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8" r:id="rId3"/>
    <p:sldId id="259" r:id="rId4"/>
    <p:sldId id="260" r:id="rId5"/>
    <p:sldId id="270" r:id="rId6"/>
    <p:sldId id="264" r:id="rId7"/>
    <p:sldId id="265" r:id="rId8"/>
    <p:sldId id="266" r:id="rId9"/>
    <p:sldId id="267" r:id="rId10"/>
    <p:sldId id="268" r:id="rId11"/>
    <p:sldId id="269"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1956"/>
    <a:srgbClr val="E71914"/>
    <a:srgbClr val="C9478C"/>
    <a:srgbClr val="3B3B3B"/>
    <a:srgbClr val="EBC302"/>
    <a:srgbClr val="F59933"/>
    <a:srgbClr val="EFABC3"/>
    <a:srgbClr val="E93B31"/>
    <a:srgbClr val="E73410"/>
    <a:srgbClr val="E742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81" autoAdjust="0"/>
    <p:restoredTop sz="94660"/>
  </p:normalViewPr>
  <p:slideViewPr>
    <p:cSldViewPr snapToGrid="0" showGuides="1">
      <p:cViewPr>
        <p:scale>
          <a:sx n="50" d="100"/>
          <a:sy n="50" d="100"/>
        </p:scale>
        <p:origin x="690" y="54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0B07CD-EF57-417E-9E2D-A17003EAB9B9}"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F984B0-63DE-4961-905F-94E40972E920}" type="slidenum">
              <a:rPr lang="zh-CN" altLang="en-US" smtClean="0"/>
              <a:t>‹#›</a:t>
            </a:fld>
            <a:endParaRPr lang="zh-CN" altLang="en-US"/>
          </a:p>
        </p:txBody>
      </p:sp>
    </p:spTree>
    <p:extLst>
      <p:ext uri="{BB962C8B-B14F-4D97-AF65-F5344CB8AC3E}">
        <p14:creationId xmlns:p14="http://schemas.microsoft.com/office/powerpoint/2010/main" val="1335813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1</a:t>
            </a:fld>
            <a:endParaRPr lang="zh-CN" altLang="en-US"/>
          </a:p>
        </p:txBody>
      </p:sp>
    </p:spTree>
    <p:extLst>
      <p:ext uri="{BB962C8B-B14F-4D97-AF65-F5344CB8AC3E}">
        <p14:creationId xmlns:p14="http://schemas.microsoft.com/office/powerpoint/2010/main" val="2883400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10</a:t>
            </a:fld>
            <a:endParaRPr lang="zh-CN" altLang="en-US"/>
          </a:p>
        </p:txBody>
      </p:sp>
    </p:spTree>
    <p:extLst>
      <p:ext uri="{BB962C8B-B14F-4D97-AF65-F5344CB8AC3E}">
        <p14:creationId xmlns:p14="http://schemas.microsoft.com/office/powerpoint/2010/main" val="4131265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11</a:t>
            </a:fld>
            <a:endParaRPr lang="zh-CN" altLang="en-US"/>
          </a:p>
        </p:txBody>
      </p:sp>
    </p:spTree>
    <p:extLst>
      <p:ext uri="{BB962C8B-B14F-4D97-AF65-F5344CB8AC3E}">
        <p14:creationId xmlns:p14="http://schemas.microsoft.com/office/powerpoint/2010/main" val="3727414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12</a:t>
            </a:fld>
            <a:endParaRPr lang="zh-CN" altLang="en-US"/>
          </a:p>
        </p:txBody>
      </p:sp>
    </p:spTree>
    <p:extLst>
      <p:ext uri="{BB962C8B-B14F-4D97-AF65-F5344CB8AC3E}">
        <p14:creationId xmlns:p14="http://schemas.microsoft.com/office/powerpoint/2010/main" val="3149777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13</a:t>
            </a:fld>
            <a:endParaRPr lang="zh-CN" altLang="en-US"/>
          </a:p>
        </p:txBody>
      </p:sp>
    </p:spTree>
    <p:extLst>
      <p:ext uri="{BB962C8B-B14F-4D97-AF65-F5344CB8AC3E}">
        <p14:creationId xmlns:p14="http://schemas.microsoft.com/office/powerpoint/2010/main" val="3057758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14</a:t>
            </a:fld>
            <a:endParaRPr lang="zh-CN" altLang="en-US"/>
          </a:p>
        </p:txBody>
      </p:sp>
    </p:spTree>
    <p:extLst>
      <p:ext uri="{BB962C8B-B14F-4D97-AF65-F5344CB8AC3E}">
        <p14:creationId xmlns:p14="http://schemas.microsoft.com/office/powerpoint/2010/main" val="1690398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15</a:t>
            </a:fld>
            <a:endParaRPr lang="zh-CN" altLang="en-US"/>
          </a:p>
        </p:txBody>
      </p:sp>
    </p:spTree>
    <p:extLst>
      <p:ext uri="{BB962C8B-B14F-4D97-AF65-F5344CB8AC3E}">
        <p14:creationId xmlns:p14="http://schemas.microsoft.com/office/powerpoint/2010/main" val="3127179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16</a:t>
            </a:fld>
            <a:endParaRPr lang="zh-CN" altLang="en-US"/>
          </a:p>
        </p:txBody>
      </p:sp>
    </p:spTree>
    <p:extLst>
      <p:ext uri="{BB962C8B-B14F-4D97-AF65-F5344CB8AC3E}">
        <p14:creationId xmlns:p14="http://schemas.microsoft.com/office/powerpoint/2010/main" val="566041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17</a:t>
            </a:fld>
            <a:endParaRPr lang="zh-CN" altLang="en-US"/>
          </a:p>
        </p:txBody>
      </p:sp>
    </p:spTree>
    <p:extLst>
      <p:ext uri="{BB962C8B-B14F-4D97-AF65-F5344CB8AC3E}">
        <p14:creationId xmlns:p14="http://schemas.microsoft.com/office/powerpoint/2010/main" val="3405486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18</a:t>
            </a:fld>
            <a:endParaRPr lang="zh-CN" altLang="en-US"/>
          </a:p>
        </p:txBody>
      </p:sp>
    </p:spTree>
    <p:extLst>
      <p:ext uri="{BB962C8B-B14F-4D97-AF65-F5344CB8AC3E}">
        <p14:creationId xmlns:p14="http://schemas.microsoft.com/office/powerpoint/2010/main" val="2201328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19</a:t>
            </a:fld>
            <a:endParaRPr lang="zh-CN" altLang="en-US"/>
          </a:p>
        </p:txBody>
      </p:sp>
    </p:spTree>
    <p:extLst>
      <p:ext uri="{BB962C8B-B14F-4D97-AF65-F5344CB8AC3E}">
        <p14:creationId xmlns:p14="http://schemas.microsoft.com/office/powerpoint/2010/main" val="4034689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2</a:t>
            </a:fld>
            <a:endParaRPr lang="zh-CN" altLang="en-US"/>
          </a:p>
        </p:txBody>
      </p:sp>
    </p:spTree>
    <p:extLst>
      <p:ext uri="{BB962C8B-B14F-4D97-AF65-F5344CB8AC3E}">
        <p14:creationId xmlns:p14="http://schemas.microsoft.com/office/powerpoint/2010/main" val="3190272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20</a:t>
            </a:fld>
            <a:endParaRPr lang="zh-CN" altLang="en-US"/>
          </a:p>
        </p:txBody>
      </p:sp>
    </p:spTree>
    <p:extLst>
      <p:ext uri="{BB962C8B-B14F-4D97-AF65-F5344CB8AC3E}">
        <p14:creationId xmlns:p14="http://schemas.microsoft.com/office/powerpoint/2010/main" val="28992915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21</a:t>
            </a:fld>
            <a:endParaRPr lang="zh-CN" altLang="en-US"/>
          </a:p>
        </p:txBody>
      </p:sp>
    </p:spTree>
    <p:extLst>
      <p:ext uri="{BB962C8B-B14F-4D97-AF65-F5344CB8AC3E}">
        <p14:creationId xmlns:p14="http://schemas.microsoft.com/office/powerpoint/2010/main" val="32837174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22</a:t>
            </a:fld>
            <a:endParaRPr lang="zh-CN" altLang="en-US"/>
          </a:p>
        </p:txBody>
      </p:sp>
    </p:spTree>
    <p:extLst>
      <p:ext uri="{BB962C8B-B14F-4D97-AF65-F5344CB8AC3E}">
        <p14:creationId xmlns:p14="http://schemas.microsoft.com/office/powerpoint/2010/main" val="1492910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23</a:t>
            </a:fld>
            <a:endParaRPr lang="zh-CN" altLang="en-US"/>
          </a:p>
        </p:txBody>
      </p:sp>
    </p:spTree>
    <p:extLst>
      <p:ext uri="{BB962C8B-B14F-4D97-AF65-F5344CB8AC3E}">
        <p14:creationId xmlns:p14="http://schemas.microsoft.com/office/powerpoint/2010/main" val="8194452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24</a:t>
            </a:fld>
            <a:endParaRPr lang="zh-CN" altLang="en-US"/>
          </a:p>
        </p:txBody>
      </p:sp>
    </p:spTree>
    <p:extLst>
      <p:ext uri="{BB962C8B-B14F-4D97-AF65-F5344CB8AC3E}">
        <p14:creationId xmlns:p14="http://schemas.microsoft.com/office/powerpoint/2010/main" val="1291254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25</a:t>
            </a:fld>
            <a:endParaRPr lang="zh-CN" altLang="en-US"/>
          </a:p>
        </p:txBody>
      </p:sp>
    </p:spTree>
    <p:extLst>
      <p:ext uri="{BB962C8B-B14F-4D97-AF65-F5344CB8AC3E}">
        <p14:creationId xmlns:p14="http://schemas.microsoft.com/office/powerpoint/2010/main" val="62634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26</a:t>
            </a:fld>
            <a:endParaRPr lang="zh-CN" altLang="en-US"/>
          </a:p>
        </p:txBody>
      </p:sp>
    </p:spTree>
    <p:extLst>
      <p:ext uri="{BB962C8B-B14F-4D97-AF65-F5344CB8AC3E}">
        <p14:creationId xmlns:p14="http://schemas.microsoft.com/office/powerpoint/2010/main" val="2084733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27</a:t>
            </a:fld>
            <a:endParaRPr lang="zh-CN" altLang="en-US"/>
          </a:p>
        </p:txBody>
      </p:sp>
    </p:spTree>
    <p:extLst>
      <p:ext uri="{BB962C8B-B14F-4D97-AF65-F5344CB8AC3E}">
        <p14:creationId xmlns:p14="http://schemas.microsoft.com/office/powerpoint/2010/main" val="40293115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28</a:t>
            </a:fld>
            <a:endParaRPr lang="zh-CN" altLang="en-US"/>
          </a:p>
        </p:txBody>
      </p:sp>
    </p:spTree>
    <p:extLst>
      <p:ext uri="{BB962C8B-B14F-4D97-AF65-F5344CB8AC3E}">
        <p14:creationId xmlns:p14="http://schemas.microsoft.com/office/powerpoint/2010/main" val="1343013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29</a:t>
            </a:fld>
            <a:endParaRPr lang="zh-CN" altLang="en-US"/>
          </a:p>
        </p:txBody>
      </p:sp>
    </p:spTree>
    <p:extLst>
      <p:ext uri="{BB962C8B-B14F-4D97-AF65-F5344CB8AC3E}">
        <p14:creationId xmlns:p14="http://schemas.microsoft.com/office/powerpoint/2010/main" val="3631287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3</a:t>
            </a:fld>
            <a:endParaRPr lang="zh-CN" altLang="en-US"/>
          </a:p>
        </p:txBody>
      </p:sp>
    </p:spTree>
    <p:extLst>
      <p:ext uri="{BB962C8B-B14F-4D97-AF65-F5344CB8AC3E}">
        <p14:creationId xmlns:p14="http://schemas.microsoft.com/office/powerpoint/2010/main" val="3197902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30</a:t>
            </a:fld>
            <a:endParaRPr lang="zh-CN" altLang="en-US"/>
          </a:p>
        </p:txBody>
      </p:sp>
    </p:spTree>
    <p:extLst>
      <p:ext uri="{BB962C8B-B14F-4D97-AF65-F5344CB8AC3E}">
        <p14:creationId xmlns:p14="http://schemas.microsoft.com/office/powerpoint/2010/main" val="867210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31</a:t>
            </a:fld>
            <a:endParaRPr lang="zh-CN" altLang="en-US"/>
          </a:p>
        </p:txBody>
      </p:sp>
    </p:spTree>
    <p:extLst>
      <p:ext uri="{BB962C8B-B14F-4D97-AF65-F5344CB8AC3E}">
        <p14:creationId xmlns:p14="http://schemas.microsoft.com/office/powerpoint/2010/main" val="1457716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32</a:t>
            </a:fld>
            <a:endParaRPr lang="zh-CN" altLang="en-US"/>
          </a:p>
        </p:txBody>
      </p:sp>
    </p:spTree>
    <p:extLst>
      <p:ext uri="{BB962C8B-B14F-4D97-AF65-F5344CB8AC3E}">
        <p14:creationId xmlns:p14="http://schemas.microsoft.com/office/powerpoint/2010/main" val="134624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33</a:t>
            </a:fld>
            <a:endParaRPr lang="zh-CN" altLang="en-US"/>
          </a:p>
        </p:txBody>
      </p:sp>
    </p:spTree>
    <p:extLst>
      <p:ext uri="{BB962C8B-B14F-4D97-AF65-F5344CB8AC3E}">
        <p14:creationId xmlns:p14="http://schemas.microsoft.com/office/powerpoint/2010/main" val="27372129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34</a:t>
            </a:fld>
            <a:endParaRPr lang="zh-CN" altLang="en-US"/>
          </a:p>
        </p:txBody>
      </p:sp>
    </p:spTree>
    <p:extLst>
      <p:ext uri="{BB962C8B-B14F-4D97-AF65-F5344CB8AC3E}">
        <p14:creationId xmlns:p14="http://schemas.microsoft.com/office/powerpoint/2010/main" val="4130794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35</a:t>
            </a:fld>
            <a:endParaRPr lang="zh-CN" altLang="en-US"/>
          </a:p>
        </p:txBody>
      </p:sp>
    </p:spTree>
    <p:extLst>
      <p:ext uri="{BB962C8B-B14F-4D97-AF65-F5344CB8AC3E}">
        <p14:creationId xmlns:p14="http://schemas.microsoft.com/office/powerpoint/2010/main" val="4060238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36</a:t>
            </a:fld>
            <a:endParaRPr lang="zh-CN" altLang="en-US"/>
          </a:p>
        </p:txBody>
      </p:sp>
    </p:spTree>
    <p:extLst>
      <p:ext uri="{BB962C8B-B14F-4D97-AF65-F5344CB8AC3E}">
        <p14:creationId xmlns:p14="http://schemas.microsoft.com/office/powerpoint/2010/main" val="7454147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37</a:t>
            </a:fld>
            <a:endParaRPr lang="zh-CN" altLang="en-US"/>
          </a:p>
        </p:txBody>
      </p:sp>
    </p:spTree>
    <p:extLst>
      <p:ext uri="{BB962C8B-B14F-4D97-AF65-F5344CB8AC3E}">
        <p14:creationId xmlns:p14="http://schemas.microsoft.com/office/powerpoint/2010/main" val="3544753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38</a:t>
            </a:fld>
            <a:endParaRPr lang="zh-CN" altLang="en-US"/>
          </a:p>
        </p:txBody>
      </p:sp>
    </p:spTree>
    <p:extLst>
      <p:ext uri="{BB962C8B-B14F-4D97-AF65-F5344CB8AC3E}">
        <p14:creationId xmlns:p14="http://schemas.microsoft.com/office/powerpoint/2010/main" val="22399862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39</a:t>
            </a:fld>
            <a:endParaRPr lang="zh-CN" altLang="en-US"/>
          </a:p>
        </p:txBody>
      </p:sp>
    </p:spTree>
    <p:extLst>
      <p:ext uri="{BB962C8B-B14F-4D97-AF65-F5344CB8AC3E}">
        <p14:creationId xmlns:p14="http://schemas.microsoft.com/office/powerpoint/2010/main" val="750311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4</a:t>
            </a:fld>
            <a:endParaRPr lang="zh-CN" altLang="en-US"/>
          </a:p>
        </p:txBody>
      </p:sp>
    </p:spTree>
    <p:extLst>
      <p:ext uri="{BB962C8B-B14F-4D97-AF65-F5344CB8AC3E}">
        <p14:creationId xmlns:p14="http://schemas.microsoft.com/office/powerpoint/2010/main" val="2434567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40</a:t>
            </a:fld>
            <a:endParaRPr lang="zh-CN" altLang="en-US"/>
          </a:p>
        </p:txBody>
      </p:sp>
    </p:spTree>
    <p:extLst>
      <p:ext uri="{BB962C8B-B14F-4D97-AF65-F5344CB8AC3E}">
        <p14:creationId xmlns:p14="http://schemas.microsoft.com/office/powerpoint/2010/main" val="16765710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41</a:t>
            </a:fld>
            <a:endParaRPr lang="zh-CN" altLang="en-US"/>
          </a:p>
        </p:txBody>
      </p:sp>
    </p:spTree>
    <p:extLst>
      <p:ext uri="{BB962C8B-B14F-4D97-AF65-F5344CB8AC3E}">
        <p14:creationId xmlns:p14="http://schemas.microsoft.com/office/powerpoint/2010/main" val="13409013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42</a:t>
            </a:fld>
            <a:endParaRPr lang="zh-CN" altLang="en-US"/>
          </a:p>
        </p:txBody>
      </p:sp>
    </p:spTree>
    <p:extLst>
      <p:ext uri="{BB962C8B-B14F-4D97-AF65-F5344CB8AC3E}">
        <p14:creationId xmlns:p14="http://schemas.microsoft.com/office/powerpoint/2010/main" val="19703073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43</a:t>
            </a:fld>
            <a:endParaRPr lang="zh-CN" altLang="en-US"/>
          </a:p>
        </p:txBody>
      </p:sp>
    </p:spTree>
    <p:extLst>
      <p:ext uri="{BB962C8B-B14F-4D97-AF65-F5344CB8AC3E}">
        <p14:creationId xmlns:p14="http://schemas.microsoft.com/office/powerpoint/2010/main" val="28595184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44</a:t>
            </a:fld>
            <a:endParaRPr lang="zh-CN" altLang="en-US"/>
          </a:p>
        </p:txBody>
      </p:sp>
    </p:spTree>
    <p:extLst>
      <p:ext uri="{BB962C8B-B14F-4D97-AF65-F5344CB8AC3E}">
        <p14:creationId xmlns:p14="http://schemas.microsoft.com/office/powerpoint/2010/main" val="219893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45</a:t>
            </a:fld>
            <a:endParaRPr lang="zh-CN" altLang="en-US"/>
          </a:p>
        </p:txBody>
      </p:sp>
    </p:spTree>
    <p:extLst>
      <p:ext uri="{BB962C8B-B14F-4D97-AF65-F5344CB8AC3E}">
        <p14:creationId xmlns:p14="http://schemas.microsoft.com/office/powerpoint/2010/main" val="12444495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46</a:t>
            </a:fld>
            <a:endParaRPr lang="zh-CN" altLang="en-US"/>
          </a:p>
        </p:txBody>
      </p:sp>
    </p:spTree>
    <p:extLst>
      <p:ext uri="{BB962C8B-B14F-4D97-AF65-F5344CB8AC3E}">
        <p14:creationId xmlns:p14="http://schemas.microsoft.com/office/powerpoint/2010/main" val="10778869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47</a:t>
            </a:fld>
            <a:endParaRPr lang="zh-CN" altLang="en-US"/>
          </a:p>
        </p:txBody>
      </p:sp>
    </p:spTree>
    <p:extLst>
      <p:ext uri="{BB962C8B-B14F-4D97-AF65-F5344CB8AC3E}">
        <p14:creationId xmlns:p14="http://schemas.microsoft.com/office/powerpoint/2010/main" val="21800622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48</a:t>
            </a:fld>
            <a:endParaRPr lang="zh-CN" altLang="en-US"/>
          </a:p>
        </p:txBody>
      </p:sp>
    </p:spTree>
    <p:extLst>
      <p:ext uri="{BB962C8B-B14F-4D97-AF65-F5344CB8AC3E}">
        <p14:creationId xmlns:p14="http://schemas.microsoft.com/office/powerpoint/2010/main" val="757744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49</a:t>
            </a:fld>
            <a:endParaRPr lang="zh-CN" altLang="en-US"/>
          </a:p>
        </p:txBody>
      </p:sp>
    </p:spTree>
    <p:extLst>
      <p:ext uri="{BB962C8B-B14F-4D97-AF65-F5344CB8AC3E}">
        <p14:creationId xmlns:p14="http://schemas.microsoft.com/office/powerpoint/2010/main" val="971805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a:t>
            </a:fld>
            <a:endParaRPr lang="zh-CN" altLang="en-US"/>
          </a:p>
        </p:txBody>
      </p:sp>
    </p:spTree>
    <p:extLst>
      <p:ext uri="{BB962C8B-B14F-4D97-AF65-F5344CB8AC3E}">
        <p14:creationId xmlns:p14="http://schemas.microsoft.com/office/powerpoint/2010/main" val="4881589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50</a:t>
            </a:fld>
            <a:endParaRPr lang="zh-CN" altLang="en-US"/>
          </a:p>
        </p:txBody>
      </p:sp>
    </p:spTree>
    <p:extLst>
      <p:ext uri="{BB962C8B-B14F-4D97-AF65-F5344CB8AC3E}">
        <p14:creationId xmlns:p14="http://schemas.microsoft.com/office/powerpoint/2010/main" val="3794017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51</a:t>
            </a:fld>
            <a:endParaRPr lang="zh-CN" altLang="en-US"/>
          </a:p>
        </p:txBody>
      </p:sp>
    </p:spTree>
    <p:extLst>
      <p:ext uri="{BB962C8B-B14F-4D97-AF65-F5344CB8AC3E}">
        <p14:creationId xmlns:p14="http://schemas.microsoft.com/office/powerpoint/2010/main" val="1689245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52</a:t>
            </a:fld>
            <a:endParaRPr lang="zh-CN" altLang="en-US"/>
          </a:p>
        </p:txBody>
      </p:sp>
    </p:spTree>
    <p:extLst>
      <p:ext uri="{BB962C8B-B14F-4D97-AF65-F5344CB8AC3E}">
        <p14:creationId xmlns:p14="http://schemas.microsoft.com/office/powerpoint/2010/main" val="21892387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53</a:t>
            </a:fld>
            <a:endParaRPr lang="zh-CN" altLang="en-US"/>
          </a:p>
        </p:txBody>
      </p:sp>
    </p:spTree>
    <p:extLst>
      <p:ext uri="{BB962C8B-B14F-4D97-AF65-F5344CB8AC3E}">
        <p14:creationId xmlns:p14="http://schemas.microsoft.com/office/powerpoint/2010/main" val="34660849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54</a:t>
            </a:fld>
            <a:endParaRPr lang="zh-CN" altLang="en-US"/>
          </a:p>
        </p:txBody>
      </p:sp>
    </p:spTree>
    <p:extLst>
      <p:ext uri="{BB962C8B-B14F-4D97-AF65-F5344CB8AC3E}">
        <p14:creationId xmlns:p14="http://schemas.microsoft.com/office/powerpoint/2010/main" val="33507266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55</a:t>
            </a:fld>
            <a:endParaRPr lang="zh-CN" altLang="en-US"/>
          </a:p>
        </p:txBody>
      </p:sp>
    </p:spTree>
    <p:extLst>
      <p:ext uri="{BB962C8B-B14F-4D97-AF65-F5344CB8AC3E}">
        <p14:creationId xmlns:p14="http://schemas.microsoft.com/office/powerpoint/2010/main" val="16992365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56</a:t>
            </a:fld>
            <a:endParaRPr lang="zh-CN" altLang="en-US"/>
          </a:p>
        </p:txBody>
      </p:sp>
    </p:spTree>
    <p:extLst>
      <p:ext uri="{BB962C8B-B14F-4D97-AF65-F5344CB8AC3E}">
        <p14:creationId xmlns:p14="http://schemas.microsoft.com/office/powerpoint/2010/main" val="9136199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57</a:t>
            </a:fld>
            <a:endParaRPr lang="zh-CN" altLang="en-US"/>
          </a:p>
        </p:txBody>
      </p:sp>
    </p:spTree>
    <p:extLst>
      <p:ext uri="{BB962C8B-B14F-4D97-AF65-F5344CB8AC3E}">
        <p14:creationId xmlns:p14="http://schemas.microsoft.com/office/powerpoint/2010/main" val="5565334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58</a:t>
            </a:fld>
            <a:endParaRPr lang="zh-CN" altLang="en-US"/>
          </a:p>
        </p:txBody>
      </p:sp>
    </p:spTree>
    <p:extLst>
      <p:ext uri="{BB962C8B-B14F-4D97-AF65-F5344CB8AC3E}">
        <p14:creationId xmlns:p14="http://schemas.microsoft.com/office/powerpoint/2010/main" val="38475713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59</a:t>
            </a:fld>
            <a:endParaRPr lang="zh-CN" altLang="en-US"/>
          </a:p>
        </p:txBody>
      </p:sp>
    </p:spTree>
    <p:extLst>
      <p:ext uri="{BB962C8B-B14F-4D97-AF65-F5344CB8AC3E}">
        <p14:creationId xmlns:p14="http://schemas.microsoft.com/office/powerpoint/2010/main" val="3261324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6</a:t>
            </a:fld>
            <a:endParaRPr lang="zh-CN" altLang="en-US"/>
          </a:p>
        </p:txBody>
      </p:sp>
    </p:spTree>
    <p:extLst>
      <p:ext uri="{BB962C8B-B14F-4D97-AF65-F5344CB8AC3E}">
        <p14:creationId xmlns:p14="http://schemas.microsoft.com/office/powerpoint/2010/main" val="29985724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60</a:t>
            </a:fld>
            <a:endParaRPr lang="zh-CN" altLang="en-US"/>
          </a:p>
        </p:txBody>
      </p:sp>
    </p:spTree>
    <p:extLst>
      <p:ext uri="{BB962C8B-B14F-4D97-AF65-F5344CB8AC3E}">
        <p14:creationId xmlns:p14="http://schemas.microsoft.com/office/powerpoint/2010/main" val="41036418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984B0-63DE-4961-905F-94E40972E920}" type="slidenum">
              <a:rPr lang="zh-CN" altLang="en-US" smtClean="0"/>
              <a:t>61</a:t>
            </a:fld>
            <a:endParaRPr lang="zh-CN" altLang="en-US"/>
          </a:p>
        </p:txBody>
      </p:sp>
    </p:spTree>
    <p:extLst>
      <p:ext uri="{BB962C8B-B14F-4D97-AF65-F5344CB8AC3E}">
        <p14:creationId xmlns:p14="http://schemas.microsoft.com/office/powerpoint/2010/main" val="2839679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7</a:t>
            </a:fld>
            <a:endParaRPr lang="zh-CN" altLang="en-US"/>
          </a:p>
        </p:txBody>
      </p:sp>
    </p:spTree>
    <p:extLst>
      <p:ext uri="{BB962C8B-B14F-4D97-AF65-F5344CB8AC3E}">
        <p14:creationId xmlns:p14="http://schemas.microsoft.com/office/powerpoint/2010/main" val="3150899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8</a:t>
            </a:fld>
            <a:endParaRPr lang="zh-CN" altLang="en-US"/>
          </a:p>
        </p:txBody>
      </p:sp>
    </p:spTree>
    <p:extLst>
      <p:ext uri="{BB962C8B-B14F-4D97-AF65-F5344CB8AC3E}">
        <p14:creationId xmlns:p14="http://schemas.microsoft.com/office/powerpoint/2010/main" val="2602331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6C294A-28A7-4986-976D-868C16BFA14D}" type="slidenum">
              <a:rPr lang="zh-CN" altLang="en-US" smtClean="0"/>
              <a:t>9</a:t>
            </a:fld>
            <a:endParaRPr lang="zh-CN" altLang="en-US"/>
          </a:p>
        </p:txBody>
      </p:sp>
    </p:spTree>
    <p:extLst>
      <p:ext uri="{BB962C8B-B14F-4D97-AF65-F5344CB8AC3E}">
        <p14:creationId xmlns:p14="http://schemas.microsoft.com/office/powerpoint/2010/main" val="2317222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8B845B-2B3A-4F8D-AABA-40611FE10BF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FD8C8BE-A881-4F7F-88BD-05835870ED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6E69F94-0C15-4F26-849C-90848BC436B0}"/>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66249EE6-CE55-4181-BBDE-FA03EC48A1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53CC3E-D482-4837-B421-CAA897D5BF16}"/>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57109813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4F0B64-C577-4E9B-BBB7-E4267D5225B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E020CD5-F519-4D90-9379-315317263E2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E0A2B64-7C83-4BC2-90B2-EAE6B3E6F0A9}"/>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C4BF2F08-2C01-47DE-BB91-A704E4CB25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CD7481-3ACF-483C-B998-29915C410E84}"/>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141392589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E77A99-59EA-48B4-A988-04D0E0F24EC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8EF4EE8-5A81-4614-8ACD-C108CE7405C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3C9C6B7-9225-404D-A353-9B026B3A3378}"/>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12D45387-1547-468E-B419-429A5E3A7F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26F59F-3608-4EBB-BA61-12A84E5F35FA}"/>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01079374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E866C00-5152-4FC3-AF88-50985EE601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174"/>
          <a:stretch/>
        </p:blipFill>
        <p:spPr>
          <a:xfrm>
            <a:off x="-1" y="-1"/>
            <a:ext cx="12312917" cy="6858001"/>
          </a:xfrm>
          <a:prstGeom prst="rect">
            <a:avLst/>
          </a:prstGeom>
        </p:spPr>
      </p:pic>
      <p:sp>
        <p:nvSpPr>
          <p:cNvPr id="10" name="矩形: 圆角 9">
            <a:extLst>
              <a:ext uri="{FF2B5EF4-FFF2-40B4-BE49-F238E27FC236}">
                <a16:creationId xmlns:a16="http://schemas.microsoft.com/office/drawing/2014/main" id="{D687EFFA-9C93-4697-8CF2-0FB28B32A535}"/>
              </a:ext>
            </a:extLst>
          </p:cNvPr>
          <p:cNvSpPr/>
          <p:nvPr userDrawn="1"/>
        </p:nvSpPr>
        <p:spPr>
          <a:xfrm>
            <a:off x="297710" y="949748"/>
            <a:ext cx="11530637" cy="5605933"/>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C6D4C4BD-C7AD-4FC9-A0E6-DF27EB6A86D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22691" y="331094"/>
            <a:ext cx="2755398" cy="1237307"/>
          </a:xfrm>
          <a:prstGeom prst="rect">
            <a:avLst/>
          </a:prstGeom>
        </p:spPr>
      </p:pic>
      <p:sp>
        <p:nvSpPr>
          <p:cNvPr id="13" name="任意多边形: 形状 12">
            <a:extLst>
              <a:ext uri="{FF2B5EF4-FFF2-40B4-BE49-F238E27FC236}">
                <a16:creationId xmlns:a16="http://schemas.microsoft.com/office/drawing/2014/main" id="{3768FB37-02F0-4337-A4A7-0EF86DD3F162}"/>
              </a:ext>
            </a:extLst>
          </p:cNvPr>
          <p:cNvSpPr/>
          <p:nvPr userDrawn="1"/>
        </p:nvSpPr>
        <p:spPr>
          <a:xfrm rot="2691678">
            <a:off x="328615" y="283320"/>
            <a:ext cx="490153" cy="555743"/>
          </a:xfrm>
          <a:custGeom>
            <a:avLst/>
            <a:gdLst>
              <a:gd name="connsiteX0" fmla="*/ 23201 w 3424938"/>
              <a:gd name="connsiteY0" fmla="*/ 537318 h 4096255"/>
              <a:gd name="connsiteX1" fmla="*/ 91182 w 3424938"/>
              <a:gd name="connsiteY1" fmla="*/ 477367 h 4096255"/>
              <a:gd name="connsiteX2" fmla="*/ 2564311 w 3424938"/>
              <a:gd name="connsiteY2" fmla="*/ 492213 h 4096255"/>
              <a:gd name="connsiteX3" fmla="*/ 3011855 w 3424938"/>
              <a:gd name="connsiteY3" fmla="*/ 1334125 h 4096255"/>
              <a:gd name="connsiteX4" fmla="*/ 3024990 w 3424938"/>
              <a:gd name="connsiteY4" fmla="*/ 1412639 h 4096255"/>
              <a:gd name="connsiteX5" fmla="*/ 3424938 w 3424938"/>
              <a:gd name="connsiteY5" fmla="*/ 1412639 h 4096255"/>
              <a:gd name="connsiteX6" fmla="*/ 3424938 w 3424938"/>
              <a:gd name="connsiteY6" fmla="*/ 2032815 h 4096255"/>
              <a:gd name="connsiteX7" fmla="*/ 3024005 w 3424938"/>
              <a:gd name="connsiteY7" fmla="*/ 2032815 h 4096255"/>
              <a:gd name="connsiteX8" fmla="*/ 2995236 w 3424938"/>
              <a:gd name="connsiteY8" fmla="*/ 2172330 h 4096255"/>
              <a:gd name="connsiteX9" fmla="*/ 2558303 w 3424938"/>
              <a:gd name="connsiteY9" fmla="*/ 2974218 h 4096255"/>
              <a:gd name="connsiteX10" fmla="*/ 1456026 w 3424938"/>
              <a:gd name="connsiteY10" fmla="*/ 3536437 h 4096255"/>
              <a:gd name="connsiteX11" fmla="*/ 1430159 w 3424938"/>
              <a:gd name="connsiteY11" fmla="*/ 3538056 h 4096255"/>
              <a:gd name="connsiteX12" fmla="*/ 1437776 w 3424938"/>
              <a:gd name="connsiteY12" fmla="*/ 3540342 h 4096255"/>
              <a:gd name="connsiteX13" fmla="*/ 1533222 w 3424938"/>
              <a:gd name="connsiteY13" fmla="*/ 3604128 h 4096255"/>
              <a:gd name="connsiteX14" fmla="*/ 1532785 w 3424938"/>
              <a:gd name="connsiteY14" fmla="*/ 4012456 h 4096255"/>
              <a:gd name="connsiteX15" fmla="*/ 1124460 w 3424938"/>
              <a:gd name="connsiteY15" fmla="*/ 4010916 h 4096255"/>
              <a:gd name="connsiteX16" fmla="*/ 1124897 w 3424938"/>
              <a:gd name="connsiteY16" fmla="*/ 3602588 h 4096255"/>
              <a:gd name="connsiteX17" fmla="*/ 1170230 w 3424938"/>
              <a:gd name="connsiteY17" fmla="*/ 3565761 h 4096255"/>
              <a:gd name="connsiteX18" fmla="*/ 1201567 w 3424938"/>
              <a:gd name="connsiteY18" fmla="*/ 3549398 h 4096255"/>
              <a:gd name="connsiteX19" fmla="*/ 1005068 w 3424938"/>
              <a:gd name="connsiteY19" fmla="*/ 3538164 h 4096255"/>
              <a:gd name="connsiteX20" fmla="*/ 797361 w 3424938"/>
              <a:gd name="connsiteY20" fmla="*/ 3500925 h 4096255"/>
              <a:gd name="connsiteX21" fmla="*/ 772039 w 3424938"/>
              <a:gd name="connsiteY21" fmla="*/ 3493578 h 4096255"/>
              <a:gd name="connsiteX22" fmla="*/ 763238 w 3424938"/>
              <a:gd name="connsiteY22" fmla="*/ 3494130 h 4096255"/>
              <a:gd name="connsiteX23" fmla="*/ 739878 w 3424938"/>
              <a:gd name="connsiteY23" fmla="*/ 3122362 h 4096255"/>
              <a:gd name="connsiteX24" fmla="*/ 1478385 w 3424938"/>
              <a:gd name="connsiteY24" fmla="*/ 3018510 h 4096255"/>
              <a:gd name="connsiteX25" fmla="*/ 2376933 w 3424938"/>
              <a:gd name="connsiteY25" fmla="*/ 2089592 h 4096255"/>
              <a:gd name="connsiteX26" fmla="*/ 2395963 w 3424938"/>
              <a:gd name="connsiteY26" fmla="*/ 2032815 h 4096255"/>
              <a:gd name="connsiteX27" fmla="*/ 778381 w 3424938"/>
              <a:gd name="connsiteY27" fmla="*/ 2032815 h 4096255"/>
              <a:gd name="connsiteX28" fmla="*/ 773951 w 3424938"/>
              <a:gd name="connsiteY28" fmla="*/ 2563697 h 4096255"/>
              <a:gd name="connsiteX29" fmla="*/ 73840 w 3424938"/>
              <a:gd name="connsiteY29" fmla="*/ 2557855 h 4096255"/>
              <a:gd name="connsiteX30" fmla="*/ 84393 w 3424938"/>
              <a:gd name="connsiteY30" fmla="*/ 1293320 h 4096255"/>
              <a:gd name="connsiteX31" fmla="*/ 84757 w 3424938"/>
              <a:gd name="connsiteY31" fmla="*/ 1293099 h 4096255"/>
              <a:gd name="connsiteX32" fmla="*/ 174312 w 3424938"/>
              <a:gd name="connsiteY32" fmla="*/ 1216969 h 4096255"/>
              <a:gd name="connsiteX33" fmla="*/ 372079 w 3424938"/>
              <a:gd name="connsiteY33" fmla="*/ 832844 h 4096255"/>
              <a:gd name="connsiteX34" fmla="*/ 372657 w 3424938"/>
              <a:gd name="connsiteY34" fmla="*/ 814051 h 4096255"/>
              <a:gd name="connsiteX35" fmla="*/ 788523 w 3424938"/>
              <a:gd name="connsiteY35" fmla="*/ 817522 h 4096255"/>
              <a:gd name="connsiteX36" fmla="*/ 783557 w 3424938"/>
              <a:gd name="connsiteY36" fmla="*/ 1412639 h 4096255"/>
              <a:gd name="connsiteX37" fmla="*/ 2431275 w 3424938"/>
              <a:gd name="connsiteY37" fmla="*/ 1412639 h 4096255"/>
              <a:gd name="connsiteX38" fmla="*/ 2429022 w 3424938"/>
              <a:gd name="connsiteY38" fmla="*/ 1400610 h 4096255"/>
              <a:gd name="connsiteX39" fmla="*/ 287767 w 3424938"/>
              <a:gd name="connsiteY39" fmla="*/ 471682 h 4096255"/>
              <a:gd name="connsiteX40" fmla="*/ 104724 w 3424938"/>
              <a:gd name="connsiteY40" fmla="*/ 523825 h 4096255"/>
              <a:gd name="connsiteX41" fmla="*/ 0 w 3424938"/>
              <a:gd name="connsiteY41" fmla="*/ 562578 h 409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24938" h="4096255">
                <a:moveTo>
                  <a:pt x="23201" y="537318"/>
                </a:moveTo>
                <a:cubicBezTo>
                  <a:pt x="44630" y="516289"/>
                  <a:pt x="67277" y="496280"/>
                  <a:pt x="91182" y="477367"/>
                </a:cubicBezTo>
                <a:cubicBezTo>
                  <a:pt x="856180" y="-127834"/>
                  <a:pt x="1880582" y="-194834"/>
                  <a:pt x="2564311" y="492213"/>
                </a:cubicBezTo>
                <a:cubicBezTo>
                  <a:pt x="2787574" y="716560"/>
                  <a:pt x="2942709" y="1011643"/>
                  <a:pt x="3011855" y="1334125"/>
                </a:cubicBezTo>
                <a:lnTo>
                  <a:pt x="3024990" y="1412639"/>
                </a:lnTo>
                <a:lnTo>
                  <a:pt x="3424938" y="1412639"/>
                </a:lnTo>
                <a:lnTo>
                  <a:pt x="3424938" y="2032815"/>
                </a:lnTo>
                <a:lnTo>
                  <a:pt x="3024005" y="2032815"/>
                </a:lnTo>
                <a:lnTo>
                  <a:pt x="2995236" y="2172330"/>
                </a:lnTo>
                <a:cubicBezTo>
                  <a:pt x="2923089" y="2454039"/>
                  <a:pt x="2780890" y="2729694"/>
                  <a:pt x="2558303" y="2974218"/>
                </a:cubicBezTo>
                <a:cubicBezTo>
                  <a:pt x="2245288" y="3318079"/>
                  <a:pt x="1843269" y="3488614"/>
                  <a:pt x="1456026" y="3536437"/>
                </a:cubicBezTo>
                <a:lnTo>
                  <a:pt x="1430159" y="3538056"/>
                </a:lnTo>
                <a:lnTo>
                  <a:pt x="1437776" y="3540342"/>
                </a:lnTo>
                <a:cubicBezTo>
                  <a:pt x="1472518" y="3554568"/>
                  <a:pt x="1505063" y="3575833"/>
                  <a:pt x="1533222" y="3604128"/>
                </a:cubicBezTo>
                <a:cubicBezTo>
                  <a:pt x="1645857" y="3717310"/>
                  <a:pt x="1645661" y="3900125"/>
                  <a:pt x="1532785" y="4012456"/>
                </a:cubicBezTo>
                <a:cubicBezTo>
                  <a:pt x="1419909" y="4124787"/>
                  <a:pt x="1237095" y="4124097"/>
                  <a:pt x="1124460" y="4010916"/>
                </a:cubicBezTo>
                <a:cubicBezTo>
                  <a:pt x="1011825" y="3897734"/>
                  <a:pt x="1012021" y="3714919"/>
                  <a:pt x="1124897" y="3602588"/>
                </a:cubicBezTo>
                <a:cubicBezTo>
                  <a:pt x="1139007" y="3588547"/>
                  <a:pt x="1154209" y="3576271"/>
                  <a:pt x="1170230" y="3565761"/>
                </a:cubicBezTo>
                <a:lnTo>
                  <a:pt x="1201567" y="3549398"/>
                </a:lnTo>
                <a:lnTo>
                  <a:pt x="1005068" y="3538164"/>
                </a:lnTo>
                <a:cubicBezTo>
                  <a:pt x="933303" y="3529714"/>
                  <a:pt x="863792" y="3517167"/>
                  <a:pt x="797361" y="3500925"/>
                </a:cubicBezTo>
                <a:lnTo>
                  <a:pt x="772039" y="3493578"/>
                </a:lnTo>
                <a:lnTo>
                  <a:pt x="763238" y="3494130"/>
                </a:lnTo>
                <a:lnTo>
                  <a:pt x="739878" y="3122362"/>
                </a:lnTo>
                <a:lnTo>
                  <a:pt x="1478385" y="3018510"/>
                </a:lnTo>
                <a:cubicBezTo>
                  <a:pt x="1911711" y="2797967"/>
                  <a:pt x="2233291" y="2461208"/>
                  <a:pt x="2376933" y="2089592"/>
                </a:cubicBezTo>
                <a:lnTo>
                  <a:pt x="2395963" y="2032815"/>
                </a:lnTo>
                <a:lnTo>
                  <a:pt x="778381" y="2032815"/>
                </a:lnTo>
                <a:lnTo>
                  <a:pt x="773951" y="2563697"/>
                </a:lnTo>
                <a:lnTo>
                  <a:pt x="73840" y="2557855"/>
                </a:lnTo>
                <a:lnTo>
                  <a:pt x="84393" y="1293320"/>
                </a:lnTo>
                <a:lnTo>
                  <a:pt x="84757" y="1293099"/>
                </a:lnTo>
                <a:cubicBezTo>
                  <a:pt x="115845" y="1270680"/>
                  <a:pt x="145860" y="1245284"/>
                  <a:pt x="174312" y="1216969"/>
                </a:cubicBezTo>
                <a:cubicBezTo>
                  <a:pt x="288120" y="1103711"/>
                  <a:pt x="355362" y="965212"/>
                  <a:pt x="372079" y="832844"/>
                </a:cubicBezTo>
                <a:lnTo>
                  <a:pt x="372657" y="814051"/>
                </a:lnTo>
                <a:lnTo>
                  <a:pt x="788523" y="817522"/>
                </a:lnTo>
                <a:lnTo>
                  <a:pt x="783557" y="1412639"/>
                </a:lnTo>
                <a:lnTo>
                  <a:pt x="2431275" y="1412639"/>
                </a:lnTo>
                <a:lnTo>
                  <a:pt x="2429022" y="1400610"/>
                </a:lnTo>
                <a:cubicBezTo>
                  <a:pt x="2244489" y="644118"/>
                  <a:pt x="1285816" y="228224"/>
                  <a:pt x="287767" y="471682"/>
                </a:cubicBezTo>
                <a:cubicBezTo>
                  <a:pt x="225389" y="486898"/>
                  <a:pt x="164333" y="504330"/>
                  <a:pt x="104724" y="523825"/>
                </a:cubicBezTo>
                <a:lnTo>
                  <a:pt x="0" y="562578"/>
                </a:lnTo>
                <a:close/>
              </a:path>
            </a:pathLst>
          </a:custGeom>
          <a:solidFill>
            <a:srgbClr val="E719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2892484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A9C981-6E94-4E97-BE00-4268618B2E1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25F4B97-B8EC-4744-B4CD-6929DC5D672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A924998-7C26-40FA-B1E0-46FD209F922F}"/>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C4D5299F-6C8F-453B-ACC7-EBE7EC5480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E57008-7D3F-4C9B-BE8D-85BAA3D17A3B}"/>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1090250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72AABA-4780-4D9C-81BF-9FF3C65AAF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722C6F1-BF70-49E2-B989-8D97B99755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F78DB0C-FD63-4FFE-9694-3FECC54305FB}"/>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867C3A10-9DD1-4CDF-951B-556EFF692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E40CFC-EBFF-4539-BC68-2A15259DD8F4}"/>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15664891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107B7C-BBC3-4EC5-9061-32F30AF01A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17822C9-0BE1-4B99-8C6B-4FF99FC52B8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1D91770-C5E7-458B-9F05-D79388C4ABA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BAB7CA5-5CD7-478B-8CB7-CA89F26A934A}"/>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D8EEF2D0-7CA4-4800-8DEC-6D6F11BF12A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E12C6D-B8DE-4A81-BBB3-1F9B0F807288}"/>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13165018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44A844-8984-4854-8109-4C0F240DA02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258A6B0-9845-44DE-B441-33E3A00EA7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B7831FF-6923-457B-BF77-E99C2954B03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36E6FE8-C933-4078-B145-834E24B607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794D968-9BB5-4E81-B35B-888CC6E8FE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2B4C033-79A7-4F12-92EC-B5E1AFBD1606}"/>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8" name="页脚占位符 7">
            <a:extLst>
              <a:ext uri="{FF2B5EF4-FFF2-40B4-BE49-F238E27FC236}">
                <a16:creationId xmlns:a16="http://schemas.microsoft.com/office/drawing/2014/main" id="{D007433F-F204-4F68-A825-E60D8FD2A99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1BC21E5-8BD2-4FF7-B625-BB4D64D388CE}"/>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24240869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3FC7E2-5639-40F3-A3C5-39A81C96C56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A7CDC5A-ED07-40C6-9FC5-74B255589110}"/>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4" name="页脚占位符 3">
            <a:extLst>
              <a:ext uri="{FF2B5EF4-FFF2-40B4-BE49-F238E27FC236}">
                <a16:creationId xmlns:a16="http://schemas.microsoft.com/office/drawing/2014/main" id="{EBC502A4-B0BB-43FB-821A-D48813B1F97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7B5F766-62F0-4434-AF4D-A3523865515B}"/>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287777033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6D87F86-0F83-4BE8-92F8-550EBF16E739}"/>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3" name="页脚占位符 2">
            <a:extLst>
              <a:ext uri="{FF2B5EF4-FFF2-40B4-BE49-F238E27FC236}">
                <a16:creationId xmlns:a16="http://schemas.microsoft.com/office/drawing/2014/main" id="{F6B68E0D-044B-4F88-9531-4B9B67330FF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13A1991-319C-4921-A72E-92AD023E4C69}"/>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14705365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8121DB-C377-4D02-A97B-1CF3EB5E265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B4755F2-2FE9-4095-AF8E-989A6CA938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044005E-46B9-456C-BB83-3DFCD037F9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AD60E23-2FF4-48E1-9A31-F1CC379C9380}"/>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124172B2-1D69-4458-99A5-D155361813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B2861D3-CA81-4D94-BBEC-ECCA0193D0C7}"/>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158592285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79AA0C-70FA-47F7-9516-857A84BE358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00744DF-BB62-45C7-AA8E-A06EF116D9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6EFC596-0186-44D6-9450-9148A2331A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1B2BEDA-1517-4D2B-86A8-48628D8E43F0}"/>
              </a:ext>
            </a:extLst>
          </p:cNvPr>
          <p:cNvSpPr>
            <a:spLocks noGrp="1"/>
          </p:cNvSpPr>
          <p:nvPr>
            <p:ph type="dt" sz="half" idx="10"/>
          </p:nvPr>
        </p:nvSpPr>
        <p:spPr/>
        <p:txBody>
          <a:bodyPr/>
          <a:lstStyle/>
          <a:p>
            <a:fld id="{8901A2E7-C006-49AD-90C0-392FBB74AF4F}" type="datetimeFigureOut">
              <a:rPr lang="zh-CN" altLang="en-US" smtClean="0"/>
              <a:t>2018/3/7</a:t>
            </a:fld>
            <a:endParaRPr lang="zh-CN" altLang="en-US"/>
          </a:p>
        </p:txBody>
      </p:sp>
      <p:sp>
        <p:nvSpPr>
          <p:cNvPr id="6" name="页脚占位符 5">
            <a:extLst>
              <a:ext uri="{FF2B5EF4-FFF2-40B4-BE49-F238E27FC236}">
                <a16:creationId xmlns:a16="http://schemas.microsoft.com/office/drawing/2014/main" id="{66B30743-B7F2-41AB-9DD6-903F0D40D0B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0508192-7793-487D-B1F1-CAC50216A765}"/>
              </a:ext>
            </a:extLst>
          </p:cNvPr>
          <p:cNvSpPr>
            <a:spLocks noGrp="1"/>
          </p:cNvSpPr>
          <p:nvPr>
            <p:ph type="sldNum" sz="quarter" idx="12"/>
          </p:nvPr>
        </p:nvSpPr>
        <p:spPr/>
        <p:txBody>
          <a:body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54337861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6FAB3A8-CB78-4DF5-AA60-9BFF043E46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B2DCDBB-CF67-4D61-8E7D-266924E27A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33676F1-7E8B-4AED-AD43-7D6900931C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1A2E7-C006-49AD-90C0-392FBB74AF4F}" type="datetimeFigureOut">
              <a:rPr lang="zh-CN" altLang="en-US" smtClean="0"/>
              <a:t>2018/3/7</a:t>
            </a:fld>
            <a:endParaRPr lang="zh-CN" altLang="en-US"/>
          </a:p>
        </p:txBody>
      </p:sp>
      <p:sp>
        <p:nvSpPr>
          <p:cNvPr id="5" name="页脚占位符 4">
            <a:extLst>
              <a:ext uri="{FF2B5EF4-FFF2-40B4-BE49-F238E27FC236}">
                <a16:creationId xmlns:a16="http://schemas.microsoft.com/office/drawing/2014/main" id="{DC4F27B8-7947-4F86-8A4B-DC8FDC7ECB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3935C69-298A-49AB-95EC-259A78208C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3AE9DB-5E4B-4376-A315-DC5FE5B044DE}" type="slidenum">
              <a:rPr lang="zh-CN" altLang="en-US" smtClean="0"/>
              <a:t>‹#›</a:t>
            </a:fld>
            <a:endParaRPr lang="zh-CN" altLang="en-US"/>
          </a:p>
        </p:txBody>
      </p:sp>
    </p:spTree>
    <p:extLst>
      <p:ext uri="{BB962C8B-B14F-4D97-AF65-F5344CB8AC3E}">
        <p14:creationId xmlns:p14="http://schemas.microsoft.com/office/powerpoint/2010/main" val="34020283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7C2BC245-C425-4291-BE41-E24AE1DA1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3434" cy="6858000"/>
          </a:xfrm>
          <a:prstGeom prst="rect">
            <a:avLst/>
          </a:prstGeom>
        </p:spPr>
      </p:pic>
      <p:pic>
        <p:nvPicPr>
          <p:cNvPr id="24" name="图片 23">
            <a:extLst>
              <a:ext uri="{FF2B5EF4-FFF2-40B4-BE49-F238E27FC236}">
                <a16:creationId xmlns:a16="http://schemas.microsoft.com/office/drawing/2014/main" id="{218D6599-1BF9-4F96-BC94-5F87E89F52DC}"/>
              </a:ext>
            </a:extLst>
          </p:cNvPr>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63652" y="630305"/>
            <a:ext cx="1384315" cy="1075481"/>
          </a:xfrm>
          <a:prstGeom prst="rect">
            <a:avLst/>
          </a:prstGeom>
        </p:spPr>
      </p:pic>
      <p:pic>
        <p:nvPicPr>
          <p:cNvPr id="9" name="图片 8">
            <a:extLst>
              <a:ext uri="{FF2B5EF4-FFF2-40B4-BE49-F238E27FC236}">
                <a16:creationId xmlns:a16="http://schemas.microsoft.com/office/drawing/2014/main" id="{7401DDFF-0A06-4BF7-AD8D-7D290D7A0E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971" y="1705786"/>
            <a:ext cx="11118573" cy="4886688"/>
          </a:xfrm>
          <a:prstGeom prst="rect">
            <a:avLst/>
          </a:prstGeom>
        </p:spPr>
      </p:pic>
      <p:sp>
        <p:nvSpPr>
          <p:cNvPr id="20" name="TextBox 14">
            <a:extLst>
              <a:ext uri="{FF2B5EF4-FFF2-40B4-BE49-F238E27FC236}">
                <a16:creationId xmlns:a16="http://schemas.microsoft.com/office/drawing/2014/main" id="{D620D9DC-43A3-4BEA-8F94-10A5AE962F0E}"/>
              </a:ext>
            </a:extLst>
          </p:cNvPr>
          <p:cNvSpPr txBox="1"/>
          <p:nvPr/>
        </p:nvSpPr>
        <p:spPr>
          <a:xfrm>
            <a:off x="1255165" y="2092794"/>
            <a:ext cx="529956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6600" b="1" kern="0" dirty="0">
                <a:solidFill>
                  <a:srgbClr val="D11956"/>
                </a:solidFill>
                <a:latin typeface="方正粗倩_GBK" panose="03000509000000000000" pitchFamily="65" charset="-122"/>
                <a:ea typeface="方正粗倩_GBK" panose="03000509000000000000" pitchFamily="65" charset="-122"/>
              </a:rPr>
              <a:t>中共中央关于</a:t>
            </a:r>
          </a:p>
        </p:txBody>
      </p:sp>
      <p:sp>
        <p:nvSpPr>
          <p:cNvPr id="21" name="TextBox 14">
            <a:extLst>
              <a:ext uri="{FF2B5EF4-FFF2-40B4-BE49-F238E27FC236}">
                <a16:creationId xmlns:a16="http://schemas.microsoft.com/office/drawing/2014/main" id="{0E76F59A-79D9-48E4-9914-5F70F7D31F3A}"/>
              </a:ext>
            </a:extLst>
          </p:cNvPr>
          <p:cNvSpPr txBox="1"/>
          <p:nvPr/>
        </p:nvSpPr>
        <p:spPr>
          <a:xfrm>
            <a:off x="815218" y="3255149"/>
            <a:ext cx="6179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600" b="1" kern="0" dirty="0">
                <a:solidFill>
                  <a:srgbClr val="D11956"/>
                </a:solidFill>
                <a:latin typeface="方正粗倩_GBK" panose="03000509000000000000" pitchFamily="65" charset="-122"/>
                <a:ea typeface="方正粗倩_GBK" panose="03000509000000000000" pitchFamily="65" charset="-122"/>
              </a:rPr>
              <a:t>深化党和国家机构改革的决定</a:t>
            </a:r>
          </a:p>
        </p:txBody>
      </p:sp>
      <p:sp>
        <p:nvSpPr>
          <p:cNvPr id="22" name="矩形 21">
            <a:extLst>
              <a:ext uri="{FF2B5EF4-FFF2-40B4-BE49-F238E27FC236}">
                <a16:creationId xmlns:a16="http://schemas.microsoft.com/office/drawing/2014/main" id="{5C8F1623-C61A-489F-BA02-508E4DF62F35}"/>
              </a:ext>
            </a:extLst>
          </p:cNvPr>
          <p:cNvSpPr/>
          <p:nvPr/>
        </p:nvSpPr>
        <p:spPr>
          <a:xfrm>
            <a:off x="1060921" y="1575116"/>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23" name="任意多边形: 形状 22">
            <a:extLst>
              <a:ext uri="{FF2B5EF4-FFF2-40B4-BE49-F238E27FC236}">
                <a16:creationId xmlns:a16="http://schemas.microsoft.com/office/drawing/2014/main" id="{442DC0F5-D925-4889-8AF3-A966C96115E1}"/>
              </a:ext>
            </a:extLst>
          </p:cNvPr>
          <p:cNvSpPr/>
          <p:nvPr/>
        </p:nvSpPr>
        <p:spPr>
          <a:xfrm rot="2691678">
            <a:off x="10170286" y="1442975"/>
            <a:ext cx="1055251" cy="1299638"/>
          </a:xfrm>
          <a:custGeom>
            <a:avLst/>
            <a:gdLst>
              <a:gd name="connsiteX0" fmla="*/ 23201 w 3424938"/>
              <a:gd name="connsiteY0" fmla="*/ 537318 h 4096255"/>
              <a:gd name="connsiteX1" fmla="*/ 91182 w 3424938"/>
              <a:gd name="connsiteY1" fmla="*/ 477367 h 4096255"/>
              <a:gd name="connsiteX2" fmla="*/ 2564311 w 3424938"/>
              <a:gd name="connsiteY2" fmla="*/ 492213 h 4096255"/>
              <a:gd name="connsiteX3" fmla="*/ 3011855 w 3424938"/>
              <a:gd name="connsiteY3" fmla="*/ 1334125 h 4096255"/>
              <a:gd name="connsiteX4" fmla="*/ 3024990 w 3424938"/>
              <a:gd name="connsiteY4" fmla="*/ 1412639 h 4096255"/>
              <a:gd name="connsiteX5" fmla="*/ 3424938 w 3424938"/>
              <a:gd name="connsiteY5" fmla="*/ 1412639 h 4096255"/>
              <a:gd name="connsiteX6" fmla="*/ 3424938 w 3424938"/>
              <a:gd name="connsiteY6" fmla="*/ 2032815 h 4096255"/>
              <a:gd name="connsiteX7" fmla="*/ 3024005 w 3424938"/>
              <a:gd name="connsiteY7" fmla="*/ 2032815 h 4096255"/>
              <a:gd name="connsiteX8" fmla="*/ 2995236 w 3424938"/>
              <a:gd name="connsiteY8" fmla="*/ 2172330 h 4096255"/>
              <a:gd name="connsiteX9" fmla="*/ 2558303 w 3424938"/>
              <a:gd name="connsiteY9" fmla="*/ 2974218 h 4096255"/>
              <a:gd name="connsiteX10" fmla="*/ 1456026 w 3424938"/>
              <a:gd name="connsiteY10" fmla="*/ 3536437 h 4096255"/>
              <a:gd name="connsiteX11" fmla="*/ 1430159 w 3424938"/>
              <a:gd name="connsiteY11" fmla="*/ 3538056 h 4096255"/>
              <a:gd name="connsiteX12" fmla="*/ 1437776 w 3424938"/>
              <a:gd name="connsiteY12" fmla="*/ 3540342 h 4096255"/>
              <a:gd name="connsiteX13" fmla="*/ 1533222 w 3424938"/>
              <a:gd name="connsiteY13" fmla="*/ 3604128 h 4096255"/>
              <a:gd name="connsiteX14" fmla="*/ 1532785 w 3424938"/>
              <a:gd name="connsiteY14" fmla="*/ 4012456 h 4096255"/>
              <a:gd name="connsiteX15" fmla="*/ 1124460 w 3424938"/>
              <a:gd name="connsiteY15" fmla="*/ 4010916 h 4096255"/>
              <a:gd name="connsiteX16" fmla="*/ 1124897 w 3424938"/>
              <a:gd name="connsiteY16" fmla="*/ 3602588 h 4096255"/>
              <a:gd name="connsiteX17" fmla="*/ 1170230 w 3424938"/>
              <a:gd name="connsiteY17" fmla="*/ 3565761 h 4096255"/>
              <a:gd name="connsiteX18" fmla="*/ 1201567 w 3424938"/>
              <a:gd name="connsiteY18" fmla="*/ 3549398 h 4096255"/>
              <a:gd name="connsiteX19" fmla="*/ 1005068 w 3424938"/>
              <a:gd name="connsiteY19" fmla="*/ 3538164 h 4096255"/>
              <a:gd name="connsiteX20" fmla="*/ 797361 w 3424938"/>
              <a:gd name="connsiteY20" fmla="*/ 3500925 h 4096255"/>
              <a:gd name="connsiteX21" fmla="*/ 772039 w 3424938"/>
              <a:gd name="connsiteY21" fmla="*/ 3493578 h 4096255"/>
              <a:gd name="connsiteX22" fmla="*/ 763238 w 3424938"/>
              <a:gd name="connsiteY22" fmla="*/ 3494130 h 4096255"/>
              <a:gd name="connsiteX23" fmla="*/ 739878 w 3424938"/>
              <a:gd name="connsiteY23" fmla="*/ 3122362 h 4096255"/>
              <a:gd name="connsiteX24" fmla="*/ 1478385 w 3424938"/>
              <a:gd name="connsiteY24" fmla="*/ 3018510 h 4096255"/>
              <a:gd name="connsiteX25" fmla="*/ 2376933 w 3424938"/>
              <a:gd name="connsiteY25" fmla="*/ 2089592 h 4096255"/>
              <a:gd name="connsiteX26" fmla="*/ 2395963 w 3424938"/>
              <a:gd name="connsiteY26" fmla="*/ 2032815 h 4096255"/>
              <a:gd name="connsiteX27" fmla="*/ 778381 w 3424938"/>
              <a:gd name="connsiteY27" fmla="*/ 2032815 h 4096255"/>
              <a:gd name="connsiteX28" fmla="*/ 773951 w 3424938"/>
              <a:gd name="connsiteY28" fmla="*/ 2563697 h 4096255"/>
              <a:gd name="connsiteX29" fmla="*/ 73840 w 3424938"/>
              <a:gd name="connsiteY29" fmla="*/ 2557855 h 4096255"/>
              <a:gd name="connsiteX30" fmla="*/ 84393 w 3424938"/>
              <a:gd name="connsiteY30" fmla="*/ 1293320 h 4096255"/>
              <a:gd name="connsiteX31" fmla="*/ 84757 w 3424938"/>
              <a:gd name="connsiteY31" fmla="*/ 1293099 h 4096255"/>
              <a:gd name="connsiteX32" fmla="*/ 174312 w 3424938"/>
              <a:gd name="connsiteY32" fmla="*/ 1216969 h 4096255"/>
              <a:gd name="connsiteX33" fmla="*/ 372079 w 3424938"/>
              <a:gd name="connsiteY33" fmla="*/ 832844 h 4096255"/>
              <a:gd name="connsiteX34" fmla="*/ 372657 w 3424938"/>
              <a:gd name="connsiteY34" fmla="*/ 814051 h 4096255"/>
              <a:gd name="connsiteX35" fmla="*/ 788523 w 3424938"/>
              <a:gd name="connsiteY35" fmla="*/ 817522 h 4096255"/>
              <a:gd name="connsiteX36" fmla="*/ 783557 w 3424938"/>
              <a:gd name="connsiteY36" fmla="*/ 1412639 h 4096255"/>
              <a:gd name="connsiteX37" fmla="*/ 2431275 w 3424938"/>
              <a:gd name="connsiteY37" fmla="*/ 1412639 h 4096255"/>
              <a:gd name="connsiteX38" fmla="*/ 2429022 w 3424938"/>
              <a:gd name="connsiteY38" fmla="*/ 1400610 h 4096255"/>
              <a:gd name="connsiteX39" fmla="*/ 287767 w 3424938"/>
              <a:gd name="connsiteY39" fmla="*/ 471682 h 4096255"/>
              <a:gd name="connsiteX40" fmla="*/ 104724 w 3424938"/>
              <a:gd name="connsiteY40" fmla="*/ 523825 h 4096255"/>
              <a:gd name="connsiteX41" fmla="*/ 0 w 3424938"/>
              <a:gd name="connsiteY41" fmla="*/ 562578 h 409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24938" h="4096255">
                <a:moveTo>
                  <a:pt x="23201" y="537318"/>
                </a:moveTo>
                <a:cubicBezTo>
                  <a:pt x="44630" y="516289"/>
                  <a:pt x="67277" y="496280"/>
                  <a:pt x="91182" y="477367"/>
                </a:cubicBezTo>
                <a:cubicBezTo>
                  <a:pt x="856180" y="-127834"/>
                  <a:pt x="1880582" y="-194834"/>
                  <a:pt x="2564311" y="492213"/>
                </a:cubicBezTo>
                <a:cubicBezTo>
                  <a:pt x="2787574" y="716560"/>
                  <a:pt x="2942709" y="1011643"/>
                  <a:pt x="3011855" y="1334125"/>
                </a:cubicBezTo>
                <a:lnTo>
                  <a:pt x="3024990" y="1412639"/>
                </a:lnTo>
                <a:lnTo>
                  <a:pt x="3424938" y="1412639"/>
                </a:lnTo>
                <a:lnTo>
                  <a:pt x="3424938" y="2032815"/>
                </a:lnTo>
                <a:lnTo>
                  <a:pt x="3024005" y="2032815"/>
                </a:lnTo>
                <a:lnTo>
                  <a:pt x="2995236" y="2172330"/>
                </a:lnTo>
                <a:cubicBezTo>
                  <a:pt x="2923089" y="2454039"/>
                  <a:pt x="2780890" y="2729694"/>
                  <a:pt x="2558303" y="2974218"/>
                </a:cubicBezTo>
                <a:cubicBezTo>
                  <a:pt x="2245288" y="3318079"/>
                  <a:pt x="1843269" y="3488614"/>
                  <a:pt x="1456026" y="3536437"/>
                </a:cubicBezTo>
                <a:lnTo>
                  <a:pt x="1430159" y="3538056"/>
                </a:lnTo>
                <a:lnTo>
                  <a:pt x="1437776" y="3540342"/>
                </a:lnTo>
                <a:cubicBezTo>
                  <a:pt x="1472518" y="3554568"/>
                  <a:pt x="1505063" y="3575833"/>
                  <a:pt x="1533222" y="3604128"/>
                </a:cubicBezTo>
                <a:cubicBezTo>
                  <a:pt x="1645857" y="3717310"/>
                  <a:pt x="1645661" y="3900125"/>
                  <a:pt x="1532785" y="4012456"/>
                </a:cubicBezTo>
                <a:cubicBezTo>
                  <a:pt x="1419909" y="4124787"/>
                  <a:pt x="1237095" y="4124097"/>
                  <a:pt x="1124460" y="4010916"/>
                </a:cubicBezTo>
                <a:cubicBezTo>
                  <a:pt x="1011825" y="3897734"/>
                  <a:pt x="1012021" y="3714919"/>
                  <a:pt x="1124897" y="3602588"/>
                </a:cubicBezTo>
                <a:cubicBezTo>
                  <a:pt x="1139007" y="3588547"/>
                  <a:pt x="1154209" y="3576271"/>
                  <a:pt x="1170230" y="3565761"/>
                </a:cubicBezTo>
                <a:lnTo>
                  <a:pt x="1201567" y="3549398"/>
                </a:lnTo>
                <a:lnTo>
                  <a:pt x="1005068" y="3538164"/>
                </a:lnTo>
                <a:cubicBezTo>
                  <a:pt x="933303" y="3529714"/>
                  <a:pt x="863792" y="3517167"/>
                  <a:pt x="797361" y="3500925"/>
                </a:cubicBezTo>
                <a:lnTo>
                  <a:pt x="772039" y="3493578"/>
                </a:lnTo>
                <a:lnTo>
                  <a:pt x="763238" y="3494130"/>
                </a:lnTo>
                <a:lnTo>
                  <a:pt x="739878" y="3122362"/>
                </a:lnTo>
                <a:lnTo>
                  <a:pt x="1478385" y="3018510"/>
                </a:lnTo>
                <a:cubicBezTo>
                  <a:pt x="1911711" y="2797967"/>
                  <a:pt x="2233291" y="2461208"/>
                  <a:pt x="2376933" y="2089592"/>
                </a:cubicBezTo>
                <a:lnTo>
                  <a:pt x="2395963" y="2032815"/>
                </a:lnTo>
                <a:lnTo>
                  <a:pt x="778381" y="2032815"/>
                </a:lnTo>
                <a:lnTo>
                  <a:pt x="773951" y="2563697"/>
                </a:lnTo>
                <a:lnTo>
                  <a:pt x="73840" y="2557855"/>
                </a:lnTo>
                <a:lnTo>
                  <a:pt x="84393" y="1293320"/>
                </a:lnTo>
                <a:lnTo>
                  <a:pt x="84757" y="1293099"/>
                </a:lnTo>
                <a:cubicBezTo>
                  <a:pt x="115845" y="1270680"/>
                  <a:pt x="145860" y="1245284"/>
                  <a:pt x="174312" y="1216969"/>
                </a:cubicBezTo>
                <a:cubicBezTo>
                  <a:pt x="288120" y="1103711"/>
                  <a:pt x="355362" y="965212"/>
                  <a:pt x="372079" y="832844"/>
                </a:cubicBezTo>
                <a:lnTo>
                  <a:pt x="372657" y="814051"/>
                </a:lnTo>
                <a:lnTo>
                  <a:pt x="788523" y="817522"/>
                </a:lnTo>
                <a:lnTo>
                  <a:pt x="783557" y="1412639"/>
                </a:lnTo>
                <a:lnTo>
                  <a:pt x="2431275" y="1412639"/>
                </a:lnTo>
                <a:lnTo>
                  <a:pt x="2429022" y="1400610"/>
                </a:lnTo>
                <a:cubicBezTo>
                  <a:pt x="2244489" y="644118"/>
                  <a:pt x="1285816" y="228224"/>
                  <a:pt x="287767" y="471682"/>
                </a:cubicBezTo>
                <a:cubicBezTo>
                  <a:pt x="225389" y="486898"/>
                  <a:pt x="164333" y="504330"/>
                  <a:pt x="104724" y="523825"/>
                </a:cubicBezTo>
                <a:lnTo>
                  <a:pt x="0" y="562578"/>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41454B2B-DEDF-4726-9D27-55B6F2D1ACB3}"/>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548660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900"/>
                                        <p:tgtEl>
                                          <p:spTgt spid="9"/>
                                        </p:tgtEl>
                                      </p:cBhvr>
                                    </p:animEffect>
                                  </p:childTnLst>
                                </p:cTn>
                              </p:par>
                              <p:par>
                                <p:cTn id="8" presetID="22" presetClass="entr" presetSubtype="8" fill="hold" grpId="0" nodeType="withEffect">
                                  <p:stCondLst>
                                    <p:cond delay="200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par>
                          <p:cTn id="11" fill="hold">
                            <p:stCondLst>
                              <p:cond delay="3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900" fill="hold"/>
                                        <p:tgtEl>
                                          <p:spTgt spid="20"/>
                                        </p:tgtEl>
                                        <p:attrNameLst>
                                          <p:attrName>ppt_w</p:attrName>
                                        </p:attrNameLst>
                                      </p:cBhvr>
                                      <p:tavLst>
                                        <p:tav tm="0">
                                          <p:val>
                                            <p:fltVal val="0"/>
                                          </p:val>
                                        </p:tav>
                                        <p:tav tm="100000">
                                          <p:val>
                                            <p:strVal val="#ppt_w"/>
                                          </p:val>
                                        </p:tav>
                                      </p:tavLst>
                                    </p:anim>
                                    <p:anim calcmode="lin" valueType="num">
                                      <p:cBhvr>
                                        <p:cTn id="15" dur="900" fill="hold"/>
                                        <p:tgtEl>
                                          <p:spTgt spid="20"/>
                                        </p:tgtEl>
                                        <p:attrNameLst>
                                          <p:attrName>ppt_h</p:attrName>
                                        </p:attrNameLst>
                                      </p:cBhvr>
                                      <p:tavLst>
                                        <p:tav tm="0">
                                          <p:val>
                                            <p:fltVal val="0"/>
                                          </p:val>
                                        </p:tav>
                                        <p:tav tm="100000">
                                          <p:val>
                                            <p:strVal val="#ppt_h"/>
                                          </p:val>
                                        </p:tav>
                                      </p:tavLst>
                                    </p:anim>
                                    <p:animEffect transition="in" filter="fade">
                                      <p:cBhvr>
                                        <p:cTn id="16" dur="900"/>
                                        <p:tgtEl>
                                          <p:spTgt spid="20"/>
                                        </p:tgtEl>
                                      </p:cBhvr>
                                    </p:animEffect>
                                  </p:childTnLst>
                                </p:cTn>
                              </p:par>
                            </p:childTnLst>
                          </p:cTn>
                        </p:par>
                        <p:par>
                          <p:cTn id="17" fill="hold">
                            <p:stCondLst>
                              <p:cond delay="39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4900"/>
                            </p:stCondLst>
                            <p:childTnLst>
                              <p:par>
                                <p:cTn id="24" presetID="42"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563992" y="1481395"/>
            <a:ext cx="11091560"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867" b="1" kern="0" dirty="0">
                <a:solidFill>
                  <a:srgbClr val="D11956"/>
                </a:solidFill>
                <a:latin typeface="微软雅黑" pitchFamily="34" charset="-122"/>
                <a:ea typeface="微软雅黑" pitchFamily="34" charset="-122"/>
              </a:rPr>
              <a:t>★我们党要更好领导人民进行伟大斗争、建设伟大工程、推进伟大事业、实现伟大梦想，必须加快推进国家治理体系和治理能力现代化，努力形成更加成熟、更加定型的中国特色社会主义制度。★</a:t>
            </a:r>
          </a:p>
        </p:txBody>
      </p:sp>
      <p:cxnSp>
        <p:nvCxnSpPr>
          <p:cNvPr id="5" name="直接连接符 4"/>
          <p:cNvCxnSpPr/>
          <p:nvPr/>
        </p:nvCxnSpPr>
        <p:spPr>
          <a:xfrm>
            <a:off x="1307182" y="221398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23" name="圆角矩形 122"/>
          <p:cNvSpPr/>
          <p:nvPr/>
        </p:nvSpPr>
        <p:spPr>
          <a:xfrm>
            <a:off x="559706" y="2809480"/>
            <a:ext cx="2445775" cy="3261693"/>
          </a:xfrm>
          <a:prstGeom prst="roundRect">
            <a:avLst/>
          </a:prstGeom>
          <a:noFill/>
          <a:ln w="12700" cap="flat" cmpd="sng" algn="ctr">
            <a:solidFill>
              <a:schemeClr val="tx1">
                <a:lumMod val="85000"/>
                <a:lumOff val="15000"/>
              </a:schemeClr>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126" name="矩形 125"/>
          <p:cNvSpPr/>
          <p:nvPr/>
        </p:nvSpPr>
        <p:spPr>
          <a:xfrm>
            <a:off x="668568" y="2983629"/>
            <a:ext cx="2255089" cy="3108543"/>
          </a:xfrm>
          <a:prstGeom prst="rect">
            <a:avLst/>
          </a:prstGeom>
        </p:spPr>
        <p:txBody>
          <a:bodyPr wrap="square">
            <a:spAutoFit/>
          </a:bodyPr>
          <a:lstStyle/>
          <a:p>
            <a:pPr algn="ctr" defTabSz="1219170">
              <a:lnSpc>
                <a:spcPct val="200000"/>
              </a:lnSpc>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我国发展新的历史方位，我国社会主要矛盾的变化，到二○二○年全面建成小康社会，到二○三五年基本实现社会主义现代化，到本世纪中叶全面建成社会主义现代化强国</a:t>
            </a:r>
          </a:p>
        </p:txBody>
      </p:sp>
      <p:sp>
        <p:nvSpPr>
          <p:cNvPr id="127" name="íŝ1îḓé">
            <a:extLst>
              <a:ext uri="{FF2B5EF4-FFF2-40B4-BE49-F238E27FC236}">
                <a16:creationId xmlns:a16="http://schemas.microsoft.com/office/drawing/2014/main" id="{4FD0F929-3156-459F-92B5-C404C85448F5}"/>
              </a:ext>
            </a:extLst>
          </p:cNvPr>
          <p:cNvSpPr/>
          <p:nvPr/>
        </p:nvSpPr>
        <p:spPr>
          <a:xfrm>
            <a:off x="2841872" y="3775731"/>
            <a:ext cx="976085" cy="976085"/>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812760">
              <a:defRPr/>
            </a:pPr>
            <a:r>
              <a:rPr lang="zh-CN" altLang="en-US" sz="1600" dirty="0">
                <a:solidFill>
                  <a:srgbClr val="FFFFFF"/>
                </a:solidFill>
                <a:latin typeface="Century Gothic" panose="020B0502020202020204" pitchFamily="34" charset="0"/>
                <a:ea typeface="微软雅黑"/>
              </a:rPr>
              <a:t>迫切要求</a:t>
            </a:r>
          </a:p>
        </p:txBody>
      </p:sp>
      <p:sp>
        <p:nvSpPr>
          <p:cNvPr id="129" name="任意多边形 128"/>
          <p:cNvSpPr/>
          <p:nvPr/>
        </p:nvSpPr>
        <p:spPr>
          <a:xfrm rot="18807313" flipH="1">
            <a:off x="3547395" y="3993212"/>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D11956"/>
          </a:solidFill>
          <a:ln w="635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sp>
        <p:nvSpPr>
          <p:cNvPr id="130" name="圆角矩形 129"/>
          <p:cNvSpPr/>
          <p:nvPr/>
        </p:nvSpPr>
        <p:spPr>
          <a:xfrm>
            <a:off x="4282274" y="3178975"/>
            <a:ext cx="2499449"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通过科学设置机构</a:t>
            </a:r>
          </a:p>
        </p:txBody>
      </p:sp>
      <p:sp>
        <p:nvSpPr>
          <p:cNvPr id="131" name="圆角矩形 130"/>
          <p:cNvSpPr/>
          <p:nvPr/>
        </p:nvSpPr>
        <p:spPr>
          <a:xfrm>
            <a:off x="4282274" y="3775731"/>
            <a:ext cx="2499449"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通过合理配置职能</a:t>
            </a:r>
          </a:p>
        </p:txBody>
      </p:sp>
      <p:sp>
        <p:nvSpPr>
          <p:cNvPr id="132" name="圆角矩形 131"/>
          <p:cNvSpPr/>
          <p:nvPr/>
        </p:nvSpPr>
        <p:spPr>
          <a:xfrm>
            <a:off x="4282274" y="4420600"/>
            <a:ext cx="2499449"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通过统筹使用编制</a:t>
            </a:r>
          </a:p>
        </p:txBody>
      </p:sp>
      <p:sp>
        <p:nvSpPr>
          <p:cNvPr id="133" name="圆角矩形 132"/>
          <p:cNvSpPr/>
          <p:nvPr/>
        </p:nvSpPr>
        <p:spPr>
          <a:xfrm>
            <a:off x="4282274" y="5065470"/>
            <a:ext cx="2499449"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通过完善体制机制</a:t>
            </a:r>
          </a:p>
        </p:txBody>
      </p:sp>
      <p:sp>
        <p:nvSpPr>
          <p:cNvPr id="134" name="任意多边形 133"/>
          <p:cNvSpPr/>
          <p:nvPr/>
        </p:nvSpPr>
        <p:spPr>
          <a:xfrm rot="18807313" flipH="1">
            <a:off x="6649293" y="4022952"/>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D11956"/>
          </a:solidFill>
          <a:ln w="635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endParaRPr>
          </a:p>
        </p:txBody>
      </p:sp>
      <p:sp>
        <p:nvSpPr>
          <p:cNvPr id="135" name="圆角矩形 134"/>
          <p:cNvSpPr/>
          <p:nvPr/>
        </p:nvSpPr>
        <p:spPr>
          <a:xfrm>
            <a:off x="7386937" y="2764244"/>
            <a:ext cx="629487" cy="3035587"/>
          </a:xfrm>
          <a:prstGeom prst="roundRect">
            <a:avLst/>
          </a:prstGeom>
          <a:noFill/>
          <a:ln w="12700" cap="flat" cmpd="sng" algn="ctr">
            <a:solidFill>
              <a:schemeClr val="tx1">
                <a:lumMod val="85000"/>
                <a:lumOff val="15000"/>
              </a:schemeClr>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136" name="矩形 135"/>
          <p:cNvSpPr/>
          <p:nvPr/>
        </p:nvSpPr>
        <p:spPr>
          <a:xfrm>
            <a:off x="7495798" y="2815920"/>
            <a:ext cx="411764" cy="2862322"/>
          </a:xfrm>
          <a:prstGeom prst="rect">
            <a:avLst/>
          </a:prstGeom>
        </p:spPr>
        <p:txBody>
          <a:bodyPr wrap="square">
            <a:spAutoFit/>
          </a:bodyPr>
          <a:lstStyle/>
          <a:p>
            <a:pPr algn="ctr" defTabSz="1219170"/>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使市场在资源配置中起决定性作用</a:t>
            </a:r>
          </a:p>
        </p:txBody>
      </p:sp>
      <p:sp>
        <p:nvSpPr>
          <p:cNvPr id="139" name="矩形 138"/>
          <p:cNvSpPr/>
          <p:nvPr/>
        </p:nvSpPr>
        <p:spPr>
          <a:xfrm>
            <a:off x="8918843" y="2854571"/>
            <a:ext cx="3685598" cy="564923"/>
          </a:xfrm>
          <a:prstGeom prst="rect">
            <a:avLst/>
          </a:prstGeom>
          <a:noFill/>
          <a:ln w="12700" cap="flat" cmpd="sng" algn="ctr">
            <a:noFill/>
            <a:prstDash val="solid"/>
          </a:ln>
          <a:effectLst/>
        </p:spPr>
        <p:txBody>
          <a:bodyPr lIns="0" tIns="0" rIns="0" bIns="0" rtlCol="0" anchor="ctr"/>
          <a:lstStyle/>
          <a:p>
            <a:pPr defTabSz="1219170"/>
            <a:r>
              <a:rPr lang="zh-CN" altLang="en-US" sz="1467" kern="0" dirty="0">
                <a:solidFill>
                  <a:srgbClr val="D11956"/>
                </a:solidFill>
                <a:ea typeface="微软雅黑"/>
              </a:rPr>
              <a:t>发挥政府作用</a:t>
            </a:r>
          </a:p>
        </p:txBody>
      </p:sp>
      <p:grpSp>
        <p:nvGrpSpPr>
          <p:cNvPr id="140" name="组合 139"/>
          <p:cNvGrpSpPr/>
          <p:nvPr/>
        </p:nvGrpSpPr>
        <p:grpSpPr>
          <a:xfrm>
            <a:off x="8271117" y="2831129"/>
            <a:ext cx="611811" cy="611808"/>
            <a:chOff x="3433282" y="1462739"/>
            <a:chExt cx="1443518" cy="1443518"/>
          </a:xfrm>
        </p:grpSpPr>
        <p:grpSp>
          <p:nvGrpSpPr>
            <p:cNvPr id="141" name="组合 140"/>
            <p:cNvGrpSpPr/>
            <p:nvPr/>
          </p:nvGrpSpPr>
          <p:grpSpPr>
            <a:xfrm>
              <a:off x="3433282" y="1462739"/>
              <a:ext cx="1443518" cy="1443518"/>
              <a:chOff x="2681608" y="1294395"/>
              <a:chExt cx="1506218" cy="1506218"/>
            </a:xfrm>
          </p:grpSpPr>
          <p:sp>
            <p:nvSpPr>
              <p:cNvPr id="152" name="椭圆 151"/>
              <p:cNvSpPr/>
              <p:nvPr/>
            </p:nvSpPr>
            <p:spPr>
              <a:xfrm>
                <a:off x="2681608" y="1294395"/>
                <a:ext cx="1506218" cy="1506218"/>
              </a:xfrm>
              <a:prstGeom prst="ellipse">
                <a:avLst/>
              </a:prstGeom>
              <a:solidFill>
                <a:schemeClr val="bg1">
                  <a:lumMod val="95000"/>
                </a:schemeClr>
              </a:solidFill>
              <a:ln w="12700" cap="flat" cmpd="sng" algn="ctr">
                <a:solidFill>
                  <a:srgbClr val="C00000"/>
                </a:solidFill>
                <a:prstDash val="solid"/>
              </a:ln>
              <a:effec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53" name="Freeform 5"/>
              <p:cNvSpPr>
                <a:spLocks/>
              </p:cNvSpPr>
              <p:nvPr/>
            </p:nvSpPr>
            <p:spPr bwMode="auto">
              <a:xfrm flipV="1">
                <a:off x="2777383" y="1390167"/>
                <a:ext cx="1314666" cy="1314675"/>
              </a:xfrm>
              <a:prstGeom prst="ellipse">
                <a:avLst/>
              </a:prstGeom>
              <a:solidFill>
                <a:srgbClr val="D11956"/>
              </a:soli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54" name="任意多边形 153"/>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grpSp>
        <p:sp>
          <p:nvSpPr>
            <p:cNvPr id="142" name="TextBox 14"/>
            <p:cNvSpPr txBox="1"/>
            <p:nvPr/>
          </p:nvSpPr>
          <p:spPr>
            <a:xfrm>
              <a:off x="3477014" y="1839575"/>
              <a:ext cx="1399786" cy="653560"/>
            </a:xfrm>
            <a:prstGeom prst="rect">
              <a:avLst/>
            </a:prstGeom>
            <a:noFill/>
            <a:effectLst/>
          </p:spPr>
          <p:txBody>
            <a:bodyPr wrap="square" rtlCol="0">
              <a:spAutoFit/>
            </a:bodyPr>
            <a:lstStyle/>
            <a:p>
              <a:pPr algn="ctr" defTabSz="1219170">
                <a:defRPr/>
              </a:pPr>
              <a:r>
                <a:rPr lang="zh-CN" altLang="en-US" sz="1200" kern="0" dirty="0">
                  <a:solidFill>
                    <a:schemeClr val="bg1"/>
                  </a:solidFill>
                  <a:latin typeface="微软雅黑" panose="020B0503020204020204" pitchFamily="34" charset="-122"/>
                  <a:ea typeface="微软雅黑" panose="020B0503020204020204" pitchFamily="34" charset="-122"/>
                </a:rPr>
                <a:t>更好</a:t>
              </a:r>
            </a:p>
          </p:txBody>
        </p:sp>
      </p:grpSp>
      <p:sp>
        <p:nvSpPr>
          <p:cNvPr id="157" name="矩形 156"/>
          <p:cNvSpPr/>
          <p:nvPr/>
        </p:nvSpPr>
        <p:spPr>
          <a:xfrm>
            <a:off x="8918843" y="3601501"/>
            <a:ext cx="3685598" cy="564923"/>
          </a:xfrm>
          <a:prstGeom prst="rect">
            <a:avLst/>
          </a:prstGeom>
          <a:noFill/>
          <a:ln w="12700" cap="flat" cmpd="sng" algn="ctr">
            <a:noFill/>
            <a:prstDash val="solid"/>
          </a:ln>
          <a:effectLst/>
        </p:spPr>
        <p:txBody>
          <a:bodyPr lIns="0" tIns="0" rIns="0" bIns="0" rtlCol="0" anchor="ctr"/>
          <a:lstStyle/>
          <a:p>
            <a:pPr defTabSz="1219170"/>
            <a:r>
              <a:rPr lang="zh-CN" altLang="en-US" sz="1467" kern="0" dirty="0">
                <a:solidFill>
                  <a:srgbClr val="D11956"/>
                </a:solidFill>
                <a:ea typeface="微软雅黑"/>
              </a:rPr>
              <a:t>推进党和国家各项事业发展</a:t>
            </a:r>
          </a:p>
        </p:txBody>
      </p:sp>
      <p:grpSp>
        <p:nvGrpSpPr>
          <p:cNvPr id="158" name="组合 157"/>
          <p:cNvGrpSpPr/>
          <p:nvPr/>
        </p:nvGrpSpPr>
        <p:grpSpPr>
          <a:xfrm>
            <a:off x="8271117" y="3597079"/>
            <a:ext cx="611811" cy="611808"/>
            <a:chOff x="3433282" y="1462739"/>
            <a:chExt cx="1443518" cy="1443518"/>
          </a:xfrm>
        </p:grpSpPr>
        <p:grpSp>
          <p:nvGrpSpPr>
            <p:cNvPr id="159" name="组合 158"/>
            <p:cNvGrpSpPr/>
            <p:nvPr/>
          </p:nvGrpSpPr>
          <p:grpSpPr>
            <a:xfrm>
              <a:off x="3433282" y="1462739"/>
              <a:ext cx="1443518" cy="1443518"/>
              <a:chOff x="2681608" y="1294395"/>
              <a:chExt cx="1506218" cy="1506218"/>
            </a:xfrm>
          </p:grpSpPr>
          <p:sp>
            <p:nvSpPr>
              <p:cNvPr id="161" name="椭圆 160"/>
              <p:cNvSpPr/>
              <p:nvPr/>
            </p:nvSpPr>
            <p:spPr>
              <a:xfrm>
                <a:off x="2681608" y="1294395"/>
                <a:ext cx="1506218" cy="1506218"/>
              </a:xfrm>
              <a:prstGeom prst="ellipse">
                <a:avLst/>
              </a:prstGeom>
              <a:solidFill>
                <a:schemeClr val="bg1">
                  <a:lumMod val="95000"/>
                </a:schemeClr>
              </a:solidFill>
              <a:ln w="12700" cap="flat" cmpd="sng" algn="ctr">
                <a:solidFill>
                  <a:srgbClr val="C00000"/>
                </a:solidFill>
                <a:prstDash val="solid"/>
              </a:ln>
              <a:effec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62" name="Freeform 5"/>
              <p:cNvSpPr>
                <a:spLocks/>
              </p:cNvSpPr>
              <p:nvPr/>
            </p:nvSpPr>
            <p:spPr bwMode="auto">
              <a:xfrm flipV="1">
                <a:off x="2777383" y="1390167"/>
                <a:ext cx="1314666" cy="1314675"/>
              </a:xfrm>
              <a:prstGeom prst="ellipse">
                <a:avLst/>
              </a:prstGeom>
              <a:solidFill>
                <a:srgbClr val="D11956"/>
              </a:soli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63" name="任意多边形 162"/>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grpSp>
        <p:sp>
          <p:nvSpPr>
            <p:cNvPr id="160" name="TextBox 14"/>
            <p:cNvSpPr txBox="1"/>
            <p:nvPr/>
          </p:nvSpPr>
          <p:spPr>
            <a:xfrm>
              <a:off x="3477014" y="1839575"/>
              <a:ext cx="1399786" cy="653560"/>
            </a:xfrm>
            <a:prstGeom prst="rect">
              <a:avLst/>
            </a:prstGeom>
            <a:noFill/>
            <a:effectLst/>
          </p:spPr>
          <p:txBody>
            <a:bodyPr wrap="square" rtlCol="0">
              <a:spAutoFit/>
            </a:bodyPr>
            <a:lstStyle/>
            <a:p>
              <a:pPr algn="ctr" defTabSz="1219170">
                <a:defRPr/>
              </a:pPr>
              <a:r>
                <a:rPr lang="zh-CN" altLang="en-US" sz="1200" kern="0" dirty="0">
                  <a:solidFill>
                    <a:schemeClr val="bg1"/>
                  </a:solidFill>
                  <a:latin typeface="微软雅黑" panose="020B0503020204020204" pitchFamily="34" charset="-122"/>
                  <a:ea typeface="微软雅黑" panose="020B0503020204020204" pitchFamily="34" charset="-122"/>
                </a:rPr>
                <a:t>更好</a:t>
              </a:r>
            </a:p>
          </p:txBody>
        </p:sp>
      </p:grpSp>
      <p:sp>
        <p:nvSpPr>
          <p:cNvPr id="166" name="矩形 165"/>
          <p:cNvSpPr/>
          <p:nvPr/>
        </p:nvSpPr>
        <p:spPr>
          <a:xfrm>
            <a:off x="8918843" y="4402797"/>
            <a:ext cx="3685598" cy="564923"/>
          </a:xfrm>
          <a:prstGeom prst="rect">
            <a:avLst/>
          </a:prstGeom>
          <a:noFill/>
          <a:ln w="12700" cap="flat" cmpd="sng" algn="ctr">
            <a:noFill/>
            <a:prstDash val="solid"/>
          </a:ln>
          <a:effectLst/>
        </p:spPr>
        <p:txBody>
          <a:bodyPr lIns="0" tIns="0" rIns="0" bIns="0" rtlCol="0" anchor="ctr"/>
          <a:lstStyle/>
          <a:p>
            <a:pPr defTabSz="1219170"/>
            <a:r>
              <a:rPr lang="zh-CN" altLang="en-US" sz="1467" kern="0" dirty="0">
                <a:solidFill>
                  <a:srgbClr val="D11956"/>
                </a:solidFill>
                <a:ea typeface="微软雅黑"/>
              </a:rPr>
              <a:t>满足人民日益增长的美好生活需要</a:t>
            </a:r>
          </a:p>
        </p:txBody>
      </p:sp>
      <p:grpSp>
        <p:nvGrpSpPr>
          <p:cNvPr id="167" name="组合 166"/>
          <p:cNvGrpSpPr/>
          <p:nvPr/>
        </p:nvGrpSpPr>
        <p:grpSpPr>
          <a:xfrm>
            <a:off x="8271117" y="4397999"/>
            <a:ext cx="611811" cy="611808"/>
            <a:chOff x="3433282" y="1462739"/>
            <a:chExt cx="1443518" cy="1443518"/>
          </a:xfrm>
        </p:grpSpPr>
        <p:grpSp>
          <p:nvGrpSpPr>
            <p:cNvPr id="168" name="组合 167"/>
            <p:cNvGrpSpPr/>
            <p:nvPr/>
          </p:nvGrpSpPr>
          <p:grpSpPr>
            <a:xfrm>
              <a:off x="3433282" y="1462739"/>
              <a:ext cx="1443518" cy="1443518"/>
              <a:chOff x="2681608" y="1294395"/>
              <a:chExt cx="1506218" cy="1506218"/>
            </a:xfrm>
          </p:grpSpPr>
          <p:sp>
            <p:nvSpPr>
              <p:cNvPr id="170" name="椭圆 169"/>
              <p:cNvSpPr/>
              <p:nvPr/>
            </p:nvSpPr>
            <p:spPr>
              <a:xfrm>
                <a:off x="2681608" y="1294395"/>
                <a:ext cx="1506218" cy="1506218"/>
              </a:xfrm>
              <a:prstGeom prst="ellipse">
                <a:avLst/>
              </a:prstGeom>
              <a:solidFill>
                <a:schemeClr val="bg1">
                  <a:lumMod val="95000"/>
                </a:schemeClr>
              </a:solidFill>
              <a:ln w="12700" cap="flat" cmpd="sng" algn="ctr">
                <a:solidFill>
                  <a:srgbClr val="C00000"/>
                </a:solidFill>
                <a:prstDash val="solid"/>
              </a:ln>
              <a:effec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71" name="Freeform 5"/>
              <p:cNvSpPr>
                <a:spLocks/>
              </p:cNvSpPr>
              <p:nvPr/>
            </p:nvSpPr>
            <p:spPr bwMode="auto">
              <a:xfrm flipV="1">
                <a:off x="2777383" y="1390167"/>
                <a:ext cx="1314666" cy="1314675"/>
              </a:xfrm>
              <a:prstGeom prst="ellipse">
                <a:avLst/>
              </a:prstGeom>
              <a:solidFill>
                <a:srgbClr val="D11956"/>
              </a:soli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72" name="任意多边形 171"/>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grpSp>
        <p:sp>
          <p:nvSpPr>
            <p:cNvPr id="169" name="TextBox 14"/>
            <p:cNvSpPr txBox="1"/>
            <p:nvPr/>
          </p:nvSpPr>
          <p:spPr>
            <a:xfrm>
              <a:off x="3477014" y="1839575"/>
              <a:ext cx="1399786" cy="653560"/>
            </a:xfrm>
            <a:prstGeom prst="rect">
              <a:avLst/>
            </a:prstGeom>
            <a:noFill/>
            <a:effectLst/>
          </p:spPr>
          <p:txBody>
            <a:bodyPr wrap="square" rtlCol="0">
              <a:spAutoFit/>
            </a:bodyPr>
            <a:lstStyle/>
            <a:p>
              <a:pPr algn="ctr" defTabSz="1219170">
                <a:defRPr/>
              </a:pPr>
              <a:r>
                <a:rPr lang="zh-CN" altLang="en-US" sz="1200" kern="0" dirty="0">
                  <a:solidFill>
                    <a:schemeClr val="bg1"/>
                  </a:solidFill>
                  <a:latin typeface="微软雅黑" panose="020B0503020204020204" pitchFamily="34" charset="-122"/>
                  <a:ea typeface="微软雅黑" panose="020B0503020204020204" pitchFamily="34" charset="-122"/>
                </a:rPr>
                <a:t>更好</a:t>
              </a:r>
            </a:p>
          </p:txBody>
        </p:sp>
      </p:grpSp>
      <p:sp>
        <p:nvSpPr>
          <p:cNvPr id="175" name="矩形 174"/>
          <p:cNvSpPr/>
          <p:nvPr/>
        </p:nvSpPr>
        <p:spPr>
          <a:xfrm>
            <a:off x="8940801" y="5234908"/>
            <a:ext cx="2714752" cy="564923"/>
          </a:xfrm>
          <a:prstGeom prst="rect">
            <a:avLst/>
          </a:prstGeom>
          <a:noFill/>
          <a:ln w="12700" cap="flat" cmpd="sng" algn="ctr">
            <a:noFill/>
            <a:prstDash val="solid"/>
          </a:ln>
          <a:effectLst/>
        </p:spPr>
        <p:txBody>
          <a:bodyPr lIns="0" tIns="0" rIns="0" bIns="0" rtlCol="0" anchor="ctr"/>
          <a:lstStyle/>
          <a:p>
            <a:pPr defTabSz="1219170"/>
            <a:r>
              <a:rPr lang="zh-CN" altLang="en-US" sz="1467" kern="0" dirty="0">
                <a:solidFill>
                  <a:srgbClr val="D11956"/>
                </a:solidFill>
                <a:ea typeface="微软雅黑"/>
              </a:rPr>
              <a:t>推动人的全面发展、社会全面进步、人民共同富裕</a:t>
            </a:r>
          </a:p>
        </p:txBody>
      </p:sp>
      <p:grpSp>
        <p:nvGrpSpPr>
          <p:cNvPr id="176" name="组合 175"/>
          <p:cNvGrpSpPr/>
          <p:nvPr/>
        </p:nvGrpSpPr>
        <p:grpSpPr>
          <a:xfrm>
            <a:off x="8289652" y="5230486"/>
            <a:ext cx="611811" cy="611808"/>
            <a:chOff x="3433282" y="1462739"/>
            <a:chExt cx="1443518" cy="1443518"/>
          </a:xfrm>
        </p:grpSpPr>
        <p:grpSp>
          <p:nvGrpSpPr>
            <p:cNvPr id="177" name="组合 176"/>
            <p:cNvGrpSpPr/>
            <p:nvPr/>
          </p:nvGrpSpPr>
          <p:grpSpPr>
            <a:xfrm>
              <a:off x="3433282" y="1462739"/>
              <a:ext cx="1443518" cy="1443518"/>
              <a:chOff x="2681608" y="1294395"/>
              <a:chExt cx="1506218" cy="1506218"/>
            </a:xfrm>
          </p:grpSpPr>
          <p:sp>
            <p:nvSpPr>
              <p:cNvPr id="179" name="椭圆 178"/>
              <p:cNvSpPr/>
              <p:nvPr/>
            </p:nvSpPr>
            <p:spPr>
              <a:xfrm>
                <a:off x="2681608" y="1294395"/>
                <a:ext cx="1506218" cy="1506218"/>
              </a:xfrm>
              <a:prstGeom prst="ellipse">
                <a:avLst/>
              </a:prstGeom>
              <a:solidFill>
                <a:schemeClr val="bg1">
                  <a:lumMod val="95000"/>
                </a:schemeClr>
              </a:solidFill>
              <a:ln w="12700" cap="flat" cmpd="sng" algn="ctr">
                <a:solidFill>
                  <a:srgbClr val="C00000"/>
                </a:solidFill>
                <a:prstDash val="solid"/>
              </a:ln>
              <a:effec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80" name="Freeform 5"/>
              <p:cNvSpPr>
                <a:spLocks/>
              </p:cNvSpPr>
              <p:nvPr/>
            </p:nvSpPr>
            <p:spPr bwMode="auto">
              <a:xfrm flipV="1">
                <a:off x="2777383" y="1390167"/>
                <a:ext cx="1314666" cy="1314675"/>
              </a:xfrm>
              <a:prstGeom prst="ellipse">
                <a:avLst/>
              </a:prstGeom>
              <a:solidFill>
                <a:srgbClr val="D11956"/>
              </a:soli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sp>
            <p:nvSpPr>
              <p:cNvPr id="181" name="任意多边形 180"/>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1200" kern="0">
                  <a:solidFill>
                    <a:srgbClr val="000000"/>
                  </a:solidFill>
                  <a:latin typeface="Calibri"/>
                  <a:ea typeface="微软雅黑"/>
                </a:endParaRPr>
              </a:p>
            </p:txBody>
          </p:sp>
        </p:grpSp>
        <p:sp>
          <p:nvSpPr>
            <p:cNvPr id="178" name="TextBox 14"/>
            <p:cNvSpPr txBox="1"/>
            <p:nvPr/>
          </p:nvSpPr>
          <p:spPr>
            <a:xfrm>
              <a:off x="3477014" y="1839575"/>
              <a:ext cx="1399786" cy="653560"/>
            </a:xfrm>
            <a:prstGeom prst="rect">
              <a:avLst/>
            </a:prstGeom>
            <a:noFill/>
            <a:effectLst/>
          </p:spPr>
          <p:txBody>
            <a:bodyPr wrap="square" rtlCol="0">
              <a:spAutoFit/>
            </a:bodyPr>
            <a:lstStyle/>
            <a:p>
              <a:pPr algn="ctr" defTabSz="1219170">
                <a:defRPr/>
              </a:pPr>
              <a:r>
                <a:rPr lang="zh-CN" altLang="en-US" sz="1200" kern="0" dirty="0">
                  <a:solidFill>
                    <a:schemeClr val="bg1"/>
                  </a:solidFill>
                  <a:latin typeface="微软雅黑" panose="020B0503020204020204" pitchFamily="34" charset="-122"/>
                  <a:ea typeface="微软雅黑" panose="020B0503020204020204" pitchFamily="34" charset="-122"/>
                </a:rPr>
                <a:t>更好</a:t>
              </a:r>
            </a:p>
          </p:txBody>
        </p:sp>
      </p:grpSp>
    </p:spTree>
    <p:extLst>
      <p:ext uri="{BB962C8B-B14F-4D97-AF65-F5344CB8AC3E}">
        <p14:creationId xmlns:p14="http://schemas.microsoft.com/office/powerpoint/2010/main" val="286606561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23"/>
                                        </p:tgtEl>
                                        <p:attrNameLst>
                                          <p:attrName>style.visibility</p:attrName>
                                        </p:attrNameLst>
                                      </p:cBhvr>
                                      <p:to>
                                        <p:strVal val="visible"/>
                                      </p:to>
                                    </p:set>
                                    <p:animEffect transition="in" filter="wipe(up)">
                                      <p:cBhvr>
                                        <p:cTn id="16" dur="500"/>
                                        <p:tgtEl>
                                          <p:spTgt spid="123"/>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26"/>
                                        </p:tgtEl>
                                        <p:attrNameLst>
                                          <p:attrName>style.visibility</p:attrName>
                                        </p:attrNameLst>
                                      </p:cBhvr>
                                      <p:to>
                                        <p:strVal val="visible"/>
                                      </p:to>
                                    </p:set>
                                    <p:animEffect transition="in" filter="wipe(up)">
                                      <p:cBhvr>
                                        <p:cTn id="20" dur="500"/>
                                        <p:tgtEl>
                                          <p:spTgt spid="126"/>
                                        </p:tgtEl>
                                      </p:cBhvr>
                                    </p:animEffect>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127"/>
                                        </p:tgtEl>
                                        <p:attrNameLst>
                                          <p:attrName>style.visibility</p:attrName>
                                        </p:attrNameLst>
                                      </p:cBhvr>
                                      <p:to>
                                        <p:strVal val="visible"/>
                                      </p:to>
                                    </p:set>
                                    <p:anim calcmode="lin" valueType="num">
                                      <p:cBhvr>
                                        <p:cTn id="24" dur="500" fill="hold"/>
                                        <p:tgtEl>
                                          <p:spTgt spid="127"/>
                                        </p:tgtEl>
                                        <p:attrNameLst>
                                          <p:attrName>ppt_w</p:attrName>
                                        </p:attrNameLst>
                                      </p:cBhvr>
                                      <p:tavLst>
                                        <p:tav tm="0">
                                          <p:val>
                                            <p:fltVal val="0"/>
                                          </p:val>
                                        </p:tav>
                                        <p:tav tm="100000">
                                          <p:val>
                                            <p:strVal val="#ppt_w"/>
                                          </p:val>
                                        </p:tav>
                                      </p:tavLst>
                                    </p:anim>
                                    <p:anim calcmode="lin" valueType="num">
                                      <p:cBhvr>
                                        <p:cTn id="25" dur="500" fill="hold"/>
                                        <p:tgtEl>
                                          <p:spTgt spid="127"/>
                                        </p:tgtEl>
                                        <p:attrNameLst>
                                          <p:attrName>ppt_h</p:attrName>
                                        </p:attrNameLst>
                                      </p:cBhvr>
                                      <p:tavLst>
                                        <p:tav tm="0">
                                          <p:val>
                                            <p:fltVal val="0"/>
                                          </p:val>
                                        </p:tav>
                                        <p:tav tm="100000">
                                          <p:val>
                                            <p:strVal val="#ppt_h"/>
                                          </p:val>
                                        </p:tav>
                                      </p:tavLst>
                                    </p:anim>
                                    <p:anim calcmode="lin" valueType="num">
                                      <p:cBhvr>
                                        <p:cTn id="26" dur="500" fill="hold"/>
                                        <p:tgtEl>
                                          <p:spTgt spid="127"/>
                                        </p:tgtEl>
                                        <p:attrNameLst>
                                          <p:attrName>style.rotation</p:attrName>
                                        </p:attrNameLst>
                                      </p:cBhvr>
                                      <p:tavLst>
                                        <p:tav tm="0">
                                          <p:val>
                                            <p:fltVal val="360"/>
                                          </p:val>
                                        </p:tav>
                                        <p:tav tm="100000">
                                          <p:val>
                                            <p:fltVal val="0"/>
                                          </p:val>
                                        </p:tav>
                                      </p:tavLst>
                                    </p:anim>
                                    <p:animEffect transition="in" filter="fade">
                                      <p:cBhvr>
                                        <p:cTn id="27" dur="500"/>
                                        <p:tgtEl>
                                          <p:spTgt spid="127"/>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additive="base">
                                        <p:cTn id="31" dur="500"/>
                                        <p:tgtEl>
                                          <p:spTgt spid="129"/>
                                        </p:tgtEl>
                                        <p:attrNameLst>
                                          <p:attrName>ppt_x</p:attrName>
                                        </p:attrNameLst>
                                      </p:cBhvr>
                                      <p:tavLst>
                                        <p:tav tm="0">
                                          <p:val>
                                            <p:strVal val="#ppt_x-#ppt_w*1.125000"/>
                                          </p:val>
                                        </p:tav>
                                        <p:tav tm="100000">
                                          <p:val>
                                            <p:strVal val="#ppt_x"/>
                                          </p:val>
                                        </p:tav>
                                      </p:tavLst>
                                    </p:anim>
                                    <p:animEffect transition="in" filter="wipe(right)">
                                      <p:cBhvr>
                                        <p:cTn id="32" dur="500"/>
                                        <p:tgtEl>
                                          <p:spTgt spid="12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1000"/>
                                        <p:tgtEl>
                                          <p:spTgt spid="130"/>
                                        </p:tgtEl>
                                      </p:cBhvr>
                                    </p:animEffect>
                                  </p:childTnLst>
                                </p:cTn>
                              </p:par>
                              <p:par>
                                <p:cTn id="37" presetID="53" presetClass="entr" presetSubtype="16" fill="hold" grpId="1" nodeType="withEffect">
                                  <p:stCondLst>
                                    <p:cond delay="0"/>
                                  </p:stCondLst>
                                  <p:childTnLst>
                                    <p:set>
                                      <p:cBhvr>
                                        <p:cTn id="38" dur="1" fill="hold">
                                          <p:stCondLst>
                                            <p:cond delay="0"/>
                                          </p:stCondLst>
                                        </p:cTn>
                                        <p:tgtEl>
                                          <p:spTgt spid="130"/>
                                        </p:tgtEl>
                                        <p:attrNameLst>
                                          <p:attrName>style.visibility</p:attrName>
                                        </p:attrNameLst>
                                      </p:cBhvr>
                                      <p:to>
                                        <p:strVal val="visible"/>
                                      </p:to>
                                    </p:set>
                                    <p:anim calcmode="lin" valueType="num">
                                      <p:cBhvr>
                                        <p:cTn id="39" dur="1000" fill="hold"/>
                                        <p:tgtEl>
                                          <p:spTgt spid="130"/>
                                        </p:tgtEl>
                                        <p:attrNameLst>
                                          <p:attrName>ppt_w</p:attrName>
                                        </p:attrNameLst>
                                      </p:cBhvr>
                                      <p:tavLst>
                                        <p:tav tm="0">
                                          <p:val>
                                            <p:fltVal val="0"/>
                                          </p:val>
                                        </p:tav>
                                        <p:tav tm="100000">
                                          <p:val>
                                            <p:strVal val="#ppt_w"/>
                                          </p:val>
                                        </p:tav>
                                      </p:tavLst>
                                    </p:anim>
                                    <p:anim calcmode="lin" valueType="num">
                                      <p:cBhvr>
                                        <p:cTn id="40" dur="1000" fill="hold"/>
                                        <p:tgtEl>
                                          <p:spTgt spid="130"/>
                                        </p:tgtEl>
                                        <p:attrNameLst>
                                          <p:attrName>ppt_h</p:attrName>
                                        </p:attrNameLst>
                                      </p:cBhvr>
                                      <p:tavLst>
                                        <p:tav tm="0">
                                          <p:val>
                                            <p:fltVal val="0"/>
                                          </p:val>
                                        </p:tav>
                                        <p:tav tm="100000">
                                          <p:val>
                                            <p:strVal val="#ppt_h"/>
                                          </p:val>
                                        </p:tav>
                                      </p:tavLst>
                                    </p:anim>
                                    <p:animEffect transition="in" filter="fade">
                                      <p:cBhvr>
                                        <p:cTn id="41" dur="1000"/>
                                        <p:tgtEl>
                                          <p:spTgt spid="130"/>
                                        </p:tgtEl>
                                      </p:cBhvr>
                                    </p:animEffect>
                                  </p:childTnLst>
                                </p:cTn>
                              </p:par>
                              <p:par>
                                <p:cTn id="42" presetID="35" presetClass="path" presetSubtype="0" accel="50000" decel="50000" fill="hold" grpId="2" nodeType="withEffect">
                                  <p:stCondLst>
                                    <p:cond delay="0"/>
                                  </p:stCondLst>
                                  <p:childTnLst>
                                    <p:animMotion origin="layout" path="M 4.16667E-6 4.69136E-6 L -0.10452 4.69136E-6 " pathEditMode="relative" rAng="0" ptsTypes="AA">
                                      <p:cBhvr>
                                        <p:cTn id="43" dur="1000" spd="-100000" fill="hold"/>
                                        <p:tgtEl>
                                          <p:spTgt spid="130"/>
                                        </p:tgtEl>
                                        <p:attrNameLst>
                                          <p:attrName>ppt_x</p:attrName>
                                          <p:attrName>ppt_y</p:attrName>
                                        </p:attrNameLst>
                                      </p:cBhvr>
                                      <p:rCtr x="-5226" y="0"/>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1000"/>
                                        <p:tgtEl>
                                          <p:spTgt spid="131"/>
                                        </p:tgtEl>
                                      </p:cBhvr>
                                    </p:animEffect>
                                  </p:childTnLst>
                                </p:cTn>
                              </p:par>
                              <p:par>
                                <p:cTn id="48" presetID="53" presetClass="entr" presetSubtype="16" fill="hold" grpId="1" nodeType="withEffect">
                                  <p:stCondLst>
                                    <p:cond delay="0"/>
                                  </p:stCondLst>
                                  <p:childTnLst>
                                    <p:set>
                                      <p:cBhvr>
                                        <p:cTn id="49" dur="1" fill="hold">
                                          <p:stCondLst>
                                            <p:cond delay="0"/>
                                          </p:stCondLst>
                                        </p:cTn>
                                        <p:tgtEl>
                                          <p:spTgt spid="131"/>
                                        </p:tgtEl>
                                        <p:attrNameLst>
                                          <p:attrName>style.visibility</p:attrName>
                                        </p:attrNameLst>
                                      </p:cBhvr>
                                      <p:to>
                                        <p:strVal val="visible"/>
                                      </p:to>
                                    </p:set>
                                    <p:anim calcmode="lin" valueType="num">
                                      <p:cBhvr>
                                        <p:cTn id="50" dur="1000" fill="hold"/>
                                        <p:tgtEl>
                                          <p:spTgt spid="131"/>
                                        </p:tgtEl>
                                        <p:attrNameLst>
                                          <p:attrName>ppt_w</p:attrName>
                                        </p:attrNameLst>
                                      </p:cBhvr>
                                      <p:tavLst>
                                        <p:tav tm="0">
                                          <p:val>
                                            <p:fltVal val="0"/>
                                          </p:val>
                                        </p:tav>
                                        <p:tav tm="100000">
                                          <p:val>
                                            <p:strVal val="#ppt_w"/>
                                          </p:val>
                                        </p:tav>
                                      </p:tavLst>
                                    </p:anim>
                                    <p:anim calcmode="lin" valueType="num">
                                      <p:cBhvr>
                                        <p:cTn id="51" dur="1000" fill="hold"/>
                                        <p:tgtEl>
                                          <p:spTgt spid="131"/>
                                        </p:tgtEl>
                                        <p:attrNameLst>
                                          <p:attrName>ppt_h</p:attrName>
                                        </p:attrNameLst>
                                      </p:cBhvr>
                                      <p:tavLst>
                                        <p:tav tm="0">
                                          <p:val>
                                            <p:fltVal val="0"/>
                                          </p:val>
                                        </p:tav>
                                        <p:tav tm="100000">
                                          <p:val>
                                            <p:strVal val="#ppt_h"/>
                                          </p:val>
                                        </p:tav>
                                      </p:tavLst>
                                    </p:anim>
                                    <p:animEffect transition="in" filter="fade">
                                      <p:cBhvr>
                                        <p:cTn id="52" dur="1000"/>
                                        <p:tgtEl>
                                          <p:spTgt spid="131"/>
                                        </p:tgtEl>
                                      </p:cBhvr>
                                    </p:animEffect>
                                  </p:childTnLst>
                                </p:cTn>
                              </p:par>
                              <p:par>
                                <p:cTn id="53" presetID="35" presetClass="path" presetSubtype="0" accel="50000" decel="50000" fill="hold" grpId="2" nodeType="withEffect">
                                  <p:stCondLst>
                                    <p:cond delay="0"/>
                                  </p:stCondLst>
                                  <p:childTnLst>
                                    <p:animMotion origin="layout" path="M 4.16667E-6 -2.34568E-6 L -0.10452 -2.34568E-6 " pathEditMode="relative" rAng="0" ptsTypes="AA">
                                      <p:cBhvr>
                                        <p:cTn id="54" dur="1000" spd="-100000" fill="hold"/>
                                        <p:tgtEl>
                                          <p:spTgt spid="131"/>
                                        </p:tgtEl>
                                        <p:attrNameLst>
                                          <p:attrName>ppt_x</p:attrName>
                                          <p:attrName>ppt_y</p:attrName>
                                        </p:attrNameLst>
                                      </p:cBhvr>
                                      <p:rCtr x="-5226" y="0"/>
                                    </p:animMotion>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1000"/>
                                        <p:tgtEl>
                                          <p:spTgt spid="132"/>
                                        </p:tgtEl>
                                      </p:cBhvr>
                                    </p:animEffect>
                                  </p:childTnLst>
                                </p:cTn>
                              </p:par>
                              <p:par>
                                <p:cTn id="59" presetID="53" presetClass="entr" presetSubtype="16" fill="hold" grpId="1" nodeType="withEffect">
                                  <p:stCondLst>
                                    <p:cond delay="0"/>
                                  </p:stCondLst>
                                  <p:childTnLst>
                                    <p:set>
                                      <p:cBhvr>
                                        <p:cTn id="60" dur="1" fill="hold">
                                          <p:stCondLst>
                                            <p:cond delay="0"/>
                                          </p:stCondLst>
                                        </p:cTn>
                                        <p:tgtEl>
                                          <p:spTgt spid="132"/>
                                        </p:tgtEl>
                                        <p:attrNameLst>
                                          <p:attrName>style.visibility</p:attrName>
                                        </p:attrNameLst>
                                      </p:cBhvr>
                                      <p:to>
                                        <p:strVal val="visible"/>
                                      </p:to>
                                    </p:set>
                                    <p:anim calcmode="lin" valueType="num">
                                      <p:cBhvr>
                                        <p:cTn id="61" dur="1000" fill="hold"/>
                                        <p:tgtEl>
                                          <p:spTgt spid="132"/>
                                        </p:tgtEl>
                                        <p:attrNameLst>
                                          <p:attrName>ppt_w</p:attrName>
                                        </p:attrNameLst>
                                      </p:cBhvr>
                                      <p:tavLst>
                                        <p:tav tm="0">
                                          <p:val>
                                            <p:fltVal val="0"/>
                                          </p:val>
                                        </p:tav>
                                        <p:tav tm="100000">
                                          <p:val>
                                            <p:strVal val="#ppt_w"/>
                                          </p:val>
                                        </p:tav>
                                      </p:tavLst>
                                    </p:anim>
                                    <p:anim calcmode="lin" valueType="num">
                                      <p:cBhvr>
                                        <p:cTn id="62" dur="1000" fill="hold"/>
                                        <p:tgtEl>
                                          <p:spTgt spid="132"/>
                                        </p:tgtEl>
                                        <p:attrNameLst>
                                          <p:attrName>ppt_h</p:attrName>
                                        </p:attrNameLst>
                                      </p:cBhvr>
                                      <p:tavLst>
                                        <p:tav tm="0">
                                          <p:val>
                                            <p:fltVal val="0"/>
                                          </p:val>
                                        </p:tav>
                                        <p:tav tm="100000">
                                          <p:val>
                                            <p:strVal val="#ppt_h"/>
                                          </p:val>
                                        </p:tav>
                                      </p:tavLst>
                                    </p:anim>
                                    <p:animEffect transition="in" filter="fade">
                                      <p:cBhvr>
                                        <p:cTn id="63" dur="1000"/>
                                        <p:tgtEl>
                                          <p:spTgt spid="132"/>
                                        </p:tgtEl>
                                      </p:cBhvr>
                                    </p:animEffect>
                                  </p:childTnLst>
                                </p:cTn>
                              </p:par>
                              <p:par>
                                <p:cTn id="64" presetID="35" presetClass="path" presetSubtype="0" accel="50000" decel="50000" fill="hold" grpId="2" nodeType="withEffect">
                                  <p:stCondLst>
                                    <p:cond delay="0"/>
                                  </p:stCondLst>
                                  <p:childTnLst>
                                    <p:animMotion origin="layout" path="M 4.16667E-6 4.93827E-7 L -0.10452 4.93827E-7 " pathEditMode="relative" rAng="0" ptsTypes="AA">
                                      <p:cBhvr>
                                        <p:cTn id="65" dur="1000" spd="-100000" fill="hold"/>
                                        <p:tgtEl>
                                          <p:spTgt spid="132"/>
                                        </p:tgtEl>
                                        <p:attrNameLst>
                                          <p:attrName>ppt_x</p:attrName>
                                          <p:attrName>ppt_y</p:attrName>
                                        </p:attrNameLst>
                                      </p:cBhvr>
                                      <p:rCtr x="-5226" y="0"/>
                                    </p:animMotion>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133"/>
                                        </p:tgtEl>
                                        <p:attrNameLst>
                                          <p:attrName>style.visibility</p:attrName>
                                        </p:attrNameLst>
                                      </p:cBhvr>
                                      <p:to>
                                        <p:strVal val="visible"/>
                                      </p:to>
                                    </p:set>
                                    <p:animEffect transition="in" filter="fade">
                                      <p:cBhvr>
                                        <p:cTn id="69" dur="1000"/>
                                        <p:tgtEl>
                                          <p:spTgt spid="133"/>
                                        </p:tgtEl>
                                      </p:cBhvr>
                                    </p:animEffect>
                                  </p:childTnLst>
                                </p:cTn>
                              </p:par>
                              <p:par>
                                <p:cTn id="70" presetID="53" presetClass="entr" presetSubtype="16" fill="hold" grpId="1" nodeType="withEffect">
                                  <p:stCondLst>
                                    <p:cond delay="0"/>
                                  </p:stCondLst>
                                  <p:childTnLst>
                                    <p:set>
                                      <p:cBhvr>
                                        <p:cTn id="71" dur="1" fill="hold">
                                          <p:stCondLst>
                                            <p:cond delay="0"/>
                                          </p:stCondLst>
                                        </p:cTn>
                                        <p:tgtEl>
                                          <p:spTgt spid="133"/>
                                        </p:tgtEl>
                                        <p:attrNameLst>
                                          <p:attrName>style.visibility</p:attrName>
                                        </p:attrNameLst>
                                      </p:cBhvr>
                                      <p:to>
                                        <p:strVal val="visible"/>
                                      </p:to>
                                    </p:set>
                                    <p:anim calcmode="lin" valueType="num">
                                      <p:cBhvr>
                                        <p:cTn id="72" dur="1000" fill="hold"/>
                                        <p:tgtEl>
                                          <p:spTgt spid="133"/>
                                        </p:tgtEl>
                                        <p:attrNameLst>
                                          <p:attrName>ppt_w</p:attrName>
                                        </p:attrNameLst>
                                      </p:cBhvr>
                                      <p:tavLst>
                                        <p:tav tm="0">
                                          <p:val>
                                            <p:fltVal val="0"/>
                                          </p:val>
                                        </p:tav>
                                        <p:tav tm="100000">
                                          <p:val>
                                            <p:strVal val="#ppt_w"/>
                                          </p:val>
                                        </p:tav>
                                      </p:tavLst>
                                    </p:anim>
                                    <p:anim calcmode="lin" valueType="num">
                                      <p:cBhvr>
                                        <p:cTn id="73" dur="1000" fill="hold"/>
                                        <p:tgtEl>
                                          <p:spTgt spid="133"/>
                                        </p:tgtEl>
                                        <p:attrNameLst>
                                          <p:attrName>ppt_h</p:attrName>
                                        </p:attrNameLst>
                                      </p:cBhvr>
                                      <p:tavLst>
                                        <p:tav tm="0">
                                          <p:val>
                                            <p:fltVal val="0"/>
                                          </p:val>
                                        </p:tav>
                                        <p:tav tm="100000">
                                          <p:val>
                                            <p:strVal val="#ppt_h"/>
                                          </p:val>
                                        </p:tav>
                                      </p:tavLst>
                                    </p:anim>
                                    <p:animEffect transition="in" filter="fade">
                                      <p:cBhvr>
                                        <p:cTn id="74" dur="1000"/>
                                        <p:tgtEl>
                                          <p:spTgt spid="133"/>
                                        </p:tgtEl>
                                      </p:cBhvr>
                                    </p:animEffect>
                                  </p:childTnLst>
                                </p:cTn>
                              </p:par>
                              <p:par>
                                <p:cTn id="75" presetID="35" presetClass="path" presetSubtype="0" accel="50000" decel="50000" fill="hold" grpId="2" nodeType="withEffect">
                                  <p:stCondLst>
                                    <p:cond delay="0"/>
                                  </p:stCondLst>
                                  <p:childTnLst>
                                    <p:animMotion origin="layout" path="M 4.16667E-6 4.69136E-6 L -0.10452 4.69136E-6 " pathEditMode="relative" rAng="0" ptsTypes="AA">
                                      <p:cBhvr>
                                        <p:cTn id="76" dur="1000" spd="-100000" fill="hold"/>
                                        <p:tgtEl>
                                          <p:spTgt spid="133"/>
                                        </p:tgtEl>
                                        <p:attrNameLst>
                                          <p:attrName>ppt_x</p:attrName>
                                          <p:attrName>ppt_y</p:attrName>
                                        </p:attrNameLst>
                                      </p:cBhvr>
                                      <p:rCtr x="-5226" y="0"/>
                                    </p:animMotion>
                                  </p:childTnLst>
                                </p:cTn>
                              </p:par>
                            </p:childTnLst>
                          </p:cTn>
                        </p:par>
                        <p:par>
                          <p:cTn id="77" fill="hold">
                            <p:stCondLst>
                              <p:cond delay="6500"/>
                            </p:stCondLst>
                            <p:childTnLst>
                              <p:par>
                                <p:cTn id="78" presetID="12" presetClass="entr" presetSubtype="8" fill="hold" grpId="0" nodeType="afterEffect">
                                  <p:stCondLst>
                                    <p:cond delay="0"/>
                                  </p:stCondLst>
                                  <p:childTnLst>
                                    <p:set>
                                      <p:cBhvr>
                                        <p:cTn id="79" dur="1" fill="hold">
                                          <p:stCondLst>
                                            <p:cond delay="0"/>
                                          </p:stCondLst>
                                        </p:cTn>
                                        <p:tgtEl>
                                          <p:spTgt spid="134"/>
                                        </p:tgtEl>
                                        <p:attrNameLst>
                                          <p:attrName>style.visibility</p:attrName>
                                        </p:attrNameLst>
                                      </p:cBhvr>
                                      <p:to>
                                        <p:strVal val="visible"/>
                                      </p:to>
                                    </p:set>
                                    <p:anim calcmode="lin" valueType="num">
                                      <p:cBhvr additive="base">
                                        <p:cTn id="80" dur="500"/>
                                        <p:tgtEl>
                                          <p:spTgt spid="134"/>
                                        </p:tgtEl>
                                        <p:attrNameLst>
                                          <p:attrName>ppt_x</p:attrName>
                                        </p:attrNameLst>
                                      </p:cBhvr>
                                      <p:tavLst>
                                        <p:tav tm="0">
                                          <p:val>
                                            <p:strVal val="#ppt_x-#ppt_w*1.125000"/>
                                          </p:val>
                                        </p:tav>
                                        <p:tav tm="100000">
                                          <p:val>
                                            <p:strVal val="#ppt_x"/>
                                          </p:val>
                                        </p:tav>
                                      </p:tavLst>
                                    </p:anim>
                                    <p:animEffect transition="in" filter="wipe(right)">
                                      <p:cBhvr>
                                        <p:cTn id="81" dur="500"/>
                                        <p:tgtEl>
                                          <p:spTgt spid="134"/>
                                        </p:tgtEl>
                                      </p:cBhvr>
                                    </p:animEffect>
                                  </p:childTnLst>
                                </p:cTn>
                              </p:par>
                            </p:childTnLst>
                          </p:cTn>
                        </p:par>
                        <p:par>
                          <p:cTn id="82" fill="hold">
                            <p:stCondLst>
                              <p:cond delay="7000"/>
                            </p:stCondLst>
                            <p:childTnLst>
                              <p:par>
                                <p:cTn id="83" presetID="22" presetClass="entr" presetSubtype="1"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up)">
                                      <p:cBhvr>
                                        <p:cTn id="85" dur="500"/>
                                        <p:tgtEl>
                                          <p:spTgt spid="135"/>
                                        </p:tgtEl>
                                      </p:cBhvr>
                                    </p:animEffect>
                                  </p:childTnLst>
                                </p:cTn>
                              </p:par>
                            </p:childTnLst>
                          </p:cTn>
                        </p:par>
                        <p:par>
                          <p:cTn id="86" fill="hold">
                            <p:stCondLst>
                              <p:cond delay="7500"/>
                            </p:stCondLst>
                            <p:childTnLst>
                              <p:par>
                                <p:cTn id="87" presetID="22" presetClass="entr" presetSubtype="1" fill="hold" grpId="0" nodeType="afterEffect">
                                  <p:stCondLst>
                                    <p:cond delay="0"/>
                                  </p:stCondLst>
                                  <p:childTnLst>
                                    <p:set>
                                      <p:cBhvr>
                                        <p:cTn id="88" dur="1" fill="hold">
                                          <p:stCondLst>
                                            <p:cond delay="0"/>
                                          </p:stCondLst>
                                        </p:cTn>
                                        <p:tgtEl>
                                          <p:spTgt spid="136"/>
                                        </p:tgtEl>
                                        <p:attrNameLst>
                                          <p:attrName>style.visibility</p:attrName>
                                        </p:attrNameLst>
                                      </p:cBhvr>
                                      <p:to>
                                        <p:strVal val="visible"/>
                                      </p:to>
                                    </p:set>
                                    <p:animEffect transition="in" filter="wipe(up)">
                                      <p:cBhvr>
                                        <p:cTn id="89" dur="500"/>
                                        <p:tgtEl>
                                          <p:spTgt spid="136"/>
                                        </p:tgtEl>
                                      </p:cBhvr>
                                    </p:animEffect>
                                  </p:childTnLst>
                                </p:cTn>
                              </p:par>
                            </p:childTnLst>
                          </p:cTn>
                        </p:par>
                        <p:par>
                          <p:cTn id="90" fill="hold">
                            <p:stCondLst>
                              <p:cond delay="8000"/>
                            </p:stCondLst>
                            <p:childTnLst>
                              <p:par>
                                <p:cTn id="91" presetID="53" presetClass="entr" presetSubtype="16" fill="hold" nodeType="afterEffect">
                                  <p:stCondLst>
                                    <p:cond delay="0"/>
                                  </p:stCondLst>
                                  <p:childTnLst>
                                    <p:set>
                                      <p:cBhvr>
                                        <p:cTn id="92" dur="1" fill="hold">
                                          <p:stCondLst>
                                            <p:cond delay="0"/>
                                          </p:stCondLst>
                                        </p:cTn>
                                        <p:tgtEl>
                                          <p:spTgt spid="140"/>
                                        </p:tgtEl>
                                        <p:attrNameLst>
                                          <p:attrName>style.visibility</p:attrName>
                                        </p:attrNameLst>
                                      </p:cBhvr>
                                      <p:to>
                                        <p:strVal val="visible"/>
                                      </p:to>
                                    </p:set>
                                    <p:anim calcmode="lin" valueType="num">
                                      <p:cBhvr>
                                        <p:cTn id="93" dur="500" fill="hold"/>
                                        <p:tgtEl>
                                          <p:spTgt spid="140"/>
                                        </p:tgtEl>
                                        <p:attrNameLst>
                                          <p:attrName>ppt_w</p:attrName>
                                        </p:attrNameLst>
                                      </p:cBhvr>
                                      <p:tavLst>
                                        <p:tav tm="0">
                                          <p:val>
                                            <p:fltVal val="0"/>
                                          </p:val>
                                        </p:tav>
                                        <p:tav tm="100000">
                                          <p:val>
                                            <p:strVal val="#ppt_w"/>
                                          </p:val>
                                        </p:tav>
                                      </p:tavLst>
                                    </p:anim>
                                    <p:anim calcmode="lin" valueType="num">
                                      <p:cBhvr>
                                        <p:cTn id="94" dur="500" fill="hold"/>
                                        <p:tgtEl>
                                          <p:spTgt spid="140"/>
                                        </p:tgtEl>
                                        <p:attrNameLst>
                                          <p:attrName>ppt_h</p:attrName>
                                        </p:attrNameLst>
                                      </p:cBhvr>
                                      <p:tavLst>
                                        <p:tav tm="0">
                                          <p:val>
                                            <p:fltVal val="0"/>
                                          </p:val>
                                        </p:tav>
                                        <p:tav tm="100000">
                                          <p:val>
                                            <p:strVal val="#ppt_h"/>
                                          </p:val>
                                        </p:tav>
                                      </p:tavLst>
                                    </p:anim>
                                    <p:animEffect transition="in" filter="fade">
                                      <p:cBhvr>
                                        <p:cTn id="95" dur="500"/>
                                        <p:tgtEl>
                                          <p:spTgt spid="140"/>
                                        </p:tgtEl>
                                      </p:cBhvr>
                                    </p:animEffect>
                                  </p:childTnLst>
                                </p:cTn>
                              </p:par>
                            </p:childTnLst>
                          </p:cTn>
                        </p:par>
                        <p:par>
                          <p:cTn id="96" fill="hold">
                            <p:stCondLst>
                              <p:cond delay="8500"/>
                            </p:stCondLst>
                            <p:childTnLst>
                              <p:par>
                                <p:cTn id="97" presetID="53" presetClass="entr" presetSubtype="16" fill="hold" nodeType="afterEffect">
                                  <p:stCondLst>
                                    <p:cond delay="0"/>
                                  </p:stCondLst>
                                  <p:childTnLst>
                                    <p:set>
                                      <p:cBhvr>
                                        <p:cTn id="98" dur="1" fill="hold">
                                          <p:stCondLst>
                                            <p:cond delay="0"/>
                                          </p:stCondLst>
                                        </p:cTn>
                                        <p:tgtEl>
                                          <p:spTgt spid="158"/>
                                        </p:tgtEl>
                                        <p:attrNameLst>
                                          <p:attrName>style.visibility</p:attrName>
                                        </p:attrNameLst>
                                      </p:cBhvr>
                                      <p:to>
                                        <p:strVal val="visible"/>
                                      </p:to>
                                    </p:set>
                                    <p:anim calcmode="lin" valueType="num">
                                      <p:cBhvr>
                                        <p:cTn id="99" dur="500" fill="hold"/>
                                        <p:tgtEl>
                                          <p:spTgt spid="158"/>
                                        </p:tgtEl>
                                        <p:attrNameLst>
                                          <p:attrName>ppt_w</p:attrName>
                                        </p:attrNameLst>
                                      </p:cBhvr>
                                      <p:tavLst>
                                        <p:tav tm="0">
                                          <p:val>
                                            <p:fltVal val="0"/>
                                          </p:val>
                                        </p:tav>
                                        <p:tav tm="100000">
                                          <p:val>
                                            <p:strVal val="#ppt_w"/>
                                          </p:val>
                                        </p:tav>
                                      </p:tavLst>
                                    </p:anim>
                                    <p:anim calcmode="lin" valueType="num">
                                      <p:cBhvr>
                                        <p:cTn id="100" dur="500" fill="hold"/>
                                        <p:tgtEl>
                                          <p:spTgt spid="158"/>
                                        </p:tgtEl>
                                        <p:attrNameLst>
                                          <p:attrName>ppt_h</p:attrName>
                                        </p:attrNameLst>
                                      </p:cBhvr>
                                      <p:tavLst>
                                        <p:tav tm="0">
                                          <p:val>
                                            <p:fltVal val="0"/>
                                          </p:val>
                                        </p:tav>
                                        <p:tav tm="100000">
                                          <p:val>
                                            <p:strVal val="#ppt_h"/>
                                          </p:val>
                                        </p:tav>
                                      </p:tavLst>
                                    </p:anim>
                                    <p:animEffect transition="in" filter="fade">
                                      <p:cBhvr>
                                        <p:cTn id="101" dur="500"/>
                                        <p:tgtEl>
                                          <p:spTgt spid="158"/>
                                        </p:tgtEl>
                                      </p:cBhvr>
                                    </p:animEffect>
                                  </p:childTnLst>
                                </p:cTn>
                              </p:par>
                            </p:childTnLst>
                          </p:cTn>
                        </p:par>
                        <p:par>
                          <p:cTn id="102" fill="hold">
                            <p:stCondLst>
                              <p:cond delay="9000"/>
                            </p:stCondLst>
                            <p:childTnLst>
                              <p:par>
                                <p:cTn id="103" presetID="53" presetClass="entr" presetSubtype="16" fill="hold" nodeType="afterEffect">
                                  <p:stCondLst>
                                    <p:cond delay="0"/>
                                  </p:stCondLst>
                                  <p:childTnLst>
                                    <p:set>
                                      <p:cBhvr>
                                        <p:cTn id="104" dur="1" fill="hold">
                                          <p:stCondLst>
                                            <p:cond delay="0"/>
                                          </p:stCondLst>
                                        </p:cTn>
                                        <p:tgtEl>
                                          <p:spTgt spid="167"/>
                                        </p:tgtEl>
                                        <p:attrNameLst>
                                          <p:attrName>style.visibility</p:attrName>
                                        </p:attrNameLst>
                                      </p:cBhvr>
                                      <p:to>
                                        <p:strVal val="visible"/>
                                      </p:to>
                                    </p:set>
                                    <p:anim calcmode="lin" valueType="num">
                                      <p:cBhvr>
                                        <p:cTn id="105" dur="500" fill="hold"/>
                                        <p:tgtEl>
                                          <p:spTgt spid="167"/>
                                        </p:tgtEl>
                                        <p:attrNameLst>
                                          <p:attrName>ppt_w</p:attrName>
                                        </p:attrNameLst>
                                      </p:cBhvr>
                                      <p:tavLst>
                                        <p:tav tm="0">
                                          <p:val>
                                            <p:fltVal val="0"/>
                                          </p:val>
                                        </p:tav>
                                        <p:tav tm="100000">
                                          <p:val>
                                            <p:strVal val="#ppt_w"/>
                                          </p:val>
                                        </p:tav>
                                      </p:tavLst>
                                    </p:anim>
                                    <p:anim calcmode="lin" valueType="num">
                                      <p:cBhvr>
                                        <p:cTn id="106" dur="500" fill="hold"/>
                                        <p:tgtEl>
                                          <p:spTgt spid="167"/>
                                        </p:tgtEl>
                                        <p:attrNameLst>
                                          <p:attrName>ppt_h</p:attrName>
                                        </p:attrNameLst>
                                      </p:cBhvr>
                                      <p:tavLst>
                                        <p:tav tm="0">
                                          <p:val>
                                            <p:fltVal val="0"/>
                                          </p:val>
                                        </p:tav>
                                        <p:tav tm="100000">
                                          <p:val>
                                            <p:strVal val="#ppt_h"/>
                                          </p:val>
                                        </p:tav>
                                      </p:tavLst>
                                    </p:anim>
                                    <p:animEffect transition="in" filter="fade">
                                      <p:cBhvr>
                                        <p:cTn id="107" dur="500"/>
                                        <p:tgtEl>
                                          <p:spTgt spid="167"/>
                                        </p:tgtEl>
                                      </p:cBhvr>
                                    </p:animEffect>
                                  </p:childTnLst>
                                </p:cTn>
                              </p:par>
                            </p:childTnLst>
                          </p:cTn>
                        </p:par>
                        <p:par>
                          <p:cTn id="108" fill="hold">
                            <p:stCondLst>
                              <p:cond delay="9500"/>
                            </p:stCondLst>
                            <p:childTnLst>
                              <p:par>
                                <p:cTn id="109" presetID="53" presetClass="entr" presetSubtype="16" fill="hold" nodeType="afterEffect">
                                  <p:stCondLst>
                                    <p:cond delay="0"/>
                                  </p:stCondLst>
                                  <p:childTnLst>
                                    <p:set>
                                      <p:cBhvr>
                                        <p:cTn id="110" dur="1" fill="hold">
                                          <p:stCondLst>
                                            <p:cond delay="0"/>
                                          </p:stCondLst>
                                        </p:cTn>
                                        <p:tgtEl>
                                          <p:spTgt spid="176"/>
                                        </p:tgtEl>
                                        <p:attrNameLst>
                                          <p:attrName>style.visibility</p:attrName>
                                        </p:attrNameLst>
                                      </p:cBhvr>
                                      <p:to>
                                        <p:strVal val="visible"/>
                                      </p:to>
                                    </p:set>
                                    <p:anim calcmode="lin" valueType="num">
                                      <p:cBhvr>
                                        <p:cTn id="111" dur="500" fill="hold"/>
                                        <p:tgtEl>
                                          <p:spTgt spid="176"/>
                                        </p:tgtEl>
                                        <p:attrNameLst>
                                          <p:attrName>ppt_w</p:attrName>
                                        </p:attrNameLst>
                                      </p:cBhvr>
                                      <p:tavLst>
                                        <p:tav tm="0">
                                          <p:val>
                                            <p:fltVal val="0"/>
                                          </p:val>
                                        </p:tav>
                                        <p:tav tm="100000">
                                          <p:val>
                                            <p:strVal val="#ppt_w"/>
                                          </p:val>
                                        </p:tav>
                                      </p:tavLst>
                                    </p:anim>
                                    <p:anim calcmode="lin" valueType="num">
                                      <p:cBhvr>
                                        <p:cTn id="112" dur="500" fill="hold"/>
                                        <p:tgtEl>
                                          <p:spTgt spid="176"/>
                                        </p:tgtEl>
                                        <p:attrNameLst>
                                          <p:attrName>ppt_h</p:attrName>
                                        </p:attrNameLst>
                                      </p:cBhvr>
                                      <p:tavLst>
                                        <p:tav tm="0">
                                          <p:val>
                                            <p:fltVal val="0"/>
                                          </p:val>
                                        </p:tav>
                                        <p:tav tm="100000">
                                          <p:val>
                                            <p:strVal val="#ppt_h"/>
                                          </p:val>
                                        </p:tav>
                                      </p:tavLst>
                                    </p:anim>
                                    <p:animEffect transition="in" filter="fade">
                                      <p:cBhvr>
                                        <p:cTn id="113"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3" grpId="0" animBg="1"/>
      <p:bldP spid="126" grpId="0"/>
      <p:bldP spid="127" grpId="0" animBg="1"/>
      <p:bldP spid="129" grpId="0" animBg="1"/>
      <p:bldP spid="130" grpId="0" animBg="1"/>
      <p:bldP spid="130" grpId="1" animBg="1"/>
      <p:bldP spid="130" grpId="2" animBg="1"/>
      <p:bldP spid="131" grpId="0" animBg="1"/>
      <p:bldP spid="131" grpId="1" animBg="1"/>
      <p:bldP spid="131" grpId="2" animBg="1"/>
      <p:bldP spid="132" grpId="0" animBg="1"/>
      <p:bldP spid="132" grpId="1" animBg="1"/>
      <p:bldP spid="132" grpId="2" animBg="1"/>
      <p:bldP spid="133" grpId="0" animBg="1"/>
      <p:bldP spid="133" grpId="1" animBg="1"/>
      <p:bldP spid="133" grpId="2" animBg="1"/>
      <p:bldP spid="134" grpId="0" animBg="1"/>
      <p:bldP spid="135" grpId="0" animBg="1"/>
      <p:bldP spid="1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52" name="圆角矩形 51"/>
          <p:cNvSpPr/>
          <p:nvPr/>
        </p:nvSpPr>
        <p:spPr>
          <a:xfrm>
            <a:off x="734949" y="1692168"/>
            <a:ext cx="1728851" cy="3387833"/>
          </a:xfrm>
          <a:prstGeom prst="roundRect">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3">
                <a:latin typeface="微软雅黑" panose="020B0503020204020204" pitchFamily="34" charset="-122"/>
                <a:ea typeface="微软雅黑" panose="020B0503020204020204" pitchFamily="34" charset="-122"/>
              </a:rPr>
              <a:t>深化党和国家机构改革</a:t>
            </a:r>
            <a:endParaRPr lang="zh-CN" altLang="en-US" sz="3733" dirty="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2653306" y="1654067"/>
            <a:ext cx="10425377" cy="1008939"/>
            <a:chOff x="2771800" y="1578188"/>
            <a:chExt cx="7819033" cy="760726"/>
          </a:xfrm>
        </p:grpSpPr>
        <p:sp>
          <p:nvSpPr>
            <p:cNvPr id="54" name="圆角矩形 53"/>
            <p:cNvSpPr/>
            <p:nvPr/>
          </p:nvSpPr>
          <p:spPr>
            <a:xfrm>
              <a:off x="2771800" y="1675833"/>
              <a:ext cx="6706346"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55" name="TextBox 14"/>
            <p:cNvSpPr txBox="1"/>
            <p:nvPr/>
          </p:nvSpPr>
          <p:spPr>
            <a:xfrm>
              <a:off x="2895411" y="1803288"/>
              <a:ext cx="393322" cy="309461"/>
            </a:xfrm>
            <a:prstGeom prst="rect">
              <a:avLst/>
            </a:prstGeom>
            <a:noFill/>
          </p:spPr>
          <p:txBody>
            <a:bodyPr wrap="square" lIns="0" tIns="0" rIns="0" bIns="0" rtlCol="0" anchor="ctr">
              <a:spAutoFit/>
            </a:bodyPr>
            <a:lstStyle/>
            <a:p>
              <a:pPr algn="ctr" defTabSz="1219170">
                <a:defRPr/>
              </a:pPr>
              <a:r>
                <a:rPr lang="en-US" altLang="zh-CN" sz="2667" kern="0" dirty="0">
                  <a:solidFill>
                    <a:srgbClr val="D11956"/>
                  </a:solidFill>
                  <a:latin typeface="Impact" panose="020B0806030902050204" pitchFamily="34" charset="0"/>
                  <a:ea typeface="微软雅黑" panose="020B0503020204020204" pitchFamily="34" charset="-122"/>
                </a:rPr>
                <a:t>01</a:t>
              </a:r>
              <a:endParaRPr lang="zh-CN" altLang="en-US" sz="2667" kern="0" dirty="0">
                <a:solidFill>
                  <a:srgbClr val="D11956"/>
                </a:solidFill>
                <a:latin typeface="Impact" panose="020B0806030902050204" pitchFamily="34" charset="0"/>
                <a:ea typeface="微软雅黑" panose="020B0503020204020204" pitchFamily="34" charset="-122"/>
              </a:endParaRPr>
            </a:p>
          </p:txBody>
        </p:sp>
        <p:sp>
          <p:nvSpPr>
            <p:cNvPr id="56" name="矩形 55"/>
            <p:cNvSpPr/>
            <p:nvPr/>
          </p:nvSpPr>
          <p:spPr>
            <a:xfrm>
              <a:off x="3990008" y="1578188"/>
              <a:ext cx="6600825" cy="760726"/>
            </a:xfrm>
            <a:prstGeom prst="rect">
              <a:avLst/>
            </a:prstGeom>
            <a:noFill/>
            <a:ln w="12700" cap="flat" cmpd="sng" algn="ctr">
              <a:noFill/>
              <a:prstDash val="solid"/>
            </a:ln>
            <a:effectLst/>
          </p:spPr>
          <p:txBody>
            <a:bodyPr lIns="0" tIns="0" rIns="0" bIns="0" rtlCol="0" anchor="ctr"/>
            <a:lstStyle/>
            <a:p>
              <a:pPr defTabSz="1219170"/>
              <a:r>
                <a:rPr lang="zh-CN" altLang="en-US" sz="2400" kern="0" dirty="0">
                  <a:gradFill>
                    <a:gsLst>
                      <a:gs pos="0">
                        <a:prstClr val="black">
                          <a:lumMod val="75000"/>
                          <a:lumOff val="25000"/>
                        </a:prstClr>
                      </a:gs>
                      <a:gs pos="100000">
                        <a:prstClr val="black">
                          <a:lumMod val="85000"/>
                          <a:lumOff val="15000"/>
                        </a:prstClr>
                      </a:gs>
                    </a:gsLst>
                    <a:lin ang="18900000" scaled="1"/>
                  </a:gradFill>
                  <a:ea typeface="微软雅黑"/>
                </a:rPr>
                <a:t>新时代坚持和发展中国特色社会主义的必然要求</a:t>
              </a:r>
            </a:p>
          </p:txBody>
        </p:sp>
      </p:grpSp>
      <p:grpSp>
        <p:nvGrpSpPr>
          <p:cNvPr id="57" name="组合 56"/>
          <p:cNvGrpSpPr/>
          <p:nvPr/>
        </p:nvGrpSpPr>
        <p:grpSpPr>
          <a:xfrm>
            <a:off x="2653305" y="2486881"/>
            <a:ext cx="8941795" cy="1008939"/>
            <a:chOff x="2771800" y="1568612"/>
            <a:chExt cx="8251610" cy="760726"/>
          </a:xfrm>
        </p:grpSpPr>
        <p:sp>
          <p:nvSpPr>
            <p:cNvPr id="58" name="圆角矩形 57"/>
            <p:cNvSpPr/>
            <p:nvPr/>
          </p:nvSpPr>
          <p:spPr>
            <a:xfrm>
              <a:off x="2771800" y="1675833"/>
              <a:ext cx="8251610"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59" name="TextBox 14"/>
            <p:cNvSpPr txBox="1"/>
            <p:nvPr/>
          </p:nvSpPr>
          <p:spPr>
            <a:xfrm>
              <a:off x="2895412" y="1803287"/>
              <a:ext cx="393322" cy="309461"/>
            </a:xfrm>
            <a:prstGeom prst="rect">
              <a:avLst/>
            </a:prstGeom>
            <a:noFill/>
          </p:spPr>
          <p:txBody>
            <a:bodyPr wrap="square" lIns="0" tIns="0" rIns="0" bIns="0" rtlCol="0" anchor="ctr">
              <a:spAutoFit/>
            </a:bodyPr>
            <a:lstStyle/>
            <a:p>
              <a:pPr algn="ctr" defTabSz="1219170">
                <a:defRPr/>
              </a:pPr>
              <a:r>
                <a:rPr lang="en-US" altLang="zh-CN" sz="2667" kern="0" dirty="0">
                  <a:solidFill>
                    <a:srgbClr val="D11956"/>
                  </a:solidFill>
                  <a:latin typeface="Impact" panose="020B0806030902050204" pitchFamily="34" charset="0"/>
                  <a:ea typeface="微软雅黑" panose="020B0503020204020204" pitchFamily="34" charset="-122"/>
                </a:rPr>
                <a:t>02</a:t>
              </a:r>
              <a:endParaRPr lang="zh-CN" altLang="en-US" sz="2667" kern="0" dirty="0">
                <a:solidFill>
                  <a:srgbClr val="D11956"/>
                </a:solidFill>
                <a:latin typeface="Impact" panose="020B0806030902050204" pitchFamily="34" charset="0"/>
                <a:ea typeface="微软雅黑" panose="020B0503020204020204" pitchFamily="34" charset="-122"/>
              </a:endParaRPr>
            </a:p>
          </p:txBody>
        </p:sp>
        <p:sp>
          <p:nvSpPr>
            <p:cNvPr id="60" name="矩形 59"/>
            <p:cNvSpPr/>
            <p:nvPr/>
          </p:nvSpPr>
          <p:spPr>
            <a:xfrm>
              <a:off x="4247842" y="1568612"/>
              <a:ext cx="6600826" cy="760726"/>
            </a:xfrm>
            <a:prstGeom prst="rect">
              <a:avLst/>
            </a:prstGeom>
            <a:noFill/>
            <a:ln w="12700" cap="flat" cmpd="sng" algn="ctr">
              <a:noFill/>
              <a:prstDash val="solid"/>
            </a:ln>
            <a:effectLst/>
          </p:spPr>
          <p:txBody>
            <a:bodyPr lIns="0" tIns="0" rIns="0" bIns="0" rtlCol="0" anchor="ctr"/>
            <a:lstStyle/>
            <a:p>
              <a:pPr defTabSz="1219170"/>
              <a:r>
                <a:rPr lang="zh-CN" altLang="en-US" sz="2400" kern="0" dirty="0">
                  <a:gradFill>
                    <a:gsLst>
                      <a:gs pos="0">
                        <a:prstClr val="black">
                          <a:lumMod val="75000"/>
                          <a:lumOff val="25000"/>
                        </a:prstClr>
                      </a:gs>
                      <a:gs pos="100000">
                        <a:prstClr val="black">
                          <a:lumMod val="85000"/>
                          <a:lumOff val="15000"/>
                        </a:prstClr>
                      </a:gs>
                    </a:gsLst>
                    <a:lin ang="18900000" scaled="1"/>
                  </a:gradFill>
                  <a:ea typeface="微软雅黑"/>
                </a:rPr>
                <a:t>加强党的长期执政能力建设的必然要求</a:t>
              </a:r>
            </a:p>
          </p:txBody>
        </p:sp>
      </p:grpSp>
      <p:grpSp>
        <p:nvGrpSpPr>
          <p:cNvPr id="61" name="组合 60"/>
          <p:cNvGrpSpPr/>
          <p:nvPr/>
        </p:nvGrpSpPr>
        <p:grpSpPr>
          <a:xfrm>
            <a:off x="2653305" y="3332582"/>
            <a:ext cx="9039064" cy="1008939"/>
            <a:chOff x="2771800" y="1559036"/>
            <a:chExt cx="8341373" cy="760726"/>
          </a:xfrm>
        </p:grpSpPr>
        <p:sp>
          <p:nvSpPr>
            <p:cNvPr id="62" name="圆角矩形 61"/>
            <p:cNvSpPr/>
            <p:nvPr/>
          </p:nvSpPr>
          <p:spPr>
            <a:xfrm>
              <a:off x="2771800" y="1675833"/>
              <a:ext cx="8251610"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63" name="TextBox 14"/>
            <p:cNvSpPr txBox="1"/>
            <p:nvPr/>
          </p:nvSpPr>
          <p:spPr>
            <a:xfrm>
              <a:off x="2895412" y="1803287"/>
              <a:ext cx="393322" cy="309461"/>
            </a:xfrm>
            <a:prstGeom prst="rect">
              <a:avLst/>
            </a:prstGeom>
            <a:noFill/>
          </p:spPr>
          <p:txBody>
            <a:bodyPr wrap="square" lIns="0" tIns="0" rIns="0" bIns="0" rtlCol="0" anchor="ctr">
              <a:spAutoFit/>
            </a:bodyPr>
            <a:lstStyle/>
            <a:p>
              <a:pPr algn="ctr" defTabSz="1219170">
                <a:defRPr/>
              </a:pPr>
              <a:r>
                <a:rPr lang="en-US" altLang="zh-CN" sz="2667" kern="0" dirty="0">
                  <a:solidFill>
                    <a:srgbClr val="D11956"/>
                  </a:solidFill>
                  <a:latin typeface="Impact" panose="020B0806030902050204" pitchFamily="34" charset="0"/>
                  <a:ea typeface="微软雅黑" panose="020B0503020204020204" pitchFamily="34" charset="-122"/>
                </a:rPr>
                <a:t>03</a:t>
              </a:r>
              <a:endParaRPr lang="zh-CN" altLang="en-US" sz="2667" kern="0" dirty="0">
                <a:solidFill>
                  <a:srgbClr val="D11956"/>
                </a:solidFill>
                <a:latin typeface="Impact" panose="020B0806030902050204" pitchFamily="34" charset="0"/>
                <a:ea typeface="微软雅黑" panose="020B0503020204020204" pitchFamily="34" charset="-122"/>
              </a:endParaRPr>
            </a:p>
          </p:txBody>
        </p:sp>
        <p:sp>
          <p:nvSpPr>
            <p:cNvPr id="64" name="矩形 63"/>
            <p:cNvSpPr/>
            <p:nvPr/>
          </p:nvSpPr>
          <p:spPr>
            <a:xfrm>
              <a:off x="4236122" y="1559036"/>
              <a:ext cx="6877051" cy="760726"/>
            </a:xfrm>
            <a:prstGeom prst="rect">
              <a:avLst/>
            </a:prstGeom>
            <a:noFill/>
            <a:ln w="12700" cap="flat" cmpd="sng" algn="ctr">
              <a:noFill/>
              <a:prstDash val="solid"/>
            </a:ln>
            <a:effectLst/>
          </p:spPr>
          <p:txBody>
            <a:bodyPr lIns="0" tIns="0" rIns="0" bIns="0" rtlCol="0" anchor="ctr"/>
            <a:lstStyle/>
            <a:p>
              <a:pPr defTabSz="1219170"/>
              <a:r>
                <a:rPr lang="zh-CN" altLang="en-US" sz="2400" kern="0" dirty="0">
                  <a:gradFill>
                    <a:gsLst>
                      <a:gs pos="0">
                        <a:prstClr val="black">
                          <a:lumMod val="75000"/>
                          <a:lumOff val="25000"/>
                        </a:prstClr>
                      </a:gs>
                      <a:gs pos="100000">
                        <a:prstClr val="black">
                          <a:lumMod val="85000"/>
                          <a:lumOff val="15000"/>
                        </a:prstClr>
                      </a:gs>
                    </a:gsLst>
                    <a:lin ang="18900000" scaled="1"/>
                  </a:gradFill>
                  <a:ea typeface="微软雅黑"/>
                </a:rPr>
                <a:t>社会主义制度自我完善和发展的必然要求</a:t>
              </a:r>
            </a:p>
          </p:txBody>
        </p:sp>
      </p:grpSp>
      <p:grpSp>
        <p:nvGrpSpPr>
          <p:cNvPr id="65" name="组合 64"/>
          <p:cNvGrpSpPr/>
          <p:nvPr/>
        </p:nvGrpSpPr>
        <p:grpSpPr>
          <a:xfrm>
            <a:off x="2653306" y="4139995"/>
            <a:ext cx="9131297" cy="1008939"/>
            <a:chOff x="2771800" y="1530308"/>
            <a:chExt cx="6848473" cy="760726"/>
          </a:xfrm>
        </p:grpSpPr>
        <p:sp>
          <p:nvSpPr>
            <p:cNvPr id="66" name="圆角矩形 65"/>
            <p:cNvSpPr/>
            <p:nvPr/>
          </p:nvSpPr>
          <p:spPr>
            <a:xfrm>
              <a:off x="2771800" y="1675833"/>
              <a:ext cx="6706346" cy="529556"/>
            </a:xfrm>
            <a:prstGeom prst="roundRect">
              <a:avLst>
                <a:gd name="adj" fmla="val 50000"/>
              </a:avLst>
            </a:prstGeom>
            <a:noFill/>
            <a:ln w="1905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67" name="TextBox 14"/>
            <p:cNvSpPr txBox="1"/>
            <p:nvPr/>
          </p:nvSpPr>
          <p:spPr>
            <a:xfrm>
              <a:off x="2895411" y="1803288"/>
              <a:ext cx="393322" cy="309461"/>
            </a:xfrm>
            <a:prstGeom prst="rect">
              <a:avLst/>
            </a:prstGeom>
            <a:noFill/>
          </p:spPr>
          <p:txBody>
            <a:bodyPr wrap="square" lIns="0" tIns="0" rIns="0" bIns="0" rtlCol="0" anchor="ctr">
              <a:spAutoFit/>
            </a:bodyPr>
            <a:lstStyle/>
            <a:p>
              <a:pPr algn="ctr" defTabSz="1219170">
                <a:defRPr/>
              </a:pPr>
              <a:r>
                <a:rPr lang="en-US" altLang="zh-CN" sz="2667" kern="0" dirty="0">
                  <a:solidFill>
                    <a:srgbClr val="D11956"/>
                  </a:solidFill>
                  <a:latin typeface="Impact" panose="020B0806030902050204" pitchFamily="34" charset="0"/>
                  <a:ea typeface="微软雅黑" panose="020B0503020204020204" pitchFamily="34" charset="-122"/>
                </a:rPr>
                <a:t>04</a:t>
              </a:r>
              <a:endParaRPr lang="zh-CN" altLang="en-US" sz="2667" kern="0" dirty="0">
                <a:solidFill>
                  <a:srgbClr val="D11956"/>
                </a:solidFill>
                <a:latin typeface="Impact" panose="020B0806030902050204" pitchFamily="34" charset="0"/>
                <a:ea typeface="微软雅黑" panose="020B0503020204020204" pitchFamily="34" charset="-122"/>
              </a:endParaRPr>
            </a:p>
          </p:txBody>
        </p:sp>
        <p:sp>
          <p:nvSpPr>
            <p:cNvPr id="68" name="矩形 67"/>
            <p:cNvSpPr/>
            <p:nvPr/>
          </p:nvSpPr>
          <p:spPr>
            <a:xfrm>
              <a:off x="3990006" y="1530308"/>
              <a:ext cx="5630267"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333" kern="0" dirty="0">
                  <a:gradFill>
                    <a:gsLst>
                      <a:gs pos="0">
                        <a:prstClr val="black">
                          <a:lumMod val="75000"/>
                          <a:lumOff val="25000"/>
                        </a:prstClr>
                      </a:gs>
                      <a:gs pos="100000">
                        <a:prstClr val="black">
                          <a:lumMod val="85000"/>
                          <a:lumOff val="15000"/>
                        </a:prstClr>
                      </a:gs>
                    </a:gsLst>
                    <a:lin ang="18900000" scaled="1"/>
                  </a:gradFill>
                  <a:ea typeface="微软雅黑"/>
                </a:rPr>
                <a:t>实现“两个一百年”奋斗目标、建设社会主义现代化国家、实现中华民族伟大复兴的必然要求</a:t>
              </a:r>
            </a:p>
          </p:txBody>
        </p:sp>
      </p:grpSp>
      <p:sp>
        <p:nvSpPr>
          <p:cNvPr id="69" name="圆角矩形 68"/>
          <p:cNvSpPr/>
          <p:nvPr/>
        </p:nvSpPr>
        <p:spPr>
          <a:xfrm>
            <a:off x="3342551" y="1931436"/>
            <a:ext cx="804973"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是</a:t>
            </a:r>
          </a:p>
        </p:txBody>
      </p:sp>
      <p:sp>
        <p:nvSpPr>
          <p:cNvPr id="70" name="圆角矩形 69"/>
          <p:cNvSpPr/>
          <p:nvPr/>
        </p:nvSpPr>
        <p:spPr>
          <a:xfrm>
            <a:off x="3342551" y="2797658"/>
            <a:ext cx="804973"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a:gradFill>
                  <a:gsLst>
                    <a:gs pos="100000">
                      <a:prstClr val="white"/>
                    </a:gs>
                    <a:gs pos="0">
                      <a:prstClr val="white">
                        <a:lumMod val="95000"/>
                      </a:prstClr>
                    </a:gs>
                  </a:gsLst>
                  <a:path path="circle">
                    <a:fillToRect l="100000" b="100000"/>
                  </a:path>
                </a:gradFill>
                <a:ea typeface="微软雅黑"/>
              </a:rPr>
              <a:t>是</a:t>
            </a:r>
            <a:endParaRPr lang="zh-CN" altLang="en-US" sz="1600" kern="0" dirty="0">
              <a:gradFill>
                <a:gsLst>
                  <a:gs pos="100000">
                    <a:prstClr val="white"/>
                  </a:gs>
                  <a:gs pos="0">
                    <a:prstClr val="white">
                      <a:lumMod val="95000"/>
                    </a:prstClr>
                  </a:gs>
                </a:gsLst>
                <a:path path="circle">
                  <a:fillToRect l="100000" b="100000"/>
                </a:path>
              </a:gradFill>
              <a:ea typeface="微软雅黑"/>
            </a:endParaRPr>
          </a:p>
        </p:txBody>
      </p:sp>
      <p:sp>
        <p:nvSpPr>
          <p:cNvPr id="71" name="圆角矩形 70"/>
          <p:cNvSpPr/>
          <p:nvPr/>
        </p:nvSpPr>
        <p:spPr>
          <a:xfrm>
            <a:off x="3342551" y="3638020"/>
            <a:ext cx="804973"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a:gradFill>
                  <a:gsLst>
                    <a:gs pos="100000">
                      <a:prstClr val="white"/>
                    </a:gs>
                    <a:gs pos="0">
                      <a:prstClr val="white">
                        <a:lumMod val="95000"/>
                      </a:prstClr>
                    </a:gs>
                  </a:gsLst>
                  <a:path path="circle">
                    <a:fillToRect l="100000" b="100000"/>
                  </a:path>
                </a:gradFill>
                <a:ea typeface="微软雅黑"/>
              </a:rPr>
              <a:t>是</a:t>
            </a:r>
            <a:endParaRPr lang="zh-CN" altLang="en-US" sz="1600" kern="0" dirty="0">
              <a:gradFill>
                <a:gsLst>
                  <a:gs pos="100000">
                    <a:prstClr val="white"/>
                  </a:gs>
                  <a:gs pos="0">
                    <a:prstClr val="white">
                      <a:lumMod val="95000"/>
                    </a:prstClr>
                  </a:gs>
                </a:gsLst>
                <a:path path="circle">
                  <a:fillToRect l="100000" b="100000"/>
                </a:path>
              </a:gradFill>
              <a:ea typeface="微软雅黑"/>
            </a:endParaRPr>
          </a:p>
        </p:txBody>
      </p:sp>
      <p:sp>
        <p:nvSpPr>
          <p:cNvPr id="72" name="圆角矩形 71"/>
          <p:cNvSpPr/>
          <p:nvPr/>
        </p:nvSpPr>
        <p:spPr>
          <a:xfrm>
            <a:off x="3342551" y="4491542"/>
            <a:ext cx="804973" cy="390693"/>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a:gradFill>
                  <a:gsLst>
                    <a:gs pos="100000">
                      <a:prstClr val="white"/>
                    </a:gs>
                    <a:gs pos="0">
                      <a:prstClr val="white">
                        <a:lumMod val="95000"/>
                      </a:prstClr>
                    </a:gs>
                  </a:gsLst>
                  <a:path path="circle">
                    <a:fillToRect l="100000" b="100000"/>
                  </a:path>
                </a:gradFill>
                <a:ea typeface="微软雅黑"/>
              </a:rPr>
              <a:t>是</a:t>
            </a:r>
            <a:endParaRPr lang="zh-CN" altLang="en-US" sz="1600" kern="0" dirty="0">
              <a:gradFill>
                <a:gsLst>
                  <a:gs pos="100000">
                    <a:prstClr val="white"/>
                  </a:gs>
                  <a:gs pos="0">
                    <a:prstClr val="white">
                      <a:lumMod val="95000"/>
                    </a:prstClr>
                  </a:gs>
                </a:gsLst>
                <a:path path="circle">
                  <a:fillToRect l="100000" b="100000"/>
                </a:path>
              </a:gradFill>
              <a:ea typeface="微软雅黑"/>
            </a:endParaRPr>
          </a:p>
        </p:txBody>
      </p:sp>
      <p:sp>
        <p:nvSpPr>
          <p:cNvPr id="73" name="Rectangle 43"/>
          <p:cNvSpPr/>
          <p:nvPr/>
        </p:nvSpPr>
        <p:spPr>
          <a:xfrm>
            <a:off x="734950" y="5278276"/>
            <a:ext cx="10952077" cy="1080467"/>
          </a:xfrm>
          <a:prstGeom prst="rect">
            <a:avLst/>
          </a:prstGeom>
        </p:spPr>
        <p:txBody>
          <a:bodyPr wrap="square" lIns="0" tIns="0" rIns="0" bIns="0">
            <a:noAutofit/>
          </a:bodyPr>
          <a:lstStyle/>
          <a:p>
            <a:pPr>
              <a:lnSpc>
                <a:spcPct val="150000"/>
              </a:lnSpc>
              <a:defRPr/>
            </a:pPr>
            <a:r>
              <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全党必须统一思想、坚定信心、抓住机遇，在全面深化改革进程中，下决心解决党和国家机构职能体系中存在的障碍和弊端，更好发挥我国社会主义制度优越性。</a:t>
            </a:r>
          </a:p>
        </p:txBody>
      </p:sp>
    </p:spTree>
    <p:extLst>
      <p:ext uri="{BB962C8B-B14F-4D97-AF65-F5344CB8AC3E}">
        <p14:creationId xmlns:p14="http://schemas.microsoft.com/office/powerpoint/2010/main" val="173453466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anim calcmode="lin" valueType="num">
                                      <p:cBhvr>
                                        <p:cTn id="10" dur="500" fill="hold"/>
                                        <p:tgtEl>
                                          <p:spTgt spid="52"/>
                                        </p:tgtEl>
                                        <p:attrNameLst>
                                          <p:attrName>ppt_x</p:attrName>
                                        </p:attrNameLst>
                                      </p:cBhvr>
                                      <p:tavLst>
                                        <p:tav tm="0">
                                          <p:val>
                                            <p:fltVal val="0.5"/>
                                          </p:val>
                                        </p:tav>
                                        <p:tav tm="100000">
                                          <p:val>
                                            <p:strVal val="#ppt_x"/>
                                          </p:val>
                                        </p:tav>
                                      </p:tavLst>
                                    </p:anim>
                                    <p:anim calcmode="lin" valueType="num">
                                      <p:cBhvr>
                                        <p:cTn id="11" dur="500" fill="hold"/>
                                        <p:tgtEl>
                                          <p:spTgt spid="5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1000"/>
                                        <p:tgtEl>
                                          <p:spTgt spid="69"/>
                                        </p:tgtEl>
                                      </p:cBhvr>
                                    </p:animEffect>
                                  </p:childTnLst>
                                </p:cTn>
                              </p:par>
                              <p:par>
                                <p:cTn id="16" presetID="53" presetClass="entr" presetSubtype="16" fill="hold" grpId="1" nodeType="with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p:cTn id="18" dur="1000" fill="hold"/>
                                        <p:tgtEl>
                                          <p:spTgt spid="69"/>
                                        </p:tgtEl>
                                        <p:attrNameLst>
                                          <p:attrName>ppt_w</p:attrName>
                                        </p:attrNameLst>
                                      </p:cBhvr>
                                      <p:tavLst>
                                        <p:tav tm="0">
                                          <p:val>
                                            <p:fltVal val="0"/>
                                          </p:val>
                                        </p:tav>
                                        <p:tav tm="100000">
                                          <p:val>
                                            <p:strVal val="#ppt_w"/>
                                          </p:val>
                                        </p:tav>
                                      </p:tavLst>
                                    </p:anim>
                                    <p:anim calcmode="lin" valueType="num">
                                      <p:cBhvr>
                                        <p:cTn id="19" dur="1000" fill="hold"/>
                                        <p:tgtEl>
                                          <p:spTgt spid="69"/>
                                        </p:tgtEl>
                                        <p:attrNameLst>
                                          <p:attrName>ppt_h</p:attrName>
                                        </p:attrNameLst>
                                      </p:cBhvr>
                                      <p:tavLst>
                                        <p:tav tm="0">
                                          <p:val>
                                            <p:fltVal val="0"/>
                                          </p:val>
                                        </p:tav>
                                        <p:tav tm="100000">
                                          <p:val>
                                            <p:strVal val="#ppt_h"/>
                                          </p:val>
                                        </p:tav>
                                      </p:tavLst>
                                    </p:anim>
                                    <p:animEffect transition="in" filter="fade">
                                      <p:cBhvr>
                                        <p:cTn id="20" dur="1000"/>
                                        <p:tgtEl>
                                          <p:spTgt spid="69"/>
                                        </p:tgtEl>
                                      </p:cBhvr>
                                    </p:animEffect>
                                  </p:childTnLst>
                                </p:cTn>
                              </p:par>
                              <p:par>
                                <p:cTn id="21" presetID="35" presetClass="path" presetSubtype="0" accel="50000" decel="50000" fill="hold" grpId="2" nodeType="withEffect">
                                  <p:stCondLst>
                                    <p:cond delay="0"/>
                                  </p:stCondLst>
                                  <p:childTnLst>
                                    <p:animMotion origin="layout" path="M 1.94444E-6 3.45679E-6 L -0.10452 3.45679E-6 " pathEditMode="relative" rAng="0" ptsTypes="AA">
                                      <p:cBhvr>
                                        <p:cTn id="22" dur="1000" spd="-100000" fill="hold"/>
                                        <p:tgtEl>
                                          <p:spTgt spid="69"/>
                                        </p:tgtEl>
                                        <p:attrNameLst>
                                          <p:attrName>ppt_x</p:attrName>
                                          <p:attrName>ppt_y</p:attrName>
                                        </p:attrNameLst>
                                      </p:cBhvr>
                                      <p:rCtr x="-5226" y="0"/>
                                    </p:animMotion>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1000"/>
                                        <p:tgtEl>
                                          <p:spTgt spid="5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1000"/>
                                        <p:tgtEl>
                                          <p:spTgt spid="70"/>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1000" fill="hold"/>
                                        <p:tgtEl>
                                          <p:spTgt spid="70"/>
                                        </p:tgtEl>
                                        <p:attrNameLst>
                                          <p:attrName>ppt_w</p:attrName>
                                        </p:attrNameLst>
                                      </p:cBhvr>
                                      <p:tavLst>
                                        <p:tav tm="0">
                                          <p:val>
                                            <p:fltVal val="0"/>
                                          </p:val>
                                        </p:tav>
                                        <p:tav tm="100000">
                                          <p:val>
                                            <p:strVal val="#ppt_w"/>
                                          </p:val>
                                        </p:tav>
                                      </p:tavLst>
                                    </p:anim>
                                    <p:anim calcmode="lin" valueType="num">
                                      <p:cBhvr>
                                        <p:cTn id="34" dur="1000" fill="hold"/>
                                        <p:tgtEl>
                                          <p:spTgt spid="70"/>
                                        </p:tgtEl>
                                        <p:attrNameLst>
                                          <p:attrName>ppt_h</p:attrName>
                                        </p:attrNameLst>
                                      </p:cBhvr>
                                      <p:tavLst>
                                        <p:tav tm="0">
                                          <p:val>
                                            <p:fltVal val="0"/>
                                          </p:val>
                                        </p:tav>
                                        <p:tav tm="100000">
                                          <p:val>
                                            <p:strVal val="#ppt_h"/>
                                          </p:val>
                                        </p:tav>
                                      </p:tavLst>
                                    </p:anim>
                                    <p:animEffect transition="in" filter="fade">
                                      <p:cBhvr>
                                        <p:cTn id="35" dur="1000"/>
                                        <p:tgtEl>
                                          <p:spTgt spid="70"/>
                                        </p:tgtEl>
                                      </p:cBhvr>
                                    </p:animEffect>
                                  </p:childTnLst>
                                </p:cTn>
                              </p:par>
                              <p:par>
                                <p:cTn id="36" presetID="35" presetClass="path" presetSubtype="0" accel="50000" decel="50000" fill="hold" grpId="2" nodeType="withEffect">
                                  <p:stCondLst>
                                    <p:cond delay="0"/>
                                  </p:stCondLst>
                                  <p:childTnLst>
                                    <p:animMotion origin="layout" path="M 1.94444E-6 2.46914E-7 L -0.10452 2.46914E-7 " pathEditMode="relative" rAng="0" ptsTypes="AA">
                                      <p:cBhvr>
                                        <p:cTn id="37" dur="1000" spd="-100000" fill="hold"/>
                                        <p:tgtEl>
                                          <p:spTgt spid="70"/>
                                        </p:tgtEl>
                                        <p:attrNameLst>
                                          <p:attrName>ppt_x</p:attrName>
                                          <p:attrName>ppt_y</p:attrName>
                                        </p:attrNameLst>
                                      </p:cBhvr>
                                      <p:rCtr x="-5226" y="0"/>
                                    </p:animMotion>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1000"/>
                                        <p:tgtEl>
                                          <p:spTgt spid="57"/>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1000"/>
                                        <p:tgtEl>
                                          <p:spTgt spid="71"/>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1000" fill="hold"/>
                                        <p:tgtEl>
                                          <p:spTgt spid="71"/>
                                        </p:tgtEl>
                                        <p:attrNameLst>
                                          <p:attrName>ppt_w</p:attrName>
                                        </p:attrNameLst>
                                      </p:cBhvr>
                                      <p:tavLst>
                                        <p:tav tm="0">
                                          <p:val>
                                            <p:fltVal val="0"/>
                                          </p:val>
                                        </p:tav>
                                        <p:tav tm="100000">
                                          <p:val>
                                            <p:strVal val="#ppt_w"/>
                                          </p:val>
                                        </p:tav>
                                      </p:tavLst>
                                    </p:anim>
                                    <p:anim calcmode="lin" valueType="num">
                                      <p:cBhvr>
                                        <p:cTn id="49" dur="1000" fill="hold"/>
                                        <p:tgtEl>
                                          <p:spTgt spid="71"/>
                                        </p:tgtEl>
                                        <p:attrNameLst>
                                          <p:attrName>ppt_h</p:attrName>
                                        </p:attrNameLst>
                                      </p:cBhvr>
                                      <p:tavLst>
                                        <p:tav tm="0">
                                          <p:val>
                                            <p:fltVal val="0"/>
                                          </p:val>
                                        </p:tav>
                                        <p:tav tm="100000">
                                          <p:val>
                                            <p:strVal val="#ppt_h"/>
                                          </p:val>
                                        </p:tav>
                                      </p:tavLst>
                                    </p:anim>
                                    <p:animEffect transition="in" filter="fade">
                                      <p:cBhvr>
                                        <p:cTn id="50" dur="1000"/>
                                        <p:tgtEl>
                                          <p:spTgt spid="71"/>
                                        </p:tgtEl>
                                      </p:cBhvr>
                                    </p:animEffect>
                                  </p:childTnLst>
                                </p:cTn>
                              </p:par>
                              <p:par>
                                <p:cTn id="51" presetID="35" presetClass="path" presetSubtype="0" accel="50000" decel="50000" fill="hold" grpId="2" nodeType="withEffect">
                                  <p:stCondLst>
                                    <p:cond delay="0"/>
                                  </p:stCondLst>
                                  <p:childTnLst>
                                    <p:animMotion origin="layout" path="M 1.94444E-6 -6.17284E-7 L -0.10452 -6.17284E-7 " pathEditMode="relative" rAng="0" ptsTypes="AA">
                                      <p:cBhvr>
                                        <p:cTn id="52" dur="1000" spd="-100000" fill="hold"/>
                                        <p:tgtEl>
                                          <p:spTgt spid="71"/>
                                        </p:tgtEl>
                                        <p:attrNameLst>
                                          <p:attrName>ppt_x</p:attrName>
                                          <p:attrName>ppt_y</p:attrName>
                                        </p:attrNameLst>
                                      </p:cBhvr>
                                      <p:rCtr x="-5226" y="0"/>
                                    </p:animMotion>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wipe(left)">
                                      <p:cBhvr>
                                        <p:cTn id="56" dur="1000"/>
                                        <p:tgtEl>
                                          <p:spTgt spid="61"/>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1000"/>
                                        <p:tgtEl>
                                          <p:spTgt spid="72"/>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1000" fill="hold"/>
                                        <p:tgtEl>
                                          <p:spTgt spid="72"/>
                                        </p:tgtEl>
                                        <p:attrNameLst>
                                          <p:attrName>ppt_w</p:attrName>
                                        </p:attrNameLst>
                                      </p:cBhvr>
                                      <p:tavLst>
                                        <p:tav tm="0">
                                          <p:val>
                                            <p:fltVal val="0"/>
                                          </p:val>
                                        </p:tav>
                                        <p:tav tm="100000">
                                          <p:val>
                                            <p:strVal val="#ppt_w"/>
                                          </p:val>
                                        </p:tav>
                                      </p:tavLst>
                                    </p:anim>
                                    <p:anim calcmode="lin" valueType="num">
                                      <p:cBhvr>
                                        <p:cTn id="64" dur="1000" fill="hold"/>
                                        <p:tgtEl>
                                          <p:spTgt spid="72"/>
                                        </p:tgtEl>
                                        <p:attrNameLst>
                                          <p:attrName>ppt_h</p:attrName>
                                        </p:attrNameLst>
                                      </p:cBhvr>
                                      <p:tavLst>
                                        <p:tav tm="0">
                                          <p:val>
                                            <p:fltVal val="0"/>
                                          </p:val>
                                        </p:tav>
                                        <p:tav tm="100000">
                                          <p:val>
                                            <p:strVal val="#ppt_h"/>
                                          </p:val>
                                        </p:tav>
                                      </p:tavLst>
                                    </p:anim>
                                    <p:animEffect transition="in" filter="fade">
                                      <p:cBhvr>
                                        <p:cTn id="65" dur="1000"/>
                                        <p:tgtEl>
                                          <p:spTgt spid="72"/>
                                        </p:tgtEl>
                                      </p:cBhvr>
                                    </p:animEffect>
                                  </p:childTnLst>
                                </p:cTn>
                              </p:par>
                              <p:par>
                                <p:cTn id="66" presetID="35" presetClass="path" presetSubtype="0" accel="50000" decel="50000" fill="hold" grpId="2" nodeType="withEffect">
                                  <p:stCondLst>
                                    <p:cond delay="0"/>
                                  </p:stCondLst>
                                  <p:childTnLst>
                                    <p:animMotion origin="layout" path="M 1.94444E-6 -3.33333E-6 L -0.10452 -3.33333E-6 " pathEditMode="relative" rAng="0" ptsTypes="AA">
                                      <p:cBhvr>
                                        <p:cTn id="67" dur="1000" spd="-100000" fill="hold"/>
                                        <p:tgtEl>
                                          <p:spTgt spid="72"/>
                                        </p:tgtEl>
                                        <p:attrNameLst>
                                          <p:attrName>ppt_x</p:attrName>
                                          <p:attrName>ppt_y</p:attrName>
                                        </p:attrNameLst>
                                      </p:cBhvr>
                                      <p:rCtr x="-5226" y="0"/>
                                    </p:animMotion>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1000"/>
                                        <p:tgtEl>
                                          <p:spTgt spid="65"/>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wipe(left)">
                                      <p:cBhvr>
                                        <p:cTn id="75" dur="16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9" grpId="0" animBg="1"/>
      <p:bldP spid="69" grpId="1" animBg="1"/>
      <p:bldP spid="69" grpId="2" animBg="1"/>
      <p:bldP spid="70" grpId="0" animBg="1"/>
      <p:bldP spid="70" grpId="1" animBg="1"/>
      <p:bldP spid="70" grpId="2" animBg="1"/>
      <p:bldP spid="71" grpId="0" animBg="1"/>
      <p:bldP spid="71" grpId="1" animBg="1"/>
      <p:bldP spid="71" grpId="2" animBg="1"/>
      <p:bldP spid="72" grpId="0" animBg="1"/>
      <p:bldP spid="72" grpId="1" animBg="1"/>
      <p:bldP spid="72" grpId="2" animBg="1"/>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深化党和国家机构改革的</a:t>
            </a:r>
            <a:endParaRPr lang="en-US" altLang="zh-CN" sz="4000" b="1" kern="0" dirty="0">
              <a:solidFill>
                <a:srgbClr val="D11956"/>
              </a:solidFill>
              <a:latin typeface="方正粗倩_GBK" panose="03000509000000000000" pitchFamily="65" charset="-122"/>
              <a:ea typeface="方正粗倩_GBK" panose="03000509000000000000" pitchFamily="65" charset="-122"/>
            </a:endParaRPr>
          </a:p>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指导思想、目标、原则</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rPr>
                <a:t>贰</a:t>
              </a: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413857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0" y="1399321"/>
            <a:ext cx="1237149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★深化党和国家机构改革的指导思想★</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3" name="Group 1"/>
          <p:cNvGrpSpPr/>
          <p:nvPr/>
        </p:nvGrpSpPr>
        <p:grpSpPr>
          <a:xfrm>
            <a:off x="1307182" y="2450269"/>
            <a:ext cx="9686821" cy="3560919"/>
            <a:chOff x="623888" y="1690580"/>
            <a:chExt cx="5250043" cy="4132018"/>
          </a:xfrm>
        </p:grpSpPr>
        <p:sp>
          <p:nvSpPr>
            <p:cNvPr id="124" name="Rectangle: Rounded Corners 2"/>
            <p:cNvSpPr/>
            <p:nvPr/>
          </p:nvSpPr>
          <p:spPr>
            <a:xfrm>
              <a:off x="682670" y="1763713"/>
              <a:ext cx="5191261" cy="4058885"/>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26"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27" name="Rectangle 43"/>
          <p:cNvSpPr/>
          <p:nvPr/>
        </p:nvSpPr>
        <p:spPr>
          <a:xfrm>
            <a:off x="1493059" y="2794575"/>
            <a:ext cx="9249671" cy="2834264"/>
          </a:xfrm>
          <a:prstGeom prst="rect">
            <a:avLst/>
          </a:prstGeom>
        </p:spPr>
        <p:txBody>
          <a:bodyPr wrap="square" lIns="0" tIns="0" rIns="0" bIns="0">
            <a:noAutofit/>
          </a:bodyPr>
          <a:lstStyle/>
          <a:p>
            <a:pPr>
              <a:lnSpc>
                <a:spcPct val="150000"/>
              </a:lnSpc>
              <a:defRPr/>
            </a:pPr>
            <a:r>
              <a:rPr lang="zh-CN" altLang="en-US" sz="17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深化党和国家机构改革，</a:t>
            </a:r>
            <a:r>
              <a:rPr lang="zh-CN" altLang="en-US" sz="1733" b="1" kern="0" dirty="0">
                <a:solidFill>
                  <a:srgbClr val="D11956"/>
                </a:solidFill>
                <a:latin typeface="微软雅黑" pitchFamily="34" charset="-122"/>
                <a:ea typeface="微软雅黑" pitchFamily="34" charset="-122"/>
              </a:rPr>
              <a:t>必须全面贯彻党的十九大精神，坚持以马克思列宁主义、毛泽东思想、邓小平理论、“三个代表”重要思想、科学发展观、习近平新时代中国特色社会主义思想为指导，适应新时代中国特色社会主义发展要求，坚持稳中求进工作总基调，坚持正确改革方向，坚持以人民为中心，坚持全面依法治国，以加强党的全面领导为统领，以国家治理体系和治理能力现代化为导向，以推进党和国家机构职能优化协同高效为着力点，改革机构设置，优化职能配置，深化转职能、转方式、转作风，提高效率效能</a:t>
            </a:r>
            <a:r>
              <a:rPr lang="zh-CN" altLang="en-US" sz="17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，为决胜全面建成小康社会、开启全面建设社会主义现代化国家新征程、实现中华民族伟大复兴的中国梦提供有力制度保障。</a:t>
            </a:r>
            <a:endParaRPr lang="zh-CN" altLang="en-US" sz="17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136651507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1000"/>
                                        <p:tgtEl>
                                          <p:spTgt spid="123"/>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27"/>
                                        </p:tgtEl>
                                        <p:attrNameLst>
                                          <p:attrName>style.visibility</p:attrName>
                                        </p:attrNameLst>
                                      </p:cBhvr>
                                      <p:to>
                                        <p:strVal val="visible"/>
                                      </p:to>
                                    </p:set>
                                    <p:animEffect transition="in" filter="wipe(up)">
                                      <p:cBhvr>
                                        <p:cTn id="21" dur="20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0" y="1399321"/>
            <a:ext cx="1237149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★深化党和国家机构改革的目标★</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íṥḻïḓé">
            <a:extLst>
              <a:ext uri="{FF2B5EF4-FFF2-40B4-BE49-F238E27FC236}">
                <a16:creationId xmlns:a16="http://schemas.microsoft.com/office/drawing/2014/main" id="{586219E5-8C67-49B1-B1FB-EF13197F2A00}"/>
              </a:ext>
            </a:extLst>
          </p:cNvPr>
          <p:cNvSpPr/>
          <p:nvPr/>
        </p:nvSpPr>
        <p:spPr>
          <a:xfrm>
            <a:off x="1307181" y="2675069"/>
            <a:ext cx="4572000" cy="3304312"/>
          </a:xfrm>
          <a:prstGeom prst="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0" name="îṡ1iḋê">
            <a:extLst>
              <a:ext uri="{FF2B5EF4-FFF2-40B4-BE49-F238E27FC236}">
                <a16:creationId xmlns:a16="http://schemas.microsoft.com/office/drawing/2014/main" id="{EAE3A571-DD4D-4D06-9076-C9648A703D98}"/>
              </a:ext>
            </a:extLst>
          </p:cNvPr>
          <p:cNvSpPr/>
          <p:nvPr/>
        </p:nvSpPr>
        <p:spPr>
          <a:xfrm rot="5400000">
            <a:off x="1307183" y="2675071"/>
            <a:ext cx="1041635" cy="1041635"/>
          </a:xfrm>
          <a:prstGeom prst="rtTriangle">
            <a:avLst/>
          </a:prstGeom>
          <a:solidFill>
            <a:srgbClr val="D11956"/>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Agency FB" panose="020B0503020202020204" pitchFamily="34" charset="0"/>
            </a:endParaRPr>
          </a:p>
        </p:txBody>
      </p:sp>
      <p:sp>
        <p:nvSpPr>
          <p:cNvPr id="11" name="išļîḑè">
            <a:extLst>
              <a:ext uri="{FF2B5EF4-FFF2-40B4-BE49-F238E27FC236}">
                <a16:creationId xmlns:a16="http://schemas.microsoft.com/office/drawing/2014/main" id="{31DE148F-B72A-43CD-B134-7B26C018A53A}"/>
              </a:ext>
            </a:extLst>
          </p:cNvPr>
          <p:cNvSpPr txBox="1"/>
          <p:nvPr/>
        </p:nvSpPr>
        <p:spPr>
          <a:xfrm rot="18900000">
            <a:off x="1423422" y="2842815"/>
            <a:ext cx="441145" cy="369332"/>
          </a:xfrm>
          <a:prstGeom prst="rect">
            <a:avLst/>
          </a:prstGeom>
          <a:noFill/>
        </p:spPr>
        <p:txBody>
          <a:bodyPr wrap="none">
            <a:normAutofit fontScale="92500" lnSpcReduction="20000"/>
          </a:bodyPr>
          <a:lstStyle/>
          <a:p>
            <a:pPr algn="ctr"/>
            <a:r>
              <a:rPr lang="en-US" sz="2400" b="1" dirty="0">
                <a:solidFill>
                  <a:schemeClr val="bg1"/>
                </a:solidFill>
                <a:latin typeface="Agency FB" panose="020B0503020202020204" pitchFamily="34" charset="0"/>
              </a:rPr>
              <a:t>01</a:t>
            </a:r>
          </a:p>
        </p:txBody>
      </p:sp>
      <p:sp>
        <p:nvSpPr>
          <p:cNvPr id="12" name="iş1íḍè">
            <a:extLst>
              <a:ext uri="{FF2B5EF4-FFF2-40B4-BE49-F238E27FC236}">
                <a16:creationId xmlns:a16="http://schemas.microsoft.com/office/drawing/2014/main" id="{A6541306-3E03-47E4-9A3B-CEBF58BB922B}"/>
              </a:ext>
            </a:extLst>
          </p:cNvPr>
          <p:cNvSpPr/>
          <p:nvPr/>
        </p:nvSpPr>
        <p:spPr>
          <a:xfrm>
            <a:off x="6603901" y="2675069"/>
            <a:ext cx="4572000" cy="3304312"/>
          </a:xfrm>
          <a:prstGeom prst="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3" name="ïṣļïdê">
            <a:extLst>
              <a:ext uri="{FF2B5EF4-FFF2-40B4-BE49-F238E27FC236}">
                <a16:creationId xmlns:a16="http://schemas.microsoft.com/office/drawing/2014/main" id="{BDA3582B-904D-41CA-A11E-BC4C0785ED90}"/>
              </a:ext>
            </a:extLst>
          </p:cNvPr>
          <p:cNvSpPr/>
          <p:nvPr/>
        </p:nvSpPr>
        <p:spPr>
          <a:xfrm rot="10800000">
            <a:off x="10134008" y="2675071"/>
            <a:ext cx="1041635" cy="1041635"/>
          </a:xfrm>
          <a:prstGeom prst="rtTriangle">
            <a:avLst/>
          </a:prstGeom>
          <a:solidFill>
            <a:srgbClr val="D11956"/>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Agency FB" panose="020B0503020202020204" pitchFamily="34" charset="0"/>
            </a:endParaRPr>
          </a:p>
        </p:txBody>
      </p:sp>
      <p:sp>
        <p:nvSpPr>
          <p:cNvPr id="14" name="î$ḻîḋé">
            <a:extLst>
              <a:ext uri="{FF2B5EF4-FFF2-40B4-BE49-F238E27FC236}">
                <a16:creationId xmlns:a16="http://schemas.microsoft.com/office/drawing/2014/main" id="{D6C7A289-D80A-4EA0-A1EC-C89A1C6C864A}"/>
              </a:ext>
            </a:extLst>
          </p:cNvPr>
          <p:cNvSpPr txBox="1"/>
          <p:nvPr/>
        </p:nvSpPr>
        <p:spPr>
          <a:xfrm rot="2700000">
            <a:off x="10609625" y="2842815"/>
            <a:ext cx="441145" cy="369332"/>
          </a:xfrm>
          <a:prstGeom prst="rect">
            <a:avLst/>
          </a:prstGeom>
          <a:noFill/>
        </p:spPr>
        <p:txBody>
          <a:bodyPr wrap="none">
            <a:normAutofit fontScale="92500" lnSpcReduction="20000"/>
          </a:bodyPr>
          <a:lstStyle/>
          <a:p>
            <a:pPr algn="ctr"/>
            <a:r>
              <a:rPr lang="en-US" sz="2400" b="1" dirty="0">
                <a:solidFill>
                  <a:schemeClr val="bg1"/>
                </a:solidFill>
                <a:latin typeface="Agency FB" panose="020B0503020202020204" pitchFamily="34" charset="0"/>
              </a:rPr>
              <a:t>02</a:t>
            </a:r>
          </a:p>
        </p:txBody>
      </p:sp>
      <p:sp>
        <p:nvSpPr>
          <p:cNvPr id="17" name="Rectangle 43"/>
          <p:cNvSpPr/>
          <p:nvPr/>
        </p:nvSpPr>
        <p:spPr>
          <a:xfrm>
            <a:off x="1828001" y="3210981"/>
            <a:ext cx="3854532" cy="2545764"/>
          </a:xfrm>
          <a:prstGeom prst="rect">
            <a:avLst/>
          </a:prstGeom>
        </p:spPr>
        <p:txBody>
          <a:bodyPr wrap="square" lIns="0" tIns="0" rIns="0" bIns="0">
            <a:noAutofit/>
          </a:bodyPr>
          <a:lstStyle/>
          <a:p>
            <a:pPr>
              <a:lnSpc>
                <a:spcPct val="150000"/>
              </a:lnSpc>
              <a:defRPr/>
            </a:pPr>
            <a:r>
              <a:rPr lang="zh-CN" altLang="en-US" sz="1867" b="1" dirty="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rPr>
              <a:t>构建系统完备、科学规范、运行高效的党和国家机构职能体系，形成总揽全局、协调各方的党的领导体系，职责明确、依法行政的政府治理体系，中国特色、世界一流的武装力量体系，联系广泛、服务群众的群团工作体系</a:t>
            </a:r>
            <a:endParaRPr lang="zh-CN" altLang="en-US" sz="1867" b="1" dirty="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sym typeface="Gill Sans" charset="0"/>
            </a:endParaRPr>
          </a:p>
        </p:txBody>
      </p:sp>
      <p:sp>
        <p:nvSpPr>
          <p:cNvPr id="18" name="Rectangle 43"/>
          <p:cNvSpPr/>
          <p:nvPr/>
        </p:nvSpPr>
        <p:spPr>
          <a:xfrm>
            <a:off x="6899283" y="3355685"/>
            <a:ext cx="3854532" cy="2545764"/>
          </a:xfrm>
          <a:prstGeom prst="rect">
            <a:avLst/>
          </a:prstGeom>
        </p:spPr>
        <p:txBody>
          <a:bodyPr wrap="square" lIns="0" tIns="0" rIns="0" bIns="0">
            <a:noAutofit/>
          </a:bodyPr>
          <a:lstStyle/>
          <a:p>
            <a:pPr>
              <a:lnSpc>
                <a:spcPct val="150000"/>
              </a:lnSpc>
              <a:defRPr/>
            </a:pPr>
            <a:r>
              <a:rPr lang="zh-CN" altLang="en-US" sz="1867" b="1" dirty="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rPr>
              <a:t>推动人大、政府、政协、监察机关、审判机关、检察机关、人民团体、企事业单位、社会组织等在党的统一领导下协调行动、增强合力，全面提高国家治理能力和治理水平</a:t>
            </a:r>
            <a:endParaRPr lang="zh-CN" altLang="en-US" sz="1867" b="1" dirty="0">
              <a:gradFill>
                <a:gsLst>
                  <a:gs pos="0">
                    <a:srgbClr val="FF0000"/>
                  </a:gs>
                  <a:gs pos="100000">
                    <a:srgbClr val="C00000"/>
                  </a:gs>
                </a:gsLst>
                <a:lin ang="5400000" scaled="0"/>
              </a:gra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14643259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500"/>
                            </p:stCondLst>
                            <p:childTnLst>
                              <p:par>
                                <p:cTn id="25" presetID="2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2000"/>
                                        <p:tgtEl>
                                          <p:spTgt spid="1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p:bldP spid="12" grpId="0" animBg="1"/>
      <p:bldP spid="13" grpId="0" animBg="1"/>
      <p:bldP spid="14"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0" y="1399321"/>
            <a:ext cx="1237149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★深化党和国家机构改革的目标★</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5" name="iṡļïḓè">
            <a:extLst>
              <a:ext uri="{FF2B5EF4-FFF2-40B4-BE49-F238E27FC236}">
                <a16:creationId xmlns:a16="http://schemas.microsoft.com/office/drawing/2014/main" id="{9D97530C-06A5-473B-92E3-CE680A8F6D5B}"/>
              </a:ext>
            </a:extLst>
          </p:cNvPr>
          <p:cNvSpPr>
            <a:spLocks noChangeAspect="1"/>
          </p:cNvSpPr>
          <p:nvPr/>
        </p:nvSpPr>
        <p:spPr bwMode="auto">
          <a:xfrm>
            <a:off x="4335559" y="2951730"/>
            <a:ext cx="3287045" cy="3282093"/>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rgbClr val="D11956"/>
          </a:solidFill>
          <a:ln>
            <a:noFill/>
          </a:ln>
        </p:spPr>
        <p:txBody>
          <a:bodyPr lIns="0" tIns="0" rIns="0" bIns="0" anchor="ctr"/>
          <a:lstStyle/>
          <a:p>
            <a:pPr algn="ctr" defTabSz="1219170">
              <a:defRPr/>
            </a:pPr>
            <a:endParaRPr sz="2400" kern="0">
              <a:solidFill>
                <a:srgbClr val="000000"/>
              </a:solidFill>
              <a:latin typeface="Arial"/>
              <a:ea typeface="微软雅黑"/>
            </a:endParaRPr>
          </a:p>
        </p:txBody>
      </p:sp>
      <p:sp>
        <p:nvSpPr>
          <p:cNvPr id="20" name="TextBox 43"/>
          <p:cNvSpPr txBox="1"/>
          <p:nvPr/>
        </p:nvSpPr>
        <p:spPr>
          <a:xfrm>
            <a:off x="1116074" y="3494619"/>
            <a:ext cx="2934364" cy="1938992"/>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要立足于实现第一个百年奋斗目标，针对突出矛盾，抓重点、补短板、强弱项、防风险，从党和国家机构职能上为决胜全面建成小康社会提供保障</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21" name="TextBox 43"/>
          <p:cNvSpPr txBox="1"/>
          <p:nvPr/>
        </p:nvSpPr>
        <p:spPr>
          <a:xfrm>
            <a:off x="8116316" y="3494619"/>
            <a:ext cx="2849265" cy="2308324"/>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要着眼于实现第二个百年奋斗目标，注重解决事关长远的体制机制问题，打基础、立支柱、定架构，为形成更加完善的中国特色社会主义制度创造有利条件</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grpSp>
        <p:nvGrpSpPr>
          <p:cNvPr id="4" name="组合 3"/>
          <p:cNvGrpSpPr/>
          <p:nvPr/>
        </p:nvGrpSpPr>
        <p:grpSpPr>
          <a:xfrm>
            <a:off x="963205" y="2951730"/>
            <a:ext cx="3096131" cy="3116895"/>
            <a:chOff x="821532" y="1285423"/>
            <a:chExt cx="1707967" cy="1719421"/>
          </a:xfrm>
          <a:gradFill>
            <a:gsLst>
              <a:gs pos="0">
                <a:srgbClr val="FF0000"/>
              </a:gs>
              <a:gs pos="100000">
                <a:srgbClr val="C00000"/>
              </a:gs>
            </a:gsLst>
            <a:lin ang="5400000" scaled="0"/>
          </a:gradFill>
        </p:grpSpPr>
        <p:sp>
          <p:nvSpPr>
            <p:cNvPr id="22" name="is1ide-任意多边形: 形状 2"/>
            <p:cNvSpPr>
              <a:spLocks/>
            </p:cNvSpPr>
            <p:nvPr/>
          </p:nvSpPr>
          <p:spPr bwMode="auto">
            <a:xfrm>
              <a:off x="821532" y="1696056"/>
              <a:ext cx="1253164" cy="1308788"/>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23" name="is1ide-任意多边形: 形状 3"/>
            <p:cNvSpPr>
              <a:spLocks/>
            </p:cNvSpPr>
            <p:nvPr/>
          </p:nvSpPr>
          <p:spPr bwMode="auto">
            <a:xfrm>
              <a:off x="1284515" y="1296875"/>
              <a:ext cx="1244984" cy="1280977"/>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solidFill>
                  <a:srgbClr val="D11956"/>
                </a:solidFill>
              </a:endParaRPr>
            </a:p>
          </p:txBody>
        </p:sp>
        <p:sp>
          <p:nvSpPr>
            <p:cNvPr id="24" name="is1ide-任意多边形: 形状 4"/>
            <p:cNvSpPr>
              <a:spLocks/>
            </p:cNvSpPr>
            <p:nvPr/>
          </p:nvSpPr>
          <p:spPr bwMode="auto">
            <a:xfrm>
              <a:off x="2154858" y="2669467"/>
              <a:ext cx="369732" cy="325562"/>
            </a:xfrm>
            <a:custGeom>
              <a:avLst/>
              <a:gdLst>
                <a:gd name="T0" fmla="*/ 43 w 159"/>
                <a:gd name="T1" fmla="*/ 69 h 140"/>
                <a:gd name="T2" fmla="*/ 34 w 159"/>
                <a:gd name="T3" fmla="*/ 61 h 140"/>
                <a:gd name="T4" fmla="*/ 24 w 159"/>
                <a:gd name="T5" fmla="*/ 61 h 140"/>
                <a:gd name="T6" fmla="*/ 7 w 159"/>
                <a:gd name="T7" fmla="*/ 52 h 140"/>
                <a:gd name="T8" fmla="*/ 0 w 159"/>
                <a:gd name="T9" fmla="*/ 32 h 140"/>
                <a:gd name="T10" fmla="*/ 10 w 159"/>
                <a:gd name="T11" fmla="*/ 9 h 140"/>
                <a:gd name="T12" fmla="*/ 34 w 159"/>
                <a:gd name="T13" fmla="*/ 0 h 140"/>
                <a:gd name="T14" fmla="*/ 61 w 159"/>
                <a:gd name="T15" fmla="*/ 13 h 140"/>
                <a:gd name="T16" fmla="*/ 72 w 159"/>
                <a:gd name="T17" fmla="*/ 47 h 140"/>
                <a:gd name="T18" fmla="*/ 42 w 159"/>
                <a:gd name="T19" fmla="*/ 126 h 140"/>
                <a:gd name="T20" fmla="*/ 23 w 159"/>
                <a:gd name="T21" fmla="*/ 140 h 140"/>
                <a:gd name="T22" fmla="*/ 13 w 159"/>
                <a:gd name="T23" fmla="*/ 131 h 140"/>
                <a:gd name="T24" fmla="*/ 18 w 159"/>
                <a:gd name="T25" fmla="*/ 120 h 140"/>
                <a:gd name="T26" fmla="*/ 36 w 159"/>
                <a:gd name="T27" fmla="*/ 92 h 140"/>
                <a:gd name="T28" fmla="*/ 43 w 159"/>
                <a:gd name="T29" fmla="*/ 69 h 140"/>
                <a:gd name="T30" fmla="*/ 130 w 159"/>
                <a:gd name="T31" fmla="*/ 69 h 140"/>
                <a:gd name="T32" fmla="*/ 121 w 159"/>
                <a:gd name="T33" fmla="*/ 61 h 140"/>
                <a:gd name="T34" fmla="*/ 112 w 159"/>
                <a:gd name="T35" fmla="*/ 61 h 140"/>
                <a:gd name="T36" fmla="*/ 94 w 159"/>
                <a:gd name="T37" fmla="*/ 52 h 140"/>
                <a:gd name="T38" fmla="*/ 87 w 159"/>
                <a:gd name="T39" fmla="*/ 32 h 140"/>
                <a:gd name="T40" fmla="*/ 96 w 159"/>
                <a:gd name="T41" fmla="*/ 9 h 140"/>
                <a:gd name="T42" fmla="*/ 120 w 159"/>
                <a:gd name="T43" fmla="*/ 0 h 140"/>
                <a:gd name="T44" fmla="*/ 148 w 159"/>
                <a:gd name="T45" fmla="*/ 13 h 140"/>
                <a:gd name="T46" fmla="*/ 159 w 159"/>
                <a:gd name="T47" fmla="*/ 47 h 140"/>
                <a:gd name="T48" fmla="*/ 129 w 159"/>
                <a:gd name="T49" fmla="*/ 126 h 140"/>
                <a:gd name="T50" fmla="*/ 109 w 159"/>
                <a:gd name="T51" fmla="*/ 140 h 140"/>
                <a:gd name="T52" fmla="*/ 100 w 159"/>
                <a:gd name="T53" fmla="*/ 131 h 140"/>
                <a:gd name="T54" fmla="*/ 106 w 159"/>
                <a:gd name="T55" fmla="*/ 120 h 140"/>
                <a:gd name="T56" fmla="*/ 122 w 159"/>
                <a:gd name="T57" fmla="*/ 92 h 140"/>
                <a:gd name="T58" fmla="*/ 130 w 159"/>
                <a:gd name="T59" fmla="*/ 6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40">
                  <a:moveTo>
                    <a:pt x="43" y="69"/>
                  </a:moveTo>
                  <a:cubicBezTo>
                    <a:pt x="43" y="64"/>
                    <a:pt x="40" y="61"/>
                    <a:pt x="34" y="61"/>
                  </a:cubicBezTo>
                  <a:cubicBezTo>
                    <a:pt x="24" y="61"/>
                    <a:pt x="24" y="61"/>
                    <a:pt x="24" y="61"/>
                  </a:cubicBezTo>
                  <a:cubicBezTo>
                    <a:pt x="18" y="60"/>
                    <a:pt x="12" y="57"/>
                    <a:pt x="7" y="52"/>
                  </a:cubicBezTo>
                  <a:cubicBezTo>
                    <a:pt x="2" y="46"/>
                    <a:pt x="0" y="40"/>
                    <a:pt x="0" y="32"/>
                  </a:cubicBezTo>
                  <a:cubicBezTo>
                    <a:pt x="0" y="23"/>
                    <a:pt x="3" y="15"/>
                    <a:pt x="10" y="9"/>
                  </a:cubicBezTo>
                  <a:cubicBezTo>
                    <a:pt x="16" y="3"/>
                    <a:pt x="24" y="0"/>
                    <a:pt x="34" y="0"/>
                  </a:cubicBezTo>
                  <a:cubicBezTo>
                    <a:pt x="44" y="0"/>
                    <a:pt x="54" y="4"/>
                    <a:pt x="61" y="13"/>
                  </a:cubicBezTo>
                  <a:cubicBezTo>
                    <a:pt x="68" y="22"/>
                    <a:pt x="72" y="33"/>
                    <a:pt x="72" y="47"/>
                  </a:cubicBezTo>
                  <a:cubicBezTo>
                    <a:pt x="72" y="73"/>
                    <a:pt x="62" y="99"/>
                    <a:pt x="42" y="126"/>
                  </a:cubicBezTo>
                  <a:cubicBezTo>
                    <a:pt x="34" y="136"/>
                    <a:pt x="28" y="140"/>
                    <a:pt x="23" y="140"/>
                  </a:cubicBezTo>
                  <a:cubicBezTo>
                    <a:pt x="16" y="140"/>
                    <a:pt x="13" y="137"/>
                    <a:pt x="13" y="131"/>
                  </a:cubicBezTo>
                  <a:cubicBezTo>
                    <a:pt x="13" y="128"/>
                    <a:pt x="15" y="125"/>
                    <a:pt x="18" y="120"/>
                  </a:cubicBezTo>
                  <a:cubicBezTo>
                    <a:pt x="25" y="112"/>
                    <a:pt x="30" y="103"/>
                    <a:pt x="36" y="92"/>
                  </a:cubicBezTo>
                  <a:cubicBezTo>
                    <a:pt x="41" y="82"/>
                    <a:pt x="43" y="74"/>
                    <a:pt x="43" y="69"/>
                  </a:cubicBezTo>
                  <a:close/>
                  <a:moveTo>
                    <a:pt x="130" y="69"/>
                  </a:moveTo>
                  <a:cubicBezTo>
                    <a:pt x="130" y="64"/>
                    <a:pt x="127" y="61"/>
                    <a:pt x="121" y="61"/>
                  </a:cubicBezTo>
                  <a:cubicBezTo>
                    <a:pt x="112" y="61"/>
                    <a:pt x="112" y="61"/>
                    <a:pt x="112" y="61"/>
                  </a:cubicBezTo>
                  <a:cubicBezTo>
                    <a:pt x="105" y="60"/>
                    <a:pt x="99" y="57"/>
                    <a:pt x="94" y="52"/>
                  </a:cubicBezTo>
                  <a:cubicBezTo>
                    <a:pt x="89" y="46"/>
                    <a:pt x="87" y="40"/>
                    <a:pt x="87" y="32"/>
                  </a:cubicBezTo>
                  <a:cubicBezTo>
                    <a:pt x="87" y="23"/>
                    <a:pt x="90" y="15"/>
                    <a:pt x="96" y="9"/>
                  </a:cubicBezTo>
                  <a:cubicBezTo>
                    <a:pt x="103" y="3"/>
                    <a:pt x="111" y="0"/>
                    <a:pt x="120" y="0"/>
                  </a:cubicBezTo>
                  <a:cubicBezTo>
                    <a:pt x="132" y="0"/>
                    <a:pt x="141" y="4"/>
                    <a:pt x="148" y="13"/>
                  </a:cubicBezTo>
                  <a:cubicBezTo>
                    <a:pt x="155" y="22"/>
                    <a:pt x="159" y="33"/>
                    <a:pt x="159" y="47"/>
                  </a:cubicBezTo>
                  <a:cubicBezTo>
                    <a:pt x="159" y="73"/>
                    <a:pt x="149" y="99"/>
                    <a:pt x="129" y="126"/>
                  </a:cubicBezTo>
                  <a:cubicBezTo>
                    <a:pt x="121" y="136"/>
                    <a:pt x="115" y="140"/>
                    <a:pt x="109" y="140"/>
                  </a:cubicBezTo>
                  <a:cubicBezTo>
                    <a:pt x="103" y="140"/>
                    <a:pt x="100" y="137"/>
                    <a:pt x="100" y="131"/>
                  </a:cubicBezTo>
                  <a:cubicBezTo>
                    <a:pt x="100" y="128"/>
                    <a:pt x="102" y="125"/>
                    <a:pt x="106" y="120"/>
                  </a:cubicBezTo>
                  <a:cubicBezTo>
                    <a:pt x="112" y="112"/>
                    <a:pt x="117" y="103"/>
                    <a:pt x="122" y="92"/>
                  </a:cubicBezTo>
                  <a:cubicBezTo>
                    <a:pt x="127" y="82"/>
                    <a:pt x="130" y="74"/>
                    <a:pt x="130" y="69"/>
                  </a:cubicBez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25" name="is1ide-任意多边形: 形状 5"/>
            <p:cNvSpPr>
              <a:spLocks/>
            </p:cNvSpPr>
            <p:nvPr/>
          </p:nvSpPr>
          <p:spPr bwMode="auto">
            <a:xfrm>
              <a:off x="821532" y="1285423"/>
              <a:ext cx="366460" cy="327197"/>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grpSp>
        <p:nvGrpSpPr>
          <p:cNvPr id="26" name="组合 25"/>
          <p:cNvGrpSpPr/>
          <p:nvPr/>
        </p:nvGrpSpPr>
        <p:grpSpPr>
          <a:xfrm>
            <a:off x="7992883" y="3034326"/>
            <a:ext cx="3096131" cy="3116895"/>
            <a:chOff x="821532" y="1285423"/>
            <a:chExt cx="1707967" cy="1719421"/>
          </a:xfrm>
          <a:gradFill>
            <a:gsLst>
              <a:gs pos="0">
                <a:srgbClr val="FF0000"/>
              </a:gs>
              <a:gs pos="100000">
                <a:srgbClr val="C00000"/>
              </a:gs>
            </a:gsLst>
            <a:lin ang="5400000" scaled="0"/>
          </a:gradFill>
        </p:grpSpPr>
        <p:sp>
          <p:nvSpPr>
            <p:cNvPr id="27" name="is1ide-任意多边形: 形状 2"/>
            <p:cNvSpPr>
              <a:spLocks/>
            </p:cNvSpPr>
            <p:nvPr/>
          </p:nvSpPr>
          <p:spPr bwMode="auto">
            <a:xfrm>
              <a:off x="821532" y="1696056"/>
              <a:ext cx="1253164" cy="1308788"/>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28" name="is1ide-任意多边形: 形状 3"/>
            <p:cNvSpPr>
              <a:spLocks/>
            </p:cNvSpPr>
            <p:nvPr/>
          </p:nvSpPr>
          <p:spPr bwMode="auto">
            <a:xfrm>
              <a:off x="1284515" y="1296875"/>
              <a:ext cx="1244984" cy="1280977"/>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29" name="is1ide-任意多边形: 形状 4"/>
            <p:cNvSpPr>
              <a:spLocks/>
            </p:cNvSpPr>
            <p:nvPr/>
          </p:nvSpPr>
          <p:spPr bwMode="auto">
            <a:xfrm>
              <a:off x="2154858" y="2669467"/>
              <a:ext cx="369732" cy="325562"/>
            </a:xfrm>
            <a:custGeom>
              <a:avLst/>
              <a:gdLst>
                <a:gd name="T0" fmla="*/ 43 w 159"/>
                <a:gd name="T1" fmla="*/ 69 h 140"/>
                <a:gd name="T2" fmla="*/ 34 w 159"/>
                <a:gd name="T3" fmla="*/ 61 h 140"/>
                <a:gd name="T4" fmla="*/ 24 w 159"/>
                <a:gd name="T5" fmla="*/ 61 h 140"/>
                <a:gd name="T6" fmla="*/ 7 w 159"/>
                <a:gd name="T7" fmla="*/ 52 h 140"/>
                <a:gd name="T8" fmla="*/ 0 w 159"/>
                <a:gd name="T9" fmla="*/ 32 h 140"/>
                <a:gd name="T10" fmla="*/ 10 w 159"/>
                <a:gd name="T11" fmla="*/ 9 h 140"/>
                <a:gd name="T12" fmla="*/ 34 w 159"/>
                <a:gd name="T13" fmla="*/ 0 h 140"/>
                <a:gd name="T14" fmla="*/ 61 w 159"/>
                <a:gd name="T15" fmla="*/ 13 h 140"/>
                <a:gd name="T16" fmla="*/ 72 w 159"/>
                <a:gd name="T17" fmla="*/ 47 h 140"/>
                <a:gd name="T18" fmla="*/ 42 w 159"/>
                <a:gd name="T19" fmla="*/ 126 h 140"/>
                <a:gd name="T20" fmla="*/ 23 w 159"/>
                <a:gd name="T21" fmla="*/ 140 h 140"/>
                <a:gd name="T22" fmla="*/ 13 w 159"/>
                <a:gd name="T23" fmla="*/ 131 h 140"/>
                <a:gd name="T24" fmla="*/ 18 w 159"/>
                <a:gd name="T25" fmla="*/ 120 h 140"/>
                <a:gd name="T26" fmla="*/ 36 w 159"/>
                <a:gd name="T27" fmla="*/ 92 h 140"/>
                <a:gd name="T28" fmla="*/ 43 w 159"/>
                <a:gd name="T29" fmla="*/ 69 h 140"/>
                <a:gd name="T30" fmla="*/ 130 w 159"/>
                <a:gd name="T31" fmla="*/ 69 h 140"/>
                <a:gd name="T32" fmla="*/ 121 w 159"/>
                <a:gd name="T33" fmla="*/ 61 h 140"/>
                <a:gd name="T34" fmla="*/ 112 w 159"/>
                <a:gd name="T35" fmla="*/ 61 h 140"/>
                <a:gd name="T36" fmla="*/ 94 w 159"/>
                <a:gd name="T37" fmla="*/ 52 h 140"/>
                <a:gd name="T38" fmla="*/ 87 w 159"/>
                <a:gd name="T39" fmla="*/ 32 h 140"/>
                <a:gd name="T40" fmla="*/ 96 w 159"/>
                <a:gd name="T41" fmla="*/ 9 h 140"/>
                <a:gd name="T42" fmla="*/ 120 w 159"/>
                <a:gd name="T43" fmla="*/ 0 h 140"/>
                <a:gd name="T44" fmla="*/ 148 w 159"/>
                <a:gd name="T45" fmla="*/ 13 h 140"/>
                <a:gd name="T46" fmla="*/ 159 w 159"/>
                <a:gd name="T47" fmla="*/ 47 h 140"/>
                <a:gd name="T48" fmla="*/ 129 w 159"/>
                <a:gd name="T49" fmla="*/ 126 h 140"/>
                <a:gd name="T50" fmla="*/ 109 w 159"/>
                <a:gd name="T51" fmla="*/ 140 h 140"/>
                <a:gd name="T52" fmla="*/ 100 w 159"/>
                <a:gd name="T53" fmla="*/ 131 h 140"/>
                <a:gd name="T54" fmla="*/ 106 w 159"/>
                <a:gd name="T55" fmla="*/ 120 h 140"/>
                <a:gd name="T56" fmla="*/ 122 w 159"/>
                <a:gd name="T57" fmla="*/ 92 h 140"/>
                <a:gd name="T58" fmla="*/ 130 w 159"/>
                <a:gd name="T59" fmla="*/ 6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40">
                  <a:moveTo>
                    <a:pt x="43" y="69"/>
                  </a:moveTo>
                  <a:cubicBezTo>
                    <a:pt x="43" y="64"/>
                    <a:pt x="40" y="61"/>
                    <a:pt x="34" y="61"/>
                  </a:cubicBezTo>
                  <a:cubicBezTo>
                    <a:pt x="24" y="61"/>
                    <a:pt x="24" y="61"/>
                    <a:pt x="24" y="61"/>
                  </a:cubicBezTo>
                  <a:cubicBezTo>
                    <a:pt x="18" y="60"/>
                    <a:pt x="12" y="57"/>
                    <a:pt x="7" y="52"/>
                  </a:cubicBezTo>
                  <a:cubicBezTo>
                    <a:pt x="2" y="46"/>
                    <a:pt x="0" y="40"/>
                    <a:pt x="0" y="32"/>
                  </a:cubicBezTo>
                  <a:cubicBezTo>
                    <a:pt x="0" y="23"/>
                    <a:pt x="3" y="15"/>
                    <a:pt x="10" y="9"/>
                  </a:cubicBezTo>
                  <a:cubicBezTo>
                    <a:pt x="16" y="3"/>
                    <a:pt x="24" y="0"/>
                    <a:pt x="34" y="0"/>
                  </a:cubicBezTo>
                  <a:cubicBezTo>
                    <a:pt x="44" y="0"/>
                    <a:pt x="54" y="4"/>
                    <a:pt x="61" y="13"/>
                  </a:cubicBezTo>
                  <a:cubicBezTo>
                    <a:pt x="68" y="22"/>
                    <a:pt x="72" y="33"/>
                    <a:pt x="72" y="47"/>
                  </a:cubicBezTo>
                  <a:cubicBezTo>
                    <a:pt x="72" y="73"/>
                    <a:pt x="62" y="99"/>
                    <a:pt x="42" y="126"/>
                  </a:cubicBezTo>
                  <a:cubicBezTo>
                    <a:pt x="34" y="136"/>
                    <a:pt x="28" y="140"/>
                    <a:pt x="23" y="140"/>
                  </a:cubicBezTo>
                  <a:cubicBezTo>
                    <a:pt x="16" y="140"/>
                    <a:pt x="13" y="137"/>
                    <a:pt x="13" y="131"/>
                  </a:cubicBezTo>
                  <a:cubicBezTo>
                    <a:pt x="13" y="128"/>
                    <a:pt x="15" y="125"/>
                    <a:pt x="18" y="120"/>
                  </a:cubicBezTo>
                  <a:cubicBezTo>
                    <a:pt x="25" y="112"/>
                    <a:pt x="30" y="103"/>
                    <a:pt x="36" y="92"/>
                  </a:cubicBezTo>
                  <a:cubicBezTo>
                    <a:pt x="41" y="82"/>
                    <a:pt x="43" y="74"/>
                    <a:pt x="43" y="69"/>
                  </a:cubicBezTo>
                  <a:close/>
                  <a:moveTo>
                    <a:pt x="130" y="69"/>
                  </a:moveTo>
                  <a:cubicBezTo>
                    <a:pt x="130" y="64"/>
                    <a:pt x="127" y="61"/>
                    <a:pt x="121" y="61"/>
                  </a:cubicBezTo>
                  <a:cubicBezTo>
                    <a:pt x="112" y="61"/>
                    <a:pt x="112" y="61"/>
                    <a:pt x="112" y="61"/>
                  </a:cubicBezTo>
                  <a:cubicBezTo>
                    <a:pt x="105" y="60"/>
                    <a:pt x="99" y="57"/>
                    <a:pt x="94" y="52"/>
                  </a:cubicBezTo>
                  <a:cubicBezTo>
                    <a:pt x="89" y="46"/>
                    <a:pt x="87" y="40"/>
                    <a:pt x="87" y="32"/>
                  </a:cubicBezTo>
                  <a:cubicBezTo>
                    <a:pt x="87" y="23"/>
                    <a:pt x="90" y="15"/>
                    <a:pt x="96" y="9"/>
                  </a:cubicBezTo>
                  <a:cubicBezTo>
                    <a:pt x="103" y="3"/>
                    <a:pt x="111" y="0"/>
                    <a:pt x="120" y="0"/>
                  </a:cubicBezTo>
                  <a:cubicBezTo>
                    <a:pt x="132" y="0"/>
                    <a:pt x="141" y="4"/>
                    <a:pt x="148" y="13"/>
                  </a:cubicBezTo>
                  <a:cubicBezTo>
                    <a:pt x="155" y="22"/>
                    <a:pt x="159" y="33"/>
                    <a:pt x="159" y="47"/>
                  </a:cubicBezTo>
                  <a:cubicBezTo>
                    <a:pt x="159" y="73"/>
                    <a:pt x="149" y="99"/>
                    <a:pt x="129" y="126"/>
                  </a:cubicBezTo>
                  <a:cubicBezTo>
                    <a:pt x="121" y="136"/>
                    <a:pt x="115" y="140"/>
                    <a:pt x="109" y="140"/>
                  </a:cubicBezTo>
                  <a:cubicBezTo>
                    <a:pt x="103" y="140"/>
                    <a:pt x="100" y="137"/>
                    <a:pt x="100" y="131"/>
                  </a:cubicBezTo>
                  <a:cubicBezTo>
                    <a:pt x="100" y="128"/>
                    <a:pt x="102" y="125"/>
                    <a:pt x="106" y="120"/>
                  </a:cubicBezTo>
                  <a:cubicBezTo>
                    <a:pt x="112" y="112"/>
                    <a:pt x="117" y="103"/>
                    <a:pt x="122" y="92"/>
                  </a:cubicBezTo>
                  <a:cubicBezTo>
                    <a:pt x="127" y="82"/>
                    <a:pt x="130" y="74"/>
                    <a:pt x="130" y="69"/>
                  </a:cubicBez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0" name="is1ide-任意多边形: 形状 5"/>
            <p:cNvSpPr>
              <a:spLocks/>
            </p:cNvSpPr>
            <p:nvPr/>
          </p:nvSpPr>
          <p:spPr bwMode="auto">
            <a:xfrm>
              <a:off x="821532" y="1285423"/>
              <a:ext cx="366460" cy="327197"/>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spTree>
    <p:extLst>
      <p:ext uri="{BB962C8B-B14F-4D97-AF65-F5344CB8AC3E}">
        <p14:creationId xmlns:p14="http://schemas.microsoft.com/office/powerpoint/2010/main" val="248636665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par>
                                <p:cTn id="22" presetID="22" presetClass="entr" presetSubtype="1"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0" y="1399321"/>
            <a:ext cx="1237149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★深化党和国家机构改革的原则★</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id="{595998BE-1166-4C41-BFA6-CA78BEE2FE37}"/>
              </a:ext>
            </a:extLst>
          </p:cNvPr>
          <p:cNvGrpSpPr/>
          <p:nvPr/>
        </p:nvGrpSpPr>
        <p:grpSpPr>
          <a:xfrm>
            <a:off x="4549992" y="2735789"/>
            <a:ext cx="3092019" cy="2979591"/>
            <a:chOff x="4799856" y="2420888"/>
            <a:chExt cx="2850766" cy="2747113"/>
          </a:xfrm>
          <a:solidFill>
            <a:srgbClr val="D11956"/>
          </a:solidFill>
        </p:grpSpPr>
        <p:sp>
          <p:nvSpPr>
            <p:cNvPr id="74" name="i$liḋe-Freeform 104">
              <a:extLst>
                <a:ext uri="{FF2B5EF4-FFF2-40B4-BE49-F238E27FC236}">
                  <a16:creationId xmlns:a16="http://schemas.microsoft.com/office/drawing/2014/main" id="{9FEFD1F3-E5F3-41B8-BDA0-F6F0A922315C}"/>
                </a:ext>
              </a:extLst>
            </p:cNvPr>
            <p:cNvSpPr>
              <a:spLocks/>
            </p:cNvSpPr>
            <p:nvPr/>
          </p:nvSpPr>
          <p:spPr bwMode="auto">
            <a:xfrm>
              <a:off x="6291905" y="4271340"/>
              <a:ext cx="814277" cy="89666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grpFill/>
            <a:ln w="9525">
              <a:noFill/>
              <a:miter lim="800000"/>
              <a:headEnd/>
              <a:tailEnd/>
            </a:ln>
          </p:spPr>
          <p:txBody>
            <a:bodyPr anchor="ctr"/>
            <a:lstStyle/>
            <a:p>
              <a:pPr algn="ctr"/>
              <a:endParaRPr sz="2400" dirty="0"/>
            </a:p>
          </p:txBody>
        </p:sp>
        <p:sp>
          <p:nvSpPr>
            <p:cNvPr id="75" name="i$liḋe-Freeform 106">
              <a:extLst>
                <a:ext uri="{FF2B5EF4-FFF2-40B4-BE49-F238E27FC236}">
                  <a16:creationId xmlns:a16="http://schemas.microsoft.com/office/drawing/2014/main" id="{FD363D83-3126-4903-BC08-1C175D3C4BFC}"/>
                </a:ext>
              </a:extLst>
            </p:cNvPr>
            <p:cNvSpPr>
              <a:spLocks/>
            </p:cNvSpPr>
            <p:nvPr/>
          </p:nvSpPr>
          <p:spPr bwMode="auto">
            <a:xfrm>
              <a:off x="5342707" y="4271340"/>
              <a:ext cx="817452" cy="89666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grpFill/>
            <a:ln w="9525">
              <a:noFill/>
              <a:miter lim="800000"/>
              <a:headEnd/>
              <a:tailEnd/>
            </a:ln>
          </p:spPr>
          <p:txBody>
            <a:bodyPr anchor="ctr"/>
            <a:lstStyle/>
            <a:p>
              <a:pPr algn="ctr"/>
              <a:endParaRPr sz="2400" dirty="0"/>
            </a:p>
          </p:txBody>
        </p:sp>
        <p:sp>
          <p:nvSpPr>
            <p:cNvPr id="76" name="i$liḋe-Freeform 108">
              <a:extLst>
                <a:ext uri="{FF2B5EF4-FFF2-40B4-BE49-F238E27FC236}">
                  <a16:creationId xmlns:a16="http://schemas.microsoft.com/office/drawing/2014/main" id="{A46484A3-7E2E-48EE-BDFF-657EB2137A56}"/>
                </a:ext>
              </a:extLst>
            </p:cNvPr>
            <p:cNvSpPr>
              <a:spLocks/>
            </p:cNvSpPr>
            <p:nvPr/>
          </p:nvSpPr>
          <p:spPr bwMode="auto">
            <a:xfrm>
              <a:off x="6225239" y="2420888"/>
              <a:ext cx="1425383" cy="1699688"/>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w="9525">
              <a:noFill/>
              <a:miter lim="800000"/>
              <a:headEnd/>
              <a:tailEnd/>
            </a:ln>
          </p:spPr>
          <p:txBody>
            <a:bodyPr anchor="ctr"/>
            <a:lstStyle/>
            <a:p>
              <a:pPr algn="ctr"/>
              <a:endParaRPr sz="2400" dirty="0"/>
            </a:p>
          </p:txBody>
        </p:sp>
        <p:sp>
          <p:nvSpPr>
            <p:cNvPr id="77" name="i$liḋe-Freeform 109">
              <a:extLst>
                <a:ext uri="{FF2B5EF4-FFF2-40B4-BE49-F238E27FC236}">
                  <a16:creationId xmlns:a16="http://schemas.microsoft.com/office/drawing/2014/main" id="{1A0C5AA0-58C6-41B2-B91C-47E95D10A2DB}"/>
                </a:ext>
              </a:extLst>
            </p:cNvPr>
            <p:cNvSpPr>
              <a:spLocks/>
            </p:cNvSpPr>
            <p:nvPr/>
          </p:nvSpPr>
          <p:spPr bwMode="auto">
            <a:xfrm>
              <a:off x="4799856" y="2420888"/>
              <a:ext cx="1425383" cy="1699688"/>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w="9525">
              <a:noFill/>
              <a:miter lim="800000"/>
              <a:headEnd/>
              <a:tailEnd/>
            </a:ln>
          </p:spPr>
          <p:txBody>
            <a:bodyPr anchor="ctr"/>
            <a:lstStyle/>
            <a:p>
              <a:pPr algn="ctr"/>
              <a:endParaRPr sz="2400" dirty="0"/>
            </a:p>
          </p:txBody>
        </p:sp>
      </p:grpSp>
      <p:sp>
        <p:nvSpPr>
          <p:cNvPr id="78" name="i$liḋe-文本框 26">
            <a:extLst>
              <a:ext uri="{FF2B5EF4-FFF2-40B4-BE49-F238E27FC236}">
                <a16:creationId xmlns:a16="http://schemas.microsoft.com/office/drawing/2014/main" id="{6187EB42-E303-41B2-A790-46AA9F1E0A2A}"/>
              </a:ext>
            </a:extLst>
          </p:cNvPr>
          <p:cNvSpPr txBox="1">
            <a:spLocks/>
          </p:cNvSpPr>
          <p:nvPr/>
        </p:nvSpPr>
        <p:spPr>
          <a:xfrm>
            <a:off x="5742837" y="4182405"/>
            <a:ext cx="709380" cy="335695"/>
          </a:xfrm>
          <a:prstGeom prst="rect">
            <a:avLst/>
          </a:prstGeom>
          <a:noFill/>
        </p:spPr>
        <p:txBody>
          <a:bodyPr wrap="none" lIns="120000" tIns="62400" rIns="120000" bIns="62400" anchor="ctr" anchorCtr="0">
            <a:normAutofit fontScale="85000" lnSpcReduction="20000"/>
          </a:bodyPr>
          <a:lstStyle/>
          <a:p>
            <a:pPr algn="ctr"/>
            <a:r>
              <a:rPr lang="zh-CN" altLang="en-US" sz="1867" b="1" dirty="0">
                <a:latin typeface="微软雅黑" panose="020B0503020204020204" pitchFamily="34" charset="-122"/>
                <a:ea typeface="微软雅黑" panose="020B0503020204020204" pitchFamily="34" charset="-122"/>
              </a:rPr>
              <a:t>四大原则</a:t>
            </a:r>
          </a:p>
        </p:txBody>
      </p:sp>
      <p:cxnSp>
        <p:nvCxnSpPr>
          <p:cNvPr id="79" name="i$liḋe-Straight Connector 13">
            <a:extLst>
              <a:ext uri="{FF2B5EF4-FFF2-40B4-BE49-F238E27FC236}">
                <a16:creationId xmlns:a16="http://schemas.microsoft.com/office/drawing/2014/main" id="{ECF75E3A-81C0-48BA-BC24-DAF0E9893398}"/>
              </a:ext>
            </a:extLst>
          </p:cNvPr>
          <p:cNvCxnSpPr/>
          <p:nvPr/>
        </p:nvCxnSpPr>
        <p:spPr>
          <a:xfrm>
            <a:off x="1997867" y="4896028"/>
            <a:ext cx="2968983" cy="0"/>
          </a:xfrm>
          <a:prstGeom prst="line">
            <a:avLst/>
          </a:prstGeom>
          <a:ln w="3175" cap="rnd">
            <a:solidFill>
              <a:srgbClr val="C000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0" name="i$liḋe-Straight Connector 14">
            <a:extLst>
              <a:ext uri="{FF2B5EF4-FFF2-40B4-BE49-F238E27FC236}">
                <a16:creationId xmlns:a16="http://schemas.microsoft.com/office/drawing/2014/main" id="{5CAEBEF6-EADC-46E2-A890-0AD0B114937D}"/>
              </a:ext>
            </a:extLst>
          </p:cNvPr>
          <p:cNvCxnSpPr/>
          <p:nvPr/>
        </p:nvCxnSpPr>
        <p:spPr>
          <a:xfrm>
            <a:off x="7291654" y="4896028"/>
            <a:ext cx="2968983" cy="0"/>
          </a:xfrm>
          <a:prstGeom prst="line">
            <a:avLst/>
          </a:prstGeom>
          <a:ln w="3175" cap="rnd">
            <a:solidFill>
              <a:srgbClr val="C00000"/>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1711321" y="3294019"/>
            <a:ext cx="2646878" cy="646331"/>
          </a:xfrm>
          <a:prstGeom prst="rect">
            <a:avLst/>
          </a:prstGeom>
          <a:noFill/>
          <a:effectLst/>
        </p:spPr>
        <p:txBody>
          <a:bodyPr wrap="none" rtlCol="0">
            <a:spAutoFit/>
          </a:bodyPr>
          <a:lstStyle/>
          <a:p>
            <a:pPr lvl="0" algn="r">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坚持党的全面领导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2" name="文本框 81"/>
          <p:cNvSpPr txBox="1"/>
          <p:nvPr/>
        </p:nvSpPr>
        <p:spPr>
          <a:xfrm>
            <a:off x="7886960" y="3294019"/>
            <a:ext cx="2646878" cy="646331"/>
          </a:xfrm>
          <a:prstGeom prst="rect">
            <a:avLst/>
          </a:prstGeom>
          <a:noFill/>
          <a:effectLst/>
        </p:spPr>
        <p:txBody>
          <a:bodyPr wrap="none" rtlCol="0">
            <a:spAutoFit/>
          </a:bodyPr>
          <a:lstStyle/>
          <a:p>
            <a:pPr lvl="0">
              <a:lnSpc>
                <a:spcPct val="150000"/>
              </a:lnSpc>
            </a:pPr>
            <a:r>
              <a:rPr lang="zh-CN" altLang="en-US" sz="2400"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坚持以人民为中心</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421927" y="5270669"/>
            <a:ext cx="2646878" cy="646331"/>
          </a:xfrm>
          <a:prstGeom prst="rect">
            <a:avLst/>
          </a:prstGeom>
          <a:noFill/>
          <a:effectLst/>
        </p:spPr>
        <p:txBody>
          <a:bodyPr wrap="none" rtlCol="0">
            <a:spAutoFit/>
          </a:bodyPr>
          <a:lstStyle/>
          <a:p>
            <a:pPr lvl="0">
              <a:lnSpc>
                <a:spcPct val="150000"/>
              </a:lnSpc>
            </a:pPr>
            <a:r>
              <a:rPr lang="zh-CN" altLang="en-US" sz="2400"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坚持全面依法治国</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4" name="文本框 83"/>
          <p:cNvSpPr txBox="1"/>
          <p:nvPr/>
        </p:nvSpPr>
        <p:spPr>
          <a:xfrm>
            <a:off x="2194224" y="5270255"/>
            <a:ext cx="2646878" cy="646331"/>
          </a:xfrm>
          <a:prstGeom prst="rect">
            <a:avLst/>
          </a:prstGeom>
          <a:noFill/>
          <a:effectLst/>
        </p:spPr>
        <p:txBody>
          <a:bodyPr wrap="none" rtlCol="0">
            <a:spAutoFit/>
          </a:bodyPr>
          <a:lstStyle/>
          <a:p>
            <a:pPr lvl="0" algn="r">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坚持优化协同高效</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85" name="îṥlíde">
            <a:extLst>
              <a:ext uri="{FF2B5EF4-FFF2-40B4-BE49-F238E27FC236}">
                <a16:creationId xmlns:a16="http://schemas.microsoft.com/office/drawing/2014/main" id="{1B6F8C42-C2C1-4A5D-8864-66D48BFA154F}"/>
              </a:ext>
            </a:extLst>
          </p:cNvPr>
          <p:cNvSpPr/>
          <p:nvPr/>
        </p:nvSpPr>
        <p:spPr>
          <a:xfrm>
            <a:off x="4272642" y="3681756"/>
            <a:ext cx="439461" cy="439459"/>
          </a:xfrm>
          <a:prstGeom prst="ellipse">
            <a:avLst/>
          </a:prstGeom>
          <a:solidFill>
            <a:srgbClr val="D11956"/>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r>
              <a:rPr lang="en-US" sz="2400" dirty="0">
                <a:solidFill>
                  <a:schemeClr val="bg1"/>
                </a:solidFill>
                <a:latin typeface="Agency FB" panose="020B0503020202020204" pitchFamily="34" charset="0"/>
              </a:rPr>
              <a:t>A</a:t>
            </a:r>
            <a:endParaRPr sz="2400" dirty="0">
              <a:solidFill>
                <a:schemeClr val="bg1"/>
              </a:solidFill>
              <a:latin typeface="Agency FB" panose="020B0503020202020204" pitchFamily="34" charset="0"/>
            </a:endParaRPr>
          </a:p>
        </p:txBody>
      </p:sp>
      <p:sp>
        <p:nvSpPr>
          <p:cNvPr id="86" name="îṣlïdè">
            <a:extLst>
              <a:ext uri="{FF2B5EF4-FFF2-40B4-BE49-F238E27FC236}">
                <a16:creationId xmlns:a16="http://schemas.microsoft.com/office/drawing/2014/main" id="{8A490EBE-D66C-4BFF-9264-52854467D192}"/>
              </a:ext>
            </a:extLst>
          </p:cNvPr>
          <p:cNvSpPr/>
          <p:nvPr/>
        </p:nvSpPr>
        <p:spPr>
          <a:xfrm>
            <a:off x="4847604" y="5576193"/>
            <a:ext cx="439461" cy="439459"/>
          </a:xfrm>
          <a:prstGeom prst="ellipse">
            <a:avLst/>
          </a:prstGeom>
          <a:solidFill>
            <a:srgbClr val="D11956"/>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r>
              <a:rPr lang="en-US" sz="2400" dirty="0">
                <a:solidFill>
                  <a:schemeClr val="bg1"/>
                </a:solidFill>
                <a:latin typeface="Agency FB" panose="020B0503020202020204" pitchFamily="34" charset="0"/>
              </a:rPr>
              <a:t>C</a:t>
            </a:r>
            <a:endParaRPr sz="2400" dirty="0">
              <a:solidFill>
                <a:schemeClr val="bg1"/>
              </a:solidFill>
              <a:latin typeface="Agency FB" panose="020B0503020202020204" pitchFamily="34" charset="0"/>
            </a:endParaRPr>
          </a:p>
        </p:txBody>
      </p:sp>
      <p:sp>
        <p:nvSpPr>
          <p:cNvPr id="87" name="ïš1îdê">
            <a:extLst>
              <a:ext uri="{FF2B5EF4-FFF2-40B4-BE49-F238E27FC236}">
                <a16:creationId xmlns:a16="http://schemas.microsoft.com/office/drawing/2014/main" id="{29591C40-68BF-4121-BDF7-43DA5C4A0809}"/>
              </a:ext>
            </a:extLst>
          </p:cNvPr>
          <p:cNvSpPr/>
          <p:nvPr/>
        </p:nvSpPr>
        <p:spPr>
          <a:xfrm>
            <a:off x="7448859" y="3657601"/>
            <a:ext cx="439461" cy="439459"/>
          </a:xfrm>
          <a:prstGeom prst="ellipse">
            <a:avLst/>
          </a:prstGeom>
          <a:solidFill>
            <a:srgbClr val="D11956"/>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r>
              <a:rPr lang="en-US" sz="2400" dirty="0">
                <a:solidFill>
                  <a:schemeClr val="bg1"/>
                </a:solidFill>
                <a:latin typeface="Agency FB" panose="020B0503020202020204" pitchFamily="34" charset="0"/>
              </a:rPr>
              <a:t>B</a:t>
            </a:r>
            <a:endParaRPr sz="2400" dirty="0">
              <a:solidFill>
                <a:schemeClr val="bg1"/>
              </a:solidFill>
              <a:latin typeface="Agency FB" panose="020B0503020202020204" pitchFamily="34" charset="0"/>
            </a:endParaRPr>
          </a:p>
        </p:txBody>
      </p:sp>
      <p:sp>
        <p:nvSpPr>
          <p:cNvPr id="88" name="îŝḻiḑê">
            <a:extLst>
              <a:ext uri="{FF2B5EF4-FFF2-40B4-BE49-F238E27FC236}">
                <a16:creationId xmlns:a16="http://schemas.microsoft.com/office/drawing/2014/main" id="{B8C421C1-CDA2-48E2-AE2A-8F5188E50C75}"/>
              </a:ext>
            </a:extLst>
          </p:cNvPr>
          <p:cNvSpPr/>
          <p:nvPr/>
        </p:nvSpPr>
        <p:spPr>
          <a:xfrm>
            <a:off x="6951844" y="5576193"/>
            <a:ext cx="439461" cy="439459"/>
          </a:xfrm>
          <a:prstGeom prst="ellipse">
            <a:avLst/>
          </a:prstGeom>
          <a:solidFill>
            <a:srgbClr val="D11956"/>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r>
              <a:rPr lang="en-US" sz="2400" dirty="0">
                <a:solidFill>
                  <a:schemeClr val="bg1"/>
                </a:solidFill>
                <a:latin typeface="Agency FB" panose="020B0503020202020204" pitchFamily="34" charset="0"/>
              </a:rPr>
              <a:t>D</a:t>
            </a:r>
            <a:endParaRPr sz="24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9245757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fltVal val="0"/>
                                          </p:val>
                                        </p:tav>
                                        <p:tav tm="100000">
                                          <p:val>
                                            <p:strVal val="#ppt_w"/>
                                          </p:val>
                                        </p:tav>
                                      </p:tavLst>
                                    </p:anim>
                                    <p:anim calcmode="lin" valueType="num">
                                      <p:cBhvr>
                                        <p:cTn id="17" dur="500" fill="hold"/>
                                        <p:tgtEl>
                                          <p:spTgt spid="73"/>
                                        </p:tgtEl>
                                        <p:attrNameLst>
                                          <p:attrName>ppt_h</p:attrName>
                                        </p:attrNameLst>
                                      </p:cBhvr>
                                      <p:tavLst>
                                        <p:tav tm="0">
                                          <p:val>
                                            <p:fltVal val="0"/>
                                          </p:val>
                                        </p:tav>
                                        <p:tav tm="100000">
                                          <p:val>
                                            <p:strVal val="#ppt_h"/>
                                          </p:val>
                                        </p:tav>
                                      </p:tavLst>
                                    </p:anim>
                                    <p:animEffect transition="in" filter="fade">
                                      <p:cBhvr>
                                        <p:cTn id="18" dur="500"/>
                                        <p:tgtEl>
                                          <p:spTgt spid="73"/>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randombar(horizontal)">
                                      <p:cBhvr>
                                        <p:cTn id="22" dur="500"/>
                                        <p:tgtEl>
                                          <p:spTgt spid="7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par>
                                <p:cTn id="28" presetID="10" presetClass="entr" presetSubtype="0" fill="hold"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fade">
                                      <p:cBhvr>
                                        <p:cTn id="30" dur="500"/>
                                        <p:tgtEl>
                                          <p:spTgt spid="80"/>
                                        </p:tgtEl>
                                      </p:cBhvr>
                                    </p:animEffect>
                                  </p:childTnLst>
                                </p:cTn>
                              </p:par>
                            </p:childTnLst>
                          </p:cTn>
                        </p:par>
                        <p:par>
                          <p:cTn id="31" fill="hold">
                            <p:stCondLst>
                              <p:cond delay="500"/>
                            </p:stCondLst>
                            <p:childTnLst>
                              <p:par>
                                <p:cTn id="32" presetID="49" presetClass="entr" presetSubtype="0" decel="100000"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fill="hold"/>
                                        <p:tgtEl>
                                          <p:spTgt spid="85"/>
                                        </p:tgtEl>
                                        <p:attrNameLst>
                                          <p:attrName>ppt_w</p:attrName>
                                        </p:attrNameLst>
                                      </p:cBhvr>
                                      <p:tavLst>
                                        <p:tav tm="0">
                                          <p:val>
                                            <p:fltVal val="0"/>
                                          </p:val>
                                        </p:tav>
                                        <p:tav tm="100000">
                                          <p:val>
                                            <p:strVal val="#ppt_w"/>
                                          </p:val>
                                        </p:tav>
                                      </p:tavLst>
                                    </p:anim>
                                    <p:anim calcmode="lin" valueType="num">
                                      <p:cBhvr>
                                        <p:cTn id="35" dur="500" fill="hold"/>
                                        <p:tgtEl>
                                          <p:spTgt spid="85"/>
                                        </p:tgtEl>
                                        <p:attrNameLst>
                                          <p:attrName>ppt_h</p:attrName>
                                        </p:attrNameLst>
                                      </p:cBhvr>
                                      <p:tavLst>
                                        <p:tav tm="0">
                                          <p:val>
                                            <p:fltVal val="0"/>
                                          </p:val>
                                        </p:tav>
                                        <p:tav tm="100000">
                                          <p:val>
                                            <p:strVal val="#ppt_h"/>
                                          </p:val>
                                        </p:tav>
                                      </p:tavLst>
                                    </p:anim>
                                    <p:anim calcmode="lin" valueType="num">
                                      <p:cBhvr>
                                        <p:cTn id="36" dur="500" fill="hold"/>
                                        <p:tgtEl>
                                          <p:spTgt spid="85"/>
                                        </p:tgtEl>
                                        <p:attrNameLst>
                                          <p:attrName>style.rotation</p:attrName>
                                        </p:attrNameLst>
                                      </p:cBhvr>
                                      <p:tavLst>
                                        <p:tav tm="0">
                                          <p:val>
                                            <p:fltVal val="360"/>
                                          </p:val>
                                        </p:tav>
                                        <p:tav tm="100000">
                                          <p:val>
                                            <p:fltVal val="0"/>
                                          </p:val>
                                        </p:tav>
                                      </p:tavLst>
                                    </p:anim>
                                    <p:animEffect transition="in" filter="fade">
                                      <p:cBhvr>
                                        <p:cTn id="37" dur="500"/>
                                        <p:tgtEl>
                                          <p:spTgt spid="85"/>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up)">
                                      <p:cBhvr>
                                        <p:cTn id="41" dur="500"/>
                                        <p:tgtEl>
                                          <p:spTgt spid="81"/>
                                        </p:tgtEl>
                                      </p:cBhvr>
                                    </p:animEffect>
                                  </p:childTnLst>
                                </p:cTn>
                              </p:par>
                            </p:childTnLst>
                          </p:cTn>
                        </p:par>
                        <p:par>
                          <p:cTn id="42" fill="hold">
                            <p:stCondLst>
                              <p:cond delay="1500"/>
                            </p:stCondLst>
                            <p:childTnLst>
                              <p:par>
                                <p:cTn id="43" presetID="49" presetClass="entr" presetSubtype="0" decel="100000"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 calcmode="lin" valueType="num">
                                      <p:cBhvr>
                                        <p:cTn id="45" dur="500" fill="hold"/>
                                        <p:tgtEl>
                                          <p:spTgt spid="87"/>
                                        </p:tgtEl>
                                        <p:attrNameLst>
                                          <p:attrName>ppt_w</p:attrName>
                                        </p:attrNameLst>
                                      </p:cBhvr>
                                      <p:tavLst>
                                        <p:tav tm="0">
                                          <p:val>
                                            <p:fltVal val="0"/>
                                          </p:val>
                                        </p:tav>
                                        <p:tav tm="100000">
                                          <p:val>
                                            <p:strVal val="#ppt_w"/>
                                          </p:val>
                                        </p:tav>
                                      </p:tavLst>
                                    </p:anim>
                                    <p:anim calcmode="lin" valueType="num">
                                      <p:cBhvr>
                                        <p:cTn id="46" dur="500" fill="hold"/>
                                        <p:tgtEl>
                                          <p:spTgt spid="87"/>
                                        </p:tgtEl>
                                        <p:attrNameLst>
                                          <p:attrName>ppt_h</p:attrName>
                                        </p:attrNameLst>
                                      </p:cBhvr>
                                      <p:tavLst>
                                        <p:tav tm="0">
                                          <p:val>
                                            <p:fltVal val="0"/>
                                          </p:val>
                                        </p:tav>
                                        <p:tav tm="100000">
                                          <p:val>
                                            <p:strVal val="#ppt_h"/>
                                          </p:val>
                                        </p:tav>
                                      </p:tavLst>
                                    </p:anim>
                                    <p:anim calcmode="lin" valueType="num">
                                      <p:cBhvr>
                                        <p:cTn id="47" dur="500" fill="hold"/>
                                        <p:tgtEl>
                                          <p:spTgt spid="87"/>
                                        </p:tgtEl>
                                        <p:attrNameLst>
                                          <p:attrName>style.rotation</p:attrName>
                                        </p:attrNameLst>
                                      </p:cBhvr>
                                      <p:tavLst>
                                        <p:tav tm="0">
                                          <p:val>
                                            <p:fltVal val="360"/>
                                          </p:val>
                                        </p:tav>
                                        <p:tav tm="100000">
                                          <p:val>
                                            <p:fltVal val="0"/>
                                          </p:val>
                                        </p:tav>
                                      </p:tavLst>
                                    </p:anim>
                                    <p:animEffect transition="in" filter="fade">
                                      <p:cBhvr>
                                        <p:cTn id="48" dur="500"/>
                                        <p:tgtEl>
                                          <p:spTgt spid="87"/>
                                        </p:tgtEl>
                                      </p:cBhvr>
                                    </p:animEffect>
                                  </p:childTnLst>
                                </p:cTn>
                              </p:par>
                            </p:childTnLst>
                          </p:cTn>
                        </p:par>
                        <p:par>
                          <p:cTn id="49" fill="hold">
                            <p:stCondLst>
                              <p:cond delay="2000"/>
                            </p:stCondLst>
                            <p:childTnLst>
                              <p:par>
                                <p:cTn id="50" presetID="22" presetClass="entr" presetSubtype="1"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up)">
                                      <p:cBhvr>
                                        <p:cTn id="52" dur="500"/>
                                        <p:tgtEl>
                                          <p:spTgt spid="82"/>
                                        </p:tgtEl>
                                      </p:cBhvr>
                                    </p:animEffect>
                                  </p:childTnLst>
                                </p:cTn>
                              </p:par>
                            </p:childTnLst>
                          </p:cTn>
                        </p:par>
                        <p:par>
                          <p:cTn id="53" fill="hold">
                            <p:stCondLst>
                              <p:cond delay="2500"/>
                            </p:stCondLst>
                            <p:childTnLst>
                              <p:par>
                                <p:cTn id="54" presetID="49" presetClass="entr" presetSubtype="0" decel="100000" fill="hold" grpId="0" nodeType="afterEffect">
                                  <p:stCondLst>
                                    <p:cond delay="0"/>
                                  </p:stCondLst>
                                  <p:childTnLst>
                                    <p:set>
                                      <p:cBhvr>
                                        <p:cTn id="55" dur="1" fill="hold">
                                          <p:stCondLst>
                                            <p:cond delay="0"/>
                                          </p:stCondLst>
                                        </p:cTn>
                                        <p:tgtEl>
                                          <p:spTgt spid="86"/>
                                        </p:tgtEl>
                                        <p:attrNameLst>
                                          <p:attrName>style.visibility</p:attrName>
                                        </p:attrNameLst>
                                      </p:cBhvr>
                                      <p:to>
                                        <p:strVal val="visible"/>
                                      </p:to>
                                    </p:set>
                                    <p:anim calcmode="lin" valueType="num">
                                      <p:cBhvr>
                                        <p:cTn id="56" dur="500" fill="hold"/>
                                        <p:tgtEl>
                                          <p:spTgt spid="86"/>
                                        </p:tgtEl>
                                        <p:attrNameLst>
                                          <p:attrName>ppt_w</p:attrName>
                                        </p:attrNameLst>
                                      </p:cBhvr>
                                      <p:tavLst>
                                        <p:tav tm="0">
                                          <p:val>
                                            <p:fltVal val="0"/>
                                          </p:val>
                                        </p:tav>
                                        <p:tav tm="100000">
                                          <p:val>
                                            <p:strVal val="#ppt_w"/>
                                          </p:val>
                                        </p:tav>
                                      </p:tavLst>
                                    </p:anim>
                                    <p:anim calcmode="lin" valueType="num">
                                      <p:cBhvr>
                                        <p:cTn id="57" dur="500" fill="hold"/>
                                        <p:tgtEl>
                                          <p:spTgt spid="86"/>
                                        </p:tgtEl>
                                        <p:attrNameLst>
                                          <p:attrName>ppt_h</p:attrName>
                                        </p:attrNameLst>
                                      </p:cBhvr>
                                      <p:tavLst>
                                        <p:tav tm="0">
                                          <p:val>
                                            <p:fltVal val="0"/>
                                          </p:val>
                                        </p:tav>
                                        <p:tav tm="100000">
                                          <p:val>
                                            <p:strVal val="#ppt_h"/>
                                          </p:val>
                                        </p:tav>
                                      </p:tavLst>
                                    </p:anim>
                                    <p:anim calcmode="lin" valueType="num">
                                      <p:cBhvr>
                                        <p:cTn id="58" dur="500" fill="hold"/>
                                        <p:tgtEl>
                                          <p:spTgt spid="86"/>
                                        </p:tgtEl>
                                        <p:attrNameLst>
                                          <p:attrName>style.rotation</p:attrName>
                                        </p:attrNameLst>
                                      </p:cBhvr>
                                      <p:tavLst>
                                        <p:tav tm="0">
                                          <p:val>
                                            <p:fltVal val="360"/>
                                          </p:val>
                                        </p:tav>
                                        <p:tav tm="100000">
                                          <p:val>
                                            <p:fltVal val="0"/>
                                          </p:val>
                                        </p:tav>
                                      </p:tavLst>
                                    </p:anim>
                                    <p:animEffect transition="in" filter="fade">
                                      <p:cBhvr>
                                        <p:cTn id="59" dur="500"/>
                                        <p:tgtEl>
                                          <p:spTgt spid="86"/>
                                        </p:tgtEl>
                                      </p:cBhvr>
                                    </p:animEffect>
                                  </p:childTnLst>
                                </p:cTn>
                              </p:par>
                            </p:childTnLst>
                          </p:cTn>
                        </p:par>
                        <p:par>
                          <p:cTn id="60" fill="hold">
                            <p:stCondLst>
                              <p:cond delay="3000"/>
                            </p:stCondLst>
                            <p:childTnLst>
                              <p:par>
                                <p:cTn id="61" presetID="22" presetClass="entr" presetSubtype="1"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up)">
                                      <p:cBhvr>
                                        <p:cTn id="63" dur="500"/>
                                        <p:tgtEl>
                                          <p:spTgt spid="84"/>
                                        </p:tgtEl>
                                      </p:cBhvr>
                                    </p:animEffect>
                                  </p:childTnLst>
                                </p:cTn>
                              </p:par>
                            </p:childTnLst>
                          </p:cTn>
                        </p:par>
                        <p:par>
                          <p:cTn id="64" fill="hold">
                            <p:stCondLst>
                              <p:cond delay="3500"/>
                            </p:stCondLst>
                            <p:childTnLst>
                              <p:par>
                                <p:cTn id="65" presetID="49" presetClass="entr" presetSubtype="0" decel="100000" fill="hold" grpId="0" nodeType="after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 calcmode="lin" valueType="num">
                                      <p:cBhvr>
                                        <p:cTn id="69" dur="500" fill="hold"/>
                                        <p:tgtEl>
                                          <p:spTgt spid="88"/>
                                        </p:tgtEl>
                                        <p:attrNameLst>
                                          <p:attrName>style.rotation</p:attrName>
                                        </p:attrNameLst>
                                      </p:cBhvr>
                                      <p:tavLst>
                                        <p:tav tm="0">
                                          <p:val>
                                            <p:fltVal val="360"/>
                                          </p:val>
                                        </p:tav>
                                        <p:tav tm="100000">
                                          <p:val>
                                            <p:fltVal val="0"/>
                                          </p:val>
                                        </p:tav>
                                      </p:tavLst>
                                    </p:anim>
                                    <p:animEffect transition="in" filter="fade">
                                      <p:cBhvr>
                                        <p:cTn id="70" dur="500"/>
                                        <p:tgtEl>
                                          <p:spTgt spid="88"/>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wipe(up)">
                                      <p:cBhvr>
                                        <p:cTn id="7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8" grpId="0"/>
      <p:bldP spid="81" grpId="0"/>
      <p:bldP spid="82" grpId="0"/>
      <p:bldP spid="83" grpId="0"/>
      <p:bldP spid="84" grpId="0"/>
      <p:bldP spid="85" grpId="0" animBg="1"/>
      <p:bldP spid="86" grpId="0" animBg="1"/>
      <p:bldP spid="87" grpId="0" animBg="1"/>
      <p:bldP spid="8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17436" y="1275575"/>
            <a:ext cx="1237149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★坚持党的全面领导★</a:t>
            </a:r>
            <a:endParaRPr lang="en-US" altLang="zh-CN" sz="3733" b="1" kern="0" dirty="0">
              <a:solidFill>
                <a:srgbClr val="D11956"/>
              </a:solidFill>
              <a:latin typeface="微软雅黑" pitchFamily="34" charset="-122"/>
              <a:ea typeface="微软雅黑" pitchFamily="34" charset="-122"/>
            </a:endParaRPr>
          </a:p>
          <a:p>
            <a:pPr>
              <a:defRPr/>
            </a:pPr>
            <a:r>
              <a:rPr lang="zh-CN" altLang="en-US" sz="2667" b="1" kern="0" dirty="0">
                <a:solidFill>
                  <a:srgbClr val="D11956"/>
                </a:solidFill>
                <a:latin typeface="微软雅黑" pitchFamily="34" charset="-122"/>
                <a:ea typeface="微软雅黑" pitchFamily="34" charset="-122"/>
              </a:rPr>
              <a:t>党的全面领导是深化党和国家机构改革的根本保证</a:t>
            </a: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1" name="ïšḻíďè">
            <a:extLst>
              <a:ext uri="{FF2B5EF4-FFF2-40B4-BE49-F238E27FC236}">
                <a16:creationId xmlns:a16="http://schemas.microsoft.com/office/drawing/2014/main" id="{FE1A5920-FF2E-4F0F-BE89-8697B495ACE6}"/>
              </a:ext>
            </a:extLst>
          </p:cNvPr>
          <p:cNvGrpSpPr>
            <a:grpSpLocks noChangeAspect="1"/>
          </p:cNvGrpSpPr>
          <p:nvPr/>
        </p:nvGrpSpPr>
        <p:grpSpPr bwMode="auto">
          <a:xfrm>
            <a:off x="1477497" y="4346858"/>
            <a:ext cx="1128712" cy="1795463"/>
            <a:chOff x="614" y="1144"/>
            <a:chExt cx="711" cy="1131"/>
          </a:xfrm>
          <a:solidFill>
            <a:srgbClr val="D11956"/>
          </a:solidFill>
        </p:grpSpPr>
        <p:sp>
          <p:nvSpPr>
            <p:cNvPr id="22" name="ïS1íde">
              <a:extLst>
                <a:ext uri="{FF2B5EF4-FFF2-40B4-BE49-F238E27FC236}">
                  <a16:creationId xmlns:a16="http://schemas.microsoft.com/office/drawing/2014/main" id="{339C9595-54D9-4182-B2CB-AEBFAC2B601B}"/>
                </a:ext>
              </a:extLst>
            </p:cNvPr>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îŝḷîde">
              <a:extLst>
                <a:ext uri="{FF2B5EF4-FFF2-40B4-BE49-F238E27FC236}">
                  <a16:creationId xmlns:a16="http://schemas.microsoft.com/office/drawing/2014/main" id="{0306FB66-8BFF-42DB-A43C-1401829CBE10}"/>
                </a:ext>
              </a:extLst>
            </p:cNvPr>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işľíḓé">
              <a:extLst>
                <a:ext uri="{FF2B5EF4-FFF2-40B4-BE49-F238E27FC236}">
                  <a16:creationId xmlns:a16="http://schemas.microsoft.com/office/drawing/2014/main" id="{3872CDE4-E159-408E-8A93-6722AE50D7E4}"/>
                </a:ext>
              </a:extLst>
            </p:cNvPr>
            <p:cNvSpPr/>
            <p:nvPr/>
          </p:nvSpPr>
          <p:spPr bwMode="auto">
            <a:xfrm>
              <a:off x="614" y="1144"/>
              <a:ext cx="711" cy="1131"/>
            </a:xfrm>
            <a:custGeom>
              <a:avLst/>
              <a:gdLst>
                <a:gd name="T0" fmla="*/ 251 w 264"/>
                <a:gd name="T1" fmla="*/ 70 h 420"/>
                <a:gd name="T2" fmla="*/ 163 w 264"/>
                <a:gd name="T3" fmla="*/ 11 h 420"/>
                <a:gd name="T4" fmla="*/ 54 w 264"/>
                <a:gd name="T5" fmla="*/ 28 h 420"/>
                <a:gd name="T6" fmla="*/ 26 w 264"/>
                <a:gd name="T7" fmla="*/ 193 h 420"/>
                <a:gd name="T8" fmla="*/ 24 w 264"/>
                <a:gd name="T9" fmla="*/ 318 h 420"/>
                <a:gd name="T10" fmla="*/ 73 w 264"/>
                <a:gd name="T11" fmla="*/ 397 h 420"/>
                <a:gd name="T12" fmla="*/ 218 w 264"/>
                <a:gd name="T13" fmla="*/ 387 h 420"/>
                <a:gd name="T14" fmla="*/ 252 w 264"/>
                <a:gd name="T15" fmla="*/ 293 h 420"/>
                <a:gd name="T16" fmla="*/ 255 w 264"/>
                <a:gd name="T17" fmla="*/ 195 h 420"/>
                <a:gd name="T18" fmla="*/ 251 w 264"/>
                <a:gd name="T19" fmla="*/ 70 h 420"/>
                <a:gd name="T20" fmla="*/ 172 w 264"/>
                <a:gd name="T21" fmla="*/ 122 h 420"/>
                <a:gd name="T22" fmla="*/ 140 w 264"/>
                <a:gd name="T23" fmla="*/ 181 h 420"/>
                <a:gd name="T24" fmla="*/ 114 w 264"/>
                <a:gd name="T25" fmla="*/ 147 h 420"/>
                <a:gd name="T26" fmla="*/ 128 w 264"/>
                <a:gd name="T27" fmla="*/ 28 h 420"/>
                <a:gd name="T28" fmla="*/ 144 w 264"/>
                <a:gd name="T29" fmla="*/ 26 h 420"/>
                <a:gd name="T30" fmla="*/ 172 w 264"/>
                <a:gd name="T31" fmla="*/ 12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4" h="420">
                  <a:moveTo>
                    <a:pt x="251" y="70"/>
                  </a:moveTo>
                  <a:cubicBezTo>
                    <a:pt x="246" y="36"/>
                    <a:pt x="213" y="21"/>
                    <a:pt x="163" y="11"/>
                  </a:cubicBezTo>
                  <a:cubicBezTo>
                    <a:pt x="113" y="0"/>
                    <a:pt x="54" y="28"/>
                    <a:pt x="54" y="28"/>
                  </a:cubicBezTo>
                  <a:cubicBezTo>
                    <a:pt x="0" y="56"/>
                    <a:pt x="25" y="183"/>
                    <a:pt x="26" y="193"/>
                  </a:cubicBezTo>
                  <a:cubicBezTo>
                    <a:pt x="26" y="202"/>
                    <a:pt x="24" y="307"/>
                    <a:pt x="24" y="318"/>
                  </a:cubicBezTo>
                  <a:cubicBezTo>
                    <a:pt x="24" y="329"/>
                    <a:pt x="36" y="376"/>
                    <a:pt x="73" y="397"/>
                  </a:cubicBezTo>
                  <a:cubicBezTo>
                    <a:pt x="111" y="418"/>
                    <a:pt x="179" y="420"/>
                    <a:pt x="218" y="387"/>
                  </a:cubicBezTo>
                  <a:cubicBezTo>
                    <a:pt x="256" y="354"/>
                    <a:pt x="251" y="297"/>
                    <a:pt x="252" y="293"/>
                  </a:cubicBezTo>
                  <a:cubicBezTo>
                    <a:pt x="252" y="290"/>
                    <a:pt x="246" y="227"/>
                    <a:pt x="255" y="195"/>
                  </a:cubicBezTo>
                  <a:cubicBezTo>
                    <a:pt x="264" y="164"/>
                    <a:pt x="256" y="104"/>
                    <a:pt x="251" y="70"/>
                  </a:cubicBezTo>
                  <a:close/>
                  <a:moveTo>
                    <a:pt x="172" y="122"/>
                  </a:moveTo>
                  <a:cubicBezTo>
                    <a:pt x="168" y="161"/>
                    <a:pt x="156" y="178"/>
                    <a:pt x="140" y="181"/>
                  </a:cubicBezTo>
                  <a:cubicBezTo>
                    <a:pt x="125" y="184"/>
                    <a:pt x="114" y="147"/>
                    <a:pt x="114" y="147"/>
                  </a:cubicBezTo>
                  <a:cubicBezTo>
                    <a:pt x="97" y="60"/>
                    <a:pt x="123" y="35"/>
                    <a:pt x="128" y="28"/>
                  </a:cubicBezTo>
                  <a:cubicBezTo>
                    <a:pt x="134" y="20"/>
                    <a:pt x="144" y="26"/>
                    <a:pt x="144" y="26"/>
                  </a:cubicBezTo>
                  <a:cubicBezTo>
                    <a:pt x="171" y="45"/>
                    <a:pt x="175" y="83"/>
                    <a:pt x="172"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iṧḷïdè">
              <a:extLst>
                <a:ext uri="{FF2B5EF4-FFF2-40B4-BE49-F238E27FC236}">
                  <a16:creationId xmlns:a16="http://schemas.microsoft.com/office/drawing/2014/main" id="{BE2B829F-431B-4824-B87C-2A8470DD50A5}"/>
                </a:ext>
              </a:extLst>
            </p:cNvPr>
            <p:cNvSpPr/>
            <p:nvPr/>
          </p:nvSpPr>
          <p:spPr bwMode="auto">
            <a:xfrm>
              <a:off x="948" y="1262"/>
              <a:ext cx="89" cy="197"/>
            </a:xfrm>
            <a:custGeom>
              <a:avLst/>
              <a:gdLst>
                <a:gd name="T0" fmla="*/ 17 w 33"/>
                <a:gd name="T1" fmla="*/ 4 h 73"/>
                <a:gd name="T2" fmla="*/ 1 w 33"/>
                <a:gd name="T3" fmla="*/ 20 h 73"/>
                <a:gd name="T4" fmla="*/ 14 w 33"/>
                <a:gd name="T5" fmla="*/ 72 h 73"/>
                <a:gd name="T6" fmla="*/ 32 w 33"/>
                <a:gd name="T7" fmla="*/ 37 h 73"/>
                <a:gd name="T8" fmla="*/ 17 w 33"/>
                <a:gd name="T9" fmla="*/ 4 h 73"/>
              </a:gdLst>
              <a:ahLst/>
              <a:cxnLst>
                <a:cxn ang="0">
                  <a:pos x="T0" y="T1"/>
                </a:cxn>
                <a:cxn ang="0">
                  <a:pos x="T2" y="T3"/>
                </a:cxn>
                <a:cxn ang="0">
                  <a:pos x="T4" y="T5"/>
                </a:cxn>
                <a:cxn ang="0">
                  <a:pos x="T6" y="T7"/>
                </a:cxn>
                <a:cxn ang="0">
                  <a:pos x="T8" y="T9"/>
                </a:cxn>
              </a:cxnLst>
              <a:rect l="0" t="0" r="r" b="b"/>
              <a:pathLst>
                <a:path w="33" h="73">
                  <a:moveTo>
                    <a:pt x="17" y="4"/>
                  </a:moveTo>
                  <a:cubicBezTo>
                    <a:pt x="17" y="4"/>
                    <a:pt x="2" y="0"/>
                    <a:pt x="1" y="20"/>
                  </a:cubicBezTo>
                  <a:cubicBezTo>
                    <a:pt x="0" y="40"/>
                    <a:pt x="0" y="71"/>
                    <a:pt x="14" y="72"/>
                  </a:cubicBezTo>
                  <a:cubicBezTo>
                    <a:pt x="28" y="73"/>
                    <a:pt x="33" y="59"/>
                    <a:pt x="32" y="37"/>
                  </a:cubicBezTo>
                  <a:cubicBezTo>
                    <a:pt x="32" y="14"/>
                    <a:pt x="25" y="6"/>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6" name="í$1ïḋé">
            <a:extLst>
              <a:ext uri="{FF2B5EF4-FFF2-40B4-BE49-F238E27FC236}">
                <a16:creationId xmlns:a16="http://schemas.microsoft.com/office/drawing/2014/main" id="{8CFDBDE2-7230-4C15-96C1-D8C09C3779FD}"/>
              </a:ext>
            </a:extLst>
          </p:cNvPr>
          <p:cNvSpPr/>
          <p:nvPr/>
        </p:nvSpPr>
        <p:spPr>
          <a:xfrm>
            <a:off x="2104445" y="2825090"/>
            <a:ext cx="9102616" cy="1548983"/>
          </a:xfrm>
          <a:custGeom>
            <a:avLst/>
            <a:gdLst>
              <a:gd name="connsiteX0" fmla="*/ 0 w 2249715"/>
              <a:gd name="connsiteY0" fmla="*/ 437729 h 437729"/>
              <a:gd name="connsiteX1" fmla="*/ 217715 w 2249715"/>
              <a:gd name="connsiteY1" fmla="*/ 118415 h 437729"/>
              <a:gd name="connsiteX2" fmla="*/ 696686 w 2249715"/>
              <a:gd name="connsiteY2" fmla="*/ 234529 h 437729"/>
              <a:gd name="connsiteX3" fmla="*/ 1393372 w 2249715"/>
              <a:gd name="connsiteY3" fmla="*/ 2301 h 437729"/>
              <a:gd name="connsiteX4" fmla="*/ 1843315 w 2249715"/>
              <a:gd name="connsiteY4" fmla="*/ 132929 h 437729"/>
              <a:gd name="connsiteX5" fmla="*/ 2249715 w 2249715"/>
              <a:gd name="connsiteY5" fmla="*/ 408701 h 437729"/>
              <a:gd name="connsiteX0" fmla="*/ 0 w 2569030"/>
              <a:gd name="connsiteY0" fmla="*/ 437169 h 437169"/>
              <a:gd name="connsiteX1" fmla="*/ 217715 w 2569030"/>
              <a:gd name="connsiteY1" fmla="*/ 117855 h 437169"/>
              <a:gd name="connsiteX2" fmla="*/ 696686 w 2569030"/>
              <a:gd name="connsiteY2" fmla="*/ 233969 h 437169"/>
              <a:gd name="connsiteX3" fmla="*/ 1393372 w 2569030"/>
              <a:gd name="connsiteY3" fmla="*/ 1741 h 437169"/>
              <a:gd name="connsiteX4" fmla="*/ 1843315 w 2569030"/>
              <a:gd name="connsiteY4" fmla="*/ 132369 h 437169"/>
              <a:gd name="connsiteX5" fmla="*/ 2569030 w 2569030"/>
              <a:gd name="connsiteY5" fmla="*/ 219456 h 437169"/>
              <a:gd name="connsiteX0" fmla="*/ 0 w 2569030"/>
              <a:gd name="connsiteY0" fmla="*/ 437169 h 437169"/>
              <a:gd name="connsiteX1" fmla="*/ 217715 w 2569030"/>
              <a:gd name="connsiteY1" fmla="*/ 117855 h 437169"/>
              <a:gd name="connsiteX2" fmla="*/ 696686 w 2569030"/>
              <a:gd name="connsiteY2" fmla="*/ 233969 h 437169"/>
              <a:gd name="connsiteX3" fmla="*/ 1393372 w 2569030"/>
              <a:gd name="connsiteY3" fmla="*/ 1741 h 437169"/>
              <a:gd name="connsiteX4" fmla="*/ 1843315 w 2569030"/>
              <a:gd name="connsiteY4" fmla="*/ 132369 h 437169"/>
              <a:gd name="connsiteX5" fmla="*/ 2569030 w 2569030"/>
              <a:gd name="connsiteY5" fmla="*/ 219456 h 437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9030" h="437169">
                <a:moveTo>
                  <a:pt x="0" y="437169"/>
                </a:moveTo>
                <a:cubicBezTo>
                  <a:pt x="50800" y="294445"/>
                  <a:pt x="101601" y="151722"/>
                  <a:pt x="217715" y="117855"/>
                </a:cubicBezTo>
                <a:cubicBezTo>
                  <a:pt x="333829" y="83988"/>
                  <a:pt x="500743" y="253321"/>
                  <a:pt x="696686" y="233969"/>
                </a:cubicBezTo>
                <a:cubicBezTo>
                  <a:pt x="892629" y="214617"/>
                  <a:pt x="1202267" y="18674"/>
                  <a:pt x="1393372" y="1741"/>
                </a:cubicBezTo>
                <a:cubicBezTo>
                  <a:pt x="1584477" y="-15192"/>
                  <a:pt x="1647372" y="96083"/>
                  <a:pt x="1843315" y="132369"/>
                </a:cubicBezTo>
                <a:cubicBezTo>
                  <a:pt x="2039258" y="168655"/>
                  <a:pt x="2350106" y="376693"/>
                  <a:pt x="2569030" y="219456"/>
                </a:cubicBezTo>
              </a:path>
            </a:pathLst>
          </a:cu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27" name="íṣlïďè">
            <a:extLst>
              <a:ext uri="{FF2B5EF4-FFF2-40B4-BE49-F238E27FC236}">
                <a16:creationId xmlns:a16="http://schemas.microsoft.com/office/drawing/2014/main" id="{062DF634-CD1F-48C4-8D51-09AEDC715839}"/>
              </a:ext>
            </a:extLst>
          </p:cNvPr>
          <p:cNvSpPr/>
          <p:nvPr/>
        </p:nvSpPr>
        <p:spPr>
          <a:xfrm>
            <a:off x="3870719" y="3349722"/>
            <a:ext cx="578355" cy="578359"/>
          </a:xfrm>
          <a:prstGeom prst="ellipse">
            <a:avLst/>
          </a:prstGeom>
          <a:solidFill>
            <a:srgbClr val="D119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2400" dirty="0">
                <a:latin typeface="Agency FB" panose="020B0503020202020204" pitchFamily="34" charset="0"/>
              </a:rPr>
              <a:t>Q1</a:t>
            </a:r>
            <a:endParaRPr lang="zh-CN" altLang="en-US" sz="2400" dirty="0">
              <a:latin typeface="Agency FB" panose="020B0503020202020204" pitchFamily="34" charset="0"/>
            </a:endParaRPr>
          </a:p>
        </p:txBody>
      </p:sp>
      <p:sp>
        <p:nvSpPr>
          <p:cNvPr id="28" name="ísḻíḓê">
            <a:extLst>
              <a:ext uri="{FF2B5EF4-FFF2-40B4-BE49-F238E27FC236}">
                <a16:creationId xmlns:a16="http://schemas.microsoft.com/office/drawing/2014/main" id="{A7B4F04C-8ECF-42F2-A3E6-05A98C11FE2F}"/>
              </a:ext>
            </a:extLst>
          </p:cNvPr>
          <p:cNvSpPr/>
          <p:nvPr/>
        </p:nvSpPr>
        <p:spPr>
          <a:xfrm>
            <a:off x="6722945" y="2606771"/>
            <a:ext cx="578355" cy="578359"/>
          </a:xfrm>
          <a:prstGeom prst="ellipse">
            <a:avLst/>
          </a:prstGeom>
          <a:solidFill>
            <a:srgbClr val="D119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2400" dirty="0">
                <a:latin typeface="Agency FB" panose="020B0503020202020204" pitchFamily="34" charset="0"/>
              </a:rPr>
              <a:t>Q2</a:t>
            </a:r>
            <a:endParaRPr lang="zh-CN" altLang="en-US" sz="2400" dirty="0">
              <a:latin typeface="Agency FB" panose="020B0503020202020204" pitchFamily="34" charset="0"/>
            </a:endParaRPr>
          </a:p>
        </p:txBody>
      </p:sp>
      <p:sp>
        <p:nvSpPr>
          <p:cNvPr id="29" name="ïS1îdé">
            <a:extLst>
              <a:ext uri="{FF2B5EF4-FFF2-40B4-BE49-F238E27FC236}">
                <a16:creationId xmlns:a16="http://schemas.microsoft.com/office/drawing/2014/main" id="{C27114A1-0BED-43F2-8F16-9F59269B85C7}"/>
              </a:ext>
            </a:extLst>
          </p:cNvPr>
          <p:cNvSpPr/>
          <p:nvPr/>
        </p:nvSpPr>
        <p:spPr>
          <a:xfrm>
            <a:off x="9452369" y="3360502"/>
            <a:ext cx="578355" cy="578359"/>
          </a:xfrm>
          <a:prstGeom prst="ellipse">
            <a:avLst/>
          </a:prstGeom>
          <a:solidFill>
            <a:srgbClr val="D119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2400" dirty="0">
                <a:latin typeface="Agency FB" panose="020B0503020202020204" pitchFamily="34" charset="0"/>
              </a:rPr>
              <a:t>Q3</a:t>
            </a:r>
            <a:endParaRPr lang="zh-CN" altLang="en-US" sz="2400" dirty="0">
              <a:latin typeface="Agency FB" panose="020B0503020202020204" pitchFamily="34" charset="0"/>
            </a:endParaRPr>
          </a:p>
        </p:txBody>
      </p:sp>
      <p:sp>
        <p:nvSpPr>
          <p:cNvPr id="30" name="文本框 29"/>
          <p:cNvSpPr txBox="1"/>
          <p:nvPr/>
        </p:nvSpPr>
        <p:spPr>
          <a:xfrm>
            <a:off x="3259035" y="4088646"/>
            <a:ext cx="2497316" cy="2308324"/>
          </a:xfrm>
          <a:prstGeom prst="rect">
            <a:avLst/>
          </a:prstGeom>
          <a:noFill/>
          <a:effectLst/>
        </p:spPr>
        <p:txBody>
          <a:bodyPr wrap="square" rtlCol="0">
            <a:spAutoFit/>
          </a:bodyPr>
          <a:lstStyle/>
          <a:p>
            <a:pPr lvl="0">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必须坚持中国特色社会主义方向，增强政治意识、大局意识、核心意识、看齐意识，坚定中国特色社会主义道路自信、理论自信、制度自信、文化自信</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046402" y="3492703"/>
            <a:ext cx="2952444" cy="2677656"/>
          </a:xfrm>
          <a:prstGeom prst="rect">
            <a:avLst/>
          </a:prstGeom>
          <a:noFill/>
          <a:effectLst/>
        </p:spPr>
        <p:txBody>
          <a:bodyPr wrap="square" rtlCol="0">
            <a:spAutoFit/>
          </a:bodyPr>
          <a:lstStyle/>
          <a:p>
            <a:pPr lvl="0" algn="ctr">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坚决维护以习近平同志为核心的党中央权威和集中统一领导，自觉在思想上政治上行动上同党中央保持高度一致，把加强党对一切工作的领导贯穿改革各方面和全过程，完善保证党的全面领导的制度安排</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292077" y="4013481"/>
            <a:ext cx="2044900" cy="1938992"/>
          </a:xfrm>
          <a:prstGeom prst="rect">
            <a:avLst/>
          </a:prstGeom>
          <a:noFill/>
          <a:effectLst/>
        </p:spPr>
        <p:txBody>
          <a:bodyPr wrap="square" rtlCol="0">
            <a:spAutoFit/>
          </a:bodyPr>
          <a:lstStyle/>
          <a:p>
            <a:pPr lvl="0" algn="ctr">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改进党的领导方式和执政方式，提高党把方向、谋大局、定政策、促改革的能力和定力</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725444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up)">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animBg="1"/>
      <p:bldP spid="27" grpId="0" animBg="1"/>
      <p:bldP spid="28" grpId="0" animBg="1"/>
      <p:bldP spid="29" grpId="0" animBg="1"/>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524181" y="1356087"/>
            <a:ext cx="11288256" cy="913007"/>
          </a:xfrm>
          <a:prstGeom prst="rect">
            <a:avLst/>
          </a:prstGeom>
          <a:noFill/>
          <a:ln>
            <a:noFill/>
          </a:ln>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★坚持以人民为中心★</a:t>
            </a:r>
            <a:endParaRPr lang="en-US" altLang="zh-CN" sz="3733" b="1" kern="0" dirty="0">
              <a:solidFill>
                <a:srgbClr val="D11956"/>
              </a:solidFill>
              <a:latin typeface="微软雅黑" pitchFamily="34" charset="-122"/>
              <a:ea typeface="微软雅黑" pitchFamily="34" charset="-122"/>
            </a:endParaRPr>
          </a:p>
          <a:p>
            <a:pPr>
              <a:defRPr/>
            </a:pPr>
            <a:r>
              <a:rPr lang="zh-CN" altLang="en-US" sz="1600" b="1" kern="0" dirty="0">
                <a:solidFill>
                  <a:srgbClr val="D11956"/>
                </a:solidFill>
                <a:latin typeface="微软雅黑" pitchFamily="34" charset="-122"/>
                <a:ea typeface="微软雅黑" pitchFamily="34" charset="-122"/>
              </a:rPr>
              <a:t>全心全意为人民服务是党的根本宗旨，实现好、维护好、发展好最广大人民根本利益是党的一切工作的出发点和落脚点</a:t>
            </a: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 name="Group 1"/>
          <p:cNvGrpSpPr/>
          <p:nvPr/>
        </p:nvGrpSpPr>
        <p:grpSpPr>
          <a:xfrm>
            <a:off x="1709453" y="2855936"/>
            <a:ext cx="9148328" cy="2664971"/>
            <a:chOff x="623888" y="1690580"/>
            <a:chExt cx="5261535" cy="4181225"/>
          </a:xfrm>
        </p:grpSpPr>
        <p:sp>
          <p:nvSpPr>
            <p:cNvPr id="15"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6"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1" name="Rectangle 43"/>
          <p:cNvSpPr/>
          <p:nvPr/>
        </p:nvSpPr>
        <p:spPr>
          <a:xfrm>
            <a:off x="2003036" y="3174758"/>
            <a:ext cx="8663369" cy="2073941"/>
          </a:xfrm>
          <a:prstGeom prst="rect">
            <a:avLst/>
          </a:prstGeom>
        </p:spPr>
        <p:txBody>
          <a:bodyPr wrap="square" lIns="0" tIns="0" rIns="0" bIns="0">
            <a:noAutofit/>
          </a:bodyPr>
          <a:lstStyle/>
          <a:p>
            <a:pPr>
              <a:lnSpc>
                <a:spcPct val="150000"/>
              </a:lnSpc>
              <a:defRPr/>
            </a:pPr>
            <a:r>
              <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必须坚持人民主体地位，坚持立党为公、执政为民，贯彻党的群众路线，健全人民当家作主制度体系，完善为民谋利、为民办事、为民解忧、保障人民权益、倾听人民心声、接受人民监督的体制机制，为人民依法管理国家事务、管理经济文化事业、管理社会事务提供更有力的保障。</a:t>
            </a:r>
            <a:endPar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pic>
        <p:nvPicPr>
          <p:cNvPr id="22" name="图片 21"/>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0" y="5734050"/>
            <a:ext cx="12192000" cy="1123951"/>
          </a:xfrm>
          <a:prstGeom prst="rect">
            <a:avLst/>
          </a:prstGeom>
        </p:spPr>
      </p:pic>
    </p:spTree>
    <p:extLst>
      <p:ext uri="{BB962C8B-B14F-4D97-AF65-F5344CB8AC3E}">
        <p14:creationId xmlns:p14="http://schemas.microsoft.com/office/powerpoint/2010/main" val="183266569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endPar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524181" y="1310079"/>
            <a:ext cx="112882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★坚持优化协同高效★</a:t>
            </a:r>
            <a:endParaRPr lang="en-US" altLang="zh-CN" sz="3733" b="1" kern="0" dirty="0">
              <a:solidFill>
                <a:srgbClr val="D11956"/>
              </a:solidFill>
              <a:latin typeface="微软雅黑" pitchFamily="34" charset="-122"/>
              <a:ea typeface="微软雅黑" pitchFamily="34" charset="-122"/>
            </a:endParaRPr>
          </a:p>
          <a:p>
            <a:pPr>
              <a:defRPr/>
            </a:pPr>
            <a:r>
              <a:rPr lang="zh-CN" altLang="en-US" sz="1867" b="1" kern="0" dirty="0">
                <a:solidFill>
                  <a:srgbClr val="D11956"/>
                </a:solidFill>
                <a:latin typeface="微软雅黑" pitchFamily="34" charset="-122"/>
                <a:ea typeface="微软雅黑" pitchFamily="34" charset="-122"/>
              </a:rPr>
              <a:t>优化就是要科学合理、权责一致，协同就是要有统有分、有主有次，高效就是要履职到位、流程通畅</a:t>
            </a: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îş1îḑé">
            <a:extLst>
              <a:ext uri="{FF2B5EF4-FFF2-40B4-BE49-F238E27FC236}">
                <a16:creationId xmlns:a16="http://schemas.microsoft.com/office/drawing/2014/main" id="{BFB70CB6-5F2B-44B5-9C97-49E8113136F0}"/>
              </a:ext>
            </a:extLst>
          </p:cNvPr>
          <p:cNvSpPr/>
          <p:nvPr/>
        </p:nvSpPr>
        <p:spPr>
          <a:xfrm>
            <a:off x="669926" y="3471507"/>
            <a:ext cx="3536077" cy="2693503"/>
          </a:xfrm>
          <a:prstGeom prst="rect">
            <a:avLst/>
          </a:prstGeom>
          <a:noFill/>
          <a:ln w="19050" cap="flat" cmpd="sng" algn="ctr">
            <a:solidFill>
              <a:srgbClr val="000000">
                <a:lumMod val="40000"/>
                <a:lumOff val="60000"/>
              </a:srgbClr>
            </a:solidFill>
            <a:prstDash val="solid"/>
            <a:miter lim="800000"/>
          </a:ln>
          <a:effectLst/>
        </p:spPr>
        <p:txBody>
          <a:bodyPr anchor="ctr"/>
          <a:lstStyle/>
          <a:p>
            <a:pPr algn="ctr" defTabSz="1219170">
              <a:defRPr/>
            </a:pPr>
            <a:endParaRPr sz="2400" i="1" kern="0">
              <a:solidFill>
                <a:srgbClr val="FFFFFF"/>
              </a:solidFill>
              <a:latin typeface="Century Gothic" panose="020B0502020202020204" pitchFamily="34" charset="0"/>
              <a:ea typeface="微软雅黑"/>
            </a:endParaRPr>
          </a:p>
        </p:txBody>
      </p:sp>
      <p:sp>
        <p:nvSpPr>
          <p:cNvPr id="18" name="íŝ1îḓé">
            <a:extLst>
              <a:ext uri="{FF2B5EF4-FFF2-40B4-BE49-F238E27FC236}">
                <a16:creationId xmlns:a16="http://schemas.microsoft.com/office/drawing/2014/main" id="{4FD0F929-3156-459F-92B5-C404C85448F5}"/>
              </a:ext>
            </a:extLst>
          </p:cNvPr>
          <p:cNvSpPr/>
          <p:nvPr/>
        </p:nvSpPr>
        <p:spPr>
          <a:xfrm>
            <a:off x="2142976" y="3176520"/>
            <a:ext cx="589977" cy="589977"/>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812760">
              <a:defRPr/>
            </a:pPr>
            <a:r>
              <a:rPr lang="en-US" altLang="zh-CN" sz="3200" i="1" dirty="0">
                <a:solidFill>
                  <a:srgbClr val="FFFFFF"/>
                </a:solidFill>
                <a:latin typeface="Century Gothic" panose="020B0502020202020204" pitchFamily="34" charset="0"/>
                <a:ea typeface="微软雅黑"/>
              </a:rPr>
              <a:t>A</a:t>
            </a:r>
            <a:endParaRPr lang="zh-CN" altLang="en-US" sz="3200" i="1" dirty="0">
              <a:solidFill>
                <a:srgbClr val="FFFFFF"/>
              </a:solidFill>
              <a:latin typeface="Century Gothic" panose="020B0502020202020204" pitchFamily="34" charset="0"/>
              <a:ea typeface="微软雅黑"/>
            </a:endParaRPr>
          </a:p>
        </p:txBody>
      </p:sp>
      <p:sp>
        <p:nvSpPr>
          <p:cNvPr id="19" name="iṥľîḍe">
            <a:extLst>
              <a:ext uri="{FF2B5EF4-FFF2-40B4-BE49-F238E27FC236}">
                <a16:creationId xmlns:a16="http://schemas.microsoft.com/office/drawing/2014/main" id="{9C6FC988-15D3-459E-969D-DFD1CAFE0D80}"/>
              </a:ext>
            </a:extLst>
          </p:cNvPr>
          <p:cNvSpPr/>
          <p:nvPr/>
        </p:nvSpPr>
        <p:spPr>
          <a:xfrm>
            <a:off x="4327168" y="3471507"/>
            <a:ext cx="3536077" cy="2693503"/>
          </a:xfrm>
          <a:prstGeom prst="rect">
            <a:avLst/>
          </a:prstGeom>
          <a:noFill/>
          <a:ln w="19050" cap="flat" cmpd="sng" algn="ctr">
            <a:solidFill>
              <a:srgbClr val="000000">
                <a:lumMod val="40000"/>
                <a:lumOff val="60000"/>
              </a:srgb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i="1">
              <a:solidFill>
                <a:srgbClr val="FFFFFF"/>
              </a:solidFill>
              <a:latin typeface="Century Gothic" panose="020B0502020202020204" pitchFamily="34" charset="0"/>
              <a:ea typeface="微软雅黑"/>
            </a:endParaRPr>
          </a:p>
        </p:txBody>
      </p:sp>
      <p:sp>
        <p:nvSpPr>
          <p:cNvPr id="20" name="íṣḷiḓê">
            <a:extLst>
              <a:ext uri="{FF2B5EF4-FFF2-40B4-BE49-F238E27FC236}">
                <a16:creationId xmlns:a16="http://schemas.microsoft.com/office/drawing/2014/main" id="{54B84AA8-95BE-4C78-976E-CF235776AC9A}"/>
              </a:ext>
            </a:extLst>
          </p:cNvPr>
          <p:cNvSpPr/>
          <p:nvPr/>
        </p:nvSpPr>
        <p:spPr>
          <a:xfrm>
            <a:off x="5800218" y="3176520"/>
            <a:ext cx="589977" cy="589977"/>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B</a:t>
            </a:r>
            <a:endParaRPr lang="zh-CN" altLang="en-US" sz="2400" i="1" dirty="0">
              <a:solidFill>
                <a:srgbClr val="FFFFFF"/>
              </a:solidFill>
              <a:latin typeface="Century Gothic" panose="020B0502020202020204" pitchFamily="34" charset="0"/>
              <a:ea typeface="微软雅黑"/>
            </a:endParaRPr>
          </a:p>
        </p:txBody>
      </p:sp>
      <p:sp>
        <p:nvSpPr>
          <p:cNvPr id="33" name="ïSļiḑe">
            <a:extLst>
              <a:ext uri="{FF2B5EF4-FFF2-40B4-BE49-F238E27FC236}">
                <a16:creationId xmlns:a16="http://schemas.microsoft.com/office/drawing/2014/main" id="{3DA3F6D4-B286-4F18-B4FA-7F6EF9742C02}"/>
              </a:ext>
            </a:extLst>
          </p:cNvPr>
          <p:cNvSpPr/>
          <p:nvPr/>
        </p:nvSpPr>
        <p:spPr>
          <a:xfrm>
            <a:off x="7984411" y="3471507"/>
            <a:ext cx="3536077" cy="2693503"/>
          </a:xfrm>
          <a:prstGeom prst="rect">
            <a:avLst/>
          </a:prstGeom>
          <a:noFill/>
          <a:ln w="19050" cap="flat" cmpd="sng" algn="ctr">
            <a:solidFill>
              <a:srgbClr val="000000">
                <a:lumMod val="40000"/>
                <a:lumOff val="60000"/>
              </a:srgb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i="1">
              <a:solidFill>
                <a:srgbClr val="FFFFFF"/>
              </a:solidFill>
              <a:latin typeface="Century Gothic" panose="020B0502020202020204" pitchFamily="34" charset="0"/>
              <a:ea typeface="微软雅黑"/>
            </a:endParaRPr>
          </a:p>
        </p:txBody>
      </p:sp>
      <p:sp>
        <p:nvSpPr>
          <p:cNvPr id="34" name="iṩľiḍé">
            <a:extLst>
              <a:ext uri="{FF2B5EF4-FFF2-40B4-BE49-F238E27FC236}">
                <a16:creationId xmlns:a16="http://schemas.microsoft.com/office/drawing/2014/main" id="{0981F874-3C82-4BCD-B440-A04350D1A429}"/>
              </a:ext>
            </a:extLst>
          </p:cNvPr>
          <p:cNvSpPr/>
          <p:nvPr/>
        </p:nvSpPr>
        <p:spPr>
          <a:xfrm>
            <a:off x="9457461" y="3176520"/>
            <a:ext cx="589977" cy="589977"/>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en-US" altLang="zh-CN" sz="2400" i="1" dirty="0">
                <a:solidFill>
                  <a:srgbClr val="FFFFFF"/>
                </a:solidFill>
                <a:latin typeface="Century Gothic" panose="020B0502020202020204" pitchFamily="34" charset="0"/>
                <a:ea typeface="微软雅黑"/>
              </a:rPr>
              <a:t>C</a:t>
            </a:r>
            <a:endParaRPr lang="zh-CN" altLang="en-US" sz="2400" i="1" dirty="0">
              <a:solidFill>
                <a:srgbClr val="FFFFFF"/>
              </a:solidFill>
              <a:latin typeface="Century Gothic" panose="020B0502020202020204" pitchFamily="34" charset="0"/>
              <a:ea typeface="微软雅黑"/>
            </a:endParaRPr>
          </a:p>
        </p:txBody>
      </p:sp>
      <p:sp>
        <p:nvSpPr>
          <p:cNvPr id="38" name="文本框 37"/>
          <p:cNvSpPr txBox="1"/>
          <p:nvPr/>
        </p:nvSpPr>
        <p:spPr>
          <a:xfrm>
            <a:off x="833668" y="4214951"/>
            <a:ext cx="3173257" cy="1200329"/>
          </a:xfrm>
          <a:prstGeom prst="rect">
            <a:avLst/>
          </a:prstGeom>
          <a:noFill/>
          <a:effectLst/>
        </p:spPr>
        <p:txBody>
          <a:bodyPr wrap="square" rtlCol="0">
            <a:spAutoFit/>
          </a:bodyPr>
          <a:lstStyle/>
          <a:p>
            <a:pPr lvl="0" algn="ctr">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必须坚持问题导向，聚焦发展所需、基层所盼、民心所向，优化党和国家机构设置和职能配置</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378151" y="4018038"/>
            <a:ext cx="3293608" cy="1569660"/>
          </a:xfrm>
          <a:prstGeom prst="rect">
            <a:avLst/>
          </a:prstGeom>
          <a:noFill/>
          <a:effectLst/>
        </p:spPr>
        <p:txBody>
          <a:bodyPr wrap="square" rtlCol="0">
            <a:spAutoFit/>
          </a:bodyPr>
          <a:lstStyle/>
          <a:p>
            <a:pPr lvl="0" algn="ctr">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坚持一类事项原则上由一个部门统筹、一件事情原则上由一个部门负责，加强相关机构配合联动，避免政出多门、责任不明、推诿扯皮</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165820" y="3980867"/>
            <a:ext cx="3173257" cy="1938992"/>
          </a:xfrm>
          <a:prstGeom prst="rect">
            <a:avLst/>
          </a:prstGeom>
          <a:noFill/>
          <a:effectLst/>
        </p:spPr>
        <p:txBody>
          <a:bodyPr wrap="square" rtlCol="0">
            <a:spAutoFit/>
          </a:bodyPr>
          <a:lstStyle/>
          <a:p>
            <a:pPr lvl="0" algn="ctr">
              <a:lnSpc>
                <a:spcPct val="150000"/>
              </a:lnSpc>
            </a:pPr>
            <a:r>
              <a:rPr lang="zh-CN" altLang="en-US" sz="1600"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下决心破除制约改革发展的体制机制弊端，使党和国家机构设置更加科学、职能更加优化、权责更加协同、监督监管更加有力、运行更加高效</a:t>
            </a:r>
            <a:endPar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733741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 calcmode="lin" valueType="num">
                                      <p:cBhvr>
                                        <p:cTn id="18" dur="500" fill="hold"/>
                                        <p:tgtEl>
                                          <p:spTgt spid="18"/>
                                        </p:tgtEl>
                                        <p:attrNameLst>
                                          <p:attrName>style.rotation</p:attrName>
                                        </p:attrNameLst>
                                      </p:cBhvr>
                                      <p:tavLst>
                                        <p:tav tm="0">
                                          <p:val>
                                            <p:fltVal val="360"/>
                                          </p:val>
                                        </p:tav>
                                        <p:tav tm="100000">
                                          <p:val>
                                            <p:fltVal val="0"/>
                                          </p:val>
                                        </p:tav>
                                      </p:tavLst>
                                    </p:anim>
                                    <p:animEffect transition="in" filter="fade">
                                      <p:cBhvr>
                                        <p:cTn id="19" dur="500"/>
                                        <p:tgtEl>
                                          <p:spTgt spid="18"/>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up)">
                                      <p:cBhvr>
                                        <p:cTn id="27" dur="500"/>
                                        <p:tgtEl>
                                          <p:spTgt spid="38"/>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 calcmode="lin" valueType="num">
                                      <p:cBhvr>
                                        <p:cTn id="33" dur="500" fill="hold"/>
                                        <p:tgtEl>
                                          <p:spTgt spid="20"/>
                                        </p:tgtEl>
                                        <p:attrNameLst>
                                          <p:attrName>style.rotation</p:attrName>
                                        </p:attrNameLst>
                                      </p:cBhvr>
                                      <p:tavLst>
                                        <p:tav tm="0">
                                          <p:val>
                                            <p:fltVal val="360"/>
                                          </p:val>
                                        </p:tav>
                                        <p:tav tm="100000">
                                          <p:val>
                                            <p:fltVal val="0"/>
                                          </p:val>
                                        </p:tav>
                                      </p:tavLst>
                                    </p:anim>
                                    <p:animEffect transition="in" filter="fade">
                                      <p:cBhvr>
                                        <p:cTn id="34" dur="500"/>
                                        <p:tgtEl>
                                          <p:spTgt spid="20"/>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3500"/>
                            </p:stCondLst>
                            <p:childTnLst>
                              <p:par>
                                <p:cTn id="44" presetID="49" presetClass="entr" presetSubtype="0" decel="10000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 calcmode="lin" valueType="num">
                                      <p:cBhvr>
                                        <p:cTn id="48" dur="500" fill="hold"/>
                                        <p:tgtEl>
                                          <p:spTgt spid="34"/>
                                        </p:tgtEl>
                                        <p:attrNameLst>
                                          <p:attrName>style.rotation</p:attrName>
                                        </p:attrNameLst>
                                      </p:cBhvr>
                                      <p:tavLst>
                                        <p:tav tm="0">
                                          <p:val>
                                            <p:fltVal val="360"/>
                                          </p:val>
                                        </p:tav>
                                        <p:tav tm="100000">
                                          <p:val>
                                            <p:fltVal val="0"/>
                                          </p:val>
                                        </p:tav>
                                      </p:tavLst>
                                    </p:anim>
                                    <p:animEffect transition="in" filter="fade">
                                      <p:cBhvr>
                                        <p:cTn id="49" dur="500"/>
                                        <p:tgtEl>
                                          <p:spTgt spid="34"/>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up)">
                                      <p:cBhvr>
                                        <p:cTn id="53" dur="500"/>
                                        <p:tgtEl>
                                          <p:spTgt spid="33"/>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19" grpId="0" animBg="1"/>
      <p:bldP spid="20" grpId="0" animBg="1"/>
      <p:bldP spid="33" grpId="0" animBg="1"/>
      <p:bldP spid="34" grpId="0" animBg="1"/>
      <p:bldP spid="38"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7EB0065-58AC-413C-9C94-ED921EBE1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193"/>
          </a:xfrm>
          <a:prstGeom prst="rect">
            <a:avLst/>
          </a:prstGeom>
        </p:spPr>
      </p:pic>
      <p:sp>
        <p:nvSpPr>
          <p:cNvPr id="20" name="矩形: 圆角 19">
            <a:extLst>
              <a:ext uri="{FF2B5EF4-FFF2-40B4-BE49-F238E27FC236}">
                <a16:creationId xmlns:a16="http://schemas.microsoft.com/office/drawing/2014/main" id="{433B4029-5B95-41E2-B96D-33FB61F370A5}"/>
              </a:ext>
            </a:extLst>
          </p:cNvPr>
          <p:cNvSpPr/>
          <p:nvPr/>
        </p:nvSpPr>
        <p:spPr>
          <a:xfrm>
            <a:off x="4572000" y="530742"/>
            <a:ext cx="7020232" cy="5796516"/>
          </a:xfrm>
          <a:prstGeom prst="roundRect">
            <a:avLst>
              <a:gd name="adj" fmla="val 9543"/>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67939CC0-A30B-4251-A18E-D01C040F14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494" y="530742"/>
            <a:ext cx="7297699" cy="6327258"/>
          </a:xfrm>
          <a:prstGeom prst="rect">
            <a:avLst/>
          </a:prstGeom>
        </p:spPr>
      </p:pic>
      <p:grpSp>
        <p:nvGrpSpPr>
          <p:cNvPr id="7" name="组合 6">
            <a:extLst>
              <a:ext uri="{FF2B5EF4-FFF2-40B4-BE49-F238E27FC236}">
                <a16:creationId xmlns:a16="http://schemas.microsoft.com/office/drawing/2014/main" id="{9F7BD8ED-B035-4C96-A4A1-68BE1E982ADC}"/>
              </a:ext>
            </a:extLst>
          </p:cNvPr>
          <p:cNvGrpSpPr/>
          <p:nvPr/>
        </p:nvGrpSpPr>
        <p:grpSpPr>
          <a:xfrm>
            <a:off x="6412919" y="1753430"/>
            <a:ext cx="734968" cy="648072"/>
            <a:chOff x="5941486" y="3363838"/>
            <a:chExt cx="734968" cy="648072"/>
          </a:xfrm>
        </p:grpSpPr>
        <p:sp>
          <p:nvSpPr>
            <p:cNvPr id="8" name="椭圆 7">
              <a:extLst>
                <a:ext uri="{FF2B5EF4-FFF2-40B4-BE49-F238E27FC236}">
                  <a16:creationId xmlns:a16="http://schemas.microsoft.com/office/drawing/2014/main" id="{FD8FCBC9-F36E-40EE-9A28-FF4BDDF501E3}"/>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9" name="矩形 8">
              <a:extLst>
                <a:ext uri="{FF2B5EF4-FFF2-40B4-BE49-F238E27FC236}">
                  <a16:creationId xmlns:a16="http://schemas.microsoft.com/office/drawing/2014/main" id="{723FB362-73A2-4D2C-BC4E-92A73A4AAEE7}"/>
                </a:ext>
              </a:extLst>
            </p:cNvPr>
            <p:cNvSpPr/>
            <p:nvPr/>
          </p:nvSpPr>
          <p:spPr>
            <a:xfrm>
              <a:off x="5941486"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前</a:t>
              </a:r>
            </a:p>
          </p:txBody>
        </p:sp>
      </p:grpSp>
      <p:grpSp>
        <p:nvGrpSpPr>
          <p:cNvPr id="10" name="组合 9">
            <a:extLst>
              <a:ext uri="{FF2B5EF4-FFF2-40B4-BE49-F238E27FC236}">
                <a16:creationId xmlns:a16="http://schemas.microsoft.com/office/drawing/2014/main" id="{D35B0BD4-C912-4BB8-B1E1-676BFA30FBAE}"/>
              </a:ext>
            </a:extLst>
          </p:cNvPr>
          <p:cNvGrpSpPr/>
          <p:nvPr/>
        </p:nvGrpSpPr>
        <p:grpSpPr>
          <a:xfrm>
            <a:off x="7160225" y="1753430"/>
            <a:ext cx="734968" cy="648072"/>
            <a:chOff x="6688792" y="3363838"/>
            <a:chExt cx="734968" cy="648072"/>
          </a:xfrm>
        </p:grpSpPr>
        <p:sp>
          <p:nvSpPr>
            <p:cNvPr id="11" name="椭圆 10">
              <a:extLst>
                <a:ext uri="{FF2B5EF4-FFF2-40B4-BE49-F238E27FC236}">
                  <a16:creationId xmlns:a16="http://schemas.microsoft.com/office/drawing/2014/main" id="{82C21C64-A84E-445E-98EA-91DE7644580F}"/>
                </a:ext>
              </a:extLst>
            </p:cNvPr>
            <p:cNvSpPr/>
            <p:nvPr/>
          </p:nvSpPr>
          <p:spPr>
            <a:xfrm>
              <a:off x="6732240"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2" name="矩形 11">
              <a:extLst>
                <a:ext uri="{FF2B5EF4-FFF2-40B4-BE49-F238E27FC236}">
                  <a16:creationId xmlns:a16="http://schemas.microsoft.com/office/drawing/2014/main" id="{3DA6A513-F95F-4F5C-AD7E-28413FC59033}"/>
                </a:ext>
              </a:extLst>
            </p:cNvPr>
            <p:cNvSpPr/>
            <p:nvPr/>
          </p:nvSpPr>
          <p:spPr>
            <a:xfrm>
              <a:off x="6688792"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言</a:t>
              </a:r>
            </a:p>
          </p:txBody>
        </p:sp>
      </p:grpSp>
      <p:grpSp>
        <p:nvGrpSpPr>
          <p:cNvPr id="13" name="组合 12">
            <a:extLst>
              <a:ext uri="{FF2B5EF4-FFF2-40B4-BE49-F238E27FC236}">
                <a16:creationId xmlns:a16="http://schemas.microsoft.com/office/drawing/2014/main" id="{7576F208-55A1-40EA-A2BF-DCAAAF41511D}"/>
              </a:ext>
            </a:extLst>
          </p:cNvPr>
          <p:cNvGrpSpPr/>
          <p:nvPr/>
        </p:nvGrpSpPr>
        <p:grpSpPr>
          <a:xfrm>
            <a:off x="7943929" y="1753430"/>
            <a:ext cx="734968" cy="648072"/>
            <a:chOff x="7472496" y="3363838"/>
            <a:chExt cx="734968" cy="648072"/>
          </a:xfrm>
        </p:grpSpPr>
        <p:sp>
          <p:nvSpPr>
            <p:cNvPr id="14" name="椭圆 13">
              <a:extLst>
                <a:ext uri="{FF2B5EF4-FFF2-40B4-BE49-F238E27FC236}">
                  <a16:creationId xmlns:a16="http://schemas.microsoft.com/office/drawing/2014/main" id="{6F7484DA-D01B-44EE-A448-E21A57952FF9}"/>
                </a:ext>
              </a:extLst>
            </p:cNvPr>
            <p:cNvSpPr/>
            <p:nvPr/>
          </p:nvSpPr>
          <p:spPr>
            <a:xfrm>
              <a:off x="7515944"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5" name="矩形 14">
              <a:extLst>
                <a:ext uri="{FF2B5EF4-FFF2-40B4-BE49-F238E27FC236}">
                  <a16:creationId xmlns:a16="http://schemas.microsoft.com/office/drawing/2014/main" id="{CE666FB9-9DEE-4DD7-9E1A-03C0F2B4CB2D}"/>
                </a:ext>
              </a:extLst>
            </p:cNvPr>
            <p:cNvSpPr/>
            <p:nvPr/>
          </p:nvSpPr>
          <p:spPr>
            <a:xfrm>
              <a:off x="7472496" y="3377949"/>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导</a:t>
              </a:r>
            </a:p>
          </p:txBody>
        </p:sp>
      </p:grpSp>
      <p:grpSp>
        <p:nvGrpSpPr>
          <p:cNvPr id="16" name="组合 15">
            <a:extLst>
              <a:ext uri="{FF2B5EF4-FFF2-40B4-BE49-F238E27FC236}">
                <a16:creationId xmlns:a16="http://schemas.microsoft.com/office/drawing/2014/main" id="{6C8FC532-FA7B-4C15-8735-2FA5AEEF05AA}"/>
              </a:ext>
            </a:extLst>
          </p:cNvPr>
          <p:cNvGrpSpPr/>
          <p:nvPr/>
        </p:nvGrpSpPr>
        <p:grpSpPr>
          <a:xfrm>
            <a:off x="8700953" y="1753430"/>
            <a:ext cx="734968" cy="648072"/>
            <a:chOff x="8200960" y="3363838"/>
            <a:chExt cx="734968" cy="648072"/>
          </a:xfrm>
        </p:grpSpPr>
        <p:sp>
          <p:nvSpPr>
            <p:cNvPr id="17" name="椭圆 16">
              <a:extLst>
                <a:ext uri="{FF2B5EF4-FFF2-40B4-BE49-F238E27FC236}">
                  <a16:creationId xmlns:a16="http://schemas.microsoft.com/office/drawing/2014/main" id="{06E6F7A1-675F-41AD-A259-C44FC1FA0E06}"/>
                </a:ext>
              </a:extLst>
            </p:cNvPr>
            <p:cNvSpPr/>
            <p:nvPr/>
          </p:nvSpPr>
          <p:spPr>
            <a:xfrm>
              <a:off x="8244408"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8" name="矩形 17">
              <a:extLst>
                <a:ext uri="{FF2B5EF4-FFF2-40B4-BE49-F238E27FC236}">
                  <a16:creationId xmlns:a16="http://schemas.microsoft.com/office/drawing/2014/main" id="{38938940-321D-4B9B-B302-2A0606872D25}"/>
                </a:ext>
              </a:extLst>
            </p:cNvPr>
            <p:cNvSpPr/>
            <p:nvPr/>
          </p:nvSpPr>
          <p:spPr>
            <a:xfrm>
              <a:off x="8200960" y="3377949"/>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读</a:t>
              </a:r>
            </a:p>
          </p:txBody>
        </p:sp>
      </p:grpSp>
      <p:sp>
        <p:nvSpPr>
          <p:cNvPr id="19" name="矩形 18">
            <a:extLst>
              <a:ext uri="{FF2B5EF4-FFF2-40B4-BE49-F238E27FC236}">
                <a16:creationId xmlns:a16="http://schemas.microsoft.com/office/drawing/2014/main" id="{7714AC4C-DBDC-4D90-A1DA-1D10A0290A7C}"/>
              </a:ext>
            </a:extLst>
          </p:cNvPr>
          <p:cNvSpPr/>
          <p:nvPr/>
        </p:nvSpPr>
        <p:spPr>
          <a:xfrm>
            <a:off x="4917574" y="2571325"/>
            <a:ext cx="6290035" cy="2308324"/>
          </a:xfrm>
          <a:prstGeom prst="rect">
            <a:avLst/>
          </a:prstGeom>
        </p:spPr>
        <p:txBody>
          <a:bodyPr wrap="square">
            <a:spAutoFit/>
          </a:bodyPr>
          <a:lstStyle/>
          <a:p>
            <a:pPr>
              <a:lnSpc>
                <a:spcPct val="200000"/>
              </a:lnSpc>
            </a:pPr>
            <a:r>
              <a:rPr lang="zh-CN" altLang="en-US" dirty="0"/>
              <a:t>为贯彻落实党的十九大关于深化机构改革的决策部署，十九届中央委员会第三次全体会议研究了深化党和国家机构改革问题。于</a:t>
            </a:r>
            <a:r>
              <a:rPr lang="en-US" altLang="zh-CN" dirty="0"/>
              <a:t>2018</a:t>
            </a:r>
            <a:r>
              <a:rPr lang="zh-CN" altLang="en-US" dirty="0"/>
              <a:t>年</a:t>
            </a:r>
            <a:r>
              <a:rPr lang="en-US" altLang="zh-CN" dirty="0"/>
              <a:t>2</a:t>
            </a:r>
            <a:r>
              <a:rPr lang="zh-CN" altLang="en-US" dirty="0"/>
              <a:t>月</a:t>
            </a:r>
            <a:r>
              <a:rPr lang="en-US" altLang="zh-CN" dirty="0"/>
              <a:t>28</a:t>
            </a:r>
            <a:r>
              <a:rPr lang="zh-CN" altLang="en-US" dirty="0"/>
              <a:t>日中国共产党第十九届中央委员会第三次全体会议通过中共中央关于深化党和国家机构改革的决定。</a:t>
            </a:r>
          </a:p>
        </p:txBody>
      </p:sp>
    </p:spTree>
    <p:extLst>
      <p:ext uri="{BB962C8B-B14F-4D97-AF65-F5344CB8AC3E}">
        <p14:creationId xmlns:p14="http://schemas.microsoft.com/office/powerpoint/2010/main" val="14816736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700"/>
                                        <p:tgtEl>
                                          <p:spTgt spid="4"/>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750" fill="hold"/>
                                        <p:tgtEl>
                                          <p:spTgt spid="7"/>
                                        </p:tgtEl>
                                        <p:attrNameLst>
                                          <p:attrName>ppt_w</p:attrName>
                                        </p:attrNameLst>
                                      </p:cBhvr>
                                      <p:tavLst>
                                        <p:tav tm="0">
                                          <p:val>
                                            <p:fltVal val="0"/>
                                          </p:val>
                                        </p:tav>
                                        <p:tav tm="100000">
                                          <p:val>
                                            <p:strVal val="#ppt_w"/>
                                          </p:val>
                                        </p:tav>
                                      </p:tavLst>
                                    </p:anim>
                                    <p:anim calcmode="lin" valueType="num">
                                      <p:cBhvr>
                                        <p:cTn id="11" dur="750" fill="hold"/>
                                        <p:tgtEl>
                                          <p:spTgt spid="7"/>
                                        </p:tgtEl>
                                        <p:attrNameLst>
                                          <p:attrName>ppt_h</p:attrName>
                                        </p:attrNameLst>
                                      </p:cBhvr>
                                      <p:tavLst>
                                        <p:tav tm="0">
                                          <p:val>
                                            <p:fltVal val="0"/>
                                          </p:val>
                                        </p:tav>
                                        <p:tav tm="100000">
                                          <p:val>
                                            <p:strVal val="#ppt_h"/>
                                          </p:val>
                                        </p:tav>
                                      </p:tavLst>
                                    </p:anim>
                                    <p:anim calcmode="lin" valueType="num">
                                      <p:cBhvr>
                                        <p:cTn id="12" dur="750" fill="hold"/>
                                        <p:tgtEl>
                                          <p:spTgt spid="7"/>
                                        </p:tgtEl>
                                        <p:attrNameLst>
                                          <p:attrName>style.rotation</p:attrName>
                                        </p:attrNameLst>
                                      </p:cBhvr>
                                      <p:tavLst>
                                        <p:tav tm="0">
                                          <p:val>
                                            <p:fltVal val="360"/>
                                          </p:val>
                                        </p:tav>
                                        <p:tav tm="100000">
                                          <p:val>
                                            <p:fltVal val="0"/>
                                          </p:val>
                                        </p:tav>
                                      </p:tavLst>
                                    </p:anim>
                                    <p:animEffect transition="in" filter="fade">
                                      <p:cBhvr>
                                        <p:cTn id="13" dur="750"/>
                                        <p:tgtEl>
                                          <p:spTgt spid="7"/>
                                        </p:tgtEl>
                                      </p:cBhvr>
                                    </p:animEffect>
                                  </p:childTnLst>
                                </p:cTn>
                              </p:par>
                              <p:par>
                                <p:cTn id="14" presetID="49" presetClass="entr" presetSubtype="0" decel="100000" fill="hold" nodeType="withEffect">
                                  <p:stCondLst>
                                    <p:cond delay="45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style.rotation</p:attrName>
                                        </p:attrNameLst>
                                      </p:cBhvr>
                                      <p:tavLst>
                                        <p:tav tm="0">
                                          <p:val>
                                            <p:fltVal val="360"/>
                                          </p:val>
                                        </p:tav>
                                        <p:tav tm="100000">
                                          <p:val>
                                            <p:fltVal val="0"/>
                                          </p:val>
                                        </p:tav>
                                      </p:tavLst>
                                    </p:anim>
                                    <p:animEffect transition="in" filter="fade">
                                      <p:cBhvr>
                                        <p:cTn id="19" dur="750"/>
                                        <p:tgtEl>
                                          <p:spTgt spid="10"/>
                                        </p:tgtEl>
                                      </p:cBhvr>
                                    </p:animEffect>
                                  </p:childTnLst>
                                </p:cTn>
                              </p:par>
                              <p:par>
                                <p:cTn id="20" presetID="49" presetClass="entr" presetSubtype="0" decel="100000"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 calcmode="lin" valueType="num">
                                      <p:cBhvr>
                                        <p:cTn id="24" dur="750" fill="hold"/>
                                        <p:tgtEl>
                                          <p:spTgt spid="13"/>
                                        </p:tgtEl>
                                        <p:attrNameLst>
                                          <p:attrName>style.rotation</p:attrName>
                                        </p:attrNameLst>
                                      </p:cBhvr>
                                      <p:tavLst>
                                        <p:tav tm="0">
                                          <p:val>
                                            <p:fltVal val="360"/>
                                          </p:val>
                                        </p:tav>
                                        <p:tav tm="100000">
                                          <p:val>
                                            <p:fltVal val="0"/>
                                          </p:val>
                                        </p:tav>
                                      </p:tavLst>
                                    </p:anim>
                                    <p:animEffect transition="in" filter="fade">
                                      <p:cBhvr>
                                        <p:cTn id="25" dur="750"/>
                                        <p:tgtEl>
                                          <p:spTgt spid="13"/>
                                        </p:tgtEl>
                                      </p:cBhvr>
                                    </p:animEffect>
                                  </p:childTnLst>
                                </p:cTn>
                              </p:par>
                              <p:par>
                                <p:cTn id="26" presetID="49" presetClass="entr" presetSubtype="0" decel="100000" fill="hold" nodeType="withEffect">
                                  <p:stCondLst>
                                    <p:cond delay="11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 calcmode="lin" valueType="num">
                                      <p:cBhvr>
                                        <p:cTn id="30" dur="750" fill="hold"/>
                                        <p:tgtEl>
                                          <p:spTgt spid="16"/>
                                        </p:tgtEl>
                                        <p:attrNameLst>
                                          <p:attrName>style.rotation</p:attrName>
                                        </p:attrNameLst>
                                      </p:cBhvr>
                                      <p:tavLst>
                                        <p:tav tm="0">
                                          <p:val>
                                            <p:fltVal val="360"/>
                                          </p:val>
                                        </p:tav>
                                        <p:tav tm="100000">
                                          <p:val>
                                            <p:fltVal val="0"/>
                                          </p:val>
                                        </p:tav>
                                      </p:tavLst>
                                    </p:anim>
                                    <p:animEffect transition="in" filter="fade">
                                      <p:cBhvr>
                                        <p:cTn id="31" dur="7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4630"/>
                                  </p:iterate>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9"/>
                                        </p:tgtEl>
                                        <p:attrNameLst>
                                          <p:attrName>ppt_y</p:attrName>
                                        </p:attrNameLst>
                                      </p:cBhvr>
                                      <p:tavLst>
                                        <p:tav tm="0">
                                          <p:val>
                                            <p:strVal val="#ppt_y"/>
                                          </p:val>
                                        </p:tav>
                                        <p:tav tm="100000">
                                          <p:val>
                                            <p:strVal val="#ppt_y"/>
                                          </p:val>
                                        </p:tav>
                                      </p:tavLst>
                                    </p:anim>
                                    <p:anim calcmode="lin" valueType="num">
                                      <p:cBhvr>
                                        <p:cTn id="3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9234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2400"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3" name="TextBox 14"/>
          <p:cNvSpPr txBox="1"/>
          <p:nvPr/>
        </p:nvSpPr>
        <p:spPr>
          <a:xfrm>
            <a:off x="524181" y="1356088"/>
            <a:ext cx="11288256" cy="103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★坚持全面依法治国★</a:t>
            </a:r>
            <a:endParaRPr lang="en-US" altLang="zh-CN" sz="3733" b="1" kern="0" dirty="0">
              <a:solidFill>
                <a:srgbClr val="D11956"/>
              </a:solidFill>
              <a:latin typeface="微软雅黑" pitchFamily="34" charset="-122"/>
              <a:ea typeface="微软雅黑" pitchFamily="34" charset="-122"/>
            </a:endParaRPr>
          </a:p>
          <a:p>
            <a:pPr>
              <a:defRPr/>
            </a:pPr>
            <a:r>
              <a:rPr lang="zh-CN" altLang="en-US" sz="2400" b="1" kern="0" dirty="0">
                <a:solidFill>
                  <a:srgbClr val="D11956"/>
                </a:solidFill>
                <a:latin typeface="微软雅黑" pitchFamily="34" charset="-122"/>
                <a:ea typeface="微软雅黑" pitchFamily="34" charset="-122"/>
              </a:rPr>
              <a:t>依法治国是党领导人民治理国家的基本方式</a:t>
            </a: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 name="Group 1"/>
          <p:cNvGrpSpPr/>
          <p:nvPr/>
        </p:nvGrpSpPr>
        <p:grpSpPr>
          <a:xfrm>
            <a:off x="1709453" y="2855936"/>
            <a:ext cx="9148328" cy="2664971"/>
            <a:chOff x="623888" y="1690580"/>
            <a:chExt cx="5261535" cy="4181225"/>
          </a:xfrm>
        </p:grpSpPr>
        <p:sp>
          <p:nvSpPr>
            <p:cNvPr id="15"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6"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1" name="Rectangle 43"/>
          <p:cNvSpPr/>
          <p:nvPr/>
        </p:nvSpPr>
        <p:spPr>
          <a:xfrm>
            <a:off x="2135292" y="3113409"/>
            <a:ext cx="8398857" cy="2188960"/>
          </a:xfrm>
          <a:prstGeom prst="rect">
            <a:avLst/>
          </a:prstGeom>
        </p:spPr>
        <p:txBody>
          <a:bodyPr wrap="square" lIns="0" tIns="0" rIns="0" bIns="0">
            <a:noAutofit/>
          </a:bodyPr>
          <a:lstStyle/>
          <a:p>
            <a:pPr>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必须坚持改革和法治相统一、相促进，坚持依法治国、依法执政、依法行政共同推进，坚持法治国家、法治政府、法治社会一体建设，依法依规完善党和国家机构职能，依法履行职责，依法管理机构和编制，既发挥法治规范和保障改革的作用，在法治下推进改革，做到重大改革于法有据，又通过改革加强法治工作，做到在改革中完善和强化法治。</a:t>
            </a:r>
            <a:endPar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34050"/>
            <a:ext cx="12192000" cy="1123951"/>
          </a:xfrm>
          <a:prstGeom prst="rect">
            <a:avLst/>
          </a:prstGeom>
        </p:spPr>
      </p:pic>
    </p:spTree>
    <p:extLst>
      <p:ext uri="{BB962C8B-B14F-4D97-AF65-F5344CB8AC3E}">
        <p14:creationId xmlns:p14="http://schemas.microsoft.com/office/powerpoint/2010/main" val="113680840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完善坚持党的全面领导的制度</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rPr>
                <a:t>叁</a:t>
              </a: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218119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558687" y="1586125"/>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★党政军民学，东西南北中，党是领导一切的★</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Rectangle 43"/>
          <p:cNvSpPr/>
          <p:nvPr/>
        </p:nvSpPr>
        <p:spPr>
          <a:xfrm>
            <a:off x="833668" y="2519744"/>
            <a:ext cx="11080377" cy="409024"/>
          </a:xfrm>
          <a:prstGeom prst="rect">
            <a:avLst/>
          </a:prstGeom>
        </p:spPr>
        <p:txBody>
          <a:bodyPr wrap="square" lIns="0" tIns="0" rIns="0" bIns="0">
            <a:noAutofit/>
          </a:bodyPr>
          <a:lstStyle/>
          <a:p>
            <a:pPr algn="ctr">
              <a:lnSpc>
                <a:spcPct val="150000"/>
              </a:lnSpc>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加强党对各领域各方面工作领导，是深化党和国家机构改革的首要任务。要优化党的组织机构，确保党的领导全覆盖，确保党的领导更加坚强有力。</a:t>
            </a:r>
            <a:endPar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11" name="Freeform: Shape 2"/>
          <p:cNvSpPr>
            <a:spLocks/>
          </p:cNvSpPr>
          <p:nvPr/>
        </p:nvSpPr>
        <p:spPr bwMode="auto">
          <a:xfrm>
            <a:off x="1013710" y="3320548"/>
            <a:ext cx="1455105" cy="144518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1061"/>
                  <a:pt x="2881" y="3185"/>
                </a:cubicBezTo>
                <a:cubicBezTo>
                  <a:pt x="-961" y="7433"/>
                  <a:pt x="-961" y="14319"/>
                  <a:pt x="2881" y="18566"/>
                </a:cubicBezTo>
                <a:cubicBezTo>
                  <a:pt x="4162" y="19983"/>
                  <a:pt x="5714" y="20915"/>
                  <a:pt x="7349" y="21387"/>
                </a:cubicBezTo>
                <a:cubicBezTo>
                  <a:pt x="7502" y="20105"/>
                  <a:pt x="7606" y="18839"/>
                  <a:pt x="7040" y="17627"/>
                </a:cubicBezTo>
                <a:cubicBezTo>
                  <a:pt x="6734" y="16971"/>
                  <a:pt x="6508" y="15994"/>
                  <a:pt x="6456" y="15252"/>
                </a:cubicBezTo>
                <a:cubicBezTo>
                  <a:pt x="6401" y="14476"/>
                  <a:pt x="6337" y="13689"/>
                  <a:pt x="6443" y="12919"/>
                </a:cubicBezTo>
                <a:cubicBezTo>
                  <a:pt x="6519" y="12364"/>
                  <a:pt x="6597" y="11933"/>
                  <a:pt x="7092" y="11661"/>
                </a:cubicBezTo>
                <a:cubicBezTo>
                  <a:pt x="7371" y="11509"/>
                  <a:pt x="7879" y="11601"/>
                  <a:pt x="7981" y="11271"/>
                </a:cubicBezTo>
                <a:cubicBezTo>
                  <a:pt x="8218" y="10496"/>
                  <a:pt x="8931" y="10470"/>
                  <a:pt x="9550" y="10696"/>
                </a:cubicBezTo>
                <a:cubicBezTo>
                  <a:pt x="9537" y="9892"/>
                  <a:pt x="10640" y="9462"/>
                  <a:pt x="11187" y="9814"/>
                </a:cubicBezTo>
                <a:cubicBezTo>
                  <a:pt x="11217" y="8792"/>
                  <a:pt x="11241" y="7794"/>
                  <a:pt x="11299" y="6770"/>
                </a:cubicBezTo>
                <a:cubicBezTo>
                  <a:pt x="11331" y="6199"/>
                  <a:pt x="11040" y="4873"/>
                  <a:pt x="11691" y="4630"/>
                </a:cubicBezTo>
                <a:cubicBezTo>
                  <a:pt x="12334" y="4389"/>
                  <a:pt x="12636" y="5057"/>
                  <a:pt x="12665" y="5661"/>
                </a:cubicBezTo>
                <a:cubicBezTo>
                  <a:pt x="12687" y="6109"/>
                  <a:pt x="12630" y="6559"/>
                  <a:pt x="12621" y="7008"/>
                </a:cubicBezTo>
                <a:cubicBezTo>
                  <a:pt x="12615" y="7348"/>
                  <a:pt x="12656" y="7708"/>
                  <a:pt x="12632" y="8051"/>
                </a:cubicBezTo>
                <a:cubicBezTo>
                  <a:pt x="12567" y="8966"/>
                  <a:pt x="12574" y="9833"/>
                  <a:pt x="12541" y="10751"/>
                </a:cubicBezTo>
                <a:cubicBezTo>
                  <a:pt x="12523" y="11234"/>
                  <a:pt x="12603" y="11706"/>
                  <a:pt x="12603" y="12187"/>
                </a:cubicBezTo>
                <a:cubicBezTo>
                  <a:pt x="12603" y="12720"/>
                  <a:pt x="12787" y="12862"/>
                  <a:pt x="13052" y="13278"/>
                </a:cubicBezTo>
                <a:cubicBezTo>
                  <a:pt x="13598" y="14135"/>
                  <a:pt x="13067" y="14687"/>
                  <a:pt x="12834" y="15484"/>
                </a:cubicBezTo>
                <a:cubicBezTo>
                  <a:pt x="12622" y="16211"/>
                  <a:pt x="12162" y="16649"/>
                  <a:pt x="11725" y="17205"/>
                </a:cubicBezTo>
                <a:cubicBezTo>
                  <a:pt x="11085" y="18018"/>
                  <a:pt x="11420" y="19826"/>
                  <a:pt x="11447" y="20807"/>
                </a:cubicBezTo>
                <a:cubicBezTo>
                  <a:pt x="11454" y="21060"/>
                  <a:pt x="11442" y="21335"/>
                  <a:pt x="11436" y="21600"/>
                </a:cubicBezTo>
                <a:cubicBezTo>
                  <a:pt x="13398" y="21244"/>
                  <a:pt x="15284" y="20239"/>
                  <a:pt x="16796" y="18566"/>
                </a:cubicBezTo>
                <a:cubicBezTo>
                  <a:pt x="20638" y="14319"/>
                  <a:pt x="20638" y="7433"/>
                  <a:pt x="16796" y="3185"/>
                </a:cubicBezTo>
                <a:cubicBezTo>
                  <a:pt x="14875" y="1061"/>
                  <a:pt x="12356" y="0"/>
                  <a:pt x="9838" y="0"/>
                </a:cubicBezTo>
                <a:close/>
              </a:path>
            </a:pathLst>
          </a:custGeom>
          <a:solidFill>
            <a:srgbClr val="D11956"/>
          </a:solidFill>
          <a:ln>
            <a:noFill/>
          </a:ln>
          <a:effectLst/>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2" name="Freeform: Shape 5"/>
          <p:cNvSpPr>
            <a:spLocks/>
          </p:cNvSpPr>
          <p:nvPr/>
        </p:nvSpPr>
        <p:spPr bwMode="auto">
          <a:xfrm>
            <a:off x="3236880" y="3320548"/>
            <a:ext cx="1455105" cy="144518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5"/>
                </a:cubicBezTo>
                <a:cubicBezTo>
                  <a:pt x="-961" y="7432"/>
                  <a:pt x="-961" y="14317"/>
                  <a:pt x="2881" y="18564"/>
                </a:cubicBezTo>
                <a:cubicBezTo>
                  <a:pt x="4403" y="20245"/>
                  <a:pt x="6299" y="21250"/>
                  <a:pt x="8273" y="21599"/>
                </a:cubicBezTo>
                <a:cubicBezTo>
                  <a:pt x="8280" y="21196"/>
                  <a:pt x="8288" y="20786"/>
                  <a:pt x="8291" y="20399"/>
                </a:cubicBezTo>
                <a:cubicBezTo>
                  <a:pt x="8298" y="19449"/>
                  <a:pt x="7895" y="18952"/>
                  <a:pt x="7454" y="18205"/>
                </a:cubicBezTo>
                <a:cubicBezTo>
                  <a:pt x="7100" y="17604"/>
                  <a:pt x="7030" y="16970"/>
                  <a:pt x="6909" y="16284"/>
                </a:cubicBezTo>
                <a:cubicBezTo>
                  <a:pt x="6776" y="15533"/>
                  <a:pt x="6599" y="14888"/>
                  <a:pt x="6753" y="14112"/>
                </a:cubicBezTo>
                <a:cubicBezTo>
                  <a:pt x="6887" y="13434"/>
                  <a:pt x="7281" y="13322"/>
                  <a:pt x="7787" y="13110"/>
                </a:cubicBezTo>
                <a:cubicBezTo>
                  <a:pt x="7554" y="12673"/>
                  <a:pt x="7406" y="12140"/>
                  <a:pt x="7790" y="11734"/>
                </a:cubicBezTo>
                <a:cubicBezTo>
                  <a:pt x="8060" y="11449"/>
                  <a:pt x="8680" y="11481"/>
                  <a:pt x="8951" y="11734"/>
                </a:cubicBezTo>
                <a:cubicBezTo>
                  <a:pt x="8952" y="10799"/>
                  <a:pt x="8650" y="9866"/>
                  <a:pt x="8398" y="8977"/>
                </a:cubicBezTo>
                <a:cubicBezTo>
                  <a:pt x="8241" y="8425"/>
                  <a:pt x="8213" y="7832"/>
                  <a:pt x="8068" y="7277"/>
                </a:cubicBezTo>
                <a:cubicBezTo>
                  <a:pt x="7963" y="6878"/>
                  <a:pt x="7786" y="6442"/>
                  <a:pt x="7764" y="6025"/>
                </a:cubicBezTo>
                <a:cubicBezTo>
                  <a:pt x="7707" y="4971"/>
                  <a:pt x="8821" y="5095"/>
                  <a:pt x="9034" y="6016"/>
                </a:cubicBezTo>
                <a:cubicBezTo>
                  <a:pt x="9248" y="6940"/>
                  <a:pt x="9675" y="8095"/>
                  <a:pt x="9790" y="9038"/>
                </a:cubicBezTo>
                <a:cubicBezTo>
                  <a:pt x="9832" y="9377"/>
                  <a:pt x="10225" y="11269"/>
                  <a:pt x="10518" y="11269"/>
                </a:cubicBezTo>
                <a:cubicBezTo>
                  <a:pt x="11000" y="11269"/>
                  <a:pt x="11177" y="9653"/>
                  <a:pt x="11285" y="9325"/>
                </a:cubicBezTo>
                <a:cubicBezTo>
                  <a:pt x="11460" y="8791"/>
                  <a:pt x="11555" y="8186"/>
                  <a:pt x="11596" y="7616"/>
                </a:cubicBezTo>
                <a:cubicBezTo>
                  <a:pt x="11626" y="7204"/>
                  <a:pt x="11663" y="6834"/>
                  <a:pt x="11804" y="6450"/>
                </a:cubicBezTo>
                <a:cubicBezTo>
                  <a:pt x="12132" y="5554"/>
                  <a:pt x="12881" y="5794"/>
                  <a:pt x="12976" y="6728"/>
                </a:cubicBezTo>
                <a:cubicBezTo>
                  <a:pt x="13032" y="7273"/>
                  <a:pt x="12812" y="7796"/>
                  <a:pt x="12776" y="8337"/>
                </a:cubicBezTo>
                <a:cubicBezTo>
                  <a:pt x="12740" y="8882"/>
                  <a:pt x="12629" y="9500"/>
                  <a:pt x="12459" y="10026"/>
                </a:cubicBezTo>
                <a:cubicBezTo>
                  <a:pt x="12320" y="10457"/>
                  <a:pt x="12422" y="10912"/>
                  <a:pt x="12334" y="11364"/>
                </a:cubicBezTo>
                <a:cubicBezTo>
                  <a:pt x="12243" y="11837"/>
                  <a:pt x="12155" y="12146"/>
                  <a:pt x="12267" y="12628"/>
                </a:cubicBezTo>
                <a:cubicBezTo>
                  <a:pt x="12513" y="13688"/>
                  <a:pt x="12427" y="14900"/>
                  <a:pt x="12454" y="15850"/>
                </a:cubicBezTo>
                <a:cubicBezTo>
                  <a:pt x="12478" y="16701"/>
                  <a:pt x="12402" y="17232"/>
                  <a:pt x="12215" y="18058"/>
                </a:cubicBezTo>
                <a:cubicBezTo>
                  <a:pt x="11974" y="19124"/>
                  <a:pt x="12145" y="20145"/>
                  <a:pt x="12111" y="21258"/>
                </a:cubicBezTo>
                <a:cubicBezTo>
                  <a:pt x="12109" y="21322"/>
                  <a:pt x="12110" y="21381"/>
                  <a:pt x="12108" y="21444"/>
                </a:cubicBezTo>
                <a:cubicBezTo>
                  <a:pt x="13826" y="20996"/>
                  <a:pt x="15456" y="20044"/>
                  <a:pt x="16796" y="18564"/>
                </a:cubicBezTo>
                <a:cubicBezTo>
                  <a:pt x="20638" y="14317"/>
                  <a:pt x="20639" y="7432"/>
                  <a:pt x="16796" y="3185"/>
                </a:cubicBezTo>
                <a:cubicBezTo>
                  <a:pt x="14875" y="1061"/>
                  <a:pt x="12358" y="0"/>
                  <a:pt x="9840" y="0"/>
                </a:cubicBezTo>
                <a:close/>
              </a:path>
            </a:pathLst>
          </a:custGeom>
          <a:solidFill>
            <a:srgbClr val="D11956"/>
          </a:solidFill>
          <a:ln>
            <a:noFill/>
          </a:ln>
          <a:effectLst/>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3" name="Freeform: Shape 8"/>
          <p:cNvSpPr>
            <a:spLocks/>
          </p:cNvSpPr>
          <p:nvPr/>
        </p:nvSpPr>
        <p:spPr bwMode="auto">
          <a:xfrm>
            <a:off x="5460876" y="3320549"/>
            <a:ext cx="1455105" cy="1442703"/>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3"/>
                  <a:pt x="2881" y="3190"/>
                </a:cubicBezTo>
                <a:cubicBezTo>
                  <a:pt x="-961" y="7445"/>
                  <a:pt x="-961" y="14344"/>
                  <a:pt x="2881" y="18598"/>
                </a:cubicBezTo>
                <a:cubicBezTo>
                  <a:pt x="4337" y="20210"/>
                  <a:pt x="6134" y="21209"/>
                  <a:pt x="8016" y="21600"/>
                </a:cubicBezTo>
                <a:cubicBezTo>
                  <a:pt x="8154" y="20857"/>
                  <a:pt x="8137" y="20064"/>
                  <a:pt x="8049" y="19309"/>
                </a:cubicBezTo>
                <a:cubicBezTo>
                  <a:pt x="7981" y="18720"/>
                  <a:pt x="7552" y="18189"/>
                  <a:pt x="7389" y="17614"/>
                </a:cubicBezTo>
                <a:cubicBezTo>
                  <a:pt x="7066" y="16467"/>
                  <a:pt x="6898" y="15510"/>
                  <a:pt x="6898" y="14297"/>
                </a:cubicBezTo>
                <a:cubicBezTo>
                  <a:pt x="6898" y="13719"/>
                  <a:pt x="6390" y="12905"/>
                  <a:pt x="7171" y="12234"/>
                </a:cubicBezTo>
                <a:cubicBezTo>
                  <a:pt x="7405" y="12033"/>
                  <a:pt x="7717" y="12156"/>
                  <a:pt x="7748" y="11802"/>
                </a:cubicBezTo>
                <a:cubicBezTo>
                  <a:pt x="7766" y="11598"/>
                  <a:pt x="7754" y="11382"/>
                  <a:pt x="7709" y="11184"/>
                </a:cubicBezTo>
                <a:cubicBezTo>
                  <a:pt x="7551" y="10484"/>
                  <a:pt x="7369" y="9823"/>
                  <a:pt x="7288" y="9106"/>
                </a:cubicBezTo>
                <a:cubicBezTo>
                  <a:pt x="7219" y="8496"/>
                  <a:pt x="7152" y="7823"/>
                  <a:pt x="7018" y="7227"/>
                </a:cubicBezTo>
                <a:cubicBezTo>
                  <a:pt x="6929" y="6833"/>
                  <a:pt x="6938" y="5868"/>
                  <a:pt x="7574" y="6099"/>
                </a:cubicBezTo>
                <a:cubicBezTo>
                  <a:pt x="8112" y="6295"/>
                  <a:pt x="8202" y="7091"/>
                  <a:pt x="8237" y="7613"/>
                </a:cubicBezTo>
                <a:cubicBezTo>
                  <a:pt x="8321" y="8873"/>
                  <a:pt x="8637" y="10157"/>
                  <a:pt x="9011" y="11356"/>
                </a:cubicBezTo>
                <a:cubicBezTo>
                  <a:pt x="9365" y="11088"/>
                  <a:pt x="9136" y="10567"/>
                  <a:pt x="9154" y="10200"/>
                </a:cubicBezTo>
                <a:cubicBezTo>
                  <a:pt x="9177" y="9704"/>
                  <a:pt x="9200" y="9216"/>
                  <a:pt x="9232" y="8724"/>
                </a:cubicBezTo>
                <a:cubicBezTo>
                  <a:pt x="9272" y="8096"/>
                  <a:pt x="9103" y="7497"/>
                  <a:pt x="9193" y="6859"/>
                </a:cubicBezTo>
                <a:cubicBezTo>
                  <a:pt x="9254" y="6428"/>
                  <a:pt x="9119" y="5797"/>
                  <a:pt x="9432" y="5449"/>
                </a:cubicBezTo>
                <a:cubicBezTo>
                  <a:pt x="9728" y="5121"/>
                  <a:pt x="10265" y="5332"/>
                  <a:pt x="10372" y="5757"/>
                </a:cubicBezTo>
                <a:cubicBezTo>
                  <a:pt x="10522" y="6349"/>
                  <a:pt x="10388" y="7074"/>
                  <a:pt x="10370" y="7676"/>
                </a:cubicBezTo>
                <a:cubicBezTo>
                  <a:pt x="10349" y="8368"/>
                  <a:pt x="10560" y="9005"/>
                  <a:pt x="10560" y="9696"/>
                </a:cubicBezTo>
                <a:cubicBezTo>
                  <a:pt x="10560" y="10149"/>
                  <a:pt x="10351" y="10721"/>
                  <a:pt x="10609" y="11135"/>
                </a:cubicBezTo>
                <a:cubicBezTo>
                  <a:pt x="11006" y="10952"/>
                  <a:pt x="10975" y="10063"/>
                  <a:pt x="11079" y="9653"/>
                </a:cubicBezTo>
                <a:cubicBezTo>
                  <a:pt x="11169" y="9299"/>
                  <a:pt x="11287" y="9000"/>
                  <a:pt x="11337" y="8629"/>
                </a:cubicBezTo>
                <a:cubicBezTo>
                  <a:pt x="11370" y="8376"/>
                  <a:pt x="11464" y="8074"/>
                  <a:pt x="11464" y="7791"/>
                </a:cubicBezTo>
                <a:cubicBezTo>
                  <a:pt x="11464" y="7264"/>
                  <a:pt x="11488" y="6489"/>
                  <a:pt x="11843" y="6071"/>
                </a:cubicBezTo>
                <a:cubicBezTo>
                  <a:pt x="12136" y="5726"/>
                  <a:pt x="12824" y="5844"/>
                  <a:pt x="12916" y="6347"/>
                </a:cubicBezTo>
                <a:cubicBezTo>
                  <a:pt x="13046" y="7049"/>
                  <a:pt x="12637" y="7834"/>
                  <a:pt x="12597" y="8539"/>
                </a:cubicBezTo>
                <a:cubicBezTo>
                  <a:pt x="12556" y="9246"/>
                  <a:pt x="12525" y="9868"/>
                  <a:pt x="12308" y="10551"/>
                </a:cubicBezTo>
                <a:cubicBezTo>
                  <a:pt x="11919" y="11778"/>
                  <a:pt x="12431" y="13033"/>
                  <a:pt x="12225" y="14280"/>
                </a:cubicBezTo>
                <a:cubicBezTo>
                  <a:pt x="12091" y="15095"/>
                  <a:pt x="12382" y="15825"/>
                  <a:pt x="12256" y="16699"/>
                </a:cubicBezTo>
                <a:cubicBezTo>
                  <a:pt x="12204" y="17063"/>
                  <a:pt x="12041" y="17402"/>
                  <a:pt x="11916" y="17744"/>
                </a:cubicBezTo>
                <a:cubicBezTo>
                  <a:pt x="11833" y="17969"/>
                  <a:pt x="11607" y="18118"/>
                  <a:pt x="11607" y="18363"/>
                </a:cubicBezTo>
                <a:cubicBezTo>
                  <a:pt x="11607" y="19161"/>
                  <a:pt x="11789" y="19938"/>
                  <a:pt x="11781" y="20728"/>
                </a:cubicBezTo>
                <a:cubicBezTo>
                  <a:pt x="11778" y="21016"/>
                  <a:pt x="11753" y="21300"/>
                  <a:pt x="11734" y="21585"/>
                </a:cubicBezTo>
                <a:cubicBezTo>
                  <a:pt x="13589" y="21184"/>
                  <a:pt x="15359" y="20189"/>
                  <a:pt x="16796" y="18598"/>
                </a:cubicBezTo>
                <a:cubicBezTo>
                  <a:pt x="20638" y="14344"/>
                  <a:pt x="20638" y="7445"/>
                  <a:pt x="16796" y="3190"/>
                </a:cubicBezTo>
                <a:cubicBezTo>
                  <a:pt x="14875" y="1063"/>
                  <a:pt x="12358" y="0"/>
                  <a:pt x="9840" y="0"/>
                </a:cubicBezTo>
                <a:close/>
              </a:path>
            </a:pathLst>
          </a:custGeom>
          <a:solidFill>
            <a:srgbClr val="D11956"/>
          </a:solidFill>
          <a:ln>
            <a:noFill/>
          </a:ln>
          <a:effectLst/>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7" name="Freeform: Shape 11"/>
          <p:cNvSpPr>
            <a:spLocks/>
          </p:cNvSpPr>
          <p:nvPr/>
        </p:nvSpPr>
        <p:spPr bwMode="auto">
          <a:xfrm>
            <a:off x="7684045" y="3320549"/>
            <a:ext cx="1455105" cy="1444356"/>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40" y="0"/>
                </a:moveTo>
                <a:cubicBezTo>
                  <a:pt x="7322" y="0"/>
                  <a:pt x="4802" y="1061"/>
                  <a:pt x="2881" y="3186"/>
                </a:cubicBezTo>
                <a:cubicBezTo>
                  <a:pt x="-961" y="7434"/>
                  <a:pt x="-961" y="14323"/>
                  <a:pt x="2881" y="18571"/>
                </a:cubicBezTo>
                <a:cubicBezTo>
                  <a:pt x="4240" y="20074"/>
                  <a:pt x="5899" y="21033"/>
                  <a:pt x="7644" y="21473"/>
                </a:cubicBezTo>
                <a:cubicBezTo>
                  <a:pt x="7648" y="21252"/>
                  <a:pt x="7643" y="21031"/>
                  <a:pt x="7605" y="20818"/>
                </a:cubicBezTo>
                <a:cubicBezTo>
                  <a:pt x="7431" y="19848"/>
                  <a:pt x="7313" y="18994"/>
                  <a:pt x="7026" y="18045"/>
                </a:cubicBezTo>
                <a:cubicBezTo>
                  <a:pt x="6736" y="17091"/>
                  <a:pt x="6626" y="16134"/>
                  <a:pt x="6475" y="15147"/>
                </a:cubicBezTo>
                <a:cubicBezTo>
                  <a:pt x="6317" y="14118"/>
                  <a:pt x="6608" y="13106"/>
                  <a:pt x="6306" y="12092"/>
                </a:cubicBezTo>
                <a:cubicBezTo>
                  <a:pt x="6068" y="11295"/>
                  <a:pt x="5814" y="10409"/>
                  <a:pt x="5698" y="9570"/>
                </a:cubicBezTo>
                <a:cubicBezTo>
                  <a:pt x="5650" y="9227"/>
                  <a:pt x="5530" y="8463"/>
                  <a:pt x="5937" y="8323"/>
                </a:cubicBezTo>
                <a:cubicBezTo>
                  <a:pt x="6319" y="8202"/>
                  <a:pt x="6444" y="8426"/>
                  <a:pt x="6597" y="8694"/>
                </a:cubicBezTo>
                <a:cubicBezTo>
                  <a:pt x="6826" y="9095"/>
                  <a:pt x="6874" y="9335"/>
                  <a:pt x="6896" y="9794"/>
                </a:cubicBezTo>
                <a:cubicBezTo>
                  <a:pt x="6922" y="10356"/>
                  <a:pt x="7199" y="10966"/>
                  <a:pt x="7353" y="11498"/>
                </a:cubicBezTo>
                <a:cubicBezTo>
                  <a:pt x="7384" y="11604"/>
                  <a:pt x="7694" y="12372"/>
                  <a:pt x="7829" y="11989"/>
                </a:cubicBezTo>
                <a:cubicBezTo>
                  <a:pt x="7961" y="11613"/>
                  <a:pt x="7889" y="11440"/>
                  <a:pt x="7826" y="11032"/>
                </a:cubicBezTo>
                <a:cubicBezTo>
                  <a:pt x="7748" y="10528"/>
                  <a:pt x="7879" y="9965"/>
                  <a:pt x="7771" y="9461"/>
                </a:cubicBezTo>
                <a:cubicBezTo>
                  <a:pt x="7657" y="8925"/>
                  <a:pt x="7685" y="8198"/>
                  <a:pt x="7717" y="7645"/>
                </a:cubicBezTo>
                <a:cubicBezTo>
                  <a:pt x="7743" y="7191"/>
                  <a:pt x="7556" y="5321"/>
                  <a:pt x="8665" y="5823"/>
                </a:cubicBezTo>
                <a:cubicBezTo>
                  <a:pt x="8943" y="5949"/>
                  <a:pt x="8934" y="8058"/>
                  <a:pt x="8925" y="8734"/>
                </a:cubicBezTo>
                <a:cubicBezTo>
                  <a:pt x="8915" y="9462"/>
                  <a:pt x="8950" y="11499"/>
                  <a:pt x="9333" y="11495"/>
                </a:cubicBezTo>
                <a:cubicBezTo>
                  <a:pt x="9470" y="11428"/>
                  <a:pt x="9451" y="10067"/>
                  <a:pt x="9505" y="9814"/>
                </a:cubicBezTo>
                <a:cubicBezTo>
                  <a:pt x="9643" y="9155"/>
                  <a:pt x="9656" y="8384"/>
                  <a:pt x="9723" y="7705"/>
                </a:cubicBezTo>
                <a:cubicBezTo>
                  <a:pt x="9784" y="7081"/>
                  <a:pt x="9730" y="5332"/>
                  <a:pt x="10476" y="5280"/>
                </a:cubicBezTo>
                <a:cubicBezTo>
                  <a:pt x="11885" y="5280"/>
                  <a:pt x="10909" y="7410"/>
                  <a:pt x="10983" y="8191"/>
                </a:cubicBezTo>
                <a:cubicBezTo>
                  <a:pt x="11053" y="8931"/>
                  <a:pt x="10797" y="9574"/>
                  <a:pt x="10786" y="10311"/>
                </a:cubicBezTo>
                <a:cubicBezTo>
                  <a:pt x="10781" y="10633"/>
                  <a:pt x="10668" y="11163"/>
                  <a:pt x="10773" y="11406"/>
                </a:cubicBezTo>
                <a:cubicBezTo>
                  <a:pt x="11150" y="12020"/>
                  <a:pt x="11510" y="10640"/>
                  <a:pt x="11591" y="10417"/>
                </a:cubicBezTo>
                <a:cubicBezTo>
                  <a:pt x="11820" y="9795"/>
                  <a:pt x="12032" y="9181"/>
                  <a:pt x="12308" y="8581"/>
                </a:cubicBezTo>
                <a:cubicBezTo>
                  <a:pt x="12584" y="7983"/>
                  <a:pt x="12566" y="7077"/>
                  <a:pt x="13077" y="6633"/>
                </a:cubicBezTo>
                <a:cubicBezTo>
                  <a:pt x="13359" y="6509"/>
                  <a:pt x="13569" y="6509"/>
                  <a:pt x="13860" y="6771"/>
                </a:cubicBezTo>
                <a:cubicBezTo>
                  <a:pt x="14268" y="7257"/>
                  <a:pt x="13853" y="8101"/>
                  <a:pt x="13706" y="8619"/>
                </a:cubicBezTo>
                <a:cubicBezTo>
                  <a:pt x="13529" y="9246"/>
                  <a:pt x="13374" y="9862"/>
                  <a:pt x="13181" y="10483"/>
                </a:cubicBezTo>
                <a:cubicBezTo>
                  <a:pt x="12911" y="11356"/>
                  <a:pt x="12661" y="12302"/>
                  <a:pt x="12316" y="13135"/>
                </a:cubicBezTo>
                <a:cubicBezTo>
                  <a:pt x="12284" y="13214"/>
                  <a:pt x="12205" y="14203"/>
                  <a:pt x="12197" y="14463"/>
                </a:cubicBezTo>
                <a:cubicBezTo>
                  <a:pt x="12183" y="14897"/>
                  <a:pt x="12230" y="15346"/>
                  <a:pt x="12116" y="15770"/>
                </a:cubicBezTo>
                <a:cubicBezTo>
                  <a:pt x="12055" y="15997"/>
                  <a:pt x="12220" y="16247"/>
                  <a:pt x="12230" y="16505"/>
                </a:cubicBezTo>
                <a:cubicBezTo>
                  <a:pt x="12258" y="17188"/>
                  <a:pt x="11798" y="17805"/>
                  <a:pt x="11487" y="18359"/>
                </a:cubicBezTo>
                <a:cubicBezTo>
                  <a:pt x="11343" y="19093"/>
                  <a:pt x="11444" y="20004"/>
                  <a:pt x="11448" y="20755"/>
                </a:cubicBezTo>
                <a:cubicBezTo>
                  <a:pt x="11450" y="21036"/>
                  <a:pt x="11459" y="21317"/>
                  <a:pt x="11466" y="21599"/>
                </a:cubicBezTo>
                <a:cubicBezTo>
                  <a:pt x="13418" y="21239"/>
                  <a:pt x="15290" y="20236"/>
                  <a:pt x="16796" y="18571"/>
                </a:cubicBezTo>
                <a:cubicBezTo>
                  <a:pt x="20638" y="14323"/>
                  <a:pt x="20638" y="7434"/>
                  <a:pt x="16796" y="3186"/>
                </a:cubicBezTo>
                <a:cubicBezTo>
                  <a:pt x="14875" y="1061"/>
                  <a:pt x="12358" y="0"/>
                  <a:pt x="9840" y="0"/>
                </a:cubicBezTo>
                <a:close/>
              </a:path>
            </a:pathLst>
          </a:custGeom>
          <a:solidFill>
            <a:srgbClr val="D11956"/>
          </a:solidFill>
          <a:ln>
            <a:noFill/>
          </a:ln>
          <a:effectLst/>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8" name="Freeform: Shape 14"/>
          <p:cNvSpPr>
            <a:spLocks/>
          </p:cNvSpPr>
          <p:nvPr/>
        </p:nvSpPr>
        <p:spPr bwMode="auto">
          <a:xfrm>
            <a:off x="9907213" y="3320548"/>
            <a:ext cx="1455105" cy="1448491"/>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2" y="1058"/>
                  <a:pt x="2881" y="3176"/>
                </a:cubicBezTo>
                <a:cubicBezTo>
                  <a:pt x="-961" y="7412"/>
                  <a:pt x="-961" y="14279"/>
                  <a:pt x="2881" y="18515"/>
                </a:cubicBezTo>
                <a:cubicBezTo>
                  <a:pt x="4148" y="19912"/>
                  <a:pt x="5679" y="20838"/>
                  <a:pt x="7295" y="21313"/>
                </a:cubicBezTo>
                <a:cubicBezTo>
                  <a:pt x="7306" y="21185"/>
                  <a:pt x="7325" y="21050"/>
                  <a:pt x="7334" y="20924"/>
                </a:cubicBezTo>
                <a:cubicBezTo>
                  <a:pt x="7433" y="19560"/>
                  <a:pt x="6825" y="18431"/>
                  <a:pt x="6445" y="17197"/>
                </a:cubicBezTo>
                <a:cubicBezTo>
                  <a:pt x="5874" y="15777"/>
                  <a:pt x="5675" y="14138"/>
                  <a:pt x="5687" y="12597"/>
                </a:cubicBezTo>
                <a:cubicBezTo>
                  <a:pt x="5692" y="11883"/>
                  <a:pt x="5275" y="11146"/>
                  <a:pt x="5102" y="10474"/>
                </a:cubicBezTo>
                <a:cubicBezTo>
                  <a:pt x="4891" y="10084"/>
                  <a:pt x="4845" y="9244"/>
                  <a:pt x="4785" y="8802"/>
                </a:cubicBezTo>
                <a:cubicBezTo>
                  <a:pt x="4670" y="7958"/>
                  <a:pt x="5327" y="7746"/>
                  <a:pt x="5684" y="8426"/>
                </a:cubicBezTo>
                <a:cubicBezTo>
                  <a:pt x="6037" y="9100"/>
                  <a:pt x="6096" y="9902"/>
                  <a:pt x="6409" y="10595"/>
                </a:cubicBezTo>
                <a:cubicBezTo>
                  <a:pt x="6559" y="10926"/>
                  <a:pt x="6656" y="11804"/>
                  <a:pt x="7058" y="11709"/>
                </a:cubicBezTo>
                <a:cubicBezTo>
                  <a:pt x="7366" y="11676"/>
                  <a:pt x="7023" y="10959"/>
                  <a:pt x="7014" y="10764"/>
                </a:cubicBezTo>
                <a:cubicBezTo>
                  <a:pt x="6994" y="10326"/>
                  <a:pt x="6870" y="9942"/>
                  <a:pt x="6890" y="9489"/>
                </a:cubicBezTo>
                <a:cubicBezTo>
                  <a:pt x="6902" y="9215"/>
                  <a:pt x="6900" y="8945"/>
                  <a:pt x="6864" y="8673"/>
                </a:cubicBezTo>
                <a:cubicBezTo>
                  <a:pt x="6676" y="8156"/>
                  <a:pt x="6772" y="7446"/>
                  <a:pt x="6700" y="6897"/>
                </a:cubicBezTo>
                <a:cubicBezTo>
                  <a:pt x="6653" y="6538"/>
                  <a:pt x="6630" y="6138"/>
                  <a:pt x="6757" y="5794"/>
                </a:cubicBezTo>
                <a:cubicBezTo>
                  <a:pt x="6870" y="5490"/>
                  <a:pt x="7223" y="5183"/>
                  <a:pt x="7539" y="5321"/>
                </a:cubicBezTo>
                <a:cubicBezTo>
                  <a:pt x="8013" y="5529"/>
                  <a:pt x="7872" y="6038"/>
                  <a:pt x="7885" y="6470"/>
                </a:cubicBezTo>
                <a:cubicBezTo>
                  <a:pt x="7898" y="6905"/>
                  <a:pt x="7949" y="7242"/>
                  <a:pt x="8022" y="7662"/>
                </a:cubicBezTo>
                <a:cubicBezTo>
                  <a:pt x="8083" y="8010"/>
                  <a:pt x="8257" y="8637"/>
                  <a:pt x="8194" y="8988"/>
                </a:cubicBezTo>
                <a:cubicBezTo>
                  <a:pt x="8243" y="9288"/>
                  <a:pt x="8365" y="11410"/>
                  <a:pt x="8773" y="10830"/>
                </a:cubicBezTo>
                <a:cubicBezTo>
                  <a:pt x="8897" y="10144"/>
                  <a:pt x="8726" y="8719"/>
                  <a:pt x="8695" y="7590"/>
                </a:cubicBezTo>
                <a:cubicBezTo>
                  <a:pt x="8671" y="6723"/>
                  <a:pt x="8388" y="5506"/>
                  <a:pt x="8914" y="4771"/>
                </a:cubicBezTo>
                <a:cubicBezTo>
                  <a:pt x="9231" y="4327"/>
                  <a:pt x="9761" y="4710"/>
                  <a:pt x="9880" y="5127"/>
                </a:cubicBezTo>
                <a:cubicBezTo>
                  <a:pt x="9987" y="5503"/>
                  <a:pt x="9933" y="5938"/>
                  <a:pt x="9927" y="6327"/>
                </a:cubicBezTo>
                <a:cubicBezTo>
                  <a:pt x="9911" y="7281"/>
                  <a:pt x="10254" y="8239"/>
                  <a:pt x="10117" y="9188"/>
                </a:cubicBezTo>
                <a:cubicBezTo>
                  <a:pt x="10072" y="9496"/>
                  <a:pt x="10223" y="11643"/>
                  <a:pt x="10821" y="10735"/>
                </a:cubicBezTo>
                <a:cubicBezTo>
                  <a:pt x="11048" y="10390"/>
                  <a:pt x="11044" y="9818"/>
                  <a:pt x="11177" y="9417"/>
                </a:cubicBezTo>
                <a:cubicBezTo>
                  <a:pt x="11348" y="8899"/>
                  <a:pt x="11477" y="8376"/>
                  <a:pt x="11686" y="7874"/>
                </a:cubicBezTo>
                <a:cubicBezTo>
                  <a:pt x="11930" y="7285"/>
                  <a:pt x="12234" y="5353"/>
                  <a:pt x="13177" y="5757"/>
                </a:cubicBezTo>
                <a:cubicBezTo>
                  <a:pt x="13823" y="6033"/>
                  <a:pt x="13102" y="7797"/>
                  <a:pt x="13011" y="8292"/>
                </a:cubicBezTo>
                <a:cubicBezTo>
                  <a:pt x="12788" y="9497"/>
                  <a:pt x="12376" y="10680"/>
                  <a:pt x="12182" y="11884"/>
                </a:cubicBezTo>
                <a:cubicBezTo>
                  <a:pt x="12110" y="12329"/>
                  <a:pt x="12410" y="12760"/>
                  <a:pt x="12257" y="13210"/>
                </a:cubicBezTo>
                <a:cubicBezTo>
                  <a:pt x="12171" y="13463"/>
                  <a:pt x="12396" y="14159"/>
                  <a:pt x="12645" y="14273"/>
                </a:cubicBezTo>
                <a:cubicBezTo>
                  <a:pt x="13755" y="14781"/>
                  <a:pt x="14069" y="13871"/>
                  <a:pt x="14957" y="13382"/>
                </a:cubicBezTo>
                <a:cubicBezTo>
                  <a:pt x="15330" y="13176"/>
                  <a:pt x="16717" y="12212"/>
                  <a:pt x="16911" y="13173"/>
                </a:cubicBezTo>
                <a:cubicBezTo>
                  <a:pt x="17046" y="13840"/>
                  <a:pt x="16325" y="14235"/>
                  <a:pt x="15918" y="14562"/>
                </a:cubicBezTo>
                <a:cubicBezTo>
                  <a:pt x="15429" y="14955"/>
                  <a:pt x="15007" y="15315"/>
                  <a:pt x="14658" y="15854"/>
                </a:cubicBezTo>
                <a:cubicBezTo>
                  <a:pt x="13893" y="17034"/>
                  <a:pt x="12512" y="18156"/>
                  <a:pt x="11317" y="18987"/>
                </a:cubicBezTo>
                <a:cubicBezTo>
                  <a:pt x="10833" y="19324"/>
                  <a:pt x="11018" y="20913"/>
                  <a:pt x="11047" y="21599"/>
                </a:cubicBezTo>
                <a:cubicBezTo>
                  <a:pt x="13148" y="21314"/>
                  <a:pt x="15184" y="20293"/>
                  <a:pt x="16796" y="18515"/>
                </a:cubicBezTo>
                <a:cubicBezTo>
                  <a:pt x="20639" y="14279"/>
                  <a:pt x="20638" y="7412"/>
                  <a:pt x="16796" y="3176"/>
                </a:cubicBezTo>
                <a:cubicBezTo>
                  <a:pt x="14875" y="1058"/>
                  <a:pt x="12356" y="0"/>
                  <a:pt x="9839" y="0"/>
                </a:cubicBezTo>
                <a:close/>
              </a:path>
            </a:pathLst>
          </a:custGeom>
          <a:solidFill>
            <a:srgbClr val="D11956"/>
          </a:solidFill>
          <a:ln>
            <a:noFill/>
          </a:ln>
          <a:effectLst/>
          <a:extLst/>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699067" y="4947281"/>
            <a:ext cx="2084389" cy="1385379"/>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建立健全党对重大工作的领导体制机制</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007112" y="4947281"/>
            <a:ext cx="2084389" cy="1385379"/>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强化党的组织在同级组织中的领导地位</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160620" y="4947281"/>
            <a:ext cx="2084389" cy="954364"/>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更好发挥党的职能部门作用</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684043" y="4947281"/>
            <a:ext cx="1455107" cy="954364"/>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统筹设置党政机构</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537840" y="4958866"/>
            <a:ext cx="2193851" cy="1385379"/>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推进党的纪律检查体制和国家监察体制改革</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985640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500"/>
                                        <p:tgtEl>
                                          <p:spTgt spid="10"/>
                                        </p:tgtEl>
                                      </p:cBhvr>
                                    </p:animEffect>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000"/>
                            </p:stCondLst>
                            <p:childTnLst>
                              <p:par>
                                <p:cTn id="29" presetID="49" presetClass="entr" presetSubtype="0" decel="10000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500"/>
                                        <p:tgtEl>
                                          <p:spTgt spid="20"/>
                                        </p:tgtEl>
                                      </p:cBhvr>
                                    </p:animEffect>
                                  </p:childTnLst>
                                </p:cTn>
                              </p:par>
                            </p:childTnLst>
                          </p:cTn>
                        </p:par>
                        <p:par>
                          <p:cTn id="39" fill="hold">
                            <p:stCondLst>
                              <p:cond delay="4000"/>
                            </p:stCondLst>
                            <p:childTnLst>
                              <p:par>
                                <p:cTn id="40" presetID="49" presetClass="entr" presetSubtype="0" decel="10000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style.rotation</p:attrName>
                                        </p:attrNameLst>
                                      </p:cBhvr>
                                      <p:tavLst>
                                        <p:tav tm="0">
                                          <p:val>
                                            <p:fltVal val="360"/>
                                          </p:val>
                                        </p:tav>
                                        <p:tav tm="100000">
                                          <p:val>
                                            <p:fltVal val="0"/>
                                          </p:val>
                                        </p:tav>
                                      </p:tavLst>
                                    </p:anim>
                                    <p:animEffect transition="in" filter="fade">
                                      <p:cBhvr>
                                        <p:cTn id="45" dur="500"/>
                                        <p:tgtEl>
                                          <p:spTgt spid="13"/>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 calcmode="lin" valueType="num">
                                      <p:cBhvr>
                                        <p:cTn id="55" dur="500" fill="hold"/>
                                        <p:tgtEl>
                                          <p:spTgt spid="17"/>
                                        </p:tgtEl>
                                        <p:attrNameLst>
                                          <p:attrName>style.rotation</p:attrName>
                                        </p:attrNameLst>
                                      </p:cBhvr>
                                      <p:tavLst>
                                        <p:tav tm="0">
                                          <p:val>
                                            <p:fltVal val="360"/>
                                          </p:val>
                                        </p:tav>
                                        <p:tav tm="100000">
                                          <p:val>
                                            <p:fltVal val="0"/>
                                          </p:val>
                                        </p:tav>
                                      </p:tavLst>
                                    </p:anim>
                                    <p:animEffect transition="in" filter="fade">
                                      <p:cBhvr>
                                        <p:cTn id="56" dur="500"/>
                                        <p:tgtEl>
                                          <p:spTgt spid="1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up)">
                                      <p:cBhvr>
                                        <p:cTn id="60" dur="500"/>
                                        <p:tgtEl>
                                          <p:spTgt spid="23"/>
                                        </p:tgtEl>
                                      </p:cBhvr>
                                    </p:animEffect>
                                  </p:childTnLst>
                                </p:cTn>
                              </p:par>
                            </p:childTnLst>
                          </p:cTn>
                        </p:par>
                        <p:par>
                          <p:cTn id="61" fill="hold">
                            <p:stCondLst>
                              <p:cond delay="6000"/>
                            </p:stCondLst>
                            <p:childTnLst>
                              <p:par>
                                <p:cTn id="62" presetID="49" presetClass="entr" presetSubtype="0" decel="10000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 calcmode="lin" valueType="num">
                                      <p:cBhvr>
                                        <p:cTn id="66" dur="500" fill="hold"/>
                                        <p:tgtEl>
                                          <p:spTgt spid="18"/>
                                        </p:tgtEl>
                                        <p:attrNameLst>
                                          <p:attrName>style.rotation</p:attrName>
                                        </p:attrNameLst>
                                      </p:cBhvr>
                                      <p:tavLst>
                                        <p:tav tm="0">
                                          <p:val>
                                            <p:fltVal val="360"/>
                                          </p:val>
                                        </p:tav>
                                        <p:tav tm="100000">
                                          <p:val>
                                            <p:fltVal val="0"/>
                                          </p:val>
                                        </p:tav>
                                      </p:tavLst>
                                    </p:anim>
                                    <p:animEffect transition="in" filter="fade">
                                      <p:cBhvr>
                                        <p:cTn id="67" dur="500"/>
                                        <p:tgtEl>
                                          <p:spTgt spid="18"/>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animBg="1"/>
      <p:bldP spid="12" grpId="0" animBg="1"/>
      <p:bldP spid="13" grpId="0" animBg="1"/>
      <p:bldP spid="17" grpId="0" animBg="1"/>
      <p:bldP spid="18" grpId="0" animBg="1"/>
      <p:bldP spid="19" grpId="0"/>
      <p:bldP spid="20"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3" name="TextBox 14"/>
          <p:cNvSpPr txBox="1"/>
          <p:nvPr/>
        </p:nvSpPr>
        <p:spPr>
          <a:xfrm>
            <a:off x="558687" y="1586125"/>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★建立健全党对重大工作的领导体制机制★</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46705" y="2583083"/>
            <a:ext cx="11002147" cy="823984"/>
            <a:chOff x="2771800" y="1557087"/>
            <a:chExt cx="8251610" cy="760726"/>
          </a:xfrm>
        </p:grpSpPr>
        <p:sp>
          <p:nvSpPr>
            <p:cNvPr id="21" name="圆角矩形 20"/>
            <p:cNvSpPr/>
            <p:nvPr/>
          </p:nvSpPr>
          <p:spPr>
            <a:xfrm>
              <a:off x="2771800" y="1675833"/>
              <a:ext cx="8251610" cy="529556"/>
            </a:xfrm>
            <a:prstGeom prst="roundRect">
              <a:avLst>
                <a:gd name="adj" fmla="val 50000"/>
              </a:avLst>
            </a:prstGeom>
            <a:noFill/>
            <a:ln w="19050" cap="flat" cmpd="sng" algn="ctr">
              <a:solidFill>
                <a:srgbClr val="D11956"/>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25" name="TextBox 14"/>
            <p:cNvSpPr txBox="1"/>
            <p:nvPr/>
          </p:nvSpPr>
          <p:spPr>
            <a:xfrm>
              <a:off x="2895411" y="1768555"/>
              <a:ext cx="393322" cy="37892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01</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26" name="矩形 25"/>
            <p:cNvSpPr/>
            <p:nvPr/>
          </p:nvSpPr>
          <p:spPr>
            <a:xfrm>
              <a:off x="3433429" y="1557087"/>
              <a:ext cx="7436625"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ea typeface="微软雅黑"/>
                </a:rPr>
                <a:t>要加强党对涉及党和国家事业全局的重大工作的集中统一领导。党中央决策议事协调机构在中央政治局及其常委会领导下开展工作。</a:t>
              </a:r>
            </a:p>
          </p:txBody>
        </p:sp>
      </p:grpSp>
      <p:grpSp>
        <p:nvGrpSpPr>
          <p:cNvPr id="27" name="组合 26"/>
          <p:cNvGrpSpPr/>
          <p:nvPr/>
        </p:nvGrpSpPr>
        <p:grpSpPr>
          <a:xfrm>
            <a:off x="646705" y="3370972"/>
            <a:ext cx="11002147" cy="823984"/>
            <a:chOff x="2771800" y="1569747"/>
            <a:chExt cx="8251610" cy="760726"/>
          </a:xfrm>
        </p:grpSpPr>
        <p:sp>
          <p:nvSpPr>
            <p:cNvPr id="28" name="圆角矩形 27"/>
            <p:cNvSpPr/>
            <p:nvPr/>
          </p:nvSpPr>
          <p:spPr>
            <a:xfrm>
              <a:off x="2771800" y="1675833"/>
              <a:ext cx="8251610" cy="529556"/>
            </a:xfrm>
            <a:prstGeom prst="roundRect">
              <a:avLst>
                <a:gd name="adj" fmla="val 50000"/>
              </a:avLst>
            </a:prstGeom>
            <a:noFill/>
            <a:ln w="19050" cap="flat" cmpd="sng" algn="ctr">
              <a:solidFill>
                <a:srgbClr val="D11956"/>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29" name="TextBox 14"/>
            <p:cNvSpPr txBox="1"/>
            <p:nvPr/>
          </p:nvSpPr>
          <p:spPr>
            <a:xfrm>
              <a:off x="2895411" y="1768554"/>
              <a:ext cx="393322" cy="37892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02</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30" name="矩形 29"/>
            <p:cNvSpPr/>
            <p:nvPr/>
          </p:nvSpPr>
          <p:spPr>
            <a:xfrm>
              <a:off x="3445888" y="1569747"/>
              <a:ext cx="6600826"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ea typeface="微软雅黑"/>
                </a:rPr>
                <a:t>优化党中央决策议事协调机构，负责重大工作的顶层设计、总体布局、统筹协调、整体推进。</a:t>
              </a:r>
            </a:p>
          </p:txBody>
        </p:sp>
      </p:grpSp>
      <p:grpSp>
        <p:nvGrpSpPr>
          <p:cNvPr id="31" name="组合 30"/>
          <p:cNvGrpSpPr/>
          <p:nvPr/>
        </p:nvGrpSpPr>
        <p:grpSpPr>
          <a:xfrm>
            <a:off x="646705" y="4086407"/>
            <a:ext cx="11002147" cy="867683"/>
            <a:chOff x="2771800" y="1536657"/>
            <a:chExt cx="8251610" cy="760726"/>
          </a:xfrm>
        </p:grpSpPr>
        <p:sp>
          <p:nvSpPr>
            <p:cNvPr id="32" name="圆角矩形 31"/>
            <p:cNvSpPr/>
            <p:nvPr/>
          </p:nvSpPr>
          <p:spPr>
            <a:xfrm>
              <a:off x="2771800" y="1675833"/>
              <a:ext cx="8251610" cy="529556"/>
            </a:xfrm>
            <a:prstGeom prst="roundRect">
              <a:avLst>
                <a:gd name="adj" fmla="val 50000"/>
              </a:avLst>
            </a:prstGeom>
            <a:noFill/>
            <a:ln w="19050" cap="flat" cmpd="sng" algn="ctr">
              <a:solidFill>
                <a:srgbClr val="D11956"/>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33" name="TextBox 14"/>
            <p:cNvSpPr txBox="1"/>
            <p:nvPr/>
          </p:nvSpPr>
          <p:spPr>
            <a:xfrm>
              <a:off x="2895411" y="1778096"/>
              <a:ext cx="393322" cy="359840"/>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03</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34" name="矩形 33"/>
            <p:cNvSpPr/>
            <p:nvPr/>
          </p:nvSpPr>
          <p:spPr>
            <a:xfrm>
              <a:off x="3445888" y="1536657"/>
              <a:ext cx="7424166"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ea typeface="微软雅黑"/>
                </a:rPr>
                <a:t>加强和优化党对深化改革、依法治国、经济、农业农村、纪检监察、组织、宣传思想文化、国家安全、政法、统战、民族宗教、教育、科技、网信、外交、审计等工作的领导。</a:t>
              </a:r>
            </a:p>
          </p:txBody>
        </p:sp>
      </p:grpSp>
      <p:grpSp>
        <p:nvGrpSpPr>
          <p:cNvPr id="35" name="组合 34"/>
          <p:cNvGrpSpPr/>
          <p:nvPr/>
        </p:nvGrpSpPr>
        <p:grpSpPr>
          <a:xfrm>
            <a:off x="646705" y="4887855"/>
            <a:ext cx="11166960" cy="823984"/>
            <a:chOff x="2771800" y="1522472"/>
            <a:chExt cx="8375220" cy="760726"/>
          </a:xfrm>
        </p:grpSpPr>
        <p:sp>
          <p:nvSpPr>
            <p:cNvPr id="36" name="圆角矩形 35"/>
            <p:cNvSpPr/>
            <p:nvPr/>
          </p:nvSpPr>
          <p:spPr>
            <a:xfrm>
              <a:off x="2771800" y="1675833"/>
              <a:ext cx="8251610" cy="529556"/>
            </a:xfrm>
            <a:prstGeom prst="roundRect">
              <a:avLst>
                <a:gd name="adj" fmla="val 50000"/>
              </a:avLst>
            </a:prstGeom>
            <a:noFill/>
            <a:ln w="19050" cap="flat" cmpd="sng" algn="ctr">
              <a:solidFill>
                <a:srgbClr val="D11956"/>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37" name="TextBox 14"/>
            <p:cNvSpPr txBox="1"/>
            <p:nvPr/>
          </p:nvSpPr>
          <p:spPr>
            <a:xfrm>
              <a:off x="2895411" y="1768556"/>
              <a:ext cx="393322" cy="37892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04</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38" name="矩形 37"/>
            <p:cNvSpPr/>
            <p:nvPr/>
          </p:nvSpPr>
          <p:spPr>
            <a:xfrm>
              <a:off x="3445887" y="1522472"/>
              <a:ext cx="7701133"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600" kern="0" dirty="0">
                  <a:gradFill>
                    <a:gsLst>
                      <a:gs pos="0">
                        <a:prstClr val="black">
                          <a:lumMod val="75000"/>
                          <a:lumOff val="25000"/>
                        </a:prstClr>
                      </a:gs>
                      <a:gs pos="100000">
                        <a:prstClr val="black">
                          <a:lumMod val="85000"/>
                          <a:lumOff val="15000"/>
                        </a:prstClr>
                      </a:gs>
                    </a:gsLst>
                    <a:lin ang="18900000" scaled="1"/>
                  </a:gradFill>
                  <a:ea typeface="微软雅黑"/>
                </a:rPr>
                <a:t>其他方面的议事协调机构，要同党中央决策议事协调机构的设立调整相衔接，保证党中央令行禁止和工作高效。</a:t>
              </a:r>
            </a:p>
          </p:txBody>
        </p:sp>
      </p:grpSp>
      <p:grpSp>
        <p:nvGrpSpPr>
          <p:cNvPr id="43" name="组合 42"/>
          <p:cNvGrpSpPr/>
          <p:nvPr/>
        </p:nvGrpSpPr>
        <p:grpSpPr>
          <a:xfrm>
            <a:off x="646706" y="5680687"/>
            <a:ext cx="11545293" cy="823984"/>
            <a:chOff x="2771800" y="1546554"/>
            <a:chExt cx="8658970" cy="760726"/>
          </a:xfrm>
        </p:grpSpPr>
        <p:sp>
          <p:nvSpPr>
            <p:cNvPr id="44" name="圆角矩形 43"/>
            <p:cNvSpPr/>
            <p:nvPr/>
          </p:nvSpPr>
          <p:spPr>
            <a:xfrm>
              <a:off x="2771800" y="1675833"/>
              <a:ext cx="8251610" cy="529556"/>
            </a:xfrm>
            <a:prstGeom prst="roundRect">
              <a:avLst>
                <a:gd name="adj" fmla="val 50000"/>
              </a:avLst>
            </a:prstGeom>
            <a:noFill/>
            <a:ln w="19050" cap="flat" cmpd="sng" algn="ctr">
              <a:solidFill>
                <a:srgbClr val="D11956"/>
              </a:solidFill>
              <a:prstDash val="solid"/>
            </a:ln>
            <a:effectLst/>
          </p:spPr>
          <p:txBody>
            <a:bodyPr rtlCol="0" anchor="ctr"/>
            <a:lstStyle/>
            <a:p>
              <a:pPr algn="ctr" defTabSz="1219170">
                <a:defRPr/>
              </a:pPr>
              <a:endParaRPr lang="zh-CN" altLang="en-US" sz="2400" kern="0">
                <a:solidFill>
                  <a:srgbClr val="FFFFFF"/>
                </a:solidFill>
                <a:ea typeface="微软雅黑"/>
              </a:endParaRPr>
            </a:p>
          </p:txBody>
        </p:sp>
        <p:sp>
          <p:nvSpPr>
            <p:cNvPr id="45" name="TextBox 14"/>
            <p:cNvSpPr txBox="1"/>
            <p:nvPr/>
          </p:nvSpPr>
          <p:spPr>
            <a:xfrm>
              <a:off x="2895411" y="1768555"/>
              <a:ext cx="393322" cy="378924"/>
            </a:xfrm>
            <a:prstGeom prst="rect">
              <a:avLst/>
            </a:prstGeom>
            <a:noFill/>
          </p:spPr>
          <p:txBody>
            <a:bodyPr wrap="square" lIns="0" tIns="0" rIns="0" bIns="0" rtlCol="0" anchor="ctr">
              <a:spAutoFit/>
            </a:bodyPr>
            <a:lstStyle/>
            <a:p>
              <a:pPr algn="ctr" defTabSz="1219170">
                <a:defRPr/>
              </a:pPr>
              <a:r>
                <a:rPr lang="en-US" altLang="zh-CN"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rPr>
                <a:t>05</a:t>
              </a:r>
              <a:endParaRPr lang="zh-CN" altLang="en-US" sz="2667" kern="0" dirty="0">
                <a:gradFill>
                  <a:gsLst>
                    <a:gs pos="0">
                      <a:srgbClr val="FF3302"/>
                    </a:gs>
                    <a:gs pos="100000">
                      <a:srgbClr val="CB0800"/>
                    </a:gs>
                  </a:gsLst>
                  <a:lin ang="5400000" scaled="1"/>
                </a:gradFill>
                <a:latin typeface="Impact" panose="020B0806030902050204" pitchFamily="34" charset="0"/>
                <a:ea typeface="微软雅黑" panose="020B0503020204020204" pitchFamily="34" charset="-122"/>
              </a:endParaRPr>
            </a:p>
          </p:txBody>
        </p:sp>
        <p:sp>
          <p:nvSpPr>
            <p:cNvPr id="46" name="矩形 45"/>
            <p:cNvSpPr/>
            <p:nvPr/>
          </p:nvSpPr>
          <p:spPr>
            <a:xfrm>
              <a:off x="3445887" y="1546554"/>
              <a:ext cx="7984883"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467" kern="0" dirty="0">
                  <a:gradFill>
                    <a:gsLst>
                      <a:gs pos="0">
                        <a:prstClr val="black">
                          <a:lumMod val="75000"/>
                          <a:lumOff val="25000"/>
                        </a:prstClr>
                      </a:gs>
                      <a:gs pos="100000">
                        <a:prstClr val="black">
                          <a:lumMod val="85000"/>
                          <a:lumOff val="15000"/>
                        </a:prstClr>
                      </a:gs>
                    </a:gsLst>
                    <a:lin ang="18900000" scaled="1"/>
                  </a:gradFill>
                  <a:ea typeface="微软雅黑"/>
                </a:rPr>
                <a:t>各地区各部门党委（党组）要坚持依规治党，完善相应体制机制，提升协调能力，把党中央各项决策部署落到实处。</a:t>
              </a:r>
            </a:p>
          </p:txBody>
        </p:sp>
      </p:grpSp>
    </p:spTree>
    <p:extLst>
      <p:ext uri="{BB962C8B-B14F-4D97-AF65-F5344CB8AC3E}">
        <p14:creationId xmlns:p14="http://schemas.microsoft.com/office/powerpoint/2010/main" val="260249206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1000"/>
                                        <p:tgtEl>
                                          <p:spTgt spid="1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1000"/>
                                        <p:tgtEl>
                                          <p:spTgt spid="27"/>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1000"/>
                                        <p:tgtEl>
                                          <p:spTgt spid="31"/>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1000"/>
                                        <p:tgtEl>
                                          <p:spTgt spid="35"/>
                                        </p:tgtEl>
                                      </p:cBhvr>
                                    </p:animEffect>
                                  </p:childTnLst>
                                </p:cTn>
                              </p:par>
                            </p:childTnLst>
                          </p:cTn>
                        </p:par>
                        <p:par>
                          <p:cTn id="29" fill="hold">
                            <p:stCondLst>
                              <p:cond delay="4500"/>
                            </p:stCondLst>
                            <p:childTnLst>
                              <p:par>
                                <p:cTn id="30" presetID="22" presetClass="entr" presetSubtype="8"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3" name="TextBox 14"/>
          <p:cNvSpPr txBox="1"/>
          <p:nvPr/>
        </p:nvSpPr>
        <p:spPr>
          <a:xfrm>
            <a:off x="558687" y="1586125"/>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★强化党的组织在同级组织中的领导地位★</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1008355" y="2646843"/>
            <a:ext cx="2752675" cy="4051547"/>
            <a:chOff x="7466013" y="98425"/>
            <a:chExt cx="4484688" cy="6600826"/>
          </a:xfrm>
        </p:grpSpPr>
        <p:sp>
          <p:nvSpPr>
            <p:cNvPr id="40" name="íṩľíḍè-Freeform 36"/>
            <p:cNvSpPr>
              <a:spLocks/>
            </p:cNvSpPr>
            <p:nvPr/>
          </p:nvSpPr>
          <p:spPr bwMode="auto">
            <a:xfrm>
              <a:off x="10387014" y="3206751"/>
              <a:ext cx="1563687" cy="3409950"/>
            </a:xfrm>
            <a:custGeom>
              <a:avLst/>
              <a:gdLst>
                <a:gd name="T0" fmla="*/ 0 w 416"/>
                <a:gd name="T1" fmla="*/ 99 h 908"/>
                <a:gd name="T2" fmla="*/ 315 w 416"/>
                <a:gd name="T3" fmla="*/ 99 h 908"/>
                <a:gd name="T4" fmla="*/ 409 w 416"/>
                <a:gd name="T5" fmla="*/ 768 h 908"/>
                <a:gd name="T6" fmla="*/ 323 w 416"/>
                <a:gd name="T7" fmla="*/ 863 h 908"/>
                <a:gd name="T8" fmla="*/ 75 w 416"/>
                <a:gd name="T9" fmla="*/ 908 h 908"/>
                <a:gd name="T10" fmla="*/ 0 w 416"/>
                <a:gd name="T11" fmla="*/ 99 h 908"/>
                <a:gd name="T12" fmla="*/ 0 w 416"/>
                <a:gd name="T13" fmla="*/ 99 h 908"/>
              </a:gdLst>
              <a:ahLst/>
              <a:cxnLst>
                <a:cxn ang="0">
                  <a:pos x="T0" y="T1"/>
                </a:cxn>
                <a:cxn ang="0">
                  <a:pos x="T2" y="T3"/>
                </a:cxn>
                <a:cxn ang="0">
                  <a:pos x="T4" y="T5"/>
                </a:cxn>
                <a:cxn ang="0">
                  <a:pos x="T6" y="T7"/>
                </a:cxn>
                <a:cxn ang="0">
                  <a:pos x="T8" y="T9"/>
                </a:cxn>
                <a:cxn ang="0">
                  <a:pos x="T10" y="T11"/>
                </a:cxn>
                <a:cxn ang="0">
                  <a:pos x="T12" y="T13"/>
                </a:cxn>
              </a:cxnLst>
              <a:rect l="0" t="0" r="r" b="b"/>
              <a:pathLst>
                <a:path w="416" h="908">
                  <a:moveTo>
                    <a:pt x="0" y="99"/>
                  </a:moveTo>
                  <a:cubicBezTo>
                    <a:pt x="122" y="70"/>
                    <a:pt x="293" y="0"/>
                    <a:pt x="315" y="99"/>
                  </a:cubicBezTo>
                  <a:cubicBezTo>
                    <a:pt x="342" y="217"/>
                    <a:pt x="375" y="497"/>
                    <a:pt x="409" y="768"/>
                  </a:cubicBezTo>
                  <a:cubicBezTo>
                    <a:pt x="416" y="827"/>
                    <a:pt x="341" y="857"/>
                    <a:pt x="323" y="863"/>
                  </a:cubicBezTo>
                  <a:cubicBezTo>
                    <a:pt x="239" y="888"/>
                    <a:pt x="167" y="896"/>
                    <a:pt x="75" y="908"/>
                  </a:cubicBezTo>
                  <a:cubicBezTo>
                    <a:pt x="0" y="99"/>
                    <a:pt x="0" y="99"/>
                    <a:pt x="0" y="99"/>
                  </a:cubicBezTo>
                  <a:cubicBezTo>
                    <a:pt x="0" y="99"/>
                    <a:pt x="0" y="99"/>
                    <a:pt x="0" y="99"/>
                  </a:cubicBezTo>
                  <a:close/>
                </a:path>
              </a:pathLst>
            </a:custGeom>
            <a:solidFill>
              <a:schemeClr val="tx1">
                <a:lumMod val="75000"/>
                <a:lumOff val="25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41" name="íṩľíḍè-Freeform 37"/>
            <p:cNvSpPr>
              <a:spLocks/>
            </p:cNvSpPr>
            <p:nvPr/>
          </p:nvSpPr>
          <p:spPr bwMode="auto">
            <a:xfrm>
              <a:off x="7466013" y="3116263"/>
              <a:ext cx="1522413" cy="3500438"/>
            </a:xfrm>
            <a:custGeom>
              <a:avLst/>
              <a:gdLst>
                <a:gd name="T0" fmla="*/ 405 w 405"/>
                <a:gd name="T1" fmla="*/ 123 h 932"/>
                <a:gd name="T2" fmla="*/ 100 w 405"/>
                <a:gd name="T3" fmla="*/ 121 h 932"/>
                <a:gd name="T4" fmla="*/ 8 w 405"/>
                <a:gd name="T5" fmla="*/ 788 h 932"/>
                <a:gd name="T6" fmla="*/ 92 w 405"/>
                <a:gd name="T7" fmla="*/ 889 h 932"/>
                <a:gd name="T8" fmla="*/ 330 w 405"/>
                <a:gd name="T9" fmla="*/ 932 h 932"/>
                <a:gd name="T10" fmla="*/ 405 w 405"/>
                <a:gd name="T11" fmla="*/ 123 h 932"/>
                <a:gd name="T12" fmla="*/ 405 w 405"/>
                <a:gd name="T13" fmla="*/ 123 h 932"/>
              </a:gdLst>
              <a:ahLst/>
              <a:cxnLst>
                <a:cxn ang="0">
                  <a:pos x="T0" y="T1"/>
                </a:cxn>
                <a:cxn ang="0">
                  <a:pos x="T2" y="T3"/>
                </a:cxn>
                <a:cxn ang="0">
                  <a:pos x="T4" y="T5"/>
                </a:cxn>
                <a:cxn ang="0">
                  <a:pos x="T6" y="T7"/>
                </a:cxn>
                <a:cxn ang="0">
                  <a:pos x="T8" y="T9"/>
                </a:cxn>
                <a:cxn ang="0">
                  <a:pos x="T10" y="T11"/>
                </a:cxn>
                <a:cxn ang="0">
                  <a:pos x="T12" y="T13"/>
                </a:cxn>
              </a:cxnLst>
              <a:rect l="0" t="0" r="r" b="b"/>
              <a:pathLst>
                <a:path w="405" h="932">
                  <a:moveTo>
                    <a:pt x="405" y="123"/>
                  </a:moveTo>
                  <a:cubicBezTo>
                    <a:pt x="250" y="86"/>
                    <a:pt x="127" y="0"/>
                    <a:pt x="100" y="121"/>
                  </a:cubicBezTo>
                  <a:cubicBezTo>
                    <a:pt x="72" y="249"/>
                    <a:pt x="41" y="528"/>
                    <a:pt x="8" y="788"/>
                  </a:cubicBezTo>
                  <a:cubicBezTo>
                    <a:pt x="0" y="855"/>
                    <a:pt x="69" y="883"/>
                    <a:pt x="92" y="889"/>
                  </a:cubicBezTo>
                  <a:cubicBezTo>
                    <a:pt x="172" y="910"/>
                    <a:pt x="241" y="920"/>
                    <a:pt x="330" y="932"/>
                  </a:cubicBezTo>
                  <a:cubicBezTo>
                    <a:pt x="405" y="123"/>
                    <a:pt x="405" y="123"/>
                    <a:pt x="405" y="123"/>
                  </a:cubicBezTo>
                  <a:cubicBezTo>
                    <a:pt x="405" y="123"/>
                    <a:pt x="405" y="123"/>
                    <a:pt x="405" y="123"/>
                  </a:cubicBezTo>
                  <a:close/>
                </a:path>
              </a:pathLst>
            </a:custGeom>
            <a:solidFill>
              <a:schemeClr val="tx1">
                <a:lumMod val="75000"/>
                <a:lumOff val="25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42" name="íṩľíḍè-Freeform 38"/>
            <p:cNvSpPr>
              <a:spLocks/>
            </p:cNvSpPr>
            <p:nvPr/>
          </p:nvSpPr>
          <p:spPr bwMode="auto">
            <a:xfrm>
              <a:off x="7842251" y="2827338"/>
              <a:ext cx="3717925" cy="3871913"/>
            </a:xfrm>
            <a:custGeom>
              <a:avLst/>
              <a:gdLst>
                <a:gd name="T0" fmla="*/ 108 w 989"/>
                <a:gd name="T1" fmla="*/ 991 h 1031"/>
                <a:gd name="T2" fmla="*/ 0 w 989"/>
                <a:gd name="T3" fmla="*/ 194 h 1031"/>
                <a:gd name="T4" fmla="*/ 388 w 989"/>
                <a:gd name="T5" fmla="*/ 1 h 1031"/>
                <a:gd name="T6" fmla="*/ 489 w 989"/>
                <a:gd name="T7" fmla="*/ 39 h 1031"/>
                <a:gd name="T8" fmla="*/ 592 w 989"/>
                <a:gd name="T9" fmla="*/ 0 h 1031"/>
                <a:gd name="T10" fmla="*/ 989 w 989"/>
                <a:gd name="T11" fmla="*/ 188 h 1031"/>
                <a:gd name="T12" fmla="*/ 873 w 989"/>
                <a:gd name="T13" fmla="*/ 991 h 1031"/>
                <a:gd name="T14" fmla="*/ 108 w 989"/>
                <a:gd name="T15" fmla="*/ 991 h 10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1031">
                  <a:moveTo>
                    <a:pt x="108" y="991"/>
                  </a:moveTo>
                  <a:cubicBezTo>
                    <a:pt x="150" y="869"/>
                    <a:pt x="53" y="299"/>
                    <a:pt x="0" y="194"/>
                  </a:cubicBezTo>
                  <a:cubicBezTo>
                    <a:pt x="30" y="86"/>
                    <a:pt x="313" y="62"/>
                    <a:pt x="388" y="1"/>
                  </a:cubicBezTo>
                  <a:cubicBezTo>
                    <a:pt x="423" y="32"/>
                    <a:pt x="449" y="39"/>
                    <a:pt x="489" y="39"/>
                  </a:cubicBezTo>
                  <a:cubicBezTo>
                    <a:pt x="530" y="39"/>
                    <a:pt x="556" y="31"/>
                    <a:pt x="592" y="0"/>
                  </a:cubicBezTo>
                  <a:cubicBezTo>
                    <a:pt x="648" y="45"/>
                    <a:pt x="939" y="80"/>
                    <a:pt x="989" y="188"/>
                  </a:cubicBezTo>
                  <a:cubicBezTo>
                    <a:pt x="932" y="308"/>
                    <a:pt x="828" y="881"/>
                    <a:pt x="873" y="991"/>
                  </a:cubicBezTo>
                  <a:cubicBezTo>
                    <a:pt x="683" y="1028"/>
                    <a:pt x="303" y="1031"/>
                    <a:pt x="108" y="991"/>
                  </a:cubicBezTo>
                  <a:close/>
                </a:path>
              </a:pathLst>
            </a:custGeom>
            <a:solidFill>
              <a:schemeClr val="tx1">
                <a:lumMod val="65000"/>
                <a:lumOff val="35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47" name="íṩľíḍè-Freeform 39"/>
            <p:cNvSpPr>
              <a:spLocks/>
            </p:cNvSpPr>
            <p:nvPr/>
          </p:nvSpPr>
          <p:spPr bwMode="auto">
            <a:xfrm>
              <a:off x="8848726" y="2814638"/>
              <a:ext cx="1681163" cy="3001963"/>
            </a:xfrm>
            <a:custGeom>
              <a:avLst/>
              <a:gdLst>
                <a:gd name="T0" fmla="*/ 0 w 1059"/>
                <a:gd name="T1" fmla="*/ 147 h 1891"/>
                <a:gd name="T2" fmla="*/ 59 w 1059"/>
                <a:gd name="T3" fmla="*/ 691 h 1891"/>
                <a:gd name="T4" fmla="*/ 533 w 1059"/>
                <a:gd name="T5" fmla="*/ 1891 h 1891"/>
                <a:gd name="T6" fmla="*/ 1000 w 1059"/>
                <a:gd name="T7" fmla="*/ 691 h 1891"/>
                <a:gd name="T8" fmla="*/ 1059 w 1059"/>
                <a:gd name="T9" fmla="*/ 147 h 1891"/>
                <a:gd name="T10" fmla="*/ 834 w 1059"/>
                <a:gd name="T11" fmla="*/ 0 h 1891"/>
                <a:gd name="T12" fmla="*/ 228 w 1059"/>
                <a:gd name="T13" fmla="*/ 0 h 1891"/>
                <a:gd name="T14" fmla="*/ 0 w 1059"/>
                <a:gd name="T15" fmla="*/ 147 h 18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9" h="1891">
                  <a:moveTo>
                    <a:pt x="0" y="147"/>
                  </a:moveTo>
                  <a:lnTo>
                    <a:pt x="59" y="691"/>
                  </a:lnTo>
                  <a:lnTo>
                    <a:pt x="533" y="1891"/>
                  </a:lnTo>
                  <a:lnTo>
                    <a:pt x="1000" y="691"/>
                  </a:lnTo>
                  <a:lnTo>
                    <a:pt x="1059" y="147"/>
                  </a:lnTo>
                  <a:lnTo>
                    <a:pt x="834" y="0"/>
                  </a:lnTo>
                  <a:lnTo>
                    <a:pt x="228" y="0"/>
                  </a:lnTo>
                  <a:lnTo>
                    <a:pt x="0" y="147"/>
                  </a:lnTo>
                  <a:close/>
                </a:path>
              </a:pathLst>
            </a:custGeom>
            <a:solidFill>
              <a:srgbClr val="FFFFFF"/>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48" name="íṩľíḍè-Rectangle 40"/>
            <p:cNvSpPr>
              <a:spLocks/>
            </p:cNvSpPr>
            <p:nvPr/>
          </p:nvSpPr>
          <p:spPr bwMode="auto">
            <a:xfrm>
              <a:off x="9210676" y="2506663"/>
              <a:ext cx="954088" cy="777875"/>
            </a:xfrm>
            <a:prstGeom prst="rect">
              <a:avLst/>
            </a:prstGeom>
            <a:solidFill>
              <a:srgbClr val="D1A886"/>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miter lim="800000"/>
                  <a:headEnd/>
                  <a:tailEnd/>
                </a14:hiddenLine>
              </a:ext>
            </a:extLst>
          </p:spPr>
          <p:txBody>
            <a:bodyPr anchor="ctr"/>
            <a:lstStyle/>
            <a:p>
              <a:pPr algn="ctr"/>
              <a:endParaRPr sz="2400" dirty="0"/>
            </a:p>
          </p:txBody>
        </p:sp>
        <p:sp>
          <p:nvSpPr>
            <p:cNvPr id="49" name="íṩľíḍè-Freeform 41"/>
            <p:cNvSpPr>
              <a:spLocks/>
            </p:cNvSpPr>
            <p:nvPr/>
          </p:nvSpPr>
          <p:spPr bwMode="auto">
            <a:xfrm>
              <a:off x="8513764" y="98425"/>
              <a:ext cx="2343150" cy="2867025"/>
            </a:xfrm>
            <a:custGeom>
              <a:avLst/>
              <a:gdLst>
                <a:gd name="T0" fmla="*/ 313 w 623"/>
                <a:gd name="T1" fmla="*/ 763 h 763"/>
                <a:gd name="T2" fmla="*/ 554 w 623"/>
                <a:gd name="T3" fmla="*/ 508 h 763"/>
                <a:gd name="T4" fmla="*/ 564 w 623"/>
                <a:gd name="T5" fmla="*/ 514 h 763"/>
                <a:gd name="T6" fmla="*/ 615 w 623"/>
                <a:gd name="T7" fmla="*/ 430 h 763"/>
                <a:gd name="T8" fmla="*/ 594 w 623"/>
                <a:gd name="T9" fmla="*/ 335 h 763"/>
                <a:gd name="T10" fmla="*/ 589 w 623"/>
                <a:gd name="T11" fmla="*/ 335 h 763"/>
                <a:gd name="T12" fmla="*/ 313 w 623"/>
                <a:gd name="T13" fmla="*/ 0 h 763"/>
                <a:gd name="T14" fmla="*/ 36 w 623"/>
                <a:gd name="T15" fmla="*/ 335 h 763"/>
                <a:gd name="T16" fmla="*/ 30 w 623"/>
                <a:gd name="T17" fmla="*/ 335 h 763"/>
                <a:gd name="T18" fmla="*/ 9 w 623"/>
                <a:gd name="T19" fmla="*/ 430 h 763"/>
                <a:gd name="T20" fmla="*/ 59 w 623"/>
                <a:gd name="T21" fmla="*/ 514 h 763"/>
                <a:gd name="T22" fmla="*/ 71 w 623"/>
                <a:gd name="T23" fmla="*/ 506 h 763"/>
                <a:gd name="T24" fmla="*/ 313 w 623"/>
                <a:gd name="T25"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3" h="763">
                  <a:moveTo>
                    <a:pt x="313" y="763"/>
                  </a:moveTo>
                  <a:cubicBezTo>
                    <a:pt x="413" y="763"/>
                    <a:pt x="505" y="648"/>
                    <a:pt x="554" y="508"/>
                  </a:cubicBezTo>
                  <a:cubicBezTo>
                    <a:pt x="557" y="511"/>
                    <a:pt x="560" y="513"/>
                    <a:pt x="564" y="514"/>
                  </a:cubicBezTo>
                  <a:cubicBezTo>
                    <a:pt x="584" y="517"/>
                    <a:pt x="607" y="480"/>
                    <a:pt x="615" y="430"/>
                  </a:cubicBezTo>
                  <a:cubicBezTo>
                    <a:pt x="623" y="381"/>
                    <a:pt x="614" y="338"/>
                    <a:pt x="594" y="335"/>
                  </a:cubicBezTo>
                  <a:cubicBezTo>
                    <a:pt x="592" y="334"/>
                    <a:pt x="591" y="334"/>
                    <a:pt x="589" y="335"/>
                  </a:cubicBezTo>
                  <a:cubicBezTo>
                    <a:pt x="599" y="161"/>
                    <a:pt x="527" y="0"/>
                    <a:pt x="313" y="0"/>
                  </a:cubicBezTo>
                  <a:cubicBezTo>
                    <a:pt x="98" y="0"/>
                    <a:pt x="26" y="161"/>
                    <a:pt x="36" y="335"/>
                  </a:cubicBezTo>
                  <a:cubicBezTo>
                    <a:pt x="34" y="334"/>
                    <a:pt x="32" y="334"/>
                    <a:pt x="30" y="335"/>
                  </a:cubicBezTo>
                  <a:cubicBezTo>
                    <a:pt x="10" y="338"/>
                    <a:pt x="0" y="381"/>
                    <a:pt x="9" y="430"/>
                  </a:cubicBezTo>
                  <a:cubicBezTo>
                    <a:pt x="17" y="480"/>
                    <a:pt x="40" y="517"/>
                    <a:pt x="59" y="514"/>
                  </a:cubicBezTo>
                  <a:cubicBezTo>
                    <a:pt x="64" y="513"/>
                    <a:pt x="67" y="510"/>
                    <a:pt x="71" y="506"/>
                  </a:cubicBezTo>
                  <a:cubicBezTo>
                    <a:pt x="119" y="647"/>
                    <a:pt x="212" y="763"/>
                    <a:pt x="313" y="763"/>
                  </a:cubicBezTo>
                  <a:close/>
                </a:path>
              </a:pathLst>
            </a:custGeom>
            <a:solidFill>
              <a:srgbClr val="F2CAA9"/>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0" name="íṩľíḍè-Freeform 42"/>
            <p:cNvSpPr>
              <a:spLocks/>
            </p:cNvSpPr>
            <p:nvPr/>
          </p:nvSpPr>
          <p:spPr bwMode="auto">
            <a:xfrm>
              <a:off x="8985251" y="2814638"/>
              <a:ext cx="706438" cy="1131888"/>
            </a:xfrm>
            <a:custGeom>
              <a:avLst/>
              <a:gdLst>
                <a:gd name="T0" fmla="*/ 142 w 445"/>
                <a:gd name="T1" fmla="*/ 0 h 713"/>
                <a:gd name="T2" fmla="*/ 445 w 445"/>
                <a:gd name="T3" fmla="*/ 258 h 713"/>
                <a:gd name="T4" fmla="*/ 274 w 445"/>
                <a:gd name="T5" fmla="*/ 713 h 713"/>
                <a:gd name="T6" fmla="*/ 0 w 445"/>
                <a:gd name="T7" fmla="*/ 95 h 713"/>
                <a:gd name="T8" fmla="*/ 142 w 445"/>
                <a:gd name="T9" fmla="*/ 0 h 713"/>
              </a:gdLst>
              <a:ahLst/>
              <a:cxnLst>
                <a:cxn ang="0">
                  <a:pos x="T0" y="T1"/>
                </a:cxn>
                <a:cxn ang="0">
                  <a:pos x="T2" y="T3"/>
                </a:cxn>
                <a:cxn ang="0">
                  <a:pos x="T4" y="T5"/>
                </a:cxn>
                <a:cxn ang="0">
                  <a:pos x="T6" y="T7"/>
                </a:cxn>
                <a:cxn ang="0">
                  <a:pos x="T8" y="T9"/>
                </a:cxn>
              </a:cxnLst>
              <a:rect l="0" t="0" r="r" b="b"/>
              <a:pathLst>
                <a:path w="445" h="713">
                  <a:moveTo>
                    <a:pt x="142" y="0"/>
                  </a:moveTo>
                  <a:lnTo>
                    <a:pt x="445" y="258"/>
                  </a:lnTo>
                  <a:lnTo>
                    <a:pt x="274" y="713"/>
                  </a:lnTo>
                  <a:lnTo>
                    <a:pt x="0" y="95"/>
                  </a:lnTo>
                  <a:lnTo>
                    <a:pt x="142" y="0"/>
                  </a:lnTo>
                  <a:close/>
                </a:path>
              </a:pathLst>
            </a:custGeom>
            <a:solidFill>
              <a:srgbClr val="CCCCCC"/>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1" name="íṩľíḍè-Freeform 43"/>
            <p:cNvSpPr>
              <a:spLocks/>
            </p:cNvSpPr>
            <p:nvPr/>
          </p:nvSpPr>
          <p:spPr bwMode="auto">
            <a:xfrm>
              <a:off x="9691688" y="2814638"/>
              <a:ext cx="706438" cy="1131888"/>
            </a:xfrm>
            <a:custGeom>
              <a:avLst/>
              <a:gdLst>
                <a:gd name="T0" fmla="*/ 303 w 445"/>
                <a:gd name="T1" fmla="*/ 0 h 713"/>
                <a:gd name="T2" fmla="*/ 0 w 445"/>
                <a:gd name="T3" fmla="*/ 258 h 713"/>
                <a:gd name="T4" fmla="*/ 170 w 445"/>
                <a:gd name="T5" fmla="*/ 713 h 713"/>
                <a:gd name="T6" fmla="*/ 445 w 445"/>
                <a:gd name="T7" fmla="*/ 95 h 713"/>
                <a:gd name="T8" fmla="*/ 303 w 445"/>
                <a:gd name="T9" fmla="*/ 0 h 713"/>
              </a:gdLst>
              <a:ahLst/>
              <a:cxnLst>
                <a:cxn ang="0">
                  <a:pos x="T0" y="T1"/>
                </a:cxn>
                <a:cxn ang="0">
                  <a:pos x="T2" y="T3"/>
                </a:cxn>
                <a:cxn ang="0">
                  <a:pos x="T4" y="T5"/>
                </a:cxn>
                <a:cxn ang="0">
                  <a:pos x="T6" y="T7"/>
                </a:cxn>
                <a:cxn ang="0">
                  <a:pos x="T8" y="T9"/>
                </a:cxn>
              </a:cxnLst>
              <a:rect l="0" t="0" r="r" b="b"/>
              <a:pathLst>
                <a:path w="445" h="713">
                  <a:moveTo>
                    <a:pt x="303" y="0"/>
                  </a:moveTo>
                  <a:lnTo>
                    <a:pt x="0" y="258"/>
                  </a:lnTo>
                  <a:lnTo>
                    <a:pt x="170" y="713"/>
                  </a:lnTo>
                  <a:lnTo>
                    <a:pt x="445" y="95"/>
                  </a:lnTo>
                  <a:lnTo>
                    <a:pt x="303" y="0"/>
                  </a:lnTo>
                  <a:close/>
                </a:path>
              </a:pathLst>
            </a:custGeom>
            <a:solidFill>
              <a:srgbClr val="CCCCCC"/>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2" name="íṩľíḍè-Freeform 44"/>
            <p:cNvSpPr>
              <a:spLocks/>
            </p:cNvSpPr>
            <p:nvPr/>
          </p:nvSpPr>
          <p:spPr bwMode="auto">
            <a:xfrm>
              <a:off x="8612188" y="98425"/>
              <a:ext cx="2154238" cy="1585913"/>
            </a:xfrm>
            <a:custGeom>
              <a:avLst/>
              <a:gdLst>
                <a:gd name="T0" fmla="*/ 287 w 573"/>
                <a:gd name="T1" fmla="*/ 0 h 422"/>
                <a:gd name="T2" fmla="*/ 10 w 573"/>
                <a:gd name="T3" fmla="*/ 335 h 422"/>
                <a:gd name="T4" fmla="*/ 54 w 573"/>
                <a:gd name="T5" fmla="*/ 412 h 422"/>
                <a:gd name="T6" fmla="*/ 78 w 573"/>
                <a:gd name="T7" fmla="*/ 381 h 422"/>
                <a:gd name="T8" fmla="*/ 79 w 573"/>
                <a:gd name="T9" fmla="*/ 335 h 422"/>
                <a:gd name="T10" fmla="*/ 81 w 573"/>
                <a:gd name="T11" fmla="*/ 335 h 422"/>
                <a:gd name="T12" fmla="*/ 387 w 573"/>
                <a:gd name="T13" fmla="*/ 192 h 422"/>
                <a:gd name="T14" fmla="*/ 493 w 573"/>
                <a:gd name="T15" fmla="*/ 319 h 422"/>
                <a:gd name="T16" fmla="*/ 495 w 573"/>
                <a:gd name="T17" fmla="*/ 381 h 422"/>
                <a:gd name="T18" fmla="*/ 518 w 573"/>
                <a:gd name="T19" fmla="*/ 413 h 422"/>
                <a:gd name="T20" fmla="*/ 563 w 573"/>
                <a:gd name="T21" fmla="*/ 335 h 422"/>
                <a:gd name="T22" fmla="*/ 287 w 573"/>
                <a:gd name="T23"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3" h="422">
                  <a:moveTo>
                    <a:pt x="287" y="0"/>
                  </a:moveTo>
                  <a:cubicBezTo>
                    <a:pt x="72" y="0"/>
                    <a:pt x="0" y="161"/>
                    <a:pt x="10" y="335"/>
                  </a:cubicBezTo>
                  <a:cubicBezTo>
                    <a:pt x="28" y="339"/>
                    <a:pt x="46" y="371"/>
                    <a:pt x="54" y="412"/>
                  </a:cubicBezTo>
                  <a:cubicBezTo>
                    <a:pt x="68" y="422"/>
                    <a:pt x="78" y="416"/>
                    <a:pt x="78" y="381"/>
                  </a:cubicBezTo>
                  <a:cubicBezTo>
                    <a:pt x="78" y="365"/>
                    <a:pt x="78" y="350"/>
                    <a:pt x="79" y="335"/>
                  </a:cubicBezTo>
                  <a:cubicBezTo>
                    <a:pt x="80" y="335"/>
                    <a:pt x="80" y="335"/>
                    <a:pt x="81" y="335"/>
                  </a:cubicBezTo>
                  <a:cubicBezTo>
                    <a:pt x="143" y="330"/>
                    <a:pt x="289" y="257"/>
                    <a:pt x="387" y="192"/>
                  </a:cubicBezTo>
                  <a:cubicBezTo>
                    <a:pt x="419" y="240"/>
                    <a:pt x="462" y="294"/>
                    <a:pt x="493" y="319"/>
                  </a:cubicBezTo>
                  <a:cubicBezTo>
                    <a:pt x="494" y="339"/>
                    <a:pt x="495" y="360"/>
                    <a:pt x="495" y="381"/>
                  </a:cubicBezTo>
                  <a:cubicBezTo>
                    <a:pt x="495" y="415"/>
                    <a:pt x="504" y="421"/>
                    <a:pt x="518" y="413"/>
                  </a:cubicBezTo>
                  <a:cubicBezTo>
                    <a:pt x="526" y="370"/>
                    <a:pt x="545" y="337"/>
                    <a:pt x="563" y="335"/>
                  </a:cubicBezTo>
                  <a:cubicBezTo>
                    <a:pt x="573" y="161"/>
                    <a:pt x="501" y="0"/>
                    <a:pt x="287" y="0"/>
                  </a:cubicBezTo>
                  <a:close/>
                </a:path>
              </a:pathLst>
            </a:custGeom>
            <a:solidFill>
              <a:srgbClr val="292F33"/>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3" name="íṩľíḍè-Freeform 45"/>
            <p:cNvSpPr>
              <a:spLocks/>
            </p:cNvSpPr>
            <p:nvPr/>
          </p:nvSpPr>
          <p:spPr bwMode="auto">
            <a:xfrm>
              <a:off x="8985251" y="2814638"/>
              <a:ext cx="706438" cy="955675"/>
            </a:xfrm>
            <a:custGeom>
              <a:avLst/>
              <a:gdLst>
                <a:gd name="T0" fmla="*/ 142 w 445"/>
                <a:gd name="T1" fmla="*/ 0 h 602"/>
                <a:gd name="T2" fmla="*/ 445 w 445"/>
                <a:gd name="T3" fmla="*/ 258 h 602"/>
                <a:gd name="T4" fmla="*/ 269 w 445"/>
                <a:gd name="T5" fmla="*/ 602 h 602"/>
                <a:gd name="T6" fmla="*/ 0 w 445"/>
                <a:gd name="T7" fmla="*/ 95 h 602"/>
                <a:gd name="T8" fmla="*/ 142 w 445"/>
                <a:gd name="T9" fmla="*/ 0 h 602"/>
              </a:gdLst>
              <a:ahLst/>
              <a:cxnLst>
                <a:cxn ang="0">
                  <a:pos x="T0" y="T1"/>
                </a:cxn>
                <a:cxn ang="0">
                  <a:pos x="T2" y="T3"/>
                </a:cxn>
                <a:cxn ang="0">
                  <a:pos x="T4" y="T5"/>
                </a:cxn>
                <a:cxn ang="0">
                  <a:pos x="T6" y="T7"/>
                </a:cxn>
                <a:cxn ang="0">
                  <a:pos x="T8" y="T9"/>
                </a:cxn>
              </a:cxnLst>
              <a:rect l="0" t="0" r="r" b="b"/>
              <a:pathLst>
                <a:path w="445" h="602">
                  <a:moveTo>
                    <a:pt x="142" y="0"/>
                  </a:moveTo>
                  <a:lnTo>
                    <a:pt x="445" y="258"/>
                  </a:lnTo>
                  <a:lnTo>
                    <a:pt x="269" y="602"/>
                  </a:lnTo>
                  <a:lnTo>
                    <a:pt x="0" y="95"/>
                  </a:lnTo>
                  <a:lnTo>
                    <a:pt x="142" y="0"/>
                  </a:lnTo>
                  <a:close/>
                </a:path>
              </a:pathLst>
            </a:custGeom>
            <a:solidFill>
              <a:srgbClr val="FFFFFF"/>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4" name="íṩľíḍè-Freeform 46"/>
            <p:cNvSpPr>
              <a:spLocks/>
            </p:cNvSpPr>
            <p:nvPr/>
          </p:nvSpPr>
          <p:spPr bwMode="auto">
            <a:xfrm>
              <a:off x="9691688" y="2814638"/>
              <a:ext cx="706438" cy="955675"/>
            </a:xfrm>
            <a:custGeom>
              <a:avLst/>
              <a:gdLst>
                <a:gd name="T0" fmla="*/ 303 w 445"/>
                <a:gd name="T1" fmla="*/ 0 h 602"/>
                <a:gd name="T2" fmla="*/ 0 w 445"/>
                <a:gd name="T3" fmla="*/ 258 h 602"/>
                <a:gd name="T4" fmla="*/ 173 w 445"/>
                <a:gd name="T5" fmla="*/ 602 h 602"/>
                <a:gd name="T6" fmla="*/ 445 w 445"/>
                <a:gd name="T7" fmla="*/ 95 h 602"/>
                <a:gd name="T8" fmla="*/ 303 w 445"/>
                <a:gd name="T9" fmla="*/ 0 h 602"/>
              </a:gdLst>
              <a:ahLst/>
              <a:cxnLst>
                <a:cxn ang="0">
                  <a:pos x="T0" y="T1"/>
                </a:cxn>
                <a:cxn ang="0">
                  <a:pos x="T2" y="T3"/>
                </a:cxn>
                <a:cxn ang="0">
                  <a:pos x="T4" y="T5"/>
                </a:cxn>
                <a:cxn ang="0">
                  <a:pos x="T6" y="T7"/>
                </a:cxn>
                <a:cxn ang="0">
                  <a:pos x="T8" y="T9"/>
                </a:cxn>
              </a:cxnLst>
              <a:rect l="0" t="0" r="r" b="b"/>
              <a:pathLst>
                <a:path w="445" h="602">
                  <a:moveTo>
                    <a:pt x="303" y="0"/>
                  </a:moveTo>
                  <a:lnTo>
                    <a:pt x="0" y="258"/>
                  </a:lnTo>
                  <a:lnTo>
                    <a:pt x="173" y="602"/>
                  </a:lnTo>
                  <a:lnTo>
                    <a:pt x="445" y="95"/>
                  </a:lnTo>
                  <a:lnTo>
                    <a:pt x="303" y="0"/>
                  </a:lnTo>
                  <a:close/>
                </a:path>
              </a:pathLst>
            </a:custGeom>
            <a:solidFill>
              <a:srgbClr val="FFFFFF"/>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5" name="íṩľíḍè-Freeform 47"/>
            <p:cNvSpPr>
              <a:spLocks/>
            </p:cNvSpPr>
            <p:nvPr/>
          </p:nvSpPr>
          <p:spPr bwMode="auto">
            <a:xfrm>
              <a:off x="9450388" y="3224213"/>
              <a:ext cx="492125" cy="2603500"/>
            </a:xfrm>
            <a:custGeom>
              <a:avLst/>
              <a:gdLst>
                <a:gd name="T0" fmla="*/ 97 w 131"/>
                <a:gd name="T1" fmla="*/ 219 h 693"/>
                <a:gd name="T2" fmla="*/ 98 w 131"/>
                <a:gd name="T3" fmla="*/ 141 h 693"/>
                <a:gd name="T4" fmla="*/ 111 w 131"/>
                <a:gd name="T5" fmla="*/ 114 h 693"/>
                <a:gd name="T6" fmla="*/ 64 w 131"/>
                <a:gd name="T7" fmla="*/ 0 h 693"/>
                <a:gd name="T8" fmla="*/ 18 w 131"/>
                <a:gd name="T9" fmla="*/ 112 h 693"/>
                <a:gd name="T10" fmla="*/ 31 w 131"/>
                <a:gd name="T11" fmla="*/ 141 h 693"/>
                <a:gd name="T12" fmla="*/ 32 w 131"/>
                <a:gd name="T13" fmla="*/ 219 h 693"/>
                <a:gd name="T14" fmla="*/ 0 w 131"/>
                <a:gd name="T15" fmla="*/ 539 h 693"/>
                <a:gd name="T16" fmla="*/ 64 w 131"/>
                <a:gd name="T17" fmla="*/ 693 h 693"/>
                <a:gd name="T18" fmla="*/ 131 w 131"/>
                <a:gd name="T19" fmla="*/ 539 h 693"/>
                <a:gd name="T20" fmla="*/ 97 w 131"/>
                <a:gd name="T21" fmla="*/ 219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693">
                  <a:moveTo>
                    <a:pt x="97" y="219"/>
                  </a:moveTo>
                  <a:cubicBezTo>
                    <a:pt x="110" y="195"/>
                    <a:pt x="111" y="169"/>
                    <a:pt x="98" y="141"/>
                  </a:cubicBezTo>
                  <a:cubicBezTo>
                    <a:pt x="111" y="114"/>
                    <a:pt x="111" y="114"/>
                    <a:pt x="111" y="114"/>
                  </a:cubicBezTo>
                  <a:cubicBezTo>
                    <a:pt x="64" y="0"/>
                    <a:pt x="64" y="0"/>
                    <a:pt x="64" y="0"/>
                  </a:cubicBezTo>
                  <a:cubicBezTo>
                    <a:pt x="18" y="112"/>
                    <a:pt x="18" y="112"/>
                    <a:pt x="18" y="112"/>
                  </a:cubicBezTo>
                  <a:cubicBezTo>
                    <a:pt x="31" y="141"/>
                    <a:pt x="31" y="141"/>
                    <a:pt x="31" y="141"/>
                  </a:cubicBezTo>
                  <a:cubicBezTo>
                    <a:pt x="18" y="169"/>
                    <a:pt x="19" y="195"/>
                    <a:pt x="32" y="219"/>
                  </a:cubicBezTo>
                  <a:cubicBezTo>
                    <a:pt x="0" y="539"/>
                    <a:pt x="0" y="539"/>
                    <a:pt x="0" y="539"/>
                  </a:cubicBezTo>
                  <a:cubicBezTo>
                    <a:pt x="64" y="693"/>
                    <a:pt x="64" y="693"/>
                    <a:pt x="64" y="693"/>
                  </a:cubicBezTo>
                  <a:cubicBezTo>
                    <a:pt x="131" y="539"/>
                    <a:pt x="131" y="539"/>
                    <a:pt x="131" y="539"/>
                  </a:cubicBezTo>
                  <a:lnTo>
                    <a:pt x="97" y="219"/>
                  </a:lnTo>
                  <a:close/>
                </a:path>
              </a:pathLst>
            </a:custGeom>
            <a:gradFill>
              <a:gsLst>
                <a:gs pos="0">
                  <a:srgbClr val="FF0000"/>
                </a:gs>
                <a:gs pos="100000">
                  <a:srgbClr val="C00000"/>
                </a:gs>
              </a:gsLst>
              <a:lin ang="5400000" scaled="0"/>
            </a:gra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6" name="íṩľíḍè-Freeform 48"/>
            <p:cNvSpPr>
              <a:spLocks/>
            </p:cNvSpPr>
            <p:nvPr/>
          </p:nvSpPr>
          <p:spPr bwMode="auto">
            <a:xfrm>
              <a:off x="8548687" y="2965450"/>
              <a:ext cx="1143000" cy="2862263"/>
            </a:xfrm>
            <a:custGeom>
              <a:avLst/>
              <a:gdLst>
                <a:gd name="T0" fmla="*/ 275 w 720"/>
                <a:gd name="T1" fmla="*/ 0 h 1803"/>
                <a:gd name="T2" fmla="*/ 720 w 720"/>
                <a:gd name="T3" fmla="*/ 1803 h 1803"/>
                <a:gd name="T4" fmla="*/ 95 w 720"/>
                <a:gd name="T5" fmla="*/ 809 h 1803"/>
                <a:gd name="T6" fmla="*/ 177 w 720"/>
                <a:gd name="T7" fmla="*/ 634 h 1803"/>
                <a:gd name="T8" fmla="*/ 0 w 720"/>
                <a:gd name="T9" fmla="*/ 492 h 1803"/>
                <a:gd name="T10" fmla="*/ 189 w 720"/>
                <a:gd name="T11" fmla="*/ 52 h 1803"/>
                <a:gd name="T12" fmla="*/ 275 w 720"/>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720" h="1803">
                  <a:moveTo>
                    <a:pt x="275" y="0"/>
                  </a:moveTo>
                  <a:lnTo>
                    <a:pt x="720" y="1803"/>
                  </a:lnTo>
                  <a:lnTo>
                    <a:pt x="95" y="809"/>
                  </a:lnTo>
                  <a:lnTo>
                    <a:pt x="177" y="634"/>
                  </a:lnTo>
                  <a:lnTo>
                    <a:pt x="0" y="492"/>
                  </a:lnTo>
                  <a:lnTo>
                    <a:pt x="189" y="52"/>
                  </a:lnTo>
                  <a:lnTo>
                    <a:pt x="275" y="0"/>
                  </a:lnTo>
                  <a:close/>
                </a:path>
              </a:pathLst>
            </a:custGeom>
            <a:solidFill>
              <a:schemeClr val="tx1">
                <a:lumMod val="50000"/>
                <a:lumOff val="50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7" name="íṩľíḍè-Freeform 49"/>
            <p:cNvSpPr>
              <a:spLocks/>
            </p:cNvSpPr>
            <p:nvPr/>
          </p:nvSpPr>
          <p:spPr bwMode="auto">
            <a:xfrm>
              <a:off x="8656638" y="2965450"/>
              <a:ext cx="1035050" cy="2862263"/>
            </a:xfrm>
            <a:custGeom>
              <a:avLst/>
              <a:gdLst>
                <a:gd name="T0" fmla="*/ 207 w 652"/>
                <a:gd name="T1" fmla="*/ 0 h 1803"/>
                <a:gd name="T2" fmla="*/ 652 w 652"/>
                <a:gd name="T3" fmla="*/ 1803 h 1803"/>
                <a:gd name="T4" fmla="*/ 88 w 652"/>
                <a:gd name="T5" fmla="*/ 729 h 1803"/>
                <a:gd name="T6" fmla="*/ 180 w 652"/>
                <a:gd name="T7" fmla="*/ 596 h 1803"/>
                <a:gd name="T8" fmla="*/ 0 w 652"/>
                <a:gd name="T9" fmla="*/ 454 h 1803"/>
                <a:gd name="T10" fmla="*/ 121 w 652"/>
                <a:gd name="T11" fmla="*/ 52 h 1803"/>
                <a:gd name="T12" fmla="*/ 207 w 652"/>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652" h="1803">
                  <a:moveTo>
                    <a:pt x="207" y="0"/>
                  </a:moveTo>
                  <a:lnTo>
                    <a:pt x="652" y="1803"/>
                  </a:lnTo>
                  <a:lnTo>
                    <a:pt x="88" y="729"/>
                  </a:lnTo>
                  <a:lnTo>
                    <a:pt x="180" y="596"/>
                  </a:lnTo>
                  <a:lnTo>
                    <a:pt x="0" y="454"/>
                  </a:lnTo>
                  <a:lnTo>
                    <a:pt x="121" y="52"/>
                  </a:lnTo>
                  <a:lnTo>
                    <a:pt x="207" y="0"/>
                  </a:lnTo>
                  <a:close/>
                </a:path>
              </a:pathLst>
            </a:custGeom>
            <a:gradFill>
              <a:gsLst>
                <a:gs pos="0">
                  <a:srgbClr val="FF0000"/>
                </a:gs>
                <a:gs pos="100000">
                  <a:srgbClr val="C00000"/>
                </a:gs>
              </a:gsLst>
              <a:lin ang="5400000" scaled="0"/>
            </a:gra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8" name="íṩľíḍè-Freeform 50"/>
            <p:cNvSpPr>
              <a:spLocks/>
            </p:cNvSpPr>
            <p:nvPr/>
          </p:nvSpPr>
          <p:spPr bwMode="auto">
            <a:xfrm>
              <a:off x="9691688" y="2965450"/>
              <a:ext cx="1143000" cy="2862263"/>
            </a:xfrm>
            <a:custGeom>
              <a:avLst/>
              <a:gdLst>
                <a:gd name="T0" fmla="*/ 445 w 720"/>
                <a:gd name="T1" fmla="*/ 0 h 1803"/>
                <a:gd name="T2" fmla="*/ 0 w 720"/>
                <a:gd name="T3" fmla="*/ 1803 h 1803"/>
                <a:gd name="T4" fmla="*/ 623 w 720"/>
                <a:gd name="T5" fmla="*/ 809 h 1803"/>
                <a:gd name="T6" fmla="*/ 542 w 720"/>
                <a:gd name="T7" fmla="*/ 634 h 1803"/>
                <a:gd name="T8" fmla="*/ 720 w 720"/>
                <a:gd name="T9" fmla="*/ 492 h 1803"/>
                <a:gd name="T10" fmla="*/ 528 w 720"/>
                <a:gd name="T11" fmla="*/ 52 h 1803"/>
                <a:gd name="T12" fmla="*/ 445 w 720"/>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720" h="1803">
                  <a:moveTo>
                    <a:pt x="445" y="0"/>
                  </a:moveTo>
                  <a:lnTo>
                    <a:pt x="0" y="1803"/>
                  </a:lnTo>
                  <a:lnTo>
                    <a:pt x="623" y="809"/>
                  </a:lnTo>
                  <a:lnTo>
                    <a:pt x="542" y="634"/>
                  </a:lnTo>
                  <a:lnTo>
                    <a:pt x="720" y="492"/>
                  </a:lnTo>
                  <a:lnTo>
                    <a:pt x="528" y="52"/>
                  </a:lnTo>
                  <a:lnTo>
                    <a:pt x="445" y="0"/>
                  </a:lnTo>
                  <a:close/>
                </a:path>
              </a:pathLst>
            </a:custGeom>
            <a:solidFill>
              <a:schemeClr val="tx1">
                <a:lumMod val="50000"/>
                <a:lumOff val="50000"/>
              </a:schemeClr>
            </a:soli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sp>
          <p:nvSpPr>
            <p:cNvPr id="59" name="íṩľíḍè-Freeform 51"/>
            <p:cNvSpPr>
              <a:spLocks/>
            </p:cNvSpPr>
            <p:nvPr/>
          </p:nvSpPr>
          <p:spPr bwMode="auto">
            <a:xfrm>
              <a:off x="9691688" y="2965450"/>
              <a:ext cx="1030288" cy="2862263"/>
            </a:xfrm>
            <a:custGeom>
              <a:avLst/>
              <a:gdLst>
                <a:gd name="T0" fmla="*/ 445 w 649"/>
                <a:gd name="T1" fmla="*/ 0 h 1803"/>
                <a:gd name="T2" fmla="*/ 0 w 649"/>
                <a:gd name="T3" fmla="*/ 1803 h 1803"/>
                <a:gd name="T4" fmla="*/ 563 w 649"/>
                <a:gd name="T5" fmla="*/ 729 h 1803"/>
                <a:gd name="T6" fmla="*/ 469 w 649"/>
                <a:gd name="T7" fmla="*/ 596 h 1803"/>
                <a:gd name="T8" fmla="*/ 649 w 649"/>
                <a:gd name="T9" fmla="*/ 454 h 1803"/>
                <a:gd name="T10" fmla="*/ 528 w 649"/>
                <a:gd name="T11" fmla="*/ 52 h 1803"/>
                <a:gd name="T12" fmla="*/ 445 w 649"/>
                <a:gd name="T13" fmla="*/ 0 h 1803"/>
              </a:gdLst>
              <a:ahLst/>
              <a:cxnLst>
                <a:cxn ang="0">
                  <a:pos x="T0" y="T1"/>
                </a:cxn>
                <a:cxn ang="0">
                  <a:pos x="T2" y="T3"/>
                </a:cxn>
                <a:cxn ang="0">
                  <a:pos x="T4" y="T5"/>
                </a:cxn>
                <a:cxn ang="0">
                  <a:pos x="T6" y="T7"/>
                </a:cxn>
                <a:cxn ang="0">
                  <a:pos x="T8" y="T9"/>
                </a:cxn>
                <a:cxn ang="0">
                  <a:pos x="T10" y="T11"/>
                </a:cxn>
                <a:cxn ang="0">
                  <a:pos x="T12" y="T13"/>
                </a:cxn>
              </a:cxnLst>
              <a:rect l="0" t="0" r="r" b="b"/>
              <a:pathLst>
                <a:path w="649" h="1803">
                  <a:moveTo>
                    <a:pt x="445" y="0"/>
                  </a:moveTo>
                  <a:lnTo>
                    <a:pt x="0" y="1803"/>
                  </a:lnTo>
                  <a:lnTo>
                    <a:pt x="563" y="729"/>
                  </a:lnTo>
                  <a:lnTo>
                    <a:pt x="469" y="596"/>
                  </a:lnTo>
                  <a:lnTo>
                    <a:pt x="649" y="454"/>
                  </a:lnTo>
                  <a:lnTo>
                    <a:pt x="528" y="52"/>
                  </a:lnTo>
                  <a:lnTo>
                    <a:pt x="445" y="0"/>
                  </a:lnTo>
                  <a:close/>
                </a:path>
              </a:pathLst>
            </a:custGeom>
            <a:gradFill>
              <a:gsLst>
                <a:gs pos="0">
                  <a:srgbClr val="FF0000"/>
                </a:gs>
                <a:gs pos="100000">
                  <a:srgbClr val="C00000"/>
                </a:gs>
              </a:gsLst>
              <a:lin ang="5400000" scaled="0"/>
            </a:gradFill>
            <a:ln>
              <a:noFill/>
            </a:ln>
            <a:extLst>
              <a:ext uri="{91240B29-F687-4f45-9708-019B960494DF}">
                <a14:hiddenLine xmlns="" xmlns:lc="http://schemas.openxmlformats.org/drawingml/2006/lockedCanvas" xmlns:a14="http://schemas.microsoft.com/office/drawing/2010/main" xmlns:p14="http://schemas.microsoft.com/office/powerpoint/2010/main" w="9525">
                  <a:solidFill>
                    <a:srgbClr val="000000"/>
                  </a:solidFill>
                  <a:round/>
                  <a:headEnd/>
                  <a:tailEnd/>
                </a14:hiddenLine>
              </a:ext>
            </a:extLst>
          </p:spPr>
          <p:txBody>
            <a:bodyPr anchor="ctr"/>
            <a:lstStyle/>
            <a:p>
              <a:pPr algn="ctr"/>
              <a:endParaRPr sz="2400" dirty="0"/>
            </a:p>
          </p:txBody>
        </p:sp>
      </p:grpSp>
      <p:sp>
        <p:nvSpPr>
          <p:cNvPr id="60" name="íṩľíḍè-任意多边形: 形状 20"/>
          <p:cNvSpPr/>
          <p:nvPr/>
        </p:nvSpPr>
        <p:spPr>
          <a:xfrm>
            <a:off x="3996571" y="2761280"/>
            <a:ext cx="7361283" cy="712288"/>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61" name="íṩľíḍè-任意多边形: 形状 20"/>
          <p:cNvSpPr/>
          <p:nvPr/>
        </p:nvSpPr>
        <p:spPr>
          <a:xfrm>
            <a:off x="3996571" y="3679404"/>
            <a:ext cx="7361283" cy="1351269"/>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62" name="矩形 61"/>
          <p:cNvSpPr/>
          <p:nvPr/>
        </p:nvSpPr>
        <p:spPr>
          <a:xfrm>
            <a:off x="4667931" y="2876877"/>
            <a:ext cx="6583647" cy="431015"/>
          </a:xfrm>
          <a:prstGeom prst="rect">
            <a:avLst/>
          </a:prstGeom>
        </p:spPr>
        <p:txBody>
          <a:bodyPr wrap="square">
            <a:spAutoFit/>
          </a:bodyPr>
          <a:lstStyle/>
          <a:p>
            <a:pPr algn="ct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理顺党的组织同其他组织的关系，更好发挥党总揽全局、协调各方作用。</a:t>
            </a:r>
          </a:p>
        </p:txBody>
      </p:sp>
      <p:sp>
        <p:nvSpPr>
          <p:cNvPr id="63" name="矩形 62"/>
          <p:cNvSpPr/>
          <p:nvPr/>
        </p:nvSpPr>
        <p:spPr>
          <a:xfrm>
            <a:off x="4667930" y="3811093"/>
            <a:ext cx="6583647" cy="1108380"/>
          </a:xfrm>
          <a:prstGeom prst="rect">
            <a:avLst/>
          </a:prstGeom>
        </p:spPr>
        <p:txBody>
          <a:bodyPr wrap="square">
            <a:spAutoFit/>
          </a:bodyPr>
          <a:lstStyle/>
          <a:p>
            <a:pP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在国家机关、事业单位、群团组织、社会组织、企业和其他组织中设立的党委（党组），接受批准其成立的党委统一领导，定期汇报工作，确保党的方针政策和决策部署在同级组织中得到贯彻落实。</a:t>
            </a:r>
          </a:p>
        </p:txBody>
      </p:sp>
      <p:sp>
        <p:nvSpPr>
          <p:cNvPr id="64" name="íṩľíḍè-任意多边形: 形状 20"/>
          <p:cNvSpPr/>
          <p:nvPr/>
        </p:nvSpPr>
        <p:spPr>
          <a:xfrm>
            <a:off x="3948113" y="5259912"/>
            <a:ext cx="7361283" cy="1126747"/>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65" name="矩形 64"/>
          <p:cNvSpPr/>
          <p:nvPr/>
        </p:nvSpPr>
        <p:spPr>
          <a:xfrm>
            <a:off x="4619473" y="5391600"/>
            <a:ext cx="6583647" cy="769698"/>
          </a:xfrm>
          <a:prstGeom prst="rect">
            <a:avLst/>
          </a:prstGeom>
        </p:spPr>
        <p:txBody>
          <a:bodyPr wrap="square">
            <a:spAutoFit/>
          </a:bodyPr>
          <a:lstStyle/>
          <a:p>
            <a:pP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加快在新型经济组织和社会组织中建立健全党的组织机构，做到党的工作进展到哪里，党的组织就覆盖到哪里</a:t>
            </a:r>
          </a:p>
        </p:txBody>
      </p:sp>
    </p:spTree>
    <p:extLst>
      <p:ext uri="{BB962C8B-B14F-4D97-AF65-F5344CB8AC3E}">
        <p14:creationId xmlns:p14="http://schemas.microsoft.com/office/powerpoint/2010/main" val="258314095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500"/>
                                        <p:tgtEl>
                                          <p:spTgt spid="61"/>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ipe(left)">
                                      <p:cBhvr>
                                        <p:cTn id="34" dur="500"/>
                                        <p:tgtEl>
                                          <p:spTgt spid="6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wipe(left)">
                                      <p:cBhvr>
                                        <p:cTn id="38" dur="500"/>
                                        <p:tgtEl>
                                          <p:spTgt spid="64"/>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left)">
                                      <p:cBhvr>
                                        <p:cTn id="4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0" grpId="0" animBg="1"/>
      <p:bldP spid="61" grpId="0" animBg="1"/>
      <p:bldP spid="62" grpId="0"/>
      <p:bldP spid="63" grpId="0"/>
      <p:bldP spid="64" grpId="0" animBg="1"/>
      <p:bldP spid="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3" name="TextBox 14"/>
          <p:cNvSpPr txBox="1"/>
          <p:nvPr/>
        </p:nvSpPr>
        <p:spPr>
          <a:xfrm>
            <a:off x="558687" y="1586124"/>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★更好发挥党的职能部门作用★</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id="{A194AAEA-41C4-4DAA-ABDC-6C68D050B038}"/>
              </a:ext>
            </a:extLst>
          </p:cNvPr>
          <p:cNvGrpSpPr/>
          <p:nvPr/>
        </p:nvGrpSpPr>
        <p:grpSpPr>
          <a:xfrm>
            <a:off x="8660921" y="2319602"/>
            <a:ext cx="3531079" cy="4539985"/>
            <a:chOff x="3435385" y="1589"/>
            <a:chExt cx="5333967" cy="6857999"/>
          </a:xfrm>
        </p:grpSpPr>
        <p:grpSp>
          <p:nvGrpSpPr>
            <p:cNvPr id="29" name="组合 28">
              <a:extLst>
                <a:ext uri="{FF2B5EF4-FFF2-40B4-BE49-F238E27FC236}">
                  <a16:creationId xmlns:a16="http://schemas.microsoft.com/office/drawing/2014/main" id="{F4A83A0F-5897-4D39-ACD1-2B740E5774CE}"/>
                </a:ext>
              </a:extLst>
            </p:cNvPr>
            <p:cNvGrpSpPr>
              <a:grpSpLocks/>
            </p:cNvGrpSpPr>
            <p:nvPr/>
          </p:nvGrpSpPr>
          <p:grpSpPr bwMode="auto">
            <a:xfrm>
              <a:off x="3492501" y="249238"/>
              <a:ext cx="5276851" cy="6596063"/>
              <a:chOff x="2200" y="157"/>
              <a:chExt cx="3324" cy="4155"/>
            </a:xfrm>
          </p:grpSpPr>
          <p:sp>
            <p:nvSpPr>
              <p:cNvPr id="788" name="íṩľíḍè-Freeform 5">
                <a:extLst>
                  <a:ext uri="{FF2B5EF4-FFF2-40B4-BE49-F238E27FC236}">
                    <a16:creationId xmlns:a16="http://schemas.microsoft.com/office/drawing/2014/main" id="{1DA353A5-2E4D-4143-AAB6-7F718A3D8771}"/>
                  </a:ext>
                </a:extLst>
              </p:cNvPr>
              <p:cNvSpPr>
                <a:spLocks/>
              </p:cNvSpPr>
              <p:nvPr/>
            </p:nvSpPr>
            <p:spPr bwMode="auto">
              <a:xfrm>
                <a:off x="3465" y="1910"/>
                <a:ext cx="2059" cy="2402"/>
              </a:xfrm>
              <a:custGeom>
                <a:avLst/>
                <a:gdLst>
                  <a:gd name="T0" fmla="*/ 1792 w 1868"/>
                  <a:gd name="T1" fmla="*/ 652 h 2184"/>
                  <a:gd name="T2" fmla="*/ 1795 w 1868"/>
                  <a:gd name="T3" fmla="*/ 311 h 2184"/>
                  <a:gd name="T4" fmla="*/ 1784 w 1868"/>
                  <a:gd name="T5" fmla="*/ 16 h 2184"/>
                  <a:gd name="T6" fmla="*/ 1726 w 1868"/>
                  <a:gd name="T7" fmla="*/ 11 h 2184"/>
                  <a:gd name="T8" fmla="*/ 1716 w 1868"/>
                  <a:gd name="T9" fmla="*/ 477 h 2184"/>
                  <a:gd name="T10" fmla="*/ 1608 w 1868"/>
                  <a:gd name="T11" fmla="*/ 628 h 2184"/>
                  <a:gd name="T12" fmla="*/ 1558 w 1868"/>
                  <a:gd name="T13" fmla="*/ 487 h 2184"/>
                  <a:gd name="T14" fmla="*/ 1461 w 1868"/>
                  <a:gd name="T15" fmla="*/ 616 h 2184"/>
                  <a:gd name="T16" fmla="*/ 1163 w 1868"/>
                  <a:gd name="T17" fmla="*/ 555 h 2184"/>
                  <a:gd name="T18" fmla="*/ 1114 w 1868"/>
                  <a:gd name="T19" fmla="*/ 690 h 2184"/>
                  <a:gd name="T20" fmla="*/ 1118 w 1868"/>
                  <a:gd name="T21" fmla="*/ 893 h 2184"/>
                  <a:gd name="T22" fmla="*/ 1041 w 1868"/>
                  <a:gd name="T23" fmla="*/ 826 h 2184"/>
                  <a:gd name="T24" fmla="*/ 664 w 1868"/>
                  <a:gd name="T25" fmla="*/ 914 h 2184"/>
                  <a:gd name="T26" fmla="*/ 601 w 1868"/>
                  <a:gd name="T27" fmla="*/ 978 h 2184"/>
                  <a:gd name="T28" fmla="*/ 599 w 1868"/>
                  <a:gd name="T29" fmla="*/ 1294 h 2184"/>
                  <a:gd name="T30" fmla="*/ 434 w 1868"/>
                  <a:gd name="T31" fmla="*/ 1101 h 2184"/>
                  <a:gd name="T32" fmla="*/ 397 w 1868"/>
                  <a:gd name="T33" fmla="*/ 1121 h 2184"/>
                  <a:gd name="T34" fmla="*/ 344 w 1868"/>
                  <a:gd name="T35" fmla="*/ 1161 h 2184"/>
                  <a:gd name="T36" fmla="*/ 97 w 1868"/>
                  <a:gd name="T37" fmla="*/ 1267 h 2184"/>
                  <a:gd name="T38" fmla="*/ 29 w 1868"/>
                  <a:gd name="T39" fmla="*/ 1442 h 2184"/>
                  <a:gd name="T40" fmla="*/ 29 w 1868"/>
                  <a:gd name="T41" fmla="*/ 1733 h 2184"/>
                  <a:gd name="T42" fmla="*/ 698 w 1868"/>
                  <a:gd name="T43" fmla="*/ 1716 h 2184"/>
                  <a:gd name="T44" fmla="*/ 265 w 1868"/>
                  <a:gd name="T45" fmla="*/ 2108 h 2184"/>
                  <a:gd name="T46" fmla="*/ 707 w 1868"/>
                  <a:gd name="T47" fmla="*/ 1728 h 2184"/>
                  <a:gd name="T48" fmla="*/ 851 w 1868"/>
                  <a:gd name="T49" fmla="*/ 1592 h 2184"/>
                  <a:gd name="T50" fmla="*/ 1079 w 1868"/>
                  <a:gd name="T51" fmla="*/ 1548 h 2184"/>
                  <a:gd name="T52" fmla="*/ 958 w 1868"/>
                  <a:gd name="T53" fmla="*/ 2113 h 2184"/>
                  <a:gd name="T54" fmla="*/ 1445 w 1868"/>
                  <a:gd name="T55" fmla="*/ 1660 h 2184"/>
                  <a:gd name="T56" fmla="*/ 1475 w 1868"/>
                  <a:gd name="T57" fmla="*/ 1686 h 2184"/>
                  <a:gd name="T58" fmla="*/ 1614 w 1868"/>
                  <a:gd name="T59" fmla="*/ 1435 h 2184"/>
                  <a:gd name="T60" fmla="*/ 1684 w 1868"/>
                  <a:gd name="T61" fmla="*/ 1203 h 2184"/>
                  <a:gd name="T62" fmla="*/ 1766 w 1868"/>
                  <a:gd name="T63" fmla="*/ 1007 h 2184"/>
                  <a:gd name="T64" fmla="*/ 1648 w 1868"/>
                  <a:gd name="T65" fmla="*/ 1054 h 2184"/>
                  <a:gd name="T66" fmla="*/ 1800 w 1868"/>
                  <a:gd name="T67" fmla="*/ 860 h 2184"/>
                  <a:gd name="T68" fmla="*/ 1841 w 1868"/>
                  <a:gd name="T69" fmla="*/ 718 h 2184"/>
                  <a:gd name="T70" fmla="*/ 95 w 1868"/>
                  <a:gd name="T71" fmla="*/ 1689 h 2184"/>
                  <a:gd name="T72" fmla="*/ 108 w 1868"/>
                  <a:gd name="T73" fmla="*/ 1629 h 2184"/>
                  <a:gd name="T74" fmla="*/ 156 w 1868"/>
                  <a:gd name="T75" fmla="*/ 1684 h 2184"/>
                  <a:gd name="T76" fmla="*/ 414 w 1868"/>
                  <a:gd name="T77" fmla="*/ 1447 h 2184"/>
                  <a:gd name="T78" fmla="*/ 409 w 1868"/>
                  <a:gd name="T79" fmla="*/ 1410 h 2184"/>
                  <a:gd name="T80" fmla="*/ 419 w 1868"/>
                  <a:gd name="T81" fmla="*/ 1201 h 2184"/>
                  <a:gd name="T82" fmla="*/ 668 w 1868"/>
                  <a:gd name="T83" fmla="*/ 1118 h 2184"/>
                  <a:gd name="T84" fmla="*/ 660 w 1868"/>
                  <a:gd name="T85" fmla="*/ 999 h 2184"/>
                  <a:gd name="T86" fmla="*/ 723 w 1868"/>
                  <a:gd name="T87" fmla="*/ 1046 h 2184"/>
                  <a:gd name="T88" fmla="*/ 957 w 1868"/>
                  <a:gd name="T89" fmla="*/ 979 h 2184"/>
                  <a:gd name="T90" fmla="*/ 1062 w 1868"/>
                  <a:gd name="T91" fmla="*/ 978 h 2184"/>
                  <a:gd name="T92" fmla="*/ 1123 w 1868"/>
                  <a:gd name="T93" fmla="*/ 981 h 2184"/>
                  <a:gd name="T94" fmla="*/ 1146 w 1868"/>
                  <a:gd name="T95" fmla="*/ 1173 h 2184"/>
                  <a:gd name="T96" fmla="*/ 1406 w 1868"/>
                  <a:gd name="T97" fmla="*/ 681 h 2184"/>
                  <a:gd name="T98" fmla="*/ 1414 w 1868"/>
                  <a:gd name="T99" fmla="*/ 1423 h 2184"/>
                  <a:gd name="T100" fmla="*/ 1608 w 1868"/>
                  <a:gd name="T101" fmla="*/ 668 h 2184"/>
                  <a:gd name="T102" fmla="*/ 1571 w 1868"/>
                  <a:gd name="T103" fmla="*/ 1030 h 2184"/>
                  <a:gd name="T104" fmla="*/ 1627 w 1868"/>
                  <a:gd name="T105" fmla="*/ 946 h 2184"/>
                  <a:gd name="T106" fmla="*/ 1773 w 1868"/>
                  <a:gd name="T107" fmla="*/ 58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68" h="2184">
                    <a:moveTo>
                      <a:pt x="1841" y="718"/>
                    </a:moveTo>
                    <a:cubicBezTo>
                      <a:pt x="1827" y="726"/>
                      <a:pt x="1814" y="737"/>
                      <a:pt x="1801" y="748"/>
                    </a:cubicBezTo>
                    <a:cubicBezTo>
                      <a:pt x="1800" y="741"/>
                      <a:pt x="1799" y="733"/>
                      <a:pt x="1800" y="724"/>
                    </a:cubicBezTo>
                    <a:cubicBezTo>
                      <a:pt x="1800" y="716"/>
                      <a:pt x="1800" y="707"/>
                      <a:pt x="1800" y="699"/>
                    </a:cubicBezTo>
                    <a:cubicBezTo>
                      <a:pt x="1805" y="692"/>
                      <a:pt x="1808" y="685"/>
                      <a:pt x="1808" y="678"/>
                    </a:cubicBezTo>
                    <a:cubicBezTo>
                      <a:pt x="1812" y="666"/>
                      <a:pt x="1804" y="657"/>
                      <a:pt x="1792" y="652"/>
                    </a:cubicBezTo>
                    <a:cubicBezTo>
                      <a:pt x="1790" y="651"/>
                      <a:pt x="1788" y="651"/>
                      <a:pt x="1787" y="651"/>
                    </a:cubicBezTo>
                    <a:cubicBezTo>
                      <a:pt x="1788" y="649"/>
                      <a:pt x="1789" y="647"/>
                      <a:pt x="1790" y="645"/>
                    </a:cubicBezTo>
                    <a:cubicBezTo>
                      <a:pt x="1792" y="636"/>
                      <a:pt x="1792" y="626"/>
                      <a:pt x="1791" y="617"/>
                    </a:cubicBezTo>
                    <a:cubicBezTo>
                      <a:pt x="1793" y="617"/>
                      <a:pt x="1794" y="615"/>
                      <a:pt x="1794" y="612"/>
                    </a:cubicBezTo>
                    <a:cubicBezTo>
                      <a:pt x="1807" y="550"/>
                      <a:pt x="1803" y="487"/>
                      <a:pt x="1798" y="424"/>
                    </a:cubicBezTo>
                    <a:cubicBezTo>
                      <a:pt x="1798" y="386"/>
                      <a:pt x="1797" y="348"/>
                      <a:pt x="1795" y="311"/>
                    </a:cubicBezTo>
                    <a:cubicBezTo>
                      <a:pt x="1795" y="303"/>
                      <a:pt x="1795" y="296"/>
                      <a:pt x="1794" y="288"/>
                    </a:cubicBezTo>
                    <a:cubicBezTo>
                      <a:pt x="1795" y="275"/>
                      <a:pt x="1797" y="262"/>
                      <a:pt x="1798" y="248"/>
                    </a:cubicBezTo>
                    <a:cubicBezTo>
                      <a:pt x="1800" y="224"/>
                      <a:pt x="1800" y="198"/>
                      <a:pt x="1801" y="174"/>
                    </a:cubicBezTo>
                    <a:cubicBezTo>
                      <a:pt x="1803" y="130"/>
                      <a:pt x="1813" y="84"/>
                      <a:pt x="1806" y="40"/>
                    </a:cubicBezTo>
                    <a:cubicBezTo>
                      <a:pt x="1806" y="35"/>
                      <a:pt x="1803" y="32"/>
                      <a:pt x="1799" y="30"/>
                    </a:cubicBezTo>
                    <a:cubicBezTo>
                      <a:pt x="1796" y="23"/>
                      <a:pt x="1790" y="18"/>
                      <a:pt x="1784" y="16"/>
                    </a:cubicBezTo>
                    <a:cubicBezTo>
                      <a:pt x="1779" y="15"/>
                      <a:pt x="1773" y="14"/>
                      <a:pt x="1768" y="13"/>
                    </a:cubicBezTo>
                    <a:cubicBezTo>
                      <a:pt x="1765" y="13"/>
                      <a:pt x="1762" y="12"/>
                      <a:pt x="1759" y="11"/>
                    </a:cubicBezTo>
                    <a:cubicBezTo>
                      <a:pt x="1758" y="11"/>
                      <a:pt x="1757" y="11"/>
                      <a:pt x="1756" y="11"/>
                    </a:cubicBezTo>
                    <a:cubicBezTo>
                      <a:pt x="1754" y="4"/>
                      <a:pt x="1747" y="0"/>
                      <a:pt x="1740" y="0"/>
                    </a:cubicBezTo>
                    <a:cubicBezTo>
                      <a:pt x="1739" y="0"/>
                      <a:pt x="1738" y="0"/>
                      <a:pt x="1738" y="0"/>
                    </a:cubicBezTo>
                    <a:cubicBezTo>
                      <a:pt x="1731" y="0"/>
                      <a:pt x="1726" y="5"/>
                      <a:pt x="1726" y="11"/>
                    </a:cubicBezTo>
                    <a:cubicBezTo>
                      <a:pt x="1726" y="18"/>
                      <a:pt x="1727" y="24"/>
                      <a:pt x="1729" y="29"/>
                    </a:cubicBezTo>
                    <a:cubicBezTo>
                      <a:pt x="1729" y="29"/>
                      <a:pt x="1730" y="30"/>
                      <a:pt x="1730" y="30"/>
                    </a:cubicBezTo>
                    <a:cubicBezTo>
                      <a:pt x="1717" y="62"/>
                      <a:pt x="1723" y="103"/>
                      <a:pt x="1724" y="136"/>
                    </a:cubicBezTo>
                    <a:cubicBezTo>
                      <a:pt x="1726" y="182"/>
                      <a:pt x="1727" y="227"/>
                      <a:pt x="1721" y="273"/>
                    </a:cubicBezTo>
                    <a:cubicBezTo>
                      <a:pt x="1715" y="318"/>
                      <a:pt x="1715" y="361"/>
                      <a:pt x="1715" y="406"/>
                    </a:cubicBezTo>
                    <a:cubicBezTo>
                      <a:pt x="1714" y="430"/>
                      <a:pt x="1715" y="453"/>
                      <a:pt x="1716" y="477"/>
                    </a:cubicBezTo>
                    <a:cubicBezTo>
                      <a:pt x="1717" y="486"/>
                      <a:pt x="1719" y="493"/>
                      <a:pt x="1721" y="501"/>
                    </a:cubicBezTo>
                    <a:cubicBezTo>
                      <a:pt x="1720" y="501"/>
                      <a:pt x="1719" y="502"/>
                      <a:pt x="1719" y="502"/>
                    </a:cubicBezTo>
                    <a:cubicBezTo>
                      <a:pt x="1714" y="503"/>
                      <a:pt x="1710" y="508"/>
                      <a:pt x="1711" y="515"/>
                    </a:cubicBezTo>
                    <a:cubicBezTo>
                      <a:pt x="1710" y="514"/>
                      <a:pt x="1710" y="514"/>
                      <a:pt x="1710" y="514"/>
                    </a:cubicBezTo>
                    <a:cubicBezTo>
                      <a:pt x="1713" y="555"/>
                      <a:pt x="1692" y="594"/>
                      <a:pt x="1704" y="634"/>
                    </a:cubicBezTo>
                    <a:cubicBezTo>
                      <a:pt x="1672" y="631"/>
                      <a:pt x="1640" y="630"/>
                      <a:pt x="1608" y="628"/>
                    </a:cubicBezTo>
                    <a:cubicBezTo>
                      <a:pt x="1595" y="627"/>
                      <a:pt x="1582" y="627"/>
                      <a:pt x="1569" y="627"/>
                    </a:cubicBezTo>
                    <a:cubicBezTo>
                      <a:pt x="1568" y="608"/>
                      <a:pt x="1565" y="589"/>
                      <a:pt x="1564" y="571"/>
                    </a:cubicBezTo>
                    <a:cubicBezTo>
                      <a:pt x="1562" y="546"/>
                      <a:pt x="1562" y="525"/>
                      <a:pt x="1566" y="501"/>
                    </a:cubicBezTo>
                    <a:cubicBezTo>
                      <a:pt x="1567" y="500"/>
                      <a:pt x="1568" y="499"/>
                      <a:pt x="1568" y="497"/>
                    </a:cubicBezTo>
                    <a:cubicBezTo>
                      <a:pt x="1567" y="495"/>
                      <a:pt x="1567" y="493"/>
                      <a:pt x="1567" y="491"/>
                    </a:cubicBezTo>
                    <a:cubicBezTo>
                      <a:pt x="1566" y="488"/>
                      <a:pt x="1561" y="484"/>
                      <a:pt x="1558" y="487"/>
                    </a:cubicBezTo>
                    <a:cubicBezTo>
                      <a:pt x="1541" y="502"/>
                      <a:pt x="1542" y="531"/>
                      <a:pt x="1542" y="552"/>
                    </a:cubicBezTo>
                    <a:cubicBezTo>
                      <a:pt x="1542" y="576"/>
                      <a:pt x="1540" y="603"/>
                      <a:pt x="1542" y="629"/>
                    </a:cubicBezTo>
                    <a:cubicBezTo>
                      <a:pt x="1525" y="631"/>
                      <a:pt x="1508" y="635"/>
                      <a:pt x="1490" y="637"/>
                    </a:cubicBezTo>
                    <a:cubicBezTo>
                      <a:pt x="1490" y="637"/>
                      <a:pt x="1490" y="636"/>
                      <a:pt x="1490" y="635"/>
                    </a:cubicBezTo>
                    <a:cubicBezTo>
                      <a:pt x="1489" y="624"/>
                      <a:pt x="1478" y="614"/>
                      <a:pt x="1467" y="614"/>
                    </a:cubicBezTo>
                    <a:cubicBezTo>
                      <a:pt x="1465" y="615"/>
                      <a:pt x="1463" y="615"/>
                      <a:pt x="1461" y="616"/>
                    </a:cubicBezTo>
                    <a:cubicBezTo>
                      <a:pt x="1453" y="592"/>
                      <a:pt x="1431" y="574"/>
                      <a:pt x="1405" y="573"/>
                    </a:cubicBezTo>
                    <a:cubicBezTo>
                      <a:pt x="1399" y="573"/>
                      <a:pt x="1392" y="571"/>
                      <a:pt x="1386" y="569"/>
                    </a:cubicBezTo>
                    <a:cubicBezTo>
                      <a:pt x="1373" y="566"/>
                      <a:pt x="1360" y="566"/>
                      <a:pt x="1347" y="565"/>
                    </a:cubicBezTo>
                    <a:cubicBezTo>
                      <a:pt x="1323" y="562"/>
                      <a:pt x="1299" y="564"/>
                      <a:pt x="1276" y="565"/>
                    </a:cubicBezTo>
                    <a:cubicBezTo>
                      <a:pt x="1256" y="566"/>
                      <a:pt x="1234" y="563"/>
                      <a:pt x="1214" y="562"/>
                    </a:cubicBezTo>
                    <a:cubicBezTo>
                      <a:pt x="1198" y="562"/>
                      <a:pt x="1180" y="555"/>
                      <a:pt x="1163" y="555"/>
                    </a:cubicBezTo>
                    <a:cubicBezTo>
                      <a:pt x="1142" y="547"/>
                      <a:pt x="1122" y="567"/>
                      <a:pt x="1126" y="589"/>
                    </a:cubicBezTo>
                    <a:cubicBezTo>
                      <a:pt x="1127" y="596"/>
                      <a:pt x="1128" y="605"/>
                      <a:pt x="1131" y="611"/>
                    </a:cubicBezTo>
                    <a:cubicBezTo>
                      <a:pt x="1133" y="616"/>
                      <a:pt x="1134" y="619"/>
                      <a:pt x="1135" y="620"/>
                    </a:cubicBezTo>
                    <a:cubicBezTo>
                      <a:pt x="1135" y="621"/>
                      <a:pt x="1136" y="622"/>
                      <a:pt x="1136" y="623"/>
                    </a:cubicBezTo>
                    <a:cubicBezTo>
                      <a:pt x="1139" y="634"/>
                      <a:pt x="1140" y="645"/>
                      <a:pt x="1141" y="656"/>
                    </a:cubicBezTo>
                    <a:cubicBezTo>
                      <a:pt x="1126" y="660"/>
                      <a:pt x="1114" y="673"/>
                      <a:pt x="1114" y="690"/>
                    </a:cubicBezTo>
                    <a:cubicBezTo>
                      <a:pt x="1114" y="692"/>
                      <a:pt x="1114" y="695"/>
                      <a:pt x="1115" y="697"/>
                    </a:cubicBezTo>
                    <a:cubicBezTo>
                      <a:pt x="1115" y="735"/>
                      <a:pt x="1117" y="773"/>
                      <a:pt x="1118" y="811"/>
                    </a:cubicBezTo>
                    <a:cubicBezTo>
                      <a:pt x="1094" y="811"/>
                      <a:pt x="1069" y="813"/>
                      <a:pt x="1045" y="815"/>
                    </a:cubicBezTo>
                    <a:cubicBezTo>
                      <a:pt x="1039" y="816"/>
                      <a:pt x="1040" y="823"/>
                      <a:pt x="1044" y="825"/>
                    </a:cubicBezTo>
                    <a:cubicBezTo>
                      <a:pt x="1068" y="835"/>
                      <a:pt x="1093" y="834"/>
                      <a:pt x="1118" y="834"/>
                    </a:cubicBezTo>
                    <a:cubicBezTo>
                      <a:pt x="1117" y="854"/>
                      <a:pt x="1117" y="874"/>
                      <a:pt x="1118" y="893"/>
                    </a:cubicBezTo>
                    <a:cubicBezTo>
                      <a:pt x="1118" y="898"/>
                      <a:pt x="1118" y="902"/>
                      <a:pt x="1118" y="907"/>
                    </a:cubicBezTo>
                    <a:cubicBezTo>
                      <a:pt x="1107" y="906"/>
                      <a:pt x="1095" y="907"/>
                      <a:pt x="1083" y="908"/>
                    </a:cubicBezTo>
                    <a:cubicBezTo>
                      <a:pt x="1073" y="909"/>
                      <a:pt x="1060" y="909"/>
                      <a:pt x="1050" y="912"/>
                    </a:cubicBezTo>
                    <a:cubicBezTo>
                      <a:pt x="1050" y="894"/>
                      <a:pt x="1049" y="876"/>
                      <a:pt x="1047" y="859"/>
                    </a:cubicBezTo>
                    <a:cubicBezTo>
                      <a:pt x="1048" y="854"/>
                      <a:pt x="1047" y="848"/>
                      <a:pt x="1045" y="843"/>
                    </a:cubicBezTo>
                    <a:cubicBezTo>
                      <a:pt x="1044" y="837"/>
                      <a:pt x="1043" y="832"/>
                      <a:pt x="1041" y="826"/>
                    </a:cubicBezTo>
                    <a:cubicBezTo>
                      <a:pt x="1041" y="824"/>
                      <a:pt x="1040" y="821"/>
                      <a:pt x="1038" y="819"/>
                    </a:cubicBezTo>
                    <a:cubicBezTo>
                      <a:pt x="1042" y="810"/>
                      <a:pt x="1031" y="798"/>
                      <a:pt x="1022" y="801"/>
                    </a:cubicBezTo>
                    <a:cubicBezTo>
                      <a:pt x="999" y="809"/>
                      <a:pt x="981" y="828"/>
                      <a:pt x="964" y="846"/>
                    </a:cubicBezTo>
                    <a:cubicBezTo>
                      <a:pt x="961" y="845"/>
                      <a:pt x="959" y="845"/>
                      <a:pt x="956" y="845"/>
                    </a:cubicBezTo>
                    <a:cubicBezTo>
                      <a:pt x="890" y="843"/>
                      <a:pt x="822" y="867"/>
                      <a:pt x="759" y="886"/>
                    </a:cubicBezTo>
                    <a:cubicBezTo>
                      <a:pt x="727" y="895"/>
                      <a:pt x="695" y="903"/>
                      <a:pt x="664" y="914"/>
                    </a:cubicBezTo>
                    <a:cubicBezTo>
                      <a:pt x="653" y="917"/>
                      <a:pt x="643" y="923"/>
                      <a:pt x="633" y="929"/>
                    </a:cubicBezTo>
                    <a:cubicBezTo>
                      <a:pt x="628" y="932"/>
                      <a:pt x="623" y="935"/>
                      <a:pt x="618" y="938"/>
                    </a:cubicBezTo>
                    <a:cubicBezTo>
                      <a:pt x="611" y="939"/>
                      <a:pt x="606" y="943"/>
                      <a:pt x="603" y="949"/>
                    </a:cubicBezTo>
                    <a:cubicBezTo>
                      <a:pt x="603" y="949"/>
                      <a:pt x="602" y="950"/>
                      <a:pt x="602" y="950"/>
                    </a:cubicBezTo>
                    <a:cubicBezTo>
                      <a:pt x="601" y="951"/>
                      <a:pt x="600" y="952"/>
                      <a:pt x="600" y="954"/>
                    </a:cubicBezTo>
                    <a:cubicBezTo>
                      <a:pt x="598" y="962"/>
                      <a:pt x="600" y="971"/>
                      <a:pt x="601" y="978"/>
                    </a:cubicBezTo>
                    <a:cubicBezTo>
                      <a:pt x="602" y="980"/>
                      <a:pt x="602" y="982"/>
                      <a:pt x="602" y="983"/>
                    </a:cubicBezTo>
                    <a:cubicBezTo>
                      <a:pt x="600" y="998"/>
                      <a:pt x="600" y="1013"/>
                      <a:pt x="599" y="1026"/>
                    </a:cubicBezTo>
                    <a:cubicBezTo>
                      <a:pt x="598" y="1055"/>
                      <a:pt x="597" y="1084"/>
                      <a:pt x="597" y="1113"/>
                    </a:cubicBezTo>
                    <a:cubicBezTo>
                      <a:pt x="597" y="1142"/>
                      <a:pt x="601" y="1171"/>
                      <a:pt x="600" y="1199"/>
                    </a:cubicBezTo>
                    <a:cubicBezTo>
                      <a:pt x="599" y="1220"/>
                      <a:pt x="598" y="1240"/>
                      <a:pt x="598" y="1261"/>
                    </a:cubicBezTo>
                    <a:cubicBezTo>
                      <a:pt x="596" y="1272"/>
                      <a:pt x="596" y="1283"/>
                      <a:pt x="599" y="1294"/>
                    </a:cubicBezTo>
                    <a:cubicBezTo>
                      <a:pt x="598" y="1312"/>
                      <a:pt x="597" y="1330"/>
                      <a:pt x="597" y="1349"/>
                    </a:cubicBezTo>
                    <a:cubicBezTo>
                      <a:pt x="570" y="1316"/>
                      <a:pt x="536" y="1288"/>
                      <a:pt x="510" y="1256"/>
                    </a:cubicBezTo>
                    <a:cubicBezTo>
                      <a:pt x="493" y="1234"/>
                      <a:pt x="477" y="1213"/>
                      <a:pt x="457" y="1193"/>
                    </a:cubicBezTo>
                    <a:cubicBezTo>
                      <a:pt x="451" y="1188"/>
                      <a:pt x="446" y="1183"/>
                      <a:pt x="441" y="1178"/>
                    </a:cubicBezTo>
                    <a:cubicBezTo>
                      <a:pt x="440" y="1163"/>
                      <a:pt x="440" y="1150"/>
                      <a:pt x="440" y="1135"/>
                    </a:cubicBezTo>
                    <a:cubicBezTo>
                      <a:pt x="441" y="1122"/>
                      <a:pt x="444" y="1112"/>
                      <a:pt x="434" y="1101"/>
                    </a:cubicBezTo>
                    <a:cubicBezTo>
                      <a:pt x="431" y="1097"/>
                      <a:pt x="426" y="1098"/>
                      <a:pt x="425" y="1101"/>
                    </a:cubicBezTo>
                    <a:cubicBezTo>
                      <a:pt x="425" y="1101"/>
                      <a:pt x="425" y="1101"/>
                      <a:pt x="425" y="1101"/>
                    </a:cubicBezTo>
                    <a:cubicBezTo>
                      <a:pt x="421" y="1116"/>
                      <a:pt x="418" y="1132"/>
                      <a:pt x="417" y="1148"/>
                    </a:cubicBezTo>
                    <a:cubicBezTo>
                      <a:pt x="413" y="1143"/>
                      <a:pt x="410" y="1138"/>
                      <a:pt x="407" y="1133"/>
                    </a:cubicBezTo>
                    <a:cubicBezTo>
                      <a:pt x="407" y="1128"/>
                      <a:pt x="403" y="1123"/>
                      <a:pt x="399" y="1122"/>
                    </a:cubicBezTo>
                    <a:cubicBezTo>
                      <a:pt x="398" y="1122"/>
                      <a:pt x="398" y="1122"/>
                      <a:pt x="397" y="1121"/>
                    </a:cubicBezTo>
                    <a:cubicBezTo>
                      <a:pt x="392" y="1120"/>
                      <a:pt x="388" y="1123"/>
                      <a:pt x="388" y="1128"/>
                    </a:cubicBezTo>
                    <a:cubicBezTo>
                      <a:pt x="387" y="1134"/>
                      <a:pt x="388" y="1139"/>
                      <a:pt x="389" y="1145"/>
                    </a:cubicBezTo>
                    <a:cubicBezTo>
                      <a:pt x="381" y="1139"/>
                      <a:pt x="371" y="1139"/>
                      <a:pt x="367" y="1150"/>
                    </a:cubicBezTo>
                    <a:cubicBezTo>
                      <a:pt x="368" y="1150"/>
                      <a:pt x="368" y="1150"/>
                      <a:pt x="368" y="1150"/>
                    </a:cubicBezTo>
                    <a:cubicBezTo>
                      <a:pt x="365" y="1151"/>
                      <a:pt x="363" y="1153"/>
                      <a:pt x="360" y="1155"/>
                    </a:cubicBezTo>
                    <a:cubicBezTo>
                      <a:pt x="355" y="1157"/>
                      <a:pt x="349" y="1159"/>
                      <a:pt x="344" y="1161"/>
                    </a:cubicBezTo>
                    <a:cubicBezTo>
                      <a:pt x="326" y="1169"/>
                      <a:pt x="309" y="1177"/>
                      <a:pt x="292" y="1184"/>
                    </a:cubicBezTo>
                    <a:cubicBezTo>
                      <a:pt x="258" y="1198"/>
                      <a:pt x="225" y="1212"/>
                      <a:pt x="193" y="1228"/>
                    </a:cubicBezTo>
                    <a:cubicBezTo>
                      <a:pt x="188" y="1230"/>
                      <a:pt x="184" y="1233"/>
                      <a:pt x="182" y="1237"/>
                    </a:cubicBezTo>
                    <a:cubicBezTo>
                      <a:pt x="179" y="1237"/>
                      <a:pt x="177" y="1238"/>
                      <a:pt x="174" y="1238"/>
                    </a:cubicBezTo>
                    <a:cubicBezTo>
                      <a:pt x="148" y="1243"/>
                      <a:pt x="125" y="1253"/>
                      <a:pt x="102" y="1265"/>
                    </a:cubicBezTo>
                    <a:cubicBezTo>
                      <a:pt x="109" y="1262"/>
                      <a:pt x="97" y="1267"/>
                      <a:pt x="97" y="1267"/>
                    </a:cubicBezTo>
                    <a:cubicBezTo>
                      <a:pt x="91" y="1270"/>
                      <a:pt x="85" y="1274"/>
                      <a:pt x="78" y="1277"/>
                    </a:cubicBezTo>
                    <a:cubicBezTo>
                      <a:pt x="80" y="1276"/>
                      <a:pt x="75" y="1278"/>
                      <a:pt x="72" y="1279"/>
                    </a:cubicBezTo>
                    <a:cubicBezTo>
                      <a:pt x="54" y="1273"/>
                      <a:pt x="33" y="1281"/>
                      <a:pt x="35" y="1304"/>
                    </a:cubicBezTo>
                    <a:cubicBezTo>
                      <a:pt x="34" y="1312"/>
                      <a:pt x="36" y="1319"/>
                      <a:pt x="40" y="1326"/>
                    </a:cubicBezTo>
                    <a:cubicBezTo>
                      <a:pt x="38" y="1339"/>
                      <a:pt x="38" y="1352"/>
                      <a:pt x="37" y="1365"/>
                    </a:cubicBezTo>
                    <a:cubicBezTo>
                      <a:pt x="34" y="1391"/>
                      <a:pt x="31" y="1416"/>
                      <a:pt x="29" y="1442"/>
                    </a:cubicBezTo>
                    <a:cubicBezTo>
                      <a:pt x="26" y="1493"/>
                      <a:pt x="18" y="1548"/>
                      <a:pt x="31" y="1598"/>
                    </a:cubicBezTo>
                    <a:cubicBezTo>
                      <a:pt x="32" y="1601"/>
                      <a:pt x="33" y="1603"/>
                      <a:pt x="35" y="1606"/>
                    </a:cubicBezTo>
                    <a:cubicBezTo>
                      <a:pt x="31" y="1629"/>
                      <a:pt x="27" y="1653"/>
                      <a:pt x="26" y="1676"/>
                    </a:cubicBezTo>
                    <a:cubicBezTo>
                      <a:pt x="25" y="1683"/>
                      <a:pt x="28" y="1690"/>
                      <a:pt x="33" y="1695"/>
                    </a:cubicBezTo>
                    <a:cubicBezTo>
                      <a:pt x="21" y="1699"/>
                      <a:pt x="11" y="1705"/>
                      <a:pt x="5" y="1717"/>
                    </a:cubicBezTo>
                    <a:cubicBezTo>
                      <a:pt x="0" y="1730"/>
                      <a:pt x="19" y="1744"/>
                      <a:pt x="29" y="1733"/>
                    </a:cubicBezTo>
                    <a:cubicBezTo>
                      <a:pt x="43" y="1718"/>
                      <a:pt x="83" y="1726"/>
                      <a:pt x="102" y="1722"/>
                    </a:cubicBezTo>
                    <a:cubicBezTo>
                      <a:pt x="120" y="1718"/>
                      <a:pt x="142" y="1723"/>
                      <a:pt x="160" y="1721"/>
                    </a:cubicBezTo>
                    <a:cubicBezTo>
                      <a:pt x="183" y="1720"/>
                      <a:pt x="206" y="1717"/>
                      <a:pt x="229" y="1714"/>
                    </a:cubicBezTo>
                    <a:cubicBezTo>
                      <a:pt x="326" y="1704"/>
                      <a:pt x="423" y="1697"/>
                      <a:pt x="519" y="1685"/>
                    </a:cubicBezTo>
                    <a:cubicBezTo>
                      <a:pt x="612" y="1673"/>
                      <a:pt x="704" y="1651"/>
                      <a:pt x="797" y="1639"/>
                    </a:cubicBezTo>
                    <a:cubicBezTo>
                      <a:pt x="765" y="1665"/>
                      <a:pt x="731" y="1690"/>
                      <a:pt x="698" y="1716"/>
                    </a:cubicBezTo>
                    <a:cubicBezTo>
                      <a:pt x="646" y="1759"/>
                      <a:pt x="598" y="1808"/>
                      <a:pt x="546" y="1852"/>
                    </a:cubicBezTo>
                    <a:cubicBezTo>
                      <a:pt x="522" y="1873"/>
                      <a:pt x="493" y="1891"/>
                      <a:pt x="467" y="1911"/>
                    </a:cubicBezTo>
                    <a:cubicBezTo>
                      <a:pt x="439" y="1932"/>
                      <a:pt x="414" y="1956"/>
                      <a:pt x="387" y="1979"/>
                    </a:cubicBezTo>
                    <a:cubicBezTo>
                      <a:pt x="361" y="2001"/>
                      <a:pt x="338" y="2025"/>
                      <a:pt x="313" y="2048"/>
                    </a:cubicBezTo>
                    <a:cubicBezTo>
                      <a:pt x="294" y="2065"/>
                      <a:pt x="272" y="2080"/>
                      <a:pt x="260" y="2102"/>
                    </a:cubicBezTo>
                    <a:cubicBezTo>
                      <a:pt x="258" y="2105"/>
                      <a:pt x="262" y="2111"/>
                      <a:pt x="265" y="2108"/>
                    </a:cubicBezTo>
                    <a:cubicBezTo>
                      <a:pt x="274" y="2100"/>
                      <a:pt x="285" y="2094"/>
                      <a:pt x="296" y="2089"/>
                    </a:cubicBezTo>
                    <a:cubicBezTo>
                      <a:pt x="307" y="2083"/>
                      <a:pt x="317" y="2075"/>
                      <a:pt x="327" y="2067"/>
                    </a:cubicBezTo>
                    <a:cubicBezTo>
                      <a:pt x="354" y="2048"/>
                      <a:pt x="379" y="2025"/>
                      <a:pt x="405" y="2004"/>
                    </a:cubicBezTo>
                    <a:cubicBezTo>
                      <a:pt x="431" y="1984"/>
                      <a:pt x="456" y="1964"/>
                      <a:pt x="482" y="1943"/>
                    </a:cubicBezTo>
                    <a:cubicBezTo>
                      <a:pt x="509" y="1921"/>
                      <a:pt x="532" y="1892"/>
                      <a:pt x="558" y="1868"/>
                    </a:cubicBezTo>
                    <a:cubicBezTo>
                      <a:pt x="606" y="1820"/>
                      <a:pt x="654" y="1771"/>
                      <a:pt x="707" y="1728"/>
                    </a:cubicBezTo>
                    <a:cubicBezTo>
                      <a:pt x="742" y="1698"/>
                      <a:pt x="778" y="1669"/>
                      <a:pt x="812" y="1637"/>
                    </a:cubicBezTo>
                    <a:cubicBezTo>
                      <a:pt x="905" y="1627"/>
                      <a:pt x="997" y="1620"/>
                      <a:pt x="1089" y="1610"/>
                    </a:cubicBezTo>
                    <a:cubicBezTo>
                      <a:pt x="1099" y="1609"/>
                      <a:pt x="1095" y="1595"/>
                      <a:pt x="1086" y="1595"/>
                    </a:cubicBezTo>
                    <a:cubicBezTo>
                      <a:pt x="1006" y="1592"/>
                      <a:pt x="924" y="1599"/>
                      <a:pt x="844" y="1607"/>
                    </a:cubicBezTo>
                    <a:cubicBezTo>
                      <a:pt x="847" y="1604"/>
                      <a:pt x="851" y="1600"/>
                      <a:pt x="855" y="1596"/>
                    </a:cubicBezTo>
                    <a:cubicBezTo>
                      <a:pt x="856" y="1595"/>
                      <a:pt x="853" y="1591"/>
                      <a:pt x="851" y="1592"/>
                    </a:cubicBezTo>
                    <a:cubicBezTo>
                      <a:pt x="845" y="1598"/>
                      <a:pt x="840" y="1603"/>
                      <a:pt x="834" y="1608"/>
                    </a:cubicBezTo>
                    <a:cubicBezTo>
                      <a:pt x="818" y="1610"/>
                      <a:pt x="803" y="1611"/>
                      <a:pt x="788" y="1613"/>
                    </a:cubicBezTo>
                    <a:cubicBezTo>
                      <a:pt x="756" y="1616"/>
                      <a:pt x="724" y="1619"/>
                      <a:pt x="692" y="1623"/>
                    </a:cubicBezTo>
                    <a:cubicBezTo>
                      <a:pt x="708" y="1619"/>
                      <a:pt x="724" y="1616"/>
                      <a:pt x="740" y="1612"/>
                    </a:cubicBezTo>
                    <a:cubicBezTo>
                      <a:pt x="795" y="1598"/>
                      <a:pt x="851" y="1582"/>
                      <a:pt x="904" y="1560"/>
                    </a:cubicBezTo>
                    <a:cubicBezTo>
                      <a:pt x="962" y="1556"/>
                      <a:pt x="1021" y="1553"/>
                      <a:pt x="1079" y="1548"/>
                    </a:cubicBezTo>
                    <a:cubicBezTo>
                      <a:pt x="1124" y="1544"/>
                      <a:pt x="1168" y="1539"/>
                      <a:pt x="1213" y="1531"/>
                    </a:cubicBezTo>
                    <a:cubicBezTo>
                      <a:pt x="1257" y="1523"/>
                      <a:pt x="1302" y="1514"/>
                      <a:pt x="1346" y="1504"/>
                    </a:cubicBezTo>
                    <a:cubicBezTo>
                      <a:pt x="1384" y="1496"/>
                      <a:pt x="1421" y="1489"/>
                      <a:pt x="1459" y="1483"/>
                    </a:cubicBezTo>
                    <a:cubicBezTo>
                      <a:pt x="1431" y="1516"/>
                      <a:pt x="1402" y="1548"/>
                      <a:pt x="1374" y="1581"/>
                    </a:cubicBezTo>
                    <a:cubicBezTo>
                      <a:pt x="1302" y="1666"/>
                      <a:pt x="1227" y="1751"/>
                      <a:pt x="1169" y="1846"/>
                    </a:cubicBezTo>
                    <a:cubicBezTo>
                      <a:pt x="1110" y="1943"/>
                      <a:pt x="1027" y="2023"/>
                      <a:pt x="958" y="2113"/>
                    </a:cubicBezTo>
                    <a:cubicBezTo>
                      <a:pt x="955" y="2117"/>
                      <a:pt x="962" y="2123"/>
                      <a:pt x="965" y="2119"/>
                    </a:cubicBezTo>
                    <a:cubicBezTo>
                      <a:pt x="1035" y="2036"/>
                      <a:pt x="1116" y="1961"/>
                      <a:pt x="1180" y="1874"/>
                    </a:cubicBezTo>
                    <a:cubicBezTo>
                      <a:pt x="1246" y="1784"/>
                      <a:pt x="1326" y="1707"/>
                      <a:pt x="1399" y="1623"/>
                    </a:cubicBezTo>
                    <a:cubicBezTo>
                      <a:pt x="1444" y="1572"/>
                      <a:pt x="1490" y="1522"/>
                      <a:pt x="1534" y="1470"/>
                    </a:cubicBezTo>
                    <a:cubicBezTo>
                      <a:pt x="1556" y="1466"/>
                      <a:pt x="1578" y="1462"/>
                      <a:pt x="1599" y="1457"/>
                    </a:cubicBezTo>
                    <a:cubicBezTo>
                      <a:pt x="1547" y="1524"/>
                      <a:pt x="1496" y="1592"/>
                      <a:pt x="1445" y="1660"/>
                    </a:cubicBezTo>
                    <a:cubicBezTo>
                      <a:pt x="1385" y="1742"/>
                      <a:pt x="1325" y="1823"/>
                      <a:pt x="1270" y="1907"/>
                    </a:cubicBezTo>
                    <a:cubicBezTo>
                      <a:pt x="1215" y="1992"/>
                      <a:pt x="1158" y="2078"/>
                      <a:pt x="1114" y="2168"/>
                    </a:cubicBezTo>
                    <a:cubicBezTo>
                      <a:pt x="1110" y="2175"/>
                      <a:pt x="1121" y="2184"/>
                      <a:pt x="1126" y="2177"/>
                    </a:cubicBezTo>
                    <a:cubicBezTo>
                      <a:pt x="1156" y="2139"/>
                      <a:pt x="1182" y="2098"/>
                      <a:pt x="1210" y="2059"/>
                    </a:cubicBezTo>
                    <a:cubicBezTo>
                      <a:pt x="1240" y="2017"/>
                      <a:pt x="1270" y="1976"/>
                      <a:pt x="1300" y="1934"/>
                    </a:cubicBezTo>
                    <a:cubicBezTo>
                      <a:pt x="1360" y="1852"/>
                      <a:pt x="1420" y="1771"/>
                      <a:pt x="1475" y="1686"/>
                    </a:cubicBezTo>
                    <a:cubicBezTo>
                      <a:pt x="1529" y="1605"/>
                      <a:pt x="1583" y="1524"/>
                      <a:pt x="1639" y="1444"/>
                    </a:cubicBezTo>
                    <a:cubicBezTo>
                      <a:pt x="1695" y="1364"/>
                      <a:pt x="1749" y="1284"/>
                      <a:pt x="1796" y="1198"/>
                    </a:cubicBezTo>
                    <a:cubicBezTo>
                      <a:pt x="1798" y="1195"/>
                      <a:pt x="1793" y="1189"/>
                      <a:pt x="1790" y="1193"/>
                    </a:cubicBezTo>
                    <a:cubicBezTo>
                      <a:pt x="1739" y="1275"/>
                      <a:pt x="1680" y="1352"/>
                      <a:pt x="1621" y="1428"/>
                    </a:cubicBezTo>
                    <a:cubicBezTo>
                      <a:pt x="1619" y="1431"/>
                      <a:pt x="1618" y="1433"/>
                      <a:pt x="1616" y="1435"/>
                    </a:cubicBezTo>
                    <a:cubicBezTo>
                      <a:pt x="1615" y="1435"/>
                      <a:pt x="1615" y="1435"/>
                      <a:pt x="1614" y="1435"/>
                    </a:cubicBezTo>
                    <a:cubicBezTo>
                      <a:pt x="1596" y="1436"/>
                      <a:pt x="1579" y="1437"/>
                      <a:pt x="1561" y="1439"/>
                    </a:cubicBezTo>
                    <a:cubicBezTo>
                      <a:pt x="1580" y="1417"/>
                      <a:pt x="1598" y="1395"/>
                      <a:pt x="1616" y="1373"/>
                    </a:cubicBezTo>
                    <a:cubicBezTo>
                      <a:pt x="1648" y="1333"/>
                      <a:pt x="1676" y="1290"/>
                      <a:pt x="1706" y="1249"/>
                    </a:cubicBezTo>
                    <a:cubicBezTo>
                      <a:pt x="1736" y="1207"/>
                      <a:pt x="1771" y="1170"/>
                      <a:pt x="1802" y="1129"/>
                    </a:cubicBezTo>
                    <a:cubicBezTo>
                      <a:pt x="1808" y="1121"/>
                      <a:pt x="1798" y="1106"/>
                      <a:pt x="1788" y="1110"/>
                    </a:cubicBezTo>
                    <a:cubicBezTo>
                      <a:pt x="1744" y="1130"/>
                      <a:pt x="1713" y="1166"/>
                      <a:pt x="1684" y="1203"/>
                    </a:cubicBezTo>
                    <a:cubicBezTo>
                      <a:pt x="1652" y="1245"/>
                      <a:pt x="1623" y="1289"/>
                      <a:pt x="1590" y="1330"/>
                    </a:cubicBezTo>
                    <a:cubicBezTo>
                      <a:pt x="1563" y="1365"/>
                      <a:pt x="1534" y="1398"/>
                      <a:pt x="1506" y="1431"/>
                    </a:cubicBezTo>
                    <a:cubicBezTo>
                      <a:pt x="1503" y="1428"/>
                      <a:pt x="1500" y="1425"/>
                      <a:pt x="1497" y="1425"/>
                    </a:cubicBezTo>
                    <a:cubicBezTo>
                      <a:pt x="1476" y="1423"/>
                      <a:pt x="1455" y="1422"/>
                      <a:pt x="1434" y="1422"/>
                    </a:cubicBezTo>
                    <a:cubicBezTo>
                      <a:pt x="1490" y="1355"/>
                      <a:pt x="1540" y="1284"/>
                      <a:pt x="1593" y="1215"/>
                    </a:cubicBezTo>
                    <a:cubicBezTo>
                      <a:pt x="1648" y="1143"/>
                      <a:pt x="1705" y="1074"/>
                      <a:pt x="1766" y="1007"/>
                    </a:cubicBezTo>
                    <a:cubicBezTo>
                      <a:pt x="1768" y="1005"/>
                      <a:pt x="1763" y="1000"/>
                      <a:pt x="1761" y="1002"/>
                    </a:cubicBezTo>
                    <a:cubicBezTo>
                      <a:pt x="1719" y="1044"/>
                      <a:pt x="1679" y="1087"/>
                      <a:pt x="1639" y="1131"/>
                    </a:cubicBezTo>
                    <a:cubicBezTo>
                      <a:pt x="1646" y="1119"/>
                      <a:pt x="1652" y="1108"/>
                      <a:pt x="1656" y="1096"/>
                    </a:cubicBezTo>
                    <a:cubicBezTo>
                      <a:pt x="1712" y="1028"/>
                      <a:pt x="1767" y="960"/>
                      <a:pt x="1825" y="894"/>
                    </a:cubicBezTo>
                    <a:cubicBezTo>
                      <a:pt x="1828" y="891"/>
                      <a:pt x="1823" y="886"/>
                      <a:pt x="1820" y="888"/>
                    </a:cubicBezTo>
                    <a:cubicBezTo>
                      <a:pt x="1760" y="940"/>
                      <a:pt x="1703" y="996"/>
                      <a:pt x="1648" y="1054"/>
                    </a:cubicBezTo>
                    <a:cubicBezTo>
                      <a:pt x="1643" y="1050"/>
                      <a:pt x="1638" y="1048"/>
                      <a:pt x="1632" y="1047"/>
                    </a:cubicBezTo>
                    <a:cubicBezTo>
                      <a:pt x="1656" y="1021"/>
                      <a:pt x="1680" y="993"/>
                      <a:pt x="1705" y="968"/>
                    </a:cubicBezTo>
                    <a:cubicBezTo>
                      <a:pt x="1722" y="950"/>
                      <a:pt x="1739" y="933"/>
                      <a:pt x="1756" y="916"/>
                    </a:cubicBezTo>
                    <a:cubicBezTo>
                      <a:pt x="1763" y="908"/>
                      <a:pt x="1769" y="900"/>
                      <a:pt x="1775" y="891"/>
                    </a:cubicBezTo>
                    <a:cubicBezTo>
                      <a:pt x="1780" y="889"/>
                      <a:pt x="1782" y="885"/>
                      <a:pt x="1782" y="882"/>
                    </a:cubicBezTo>
                    <a:cubicBezTo>
                      <a:pt x="1788" y="874"/>
                      <a:pt x="1794" y="867"/>
                      <a:pt x="1800" y="860"/>
                    </a:cubicBezTo>
                    <a:cubicBezTo>
                      <a:pt x="1801" y="858"/>
                      <a:pt x="1802" y="857"/>
                      <a:pt x="1802" y="855"/>
                    </a:cubicBezTo>
                    <a:cubicBezTo>
                      <a:pt x="1803" y="855"/>
                      <a:pt x="1804" y="854"/>
                      <a:pt x="1805" y="853"/>
                    </a:cubicBezTo>
                    <a:cubicBezTo>
                      <a:pt x="1816" y="847"/>
                      <a:pt x="1813" y="835"/>
                      <a:pt x="1807" y="826"/>
                    </a:cubicBezTo>
                    <a:cubicBezTo>
                      <a:pt x="1818" y="815"/>
                      <a:pt x="1820" y="801"/>
                      <a:pt x="1817" y="788"/>
                    </a:cubicBezTo>
                    <a:cubicBezTo>
                      <a:pt x="1828" y="770"/>
                      <a:pt x="1840" y="752"/>
                      <a:pt x="1857" y="739"/>
                    </a:cubicBezTo>
                    <a:cubicBezTo>
                      <a:pt x="1868" y="731"/>
                      <a:pt x="1854" y="711"/>
                      <a:pt x="1841" y="718"/>
                    </a:cubicBezTo>
                    <a:close/>
                    <a:moveTo>
                      <a:pt x="77" y="1690"/>
                    </a:moveTo>
                    <a:cubicBezTo>
                      <a:pt x="74" y="1691"/>
                      <a:pt x="71" y="1691"/>
                      <a:pt x="69" y="1691"/>
                    </a:cubicBezTo>
                    <a:cubicBezTo>
                      <a:pt x="72" y="1689"/>
                      <a:pt x="75" y="1686"/>
                      <a:pt x="77" y="1683"/>
                    </a:cubicBezTo>
                    <a:cubicBezTo>
                      <a:pt x="79" y="1680"/>
                      <a:pt x="80" y="1678"/>
                      <a:pt x="82" y="1675"/>
                    </a:cubicBezTo>
                    <a:cubicBezTo>
                      <a:pt x="82" y="1681"/>
                      <a:pt x="86" y="1687"/>
                      <a:pt x="92" y="1688"/>
                    </a:cubicBezTo>
                    <a:cubicBezTo>
                      <a:pt x="93" y="1688"/>
                      <a:pt x="94" y="1689"/>
                      <a:pt x="95" y="1689"/>
                    </a:cubicBezTo>
                    <a:cubicBezTo>
                      <a:pt x="89" y="1689"/>
                      <a:pt x="83" y="1690"/>
                      <a:pt x="77" y="1690"/>
                    </a:cubicBezTo>
                    <a:close/>
                    <a:moveTo>
                      <a:pt x="88" y="1666"/>
                    </a:moveTo>
                    <a:cubicBezTo>
                      <a:pt x="88" y="1666"/>
                      <a:pt x="88" y="1666"/>
                      <a:pt x="88" y="1666"/>
                    </a:cubicBezTo>
                    <a:cubicBezTo>
                      <a:pt x="88" y="1666"/>
                      <a:pt x="88" y="1666"/>
                      <a:pt x="87" y="1666"/>
                    </a:cubicBezTo>
                    <a:cubicBezTo>
                      <a:pt x="90" y="1661"/>
                      <a:pt x="92" y="1657"/>
                      <a:pt x="95" y="1653"/>
                    </a:cubicBezTo>
                    <a:cubicBezTo>
                      <a:pt x="100" y="1645"/>
                      <a:pt x="104" y="1637"/>
                      <a:pt x="108" y="1629"/>
                    </a:cubicBezTo>
                    <a:cubicBezTo>
                      <a:pt x="111" y="1635"/>
                      <a:pt x="116" y="1640"/>
                      <a:pt x="121" y="1645"/>
                    </a:cubicBezTo>
                    <a:cubicBezTo>
                      <a:pt x="111" y="1654"/>
                      <a:pt x="100" y="1661"/>
                      <a:pt x="88" y="1666"/>
                    </a:cubicBezTo>
                    <a:close/>
                    <a:moveTo>
                      <a:pt x="156" y="1684"/>
                    </a:moveTo>
                    <a:cubicBezTo>
                      <a:pt x="161" y="1683"/>
                      <a:pt x="166" y="1681"/>
                      <a:pt x="172" y="1679"/>
                    </a:cubicBezTo>
                    <a:cubicBezTo>
                      <a:pt x="173" y="1680"/>
                      <a:pt x="175" y="1681"/>
                      <a:pt x="177" y="1683"/>
                    </a:cubicBezTo>
                    <a:cubicBezTo>
                      <a:pt x="170" y="1683"/>
                      <a:pt x="163" y="1684"/>
                      <a:pt x="156" y="1684"/>
                    </a:cubicBezTo>
                    <a:close/>
                    <a:moveTo>
                      <a:pt x="368" y="1318"/>
                    </a:moveTo>
                    <a:cubicBezTo>
                      <a:pt x="371" y="1316"/>
                      <a:pt x="373" y="1314"/>
                      <a:pt x="376" y="1312"/>
                    </a:cubicBezTo>
                    <a:cubicBezTo>
                      <a:pt x="379" y="1314"/>
                      <a:pt x="382" y="1315"/>
                      <a:pt x="385" y="1316"/>
                    </a:cubicBezTo>
                    <a:cubicBezTo>
                      <a:pt x="386" y="1324"/>
                      <a:pt x="387" y="1332"/>
                      <a:pt x="389" y="1340"/>
                    </a:cubicBezTo>
                    <a:cubicBezTo>
                      <a:pt x="383" y="1332"/>
                      <a:pt x="376" y="1324"/>
                      <a:pt x="368" y="1318"/>
                    </a:cubicBezTo>
                    <a:close/>
                    <a:moveTo>
                      <a:pt x="414" y="1447"/>
                    </a:moveTo>
                    <a:cubicBezTo>
                      <a:pt x="414" y="1447"/>
                      <a:pt x="413" y="1446"/>
                      <a:pt x="413" y="1445"/>
                    </a:cubicBezTo>
                    <a:cubicBezTo>
                      <a:pt x="412" y="1443"/>
                      <a:pt x="411" y="1442"/>
                      <a:pt x="410" y="1441"/>
                    </a:cubicBezTo>
                    <a:cubicBezTo>
                      <a:pt x="411" y="1441"/>
                      <a:pt x="411" y="1440"/>
                      <a:pt x="410" y="1434"/>
                    </a:cubicBezTo>
                    <a:cubicBezTo>
                      <a:pt x="409" y="1425"/>
                      <a:pt x="408" y="1416"/>
                      <a:pt x="407" y="1407"/>
                    </a:cubicBezTo>
                    <a:cubicBezTo>
                      <a:pt x="407" y="1407"/>
                      <a:pt x="407" y="1407"/>
                      <a:pt x="407" y="1406"/>
                    </a:cubicBezTo>
                    <a:cubicBezTo>
                      <a:pt x="408" y="1408"/>
                      <a:pt x="408" y="1409"/>
                      <a:pt x="409" y="1410"/>
                    </a:cubicBezTo>
                    <a:cubicBezTo>
                      <a:pt x="410" y="1424"/>
                      <a:pt x="412" y="1437"/>
                      <a:pt x="415" y="1449"/>
                    </a:cubicBezTo>
                    <a:cubicBezTo>
                      <a:pt x="415" y="1448"/>
                      <a:pt x="414" y="1448"/>
                      <a:pt x="414" y="1447"/>
                    </a:cubicBezTo>
                    <a:close/>
                    <a:moveTo>
                      <a:pt x="404" y="1199"/>
                    </a:moveTo>
                    <a:cubicBezTo>
                      <a:pt x="401" y="1189"/>
                      <a:pt x="399" y="1179"/>
                      <a:pt x="399" y="1170"/>
                    </a:cubicBezTo>
                    <a:cubicBezTo>
                      <a:pt x="403" y="1179"/>
                      <a:pt x="409" y="1187"/>
                      <a:pt x="415" y="1195"/>
                    </a:cubicBezTo>
                    <a:cubicBezTo>
                      <a:pt x="417" y="1197"/>
                      <a:pt x="418" y="1199"/>
                      <a:pt x="419" y="1201"/>
                    </a:cubicBezTo>
                    <a:cubicBezTo>
                      <a:pt x="415" y="1200"/>
                      <a:pt x="409" y="1199"/>
                      <a:pt x="404" y="1199"/>
                    </a:cubicBezTo>
                    <a:close/>
                    <a:moveTo>
                      <a:pt x="626" y="1355"/>
                    </a:moveTo>
                    <a:cubicBezTo>
                      <a:pt x="626" y="1352"/>
                      <a:pt x="626" y="1350"/>
                      <a:pt x="626" y="1347"/>
                    </a:cubicBezTo>
                    <a:cubicBezTo>
                      <a:pt x="627" y="1347"/>
                      <a:pt x="628" y="1348"/>
                      <a:pt x="629" y="1348"/>
                    </a:cubicBezTo>
                    <a:cubicBezTo>
                      <a:pt x="628" y="1350"/>
                      <a:pt x="627" y="1353"/>
                      <a:pt x="626" y="1355"/>
                    </a:cubicBezTo>
                    <a:close/>
                    <a:moveTo>
                      <a:pt x="668" y="1118"/>
                    </a:moveTo>
                    <a:cubicBezTo>
                      <a:pt x="666" y="1108"/>
                      <a:pt x="665" y="1097"/>
                      <a:pt x="664" y="1087"/>
                    </a:cubicBezTo>
                    <a:cubicBezTo>
                      <a:pt x="665" y="1088"/>
                      <a:pt x="666" y="1088"/>
                      <a:pt x="666" y="1089"/>
                    </a:cubicBezTo>
                    <a:cubicBezTo>
                      <a:pt x="667" y="1089"/>
                      <a:pt x="670" y="1093"/>
                      <a:pt x="672" y="1094"/>
                    </a:cubicBezTo>
                    <a:cubicBezTo>
                      <a:pt x="672" y="1099"/>
                      <a:pt x="669" y="1111"/>
                      <a:pt x="668" y="1118"/>
                    </a:cubicBezTo>
                    <a:close/>
                    <a:moveTo>
                      <a:pt x="682" y="993"/>
                    </a:moveTo>
                    <a:cubicBezTo>
                      <a:pt x="675" y="996"/>
                      <a:pt x="668" y="997"/>
                      <a:pt x="660" y="999"/>
                    </a:cubicBezTo>
                    <a:cubicBezTo>
                      <a:pt x="660" y="998"/>
                      <a:pt x="660" y="998"/>
                      <a:pt x="660" y="997"/>
                    </a:cubicBezTo>
                    <a:cubicBezTo>
                      <a:pt x="669" y="995"/>
                      <a:pt x="679" y="992"/>
                      <a:pt x="689" y="990"/>
                    </a:cubicBezTo>
                    <a:cubicBezTo>
                      <a:pt x="687" y="991"/>
                      <a:pt x="685" y="992"/>
                      <a:pt x="682" y="993"/>
                    </a:cubicBezTo>
                    <a:close/>
                    <a:moveTo>
                      <a:pt x="710" y="1069"/>
                    </a:moveTo>
                    <a:cubicBezTo>
                      <a:pt x="708" y="1066"/>
                      <a:pt x="706" y="1063"/>
                      <a:pt x="703" y="1060"/>
                    </a:cubicBezTo>
                    <a:cubicBezTo>
                      <a:pt x="709" y="1054"/>
                      <a:pt x="716" y="1050"/>
                      <a:pt x="723" y="1046"/>
                    </a:cubicBezTo>
                    <a:cubicBezTo>
                      <a:pt x="719" y="1053"/>
                      <a:pt x="714" y="1061"/>
                      <a:pt x="710" y="1069"/>
                    </a:cubicBezTo>
                    <a:close/>
                    <a:moveTo>
                      <a:pt x="836" y="1135"/>
                    </a:moveTo>
                    <a:cubicBezTo>
                      <a:pt x="837" y="1135"/>
                      <a:pt x="837" y="1134"/>
                      <a:pt x="838" y="1133"/>
                    </a:cubicBezTo>
                    <a:cubicBezTo>
                      <a:pt x="839" y="1135"/>
                      <a:pt x="840" y="1136"/>
                      <a:pt x="840" y="1137"/>
                    </a:cubicBezTo>
                    <a:cubicBezTo>
                      <a:pt x="839" y="1136"/>
                      <a:pt x="838" y="1136"/>
                      <a:pt x="836" y="1135"/>
                    </a:cubicBezTo>
                    <a:close/>
                    <a:moveTo>
                      <a:pt x="957" y="979"/>
                    </a:moveTo>
                    <a:cubicBezTo>
                      <a:pt x="958" y="977"/>
                      <a:pt x="958" y="975"/>
                      <a:pt x="959" y="973"/>
                    </a:cubicBezTo>
                    <a:cubicBezTo>
                      <a:pt x="961" y="974"/>
                      <a:pt x="962" y="975"/>
                      <a:pt x="963" y="977"/>
                    </a:cubicBezTo>
                    <a:cubicBezTo>
                      <a:pt x="963" y="977"/>
                      <a:pt x="963" y="977"/>
                      <a:pt x="964" y="977"/>
                    </a:cubicBezTo>
                    <a:cubicBezTo>
                      <a:pt x="961" y="978"/>
                      <a:pt x="959" y="978"/>
                      <a:pt x="957" y="979"/>
                    </a:cubicBezTo>
                    <a:close/>
                    <a:moveTo>
                      <a:pt x="1077" y="981"/>
                    </a:moveTo>
                    <a:cubicBezTo>
                      <a:pt x="1072" y="980"/>
                      <a:pt x="1067" y="978"/>
                      <a:pt x="1062" y="978"/>
                    </a:cubicBezTo>
                    <a:cubicBezTo>
                      <a:pt x="1059" y="977"/>
                      <a:pt x="1056" y="977"/>
                      <a:pt x="1054" y="977"/>
                    </a:cubicBezTo>
                    <a:cubicBezTo>
                      <a:pt x="1057" y="964"/>
                      <a:pt x="1056" y="953"/>
                      <a:pt x="1049" y="943"/>
                    </a:cubicBezTo>
                    <a:cubicBezTo>
                      <a:pt x="1049" y="940"/>
                      <a:pt x="1050" y="937"/>
                      <a:pt x="1050" y="935"/>
                    </a:cubicBezTo>
                    <a:cubicBezTo>
                      <a:pt x="1068" y="947"/>
                      <a:pt x="1099" y="943"/>
                      <a:pt x="1122" y="939"/>
                    </a:cubicBezTo>
                    <a:cubicBezTo>
                      <a:pt x="1121" y="951"/>
                      <a:pt x="1120" y="963"/>
                      <a:pt x="1122" y="974"/>
                    </a:cubicBezTo>
                    <a:cubicBezTo>
                      <a:pt x="1122" y="977"/>
                      <a:pt x="1123" y="979"/>
                      <a:pt x="1123" y="981"/>
                    </a:cubicBezTo>
                    <a:cubicBezTo>
                      <a:pt x="1108" y="981"/>
                      <a:pt x="1092" y="982"/>
                      <a:pt x="1077" y="981"/>
                    </a:cubicBezTo>
                    <a:close/>
                    <a:moveTo>
                      <a:pt x="1146" y="1173"/>
                    </a:moveTo>
                    <a:cubicBezTo>
                      <a:pt x="1145" y="1172"/>
                      <a:pt x="1144" y="1172"/>
                      <a:pt x="1143" y="1171"/>
                    </a:cubicBezTo>
                    <a:cubicBezTo>
                      <a:pt x="1143" y="1170"/>
                      <a:pt x="1143" y="1168"/>
                      <a:pt x="1142" y="1167"/>
                    </a:cubicBezTo>
                    <a:cubicBezTo>
                      <a:pt x="1144" y="1167"/>
                      <a:pt x="1146" y="1168"/>
                      <a:pt x="1148" y="1169"/>
                    </a:cubicBezTo>
                    <a:cubicBezTo>
                      <a:pt x="1147" y="1170"/>
                      <a:pt x="1147" y="1171"/>
                      <a:pt x="1146" y="1173"/>
                    </a:cubicBezTo>
                    <a:close/>
                    <a:moveTo>
                      <a:pt x="1307" y="1431"/>
                    </a:moveTo>
                    <a:cubicBezTo>
                      <a:pt x="1297" y="1432"/>
                      <a:pt x="1288" y="1433"/>
                      <a:pt x="1278" y="1434"/>
                    </a:cubicBezTo>
                    <a:cubicBezTo>
                      <a:pt x="1288" y="1431"/>
                      <a:pt x="1298" y="1427"/>
                      <a:pt x="1307" y="1423"/>
                    </a:cubicBezTo>
                    <a:cubicBezTo>
                      <a:pt x="1307" y="1426"/>
                      <a:pt x="1307" y="1428"/>
                      <a:pt x="1307" y="1431"/>
                    </a:cubicBezTo>
                    <a:close/>
                    <a:moveTo>
                      <a:pt x="1390" y="684"/>
                    </a:moveTo>
                    <a:cubicBezTo>
                      <a:pt x="1395" y="683"/>
                      <a:pt x="1401" y="682"/>
                      <a:pt x="1406" y="681"/>
                    </a:cubicBezTo>
                    <a:cubicBezTo>
                      <a:pt x="1404" y="682"/>
                      <a:pt x="1402" y="683"/>
                      <a:pt x="1399" y="684"/>
                    </a:cubicBezTo>
                    <a:cubicBezTo>
                      <a:pt x="1398" y="684"/>
                      <a:pt x="1396" y="685"/>
                      <a:pt x="1394" y="686"/>
                    </a:cubicBezTo>
                    <a:cubicBezTo>
                      <a:pt x="1393" y="686"/>
                      <a:pt x="1391" y="685"/>
                      <a:pt x="1390" y="685"/>
                    </a:cubicBezTo>
                    <a:cubicBezTo>
                      <a:pt x="1390" y="685"/>
                      <a:pt x="1390" y="684"/>
                      <a:pt x="1390" y="684"/>
                    </a:cubicBezTo>
                    <a:close/>
                    <a:moveTo>
                      <a:pt x="1413" y="1407"/>
                    </a:moveTo>
                    <a:cubicBezTo>
                      <a:pt x="1410" y="1412"/>
                      <a:pt x="1411" y="1418"/>
                      <a:pt x="1414" y="1423"/>
                    </a:cubicBezTo>
                    <a:cubicBezTo>
                      <a:pt x="1402" y="1423"/>
                      <a:pt x="1390" y="1424"/>
                      <a:pt x="1377" y="1424"/>
                    </a:cubicBezTo>
                    <a:cubicBezTo>
                      <a:pt x="1391" y="1413"/>
                      <a:pt x="1404" y="1401"/>
                      <a:pt x="1417" y="1389"/>
                    </a:cubicBezTo>
                    <a:cubicBezTo>
                      <a:pt x="1426" y="1382"/>
                      <a:pt x="1434" y="1374"/>
                      <a:pt x="1443" y="1366"/>
                    </a:cubicBezTo>
                    <a:cubicBezTo>
                      <a:pt x="1443" y="1366"/>
                      <a:pt x="1443" y="1366"/>
                      <a:pt x="1443" y="1366"/>
                    </a:cubicBezTo>
                    <a:cubicBezTo>
                      <a:pt x="1433" y="1379"/>
                      <a:pt x="1423" y="1393"/>
                      <a:pt x="1413" y="1407"/>
                    </a:cubicBezTo>
                    <a:close/>
                    <a:moveTo>
                      <a:pt x="1608" y="668"/>
                    </a:moveTo>
                    <a:cubicBezTo>
                      <a:pt x="1619" y="668"/>
                      <a:pt x="1630" y="669"/>
                      <a:pt x="1640" y="670"/>
                    </a:cubicBezTo>
                    <a:cubicBezTo>
                      <a:pt x="1627" y="669"/>
                      <a:pt x="1613" y="670"/>
                      <a:pt x="1599" y="668"/>
                    </a:cubicBezTo>
                    <a:cubicBezTo>
                      <a:pt x="1597" y="668"/>
                      <a:pt x="1594" y="668"/>
                      <a:pt x="1592" y="668"/>
                    </a:cubicBezTo>
                    <a:cubicBezTo>
                      <a:pt x="1597" y="668"/>
                      <a:pt x="1603" y="668"/>
                      <a:pt x="1608" y="668"/>
                    </a:cubicBezTo>
                    <a:close/>
                    <a:moveTo>
                      <a:pt x="1685" y="934"/>
                    </a:moveTo>
                    <a:cubicBezTo>
                      <a:pt x="1645" y="964"/>
                      <a:pt x="1607" y="996"/>
                      <a:pt x="1571" y="1030"/>
                    </a:cubicBezTo>
                    <a:cubicBezTo>
                      <a:pt x="1549" y="1049"/>
                      <a:pt x="1528" y="1070"/>
                      <a:pt x="1507" y="1091"/>
                    </a:cubicBezTo>
                    <a:cubicBezTo>
                      <a:pt x="1507" y="1091"/>
                      <a:pt x="1507" y="1090"/>
                      <a:pt x="1506" y="1090"/>
                    </a:cubicBezTo>
                    <a:cubicBezTo>
                      <a:pt x="1490" y="1080"/>
                      <a:pt x="1474" y="1073"/>
                      <a:pt x="1457" y="1067"/>
                    </a:cubicBezTo>
                    <a:cubicBezTo>
                      <a:pt x="1482" y="1050"/>
                      <a:pt x="1506" y="1033"/>
                      <a:pt x="1528" y="1013"/>
                    </a:cubicBezTo>
                    <a:cubicBezTo>
                      <a:pt x="1537" y="1005"/>
                      <a:pt x="1540" y="994"/>
                      <a:pt x="1538" y="985"/>
                    </a:cubicBezTo>
                    <a:cubicBezTo>
                      <a:pt x="1570" y="978"/>
                      <a:pt x="1601" y="964"/>
                      <a:pt x="1627" y="946"/>
                    </a:cubicBezTo>
                    <a:cubicBezTo>
                      <a:pt x="1631" y="943"/>
                      <a:pt x="1632" y="940"/>
                      <a:pt x="1633" y="937"/>
                    </a:cubicBezTo>
                    <a:cubicBezTo>
                      <a:pt x="1657" y="932"/>
                      <a:pt x="1682" y="926"/>
                      <a:pt x="1705" y="919"/>
                    </a:cubicBezTo>
                    <a:cubicBezTo>
                      <a:pt x="1698" y="924"/>
                      <a:pt x="1691" y="929"/>
                      <a:pt x="1685" y="934"/>
                    </a:cubicBezTo>
                    <a:close/>
                    <a:moveTo>
                      <a:pt x="1777" y="58"/>
                    </a:moveTo>
                    <a:cubicBezTo>
                      <a:pt x="1776" y="62"/>
                      <a:pt x="1775" y="66"/>
                      <a:pt x="1774" y="71"/>
                    </a:cubicBezTo>
                    <a:cubicBezTo>
                      <a:pt x="1774" y="67"/>
                      <a:pt x="1774" y="62"/>
                      <a:pt x="1773" y="58"/>
                    </a:cubicBezTo>
                    <a:cubicBezTo>
                      <a:pt x="1775" y="58"/>
                      <a:pt x="1776" y="58"/>
                      <a:pt x="1777" y="58"/>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9" name="íṩľíḍè-Freeform 6">
                <a:extLst>
                  <a:ext uri="{FF2B5EF4-FFF2-40B4-BE49-F238E27FC236}">
                    <a16:creationId xmlns:a16="http://schemas.microsoft.com/office/drawing/2014/main" id="{B08715FD-8D21-4AF0-A2B0-400625A896B1}"/>
                  </a:ext>
                </a:extLst>
              </p:cNvPr>
              <p:cNvSpPr>
                <a:spLocks/>
              </p:cNvSpPr>
              <p:nvPr/>
            </p:nvSpPr>
            <p:spPr bwMode="auto">
              <a:xfrm>
                <a:off x="5023" y="3566"/>
                <a:ext cx="453" cy="622"/>
              </a:xfrm>
              <a:custGeom>
                <a:avLst/>
                <a:gdLst>
                  <a:gd name="T0" fmla="*/ 398 w 411"/>
                  <a:gd name="T1" fmla="*/ 5 h 565"/>
                  <a:gd name="T2" fmla="*/ 301 w 411"/>
                  <a:gd name="T3" fmla="*/ 137 h 565"/>
                  <a:gd name="T4" fmla="*/ 209 w 411"/>
                  <a:gd name="T5" fmla="*/ 278 h 565"/>
                  <a:gd name="T6" fmla="*/ 2 w 411"/>
                  <a:gd name="T7" fmla="*/ 556 h 565"/>
                  <a:gd name="T8" fmla="*/ 8 w 411"/>
                  <a:gd name="T9" fmla="*/ 561 h 565"/>
                  <a:gd name="T10" fmla="*/ 218 w 411"/>
                  <a:gd name="T11" fmla="*/ 296 h 565"/>
                  <a:gd name="T12" fmla="*/ 320 w 411"/>
                  <a:gd name="T13" fmla="*/ 164 h 565"/>
                  <a:gd name="T14" fmla="*/ 409 w 411"/>
                  <a:gd name="T15" fmla="*/ 16 h 565"/>
                  <a:gd name="T16" fmla="*/ 398 w 411"/>
                  <a:gd name="T17" fmla="*/ 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565">
                    <a:moveTo>
                      <a:pt x="398" y="5"/>
                    </a:moveTo>
                    <a:cubicBezTo>
                      <a:pt x="358" y="43"/>
                      <a:pt x="330" y="92"/>
                      <a:pt x="301" y="137"/>
                    </a:cubicBezTo>
                    <a:cubicBezTo>
                      <a:pt x="269" y="183"/>
                      <a:pt x="241" y="232"/>
                      <a:pt x="209" y="278"/>
                    </a:cubicBezTo>
                    <a:cubicBezTo>
                      <a:pt x="143" y="373"/>
                      <a:pt x="69" y="462"/>
                      <a:pt x="2" y="556"/>
                    </a:cubicBezTo>
                    <a:cubicBezTo>
                      <a:pt x="0" y="559"/>
                      <a:pt x="6" y="565"/>
                      <a:pt x="8" y="561"/>
                    </a:cubicBezTo>
                    <a:cubicBezTo>
                      <a:pt x="77" y="472"/>
                      <a:pt x="147" y="383"/>
                      <a:pt x="218" y="296"/>
                    </a:cubicBezTo>
                    <a:cubicBezTo>
                      <a:pt x="254" y="253"/>
                      <a:pt x="288" y="209"/>
                      <a:pt x="320" y="164"/>
                    </a:cubicBezTo>
                    <a:cubicBezTo>
                      <a:pt x="353" y="118"/>
                      <a:pt x="390" y="69"/>
                      <a:pt x="409" y="16"/>
                    </a:cubicBezTo>
                    <a:cubicBezTo>
                      <a:pt x="411" y="10"/>
                      <a:pt x="403" y="0"/>
                      <a:pt x="398" y="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0" name="íṩľíḍè-Freeform 7">
                <a:extLst>
                  <a:ext uri="{FF2B5EF4-FFF2-40B4-BE49-F238E27FC236}">
                    <a16:creationId xmlns:a16="http://schemas.microsoft.com/office/drawing/2014/main" id="{4DBB4297-E462-4008-BD12-ABB5FE4B615A}"/>
                  </a:ext>
                </a:extLst>
              </p:cNvPr>
              <p:cNvSpPr>
                <a:spLocks/>
              </p:cNvSpPr>
              <p:nvPr/>
            </p:nvSpPr>
            <p:spPr bwMode="auto">
              <a:xfrm>
                <a:off x="3991" y="3845"/>
                <a:ext cx="474" cy="457"/>
              </a:xfrm>
              <a:custGeom>
                <a:avLst/>
                <a:gdLst>
                  <a:gd name="T0" fmla="*/ 421 w 430"/>
                  <a:gd name="T1" fmla="*/ 2 h 416"/>
                  <a:gd name="T2" fmla="*/ 215 w 430"/>
                  <a:gd name="T3" fmla="*/ 178 h 416"/>
                  <a:gd name="T4" fmla="*/ 110 w 430"/>
                  <a:gd name="T5" fmla="*/ 273 h 416"/>
                  <a:gd name="T6" fmla="*/ 9 w 430"/>
                  <a:gd name="T7" fmla="*/ 388 h 416"/>
                  <a:gd name="T8" fmla="*/ 28 w 430"/>
                  <a:gd name="T9" fmla="*/ 406 h 416"/>
                  <a:gd name="T10" fmla="*/ 231 w 430"/>
                  <a:gd name="T11" fmla="*/ 196 h 416"/>
                  <a:gd name="T12" fmla="*/ 427 w 430"/>
                  <a:gd name="T13" fmla="*/ 9 h 416"/>
                  <a:gd name="T14" fmla="*/ 421 w 430"/>
                  <a:gd name="T15" fmla="*/ 2 h 4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0" h="416">
                    <a:moveTo>
                      <a:pt x="421" y="2"/>
                    </a:moveTo>
                    <a:cubicBezTo>
                      <a:pt x="354" y="62"/>
                      <a:pt x="284" y="119"/>
                      <a:pt x="215" y="178"/>
                    </a:cubicBezTo>
                    <a:cubicBezTo>
                      <a:pt x="178" y="209"/>
                      <a:pt x="143" y="239"/>
                      <a:pt x="110" y="273"/>
                    </a:cubicBezTo>
                    <a:cubicBezTo>
                      <a:pt x="74" y="310"/>
                      <a:pt x="40" y="348"/>
                      <a:pt x="9" y="388"/>
                    </a:cubicBezTo>
                    <a:cubicBezTo>
                      <a:pt x="0" y="400"/>
                      <a:pt x="18" y="416"/>
                      <a:pt x="28" y="406"/>
                    </a:cubicBezTo>
                    <a:cubicBezTo>
                      <a:pt x="97" y="336"/>
                      <a:pt x="169" y="272"/>
                      <a:pt x="231" y="196"/>
                    </a:cubicBezTo>
                    <a:cubicBezTo>
                      <a:pt x="289" y="126"/>
                      <a:pt x="369" y="78"/>
                      <a:pt x="427" y="9"/>
                    </a:cubicBezTo>
                    <a:cubicBezTo>
                      <a:pt x="430" y="5"/>
                      <a:pt x="425" y="0"/>
                      <a:pt x="421"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1" name="íṩľíḍè-Freeform 8">
                <a:extLst>
                  <a:ext uri="{FF2B5EF4-FFF2-40B4-BE49-F238E27FC236}">
                    <a16:creationId xmlns:a16="http://schemas.microsoft.com/office/drawing/2014/main" id="{895637F9-05BB-4205-9552-CC249433265E}"/>
                  </a:ext>
                </a:extLst>
              </p:cNvPr>
              <p:cNvSpPr>
                <a:spLocks/>
              </p:cNvSpPr>
              <p:nvPr/>
            </p:nvSpPr>
            <p:spPr bwMode="auto">
              <a:xfrm>
                <a:off x="5045" y="4055"/>
                <a:ext cx="161" cy="254"/>
              </a:xfrm>
              <a:custGeom>
                <a:avLst/>
                <a:gdLst>
                  <a:gd name="T0" fmla="*/ 126 w 146"/>
                  <a:gd name="T1" fmla="*/ 9 h 231"/>
                  <a:gd name="T2" fmla="*/ 67 w 146"/>
                  <a:gd name="T3" fmla="*/ 113 h 231"/>
                  <a:gd name="T4" fmla="*/ 35 w 146"/>
                  <a:gd name="T5" fmla="*/ 161 h 231"/>
                  <a:gd name="T6" fmla="*/ 2 w 146"/>
                  <a:gd name="T7" fmla="*/ 220 h 231"/>
                  <a:gd name="T8" fmla="*/ 9 w 146"/>
                  <a:gd name="T9" fmla="*/ 226 h 231"/>
                  <a:gd name="T10" fmla="*/ 142 w 146"/>
                  <a:gd name="T11" fmla="*/ 21 h 231"/>
                  <a:gd name="T12" fmla="*/ 126 w 146"/>
                  <a:gd name="T13" fmla="*/ 9 h 231"/>
                </a:gdLst>
                <a:ahLst/>
                <a:cxnLst>
                  <a:cxn ang="0">
                    <a:pos x="T0" y="T1"/>
                  </a:cxn>
                  <a:cxn ang="0">
                    <a:pos x="T2" y="T3"/>
                  </a:cxn>
                  <a:cxn ang="0">
                    <a:pos x="T4" y="T5"/>
                  </a:cxn>
                  <a:cxn ang="0">
                    <a:pos x="T6" y="T7"/>
                  </a:cxn>
                  <a:cxn ang="0">
                    <a:pos x="T8" y="T9"/>
                  </a:cxn>
                  <a:cxn ang="0">
                    <a:pos x="T10" y="T11"/>
                  </a:cxn>
                  <a:cxn ang="0">
                    <a:pos x="T12" y="T13"/>
                  </a:cxn>
                </a:cxnLst>
                <a:rect l="0" t="0" r="r" b="b"/>
                <a:pathLst>
                  <a:path w="146" h="231">
                    <a:moveTo>
                      <a:pt x="126" y="9"/>
                    </a:moveTo>
                    <a:cubicBezTo>
                      <a:pt x="103" y="42"/>
                      <a:pt x="89" y="79"/>
                      <a:pt x="67" y="113"/>
                    </a:cubicBezTo>
                    <a:cubicBezTo>
                      <a:pt x="57" y="129"/>
                      <a:pt x="45" y="144"/>
                      <a:pt x="35" y="161"/>
                    </a:cubicBezTo>
                    <a:cubicBezTo>
                      <a:pt x="24" y="181"/>
                      <a:pt x="14" y="201"/>
                      <a:pt x="2" y="220"/>
                    </a:cubicBezTo>
                    <a:cubicBezTo>
                      <a:pt x="0" y="224"/>
                      <a:pt x="6" y="231"/>
                      <a:pt x="9" y="226"/>
                    </a:cubicBezTo>
                    <a:cubicBezTo>
                      <a:pt x="60" y="162"/>
                      <a:pt x="111" y="97"/>
                      <a:pt x="142" y="21"/>
                    </a:cubicBezTo>
                    <a:cubicBezTo>
                      <a:pt x="146" y="12"/>
                      <a:pt x="132" y="0"/>
                      <a:pt x="126" y="9"/>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2" name="íṩľíḍè-Freeform 9">
                <a:extLst>
                  <a:ext uri="{FF2B5EF4-FFF2-40B4-BE49-F238E27FC236}">
                    <a16:creationId xmlns:a16="http://schemas.microsoft.com/office/drawing/2014/main" id="{BEF16E37-0AB4-4185-B4F5-29FDAA8134B5}"/>
                  </a:ext>
                </a:extLst>
              </p:cNvPr>
              <p:cNvSpPr>
                <a:spLocks/>
              </p:cNvSpPr>
              <p:nvPr/>
            </p:nvSpPr>
            <p:spPr bwMode="auto">
              <a:xfrm>
                <a:off x="2577" y="3245"/>
                <a:ext cx="461" cy="408"/>
              </a:xfrm>
              <a:custGeom>
                <a:avLst/>
                <a:gdLst>
                  <a:gd name="T0" fmla="*/ 416 w 418"/>
                  <a:gd name="T1" fmla="*/ 365 h 371"/>
                  <a:gd name="T2" fmla="*/ 373 w 418"/>
                  <a:gd name="T3" fmla="*/ 325 h 371"/>
                  <a:gd name="T4" fmla="*/ 322 w 418"/>
                  <a:gd name="T5" fmla="*/ 273 h 371"/>
                  <a:gd name="T6" fmla="*/ 220 w 418"/>
                  <a:gd name="T7" fmla="*/ 179 h 371"/>
                  <a:gd name="T8" fmla="*/ 105 w 418"/>
                  <a:gd name="T9" fmla="*/ 78 h 371"/>
                  <a:gd name="T10" fmla="*/ 55 w 418"/>
                  <a:gd name="T11" fmla="*/ 31 h 371"/>
                  <a:gd name="T12" fmla="*/ 7 w 418"/>
                  <a:gd name="T13" fmla="*/ 3 h 371"/>
                  <a:gd name="T14" fmla="*/ 3 w 418"/>
                  <a:gd name="T15" fmla="*/ 9 h 371"/>
                  <a:gd name="T16" fmla="*/ 43 w 418"/>
                  <a:gd name="T17" fmla="*/ 38 h 371"/>
                  <a:gd name="T18" fmla="*/ 91 w 418"/>
                  <a:gd name="T19" fmla="*/ 85 h 371"/>
                  <a:gd name="T20" fmla="*/ 204 w 418"/>
                  <a:gd name="T21" fmla="*/ 188 h 371"/>
                  <a:gd name="T22" fmla="*/ 312 w 418"/>
                  <a:gd name="T23" fmla="*/ 283 h 371"/>
                  <a:gd name="T24" fmla="*/ 361 w 418"/>
                  <a:gd name="T25" fmla="*/ 331 h 371"/>
                  <a:gd name="T26" fmla="*/ 412 w 418"/>
                  <a:gd name="T27" fmla="*/ 368 h 371"/>
                  <a:gd name="T28" fmla="*/ 416 w 418"/>
                  <a:gd name="T29" fmla="*/ 3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8" h="371">
                    <a:moveTo>
                      <a:pt x="416" y="365"/>
                    </a:moveTo>
                    <a:cubicBezTo>
                      <a:pt x="404" y="349"/>
                      <a:pt x="389" y="337"/>
                      <a:pt x="373" y="325"/>
                    </a:cubicBezTo>
                    <a:cubicBezTo>
                      <a:pt x="353" y="311"/>
                      <a:pt x="338" y="292"/>
                      <a:pt x="322" y="273"/>
                    </a:cubicBezTo>
                    <a:cubicBezTo>
                      <a:pt x="290" y="239"/>
                      <a:pt x="256" y="209"/>
                      <a:pt x="220" y="179"/>
                    </a:cubicBezTo>
                    <a:cubicBezTo>
                      <a:pt x="181" y="146"/>
                      <a:pt x="141" y="113"/>
                      <a:pt x="105" y="78"/>
                    </a:cubicBezTo>
                    <a:cubicBezTo>
                      <a:pt x="89" y="62"/>
                      <a:pt x="71" y="48"/>
                      <a:pt x="55" y="31"/>
                    </a:cubicBezTo>
                    <a:cubicBezTo>
                      <a:pt x="42" y="17"/>
                      <a:pt x="23" y="13"/>
                      <a:pt x="7" y="3"/>
                    </a:cubicBezTo>
                    <a:cubicBezTo>
                      <a:pt x="2" y="0"/>
                      <a:pt x="0" y="6"/>
                      <a:pt x="3" y="9"/>
                    </a:cubicBezTo>
                    <a:cubicBezTo>
                      <a:pt x="16" y="20"/>
                      <a:pt x="31" y="28"/>
                      <a:pt x="43" y="38"/>
                    </a:cubicBezTo>
                    <a:cubicBezTo>
                      <a:pt x="60" y="52"/>
                      <a:pt x="75" y="70"/>
                      <a:pt x="91" y="85"/>
                    </a:cubicBezTo>
                    <a:cubicBezTo>
                      <a:pt x="127" y="121"/>
                      <a:pt x="165" y="155"/>
                      <a:pt x="204" y="188"/>
                    </a:cubicBezTo>
                    <a:cubicBezTo>
                      <a:pt x="241" y="219"/>
                      <a:pt x="278" y="249"/>
                      <a:pt x="312" y="283"/>
                    </a:cubicBezTo>
                    <a:cubicBezTo>
                      <a:pt x="328" y="299"/>
                      <a:pt x="343" y="317"/>
                      <a:pt x="361" y="331"/>
                    </a:cubicBezTo>
                    <a:cubicBezTo>
                      <a:pt x="378" y="344"/>
                      <a:pt x="397" y="354"/>
                      <a:pt x="412" y="368"/>
                    </a:cubicBezTo>
                    <a:cubicBezTo>
                      <a:pt x="415" y="371"/>
                      <a:pt x="418" y="367"/>
                      <a:pt x="416" y="36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3" name="íṩľíḍè-Freeform 10">
                <a:extLst>
                  <a:ext uri="{FF2B5EF4-FFF2-40B4-BE49-F238E27FC236}">
                    <a16:creationId xmlns:a16="http://schemas.microsoft.com/office/drawing/2014/main" id="{09F6CBD8-4774-4C38-B463-A18915A5908E}"/>
                  </a:ext>
                </a:extLst>
              </p:cNvPr>
              <p:cNvSpPr>
                <a:spLocks/>
              </p:cNvSpPr>
              <p:nvPr/>
            </p:nvSpPr>
            <p:spPr bwMode="auto">
              <a:xfrm>
                <a:off x="3104" y="3716"/>
                <a:ext cx="503" cy="472"/>
              </a:xfrm>
              <a:custGeom>
                <a:avLst/>
                <a:gdLst>
                  <a:gd name="T0" fmla="*/ 452 w 457"/>
                  <a:gd name="T1" fmla="*/ 385 h 429"/>
                  <a:gd name="T2" fmla="*/ 349 w 457"/>
                  <a:gd name="T3" fmla="*/ 296 h 429"/>
                  <a:gd name="T4" fmla="*/ 299 w 457"/>
                  <a:gd name="T5" fmla="*/ 245 h 429"/>
                  <a:gd name="T6" fmla="*/ 327 w 457"/>
                  <a:gd name="T7" fmla="*/ 226 h 429"/>
                  <a:gd name="T8" fmla="*/ 322 w 457"/>
                  <a:gd name="T9" fmla="*/ 218 h 429"/>
                  <a:gd name="T10" fmla="*/ 290 w 457"/>
                  <a:gd name="T11" fmla="*/ 235 h 429"/>
                  <a:gd name="T12" fmla="*/ 239 w 457"/>
                  <a:gd name="T13" fmla="*/ 191 h 429"/>
                  <a:gd name="T14" fmla="*/ 127 w 457"/>
                  <a:gd name="T15" fmla="*/ 95 h 429"/>
                  <a:gd name="T16" fmla="*/ 64 w 457"/>
                  <a:gd name="T17" fmla="*/ 44 h 429"/>
                  <a:gd name="T18" fmla="*/ 7 w 457"/>
                  <a:gd name="T19" fmla="*/ 0 h 429"/>
                  <a:gd name="T20" fmla="*/ 6 w 457"/>
                  <a:gd name="T21" fmla="*/ 1 h 429"/>
                  <a:gd name="T22" fmla="*/ 56 w 457"/>
                  <a:gd name="T23" fmla="*/ 43 h 429"/>
                  <a:gd name="T24" fmla="*/ 112 w 457"/>
                  <a:gd name="T25" fmla="*/ 93 h 429"/>
                  <a:gd name="T26" fmla="*/ 172 w 457"/>
                  <a:gd name="T27" fmla="*/ 150 h 429"/>
                  <a:gd name="T28" fmla="*/ 220 w 457"/>
                  <a:gd name="T29" fmla="*/ 206 h 429"/>
                  <a:gd name="T30" fmla="*/ 267 w 457"/>
                  <a:gd name="T31" fmla="*/ 247 h 429"/>
                  <a:gd name="T32" fmla="*/ 153 w 457"/>
                  <a:gd name="T33" fmla="*/ 310 h 429"/>
                  <a:gd name="T34" fmla="*/ 79 w 457"/>
                  <a:gd name="T35" fmla="*/ 362 h 429"/>
                  <a:gd name="T36" fmla="*/ 4 w 457"/>
                  <a:gd name="T37" fmla="*/ 416 h 429"/>
                  <a:gd name="T38" fmla="*/ 12 w 457"/>
                  <a:gd name="T39" fmla="*/ 427 h 429"/>
                  <a:gd name="T40" fmla="*/ 87 w 457"/>
                  <a:gd name="T41" fmla="*/ 386 h 429"/>
                  <a:gd name="T42" fmla="*/ 170 w 457"/>
                  <a:gd name="T43" fmla="*/ 334 h 429"/>
                  <a:gd name="T44" fmla="*/ 280 w 457"/>
                  <a:gd name="T45" fmla="*/ 259 h 429"/>
                  <a:gd name="T46" fmla="*/ 327 w 457"/>
                  <a:gd name="T47" fmla="*/ 305 h 429"/>
                  <a:gd name="T48" fmla="*/ 442 w 457"/>
                  <a:gd name="T49" fmla="*/ 395 h 429"/>
                  <a:gd name="T50" fmla="*/ 452 w 457"/>
                  <a:gd name="T51" fmla="*/ 38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7" h="429">
                    <a:moveTo>
                      <a:pt x="452" y="385"/>
                    </a:moveTo>
                    <a:cubicBezTo>
                      <a:pt x="425" y="348"/>
                      <a:pt x="384" y="325"/>
                      <a:pt x="349" y="296"/>
                    </a:cubicBezTo>
                    <a:cubicBezTo>
                      <a:pt x="331" y="281"/>
                      <a:pt x="316" y="263"/>
                      <a:pt x="299" y="245"/>
                    </a:cubicBezTo>
                    <a:cubicBezTo>
                      <a:pt x="309" y="239"/>
                      <a:pt x="318" y="232"/>
                      <a:pt x="327" y="226"/>
                    </a:cubicBezTo>
                    <a:cubicBezTo>
                      <a:pt x="332" y="223"/>
                      <a:pt x="326" y="216"/>
                      <a:pt x="322" y="218"/>
                    </a:cubicBezTo>
                    <a:cubicBezTo>
                      <a:pt x="311" y="224"/>
                      <a:pt x="301" y="230"/>
                      <a:pt x="290" y="235"/>
                    </a:cubicBezTo>
                    <a:cubicBezTo>
                      <a:pt x="274" y="220"/>
                      <a:pt x="256" y="207"/>
                      <a:pt x="239" y="191"/>
                    </a:cubicBezTo>
                    <a:cubicBezTo>
                      <a:pt x="203" y="159"/>
                      <a:pt x="168" y="121"/>
                      <a:pt x="127" y="95"/>
                    </a:cubicBezTo>
                    <a:cubicBezTo>
                      <a:pt x="104" y="81"/>
                      <a:pt x="84" y="62"/>
                      <a:pt x="64" y="44"/>
                    </a:cubicBezTo>
                    <a:cubicBezTo>
                      <a:pt x="45" y="29"/>
                      <a:pt x="25" y="17"/>
                      <a:pt x="7" y="0"/>
                    </a:cubicBezTo>
                    <a:cubicBezTo>
                      <a:pt x="6" y="0"/>
                      <a:pt x="6" y="1"/>
                      <a:pt x="6" y="1"/>
                    </a:cubicBezTo>
                    <a:cubicBezTo>
                      <a:pt x="22" y="17"/>
                      <a:pt x="40" y="29"/>
                      <a:pt x="56" y="43"/>
                    </a:cubicBezTo>
                    <a:cubicBezTo>
                      <a:pt x="76" y="59"/>
                      <a:pt x="93" y="78"/>
                      <a:pt x="112" y="93"/>
                    </a:cubicBezTo>
                    <a:cubicBezTo>
                      <a:pt x="134" y="111"/>
                      <a:pt x="154" y="128"/>
                      <a:pt x="172" y="150"/>
                    </a:cubicBezTo>
                    <a:cubicBezTo>
                      <a:pt x="188" y="169"/>
                      <a:pt x="203" y="188"/>
                      <a:pt x="220" y="206"/>
                    </a:cubicBezTo>
                    <a:cubicBezTo>
                      <a:pt x="235" y="221"/>
                      <a:pt x="251" y="234"/>
                      <a:pt x="267" y="247"/>
                    </a:cubicBezTo>
                    <a:cubicBezTo>
                      <a:pt x="228" y="266"/>
                      <a:pt x="189" y="285"/>
                      <a:pt x="153" y="310"/>
                    </a:cubicBezTo>
                    <a:cubicBezTo>
                      <a:pt x="129" y="328"/>
                      <a:pt x="104" y="345"/>
                      <a:pt x="79" y="362"/>
                    </a:cubicBezTo>
                    <a:cubicBezTo>
                      <a:pt x="54" y="379"/>
                      <a:pt x="25" y="394"/>
                      <a:pt x="4" y="416"/>
                    </a:cubicBezTo>
                    <a:cubicBezTo>
                      <a:pt x="0" y="420"/>
                      <a:pt x="7" y="429"/>
                      <a:pt x="12" y="427"/>
                    </a:cubicBezTo>
                    <a:cubicBezTo>
                      <a:pt x="39" y="417"/>
                      <a:pt x="63" y="400"/>
                      <a:pt x="87" y="386"/>
                    </a:cubicBezTo>
                    <a:cubicBezTo>
                      <a:pt x="115" y="369"/>
                      <a:pt x="143" y="351"/>
                      <a:pt x="170" y="334"/>
                    </a:cubicBezTo>
                    <a:cubicBezTo>
                      <a:pt x="207" y="309"/>
                      <a:pt x="244" y="284"/>
                      <a:pt x="280" y="259"/>
                    </a:cubicBezTo>
                    <a:cubicBezTo>
                      <a:pt x="296" y="274"/>
                      <a:pt x="310" y="291"/>
                      <a:pt x="327" y="305"/>
                    </a:cubicBezTo>
                    <a:cubicBezTo>
                      <a:pt x="365" y="335"/>
                      <a:pt x="406" y="362"/>
                      <a:pt x="442" y="395"/>
                    </a:cubicBezTo>
                    <a:cubicBezTo>
                      <a:pt x="449" y="401"/>
                      <a:pt x="457" y="392"/>
                      <a:pt x="452" y="38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4" name="íṩľíḍè-Freeform 11">
                <a:extLst>
                  <a:ext uri="{FF2B5EF4-FFF2-40B4-BE49-F238E27FC236}">
                    <a16:creationId xmlns:a16="http://schemas.microsoft.com/office/drawing/2014/main" id="{A1B43E49-3E26-41F9-8355-4CCF37780DB6}"/>
                  </a:ext>
                </a:extLst>
              </p:cNvPr>
              <p:cNvSpPr>
                <a:spLocks/>
              </p:cNvSpPr>
              <p:nvPr/>
            </p:nvSpPr>
            <p:spPr bwMode="auto">
              <a:xfrm>
                <a:off x="2234" y="3550"/>
                <a:ext cx="672" cy="723"/>
              </a:xfrm>
              <a:custGeom>
                <a:avLst/>
                <a:gdLst>
                  <a:gd name="T0" fmla="*/ 607 w 609"/>
                  <a:gd name="T1" fmla="*/ 653 h 657"/>
                  <a:gd name="T2" fmla="*/ 572 w 609"/>
                  <a:gd name="T3" fmla="*/ 609 h 657"/>
                  <a:gd name="T4" fmla="*/ 540 w 609"/>
                  <a:gd name="T5" fmla="*/ 559 h 657"/>
                  <a:gd name="T6" fmla="*/ 474 w 609"/>
                  <a:gd name="T7" fmla="*/ 469 h 657"/>
                  <a:gd name="T8" fmla="*/ 394 w 609"/>
                  <a:gd name="T9" fmla="*/ 384 h 657"/>
                  <a:gd name="T10" fmla="*/ 317 w 609"/>
                  <a:gd name="T11" fmla="*/ 294 h 657"/>
                  <a:gd name="T12" fmla="*/ 284 w 609"/>
                  <a:gd name="T13" fmla="*/ 254 h 657"/>
                  <a:gd name="T14" fmla="*/ 252 w 609"/>
                  <a:gd name="T15" fmla="*/ 215 h 657"/>
                  <a:gd name="T16" fmla="*/ 180 w 609"/>
                  <a:gd name="T17" fmla="*/ 134 h 657"/>
                  <a:gd name="T18" fmla="*/ 224 w 609"/>
                  <a:gd name="T19" fmla="*/ 108 h 657"/>
                  <a:gd name="T20" fmla="*/ 347 w 609"/>
                  <a:gd name="T21" fmla="*/ 60 h 657"/>
                  <a:gd name="T22" fmla="*/ 466 w 609"/>
                  <a:gd name="T23" fmla="*/ 12 h 657"/>
                  <a:gd name="T24" fmla="*/ 462 w 609"/>
                  <a:gd name="T25" fmla="*/ 2 h 657"/>
                  <a:gd name="T26" fmla="*/ 340 w 609"/>
                  <a:gd name="T27" fmla="*/ 45 h 657"/>
                  <a:gd name="T28" fmla="*/ 218 w 609"/>
                  <a:gd name="T29" fmla="*/ 84 h 657"/>
                  <a:gd name="T30" fmla="*/ 153 w 609"/>
                  <a:gd name="T31" fmla="*/ 106 h 657"/>
                  <a:gd name="T32" fmla="*/ 100 w 609"/>
                  <a:gd name="T33" fmla="*/ 48 h 657"/>
                  <a:gd name="T34" fmla="*/ 47 w 609"/>
                  <a:gd name="T35" fmla="*/ 4 h 657"/>
                  <a:gd name="T36" fmla="*/ 47 w 609"/>
                  <a:gd name="T37" fmla="*/ 11 h 657"/>
                  <a:gd name="T38" fmla="*/ 78 w 609"/>
                  <a:gd name="T39" fmla="*/ 39 h 657"/>
                  <a:gd name="T40" fmla="*/ 110 w 609"/>
                  <a:gd name="T41" fmla="*/ 79 h 657"/>
                  <a:gd name="T42" fmla="*/ 136 w 609"/>
                  <a:gd name="T43" fmla="*/ 113 h 657"/>
                  <a:gd name="T44" fmla="*/ 107 w 609"/>
                  <a:gd name="T45" fmla="*/ 125 h 657"/>
                  <a:gd name="T46" fmla="*/ 55 w 609"/>
                  <a:gd name="T47" fmla="*/ 148 h 657"/>
                  <a:gd name="T48" fmla="*/ 6 w 609"/>
                  <a:gd name="T49" fmla="*/ 174 h 657"/>
                  <a:gd name="T50" fmla="*/ 13 w 609"/>
                  <a:gd name="T51" fmla="*/ 187 h 657"/>
                  <a:gd name="T52" fmla="*/ 67 w 609"/>
                  <a:gd name="T53" fmla="*/ 175 h 657"/>
                  <a:gd name="T54" fmla="*/ 121 w 609"/>
                  <a:gd name="T55" fmla="*/ 159 h 657"/>
                  <a:gd name="T56" fmla="*/ 162 w 609"/>
                  <a:gd name="T57" fmla="*/ 143 h 657"/>
                  <a:gd name="T58" fmla="*/ 179 w 609"/>
                  <a:gd name="T59" fmla="*/ 165 h 657"/>
                  <a:gd name="T60" fmla="*/ 243 w 609"/>
                  <a:gd name="T61" fmla="*/ 245 h 657"/>
                  <a:gd name="T62" fmla="*/ 273 w 609"/>
                  <a:gd name="T63" fmla="*/ 284 h 657"/>
                  <a:gd name="T64" fmla="*/ 308 w 609"/>
                  <a:gd name="T65" fmla="*/ 318 h 657"/>
                  <a:gd name="T66" fmla="*/ 386 w 609"/>
                  <a:gd name="T67" fmla="*/ 392 h 657"/>
                  <a:gd name="T68" fmla="*/ 469 w 609"/>
                  <a:gd name="T69" fmla="*/ 481 h 657"/>
                  <a:gd name="T70" fmla="*/ 530 w 609"/>
                  <a:gd name="T71" fmla="*/ 567 h 657"/>
                  <a:gd name="T72" fmla="*/ 565 w 609"/>
                  <a:gd name="T73" fmla="*/ 614 h 657"/>
                  <a:gd name="T74" fmla="*/ 604 w 609"/>
                  <a:gd name="T75" fmla="*/ 655 h 657"/>
                  <a:gd name="T76" fmla="*/ 607 w 609"/>
                  <a:gd name="T77" fmla="*/ 653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9" h="657">
                    <a:moveTo>
                      <a:pt x="607" y="653"/>
                    </a:moveTo>
                    <a:cubicBezTo>
                      <a:pt x="596" y="638"/>
                      <a:pt x="584" y="623"/>
                      <a:pt x="572" y="609"/>
                    </a:cubicBezTo>
                    <a:cubicBezTo>
                      <a:pt x="560" y="593"/>
                      <a:pt x="551" y="575"/>
                      <a:pt x="540" y="559"/>
                    </a:cubicBezTo>
                    <a:cubicBezTo>
                      <a:pt x="518" y="529"/>
                      <a:pt x="498" y="498"/>
                      <a:pt x="474" y="469"/>
                    </a:cubicBezTo>
                    <a:cubicBezTo>
                      <a:pt x="450" y="438"/>
                      <a:pt x="420" y="413"/>
                      <a:pt x="394" y="384"/>
                    </a:cubicBezTo>
                    <a:cubicBezTo>
                      <a:pt x="368" y="355"/>
                      <a:pt x="344" y="323"/>
                      <a:pt x="317" y="294"/>
                    </a:cubicBezTo>
                    <a:cubicBezTo>
                      <a:pt x="305" y="281"/>
                      <a:pt x="294" y="269"/>
                      <a:pt x="284" y="254"/>
                    </a:cubicBezTo>
                    <a:cubicBezTo>
                      <a:pt x="275" y="239"/>
                      <a:pt x="264" y="228"/>
                      <a:pt x="252" y="215"/>
                    </a:cubicBezTo>
                    <a:cubicBezTo>
                      <a:pt x="228" y="188"/>
                      <a:pt x="205" y="160"/>
                      <a:pt x="180" y="134"/>
                    </a:cubicBezTo>
                    <a:cubicBezTo>
                      <a:pt x="194" y="126"/>
                      <a:pt x="209" y="117"/>
                      <a:pt x="224" y="108"/>
                    </a:cubicBezTo>
                    <a:cubicBezTo>
                      <a:pt x="262" y="86"/>
                      <a:pt x="306" y="75"/>
                      <a:pt x="347" y="60"/>
                    </a:cubicBezTo>
                    <a:cubicBezTo>
                      <a:pt x="387" y="45"/>
                      <a:pt x="427" y="29"/>
                      <a:pt x="466" y="12"/>
                    </a:cubicBezTo>
                    <a:cubicBezTo>
                      <a:pt x="472" y="10"/>
                      <a:pt x="468" y="0"/>
                      <a:pt x="462" y="2"/>
                    </a:cubicBezTo>
                    <a:cubicBezTo>
                      <a:pt x="420" y="14"/>
                      <a:pt x="380" y="29"/>
                      <a:pt x="340" y="45"/>
                    </a:cubicBezTo>
                    <a:cubicBezTo>
                      <a:pt x="300" y="60"/>
                      <a:pt x="261" y="77"/>
                      <a:pt x="218" y="84"/>
                    </a:cubicBezTo>
                    <a:cubicBezTo>
                      <a:pt x="195" y="88"/>
                      <a:pt x="174" y="96"/>
                      <a:pt x="153" y="106"/>
                    </a:cubicBezTo>
                    <a:cubicBezTo>
                      <a:pt x="135" y="87"/>
                      <a:pt x="118" y="68"/>
                      <a:pt x="100" y="48"/>
                    </a:cubicBezTo>
                    <a:cubicBezTo>
                      <a:pt x="86" y="33"/>
                      <a:pt x="69" y="6"/>
                      <a:pt x="47" y="4"/>
                    </a:cubicBezTo>
                    <a:cubicBezTo>
                      <a:pt x="42" y="3"/>
                      <a:pt x="44" y="10"/>
                      <a:pt x="47" y="11"/>
                    </a:cubicBezTo>
                    <a:cubicBezTo>
                      <a:pt x="61" y="13"/>
                      <a:pt x="70" y="28"/>
                      <a:pt x="78" y="39"/>
                    </a:cubicBezTo>
                    <a:cubicBezTo>
                      <a:pt x="89" y="52"/>
                      <a:pt x="99" y="65"/>
                      <a:pt x="110" y="79"/>
                    </a:cubicBezTo>
                    <a:cubicBezTo>
                      <a:pt x="118" y="91"/>
                      <a:pt x="127" y="102"/>
                      <a:pt x="136" y="113"/>
                    </a:cubicBezTo>
                    <a:cubicBezTo>
                      <a:pt x="127" y="117"/>
                      <a:pt x="117" y="122"/>
                      <a:pt x="107" y="125"/>
                    </a:cubicBezTo>
                    <a:cubicBezTo>
                      <a:pt x="89" y="132"/>
                      <a:pt x="72" y="139"/>
                      <a:pt x="55" y="148"/>
                    </a:cubicBezTo>
                    <a:cubicBezTo>
                      <a:pt x="38" y="156"/>
                      <a:pt x="21" y="162"/>
                      <a:pt x="6" y="174"/>
                    </a:cubicBezTo>
                    <a:cubicBezTo>
                      <a:pt x="0" y="179"/>
                      <a:pt x="6" y="190"/>
                      <a:pt x="13" y="187"/>
                    </a:cubicBezTo>
                    <a:cubicBezTo>
                      <a:pt x="31" y="180"/>
                      <a:pt x="49" y="180"/>
                      <a:pt x="67" y="175"/>
                    </a:cubicBezTo>
                    <a:cubicBezTo>
                      <a:pt x="85" y="171"/>
                      <a:pt x="103" y="165"/>
                      <a:pt x="121" y="159"/>
                    </a:cubicBezTo>
                    <a:cubicBezTo>
                      <a:pt x="136" y="155"/>
                      <a:pt x="149" y="150"/>
                      <a:pt x="162" y="143"/>
                    </a:cubicBezTo>
                    <a:cubicBezTo>
                      <a:pt x="168" y="150"/>
                      <a:pt x="173" y="157"/>
                      <a:pt x="179" y="165"/>
                    </a:cubicBezTo>
                    <a:cubicBezTo>
                      <a:pt x="200" y="191"/>
                      <a:pt x="218" y="223"/>
                      <a:pt x="243" y="245"/>
                    </a:cubicBezTo>
                    <a:cubicBezTo>
                      <a:pt x="255" y="256"/>
                      <a:pt x="263" y="271"/>
                      <a:pt x="273" y="284"/>
                    </a:cubicBezTo>
                    <a:cubicBezTo>
                      <a:pt x="283" y="297"/>
                      <a:pt x="296" y="308"/>
                      <a:pt x="308" y="318"/>
                    </a:cubicBezTo>
                    <a:cubicBezTo>
                      <a:pt x="335" y="342"/>
                      <a:pt x="359" y="369"/>
                      <a:pt x="386" y="392"/>
                    </a:cubicBezTo>
                    <a:cubicBezTo>
                      <a:pt x="416" y="419"/>
                      <a:pt x="445" y="449"/>
                      <a:pt x="469" y="481"/>
                    </a:cubicBezTo>
                    <a:cubicBezTo>
                      <a:pt x="490" y="509"/>
                      <a:pt x="508" y="540"/>
                      <a:pt x="530" y="567"/>
                    </a:cubicBezTo>
                    <a:cubicBezTo>
                      <a:pt x="543" y="582"/>
                      <a:pt x="554" y="598"/>
                      <a:pt x="565" y="614"/>
                    </a:cubicBezTo>
                    <a:cubicBezTo>
                      <a:pt x="576" y="629"/>
                      <a:pt x="592" y="641"/>
                      <a:pt x="604" y="655"/>
                    </a:cubicBezTo>
                    <a:cubicBezTo>
                      <a:pt x="606" y="657"/>
                      <a:pt x="609" y="655"/>
                      <a:pt x="607" y="65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5" name="íṩľíḍè-Freeform 12">
                <a:extLst>
                  <a:ext uri="{FF2B5EF4-FFF2-40B4-BE49-F238E27FC236}">
                    <a16:creationId xmlns:a16="http://schemas.microsoft.com/office/drawing/2014/main" id="{C7F018F3-407E-4CF3-A0CF-1C1576E1C058}"/>
                  </a:ext>
                </a:extLst>
              </p:cNvPr>
              <p:cNvSpPr>
                <a:spLocks/>
              </p:cNvSpPr>
              <p:nvPr/>
            </p:nvSpPr>
            <p:spPr bwMode="auto">
              <a:xfrm>
                <a:off x="2200" y="2986"/>
                <a:ext cx="444" cy="92"/>
              </a:xfrm>
              <a:custGeom>
                <a:avLst/>
                <a:gdLst>
                  <a:gd name="T0" fmla="*/ 398 w 403"/>
                  <a:gd name="T1" fmla="*/ 4 h 84"/>
                  <a:gd name="T2" fmla="*/ 182 w 403"/>
                  <a:gd name="T3" fmla="*/ 37 h 84"/>
                  <a:gd name="T4" fmla="*/ 128 w 403"/>
                  <a:gd name="T5" fmla="*/ 43 h 84"/>
                  <a:gd name="T6" fmla="*/ 83 w 403"/>
                  <a:gd name="T7" fmla="*/ 46 h 84"/>
                  <a:gd name="T8" fmla="*/ 13 w 403"/>
                  <a:gd name="T9" fmla="*/ 53 h 84"/>
                  <a:gd name="T10" fmla="*/ 6 w 403"/>
                  <a:gd name="T11" fmla="*/ 67 h 84"/>
                  <a:gd name="T12" fmla="*/ 67 w 403"/>
                  <a:gd name="T13" fmla="*/ 78 h 84"/>
                  <a:gd name="T14" fmla="*/ 155 w 403"/>
                  <a:gd name="T15" fmla="*/ 64 h 84"/>
                  <a:gd name="T16" fmla="*/ 399 w 403"/>
                  <a:gd name="T17" fmla="*/ 10 h 84"/>
                  <a:gd name="T18" fmla="*/ 398 w 403"/>
                  <a:gd name="T19"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3" h="84">
                    <a:moveTo>
                      <a:pt x="398" y="4"/>
                    </a:moveTo>
                    <a:cubicBezTo>
                      <a:pt x="324" y="0"/>
                      <a:pt x="254" y="23"/>
                      <a:pt x="182" y="37"/>
                    </a:cubicBezTo>
                    <a:cubicBezTo>
                      <a:pt x="164" y="40"/>
                      <a:pt x="147" y="43"/>
                      <a:pt x="128" y="43"/>
                    </a:cubicBezTo>
                    <a:cubicBezTo>
                      <a:pt x="113" y="43"/>
                      <a:pt x="98" y="42"/>
                      <a:pt x="83" y="46"/>
                    </a:cubicBezTo>
                    <a:cubicBezTo>
                      <a:pt x="64" y="50"/>
                      <a:pt x="30" y="64"/>
                      <a:pt x="13" y="53"/>
                    </a:cubicBezTo>
                    <a:cubicBezTo>
                      <a:pt x="3" y="47"/>
                      <a:pt x="0" y="61"/>
                      <a:pt x="6" y="67"/>
                    </a:cubicBezTo>
                    <a:cubicBezTo>
                      <a:pt x="22" y="84"/>
                      <a:pt x="46" y="82"/>
                      <a:pt x="67" y="78"/>
                    </a:cubicBezTo>
                    <a:cubicBezTo>
                      <a:pt x="97" y="73"/>
                      <a:pt x="126" y="69"/>
                      <a:pt x="155" y="64"/>
                    </a:cubicBezTo>
                    <a:cubicBezTo>
                      <a:pt x="237" y="49"/>
                      <a:pt x="316" y="17"/>
                      <a:pt x="399" y="10"/>
                    </a:cubicBezTo>
                    <a:cubicBezTo>
                      <a:pt x="403" y="10"/>
                      <a:pt x="402" y="4"/>
                      <a:pt x="398" y="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6" name="íṩľíḍè-Freeform 13">
                <a:extLst>
                  <a:ext uri="{FF2B5EF4-FFF2-40B4-BE49-F238E27FC236}">
                    <a16:creationId xmlns:a16="http://schemas.microsoft.com/office/drawing/2014/main" id="{E475BEE0-130C-4ED4-8A6E-655C67B7056E}"/>
                  </a:ext>
                </a:extLst>
              </p:cNvPr>
              <p:cNvSpPr>
                <a:spLocks/>
              </p:cNvSpPr>
              <p:nvPr/>
            </p:nvSpPr>
            <p:spPr bwMode="auto">
              <a:xfrm>
                <a:off x="2767" y="2662"/>
                <a:ext cx="1281" cy="419"/>
              </a:xfrm>
              <a:custGeom>
                <a:avLst/>
                <a:gdLst>
                  <a:gd name="T0" fmla="*/ 1074 w 1163"/>
                  <a:gd name="T1" fmla="*/ 305 h 381"/>
                  <a:gd name="T2" fmla="*/ 838 w 1163"/>
                  <a:gd name="T3" fmla="*/ 245 h 381"/>
                  <a:gd name="T4" fmla="*/ 688 w 1163"/>
                  <a:gd name="T5" fmla="*/ 204 h 381"/>
                  <a:gd name="T6" fmla="*/ 592 w 1163"/>
                  <a:gd name="T7" fmla="*/ 187 h 381"/>
                  <a:gd name="T8" fmla="*/ 583 w 1163"/>
                  <a:gd name="T9" fmla="*/ 188 h 381"/>
                  <a:gd name="T10" fmla="*/ 617 w 1163"/>
                  <a:gd name="T11" fmla="*/ 91 h 381"/>
                  <a:gd name="T12" fmla="*/ 751 w 1163"/>
                  <a:gd name="T13" fmla="*/ 69 h 381"/>
                  <a:gd name="T14" fmla="*/ 905 w 1163"/>
                  <a:gd name="T15" fmla="*/ 37 h 381"/>
                  <a:gd name="T16" fmla="*/ 931 w 1163"/>
                  <a:gd name="T17" fmla="*/ 18 h 381"/>
                  <a:gd name="T18" fmla="*/ 832 w 1163"/>
                  <a:gd name="T19" fmla="*/ 9 h 381"/>
                  <a:gd name="T20" fmla="*/ 669 w 1163"/>
                  <a:gd name="T21" fmla="*/ 39 h 381"/>
                  <a:gd name="T22" fmla="*/ 573 w 1163"/>
                  <a:gd name="T23" fmla="*/ 46 h 381"/>
                  <a:gd name="T24" fmla="*/ 525 w 1163"/>
                  <a:gd name="T25" fmla="*/ 59 h 381"/>
                  <a:gd name="T26" fmla="*/ 383 w 1163"/>
                  <a:gd name="T27" fmla="*/ 68 h 381"/>
                  <a:gd name="T28" fmla="*/ 304 w 1163"/>
                  <a:gd name="T29" fmla="*/ 69 h 381"/>
                  <a:gd name="T30" fmla="*/ 300 w 1163"/>
                  <a:gd name="T31" fmla="*/ 68 h 381"/>
                  <a:gd name="T32" fmla="*/ 288 w 1163"/>
                  <a:gd name="T33" fmla="*/ 131 h 381"/>
                  <a:gd name="T34" fmla="*/ 278 w 1163"/>
                  <a:gd name="T35" fmla="*/ 216 h 381"/>
                  <a:gd name="T36" fmla="*/ 143 w 1163"/>
                  <a:gd name="T37" fmla="*/ 155 h 381"/>
                  <a:gd name="T38" fmla="*/ 41 w 1163"/>
                  <a:gd name="T39" fmla="*/ 107 h 381"/>
                  <a:gd name="T40" fmla="*/ 7 w 1163"/>
                  <a:gd name="T41" fmla="*/ 115 h 381"/>
                  <a:gd name="T42" fmla="*/ 57 w 1163"/>
                  <a:gd name="T43" fmla="*/ 139 h 381"/>
                  <a:gd name="T44" fmla="*/ 207 w 1163"/>
                  <a:gd name="T45" fmla="*/ 209 h 381"/>
                  <a:gd name="T46" fmla="*/ 276 w 1163"/>
                  <a:gd name="T47" fmla="*/ 255 h 381"/>
                  <a:gd name="T48" fmla="*/ 280 w 1163"/>
                  <a:gd name="T49" fmla="*/ 336 h 381"/>
                  <a:gd name="T50" fmla="*/ 283 w 1163"/>
                  <a:gd name="T51" fmla="*/ 352 h 381"/>
                  <a:gd name="T52" fmla="*/ 283 w 1163"/>
                  <a:gd name="T53" fmla="*/ 354 h 381"/>
                  <a:gd name="T54" fmla="*/ 286 w 1163"/>
                  <a:gd name="T55" fmla="*/ 380 h 381"/>
                  <a:gd name="T56" fmla="*/ 432 w 1163"/>
                  <a:gd name="T57" fmla="*/ 348 h 381"/>
                  <a:gd name="T58" fmla="*/ 539 w 1163"/>
                  <a:gd name="T59" fmla="*/ 332 h 381"/>
                  <a:gd name="T60" fmla="*/ 581 w 1163"/>
                  <a:gd name="T61" fmla="*/ 311 h 381"/>
                  <a:gd name="T62" fmla="*/ 581 w 1163"/>
                  <a:gd name="T63" fmla="*/ 307 h 381"/>
                  <a:gd name="T64" fmla="*/ 584 w 1163"/>
                  <a:gd name="T65" fmla="*/ 306 h 381"/>
                  <a:gd name="T66" fmla="*/ 593 w 1163"/>
                  <a:gd name="T67" fmla="*/ 258 h 381"/>
                  <a:gd name="T68" fmla="*/ 595 w 1163"/>
                  <a:gd name="T69" fmla="*/ 195 h 381"/>
                  <a:gd name="T70" fmla="*/ 597 w 1163"/>
                  <a:gd name="T71" fmla="*/ 196 h 381"/>
                  <a:gd name="T72" fmla="*/ 613 w 1163"/>
                  <a:gd name="T73" fmla="*/ 199 h 381"/>
                  <a:gd name="T74" fmla="*/ 701 w 1163"/>
                  <a:gd name="T75" fmla="*/ 227 h 381"/>
                  <a:gd name="T76" fmla="*/ 1003 w 1163"/>
                  <a:gd name="T77" fmla="*/ 311 h 381"/>
                  <a:gd name="T78" fmla="*/ 1148 w 1163"/>
                  <a:gd name="T79" fmla="*/ 341 h 381"/>
                  <a:gd name="T80" fmla="*/ 325 w 1163"/>
                  <a:gd name="T81" fmla="*/ 290 h 381"/>
                  <a:gd name="T82" fmla="*/ 325 w 1163"/>
                  <a:gd name="T83" fmla="*/ 265 h 381"/>
                  <a:gd name="T84" fmla="*/ 325 w 1163"/>
                  <a:gd name="T85" fmla="*/ 290 h 381"/>
                  <a:gd name="T86" fmla="*/ 336 w 1163"/>
                  <a:gd name="T87" fmla="*/ 314 h 381"/>
                  <a:gd name="T88" fmla="*/ 354 w 1163"/>
                  <a:gd name="T89" fmla="*/ 300 h 381"/>
                  <a:gd name="T90" fmla="*/ 370 w 1163"/>
                  <a:gd name="T91" fmla="*/ 32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3" h="381">
                    <a:moveTo>
                      <a:pt x="1144" y="318"/>
                    </a:moveTo>
                    <a:cubicBezTo>
                      <a:pt x="1120" y="317"/>
                      <a:pt x="1097" y="311"/>
                      <a:pt x="1074" y="305"/>
                    </a:cubicBezTo>
                    <a:cubicBezTo>
                      <a:pt x="1048" y="298"/>
                      <a:pt x="1022" y="294"/>
                      <a:pt x="997" y="288"/>
                    </a:cubicBezTo>
                    <a:cubicBezTo>
                      <a:pt x="943" y="276"/>
                      <a:pt x="891" y="260"/>
                      <a:pt x="838" y="245"/>
                    </a:cubicBezTo>
                    <a:cubicBezTo>
                      <a:pt x="813" y="238"/>
                      <a:pt x="787" y="232"/>
                      <a:pt x="761" y="226"/>
                    </a:cubicBezTo>
                    <a:cubicBezTo>
                      <a:pt x="736" y="221"/>
                      <a:pt x="713" y="210"/>
                      <a:pt x="688" y="204"/>
                    </a:cubicBezTo>
                    <a:cubicBezTo>
                      <a:pt x="668" y="199"/>
                      <a:pt x="649" y="196"/>
                      <a:pt x="629" y="189"/>
                    </a:cubicBezTo>
                    <a:cubicBezTo>
                      <a:pt x="620" y="186"/>
                      <a:pt x="600" y="177"/>
                      <a:pt x="592" y="187"/>
                    </a:cubicBezTo>
                    <a:cubicBezTo>
                      <a:pt x="592" y="188"/>
                      <a:pt x="592" y="189"/>
                      <a:pt x="592" y="190"/>
                    </a:cubicBezTo>
                    <a:cubicBezTo>
                      <a:pt x="589" y="188"/>
                      <a:pt x="586" y="187"/>
                      <a:pt x="583" y="188"/>
                    </a:cubicBezTo>
                    <a:cubicBezTo>
                      <a:pt x="586" y="159"/>
                      <a:pt x="586" y="129"/>
                      <a:pt x="575" y="102"/>
                    </a:cubicBezTo>
                    <a:cubicBezTo>
                      <a:pt x="590" y="99"/>
                      <a:pt x="604" y="95"/>
                      <a:pt x="617" y="91"/>
                    </a:cubicBezTo>
                    <a:cubicBezTo>
                      <a:pt x="623" y="89"/>
                      <a:pt x="630" y="87"/>
                      <a:pt x="637" y="86"/>
                    </a:cubicBezTo>
                    <a:cubicBezTo>
                      <a:pt x="675" y="80"/>
                      <a:pt x="713" y="76"/>
                      <a:pt x="751" y="69"/>
                    </a:cubicBezTo>
                    <a:cubicBezTo>
                      <a:pt x="788" y="63"/>
                      <a:pt x="824" y="55"/>
                      <a:pt x="861" y="49"/>
                    </a:cubicBezTo>
                    <a:cubicBezTo>
                      <a:pt x="876" y="46"/>
                      <a:pt x="890" y="42"/>
                      <a:pt x="905" y="37"/>
                    </a:cubicBezTo>
                    <a:cubicBezTo>
                      <a:pt x="916" y="33"/>
                      <a:pt x="924" y="42"/>
                      <a:pt x="934" y="33"/>
                    </a:cubicBezTo>
                    <a:cubicBezTo>
                      <a:pt x="938" y="29"/>
                      <a:pt x="936" y="21"/>
                      <a:pt x="931" y="18"/>
                    </a:cubicBezTo>
                    <a:cubicBezTo>
                      <a:pt x="933" y="12"/>
                      <a:pt x="927" y="5"/>
                      <a:pt x="921" y="5"/>
                    </a:cubicBezTo>
                    <a:cubicBezTo>
                      <a:pt x="890" y="5"/>
                      <a:pt x="863" y="0"/>
                      <a:pt x="832" y="9"/>
                    </a:cubicBezTo>
                    <a:cubicBezTo>
                      <a:pt x="798" y="20"/>
                      <a:pt x="762" y="25"/>
                      <a:pt x="727" y="31"/>
                    </a:cubicBezTo>
                    <a:cubicBezTo>
                      <a:pt x="708" y="34"/>
                      <a:pt x="688" y="37"/>
                      <a:pt x="669" y="39"/>
                    </a:cubicBezTo>
                    <a:cubicBezTo>
                      <a:pt x="651" y="41"/>
                      <a:pt x="634" y="40"/>
                      <a:pt x="616" y="40"/>
                    </a:cubicBezTo>
                    <a:cubicBezTo>
                      <a:pt x="601" y="40"/>
                      <a:pt x="587" y="42"/>
                      <a:pt x="573" y="46"/>
                    </a:cubicBezTo>
                    <a:cubicBezTo>
                      <a:pt x="570" y="46"/>
                      <a:pt x="568" y="47"/>
                      <a:pt x="565" y="48"/>
                    </a:cubicBezTo>
                    <a:cubicBezTo>
                      <a:pt x="551" y="48"/>
                      <a:pt x="538" y="52"/>
                      <a:pt x="525" y="59"/>
                    </a:cubicBezTo>
                    <a:cubicBezTo>
                      <a:pt x="497" y="45"/>
                      <a:pt x="462" y="50"/>
                      <a:pt x="432" y="57"/>
                    </a:cubicBezTo>
                    <a:cubicBezTo>
                      <a:pt x="416" y="61"/>
                      <a:pt x="400" y="67"/>
                      <a:pt x="383" y="68"/>
                    </a:cubicBezTo>
                    <a:cubicBezTo>
                      <a:pt x="373" y="69"/>
                      <a:pt x="364" y="70"/>
                      <a:pt x="354" y="70"/>
                    </a:cubicBezTo>
                    <a:cubicBezTo>
                      <a:pt x="338" y="65"/>
                      <a:pt x="319" y="62"/>
                      <a:pt x="304" y="69"/>
                    </a:cubicBezTo>
                    <a:cubicBezTo>
                      <a:pt x="304" y="69"/>
                      <a:pt x="304" y="69"/>
                      <a:pt x="303" y="69"/>
                    </a:cubicBezTo>
                    <a:cubicBezTo>
                      <a:pt x="302" y="69"/>
                      <a:pt x="301" y="68"/>
                      <a:pt x="300" y="68"/>
                    </a:cubicBezTo>
                    <a:cubicBezTo>
                      <a:pt x="290" y="67"/>
                      <a:pt x="284" y="77"/>
                      <a:pt x="283" y="86"/>
                    </a:cubicBezTo>
                    <a:cubicBezTo>
                      <a:pt x="281" y="101"/>
                      <a:pt x="282" y="117"/>
                      <a:pt x="288" y="131"/>
                    </a:cubicBezTo>
                    <a:cubicBezTo>
                      <a:pt x="284" y="134"/>
                      <a:pt x="282" y="138"/>
                      <a:pt x="283" y="144"/>
                    </a:cubicBezTo>
                    <a:cubicBezTo>
                      <a:pt x="280" y="168"/>
                      <a:pt x="279" y="192"/>
                      <a:pt x="278" y="216"/>
                    </a:cubicBezTo>
                    <a:cubicBezTo>
                      <a:pt x="259" y="207"/>
                      <a:pt x="240" y="199"/>
                      <a:pt x="221" y="192"/>
                    </a:cubicBezTo>
                    <a:cubicBezTo>
                      <a:pt x="194" y="181"/>
                      <a:pt x="169" y="168"/>
                      <a:pt x="143" y="155"/>
                    </a:cubicBezTo>
                    <a:cubicBezTo>
                      <a:pt x="120" y="143"/>
                      <a:pt x="93" y="140"/>
                      <a:pt x="72" y="124"/>
                    </a:cubicBezTo>
                    <a:cubicBezTo>
                      <a:pt x="62" y="118"/>
                      <a:pt x="52" y="112"/>
                      <a:pt x="41" y="107"/>
                    </a:cubicBezTo>
                    <a:cubicBezTo>
                      <a:pt x="33" y="103"/>
                      <a:pt x="23" y="105"/>
                      <a:pt x="15" y="100"/>
                    </a:cubicBezTo>
                    <a:cubicBezTo>
                      <a:pt x="5" y="94"/>
                      <a:pt x="0" y="109"/>
                      <a:pt x="7" y="115"/>
                    </a:cubicBezTo>
                    <a:cubicBezTo>
                      <a:pt x="13" y="119"/>
                      <a:pt x="18" y="121"/>
                      <a:pt x="24" y="123"/>
                    </a:cubicBezTo>
                    <a:cubicBezTo>
                      <a:pt x="36" y="127"/>
                      <a:pt x="46" y="132"/>
                      <a:pt x="57" y="139"/>
                    </a:cubicBezTo>
                    <a:cubicBezTo>
                      <a:pt x="79" y="151"/>
                      <a:pt x="102" y="162"/>
                      <a:pt x="126" y="171"/>
                    </a:cubicBezTo>
                    <a:cubicBezTo>
                      <a:pt x="154" y="181"/>
                      <a:pt x="179" y="198"/>
                      <a:pt x="207" y="209"/>
                    </a:cubicBezTo>
                    <a:cubicBezTo>
                      <a:pt x="231" y="218"/>
                      <a:pt x="254" y="228"/>
                      <a:pt x="276" y="239"/>
                    </a:cubicBezTo>
                    <a:cubicBezTo>
                      <a:pt x="276" y="244"/>
                      <a:pt x="276" y="250"/>
                      <a:pt x="276" y="255"/>
                    </a:cubicBezTo>
                    <a:cubicBezTo>
                      <a:pt x="275" y="274"/>
                      <a:pt x="272" y="295"/>
                      <a:pt x="274" y="315"/>
                    </a:cubicBezTo>
                    <a:cubicBezTo>
                      <a:pt x="275" y="322"/>
                      <a:pt x="277" y="329"/>
                      <a:pt x="280" y="336"/>
                    </a:cubicBezTo>
                    <a:cubicBezTo>
                      <a:pt x="279" y="336"/>
                      <a:pt x="279" y="337"/>
                      <a:pt x="279" y="337"/>
                    </a:cubicBezTo>
                    <a:cubicBezTo>
                      <a:pt x="277" y="343"/>
                      <a:pt x="279" y="349"/>
                      <a:pt x="283" y="352"/>
                    </a:cubicBezTo>
                    <a:cubicBezTo>
                      <a:pt x="283" y="352"/>
                      <a:pt x="283" y="352"/>
                      <a:pt x="283" y="352"/>
                    </a:cubicBezTo>
                    <a:cubicBezTo>
                      <a:pt x="283" y="353"/>
                      <a:pt x="283" y="354"/>
                      <a:pt x="283" y="354"/>
                    </a:cubicBezTo>
                    <a:cubicBezTo>
                      <a:pt x="281" y="356"/>
                      <a:pt x="279" y="358"/>
                      <a:pt x="277" y="359"/>
                    </a:cubicBezTo>
                    <a:cubicBezTo>
                      <a:pt x="268" y="365"/>
                      <a:pt x="277" y="381"/>
                      <a:pt x="286" y="380"/>
                    </a:cubicBezTo>
                    <a:cubicBezTo>
                      <a:pt x="309" y="378"/>
                      <a:pt x="330" y="370"/>
                      <a:pt x="352" y="365"/>
                    </a:cubicBezTo>
                    <a:cubicBezTo>
                      <a:pt x="378" y="358"/>
                      <a:pt x="406" y="352"/>
                      <a:pt x="432" y="348"/>
                    </a:cubicBezTo>
                    <a:cubicBezTo>
                      <a:pt x="455" y="345"/>
                      <a:pt x="491" y="345"/>
                      <a:pt x="516" y="333"/>
                    </a:cubicBezTo>
                    <a:cubicBezTo>
                      <a:pt x="523" y="334"/>
                      <a:pt x="532" y="333"/>
                      <a:pt x="539" y="332"/>
                    </a:cubicBezTo>
                    <a:cubicBezTo>
                      <a:pt x="549" y="331"/>
                      <a:pt x="562" y="331"/>
                      <a:pt x="571" y="325"/>
                    </a:cubicBezTo>
                    <a:cubicBezTo>
                      <a:pt x="576" y="323"/>
                      <a:pt x="581" y="319"/>
                      <a:pt x="581" y="311"/>
                    </a:cubicBezTo>
                    <a:cubicBezTo>
                      <a:pt x="581" y="311"/>
                      <a:pt x="581" y="310"/>
                      <a:pt x="581" y="310"/>
                    </a:cubicBezTo>
                    <a:cubicBezTo>
                      <a:pt x="581" y="309"/>
                      <a:pt x="581" y="308"/>
                      <a:pt x="581" y="307"/>
                    </a:cubicBezTo>
                    <a:cubicBezTo>
                      <a:pt x="581" y="306"/>
                      <a:pt x="581" y="305"/>
                      <a:pt x="581" y="304"/>
                    </a:cubicBezTo>
                    <a:cubicBezTo>
                      <a:pt x="582" y="305"/>
                      <a:pt x="583" y="306"/>
                      <a:pt x="584" y="306"/>
                    </a:cubicBezTo>
                    <a:cubicBezTo>
                      <a:pt x="591" y="311"/>
                      <a:pt x="598" y="304"/>
                      <a:pt x="593" y="297"/>
                    </a:cubicBezTo>
                    <a:cubicBezTo>
                      <a:pt x="588" y="290"/>
                      <a:pt x="593" y="266"/>
                      <a:pt x="593" y="258"/>
                    </a:cubicBezTo>
                    <a:cubicBezTo>
                      <a:pt x="594" y="238"/>
                      <a:pt x="595" y="218"/>
                      <a:pt x="596" y="198"/>
                    </a:cubicBezTo>
                    <a:cubicBezTo>
                      <a:pt x="596" y="197"/>
                      <a:pt x="596" y="196"/>
                      <a:pt x="595" y="195"/>
                    </a:cubicBezTo>
                    <a:cubicBezTo>
                      <a:pt x="596" y="195"/>
                      <a:pt x="597" y="196"/>
                      <a:pt x="597" y="196"/>
                    </a:cubicBezTo>
                    <a:cubicBezTo>
                      <a:pt x="597" y="196"/>
                      <a:pt x="597" y="196"/>
                      <a:pt x="597" y="196"/>
                    </a:cubicBezTo>
                    <a:cubicBezTo>
                      <a:pt x="598" y="197"/>
                      <a:pt x="599" y="197"/>
                      <a:pt x="600" y="197"/>
                    </a:cubicBezTo>
                    <a:cubicBezTo>
                      <a:pt x="604" y="198"/>
                      <a:pt x="608" y="198"/>
                      <a:pt x="613" y="199"/>
                    </a:cubicBezTo>
                    <a:cubicBezTo>
                      <a:pt x="622" y="202"/>
                      <a:pt x="632" y="206"/>
                      <a:pt x="641" y="210"/>
                    </a:cubicBezTo>
                    <a:cubicBezTo>
                      <a:pt x="660" y="218"/>
                      <a:pt x="682" y="218"/>
                      <a:pt x="701" y="227"/>
                    </a:cubicBezTo>
                    <a:cubicBezTo>
                      <a:pt x="748" y="249"/>
                      <a:pt x="802" y="255"/>
                      <a:pt x="851" y="269"/>
                    </a:cubicBezTo>
                    <a:cubicBezTo>
                      <a:pt x="902" y="284"/>
                      <a:pt x="952" y="299"/>
                      <a:pt x="1003" y="311"/>
                    </a:cubicBezTo>
                    <a:cubicBezTo>
                      <a:pt x="1028" y="317"/>
                      <a:pt x="1054" y="322"/>
                      <a:pt x="1079" y="328"/>
                    </a:cubicBezTo>
                    <a:cubicBezTo>
                      <a:pt x="1102" y="335"/>
                      <a:pt x="1125" y="340"/>
                      <a:pt x="1148" y="341"/>
                    </a:cubicBezTo>
                    <a:cubicBezTo>
                      <a:pt x="1163" y="341"/>
                      <a:pt x="1157" y="318"/>
                      <a:pt x="1144" y="318"/>
                    </a:cubicBezTo>
                    <a:close/>
                    <a:moveTo>
                      <a:pt x="325" y="290"/>
                    </a:moveTo>
                    <a:cubicBezTo>
                      <a:pt x="325" y="282"/>
                      <a:pt x="325" y="275"/>
                      <a:pt x="325" y="268"/>
                    </a:cubicBezTo>
                    <a:cubicBezTo>
                      <a:pt x="325" y="267"/>
                      <a:pt x="325" y="266"/>
                      <a:pt x="325" y="265"/>
                    </a:cubicBezTo>
                    <a:cubicBezTo>
                      <a:pt x="328" y="270"/>
                      <a:pt x="331" y="275"/>
                      <a:pt x="335" y="280"/>
                    </a:cubicBezTo>
                    <a:cubicBezTo>
                      <a:pt x="332" y="284"/>
                      <a:pt x="328" y="287"/>
                      <a:pt x="325" y="290"/>
                    </a:cubicBezTo>
                    <a:close/>
                    <a:moveTo>
                      <a:pt x="353" y="324"/>
                    </a:moveTo>
                    <a:cubicBezTo>
                      <a:pt x="350" y="318"/>
                      <a:pt x="343" y="313"/>
                      <a:pt x="336" y="314"/>
                    </a:cubicBezTo>
                    <a:cubicBezTo>
                      <a:pt x="342" y="309"/>
                      <a:pt x="348" y="304"/>
                      <a:pt x="352" y="298"/>
                    </a:cubicBezTo>
                    <a:cubicBezTo>
                      <a:pt x="353" y="299"/>
                      <a:pt x="354" y="299"/>
                      <a:pt x="354" y="300"/>
                    </a:cubicBezTo>
                    <a:cubicBezTo>
                      <a:pt x="353" y="308"/>
                      <a:pt x="361" y="318"/>
                      <a:pt x="370" y="320"/>
                    </a:cubicBezTo>
                    <a:cubicBezTo>
                      <a:pt x="370" y="320"/>
                      <a:pt x="370" y="320"/>
                      <a:pt x="370" y="320"/>
                    </a:cubicBezTo>
                    <a:cubicBezTo>
                      <a:pt x="364" y="321"/>
                      <a:pt x="358" y="323"/>
                      <a:pt x="353" y="32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7" name="íṩľíḍè-Freeform 14">
                <a:extLst>
                  <a:ext uri="{FF2B5EF4-FFF2-40B4-BE49-F238E27FC236}">
                    <a16:creationId xmlns:a16="http://schemas.microsoft.com/office/drawing/2014/main" id="{FAF7AFAE-1EA1-45F9-AA18-070382264694}"/>
                  </a:ext>
                </a:extLst>
              </p:cNvPr>
              <p:cNvSpPr>
                <a:spLocks/>
              </p:cNvSpPr>
              <p:nvPr/>
            </p:nvSpPr>
            <p:spPr bwMode="auto">
              <a:xfrm>
                <a:off x="3101" y="3038"/>
                <a:ext cx="386" cy="98"/>
              </a:xfrm>
              <a:custGeom>
                <a:avLst/>
                <a:gdLst>
                  <a:gd name="T0" fmla="*/ 339 w 351"/>
                  <a:gd name="T1" fmla="*/ 15 h 89"/>
                  <a:gd name="T2" fmla="*/ 304 w 351"/>
                  <a:gd name="T3" fmla="*/ 9 h 89"/>
                  <a:gd name="T4" fmla="*/ 268 w 351"/>
                  <a:gd name="T5" fmla="*/ 1 h 89"/>
                  <a:gd name="T6" fmla="*/ 261 w 351"/>
                  <a:gd name="T7" fmla="*/ 5 h 89"/>
                  <a:gd name="T8" fmla="*/ 205 w 351"/>
                  <a:gd name="T9" fmla="*/ 17 h 89"/>
                  <a:gd name="T10" fmla="*/ 130 w 351"/>
                  <a:gd name="T11" fmla="*/ 37 h 89"/>
                  <a:gd name="T12" fmla="*/ 45 w 351"/>
                  <a:gd name="T13" fmla="*/ 52 h 89"/>
                  <a:gd name="T14" fmla="*/ 2 w 351"/>
                  <a:gd name="T15" fmla="*/ 68 h 89"/>
                  <a:gd name="T16" fmla="*/ 9 w 351"/>
                  <a:gd name="T17" fmla="*/ 81 h 89"/>
                  <a:gd name="T18" fmla="*/ 9 w 351"/>
                  <a:gd name="T19" fmla="*/ 81 h 89"/>
                  <a:gd name="T20" fmla="*/ 83 w 351"/>
                  <a:gd name="T21" fmla="*/ 79 h 89"/>
                  <a:gd name="T22" fmla="*/ 185 w 351"/>
                  <a:gd name="T23" fmla="*/ 58 h 89"/>
                  <a:gd name="T24" fmla="*/ 262 w 351"/>
                  <a:gd name="T25" fmla="*/ 33 h 89"/>
                  <a:gd name="T26" fmla="*/ 274 w 351"/>
                  <a:gd name="T27" fmla="*/ 25 h 89"/>
                  <a:gd name="T28" fmla="*/ 295 w 351"/>
                  <a:gd name="T29" fmla="*/ 34 h 89"/>
                  <a:gd name="T30" fmla="*/ 340 w 351"/>
                  <a:gd name="T31" fmla="*/ 34 h 89"/>
                  <a:gd name="T32" fmla="*/ 339 w 351"/>
                  <a:gd name="T33" fmla="*/ 1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 h="89">
                    <a:moveTo>
                      <a:pt x="339" y="15"/>
                    </a:moveTo>
                    <a:cubicBezTo>
                      <a:pt x="328" y="12"/>
                      <a:pt x="316" y="10"/>
                      <a:pt x="304" y="9"/>
                    </a:cubicBezTo>
                    <a:cubicBezTo>
                      <a:pt x="292" y="7"/>
                      <a:pt x="281" y="2"/>
                      <a:pt x="268" y="1"/>
                    </a:cubicBezTo>
                    <a:cubicBezTo>
                      <a:pt x="266" y="0"/>
                      <a:pt x="262" y="2"/>
                      <a:pt x="261" y="5"/>
                    </a:cubicBezTo>
                    <a:cubicBezTo>
                      <a:pt x="255" y="17"/>
                      <a:pt x="218" y="15"/>
                      <a:pt x="205" y="17"/>
                    </a:cubicBezTo>
                    <a:cubicBezTo>
                      <a:pt x="179" y="23"/>
                      <a:pt x="155" y="32"/>
                      <a:pt x="130" y="37"/>
                    </a:cubicBezTo>
                    <a:cubicBezTo>
                      <a:pt x="101" y="42"/>
                      <a:pt x="73" y="49"/>
                      <a:pt x="45" y="52"/>
                    </a:cubicBezTo>
                    <a:cubicBezTo>
                      <a:pt x="29" y="54"/>
                      <a:pt x="9" y="51"/>
                      <a:pt x="2" y="68"/>
                    </a:cubicBezTo>
                    <a:cubicBezTo>
                      <a:pt x="0" y="74"/>
                      <a:pt x="4" y="79"/>
                      <a:pt x="9" y="81"/>
                    </a:cubicBezTo>
                    <a:cubicBezTo>
                      <a:pt x="9" y="81"/>
                      <a:pt x="9" y="81"/>
                      <a:pt x="9" y="81"/>
                    </a:cubicBezTo>
                    <a:cubicBezTo>
                      <a:pt x="31" y="89"/>
                      <a:pt x="61" y="83"/>
                      <a:pt x="83" y="79"/>
                    </a:cubicBezTo>
                    <a:cubicBezTo>
                      <a:pt x="117" y="73"/>
                      <a:pt x="152" y="68"/>
                      <a:pt x="185" y="58"/>
                    </a:cubicBezTo>
                    <a:cubicBezTo>
                      <a:pt x="210" y="51"/>
                      <a:pt x="240" y="46"/>
                      <a:pt x="262" y="33"/>
                    </a:cubicBezTo>
                    <a:cubicBezTo>
                      <a:pt x="267" y="30"/>
                      <a:pt x="271" y="28"/>
                      <a:pt x="274" y="25"/>
                    </a:cubicBezTo>
                    <a:cubicBezTo>
                      <a:pt x="277" y="23"/>
                      <a:pt x="291" y="33"/>
                      <a:pt x="295" y="34"/>
                    </a:cubicBezTo>
                    <a:cubicBezTo>
                      <a:pt x="309" y="37"/>
                      <a:pt x="327" y="36"/>
                      <a:pt x="340" y="34"/>
                    </a:cubicBezTo>
                    <a:cubicBezTo>
                      <a:pt x="351" y="32"/>
                      <a:pt x="349" y="17"/>
                      <a:pt x="339" y="1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8" name="íṩľíḍè-Freeform 15">
                <a:extLst>
                  <a:ext uri="{FF2B5EF4-FFF2-40B4-BE49-F238E27FC236}">
                    <a16:creationId xmlns:a16="http://schemas.microsoft.com/office/drawing/2014/main" id="{6624A877-9B5E-4F31-B84F-3255F750150E}"/>
                  </a:ext>
                </a:extLst>
              </p:cNvPr>
              <p:cNvSpPr>
                <a:spLocks/>
              </p:cNvSpPr>
              <p:nvPr/>
            </p:nvSpPr>
            <p:spPr bwMode="auto">
              <a:xfrm>
                <a:off x="3380" y="2157"/>
                <a:ext cx="0" cy="3"/>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1"/>
                      <a:pt x="0" y="1"/>
                      <a:pt x="0" y="2"/>
                    </a:cubicBezTo>
                    <a:cubicBezTo>
                      <a:pt x="0" y="1"/>
                      <a:pt x="0" y="0"/>
                      <a:pt x="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9" name="ïšḻïďê-Freeform 16">
                <a:extLst>
                  <a:ext uri="{FF2B5EF4-FFF2-40B4-BE49-F238E27FC236}">
                    <a16:creationId xmlns:a16="http://schemas.microsoft.com/office/drawing/2014/main" id="{9CAA6B99-D2B2-4A94-9C64-C2A346163973}"/>
                  </a:ext>
                </a:extLst>
              </p:cNvPr>
              <p:cNvSpPr>
                <a:spLocks/>
              </p:cNvSpPr>
              <p:nvPr/>
            </p:nvSpPr>
            <p:spPr bwMode="auto">
              <a:xfrm>
                <a:off x="2271" y="1965"/>
                <a:ext cx="1469" cy="740"/>
              </a:xfrm>
              <a:custGeom>
                <a:avLst/>
                <a:gdLst>
                  <a:gd name="T0" fmla="*/ 1107 w 1333"/>
                  <a:gd name="T1" fmla="*/ 218 h 673"/>
                  <a:gd name="T2" fmla="*/ 1089 w 1333"/>
                  <a:gd name="T3" fmla="*/ 207 h 673"/>
                  <a:gd name="T4" fmla="*/ 1079 w 1333"/>
                  <a:gd name="T5" fmla="*/ 128 h 673"/>
                  <a:gd name="T6" fmla="*/ 896 w 1333"/>
                  <a:gd name="T7" fmla="*/ 38 h 673"/>
                  <a:gd name="T8" fmla="*/ 800 w 1333"/>
                  <a:gd name="T9" fmla="*/ 3 h 673"/>
                  <a:gd name="T10" fmla="*/ 791 w 1333"/>
                  <a:gd name="T11" fmla="*/ 31 h 673"/>
                  <a:gd name="T12" fmla="*/ 787 w 1333"/>
                  <a:gd name="T13" fmla="*/ 64 h 673"/>
                  <a:gd name="T14" fmla="*/ 493 w 1333"/>
                  <a:gd name="T15" fmla="*/ 127 h 673"/>
                  <a:gd name="T16" fmla="*/ 398 w 1333"/>
                  <a:gd name="T17" fmla="*/ 161 h 673"/>
                  <a:gd name="T18" fmla="*/ 692 w 1333"/>
                  <a:gd name="T19" fmla="*/ 111 h 673"/>
                  <a:gd name="T20" fmla="*/ 795 w 1333"/>
                  <a:gd name="T21" fmla="*/ 115 h 673"/>
                  <a:gd name="T22" fmla="*/ 786 w 1333"/>
                  <a:gd name="T23" fmla="*/ 217 h 673"/>
                  <a:gd name="T24" fmla="*/ 624 w 1333"/>
                  <a:gd name="T25" fmla="*/ 305 h 673"/>
                  <a:gd name="T26" fmla="*/ 459 w 1333"/>
                  <a:gd name="T27" fmla="*/ 310 h 673"/>
                  <a:gd name="T28" fmla="*/ 348 w 1333"/>
                  <a:gd name="T29" fmla="*/ 307 h 673"/>
                  <a:gd name="T30" fmla="*/ 203 w 1333"/>
                  <a:gd name="T31" fmla="*/ 307 h 673"/>
                  <a:gd name="T32" fmla="*/ 170 w 1333"/>
                  <a:gd name="T33" fmla="*/ 337 h 673"/>
                  <a:gd name="T34" fmla="*/ 16 w 1333"/>
                  <a:gd name="T35" fmla="*/ 380 h 673"/>
                  <a:gd name="T36" fmla="*/ 210 w 1333"/>
                  <a:gd name="T37" fmla="*/ 368 h 673"/>
                  <a:gd name="T38" fmla="*/ 197 w 1333"/>
                  <a:gd name="T39" fmla="*/ 511 h 673"/>
                  <a:gd name="T40" fmla="*/ 28 w 1333"/>
                  <a:gd name="T41" fmla="*/ 516 h 673"/>
                  <a:gd name="T42" fmla="*/ 207 w 1333"/>
                  <a:gd name="T43" fmla="*/ 549 h 673"/>
                  <a:gd name="T44" fmla="*/ 217 w 1333"/>
                  <a:gd name="T45" fmla="*/ 622 h 673"/>
                  <a:gd name="T46" fmla="*/ 223 w 1333"/>
                  <a:gd name="T47" fmla="*/ 667 h 673"/>
                  <a:gd name="T48" fmla="*/ 435 w 1333"/>
                  <a:gd name="T49" fmla="*/ 667 h 673"/>
                  <a:gd name="T50" fmla="*/ 446 w 1333"/>
                  <a:gd name="T51" fmla="*/ 629 h 673"/>
                  <a:gd name="T52" fmla="*/ 482 w 1333"/>
                  <a:gd name="T53" fmla="*/ 610 h 673"/>
                  <a:gd name="T54" fmla="*/ 595 w 1333"/>
                  <a:gd name="T55" fmla="*/ 613 h 673"/>
                  <a:gd name="T56" fmla="*/ 628 w 1333"/>
                  <a:gd name="T57" fmla="*/ 609 h 673"/>
                  <a:gd name="T58" fmla="*/ 646 w 1333"/>
                  <a:gd name="T59" fmla="*/ 525 h 673"/>
                  <a:gd name="T60" fmla="*/ 560 w 1333"/>
                  <a:gd name="T61" fmla="*/ 386 h 673"/>
                  <a:gd name="T62" fmla="*/ 517 w 1333"/>
                  <a:gd name="T63" fmla="*/ 319 h 673"/>
                  <a:gd name="T64" fmla="*/ 781 w 1333"/>
                  <a:gd name="T65" fmla="*/ 315 h 673"/>
                  <a:gd name="T66" fmla="*/ 795 w 1333"/>
                  <a:gd name="T67" fmla="*/ 507 h 673"/>
                  <a:gd name="T68" fmla="*/ 818 w 1333"/>
                  <a:gd name="T69" fmla="*/ 605 h 673"/>
                  <a:gd name="T70" fmla="*/ 912 w 1333"/>
                  <a:gd name="T71" fmla="*/ 606 h 673"/>
                  <a:gd name="T72" fmla="*/ 953 w 1333"/>
                  <a:gd name="T73" fmla="*/ 599 h 673"/>
                  <a:gd name="T74" fmla="*/ 1063 w 1333"/>
                  <a:gd name="T75" fmla="*/ 592 h 673"/>
                  <a:gd name="T76" fmla="*/ 1081 w 1333"/>
                  <a:gd name="T77" fmla="*/ 559 h 673"/>
                  <a:gd name="T78" fmla="*/ 1080 w 1333"/>
                  <a:gd name="T79" fmla="*/ 442 h 673"/>
                  <a:gd name="T80" fmla="*/ 1078 w 1333"/>
                  <a:gd name="T81" fmla="*/ 339 h 673"/>
                  <a:gd name="T82" fmla="*/ 1107 w 1333"/>
                  <a:gd name="T83" fmla="*/ 319 h 673"/>
                  <a:gd name="T84" fmla="*/ 1132 w 1333"/>
                  <a:gd name="T85" fmla="*/ 280 h 673"/>
                  <a:gd name="T86" fmla="*/ 1120 w 1333"/>
                  <a:gd name="T87" fmla="*/ 251 h 673"/>
                  <a:gd name="T88" fmla="*/ 1270 w 1333"/>
                  <a:gd name="T89" fmla="*/ 223 h 673"/>
                  <a:gd name="T90" fmla="*/ 441 w 1333"/>
                  <a:gd name="T91" fmla="*/ 401 h 673"/>
                  <a:gd name="T92" fmla="*/ 441 w 1333"/>
                  <a:gd name="T93" fmla="*/ 401 h 673"/>
                  <a:gd name="T94" fmla="*/ 586 w 1333"/>
                  <a:gd name="T95" fmla="*/ 486 h 673"/>
                  <a:gd name="T96" fmla="*/ 497 w 1333"/>
                  <a:gd name="T97" fmla="*/ 353 h 673"/>
                  <a:gd name="T98" fmla="*/ 495 w 1333"/>
                  <a:gd name="T99" fmla="*/ 352 h 673"/>
                  <a:gd name="T100" fmla="*/ 491 w 1333"/>
                  <a:gd name="T101" fmla="*/ 354 h 673"/>
                  <a:gd name="T102" fmla="*/ 488 w 1333"/>
                  <a:gd name="T103" fmla="*/ 364 h 673"/>
                  <a:gd name="T104" fmla="*/ 489 w 1333"/>
                  <a:gd name="T105" fmla="*/ 335 h 673"/>
                  <a:gd name="T106" fmla="*/ 895 w 1333"/>
                  <a:gd name="T107" fmla="*/ 526 h 673"/>
                  <a:gd name="T108" fmla="*/ 890 w 1333"/>
                  <a:gd name="T109" fmla="*/ 521 h 673"/>
                  <a:gd name="T110" fmla="*/ 990 w 1333"/>
                  <a:gd name="T111" fmla="*/ 331 h 673"/>
                  <a:gd name="T112" fmla="*/ 992 w 1333"/>
                  <a:gd name="T113" fmla="*/ 331 h 673"/>
                  <a:gd name="T114" fmla="*/ 1016 w 1333"/>
                  <a:gd name="T115" fmla="*/ 212 h 673"/>
                  <a:gd name="T116" fmla="*/ 1007 w 1333"/>
                  <a:gd name="T117" fmla="*/ 177 h 673"/>
                  <a:gd name="T118" fmla="*/ 1006 w 1333"/>
                  <a:gd name="T119" fmla="*/ 174 h 673"/>
                  <a:gd name="T120" fmla="*/ 994 w 1333"/>
                  <a:gd name="T121" fmla="*/ 117 h 673"/>
                  <a:gd name="T122" fmla="*/ 1018 w 1333"/>
                  <a:gd name="T123" fmla="*/ 202 h 673"/>
                  <a:gd name="T124" fmla="*/ 1051 w 1333"/>
                  <a:gd name="T125" fmla="*/ 562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3" h="673">
                    <a:moveTo>
                      <a:pt x="1317" y="196"/>
                    </a:moveTo>
                    <a:cubicBezTo>
                      <a:pt x="1247" y="200"/>
                      <a:pt x="1178" y="211"/>
                      <a:pt x="1109" y="220"/>
                    </a:cubicBezTo>
                    <a:cubicBezTo>
                      <a:pt x="1108" y="219"/>
                      <a:pt x="1107" y="219"/>
                      <a:pt x="1107" y="218"/>
                    </a:cubicBezTo>
                    <a:cubicBezTo>
                      <a:pt x="1105" y="205"/>
                      <a:pt x="1104" y="191"/>
                      <a:pt x="1103" y="178"/>
                    </a:cubicBezTo>
                    <a:cubicBezTo>
                      <a:pt x="1102" y="172"/>
                      <a:pt x="1093" y="169"/>
                      <a:pt x="1092" y="176"/>
                    </a:cubicBezTo>
                    <a:cubicBezTo>
                      <a:pt x="1091" y="186"/>
                      <a:pt x="1090" y="197"/>
                      <a:pt x="1089" y="207"/>
                    </a:cubicBezTo>
                    <a:cubicBezTo>
                      <a:pt x="1087" y="193"/>
                      <a:pt x="1084" y="179"/>
                      <a:pt x="1081" y="165"/>
                    </a:cubicBezTo>
                    <a:cubicBezTo>
                      <a:pt x="1079" y="156"/>
                      <a:pt x="1078" y="146"/>
                      <a:pt x="1075" y="136"/>
                    </a:cubicBezTo>
                    <a:cubicBezTo>
                      <a:pt x="1077" y="134"/>
                      <a:pt x="1079" y="131"/>
                      <a:pt x="1079" y="128"/>
                    </a:cubicBezTo>
                    <a:cubicBezTo>
                      <a:pt x="1078" y="97"/>
                      <a:pt x="1043" y="89"/>
                      <a:pt x="1018" y="83"/>
                    </a:cubicBezTo>
                    <a:cubicBezTo>
                      <a:pt x="990" y="76"/>
                      <a:pt x="965" y="67"/>
                      <a:pt x="938" y="54"/>
                    </a:cubicBezTo>
                    <a:cubicBezTo>
                      <a:pt x="925" y="47"/>
                      <a:pt x="910" y="43"/>
                      <a:pt x="896" y="38"/>
                    </a:cubicBezTo>
                    <a:cubicBezTo>
                      <a:pt x="883" y="32"/>
                      <a:pt x="871" y="26"/>
                      <a:pt x="857" y="23"/>
                    </a:cubicBezTo>
                    <a:cubicBezTo>
                      <a:pt x="840" y="19"/>
                      <a:pt x="824" y="9"/>
                      <a:pt x="807" y="1"/>
                    </a:cubicBezTo>
                    <a:cubicBezTo>
                      <a:pt x="805" y="0"/>
                      <a:pt x="802" y="0"/>
                      <a:pt x="800" y="3"/>
                    </a:cubicBezTo>
                    <a:cubicBezTo>
                      <a:pt x="796" y="9"/>
                      <a:pt x="799" y="16"/>
                      <a:pt x="804" y="22"/>
                    </a:cubicBezTo>
                    <a:cubicBezTo>
                      <a:pt x="803" y="22"/>
                      <a:pt x="801" y="22"/>
                      <a:pt x="800" y="23"/>
                    </a:cubicBezTo>
                    <a:cubicBezTo>
                      <a:pt x="795" y="23"/>
                      <a:pt x="792" y="26"/>
                      <a:pt x="791" y="31"/>
                    </a:cubicBezTo>
                    <a:cubicBezTo>
                      <a:pt x="789" y="36"/>
                      <a:pt x="788" y="42"/>
                      <a:pt x="791" y="47"/>
                    </a:cubicBezTo>
                    <a:cubicBezTo>
                      <a:pt x="795" y="54"/>
                      <a:pt x="795" y="61"/>
                      <a:pt x="795" y="69"/>
                    </a:cubicBezTo>
                    <a:cubicBezTo>
                      <a:pt x="793" y="66"/>
                      <a:pt x="789" y="64"/>
                      <a:pt x="787" y="64"/>
                    </a:cubicBezTo>
                    <a:cubicBezTo>
                      <a:pt x="758" y="61"/>
                      <a:pt x="725" y="80"/>
                      <a:pt x="697" y="86"/>
                    </a:cubicBezTo>
                    <a:cubicBezTo>
                      <a:pt x="664" y="94"/>
                      <a:pt x="630" y="101"/>
                      <a:pt x="596" y="107"/>
                    </a:cubicBezTo>
                    <a:cubicBezTo>
                      <a:pt x="561" y="113"/>
                      <a:pt x="527" y="121"/>
                      <a:pt x="493" y="127"/>
                    </a:cubicBezTo>
                    <a:cubicBezTo>
                      <a:pt x="477" y="129"/>
                      <a:pt x="460" y="131"/>
                      <a:pt x="444" y="137"/>
                    </a:cubicBezTo>
                    <a:cubicBezTo>
                      <a:pt x="429" y="143"/>
                      <a:pt x="412" y="147"/>
                      <a:pt x="396" y="149"/>
                    </a:cubicBezTo>
                    <a:cubicBezTo>
                      <a:pt x="388" y="150"/>
                      <a:pt x="391" y="161"/>
                      <a:pt x="398" y="161"/>
                    </a:cubicBezTo>
                    <a:cubicBezTo>
                      <a:pt x="428" y="162"/>
                      <a:pt x="458" y="154"/>
                      <a:pt x="487" y="149"/>
                    </a:cubicBezTo>
                    <a:cubicBezTo>
                      <a:pt x="521" y="143"/>
                      <a:pt x="556" y="136"/>
                      <a:pt x="590" y="130"/>
                    </a:cubicBezTo>
                    <a:cubicBezTo>
                      <a:pt x="624" y="123"/>
                      <a:pt x="658" y="119"/>
                      <a:pt x="692" y="111"/>
                    </a:cubicBezTo>
                    <a:cubicBezTo>
                      <a:pt x="709" y="107"/>
                      <a:pt x="726" y="103"/>
                      <a:pt x="742" y="98"/>
                    </a:cubicBezTo>
                    <a:cubicBezTo>
                      <a:pt x="759" y="92"/>
                      <a:pt x="778" y="89"/>
                      <a:pt x="794" y="81"/>
                    </a:cubicBezTo>
                    <a:cubicBezTo>
                      <a:pt x="792" y="92"/>
                      <a:pt x="791" y="104"/>
                      <a:pt x="795" y="115"/>
                    </a:cubicBezTo>
                    <a:cubicBezTo>
                      <a:pt x="796" y="115"/>
                      <a:pt x="796" y="116"/>
                      <a:pt x="797" y="117"/>
                    </a:cubicBezTo>
                    <a:cubicBezTo>
                      <a:pt x="796" y="126"/>
                      <a:pt x="796" y="136"/>
                      <a:pt x="797" y="145"/>
                    </a:cubicBezTo>
                    <a:cubicBezTo>
                      <a:pt x="791" y="169"/>
                      <a:pt x="789" y="195"/>
                      <a:pt x="786" y="217"/>
                    </a:cubicBezTo>
                    <a:cubicBezTo>
                      <a:pt x="783" y="244"/>
                      <a:pt x="782" y="271"/>
                      <a:pt x="781" y="297"/>
                    </a:cubicBezTo>
                    <a:cubicBezTo>
                      <a:pt x="760" y="296"/>
                      <a:pt x="738" y="299"/>
                      <a:pt x="716" y="301"/>
                    </a:cubicBezTo>
                    <a:cubicBezTo>
                      <a:pt x="686" y="304"/>
                      <a:pt x="655" y="304"/>
                      <a:pt x="624" y="305"/>
                    </a:cubicBezTo>
                    <a:cubicBezTo>
                      <a:pt x="594" y="307"/>
                      <a:pt x="566" y="309"/>
                      <a:pt x="536" y="306"/>
                    </a:cubicBezTo>
                    <a:cubicBezTo>
                      <a:pt x="520" y="305"/>
                      <a:pt x="493" y="296"/>
                      <a:pt x="478" y="305"/>
                    </a:cubicBezTo>
                    <a:cubicBezTo>
                      <a:pt x="472" y="302"/>
                      <a:pt x="465" y="302"/>
                      <a:pt x="459" y="310"/>
                    </a:cubicBezTo>
                    <a:cubicBezTo>
                      <a:pt x="457" y="312"/>
                      <a:pt x="456" y="314"/>
                      <a:pt x="455" y="316"/>
                    </a:cubicBezTo>
                    <a:cubicBezTo>
                      <a:pt x="436" y="300"/>
                      <a:pt x="406" y="299"/>
                      <a:pt x="383" y="303"/>
                    </a:cubicBezTo>
                    <a:cubicBezTo>
                      <a:pt x="373" y="305"/>
                      <a:pt x="360" y="304"/>
                      <a:pt x="348" y="307"/>
                    </a:cubicBezTo>
                    <a:cubicBezTo>
                      <a:pt x="341" y="303"/>
                      <a:pt x="334" y="299"/>
                      <a:pt x="326" y="296"/>
                    </a:cubicBezTo>
                    <a:cubicBezTo>
                      <a:pt x="290" y="279"/>
                      <a:pt x="248" y="265"/>
                      <a:pt x="209" y="272"/>
                    </a:cubicBezTo>
                    <a:cubicBezTo>
                      <a:pt x="192" y="275"/>
                      <a:pt x="196" y="297"/>
                      <a:pt x="203" y="307"/>
                    </a:cubicBezTo>
                    <a:cubicBezTo>
                      <a:pt x="204" y="314"/>
                      <a:pt x="205" y="321"/>
                      <a:pt x="206" y="328"/>
                    </a:cubicBezTo>
                    <a:cubicBezTo>
                      <a:pt x="203" y="328"/>
                      <a:pt x="200" y="329"/>
                      <a:pt x="196" y="329"/>
                    </a:cubicBezTo>
                    <a:cubicBezTo>
                      <a:pt x="187" y="331"/>
                      <a:pt x="179" y="334"/>
                      <a:pt x="170" y="337"/>
                    </a:cubicBezTo>
                    <a:cubicBezTo>
                      <a:pt x="160" y="340"/>
                      <a:pt x="148" y="339"/>
                      <a:pt x="137" y="341"/>
                    </a:cubicBezTo>
                    <a:cubicBezTo>
                      <a:pt x="95" y="349"/>
                      <a:pt x="52" y="353"/>
                      <a:pt x="10" y="362"/>
                    </a:cubicBezTo>
                    <a:cubicBezTo>
                      <a:pt x="0" y="364"/>
                      <a:pt x="7" y="381"/>
                      <a:pt x="16" y="380"/>
                    </a:cubicBezTo>
                    <a:cubicBezTo>
                      <a:pt x="54" y="374"/>
                      <a:pt x="92" y="371"/>
                      <a:pt x="130" y="369"/>
                    </a:cubicBezTo>
                    <a:cubicBezTo>
                      <a:pt x="156" y="368"/>
                      <a:pt x="184" y="368"/>
                      <a:pt x="210" y="365"/>
                    </a:cubicBezTo>
                    <a:cubicBezTo>
                      <a:pt x="210" y="366"/>
                      <a:pt x="210" y="367"/>
                      <a:pt x="210" y="368"/>
                    </a:cubicBezTo>
                    <a:cubicBezTo>
                      <a:pt x="210" y="391"/>
                      <a:pt x="211" y="414"/>
                      <a:pt x="213" y="437"/>
                    </a:cubicBezTo>
                    <a:cubicBezTo>
                      <a:pt x="205" y="456"/>
                      <a:pt x="197" y="475"/>
                      <a:pt x="196" y="496"/>
                    </a:cubicBezTo>
                    <a:cubicBezTo>
                      <a:pt x="196" y="501"/>
                      <a:pt x="196" y="506"/>
                      <a:pt x="197" y="511"/>
                    </a:cubicBezTo>
                    <a:cubicBezTo>
                      <a:pt x="182" y="511"/>
                      <a:pt x="166" y="512"/>
                      <a:pt x="152" y="511"/>
                    </a:cubicBezTo>
                    <a:cubicBezTo>
                      <a:pt x="110" y="509"/>
                      <a:pt x="69" y="513"/>
                      <a:pt x="28" y="509"/>
                    </a:cubicBezTo>
                    <a:cubicBezTo>
                      <a:pt x="24" y="509"/>
                      <a:pt x="25" y="515"/>
                      <a:pt x="28" y="516"/>
                    </a:cubicBezTo>
                    <a:cubicBezTo>
                      <a:pt x="64" y="526"/>
                      <a:pt x="102" y="526"/>
                      <a:pt x="139" y="535"/>
                    </a:cubicBezTo>
                    <a:cubicBezTo>
                      <a:pt x="158" y="539"/>
                      <a:pt x="176" y="543"/>
                      <a:pt x="195" y="546"/>
                    </a:cubicBezTo>
                    <a:cubicBezTo>
                      <a:pt x="199" y="547"/>
                      <a:pt x="203" y="548"/>
                      <a:pt x="207" y="549"/>
                    </a:cubicBezTo>
                    <a:cubicBezTo>
                      <a:pt x="207" y="571"/>
                      <a:pt x="209" y="593"/>
                      <a:pt x="215" y="613"/>
                    </a:cubicBezTo>
                    <a:cubicBezTo>
                      <a:pt x="216" y="616"/>
                      <a:pt x="217" y="618"/>
                      <a:pt x="219" y="620"/>
                    </a:cubicBezTo>
                    <a:cubicBezTo>
                      <a:pt x="218" y="621"/>
                      <a:pt x="218" y="622"/>
                      <a:pt x="217" y="622"/>
                    </a:cubicBezTo>
                    <a:cubicBezTo>
                      <a:pt x="217" y="622"/>
                      <a:pt x="217" y="622"/>
                      <a:pt x="217" y="622"/>
                    </a:cubicBezTo>
                    <a:cubicBezTo>
                      <a:pt x="210" y="627"/>
                      <a:pt x="209" y="636"/>
                      <a:pt x="212" y="644"/>
                    </a:cubicBezTo>
                    <a:cubicBezTo>
                      <a:pt x="205" y="651"/>
                      <a:pt x="212" y="666"/>
                      <a:pt x="223" y="667"/>
                    </a:cubicBezTo>
                    <a:cubicBezTo>
                      <a:pt x="260" y="670"/>
                      <a:pt x="297" y="670"/>
                      <a:pt x="334" y="671"/>
                    </a:cubicBezTo>
                    <a:cubicBezTo>
                      <a:pt x="353" y="671"/>
                      <a:pt x="371" y="671"/>
                      <a:pt x="390" y="671"/>
                    </a:cubicBezTo>
                    <a:cubicBezTo>
                      <a:pt x="405" y="672"/>
                      <a:pt x="421" y="673"/>
                      <a:pt x="435" y="667"/>
                    </a:cubicBezTo>
                    <a:cubicBezTo>
                      <a:pt x="445" y="673"/>
                      <a:pt x="458" y="673"/>
                      <a:pt x="466" y="662"/>
                    </a:cubicBezTo>
                    <a:cubicBezTo>
                      <a:pt x="475" y="649"/>
                      <a:pt x="460" y="631"/>
                      <a:pt x="447" y="634"/>
                    </a:cubicBezTo>
                    <a:cubicBezTo>
                      <a:pt x="446" y="632"/>
                      <a:pt x="446" y="631"/>
                      <a:pt x="446" y="629"/>
                    </a:cubicBezTo>
                    <a:cubicBezTo>
                      <a:pt x="447" y="628"/>
                      <a:pt x="448" y="628"/>
                      <a:pt x="449" y="627"/>
                    </a:cubicBezTo>
                    <a:cubicBezTo>
                      <a:pt x="454" y="624"/>
                      <a:pt x="456" y="620"/>
                      <a:pt x="457" y="616"/>
                    </a:cubicBezTo>
                    <a:cubicBezTo>
                      <a:pt x="465" y="616"/>
                      <a:pt x="474" y="614"/>
                      <a:pt x="482" y="610"/>
                    </a:cubicBezTo>
                    <a:cubicBezTo>
                      <a:pt x="490" y="627"/>
                      <a:pt x="509" y="641"/>
                      <a:pt x="529" y="634"/>
                    </a:cubicBezTo>
                    <a:cubicBezTo>
                      <a:pt x="541" y="630"/>
                      <a:pt x="553" y="628"/>
                      <a:pt x="565" y="625"/>
                    </a:cubicBezTo>
                    <a:cubicBezTo>
                      <a:pt x="578" y="622"/>
                      <a:pt x="586" y="619"/>
                      <a:pt x="595" y="613"/>
                    </a:cubicBezTo>
                    <a:cubicBezTo>
                      <a:pt x="597" y="615"/>
                      <a:pt x="600" y="617"/>
                      <a:pt x="604" y="618"/>
                    </a:cubicBezTo>
                    <a:cubicBezTo>
                      <a:pt x="610" y="620"/>
                      <a:pt x="616" y="619"/>
                      <a:pt x="621" y="616"/>
                    </a:cubicBezTo>
                    <a:cubicBezTo>
                      <a:pt x="624" y="614"/>
                      <a:pt x="626" y="612"/>
                      <a:pt x="628" y="609"/>
                    </a:cubicBezTo>
                    <a:cubicBezTo>
                      <a:pt x="629" y="609"/>
                      <a:pt x="630" y="609"/>
                      <a:pt x="631" y="608"/>
                    </a:cubicBezTo>
                    <a:cubicBezTo>
                      <a:pt x="639" y="612"/>
                      <a:pt x="650" y="609"/>
                      <a:pt x="647" y="597"/>
                    </a:cubicBezTo>
                    <a:cubicBezTo>
                      <a:pt x="641" y="573"/>
                      <a:pt x="652" y="549"/>
                      <a:pt x="646" y="525"/>
                    </a:cubicBezTo>
                    <a:cubicBezTo>
                      <a:pt x="654" y="523"/>
                      <a:pt x="659" y="515"/>
                      <a:pt x="655" y="505"/>
                    </a:cubicBezTo>
                    <a:cubicBezTo>
                      <a:pt x="645" y="481"/>
                      <a:pt x="624" y="465"/>
                      <a:pt x="606" y="447"/>
                    </a:cubicBezTo>
                    <a:cubicBezTo>
                      <a:pt x="587" y="429"/>
                      <a:pt x="575" y="407"/>
                      <a:pt x="560" y="386"/>
                    </a:cubicBezTo>
                    <a:cubicBezTo>
                      <a:pt x="545" y="368"/>
                      <a:pt x="529" y="349"/>
                      <a:pt x="513" y="332"/>
                    </a:cubicBezTo>
                    <a:cubicBezTo>
                      <a:pt x="509" y="327"/>
                      <a:pt x="504" y="321"/>
                      <a:pt x="500" y="316"/>
                    </a:cubicBezTo>
                    <a:cubicBezTo>
                      <a:pt x="506" y="317"/>
                      <a:pt x="513" y="319"/>
                      <a:pt x="517" y="319"/>
                    </a:cubicBezTo>
                    <a:cubicBezTo>
                      <a:pt x="528" y="321"/>
                      <a:pt x="538" y="322"/>
                      <a:pt x="549" y="323"/>
                    </a:cubicBezTo>
                    <a:cubicBezTo>
                      <a:pt x="575" y="327"/>
                      <a:pt x="601" y="325"/>
                      <a:pt x="628" y="324"/>
                    </a:cubicBezTo>
                    <a:cubicBezTo>
                      <a:pt x="678" y="321"/>
                      <a:pt x="730" y="321"/>
                      <a:pt x="781" y="315"/>
                    </a:cubicBezTo>
                    <a:cubicBezTo>
                      <a:pt x="781" y="317"/>
                      <a:pt x="781" y="320"/>
                      <a:pt x="781" y="323"/>
                    </a:cubicBezTo>
                    <a:cubicBezTo>
                      <a:pt x="781" y="358"/>
                      <a:pt x="781" y="393"/>
                      <a:pt x="784" y="428"/>
                    </a:cubicBezTo>
                    <a:cubicBezTo>
                      <a:pt x="786" y="454"/>
                      <a:pt x="787" y="482"/>
                      <a:pt x="795" y="507"/>
                    </a:cubicBezTo>
                    <a:cubicBezTo>
                      <a:pt x="796" y="510"/>
                      <a:pt x="797" y="512"/>
                      <a:pt x="798" y="515"/>
                    </a:cubicBezTo>
                    <a:cubicBezTo>
                      <a:pt x="797" y="540"/>
                      <a:pt x="795" y="563"/>
                      <a:pt x="793" y="588"/>
                    </a:cubicBezTo>
                    <a:cubicBezTo>
                      <a:pt x="792" y="601"/>
                      <a:pt x="806" y="612"/>
                      <a:pt x="818" y="605"/>
                    </a:cubicBezTo>
                    <a:cubicBezTo>
                      <a:pt x="825" y="602"/>
                      <a:pt x="832" y="599"/>
                      <a:pt x="839" y="598"/>
                    </a:cubicBezTo>
                    <a:cubicBezTo>
                      <a:pt x="844" y="607"/>
                      <a:pt x="853" y="613"/>
                      <a:pt x="865" y="613"/>
                    </a:cubicBezTo>
                    <a:cubicBezTo>
                      <a:pt x="881" y="616"/>
                      <a:pt x="896" y="611"/>
                      <a:pt x="912" y="606"/>
                    </a:cubicBezTo>
                    <a:cubicBezTo>
                      <a:pt x="922" y="602"/>
                      <a:pt x="932" y="601"/>
                      <a:pt x="941" y="597"/>
                    </a:cubicBezTo>
                    <a:cubicBezTo>
                      <a:pt x="942" y="597"/>
                      <a:pt x="943" y="596"/>
                      <a:pt x="943" y="596"/>
                    </a:cubicBezTo>
                    <a:cubicBezTo>
                      <a:pt x="946" y="597"/>
                      <a:pt x="950" y="598"/>
                      <a:pt x="953" y="599"/>
                    </a:cubicBezTo>
                    <a:cubicBezTo>
                      <a:pt x="965" y="601"/>
                      <a:pt x="977" y="600"/>
                      <a:pt x="989" y="601"/>
                    </a:cubicBezTo>
                    <a:cubicBezTo>
                      <a:pt x="1013" y="602"/>
                      <a:pt x="1042" y="611"/>
                      <a:pt x="1062" y="592"/>
                    </a:cubicBezTo>
                    <a:cubicBezTo>
                      <a:pt x="1062" y="592"/>
                      <a:pt x="1062" y="592"/>
                      <a:pt x="1063" y="592"/>
                    </a:cubicBezTo>
                    <a:cubicBezTo>
                      <a:pt x="1067" y="591"/>
                      <a:pt x="1073" y="588"/>
                      <a:pt x="1076" y="584"/>
                    </a:cubicBezTo>
                    <a:cubicBezTo>
                      <a:pt x="1078" y="579"/>
                      <a:pt x="1080" y="575"/>
                      <a:pt x="1082" y="570"/>
                    </a:cubicBezTo>
                    <a:cubicBezTo>
                      <a:pt x="1084" y="567"/>
                      <a:pt x="1083" y="563"/>
                      <a:pt x="1081" y="559"/>
                    </a:cubicBezTo>
                    <a:cubicBezTo>
                      <a:pt x="1081" y="559"/>
                      <a:pt x="1081" y="559"/>
                      <a:pt x="1081" y="559"/>
                    </a:cubicBezTo>
                    <a:cubicBezTo>
                      <a:pt x="1088" y="543"/>
                      <a:pt x="1085" y="523"/>
                      <a:pt x="1085" y="506"/>
                    </a:cubicBezTo>
                    <a:cubicBezTo>
                      <a:pt x="1084" y="485"/>
                      <a:pt x="1081" y="463"/>
                      <a:pt x="1080" y="442"/>
                    </a:cubicBezTo>
                    <a:cubicBezTo>
                      <a:pt x="1077" y="409"/>
                      <a:pt x="1079" y="373"/>
                      <a:pt x="1074" y="340"/>
                    </a:cubicBezTo>
                    <a:cubicBezTo>
                      <a:pt x="1074" y="340"/>
                      <a:pt x="1075" y="340"/>
                      <a:pt x="1075" y="340"/>
                    </a:cubicBezTo>
                    <a:cubicBezTo>
                      <a:pt x="1078" y="339"/>
                      <a:pt x="1078" y="339"/>
                      <a:pt x="1078" y="339"/>
                    </a:cubicBezTo>
                    <a:cubicBezTo>
                      <a:pt x="1087" y="335"/>
                      <a:pt x="1092" y="328"/>
                      <a:pt x="1093" y="319"/>
                    </a:cubicBezTo>
                    <a:cubicBezTo>
                      <a:pt x="1093" y="318"/>
                      <a:pt x="1093" y="318"/>
                      <a:pt x="1093" y="318"/>
                    </a:cubicBezTo>
                    <a:cubicBezTo>
                      <a:pt x="1097" y="320"/>
                      <a:pt x="1103" y="321"/>
                      <a:pt x="1107" y="319"/>
                    </a:cubicBezTo>
                    <a:cubicBezTo>
                      <a:pt x="1125" y="329"/>
                      <a:pt x="1151" y="323"/>
                      <a:pt x="1169" y="319"/>
                    </a:cubicBezTo>
                    <a:cubicBezTo>
                      <a:pt x="1185" y="315"/>
                      <a:pt x="1177" y="293"/>
                      <a:pt x="1168" y="288"/>
                    </a:cubicBezTo>
                    <a:cubicBezTo>
                      <a:pt x="1157" y="282"/>
                      <a:pt x="1145" y="280"/>
                      <a:pt x="1132" y="280"/>
                    </a:cubicBezTo>
                    <a:cubicBezTo>
                      <a:pt x="1130" y="276"/>
                      <a:pt x="1127" y="273"/>
                      <a:pt x="1123" y="271"/>
                    </a:cubicBezTo>
                    <a:cubicBezTo>
                      <a:pt x="1121" y="266"/>
                      <a:pt x="1120" y="260"/>
                      <a:pt x="1119" y="255"/>
                    </a:cubicBezTo>
                    <a:cubicBezTo>
                      <a:pt x="1120" y="254"/>
                      <a:pt x="1121" y="253"/>
                      <a:pt x="1120" y="251"/>
                    </a:cubicBezTo>
                    <a:cubicBezTo>
                      <a:pt x="1119" y="246"/>
                      <a:pt x="1117" y="241"/>
                      <a:pt x="1115" y="236"/>
                    </a:cubicBezTo>
                    <a:cubicBezTo>
                      <a:pt x="1148" y="233"/>
                      <a:pt x="1181" y="229"/>
                      <a:pt x="1214" y="228"/>
                    </a:cubicBezTo>
                    <a:cubicBezTo>
                      <a:pt x="1233" y="228"/>
                      <a:pt x="1251" y="226"/>
                      <a:pt x="1270" y="223"/>
                    </a:cubicBezTo>
                    <a:cubicBezTo>
                      <a:pt x="1287" y="221"/>
                      <a:pt x="1306" y="225"/>
                      <a:pt x="1323" y="216"/>
                    </a:cubicBezTo>
                    <a:cubicBezTo>
                      <a:pt x="1333" y="211"/>
                      <a:pt x="1328" y="195"/>
                      <a:pt x="1317" y="196"/>
                    </a:cubicBezTo>
                    <a:close/>
                    <a:moveTo>
                      <a:pt x="441" y="401"/>
                    </a:moveTo>
                    <a:cubicBezTo>
                      <a:pt x="438" y="398"/>
                      <a:pt x="436" y="395"/>
                      <a:pt x="433" y="393"/>
                    </a:cubicBezTo>
                    <a:cubicBezTo>
                      <a:pt x="436" y="392"/>
                      <a:pt x="439" y="391"/>
                      <a:pt x="442" y="389"/>
                    </a:cubicBezTo>
                    <a:cubicBezTo>
                      <a:pt x="441" y="393"/>
                      <a:pt x="441" y="397"/>
                      <a:pt x="441" y="401"/>
                    </a:cubicBezTo>
                    <a:close/>
                    <a:moveTo>
                      <a:pt x="593" y="489"/>
                    </a:moveTo>
                    <a:cubicBezTo>
                      <a:pt x="592" y="490"/>
                      <a:pt x="592" y="491"/>
                      <a:pt x="591" y="492"/>
                    </a:cubicBezTo>
                    <a:cubicBezTo>
                      <a:pt x="589" y="490"/>
                      <a:pt x="588" y="488"/>
                      <a:pt x="586" y="486"/>
                    </a:cubicBezTo>
                    <a:cubicBezTo>
                      <a:pt x="586" y="483"/>
                      <a:pt x="585" y="481"/>
                      <a:pt x="584" y="479"/>
                    </a:cubicBezTo>
                    <a:cubicBezTo>
                      <a:pt x="587" y="482"/>
                      <a:pt x="590" y="486"/>
                      <a:pt x="593" y="489"/>
                    </a:cubicBezTo>
                    <a:close/>
                    <a:moveTo>
                      <a:pt x="497" y="353"/>
                    </a:moveTo>
                    <a:cubicBezTo>
                      <a:pt x="496" y="353"/>
                      <a:pt x="496" y="353"/>
                      <a:pt x="496" y="353"/>
                    </a:cubicBezTo>
                    <a:cubicBezTo>
                      <a:pt x="496" y="352"/>
                      <a:pt x="496" y="352"/>
                      <a:pt x="495" y="352"/>
                    </a:cubicBezTo>
                    <a:cubicBezTo>
                      <a:pt x="495" y="352"/>
                      <a:pt x="495" y="352"/>
                      <a:pt x="495" y="352"/>
                    </a:cubicBezTo>
                    <a:cubicBezTo>
                      <a:pt x="495" y="352"/>
                      <a:pt x="495" y="352"/>
                      <a:pt x="495" y="352"/>
                    </a:cubicBezTo>
                    <a:cubicBezTo>
                      <a:pt x="494" y="352"/>
                      <a:pt x="493" y="353"/>
                      <a:pt x="492" y="353"/>
                    </a:cubicBezTo>
                    <a:cubicBezTo>
                      <a:pt x="492" y="353"/>
                      <a:pt x="492" y="353"/>
                      <a:pt x="491" y="354"/>
                    </a:cubicBezTo>
                    <a:cubicBezTo>
                      <a:pt x="489" y="355"/>
                      <a:pt x="488" y="359"/>
                      <a:pt x="489" y="361"/>
                    </a:cubicBezTo>
                    <a:cubicBezTo>
                      <a:pt x="489" y="362"/>
                      <a:pt x="489" y="363"/>
                      <a:pt x="490" y="364"/>
                    </a:cubicBezTo>
                    <a:cubicBezTo>
                      <a:pt x="489" y="364"/>
                      <a:pt x="488" y="364"/>
                      <a:pt x="488" y="364"/>
                    </a:cubicBezTo>
                    <a:cubicBezTo>
                      <a:pt x="487" y="358"/>
                      <a:pt x="487" y="351"/>
                      <a:pt x="488" y="345"/>
                    </a:cubicBezTo>
                    <a:cubicBezTo>
                      <a:pt x="488" y="342"/>
                      <a:pt x="489" y="338"/>
                      <a:pt x="489" y="336"/>
                    </a:cubicBezTo>
                    <a:cubicBezTo>
                      <a:pt x="489" y="336"/>
                      <a:pt x="489" y="335"/>
                      <a:pt x="489" y="335"/>
                    </a:cubicBezTo>
                    <a:cubicBezTo>
                      <a:pt x="492" y="341"/>
                      <a:pt x="495" y="347"/>
                      <a:pt x="498" y="353"/>
                    </a:cubicBezTo>
                    <a:cubicBezTo>
                      <a:pt x="498" y="353"/>
                      <a:pt x="497" y="353"/>
                      <a:pt x="497" y="353"/>
                    </a:cubicBezTo>
                    <a:close/>
                    <a:moveTo>
                      <a:pt x="895" y="526"/>
                    </a:moveTo>
                    <a:cubicBezTo>
                      <a:pt x="887" y="528"/>
                      <a:pt x="878" y="530"/>
                      <a:pt x="870" y="533"/>
                    </a:cubicBezTo>
                    <a:cubicBezTo>
                      <a:pt x="871" y="530"/>
                      <a:pt x="871" y="527"/>
                      <a:pt x="872" y="525"/>
                    </a:cubicBezTo>
                    <a:cubicBezTo>
                      <a:pt x="878" y="525"/>
                      <a:pt x="884" y="524"/>
                      <a:pt x="890" y="521"/>
                    </a:cubicBezTo>
                    <a:cubicBezTo>
                      <a:pt x="893" y="520"/>
                      <a:pt x="895" y="519"/>
                      <a:pt x="897" y="517"/>
                    </a:cubicBezTo>
                    <a:cubicBezTo>
                      <a:pt x="896" y="520"/>
                      <a:pt x="895" y="523"/>
                      <a:pt x="895" y="526"/>
                    </a:cubicBezTo>
                    <a:close/>
                    <a:moveTo>
                      <a:pt x="990" y="331"/>
                    </a:moveTo>
                    <a:cubicBezTo>
                      <a:pt x="989" y="332"/>
                      <a:pt x="988" y="332"/>
                      <a:pt x="987" y="332"/>
                    </a:cubicBezTo>
                    <a:cubicBezTo>
                      <a:pt x="988" y="328"/>
                      <a:pt x="988" y="324"/>
                      <a:pt x="989" y="320"/>
                    </a:cubicBezTo>
                    <a:cubicBezTo>
                      <a:pt x="990" y="324"/>
                      <a:pt x="991" y="328"/>
                      <a:pt x="992" y="331"/>
                    </a:cubicBezTo>
                    <a:cubicBezTo>
                      <a:pt x="991" y="331"/>
                      <a:pt x="991" y="331"/>
                      <a:pt x="990" y="331"/>
                    </a:cubicBezTo>
                    <a:close/>
                    <a:moveTo>
                      <a:pt x="1018" y="202"/>
                    </a:moveTo>
                    <a:cubicBezTo>
                      <a:pt x="1017" y="205"/>
                      <a:pt x="1017" y="209"/>
                      <a:pt x="1016" y="212"/>
                    </a:cubicBezTo>
                    <a:cubicBezTo>
                      <a:pt x="1016" y="210"/>
                      <a:pt x="1015" y="208"/>
                      <a:pt x="1015" y="205"/>
                    </a:cubicBezTo>
                    <a:cubicBezTo>
                      <a:pt x="1013" y="199"/>
                      <a:pt x="1012" y="193"/>
                      <a:pt x="1010" y="187"/>
                    </a:cubicBezTo>
                    <a:cubicBezTo>
                      <a:pt x="1009" y="183"/>
                      <a:pt x="1008" y="180"/>
                      <a:pt x="1007" y="177"/>
                    </a:cubicBezTo>
                    <a:cubicBezTo>
                      <a:pt x="1007" y="177"/>
                      <a:pt x="1007" y="178"/>
                      <a:pt x="1007" y="178"/>
                    </a:cubicBezTo>
                    <a:cubicBezTo>
                      <a:pt x="1007" y="178"/>
                      <a:pt x="1007" y="177"/>
                      <a:pt x="1007" y="176"/>
                    </a:cubicBezTo>
                    <a:cubicBezTo>
                      <a:pt x="1007" y="176"/>
                      <a:pt x="1007" y="175"/>
                      <a:pt x="1006" y="174"/>
                    </a:cubicBezTo>
                    <a:cubicBezTo>
                      <a:pt x="1003" y="166"/>
                      <a:pt x="1007" y="168"/>
                      <a:pt x="1007" y="175"/>
                    </a:cubicBezTo>
                    <a:cubicBezTo>
                      <a:pt x="1008" y="164"/>
                      <a:pt x="1003" y="153"/>
                      <a:pt x="995" y="145"/>
                    </a:cubicBezTo>
                    <a:cubicBezTo>
                      <a:pt x="998" y="136"/>
                      <a:pt x="998" y="126"/>
                      <a:pt x="994" y="117"/>
                    </a:cubicBezTo>
                    <a:cubicBezTo>
                      <a:pt x="1006" y="120"/>
                      <a:pt x="1017" y="124"/>
                      <a:pt x="1028" y="128"/>
                    </a:cubicBezTo>
                    <a:cubicBezTo>
                      <a:pt x="1029" y="128"/>
                      <a:pt x="1030" y="128"/>
                      <a:pt x="1030" y="128"/>
                    </a:cubicBezTo>
                    <a:cubicBezTo>
                      <a:pt x="1021" y="151"/>
                      <a:pt x="1021" y="181"/>
                      <a:pt x="1018" y="202"/>
                    </a:cubicBezTo>
                    <a:close/>
                    <a:moveTo>
                      <a:pt x="1052" y="565"/>
                    </a:moveTo>
                    <a:cubicBezTo>
                      <a:pt x="1049" y="564"/>
                      <a:pt x="1046" y="563"/>
                      <a:pt x="1044" y="562"/>
                    </a:cubicBezTo>
                    <a:cubicBezTo>
                      <a:pt x="1046" y="562"/>
                      <a:pt x="1048" y="562"/>
                      <a:pt x="1051" y="562"/>
                    </a:cubicBezTo>
                    <a:cubicBezTo>
                      <a:pt x="1051" y="562"/>
                      <a:pt x="1052" y="563"/>
                      <a:pt x="1053" y="563"/>
                    </a:cubicBezTo>
                    <a:cubicBezTo>
                      <a:pt x="1052" y="564"/>
                      <a:pt x="1052" y="564"/>
                      <a:pt x="1052" y="56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0" name="ïšḻïďê-Freeform 17">
                <a:extLst>
                  <a:ext uri="{FF2B5EF4-FFF2-40B4-BE49-F238E27FC236}">
                    <a16:creationId xmlns:a16="http://schemas.microsoft.com/office/drawing/2014/main" id="{5F64ADBA-8906-4C1B-8315-40CB631D0605}"/>
                  </a:ext>
                </a:extLst>
              </p:cNvPr>
              <p:cNvSpPr>
                <a:spLocks/>
              </p:cNvSpPr>
              <p:nvPr/>
            </p:nvSpPr>
            <p:spPr bwMode="auto">
              <a:xfrm>
                <a:off x="2955" y="157"/>
                <a:ext cx="587" cy="1292"/>
              </a:xfrm>
              <a:custGeom>
                <a:avLst/>
                <a:gdLst>
                  <a:gd name="T0" fmla="*/ 524 w 533"/>
                  <a:gd name="T1" fmla="*/ 776 h 1174"/>
                  <a:gd name="T2" fmla="*/ 519 w 533"/>
                  <a:gd name="T3" fmla="*/ 635 h 1174"/>
                  <a:gd name="T4" fmla="*/ 521 w 533"/>
                  <a:gd name="T5" fmla="*/ 453 h 1174"/>
                  <a:gd name="T6" fmla="*/ 521 w 533"/>
                  <a:gd name="T7" fmla="*/ 232 h 1174"/>
                  <a:gd name="T8" fmla="*/ 516 w 533"/>
                  <a:gd name="T9" fmla="*/ 196 h 1174"/>
                  <a:gd name="T10" fmla="*/ 486 w 533"/>
                  <a:gd name="T11" fmla="*/ 147 h 1174"/>
                  <a:gd name="T12" fmla="*/ 416 w 533"/>
                  <a:gd name="T13" fmla="*/ 103 h 1174"/>
                  <a:gd name="T14" fmla="*/ 366 w 533"/>
                  <a:gd name="T15" fmla="*/ 47 h 1174"/>
                  <a:gd name="T16" fmla="*/ 329 w 533"/>
                  <a:gd name="T17" fmla="*/ 4 h 1174"/>
                  <a:gd name="T18" fmla="*/ 317 w 533"/>
                  <a:gd name="T19" fmla="*/ 2 h 1174"/>
                  <a:gd name="T20" fmla="*/ 314 w 533"/>
                  <a:gd name="T21" fmla="*/ 57 h 1174"/>
                  <a:gd name="T22" fmla="*/ 309 w 533"/>
                  <a:gd name="T23" fmla="*/ 97 h 1174"/>
                  <a:gd name="T24" fmla="*/ 88 w 533"/>
                  <a:gd name="T25" fmla="*/ 259 h 1174"/>
                  <a:gd name="T26" fmla="*/ 8 w 533"/>
                  <a:gd name="T27" fmla="*/ 322 h 1174"/>
                  <a:gd name="T28" fmla="*/ 41 w 533"/>
                  <a:gd name="T29" fmla="*/ 317 h 1174"/>
                  <a:gd name="T30" fmla="*/ 164 w 533"/>
                  <a:gd name="T31" fmla="*/ 225 h 1174"/>
                  <a:gd name="T32" fmla="*/ 308 w 533"/>
                  <a:gd name="T33" fmla="*/ 114 h 1174"/>
                  <a:gd name="T34" fmla="*/ 306 w 533"/>
                  <a:gd name="T35" fmla="*/ 140 h 1174"/>
                  <a:gd name="T36" fmla="*/ 70 w 533"/>
                  <a:gd name="T37" fmla="*/ 319 h 1174"/>
                  <a:gd name="T38" fmla="*/ 28 w 533"/>
                  <a:gd name="T39" fmla="*/ 390 h 1174"/>
                  <a:gd name="T40" fmla="*/ 165 w 533"/>
                  <a:gd name="T41" fmla="*/ 276 h 1174"/>
                  <a:gd name="T42" fmla="*/ 309 w 533"/>
                  <a:gd name="T43" fmla="*/ 167 h 1174"/>
                  <a:gd name="T44" fmla="*/ 316 w 533"/>
                  <a:gd name="T45" fmla="*/ 356 h 1174"/>
                  <a:gd name="T46" fmla="*/ 315 w 533"/>
                  <a:gd name="T47" fmla="*/ 386 h 1174"/>
                  <a:gd name="T48" fmla="*/ 315 w 533"/>
                  <a:gd name="T49" fmla="*/ 607 h 1174"/>
                  <a:gd name="T50" fmla="*/ 315 w 533"/>
                  <a:gd name="T51" fmla="*/ 764 h 1174"/>
                  <a:gd name="T52" fmla="*/ 322 w 533"/>
                  <a:gd name="T53" fmla="*/ 817 h 1174"/>
                  <a:gd name="T54" fmla="*/ 248 w 533"/>
                  <a:gd name="T55" fmla="*/ 862 h 1174"/>
                  <a:gd name="T56" fmla="*/ 93 w 533"/>
                  <a:gd name="T57" fmla="*/ 948 h 1174"/>
                  <a:gd name="T58" fmla="*/ 16 w 533"/>
                  <a:gd name="T59" fmla="*/ 985 h 1174"/>
                  <a:gd name="T60" fmla="*/ 19 w 533"/>
                  <a:gd name="T61" fmla="*/ 1001 h 1174"/>
                  <a:gd name="T62" fmla="*/ 163 w 533"/>
                  <a:gd name="T63" fmla="*/ 938 h 1174"/>
                  <a:gd name="T64" fmla="*/ 319 w 533"/>
                  <a:gd name="T65" fmla="*/ 855 h 1174"/>
                  <a:gd name="T66" fmla="*/ 316 w 533"/>
                  <a:gd name="T67" fmla="*/ 998 h 1174"/>
                  <a:gd name="T68" fmla="*/ 322 w 533"/>
                  <a:gd name="T69" fmla="*/ 1089 h 1174"/>
                  <a:gd name="T70" fmla="*/ 323 w 533"/>
                  <a:gd name="T71" fmla="*/ 1100 h 1174"/>
                  <a:gd name="T72" fmla="*/ 316 w 533"/>
                  <a:gd name="T73" fmla="*/ 1163 h 1174"/>
                  <a:gd name="T74" fmla="*/ 330 w 533"/>
                  <a:gd name="T75" fmla="*/ 1168 h 1174"/>
                  <a:gd name="T76" fmla="*/ 346 w 533"/>
                  <a:gd name="T77" fmla="*/ 1159 h 1174"/>
                  <a:gd name="T78" fmla="*/ 459 w 533"/>
                  <a:gd name="T79" fmla="*/ 1106 h 1174"/>
                  <a:gd name="T80" fmla="*/ 473 w 533"/>
                  <a:gd name="T81" fmla="*/ 1094 h 1174"/>
                  <a:gd name="T82" fmla="*/ 493 w 533"/>
                  <a:gd name="T83" fmla="*/ 1078 h 1174"/>
                  <a:gd name="T84" fmla="*/ 519 w 533"/>
                  <a:gd name="T85" fmla="*/ 1066 h 1174"/>
                  <a:gd name="T86" fmla="*/ 530 w 533"/>
                  <a:gd name="T87" fmla="*/ 857 h 1174"/>
                  <a:gd name="T88" fmla="*/ 359 w 533"/>
                  <a:gd name="T89" fmla="*/ 916 h 1174"/>
                  <a:gd name="T90" fmla="*/ 361 w 533"/>
                  <a:gd name="T91" fmla="*/ 927 h 1174"/>
                  <a:gd name="T92" fmla="*/ 354 w 533"/>
                  <a:gd name="T93" fmla="*/ 146 h 1174"/>
                  <a:gd name="T94" fmla="*/ 363 w 533"/>
                  <a:gd name="T95" fmla="*/ 139 h 1174"/>
                  <a:gd name="T96" fmla="*/ 441 w 533"/>
                  <a:gd name="T97" fmla="*/ 926 h 1174"/>
                  <a:gd name="T98" fmla="*/ 456 w 533"/>
                  <a:gd name="T99" fmla="*/ 880 h 1174"/>
                  <a:gd name="T100" fmla="*/ 458 w 533"/>
                  <a:gd name="T101" fmla="*/ 934 h 1174"/>
                  <a:gd name="T102" fmla="*/ 497 w 533"/>
                  <a:gd name="T103" fmla="*/ 207 h 1174"/>
                  <a:gd name="T104" fmla="*/ 495 w 533"/>
                  <a:gd name="T105" fmla="*/ 202 h 1174"/>
                  <a:gd name="T106" fmla="*/ 497 w 533"/>
                  <a:gd name="T107" fmla="*/ 207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3" h="1174">
                    <a:moveTo>
                      <a:pt x="530" y="857"/>
                    </a:moveTo>
                    <a:cubicBezTo>
                      <a:pt x="529" y="830"/>
                      <a:pt x="524" y="803"/>
                      <a:pt x="524" y="776"/>
                    </a:cubicBezTo>
                    <a:cubicBezTo>
                      <a:pt x="524" y="749"/>
                      <a:pt x="524" y="722"/>
                      <a:pt x="522" y="694"/>
                    </a:cubicBezTo>
                    <a:cubicBezTo>
                      <a:pt x="520" y="675"/>
                      <a:pt x="520" y="655"/>
                      <a:pt x="519" y="635"/>
                    </a:cubicBezTo>
                    <a:cubicBezTo>
                      <a:pt x="520" y="634"/>
                      <a:pt x="520" y="633"/>
                      <a:pt x="521" y="632"/>
                    </a:cubicBezTo>
                    <a:cubicBezTo>
                      <a:pt x="525" y="574"/>
                      <a:pt x="533" y="511"/>
                      <a:pt x="521" y="453"/>
                    </a:cubicBezTo>
                    <a:cubicBezTo>
                      <a:pt x="523" y="401"/>
                      <a:pt x="522" y="350"/>
                      <a:pt x="519" y="298"/>
                    </a:cubicBezTo>
                    <a:cubicBezTo>
                      <a:pt x="519" y="276"/>
                      <a:pt x="521" y="254"/>
                      <a:pt x="521" y="232"/>
                    </a:cubicBezTo>
                    <a:cubicBezTo>
                      <a:pt x="521" y="230"/>
                      <a:pt x="520" y="228"/>
                      <a:pt x="518" y="226"/>
                    </a:cubicBezTo>
                    <a:cubicBezTo>
                      <a:pt x="518" y="216"/>
                      <a:pt x="518" y="206"/>
                      <a:pt x="516" y="196"/>
                    </a:cubicBezTo>
                    <a:cubicBezTo>
                      <a:pt x="516" y="195"/>
                      <a:pt x="515" y="193"/>
                      <a:pt x="515" y="192"/>
                    </a:cubicBezTo>
                    <a:cubicBezTo>
                      <a:pt x="526" y="175"/>
                      <a:pt x="500" y="155"/>
                      <a:pt x="486" y="147"/>
                    </a:cubicBezTo>
                    <a:cubicBezTo>
                      <a:pt x="462" y="133"/>
                      <a:pt x="439" y="117"/>
                      <a:pt x="416" y="103"/>
                    </a:cubicBezTo>
                    <a:cubicBezTo>
                      <a:pt x="416" y="103"/>
                      <a:pt x="416" y="103"/>
                      <a:pt x="416" y="103"/>
                    </a:cubicBezTo>
                    <a:cubicBezTo>
                      <a:pt x="413" y="100"/>
                      <a:pt x="410" y="96"/>
                      <a:pt x="408" y="93"/>
                    </a:cubicBezTo>
                    <a:cubicBezTo>
                      <a:pt x="395" y="77"/>
                      <a:pt x="380" y="62"/>
                      <a:pt x="366" y="47"/>
                    </a:cubicBezTo>
                    <a:cubicBezTo>
                      <a:pt x="353" y="34"/>
                      <a:pt x="344" y="14"/>
                      <a:pt x="329" y="4"/>
                    </a:cubicBezTo>
                    <a:cubicBezTo>
                      <a:pt x="329" y="4"/>
                      <a:pt x="329" y="4"/>
                      <a:pt x="329" y="4"/>
                    </a:cubicBezTo>
                    <a:cubicBezTo>
                      <a:pt x="326" y="1"/>
                      <a:pt x="323" y="0"/>
                      <a:pt x="319" y="1"/>
                    </a:cubicBezTo>
                    <a:cubicBezTo>
                      <a:pt x="318" y="1"/>
                      <a:pt x="317" y="1"/>
                      <a:pt x="317" y="2"/>
                    </a:cubicBezTo>
                    <a:cubicBezTo>
                      <a:pt x="311" y="4"/>
                      <a:pt x="309" y="8"/>
                      <a:pt x="308" y="13"/>
                    </a:cubicBezTo>
                    <a:cubicBezTo>
                      <a:pt x="306" y="28"/>
                      <a:pt x="309" y="43"/>
                      <a:pt x="314" y="57"/>
                    </a:cubicBezTo>
                    <a:cubicBezTo>
                      <a:pt x="313" y="59"/>
                      <a:pt x="312" y="61"/>
                      <a:pt x="312" y="64"/>
                    </a:cubicBezTo>
                    <a:cubicBezTo>
                      <a:pt x="311" y="75"/>
                      <a:pt x="310" y="86"/>
                      <a:pt x="309" y="97"/>
                    </a:cubicBezTo>
                    <a:cubicBezTo>
                      <a:pt x="254" y="116"/>
                      <a:pt x="209" y="163"/>
                      <a:pt x="164" y="199"/>
                    </a:cubicBezTo>
                    <a:cubicBezTo>
                      <a:pt x="138" y="219"/>
                      <a:pt x="112" y="238"/>
                      <a:pt x="88" y="259"/>
                    </a:cubicBezTo>
                    <a:cubicBezTo>
                      <a:pt x="75" y="270"/>
                      <a:pt x="60" y="279"/>
                      <a:pt x="46" y="289"/>
                    </a:cubicBezTo>
                    <a:cubicBezTo>
                      <a:pt x="33" y="299"/>
                      <a:pt x="24" y="314"/>
                      <a:pt x="8" y="322"/>
                    </a:cubicBezTo>
                    <a:cubicBezTo>
                      <a:pt x="0" y="326"/>
                      <a:pt x="7" y="340"/>
                      <a:pt x="14" y="336"/>
                    </a:cubicBezTo>
                    <a:cubicBezTo>
                      <a:pt x="25" y="332"/>
                      <a:pt x="33" y="325"/>
                      <a:pt x="41" y="317"/>
                    </a:cubicBezTo>
                    <a:cubicBezTo>
                      <a:pt x="53" y="306"/>
                      <a:pt x="67" y="297"/>
                      <a:pt x="81" y="287"/>
                    </a:cubicBezTo>
                    <a:cubicBezTo>
                      <a:pt x="109" y="267"/>
                      <a:pt x="136" y="246"/>
                      <a:pt x="164" y="225"/>
                    </a:cubicBezTo>
                    <a:cubicBezTo>
                      <a:pt x="188" y="205"/>
                      <a:pt x="212" y="185"/>
                      <a:pt x="237" y="165"/>
                    </a:cubicBezTo>
                    <a:cubicBezTo>
                      <a:pt x="259" y="147"/>
                      <a:pt x="285" y="132"/>
                      <a:pt x="308" y="114"/>
                    </a:cubicBezTo>
                    <a:cubicBezTo>
                      <a:pt x="307" y="123"/>
                      <a:pt x="307" y="131"/>
                      <a:pt x="307" y="140"/>
                    </a:cubicBezTo>
                    <a:cubicBezTo>
                      <a:pt x="307" y="140"/>
                      <a:pt x="307" y="140"/>
                      <a:pt x="306" y="140"/>
                    </a:cubicBezTo>
                    <a:cubicBezTo>
                      <a:pt x="249" y="175"/>
                      <a:pt x="194" y="216"/>
                      <a:pt x="144" y="260"/>
                    </a:cubicBezTo>
                    <a:cubicBezTo>
                      <a:pt x="120" y="281"/>
                      <a:pt x="95" y="300"/>
                      <a:pt x="70" y="319"/>
                    </a:cubicBezTo>
                    <a:cubicBezTo>
                      <a:pt x="48" y="335"/>
                      <a:pt x="27" y="353"/>
                      <a:pt x="12" y="376"/>
                    </a:cubicBezTo>
                    <a:cubicBezTo>
                      <a:pt x="5" y="386"/>
                      <a:pt x="21" y="401"/>
                      <a:pt x="28" y="390"/>
                    </a:cubicBezTo>
                    <a:cubicBezTo>
                      <a:pt x="44" y="367"/>
                      <a:pt x="67" y="352"/>
                      <a:pt x="90" y="336"/>
                    </a:cubicBezTo>
                    <a:cubicBezTo>
                      <a:pt x="116" y="318"/>
                      <a:pt x="140" y="297"/>
                      <a:pt x="165" y="276"/>
                    </a:cubicBezTo>
                    <a:cubicBezTo>
                      <a:pt x="191" y="254"/>
                      <a:pt x="218" y="232"/>
                      <a:pt x="246" y="212"/>
                    </a:cubicBezTo>
                    <a:cubicBezTo>
                      <a:pt x="267" y="197"/>
                      <a:pt x="291" y="185"/>
                      <a:pt x="309" y="167"/>
                    </a:cubicBezTo>
                    <a:cubicBezTo>
                      <a:pt x="310" y="195"/>
                      <a:pt x="311" y="223"/>
                      <a:pt x="311" y="252"/>
                    </a:cubicBezTo>
                    <a:cubicBezTo>
                      <a:pt x="311" y="287"/>
                      <a:pt x="312" y="322"/>
                      <a:pt x="316" y="356"/>
                    </a:cubicBezTo>
                    <a:cubicBezTo>
                      <a:pt x="316" y="365"/>
                      <a:pt x="317" y="373"/>
                      <a:pt x="317" y="381"/>
                    </a:cubicBezTo>
                    <a:cubicBezTo>
                      <a:pt x="317" y="383"/>
                      <a:pt x="316" y="384"/>
                      <a:pt x="315" y="386"/>
                    </a:cubicBezTo>
                    <a:cubicBezTo>
                      <a:pt x="309" y="421"/>
                      <a:pt x="312" y="457"/>
                      <a:pt x="313" y="493"/>
                    </a:cubicBezTo>
                    <a:cubicBezTo>
                      <a:pt x="314" y="531"/>
                      <a:pt x="315" y="569"/>
                      <a:pt x="315" y="607"/>
                    </a:cubicBezTo>
                    <a:cubicBezTo>
                      <a:pt x="314" y="644"/>
                      <a:pt x="314" y="681"/>
                      <a:pt x="314" y="718"/>
                    </a:cubicBezTo>
                    <a:cubicBezTo>
                      <a:pt x="314" y="733"/>
                      <a:pt x="313" y="749"/>
                      <a:pt x="315" y="764"/>
                    </a:cubicBezTo>
                    <a:cubicBezTo>
                      <a:pt x="317" y="780"/>
                      <a:pt x="315" y="796"/>
                      <a:pt x="319" y="811"/>
                    </a:cubicBezTo>
                    <a:cubicBezTo>
                      <a:pt x="319" y="814"/>
                      <a:pt x="320" y="816"/>
                      <a:pt x="322" y="817"/>
                    </a:cubicBezTo>
                    <a:cubicBezTo>
                      <a:pt x="322" y="820"/>
                      <a:pt x="321" y="822"/>
                      <a:pt x="321" y="825"/>
                    </a:cubicBezTo>
                    <a:cubicBezTo>
                      <a:pt x="298" y="840"/>
                      <a:pt x="274" y="852"/>
                      <a:pt x="248" y="862"/>
                    </a:cubicBezTo>
                    <a:cubicBezTo>
                      <a:pt x="220" y="873"/>
                      <a:pt x="193" y="890"/>
                      <a:pt x="167" y="906"/>
                    </a:cubicBezTo>
                    <a:cubicBezTo>
                      <a:pt x="143" y="921"/>
                      <a:pt x="118" y="934"/>
                      <a:pt x="93" y="948"/>
                    </a:cubicBezTo>
                    <a:cubicBezTo>
                      <a:pt x="81" y="955"/>
                      <a:pt x="67" y="959"/>
                      <a:pt x="54" y="965"/>
                    </a:cubicBezTo>
                    <a:cubicBezTo>
                      <a:pt x="42" y="970"/>
                      <a:pt x="29" y="984"/>
                      <a:pt x="16" y="985"/>
                    </a:cubicBezTo>
                    <a:cubicBezTo>
                      <a:pt x="10" y="985"/>
                      <a:pt x="9" y="989"/>
                      <a:pt x="10" y="993"/>
                    </a:cubicBezTo>
                    <a:cubicBezTo>
                      <a:pt x="14" y="995"/>
                      <a:pt x="17" y="998"/>
                      <a:pt x="19" y="1001"/>
                    </a:cubicBezTo>
                    <a:cubicBezTo>
                      <a:pt x="41" y="1004"/>
                      <a:pt x="60" y="986"/>
                      <a:pt x="80" y="980"/>
                    </a:cubicBezTo>
                    <a:cubicBezTo>
                      <a:pt x="110" y="970"/>
                      <a:pt x="136" y="952"/>
                      <a:pt x="163" y="938"/>
                    </a:cubicBezTo>
                    <a:cubicBezTo>
                      <a:pt x="196" y="922"/>
                      <a:pt x="224" y="899"/>
                      <a:pt x="258" y="886"/>
                    </a:cubicBezTo>
                    <a:cubicBezTo>
                      <a:pt x="280" y="878"/>
                      <a:pt x="301" y="868"/>
                      <a:pt x="319" y="855"/>
                    </a:cubicBezTo>
                    <a:cubicBezTo>
                      <a:pt x="319" y="863"/>
                      <a:pt x="319" y="871"/>
                      <a:pt x="318" y="880"/>
                    </a:cubicBezTo>
                    <a:cubicBezTo>
                      <a:pt x="317" y="919"/>
                      <a:pt x="317" y="958"/>
                      <a:pt x="316" y="998"/>
                    </a:cubicBezTo>
                    <a:cubicBezTo>
                      <a:pt x="316" y="1018"/>
                      <a:pt x="315" y="1039"/>
                      <a:pt x="318" y="1060"/>
                    </a:cubicBezTo>
                    <a:cubicBezTo>
                      <a:pt x="319" y="1069"/>
                      <a:pt x="319" y="1079"/>
                      <a:pt x="322" y="1089"/>
                    </a:cubicBezTo>
                    <a:cubicBezTo>
                      <a:pt x="323" y="1091"/>
                      <a:pt x="323" y="1093"/>
                      <a:pt x="324" y="1095"/>
                    </a:cubicBezTo>
                    <a:cubicBezTo>
                      <a:pt x="324" y="1097"/>
                      <a:pt x="324" y="1099"/>
                      <a:pt x="323" y="1100"/>
                    </a:cubicBezTo>
                    <a:cubicBezTo>
                      <a:pt x="321" y="1104"/>
                      <a:pt x="320" y="1109"/>
                      <a:pt x="320" y="1114"/>
                    </a:cubicBezTo>
                    <a:cubicBezTo>
                      <a:pt x="316" y="1130"/>
                      <a:pt x="313" y="1146"/>
                      <a:pt x="316" y="1163"/>
                    </a:cubicBezTo>
                    <a:cubicBezTo>
                      <a:pt x="316" y="1168"/>
                      <a:pt x="323" y="1174"/>
                      <a:pt x="328" y="1170"/>
                    </a:cubicBezTo>
                    <a:cubicBezTo>
                      <a:pt x="329" y="1169"/>
                      <a:pt x="330" y="1169"/>
                      <a:pt x="330" y="1168"/>
                    </a:cubicBezTo>
                    <a:cubicBezTo>
                      <a:pt x="332" y="1167"/>
                      <a:pt x="332" y="1165"/>
                      <a:pt x="332" y="1163"/>
                    </a:cubicBezTo>
                    <a:cubicBezTo>
                      <a:pt x="337" y="1164"/>
                      <a:pt x="342" y="1164"/>
                      <a:pt x="346" y="1159"/>
                    </a:cubicBezTo>
                    <a:cubicBezTo>
                      <a:pt x="360" y="1143"/>
                      <a:pt x="380" y="1139"/>
                      <a:pt x="399" y="1133"/>
                    </a:cubicBezTo>
                    <a:cubicBezTo>
                      <a:pt x="420" y="1125"/>
                      <a:pt x="441" y="1119"/>
                      <a:pt x="459" y="1106"/>
                    </a:cubicBezTo>
                    <a:cubicBezTo>
                      <a:pt x="462" y="1104"/>
                      <a:pt x="465" y="1101"/>
                      <a:pt x="466" y="1097"/>
                    </a:cubicBezTo>
                    <a:cubicBezTo>
                      <a:pt x="468" y="1097"/>
                      <a:pt x="471" y="1096"/>
                      <a:pt x="473" y="1094"/>
                    </a:cubicBezTo>
                    <a:cubicBezTo>
                      <a:pt x="477" y="1092"/>
                      <a:pt x="481" y="1087"/>
                      <a:pt x="486" y="1083"/>
                    </a:cubicBezTo>
                    <a:cubicBezTo>
                      <a:pt x="488" y="1081"/>
                      <a:pt x="490" y="1080"/>
                      <a:pt x="493" y="1078"/>
                    </a:cubicBezTo>
                    <a:cubicBezTo>
                      <a:pt x="493" y="1078"/>
                      <a:pt x="493" y="1078"/>
                      <a:pt x="493" y="1078"/>
                    </a:cubicBezTo>
                    <a:cubicBezTo>
                      <a:pt x="503" y="1075"/>
                      <a:pt x="512" y="1075"/>
                      <a:pt x="519" y="1066"/>
                    </a:cubicBezTo>
                    <a:cubicBezTo>
                      <a:pt x="528" y="1057"/>
                      <a:pt x="527" y="1045"/>
                      <a:pt x="525" y="1032"/>
                    </a:cubicBezTo>
                    <a:cubicBezTo>
                      <a:pt x="530" y="974"/>
                      <a:pt x="533" y="916"/>
                      <a:pt x="530" y="857"/>
                    </a:cubicBezTo>
                    <a:close/>
                    <a:moveTo>
                      <a:pt x="360" y="951"/>
                    </a:moveTo>
                    <a:cubicBezTo>
                      <a:pt x="360" y="939"/>
                      <a:pt x="360" y="928"/>
                      <a:pt x="359" y="916"/>
                    </a:cubicBezTo>
                    <a:cubicBezTo>
                      <a:pt x="360" y="916"/>
                      <a:pt x="360" y="916"/>
                      <a:pt x="360" y="916"/>
                    </a:cubicBezTo>
                    <a:cubicBezTo>
                      <a:pt x="360" y="920"/>
                      <a:pt x="361" y="923"/>
                      <a:pt x="361" y="927"/>
                    </a:cubicBezTo>
                    <a:cubicBezTo>
                      <a:pt x="361" y="935"/>
                      <a:pt x="361" y="943"/>
                      <a:pt x="360" y="951"/>
                    </a:cubicBezTo>
                    <a:close/>
                    <a:moveTo>
                      <a:pt x="354" y="146"/>
                    </a:moveTo>
                    <a:cubicBezTo>
                      <a:pt x="354" y="139"/>
                      <a:pt x="354" y="131"/>
                      <a:pt x="354" y="124"/>
                    </a:cubicBezTo>
                    <a:cubicBezTo>
                      <a:pt x="357" y="129"/>
                      <a:pt x="360" y="134"/>
                      <a:pt x="363" y="139"/>
                    </a:cubicBezTo>
                    <a:cubicBezTo>
                      <a:pt x="360" y="141"/>
                      <a:pt x="357" y="143"/>
                      <a:pt x="354" y="146"/>
                    </a:cubicBezTo>
                    <a:close/>
                    <a:moveTo>
                      <a:pt x="441" y="926"/>
                    </a:moveTo>
                    <a:cubicBezTo>
                      <a:pt x="444" y="895"/>
                      <a:pt x="446" y="865"/>
                      <a:pt x="448" y="834"/>
                    </a:cubicBezTo>
                    <a:cubicBezTo>
                      <a:pt x="451" y="849"/>
                      <a:pt x="454" y="865"/>
                      <a:pt x="456" y="880"/>
                    </a:cubicBezTo>
                    <a:cubicBezTo>
                      <a:pt x="457" y="898"/>
                      <a:pt x="457" y="916"/>
                      <a:pt x="458" y="933"/>
                    </a:cubicBezTo>
                    <a:cubicBezTo>
                      <a:pt x="458" y="934"/>
                      <a:pt x="458" y="934"/>
                      <a:pt x="458" y="934"/>
                    </a:cubicBezTo>
                    <a:cubicBezTo>
                      <a:pt x="453" y="930"/>
                      <a:pt x="447" y="926"/>
                      <a:pt x="441" y="926"/>
                    </a:cubicBezTo>
                    <a:close/>
                    <a:moveTo>
                      <a:pt x="497" y="207"/>
                    </a:moveTo>
                    <a:cubicBezTo>
                      <a:pt x="496" y="206"/>
                      <a:pt x="496" y="206"/>
                      <a:pt x="496" y="206"/>
                    </a:cubicBezTo>
                    <a:cubicBezTo>
                      <a:pt x="496" y="205"/>
                      <a:pt x="496" y="203"/>
                      <a:pt x="495" y="202"/>
                    </a:cubicBezTo>
                    <a:cubicBezTo>
                      <a:pt x="496" y="202"/>
                      <a:pt x="497" y="202"/>
                      <a:pt x="498" y="202"/>
                    </a:cubicBezTo>
                    <a:cubicBezTo>
                      <a:pt x="497" y="203"/>
                      <a:pt x="497" y="205"/>
                      <a:pt x="497" y="207"/>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1" name="ïšḻïďê-Freeform 18">
                <a:extLst>
                  <a:ext uri="{FF2B5EF4-FFF2-40B4-BE49-F238E27FC236}">
                    <a16:creationId xmlns:a16="http://schemas.microsoft.com/office/drawing/2014/main" id="{3865E74E-D2E4-4AB9-9BF9-CCEEBC967E68}"/>
                  </a:ext>
                </a:extLst>
              </p:cNvPr>
              <p:cNvSpPr>
                <a:spLocks/>
              </p:cNvSpPr>
              <p:nvPr/>
            </p:nvSpPr>
            <p:spPr bwMode="auto">
              <a:xfrm>
                <a:off x="2952" y="206"/>
                <a:ext cx="352" cy="306"/>
              </a:xfrm>
              <a:custGeom>
                <a:avLst/>
                <a:gdLst>
                  <a:gd name="T0" fmla="*/ 301 w 320"/>
                  <a:gd name="T1" fmla="*/ 5 h 278"/>
                  <a:gd name="T2" fmla="*/ 142 w 320"/>
                  <a:gd name="T3" fmla="*/ 135 h 278"/>
                  <a:gd name="T4" fmla="*/ 63 w 320"/>
                  <a:gd name="T5" fmla="*/ 197 h 278"/>
                  <a:gd name="T6" fmla="*/ 26 w 320"/>
                  <a:gd name="T7" fmla="*/ 230 h 278"/>
                  <a:gd name="T8" fmla="*/ 3 w 320"/>
                  <a:gd name="T9" fmla="*/ 258 h 278"/>
                  <a:gd name="T10" fmla="*/ 20 w 320"/>
                  <a:gd name="T11" fmla="*/ 267 h 278"/>
                  <a:gd name="T12" fmla="*/ 50 w 320"/>
                  <a:gd name="T13" fmla="*/ 242 h 278"/>
                  <a:gd name="T14" fmla="*/ 90 w 320"/>
                  <a:gd name="T15" fmla="*/ 209 h 278"/>
                  <a:gd name="T16" fmla="*/ 164 w 320"/>
                  <a:gd name="T17" fmla="*/ 152 h 278"/>
                  <a:gd name="T18" fmla="*/ 234 w 320"/>
                  <a:gd name="T19" fmla="*/ 88 h 278"/>
                  <a:gd name="T20" fmla="*/ 312 w 320"/>
                  <a:gd name="T21" fmla="*/ 21 h 278"/>
                  <a:gd name="T22" fmla="*/ 301 w 320"/>
                  <a:gd name="T23" fmla="*/ 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78">
                    <a:moveTo>
                      <a:pt x="301" y="5"/>
                    </a:moveTo>
                    <a:cubicBezTo>
                      <a:pt x="242" y="37"/>
                      <a:pt x="192" y="91"/>
                      <a:pt x="142" y="135"/>
                    </a:cubicBezTo>
                    <a:cubicBezTo>
                      <a:pt x="118" y="158"/>
                      <a:pt x="89" y="176"/>
                      <a:pt x="63" y="197"/>
                    </a:cubicBezTo>
                    <a:cubicBezTo>
                      <a:pt x="51" y="208"/>
                      <a:pt x="39" y="220"/>
                      <a:pt x="26" y="230"/>
                    </a:cubicBezTo>
                    <a:cubicBezTo>
                      <a:pt x="16" y="238"/>
                      <a:pt x="7" y="246"/>
                      <a:pt x="3" y="258"/>
                    </a:cubicBezTo>
                    <a:cubicBezTo>
                      <a:pt x="0" y="268"/>
                      <a:pt x="15" y="278"/>
                      <a:pt x="20" y="267"/>
                    </a:cubicBezTo>
                    <a:cubicBezTo>
                      <a:pt x="25" y="255"/>
                      <a:pt x="40" y="250"/>
                      <a:pt x="50" y="242"/>
                    </a:cubicBezTo>
                    <a:cubicBezTo>
                      <a:pt x="64" y="232"/>
                      <a:pt x="77" y="220"/>
                      <a:pt x="90" y="209"/>
                    </a:cubicBezTo>
                    <a:cubicBezTo>
                      <a:pt x="113" y="189"/>
                      <a:pt x="141" y="173"/>
                      <a:pt x="164" y="152"/>
                    </a:cubicBezTo>
                    <a:cubicBezTo>
                      <a:pt x="188" y="131"/>
                      <a:pt x="210" y="109"/>
                      <a:pt x="234" y="88"/>
                    </a:cubicBezTo>
                    <a:cubicBezTo>
                      <a:pt x="259" y="65"/>
                      <a:pt x="287" y="44"/>
                      <a:pt x="312" y="21"/>
                    </a:cubicBezTo>
                    <a:cubicBezTo>
                      <a:pt x="320" y="14"/>
                      <a:pt x="310" y="0"/>
                      <a:pt x="301" y="5"/>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2" name="ïšḻïďê-Freeform 19">
                <a:extLst>
                  <a:ext uri="{FF2B5EF4-FFF2-40B4-BE49-F238E27FC236}">
                    <a16:creationId xmlns:a16="http://schemas.microsoft.com/office/drawing/2014/main" id="{1FA17969-46E9-40C0-971F-0B5880A1F817}"/>
                  </a:ext>
                </a:extLst>
              </p:cNvPr>
              <p:cNvSpPr>
                <a:spLocks/>
              </p:cNvSpPr>
              <p:nvPr/>
            </p:nvSpPr>
            <p:spPr bwMode="auto">
              <a:xfrm>
                <a:off x="2200" y="1812"/>
                <a:ext cx="360" cy="475"/>
              </a:xfrm>
              <a:custGeom>
                <a:avLst/>
                <a:gdLst>
                  <a:gd name="T0" fmla="*/ 319 w 326"/>
                  <a:gd name="T1" fmla="*/ 396 h 432"/>
                  <a:gd name="T2" fmla="*/ 319 w 326"/>
                  <a:gd name="T3" fmla="*/ 391 h 432"/>
                  <a:gd name="T4" fmla="*/ 316 w 326"/>
                  <a:gd name="T5" fmla="*/ 288 h 432"/>
                  <a:gd name="T6" fmla="*/ 314 w 326"/>
                  <a:gd name="T7" fmla="*/ 214 h 432"/>
                  <a:gd name="T8" fmla="*/ 317 w 326"/>
                  <a:gd name="T9" fmla="*/ 129 h 432"/>
                  <a:gd name="T10" fmla="*/ 316 w 326"/>
                  <a:gd name="T11" fmla="*/ 121 h 432"/>
                  <a:gd name="T12" fmla="*/ 317 w 326"/>
                  <a:gd name="T13" fmla="*/ 93 h 432"/>
                  <a:gd name="T14" fmla="*/ 319 w 326"/>
                  <a:gd name="T15" fmla="*/ 84 h 432"/>
                  <a:gd name="T16" fmla="*/ 289 w 326"/>
                  <a:gd name="T17" fmla="*/ 42 h 432"/>
                  <a:gd name="T18" fmla="*/ 269 w 326"/>
                  <a:gd name="T19" fmla="*/ 34 h 432"/>
                  <a:gd name="T20" fmla="*/ 246 w 326"/>
                  <a:gd name="T21" fmla="*/ 31 h 432"/>
                  <a:gd name="T22" fmla="*/ 202 w 326"/>
                  <a:gd name="T23" fmla="*/ 20 h 432"/>
                  <a:gd name="T24" fmla="*/ 186 w 326"/>
                  <a:gd name="T25" fmla="*/ 18 h 432"/>
                  <a:gd name="T26" fmla="*/ 153 w 326"/>
                  <a:gd name="T27" fmla="*/ 3 h 432"/>
                  <a:gd name="T28" fmla="*/ 134 w 326"/>
                  <a:gd name="T29" fmla="*/ 11 h 432"/>
                  <a:gd name="T30" fmla="*/ 90 w 326"/>
                  <a:gd name="T31" fmla="*/ 31 h 432"/>
                  <a:gd name="T32" fmla="*/ 57 w 326"/>
                  <a:gd name="T33" fmla="*/ 48 h 432"/>
                  <a:gd name="T34" fmla="*/ 26 w 326"/>
                  <a:gd name="T35" fmla="*/ 61 h 432"/>
                  <a:gd name="T36" fmla="*/ 28 w 326"/>
                  <a:gd name="T37" fmla="*/ 68 h 432"/>
                  <a:gd name="T38" fmla="*/ 85 w 326"/>
                  <a:gd name="T39" fmla="*/ 55 h 432"/>
                  <a:gd name="T40" fmla="*/ 116 w 326"/>
                  <a:gd name="T41" fmla="*/ 42 h 432"/>
                  <a:gd name="T42" fmla="*/ 131 w 326"/>
                  <a:gd name="T43" fmla="*/ 37 h 432"/>
                  <a:gd name="T44" fmla="*/ 131 w 326"/>
                  <a:gd name="T45" fmla="*/ 39 h 432"/>
                  <a:gd name="T46" fmla="*/ 128 w 326"/>
                  <a:gd name="T47" fmla="*/ 94 h 432"/>
                  <a:gd name="T48" fmla="*/ 131 w 326"/>
                  <a:gd name="T49" fmla="*/ 144 h 432"/>
                  <a:gd name="T50" fmla="*/ 125 w 326"/>
                  <a:gd name="T51" fmla="*/ 147 h 432"/>
                  <a:gd name="T52" fmla="*/ 72 w 326"/>
                  <a:gd name="T53" fmla="*/ 168 h 432"/>
                  <a:gd name="T54" fmla="*/ 3 w 326"/>
                  <a:gd name="T55" fmla="*/ 197 h 432"/>
                  <a:gd name="T56" fmla="*/ 10 w 326"/>
                  <a:gd name="T57" fmla="*/ 205 h 432"/>
                  <a:gd name="T58" fmla="*/ 81 w 326"/>
                  <a:gd name="T59" fmla="*/ 189 h 432"/>
                  <a:gd name="T60" fmla="*/ 131 w 326"/>
                  <a:gd name="T61" fmla="*/ 174 h 432"/>
                  <a:gd name="T62" fmla="*/ 131 w 326"/>
                  <a:gd name="T63" fmla="*/ 174 h 432"/>
                  <a:gd name="T64" fmla="*/ 133 w 326"/>
                  <a:gd name="T65" fmla="*/ 284 h 432"/>
                  <a:gd name="T66" fmla="*/ 129 w 326"/>
                  <a:gd name="T67" fmla="*/ 320 h 432"/>
                  <a:gd name="T68" fmla="*/ 43 w 326"/>
                  <a:gd name="T69" fmla="*/ 356 h 432"/>
                  <a:gd name="T70" fmla="*/ 51 w 326"/>
                  <a:gd name="T71" fmla="*/ 374 h 432"/>
                  <a:gd name="T72" fmla="*/ 129 w 326"/>
                  <a:gd name="T73" fmla="*/ 350 h 432"/>
                  <a:gd name="T74" fmla="*/ 126 w 326"/>
                  <a:gd name="T75" fmla="*/ 407 h 432"/>
                  <a:gd name="T76" fmla="*/ 152 w 326"/>
                  <a:gd name="T77" fmla="*/ 423 h 432"/>
                  <a:gd name="T78" fmla="*/ 156 w 326"/>
                  <a:gd name="T79" fmla="*/ 425 h 432"/>
                  <a:gd name="T80" fmla="*/ 201 w 326"/>
                  <a:gd name="T81" fmla="*/ 423 h 432"/>
                  <a:gd name="T82" fmla="*/ 253 w 326"/>
                  <a:gd name="T83" fmla="*/ 414 h 432"/>
                  <a:gd name="T84" fmla="*/ 271 w 326"/>
                  <a:gd name="T85" fmla="*/ 403 h 432"/>
                  <a:gd name="T86" fmla="*/ 281 w 326"/>
                  <a:gd name="T87" fmla="*/ 417 h 432"/>
                  <a:gd name="T88" fmla="*/ 317 w 326"/>
                  <a:gd name="T89" fmla="*/ 420 h 432"/>
                  <a:gd name="T90" fmla="*/ 319 w 326"/>
                  <a:gd name="T91" fmla="*/ 396 h 432"/>
                  <a:gd name="T92" fmla="*/ 185 w 326"/>
                  <a:gd name="T93" fmla="*/ 372 h 432"/>
                  <a:gd name="T94" fmla="*/ 179 w 326"/>
                  <a:gd name="T95" fmla="*/ 372 h 432"/>
                  <a:gd name="T96" fmla="*/ 179 w 326"/>
                  <a:gd name="T97" fmla="*/ 370 h 432"/>
                  <a:gd name="T98" fmla="*/ 180 w 326"/>
                  <a:gd name="T99" fmla="*/ 350 h 432"/>
                  <a:gd name="T100" fmla="*/ 180 w 326"/>
                  <a:gd name="T101" fmla="*/ 350 h 432"/>
                  <a:gd name="T102" fmla="*/ 189 w 326"/>
                  <a:gd name="T103" fmla="*/ 371 h 432"/>
                  <a:gd name="T104" fmla="*/ 185 w 326"/>
                  <a:gd name="T105" fmla="*/ 37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432">
                    <a:moveTo>
                      <a:pt x="319" y="396"/>
                    </a:moveTo>
                    <a:cubicBezTo>
                      <a:pt x="319" y="394"/>
                      <a:pt x="319" y="393"/>
                      <a:pt x="319" y="391"/>
                    </a:cubicBezTo>
                    <a:cubicBezTo>
                      <a:pt x="319" y="357"/>
                      <a:pt x="322" y="322"/>
                      <a:pt x="316" y="288"/>
                    </a:cubicBezTo>
                    <a:cubicBezTo>
                      <a:pt x="315" y="263"/>
                      <a:pt x="314" y="238"/>
                      <a:pt x="314" y="214"/>
                    </a:cubicBezTo>
                    <a:cubicBezTo>
                      <a:pt x="316" y="186"/>
                      <a:pt x="317" y="157"/>
                      <a:pt x="317" y="129"/>
                    </a:cubicBezTo>
                    <a:cubicBezTo>
                      <a:pt x="317" y="126"/>
                      <a:pt x="317" y="124"/>
                      <a:pt x="316" y="121"/>
                    </a:cubicBezTo>
                    <a:cubicBezTo>
                      <a:pt x="316" y="111"/>
                      <a:pt x="316" y="102"/>
                      <a:pt x="317" y="93"/>
                    </a:cubicBezTo>
                    <a:cubicBezTo>
                      <a:pt x="317" y="90"/>
                      <a:pt x="318" y="87"/>
                      <a:pt x="319" y="84"/>
                    </a:cubicBezTo>
                    <a:cubicBezTo>
                      <a:pt x="326" y="63"/>
                      <a:pt x="309" y="43"/>
                      <a:pt x="289" y="42"/>
                    </a:cubicBezTo>
                    <a:cubicBezTo>
                      <a:pt x="282" y="41"/>
                      <a:pt x="276" y="36"/>
                      <a:pt x="269" y="34"/>
                    </a:cubicBezTo>
                    <a:cubicBezTo>
                      <a:pt x="261" y="32"/>
                      <a:pt x="254" y="31"/>
                      <a:pt x="246" y="31"/>
                    </a:cubicBezTo>
                    <a:cubicBezTo>
                      <a:pt x="232" y="30"/>
                      <a:pt x="214" y="26"/>
                      <a:pt x="202" y="20"/>
                    </a:cubicBezTo>
                    <a:cubicBezTo>
                      <a:pt x="196" y="18"/>
                      <a:pt x="191" y="17"/>
                      <a:pt x="186" y="18"/>
                    </a:cubicBezTo>
                    <a:cubicBezTo>
                      <a:pt x="176" y="12"/>
                      <a:pt x="165" y="7"/>
                      <a:pt x="153" y="3"/>
                    </a:cubicBezTo>
                    <a:cubicBezTo>
                      <a:pt x="143" y="0"/>
                      <a:pt x="137" y="4"/>
                      <a:pt x="134" y="11"/>
                    </a:cubicBezTo>
                    <a:cubicBezTo>
                      <a:pt x="118" y="12"/>
                      <a:pt x="102" y="23"/>
                      <a:pt x="90" y="31"/>
                    </a:cubicBezTo>
                    <a:cubicBezTo>
                      <a:pt x="79" y="38"/>
                      <a:pt x="69" y="44"/>
                      <a:pt x="57" y="48"/>
                    </a:cubicBezTo>
                    <a:cubicBezTo>
                      <a:pt x="46" y="52"/>
                      <a:pt x="37" y="59"/>
                      <a:pt x="26" y="61"/>
                    </a:cubicBezTo>
                    <a:cubicBezTo>
                      <a:pt x="22" y="62"/>
                      <a:pt x="24" y="68"/>
                      <a:pt x="28" y="68"/>
                    </a:cubicBezTo>
                    <a:cubicBezTo>
                      <a:pt x="46" y="67"/>
                      <a:pt x="67" y="61"/>
                      <a:pt x="85" y="55"/>
                    </a:cubicBezTo>
                    <a:cubicBezTo>
                      <a:pt x="95" y="52"/>
                      <a:pt x="105" y="46"/>
                      <a:pt x="116" y="42"/>
                    </a:cubicBezTo>
                    <a:cubicBezTo>
                      <a:pt x="120" y="40"/>
                      <a:pt x="126" y="38"/>
                      <a:pt x="131" y="37"/>
                    </a:cubicBezTo>
                    <a:cubicBezTo>
                      <a:pt x="131" y="38"/>
                      <a:pt x="131" y="39"/>
                      <a:pt x="131" y="39"/>
                    </a:cubicBezTo>
                    <a:cubicBezTo>
                      <a:pt x="126" y="57"/>
                      <a:pt x="127" y="76"/>
                      <a:pt x="128" y="94"/>
                    </a:cubicBezTo>
                    <a:cubicBezTo>
                      <a:pt x="129" y="111"/>
                      <a:pt x="130" y="128"/>
                      <a:pt x="131" y="144"/>
                    </a:cubicBezTo>
                    <a:cubicBezTo>
                      <a:pt x="129" y="145"/>
                      <a:pt x="127" y="146"/>
                      <a:pt x="125" y="147"/>
                    </a:cubicBezTo>
                    <a:cubicBezTo>
                      <a:pt x="108" y="156"/>
                      <a:pt x="90" y="161"/>
                      <a:pt x="72" y="168"/>
                    </a:cubicBezTo>
                    <a:cubicBezTo>
                      <a:pt x="49" y="177"/>
                      <a:pt x="21" y="177"/>
                      <a:pt x="3" y="197"/>
                    </a:cubicBezTo>
                    <a:cubicBezTo>
                      <a:pt x="0" y="201"/>
                      <a:pt x="6" y="208"/>
                      <a:pt x="10" y="205"/>
                    </a:cubicBezTo>
                    <a:cubicBezTo>
                      <a:pt x="30" y="192"/>
                      <a:pt x="59" y="196"/>
                      <a:pt x="81" y="189"/>
                    </a:cubicBezTo>
                    <a:cubicBezTo>
                      <a:pt x="97" y="184"/>
                      <a:pt x="115" y="180"/>
                      <a:pt x="131" y="174"/>
                    </a:cubicBezTo>
                    <a:cubicBezTo>
                      <a:pt x="131" y="174"/>
                      <a:pt x="131" y="174"/>
                      <a:pt x="131" y="174"/>
                    </a:cubicBezTo>
                    <a:cubicBezTo>
                      <a:pt x="132" y="211"/>
                      <a:pt x="131" y="247"/>
                      <a:pt x="133" y="284"/>
                    </a:cubicBezTo>
                    <a:cubicBezTo>
                      <a:pt x="130" y="296"/>
                      <a:pt x="129" y="308"/>
                      <a:pt x="129" y="320"/>
                    </a:cubicBezTo>
                    <a:cubicBezTo>
                      <a:pt x="99" y="330"/>
                      <a:pt x="70" y="342"/>
                      <a:pt x="43" y="356"/>
                    </a:cubicBezTo>
                    <a:cubicBezTo>
                      <a:pt x="32" y="361"/>
                      <a:pt x="41" y="379"/>
                      <a:pt x="51" y="374"/>
                    </a:cubicBezTo>
                    <a:cubicBezTo>
                      <a:pt x="75" y="365"/>
                      <a:pt x="103" y="359"/>
                      <a:pt x="129" y="350"/>
                    </a:cubicBezTo>
                    <a:cubicBezTo>
                      <a:pt x="128" y="369"/>
                      <a:pt x="126" y="388"/>
                      <a:pt x="126" y="407"/>
                    </a:cubicBezTo>
                    <a:cubicBezTo>
                      <a:pt x="126" y="418"/>
                      <a:pt x="144" y="432"/>
                      <a:pt x="152" y="423"/>
                    </a:cubicBezTo>
                    <a:cubicBezTo>
                      <a:pt x="153" y="424"/>
                      <a:pt x="155" y="425"/>
                      <a:pt x="156" y="425"/>
                    </a:cubicBezTo>
                    <a:cubicBezTo>
                      <a:pt x="172" y="427"/>
                      <a:pt x="185" y="427"/>
                      <a:pt x="201" y="423"/>
                    </a:cubicBezTo>
                    <a:cubicBezTo>
                      <a:pt x="218" y="418"/>
                      <a:pt x="235" y="417"/>
                      <a:pt x="253" y="414"/>
                    </a:cubicBezTo>
                    <a:cubicBezTo>
                      <a:pt x="261" y="413"/>
                      <a:pt x="268" y="409"/>
                      <a:pt x="271" y="403"/>
                    </a:cubicBezTo>
                    <a:cubicBezTo>
                      <a:pt x="273" y="409"/>
                      <a:pt x="277" y="414"/>
                      <a:pt x="281" y="417"/>
                    </a:cubicBezTo>
                    <a:cubicBezTo>
                      <a:pt x="290" y="424"/>
                      <a:pt x="308" y="430"/>
                      <a:pt x="317" y="420"/>
                    </a:cubicBezTo>
                    <a:cubicBezTo>
                      <a:pt x="326" y="411"/>
                      <a:pt x="325" y="403"/>
                      <a:pt x="319" y="396"/>
                    </a:cubicBezTo>
                    <a:close/>
                    <a:moveTo>
                      <a:pt x="185" y="372"/>
                    </a:moveTo>
                    <a:cubicBezTo>
                      <a:pt x="183" y="372"/>
                      <a:pt x="181" y="372"/>
                      <a:pt x="179" y="372"/>
                    </a:cubicBezTo>
                    <a:cubicBezTo>
                      <a:pt x="179" y="371"/>
                      <a:pt x="180" y="371"/>
                      <a:pt x="179" y="370"/>
                    </a:cubicBezTo>
                    <a:cubicBezTo>
                      <a:pt x="180" y="363"/>
                      <a:pt x="180" y="356"/>
                      <a:pt x="180" y="350"/>
                    </a:cubicBezTo>
                    <a:cubicBezTo>
                      <a:pt x="180" y="350"/>
                      <a:pt x="180" y="350"/>
                      <a:pt x="180" y="350"/>
                    </a:cubicBezTo>
                    <a:cubicBezTo>
                      <a:pt x="181" y="357"/>
                      <a:pt x="184" y="365"/>
                      <a:pt x="189" y="371"/>
                    </a:cubicBezTo>
                    <a:cubicBezTo>
                      <a:pt x="188" y="371"/>
                      <a:pt x="186" y="372"/>
                      <a:pt x="185" y="37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3" name="ïšḻïďê-Freeform 20">
                <a:extLst>
                  <a:ext uri="{FF2B5EF4-FFF2-40B4-BE49-F238E27FC236}">
                    <a16:creationId xmlns:a16="http://schemas.microsoft.com/office/drawing/2014/main" id="{F4E4210A-9661-4C5D-BDE6-EE17FAC4658B}"/>
                  </a:ext>
                </a:extLst>
              </p:cNvPr>
              <p:cNvSpPr>
                <a:spLocks/>
              </p:cNvSpPr>
              <p:nvPr/>
            </p:nvSpPr>
            <p:spPr bwMode="auto">
              <a:xfrm>
                <a:off x="2441" y="1355"/>
                <a:ext cx="149" cy="498"/>
              </a:xfrm>
              <a:custGeom>
                <a:avLst/>
                <a:gdLst>
                  <a:gd name="T0" fmla="*/ 119 w 136"/>
                  <a:gd name="T1" fmla="*/ 1 h 452"/>
                  <a:gd name="T2" fmla="*/ 38 w 136"/>
                  <a:gd name="T3" fmla="*/ 40 h 452"/>
                  <a:gd name="T4" fmla="*/ 0 w 136"/>
                  <a:gd name="T5" fmla="*/ 70 h 452"/>
                  <a:gd name="T6" fmla="*/ 9 w 136"/>
                  <a:gd name="T7" fmla="*/ 73 h 452"/>
                  <a:gd name="T8" fmla="*/ 33 w 136"/>
                  <a:gd name="T9" fmla="*/ 61 h 452"/>
                  <a:gd name="T10" fmla="*/ 30 w 136"/>
                  <a:gd name="T11" fmla="*/ 143 h 452"/>
                  <a:gd name="T12" fmla="*/ 31 w 136"/>
                  <a:gd name="T13" fmla="*/ 246 h 452"/>
                  <a:gd name="T14" fmla="*/ 29 w 136"/>
                  <a:gd name="T15" fmla="*/ 340 h 452"/>
                  <a:gd name="T16" fmla="*/ 29 w 136"/>
                  <a:gd name="T17" fmla="*/ 435 h 452"/>
                  <a:gd name="T18" fmla="*/ 47 w 136"/>
                  <a:gd name="T19" fmla="*/ 441 h 452"/>
                  <a:gd name="T20" fmla="*/ 50 w 136"/>
                  <a:gd name="T21" fmla="*/ 354 h 452"/>
                  <a:gd name="T22" fmla="*/ 52 w 136"/>
                  <a:gd name="T23" fmla="*/ 252 h 452"/>
                  <a:gd name="T24" fmla="*/ 55 w 136"/>
                  <a:gd name="T25" fmla="*/ 150 h 452"/>
                  <a:gd name="T26" fmla="*/ 49 w 136"/>
                  <a:gd name="T27" fmla="*/ 57 h 452"/>
                  <a:gd name="T28" fmla="*/ 55 w 136"/>
                  <a:gd name="T29" fmla="*/ 55 h 452"/>
                  <a:gd name="T30" fmla="*/ 84 w 136"/>
                  <a:gd name="T31" fmla="*/ 42 h 452"/>
                  <a:gd name="T32" fmla="*/ 128 w 136"/>
                  <a:gd name="T33" fmla="*/ 21 h 452"/>
                  <a:gd name="T34" fmla="*/ 119 w 136"/>
                  <a:gd name="T35" fmla="*/ 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452">
                    <a:moveTo>
                      <a:pt x="119" y="1"/>
                    </a:moveTo>
                    <a:cubicBezTo>
                      <a:pt x="89" y="5"/>
                      <a:pt x="66" y="30"/>
                      <a:pt x="38" y="40"/>
                    </a:cubicBezTo>
                    <a:cubicBezTo>
                      <a:pt x="25" y="45"/>
                      <a:pt x="1" y="53"/>
                      <a:pt x="0" y="70"/>
                    </a:cubicBezTo>
                    <a:cubicBezTo>
                      <a:pt x="0" y="75"/>
                      <a:pt x="7" y="79"/>
                      <a:pt x="9" y="73"/>
                    </a:cubicBezTo>
                    <a:cubicBezTo>
                      <a:pt x="12" y="68"/>
                      <a:pt x="22" y="64"/>
                      <a:pt x="33" y="61"/>
                    </a:cubicBezTo>
                    <a:cubicBezTo>
                      <a:pt x="29" y="88"/>
                      <a:pt x="30" y="116"/>
                      <a:pt x="30" y="143"/>
                    </a:cubicBezTo>
                    <a:cubicBezTo>
                      <a:pt x="30" y="178"/>
                      <a:pt x="29" y="212"/>
                      <a:pt x="31" y="246"/>
                    </a:cubicBezTo>
                    <a:cubicBezTo>
                      <a:pt x="32" y="278"/>
                      <a:pt x="30" y="309"/>
                      <a:pt x="29" y="340"/>
                    </a:cubicBezTo>
                    <a:cubicBezTo>
                      <a:pt x="28" y="370"/>
                      <a:pt x="22" y="406"/>
                      <a:pt x="29" y="435"/>
                    </a:cubicBezTo>
                    <a:cubicBezTo>
                      <a:pt x="29" y="443"/>
                      <a:pt x="44" y="452"/>
                      <a:pt x="47" y="441"/>
                    </a:cubicBezTo>
                    <a:cubicBezTo>
                      <a:pt x="56" y="415"/>
                      <a:pt x="50" y="381"/>
                      <a:pt x="50" y="354"/>
                    </a:cubicBezTo>
                    <a:cubicBezTo>
                      <a:pt x="50" y="320"/>
                      <a:pt x="49" y="286"/>
                      <a:pt x="52" y="252"/>
                    </a:cubicBezTo>
                    <a:cubicBezTo>
                      <a:pt x="54" y="218"/>
                      <a:pt x="55" y="184"/>
                      <a:pt x="55" y="150"/>
                    </a:cubicBezTo>
                    <a:cubicBezTo>
                      <a:pt x="55" y="119"/>
                      <a:pt x="55" y="87"/>
                      <a:pt x="49" y="57"/>
                    </a:cubicBezTo>
                    <a:cubicBezTo>
                      <a:pt x="52" y="56"/>
                      <a:pt x="53" y="56"/>
                      <a:pt x="55" y="55"/>
                    </a:cubicBezTo>
                    <a:cubicBezTo>
                      <a:pt x="65" y="53"/>
                      <a:pt x="75" y="46"/>
                      <a:pt x="84" y="42"/>
                    </a:cubicBezTo>
                    <a:cubicBezTo>
                      <a:pt x="98" y="34"/>
                      <a:pt x="114" y="29"/>
                      <a:pt x="128" y="21"/>
                    </a:cubicBezTo>
                    <a:cubicBezTo>
                      <a:pt x="136" y="15"/>
                      <a:pt x="128" y="0"/>
                      <a:pt x="119"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4" name="ïšḻïďê-Freeform 21">
                <a:extLst>
                  <a:ext uri="{FF2B5EF4-FFF2-40B4-BE49-F238E27FC236}">
                    <a16:creationId xmlns:a16="http://schemas.microsoft.com/office/drawing/2014/main" id="{D21FA358-44C8-4740-8EAA-5508B607883A}"/>
                  </a:ext>
                </a:extLst>
              </p:cNvPr>
              <p:cNvSpPr>
                <a:spLocks/>
              </p:cNvSpPr>
              <p:nvPr/>
            </p:nvSpPr>
            <p:spPr bwMode="auto">
              <a:xfrm>
                <a:off x="2418" y="698"/>
                <a:ext cx="668" cy="1600"/>
              </a:xfrm>
              <a:custGeom>
                <a:avLst/>
                <a:gdLst>
                  <a:gd name="T0" fmla="*/ 599 w 606"/>
                  <a:gd name="T1" fmla="*/ 1038 h 1455"/>
                  <a:gd name="T2" fmla="*/ 597 w 606"/>
                  <a:gd name="T3" fmla="*/ 695 h 1455"/>
                  <a:gd name="T4" fmla="*/ 516 w 606"/>
                  <a:gd name="T5" fmla="*/ 556 h 1455"/>
                  <a:gd name="T6" fmla="*/ 437 w 606"/>
                  <a:gd name="T7" fmla="*/ 524 h 1455"/>
                  <a:gd name="T8" fmla="*/ 397 w 606"/>
                  <a:gd name="T9" fmla="*/ 530 h 1455"/>
                  <a:gd name="T10" fmla="*/ 340 w 606"/>
                  <a:gd name="T11" fmla="*/ 461 h 1455"/>
                  <a:gd name="T12" fmla="*/ 327 w 606"/>
                  <a:gd name="T13" fmla="*/ 234 h 1455"/>
                  <a:gd name="T14" fmla="*/ 291 w 606"/>
                  <a:gd name="T15" fmla="*/ 182 h 1455"/>
                  <a:gd name="T16" fmla="*/ 285 w 606"/>
                  <a:gd name="T17" fmla="*/ 54 h 1455"/>
                  <a:gd name="T18" fmla="*/ 247 w 606"/>
                  <a:gd name="T19" fmla="*/ 24 h 1455"/>
                  <a:gd name="T20" fmla="*/ 222 w 606"/>
                  <a:gd name="T21" fmla="*/ 4 h 1455"/>
                  <a:gd name="T22" fmla="*/ 133 w 606"/>
                  <a:gd name="T23" fmla="*/ 120 h 1455"/>
                  <a:gd name="T24" fmla="*/ 215 w 606"/>
                  <a:gd name="T25" fmla="*/ 152 h 1455"/>
                  <a:gd name="T26" fmla="*/ 53 w 606"/>
                  <a:gd name="T27" fmla="*/ 266 h 1455"/>
                  <a:gd name="T28" fmla="*/ 201 w 606"/>
                  <a:gd name="T29" fmla="*/ 200 h 1455"/>
                  <a:gd name="T30" fmla="*/ 201 w 606"/>
                  <a:gd name="T31" fmla="*/ 215 h 1455"/>
                  <a:gd name="T32" fmla="*/ 52 w 606"/>
                  <a:gd name="T33" fmla="*/ 359 h 1455"/>
                  <a:gd name="T34" fmla="*/ 98 w 606"/>
                  <a:gd name="T35" fmla="*/ 452 h 1455"/>
                  <a:gd name="T36" fmla="*/ 203 w 606"/>
                  <a:gd name="T37" fmla="*/ 410 h 1455"/>
                  <a:gd name="T38" fmla="*/ 178 w 606"/>
                  <a:gd name="T39" fmla="*/ 425 h 1455"/>
                  <a:gd name="T40" fmla="*/ 28 w 606"/>
                  <a:gd name="T41" fmla="*/ 522 h 1455"/>
                  <a:gd name="T42" fmla="*/ 180 w 606"/>
                  <a:gd name="T43" fmla="*/ 454 h 1455"/>
                  <a:gd name="T44" fmla="*/ 17 w 606"/>
                  <a:gd name="T45" fmla="*/ 557 h 1455"/>
                  <a:gd name="T46" fmla="*/ 110 w 606"/>
                  <a:gd name="T47" fmla="*/ 519 h 1455"/>
                  <a:gd name="T48" fmla="*/ 143 w 606"/>
                  <a:gd name="T49" fmla="*/ 524 h 1455"/>
                  <a:gd name="T50" fmla="*/ 187 w 606"/>
                  <a:gd name="T51" fmla="*/ 633 h 1455"/>
                  <a:gd name="T52" fmla="*/ 118 w 606"/>
                  <a:gd name="T53" fmla="*/ 704 h 1455"/>
                  <a:gd name="T54" fmla="*/ 178 w 606"/>
                  <a:gd name="T55" fmla="*/ 697 h 1455"/>
                  <a:gd name="T56" fmla="*/ 374 w 606"/>
                  <a:gd name="T57" fmla="*/ 578 h 1455"/>
                  <a:gd name="T58" fmla="*/ 404 w 606"/>
                  <a:gd name="T59" fmla="*/ 618 h 1455"/>
                  <a:gd name="T60" fmla="*/ 114 w 606"/>
                  <a:gd name="T61" fmla="*/ 815 h 1455"/>
                  <a:gd name="T62" fmla="*/ 267 w 606"/>
                  <a:gd name="T63" fmla="*/ 746 h 1455"/>
                  <a:gd name="T64" fmla="*/ 397 w 606"/>
                  <a:gd name="T65" fmla="*/ 875 h 1455"/>
                  <a:gd name="T66" fmla="*/ 139 w 606"/>
                  <a:gd name="T67" fmla="*/ 975 h 1455"/>
                  <a:gd name="T68" fmla="*/ 127 w 606"/>
                  <a:gd name="T69" fmla="*/ 997 h 1455"/>
                  <a:gd name="T70" fmla="*/ 399 w 606"/>
                  <a:gd name="T71" fmla="*/ 918 h 1455"/>
                  <a:gd name="T72" fmla="*/ 178 w 606"/>
                  <a:gd name="T73" fmla="*/ 1004 h 1455"/>
                  <a:gd name="T74" fmla="*/ 340 w 606"/>
                  <a:gd name="T75" fmla="*/ 975 h 1455"/>
                  <a:gd name="T76" fmla="*/ 414 w 606"/>
                  <a:gd name="T77" fmla="*/ 1038 h 1455"/>
                  <a:gd name="T78" fmla="*/ 343 w 606"/>
                  <a:gd name="T79" fmla="*/ 1156 h 1455"/>
                  <a:gd name="T80" fmla="*/ 158 w 606"/>
                  <a:gd name="T81" fmla="*/ 1226 h 1455"/>
                  <a:gd name="T82" fmla="*/ 173 w 606"/>
                  <a:gd name="T83" fmla="*/ 1447 h 1455"/>
                  <a:gd name="T84" fmla="*/ 280 w 606"/>
                  <a:gd name="T85" fmla="*/ 1196 h 1455"/>
                  <a:gd name="T86" fmla="*/ 445 w 606"/>
                  <a:gd name="T87" fmla="*/ 1196 h 1455"/>
                  <a:gd name="T88" fmla="*/ 521 w 606"/>
                  <a:gd name="T89" fmla="*/ 1190 h 1455"/>
                  <a:gd name="T90" fmla="*/ 268 w 606"/>
                  <a:gd name="T91" fmla="*/ 560 h 1455"/>
                  <a:gd name="T92" fmla="*/ 282 w 606"/>
                  <a:gd name="T93" fmla="*/ 545 h 1455"/>
                  <a:gd name="T94" fmla="*/ 304 w 606"/>
                  <a:gd name="T95" fmla="*/ 600 h 1455"/>
                  <a:gd name="T96" fmla="*/ 330 w 606"/>
                  <a:gd name="T97" fmla="*/ 575 h 1455"/>
                  <a:gd name="T98" fmla="*/ 518 w 606"/>
                  <a:gd name="T99" fmla="*/ 1042 h 1455"/>
                  <a:gd name="T100" fmla="*/ 522 w 606"/>
                  <a:gd name="T101" fmla="*/ 908 h 1455"/>
                  <a:gd name="T102" fmla="*/ 521 w 606"/>
                  <a:gd name="T103" fmla="*/ 716 h 1455"/>
                  <a:gd name="T104" fmla="*/ 521 w 606"/>
                  <a:gd name="T105" fmla="*/ 716 h 1455"/>
                  <a:gd name="T106" fmla="*/ 533 w 606"/>
                  <a:gd name="T107" fmla="*/ 614 h 1455"/>
                  <a:gd name="T108" fmla="*/ 558 w 606"/>
                  <a:gd name="T109" fmla="*/ 70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6" h="1455">
                    <a:moveTo>
                      <a:pt x="603" y="1131"/>
                    </a:moveTo>
                    <a:cubicBezTo>
                      <a:pt x="602" y="1114"/>
                      <a:pt x="601" y="1098"/>
                      <a:pt x="599" y="1081"/>
                    </a:cubicBezTo>
                    <a:cubicBezTo>
                      <a:pt x="599" y="1077"/>
                      <a:pt x="599" y="1072"/>
                      <a:pt x="598" y="1068"/>
                    </a:cubicBezTo>
                    <a:cubicBezTo>
                      <a:pt x="599" y="1058"/>
                      <a:pt x="599" y="1048"/>
                      <a:pt x="599" y="1038"/>
                    </a:cubicBezTo>
                    <a:cubicBezTo>
                      <a:pt x="600" y="1004"/>
                      <a:pt x="598" y="970"/>
                      <a:pt x="596" y="937"/>
                    </a:cubicBezTo>
                    <a:cubicBezTo>
                      <a:pt x="595" y="920"/>
                      <a:pt x="594" y="903"/>
                      <a:pt x="594" y="887"/>
                    </a:cubicBezTo>
                    <a:cubicBezTo>
                      <a:pt x="594" y="863"/>
                      <a:pt x="593" y="840"/>
                      <a:pt x="593" y="817"/>
                    </a:cubicBezTo>
                    <a:cubicBezTo>
                      <a:pt x="595" y="776"/>
                      <a:pt x="596" y="736"/>
                      <a:pt x="597" y="695"/>
                    </a:cubicBezTo>
                    <a:cubicBezTo>
                      <a:pt x="600" y="693"/>
                      <a:pt x="601" y="688"/>
                      <a:pt x="599" y="683"/>
                    </a:cubicBezTo>
                    <a:cubicBezTo>
                      <a:pt x="589" y="659"/>
                      <a:pt x="576" y="638"/>
                      <a:pt x="562" y="617"/>
                    </a:cubicBezTo>
                    <a:cubicBezTo>
                      <a:pt x="550" y="597"/>
                      <a:pt x="539" y="573"/>
                      <a:pt x="521" y="557"/>
                    </a:cubicBezTo>
                    <a:cubicBezTo>
                      <a:pt x="520" y="556"/>
                      <a:pt x="518" y="555"/>
                      <a:pt x="516" y="556"/>
                    </a:cubicBezTo>
                    <a:cubicBezTo>
                      <a:pt x="516" y="556"/>
                      <a:pt x="516" y="556"/>
                      <a:pt x="516" y="556"/>
                    </a:cubicBezTo>
                    <a:cubicBezTo>
                      <a:pt x="513" y="550"/>
                      <a:pt x="509" y="546"/>
                      <a:pt x="504" y="542"/>
                    </a:cubicBezTo>
                    <a:cubicBezTo>
                      <a:pt x="499" y="547"/>
                      <a:pt x="492" y="550"/>
                      <a:pt x="483" y="548"/>
                    </a:cubicBezTo>
                    <a:cubicBezTo>
                      <a:pt x="466" y="545"/>
                      <a:pt x="450" y="535"/>
                      <a:pt x="437" y="524"/>
                    </a:cubicBezTo>
                    <a:cubicBezTo>
                      <a:pt x="434" y="524"/>
                      <a:pt x="432" y="524"/>
                      <a:pt x="429" y="524"/>
                    </a:cubicBezTo>
                    <a:cubicBezTo>
                      <a:pt x="428" y="524"/>
                      <a:pt x="427" y="523"/>
                      <a:pt x="426" y="523"/>
                    </a:cubicBezTo>
                    <a:cubicBezTo>
                      <a:pt x="421" y="516"/>
                      <a:pt x="406" y="508"/>
                      <a:pt x="401" y="519"/>
                    </a:cubicBezTo>
                    <a:cubicBezTo>
                      <a:pt x="399" y="523"/>
                      <a:pt x="397" y="526"/>
                      <a:pt x="397" y="530"/>
                    </a:cubicBezTo>
                    <a:cubicBezTo>
                      <a:pt x="382" y="534"/>
                      <a:pt x="370" y="546"/>
                      <a:pt x="357" y="558"/>
                    </a:cubicBezTo>
                    <a:cubicBezTo>
                      <a:pt x="362" y="527"/>
                      <a:pt x="359" y="494"/>
                      <a:pt x="351" y="465"/>
                    </a:cubicBezTo>
                    <a:cubicBezTo>
                      <a:pt x="350" y="461"/>
                      <a:pt x="345" y="456"/>
                      <a:pt x="341" y="460"/>
                    </a:cubicBezTo>
                    <a:cubicBezTo>
                      <a:pt x="341" y="460"/>
                      <a:pt x="340" y="461"/>
                      <a:pt x="340" y="461"/>
                    </a:cubicBezTo>
                    <a:cubicBezTo>
                      <a:pt x="339" y="462"/>
                      <a:pt x="338" y="463"/>
                      <a:pt x="338" y="464"/>
                    </a:cubicBezTo>
                    <a:cubicBezTo>
                      <a:pt x="338" y="463"/>
                      <a:pt x="337" y="462"/>
                      <a:pt x="336" y="461"/>
                    </a:cubicBezTo>
                    <a:cubicBezTo>
                      <a:pt x="339" y="426"/>
                      <a:pt x="336" y="390"/>
                      <a:pt x="336" y="356"/>
                    </a:cubicBezTo>
                    <a:cubicBezTo>
                      <a:pt x="335" y="316"/>
                      <a:pt x="326" y="274"/>
                      <a:pt x="327" y="234"/>
                    </a:cubicBezTo>
                    <a:cubicBezTo>
                      <a:pt x="328" y="231"/>
                      <a:pt x="323" y="226"/>
                      <a:pt x="319" y="228"/>
                    </a:cubicBezTo>
                    <a:cubicBezTo>
                      <a:pt x="318" y="229"/>
                      <a:pt x="316" y="230"/>
                      <a:pt x="315" y="231"/>
                    </a:cubicBezTo>
                    <a:cubicBezTo>
                      <a:pt x="309" y="224"/>
                      <a:pt x="299" y="217"/>
                      <a:pt x="289" y="217"/>
                    </a:cubicBezTo>
                    <a:cubicBezTo>
                      <a:pt x="290" y="205"/>
                      <a:pt x="291" y="194"/>
                      <a:pt x="291" y="182"/>
                    </a:cubicBezTo>
                    <a:cubicBezTo>
                      <a:pt x="291" y="160"/>
                      <a:pt x="292" y="138"/>
                      <a:pt x="292" y="115"/>
                    </a:cubicBezTo>
                    <a:cubicBezTo>
                      <a:pt x="294" y="114"/>
                      <a:pt x="295" y="113"/>
                      <a:pt x="295" y="110"/>
                    </a:cubicBezTo>
                    <a:cubicBezTo>
                      <a:pt x="297" y="93"/>
                      <a:pt x="302" y="74"/>
                      <a:pt x="291" y="59"/>
                    </a:cubicBezTo>
                    <a:cubicBezTo>
                      <a:pt x="290" y="57"/>
                      <a:pt x="288" y="55"/>
                      <a:pt x="285" y="54"/>
                    </a:cubicBezTo>
                    <a:cubicBezTo>
                      <a:pt x="284" y="53"/>
                      <a:pt x="281" y="52"/>
                      <a:pt x="280" y="53"/>
                    </a:cubicBezTo>
                    <a:cubicBezTo>
                      <a:pt x="279" y="53"/>
                      <a:pt x="279" y="54"/>
                      <a:pt x="278" y="54"/>
                    </a:cubicBezTo>
                    <a:cubicBezTo>
                      <a:pt x="275" y="47"/>
                      <a:pt x="269" y="42"/>
                      <a:pt x="263" y="37"/>
                    </a:cubicBezTo>
                    <a:cubicBezTo>
                      <a:pt x="258" y="33"/>
                      <a:pt x="252" y="28"/>
                      <a:pt x="247" y="24"/>
                    </a:cubicBezTo>
                    <a:cubicBezTo>
                      <a:pt x="245" y="22"/>
                      <a:pt x="243" y="21"/>
                      <a:pt x="241" y="19"/>
                    </a:cubicBezTo>
                    <a:cubicBezTo>
                      <a:pt x="239" y="17"/>
                      <a:pt x="238" y="16"/>
                      <a:pt x="238" y="15"/>
                    </a:cubicBezTo>
                    <a:cubicBezTo>
                      <a:pt x="238" y="14"/>
                      <a:pt x="238" y="13"/>
                      <a:pt x="237" y="11"/>
                    </a:cubicBezTo>
                    <a:cubicBezTo>
                      <a:pt x="237" y="4"/>
                      <a:pt x="227" y="0"/>
                      <a:pt x="222" y="4"/>
                    </a:cubicBezTo>
                    <a:cubicBezTo>
                      <a:pt x="221" y="4"/>
                      <a:pt x="220" y="5"/>
                      <a:pt x="220" y="6"/>
                    </a:cubicBezTo>
                    <a:cubicBezTo>
                      <a:pt x="216" y="16"/>
                      <a:pt x="216" y="27"/>
                      <a:pt x="218" y="37"/>
                    </a:cubicBezTo>
                    <a:cubicBezTo>
                      <a:pt x="184" y="55"/>
                      <a:pt x="151" y="84"/>
                      <a:pt x="126" y="113"/>
                    </a:cubicBezTo>
                    <a:cubicBezTo>
                      <a:pt x="123" y="117"/>
                      <a:pt x="129" y="123"/>
                      <a:pt x="133" y="120"/>
                    </a:cubicBezTo>
                    <a:cubicBezTo>
                      <a:pt x="161" y="102"/>
                      <a:pt x="195" y="83"/>
                      <a:pt x="219" y="58"/>
                    </a:cubicBezTo>
                    <a:cubicBezTo>
                      <a:pt x="218" y="60"/>
                      <a:pt x="217" y="63"/>
                      <a:pt x="216" y="65"/>
                    </a:cubicBezTo>
                    <a:cubicBezTo>
                      <a:pt x="210" y="82"/>
                      <a:pt x="214" y="102"/>
                      <a:pt x="214" y="120"/>
                    </a:cubicBezTo>
                    <a:cubicBezTo>
                      <a:pt x="214" y="131"/>
                      <a:pt x="215" y="141"/>
                      <a:pt x="215" y="152"/>
                    </a:cubicBezTo>
                    <a:cubicBezTo>
                      <a:pt x="215" y="154"/>
                      <a:pt x="215" y="156"/>
                      <a:pt x="215" y="158"/>
                    </a:cubicBezTo>
                    <a:cubicBezTo>
                      <a:pt x="208" y="158"/>
                      <a:pt x="201" y="162"/>
                      <a:pt x="200" y="170"/>
                    </a:cubicBezTo>
                    <a:cubicBezTo>
                      <a:pt x="179" y="181"/>
                      <a:pt x="158" y="196"/>
                      <a:pt x="138" y="209"/>
                    </a:cubicBezTo>
                    <a:cubicBezTo>
                      <a:pt x="109" y="227"/>
                      <a:pt x="82" y="247"/>
                      <a:pt x="53" y="266"/>
                    </a:cubicBezTo>
                    <a:cubicBezTo>
                      <a:pt x="49" y="268"/>
                      <a:pt x="54" y="275"/>
                      <a:pt x="59" y="273"/>
                    </a:cubicBezTo>
                    <a:cubicBezTo>
                      <a:pt x="86" y="257"/>
                      <a:pt x="112" y="240"/>
                      <a:pt x="139" y="224"/>
                    </a:cubicBezTo>
                    <a:cubicBezTo>
                      <a:pt x="159" y="212"/>
                      <a:pt x="181" y="200"/>
                      <a:pt x="200" y="187"/>
                    </a:cubicBezTo>
                    <a:cubicBezTo>
                      <a:pt x="200" y="191"/>
                      <a:pt x="200" y="196"/>
                      <a:pt x="201" y="200"/>
                    </a:cubicBezTo>
                    <a:cubicBezTo>
                      <a:pt x="176" y="205"/>
                      <a:pt x="157" y="226"/>
                      <a:pt x="136" y="238"/>
                    </a:cubicBezTo>
                    <a:cubicBezTo>
                      <a:pt x="107" y="254"/>
                      <a:pt x="80" y="274"/>
                      <a:pt x="55" y="295"/>
                    </a:cubicBezTo>
                    <a:cubicBezTo>
                      <a:pt x="48" y="300"/>
                      <a:pt x="57" y="311"/>
                      <a:pt x="63" y="306"/>
                    </a:cubicBezTo>
                    <a:cubicBezTo>
                      <a:pt x="106" y="272"/>
                      <a:pt x="156" y="247"/>
                      <a:pt x="201" y="215"/>
                    </a:cubicBezTo>
                    <a:cubicBezTo>
                      <a:pt x="201" y="234"/>
                      <a:pt x="201" y="254"/>
                      <a:pt x="201" y="273"/>
                    </a:cubicBezTo>
                    <a:cubicBezTo>
                      <a:pt x="199" y="271"/>
                      <a:pt x="197" y="271"/>
                      <a:pt x="194" y="272"/>
                    </a:cubicBezTo>
                    <a:cubicBezTo>
                      <a:pt x="170" y="282"/>
                      <a:pt x="150" y="300"/>
                      <a:pt x="129" y="314"/>
                    </a:cubicBezTo>
                    <a:cubicBezTo>
                      <a:pt x="104" y="330"/>
                      <a:pt x="77" y="343"/>
                      <a:pt x="52" y="359"/>
                    </a:cubicBezTo>
                    <a:cubicBezTo>
                      <a:pt x="42" y="366"/>
                      <a:pt x="55" y="385"/>
                      <a:pt x="65" y="378"/>
                    </a:cubicBezTo>
                    <a:cubicBezTo>
                      <a:pt x="73" y="373"/>
                      <a:pt x="81" y="368"/>
                      <a:pt x="89" y="363"/>
                    </a:cubicBezTo>
                    <a:cubicBezTo>
                      <a:pt x="84" y="392"/>
                      <a:pt x="84" y="421"/>
                      <a:pt x="88" y="451"/>
                    </a:cubicBezTo>
                    <a:cubicBezTo>
                      <a:pt x="89" y="456"/>
                      <a:pt x="97" y="458"/>
                      <a:pt x="98" y="452"/>
                    </a:cubicBezTo>
                    <a:cubicBezTo>
                      <a:pt x="102" y="420"/>
                      <a:pt x="98" y="388"/>
                      <a:pt x="99" y="357"/>
                    </a:cubicBezTo>
                    <a:cubicBezTo>
                      <a:pt x="134" y="335"/>
                      <a:pt x="169" y="315"/>
                      <a:pt x="202" y="290"/>
                    </a:cubicBezTo>
                    <a:cubicBezTo>
                      <a:pt x="202" y="298"/>
                      <a:pt x="202" y="307"/>
                      <a:pt x="202" y="315"/>
                    </a:cubicBezTo>
                    <a:cubicBezTo>
                      <a:pt x="204" y="346"/>
                      <a:pt x="202" y="378"/>
                      <a:pt x="203" y="410"/>
                    </a:cubicBezTo>
                    <a:cubicBezTo>
                      <a:pt x="197" y="406"/>
                      <a:pt x="191" y="408"/>
                      <a:pt x="187" y="414"/>
                    </a:cubicBezTo>
                    <a:cubicBezTo>
                      <a:pt x="182" y="414"/>
                      <a:pt x="178" y="418"/>
                      <a:pt x="181" y="425"/>
                    </a:cubicBezTo>
                    <a:cubicBezTo>
                      <a:pt x="181" y="425"/>
                      <a:pt x="181" y="425"/>
                      <a:pt x="182" y="426"/>
                    </a:cubicBezTo>
                    <a:cubicBezTo>
                      <a:pt x="181" y="425"/>
                      <a:pt x="179" y="425"/>
                      <a:pt x="178" y="425"/>
                    </a:cubicBezTo>
                    <a:cubicBezTo>
                      <a:pt x="166" y="429"/>
                      <a:pt x="155" y="437"/>
                      <a:pt x="144" y="444"/>
                    </a:cubicBezTo>
                    <a:cubicBezTo>
                      <a:pt x="129" y="452"/>
                      <a:pt x="114" y="461"/>
                      <a:pt x="100" y="470"/>
                    </a:cubicBezTo>
                    <a:cubicBezTo>
                      <a:pt x="76" y="484"/>
                      <a:pt x="49" y="503"/>
                      <a:pt x="22" y="509"/>
                    </a:cubicBezTo>
                    <a:cubicBezTo>
                      <a:pt x="14" y="511"/>
                      <a:pt x="20" y="524"/>
                      <a:pt x="28" y="522"/>
                    </a:cubicBezTo>
                    <a:cubicBezTo>
                      <a:pt x="54" y="517"/>
                      <a:pt x="79" y="499"/>
                      <a:pt x="102" y="486"/>
                    </a:cubicBezTo>
                    <a:cubicBezTo>
                      <a:pt x="117" y="478"/>
                      <a:pt x="133" y="470"/>
                      <a:pt x="147" y="461"/>
                    </a:cubicBezTo>
                    <a:cubicBezTo>
                      <a:pt x="159" y="453"/>
                      <a:pt x="172" y="448"/>
                      <a:pt x="182" y="438"/>
                    </a:cubicBezTo>
                    <a:cubicBezTo>
                      <a:pt x="182" y="444"/>
                      <a:pt x="180" y="450"/>
                      <a:pt x="180" y="454"/>
                    </a:cubicBezTo>
                    <a:cubicBezTo>
                      <a:pt x="179" y="455"/>
                      <a:pt x="179" y="455"/>
                      <a:pt x="178" y="455"/>
                    </a:cubicBezTo>
                    <a:cubicBezTo>
                      <a:pt x="152" y="470"/>
                      <a:pt x="124" y="484"/>
                      <a:pt x="97" y="497"/>
                    </a:cubicBezTo>
                    <a:cubicBezTo>
                      <a:pt x="67" y="511"/>
                      <a:pt x="40" y="528"/>
                      <a:pt x="10" y="542"/>
                    </a:cubicBezTo>
                    <a:cubicBezTo>
                      <a:pt x="2" y="547"/>
                      <a:pt x="9" y="561"/>
                      <a:pt x="17" y="557"/>
                    </a:cubicBezTo>
                    <a:cubicBezTo>
                      <a:pt x="49" y="543"/>
                      <a:pt x="79" y="525"/>
                      <a:pt x="110" y="510"/>
                    </a:cubicBezTo>
                    <a:cubicBezTo>
                      <a:pt x="133" y="500"/>
                      <a:pt x="156" y="488"/>
                      <a:pt x="178" y="476"/>
                    </a:cubicBezTo>
                    <a:cubicBezTo>
                      <a:pt x="178" y="479"/>
                      <a:pt x="177" y="481"/>
                      <a:pt x="177" y="484"/>
                    </a:cubicBezTo>
                    <a:cubicBezTo>
                      <a:pt x="153" y="485"/>
                      <a:pt x="129" y="506"/>
                      <a:pt x="110" y="519"/>
                    </a:cubicBezTo>
                    <a:cubicBezTo>
                      <a:pt x="77" y="540"/>
                      <a:pt x="40" y="549"/>
                      <a:pt x="7" y="567"/>
                    </a:cubicBezTo>
                    <a:cubicBezTo>
                      <a:pt x="0" y="571"/>
                      <a:pt x="8" y="582"/>
                      <a:pt x="14" y="579"/>
                    </a:cubicBezTo>
                    <a:cubicBezTo>
                      <a:pt x="47" y="576"/>
                      <a:pt x="81" y="557"/>
                      <a:pt x="110" y="543"/>
                    </a:cubicBezTo>
                    <a:cubicBezTo>
                      <a:pt x="122" y="538"/>
                      <a:pt x="132" y="531"/>
                      <a:pt x="143" y="524"/>
                    </a:cubicBezTo>
                    <a:cubicBezTo>
                      <a:pt x="154" y="517"/>
                      <a:pt x="165" y="512"/>
                      <a:pt x="177" y="507"/>
                    </a:cubicBezTo>
                    <a:cubicBezTo>
                      <a:pt x="175" y="532"/>
                      <a:pt x="171" y="556"/>
                      <a:pt x="176" y="581"/>
                    </a:cubicBezTo>
                    <a:cubicBezTo>
                      <a:pt x="177" y="589"/>
                      <a:pt x="182" y="595"/>
                      <a:pt x="188" y="597"/>
                    </a:cubicBezTo>
                    <a:cubicBezTo>
                      <a:pt x="188" y="609"/>
                      <a:pt x="187" y="621"/>
                      <a:pt x="187" y="633"/>
                    </a:cubicBezTo>
                    <a:cubicBezTo>
                      <a:pt x="186" y="639"/>
                      <a:pt x="185" y="644"/>
                      <a:pt x="183" y="648"/>
                    </a:cubicBezTo>
                    <a:cubicBezTo>
                      <a:pt x="180" y="654"/>
                      <a:pt x="183" y="661"/>
                      <a:pt x="188" y="665"/>
                    </a:cubicBezTo>
                    <a:cubicBezTo>
                      <a:pt x="186" y="666"/>
                      <a:pt x="184" y="667"/>
                      <a:pt x="183" y="667"/>
                    </a:cubicBezTo>
                    <a:cubicBezTo>
                      <a:pt x="161" y="680"/>
                      <a:pt x="142" y="696"/>
                      <a:pt x="118" y="704"/>
                    </a:cubicBezTo>
                    <a:cubicBezTo>
                      <a:pt x="113" y="706"/>
                      <a:pt x="113" y="712"/>
                      <a:pt x="116" y="716"/>
                    </a:cubicBezTo>
                    <a:cubicBezTo>
                      <a:pt x="116" y="716"/>
                      <a:pt x="117" y="717"/>
                      <a:pt x="117" y="717"/>
                    </a:cubicBezTo>
                    <a:cubicBezTo>
                      <a:pt x="119" y="720"/>
                      <a:pt x="123" y="721"/>
                      <a:pt x="125" y="719"/>
                    </a:cubicBezTo>
                    <a:cubicBezTo>
                      <a:pt x="144" y="719"/>
                      <a:pt x="163" y="706"/>
                      <a:pt x="178" y="697"/>
                    </a:cubicBezTo>
                    <a:cubicBezTo>
                      <a:pt x="190" y="690"/>
                      <a:pt x="203" y="683"/>
                      <a:pt x="215" y="677"/>
                    </a:cubicBezTo>
                    <a:cubicBezTo>
                      <a:pt x="230" y="669"/>
                      <a:pt x="243" y="658"/>
                      <a:pt x="259" y="651"/>
                    </a:cubicBezTo>
                    <a:cubicBezTo>
                      <a:pt x="288" y="639"/>
                      <a:pt x="314" y="625"/>
                      <a:pt x="339" y="607"/>
                    </a:cubicBezTo>
                    <a:cubicBezTo>
                      <a:pt x="351" y="598"/>
                      <a:pt x="363" y="589"/>
                      <a:pt x="374" y="578"/>
                    </a:cubicBezTo>
                    <a:cubicBezTo>
                      <a:pt x="381" y="572"/>
                      <a:pt x="389" y="566"/>
                      <a:pt x="396" y="560"/>
                    </a:cubicBezTo>
                    <a:cubicBezTo>
                      <a:pt x="396" y="561"/>
                      <a:pt x="396" y="562"/>
                      <a:pt x="397" y="563"/>
                    </a:cubicBezTo>
                    <a:cubicBezTo>
                      <a:pt x="400" y="571"/>
                      <a:pt x="403" y="579"/>
                      <a:pt x="403" y="587"/>
                    </a:cubicBezTo>
                    <a:cubicBezTo>
                      <a:pt x="404" y="597"/>
                      <a:pt x="402" y="608"/>
                      <a:pt x="404" y="618"/>
                    </a:cubicBezTo>
                    <a:cubicBezTo>
                      <a:pt x="405" y="626"/>
                      <a:pt x="407" y="634"/>
                      <a:pt x="407" y="642"/>
                    </a:cubicBezTo>
                    <a:cubicBezTo>
                      <a:pt x="352" y="677"/>
                      <a:pt x="293" y="702"/>
                      <a:pt x="235" y="732"/>
                    </a:cubicBezTo>
                    <a:cubicBezTo>
                      <a:pt x="208" y="745"/>
                      <a:pt x="181" y="760"/>
                      <a:pt x="156" y="776"/>
                    </a:cubicBezTo>
                    <a:cubicBezTo>
                      <a:pt x="142" y="785"/>
                      <a:pt x="115" y="796"/>
                      <a:pt x="114" y="815"/>
                    </a:cubicBezTo>
                    <a:cubicBezTo>
                      <a:pt x="113" y="822"/>
                      <a:pt x="125" y="829"/>
                      <a:pt x="128" y="820"/>
                    </a:cubicBezTo>
                    <a:cubicBezTo>
                      <a:pt x="131" y="815"/>
                      <a:pt x="143" y="813"/>
                      <a:pt x="148" y="809"/>
                    </a:cubicBezTo>
                    <a:cubicBezTo>
                      <a:pt x="161" y="800"/>
                      <a:pt x="179" y="793"/>
                      <a:pt x="193" y="787"/>
                    </a:cubicBezTo>
                    <a:cubicBezTo>
                      <a:pt x="218" y="775"/>
                      <a:pt x="242" y="758"/>
                      <a:pt x="267" y="746"/>
                    </a:cubicBezTo>
                    <a:cubicBezTo>
                      <a:pt x="315" y="724"/>
                      <a:pt x="363" y="701"/>
                      <a:pt x="408" y="672"/>
                    </a:cubicBezTo>
                    <a:cubicBezTo>
                      <a:pt x="406" y="688"/>
                      <a:pt x="405" y="705"/>
                      <a:pt x="404" y="720"/>
                    </a:cubicBezTo>
                    <a:cubicBezTo>
                      <a:pt x="400" y="752"/>
                      <a:pt x="399" y="784"/>
                      <a:pt x="398" y="817"/>
                    </a:cubicBezTo>
                    <a:cubicBezTo>
                      <a:pt x="398" y="836"/>
                      <a:pt x="397" y="855"/>
                      <a:pt x="397" y="875"/>
                    </a:cubicBezTo>
                    <a:cubicBezTo>
                      <a:pt x="395" y="873"/>
                      <a:pt x="392" y="872"/>
                      <a:pt x="390" y="873"/>
                    </a:cubicBezTo>
                    <a:cubicBezTo>
                      <a:pt x="337" y="890"/>
                      <a:pt x="286" y="911"/>
                      <a:pt x="236" y="933"/>
                    </a:cubicBezTo>
                    <a:cubicBezTo>
                      <a:pt x="213" y="943"/>
                      <a:pt x="189" y="951"/>
                      <a:pt x="165" y="960"/>
                    </a:cubicBezTo>
                    <a:cubicBezTo>
                      <a:pt x="156" y="964"/>
                      <a:pt x="147" y="970"/>
                      <a:pt x="139" y="975"/>
                    </a:cubicBezTo>
                    <a:cubicBezTo>
                      <a:pt x="133" y="979"/>
                      <a:pt x="124" y="982"/>
                      <a:pt x="119" y="987"/>
                    </a:cubicBezTo>
                    <a:cubicBezTo>
                      <a:pt x="115" y="991"/>
                      <a:pt x="118" y="999"/>
                      <a:pt x="124" y="998"/>
                    </a:cubicBezTo>
                    <a:cubicBezTo>
                      <a:pt x="124" y="998"/>
                      <a:pt x="125" y="998"/>
                      <a:pt x="125" y="998"/>
                    </a:cubicBezTo>
                    <a:cubicBezTo>
                      <a:pt x="126" y="998"/>
                      <a:pt x="127" y="998"/>
                      <a:pt x="127" y="997"/>
                    </a:cubicBezTo>
                    <a:cubicBezTo>
                      <a:pt x="145" y="993"/>
                      <a:pt x="162" y="984"/>
                      <a:pt x="180" y="978"/>
                    </a:cubicBezTo>
                    <a:cubicBezTo>
                      <a:pt x="204" y="969"/>
                      <a:pt x="228" y="961"/>
                      <a:pt x="252" y="951"/>
                    </a:cubicBezTo>
                    <a:cubicBezTo>
                      <a:pt x="300" y="932"/>
                      <a:pt x="353" y="918"/>
                      <a:pt x="398" y="891"/>
                    </a:cubicBezTo>
                    <a:cubicBezTo>
                      <a:pt x="398" y="900"/>
                      <a:pt x="398" y="909"/>
                      <a:pt x="399" y="918"/>
                    </a:cubicBezTo>
                    <a:cubicBezTo>
                      <a:pt x="399" y="922"/>
                      <a:pt x="399" y="927"/>
                      <a:pt x="399" y="931"/>
                    </a:cubicBezTo>
                    <a:cubicBezTo>
                      <a:pt x="378" y="936"/>
                      <a:pt x="358" y="944"/>
                      <a:pt x="338" y="950"/>
                    </a:cubicBezTo>
                    <a:cubicBezTo>
                      <a:pt x="309" y="959"/>
                      <a:pt x="279" y="968"/>
                      <a:pt x="250" y="976"/>
                    </a:cubicBezTo>
                    <a:cubicBezTo>
                      <a:pt x="225" y="982"/>
                      <a:pt x="201" y="994"/>
                      <a:pt x="178" y="1004"/>
                    </a:cubicBezTo>
                    <a:cubicBezTo>
                      <a:pt x="158" y="1013"/>
                      <a:pt x="137" y="1021"/>
                      <a:pt x="119" y="1032"/>
                    </a:cubicBezTo>
                    <a:cubicBezTo>
                      <a:pt x="111" y="1036"/>
                      <a:pt x="120" y="1046"/>
                      <a:pt x="126" y="1045"/>
                    </a:cubicBezTo>
                    <a:cubicBezTo>
                      <a:pt x="173" y="1036"/>
                      <a:pt x="214" y="1011"/>
                      <a:pt x="259" y="998"/>
                    </a:cubicBezTo>
                    <a:cubicBezTo>
                      <a:pt x="286" y="990"/>
                      <a:pt x="313" y="983"/>
                      <a:pt x="340" y="975"/>
                    </a:cubicBezTo>
                    <a:cubicBezTo>
                      <a:pt x="359" y="969"/>
                      <a:pt x="379" y="964"/>
                      <a:pt x="399" y="957"/>
                    </a:cubicBezTo>
                    <a:cubicBezTo>
                      <a:pt x="399" y="974"/>
                      <a:pt x="400" y="992"/>
                      <a:pt x="407" y="1006"/>
                    </a:cubicBezTo>
                    <a:cubicBezTo>
                      <a:pt x="409" y="1009"/>
                      <a:pt x="411" y="1012"/>
                      <a:pt x="414" y="1015"/>
                    </a:cubicBezTo>
                    <a:cubicBezTo>
                      <a:pt x="414" y="1023"/>
                      <a:pt x="414" y="1030"/>
                      <a:pt x="414" y="1038"/>
                    </a:cubicBezTo>
                    <a:cubicBezTo>
                      <a:pt x="413" y="1048"/>
                      <a:pt x="413" y="1058"/>
                      <a:pt x="413" y="1068"/>
                    </a:cubicBezTo>
                    <a:cubicBezTo>
                      <a:pt x="412" y="1091"/>
                      <a:pt x="408" y="1116"/>
                      <a:pt x="410" y="1139"/>
                    </a:cubicBezTo>
                    <a:cubicBezTo>
                      <a:pt x="410" y="1139"/>
                      <a:pt x="409" y="1139"/>
                      <a:pt x="409" y="1139"/>
                    </a:cubicBezTo>
                    <a:cubicBezTo>
                      <a:pt x="386" y="1140"/>
                      <a:pt x="365" y="1149"/>
                      <a:pt x="343" y="1156"/>
                    </a:cubicBezTo>
                    <a:cubicBezTo>
                      <a:pt x="318" y="1163"/>
                      <a:pt x="295" y="1170"/>
                      <a:pt x="269" y="1173"/>
                    </a:cubicBezTo>
                    <a:cubicBezTo>
                      <a:pt x="219" y="1180"/>
                      <a:pt x="172" y="1196"/>
                      <a:pt x="126" y="1215"/>
                    </a:cubicBezTo>
                    <a:cubicBezTo>
                      <a:pt x="114" y="1220"/>
                      <a:pt x="123" y="1239"/>
                      <a:pt x="134" y="1235"/>
                    </a:cubicBezTo>
                    <a:cubicBezTo>
                      <a:pt x="142" y="1232"/>
                      <a:pt x="150" y="1229"/>
                      <a:pt x="158" y="1226"/>
                    </a:cubicBezTo>
                    <a:cubicBezTo>
                      <a:pt x="157" y="1239"/>
                      <a:pt x="158" y="1252"/>
                      <a:pt x="158" y="1265"/>
                    </a:cubicBezTo>
                    <a:cubicBezTo>
                      <a:pt x="158" y="1285"/>
                      <a:pt x="157" y="1305"/>
                      <a:pt x="156" y="1325"/>
                    </a:cubicBezTo>
                    <a:cubicBezTo>
                      <a:pt x="155" y="1366"/>
                      <a:pt x="155" y="1406"/>
                      <a:pt x="160" y="1446"/>
                    </a:cubicBezTo>
                    <a:cubicBezTo>
                      <a:pt x="161" y="1455"/>
                      <a:pt x="175" y="1455"/>
                      <a:pt x="173" y="1447"/>
                    </a:cubicBezTo>
                    <a:cubicBezTo>
                      <a:pt x="177" y="1408"/>
                      <a:pt x="175" y="1369"/>
                      <a:pt x="178" y="1330"/>
                    </a:cubicBezTo>
                    <a:cubicBezTo>
                      <a:pt x="179" y="1310"/>
                      <a:pt x="178" y="1290"/>
                      <a:pt x="177" y="1270"/>
                    </a:cubicBezTo>
                    <a:cubicBezTo>
                      <a:pt x="177" y="1253"/>
                      <a:pt x="177" y="1237"/>
                      <a:pt x="175" y="1220"/>
                    </a:cubicBezTo>
                    <a:cubicBezTo>
                      <a:pt x="209" y="1210"/>
                      <a:pt x="244" y="1202"/>
                      <a:pt x="280" y="1196"/>
                    </a:cubicBezTo>
                    <a:cubicBezTo>
                      <a:pt x="323" y="1190"/>
                      <a:pt x="369" y="1177"/>
                      <a:pt x="409" y="1159"/>
                    </a:cubicBezTo>
                    <a:cubicBezTo>
                      <a:pt x="408" y="1173"/>
                      <a:pt x="407" y="1186"/>
                      <a:pt x="409" y="1200"/>
                    </a:cubicBezTo>
                    <a:cubicBezTo>
                      <a:pt x="410" y="1208"/>
                      <a:pt x="422" y="1218"/>
                      <a:pt x="430" y="1211"/>
                    </a:cubicBezTo>
                    <a:cubicBezTo>
                      <a:pt x="435" y="1207"/>
                      <a:pt x="440" y="1201"/>
                      <a:pt x="445" y="1196"/>
                    </a:cubicBezTo>
                    <a:cubicBezTo>
                      <a:pt x="447" y="1197"/>
                      <a:pt x="449" y="1198"/>
                      <a:pt x="452" y="1198"/>
                    </a:cubicBezTo>
                    <a:cubicBezTo>
                      <a:pt x="469" y="1202"/>
                      <a:pt x="490" y="1196"/>
                      <a:pt x="508" y="1191"/>
                    </a:cubicBezTo>
                    <a:cubicBezTo>
                      <a:pt x="513" y="1192"/>
                      <a:pt x="517" y="1192"/>
                      <a:pt x="521" y="1189"/>
                    </a:cubicBezTo>
                    <a:cubicBezTo>
                      <a:pt x="521" y="1189"/>
                      <a:pt x="521" y="1189"/>
                      <a:pt x="521" y="1190"/>
                    </a:cubicBezTo>
                    <a:cubicBezTo>
                      <a:pt x="530" y="1186"/>
                      <a:pt x="540" y="1184"/>
                      <a:pt x="549" y="1182"/>
                    </a:cubicBezTo>
                    <a:cubicBezTo>
                      <a:pt x="567" y="1177"/>
                      <a:pt x="586" y="1173"/>
                      <a:pt x="604" y="1171"/>
                    </a:cubicBezTo>
                    <a:cubicBezTo>
                      <a:pt x="606" y="1158"/>
                      <a:pt x="604" y="1144"/>
                      <a:pt x="603" y="1131"/>
                    </a:cubicBezTo>
                    <a:close/>
                    <a:moveTo>
                      <a:pt x="268" y="560"/>
                    </a:moveTo>
                    <a:cubicBezTo>
                      <a:pt x="268" y="558"/>
                      <a:pt x="268" y="557"/>
                      <a:pt x="268" y="555"/>
                    </a:cubicBezTo>
                    <a:cubicBezTo>
                      <a:pt x="271" y="562"/>
                      <a:pt x="268" y="571"/>
                      <a:pt x="268" y="560"/>
                    </a:cubicBezTo>
                    <a:close/>
                    <a:moveTo>
                      <a:pt x="279" y="548"/>
                    </a:moveTo>
                    <a:cubicBezTo>
                      <a:pt x="280" y="547"/>
                      <a:pt x="281" y="546"/>
                      <a:pt x="282" y="545"/>
                    </a:cubicBezTo>
                    <a:cubicBezTo>
                      <a:pt x="282" y="546"/>
                      <a:pt x="282" y="547"/>
                      <a:pt x="283" y="548"/>
                    </a:cubicBezTo>
                    <a:cubicBezTo>
                      <a:pt x="281" y="548"/>
                      <a:pt x="280" y="548"/>
                      <a:pt x="279" y="548"/>
                    </a:cubicBezTo>
                    <a:close/>
                    <a:moveTo>
                      <a:pt x="334" y="579"/>
                    </a:moveTo>
                    <a:cubicBezTo>
                      <a:pt x="324" y="586"/>
                      <a:pt x="314" y="593"/>
                      <a:pt x="304" y="600"/>
                    </a:cubicBezTo>
                    <a:cubicBezTo>
                      <a:pt x="306" y="596"/>
                      <a:pt x="308" y="593"/>
                      <a:pt x="310" y="589"/>
                    </a:cubicBezTo>
                    <a:cubicBezTo>
                      <a:pt x="318" y="590"/>
                      <a:pt x="325" y="587"/>
                      <a:pt x="328" y="578"/>
                    </a:cubicBezTo>
                    <a:cubicBezTo>
                      <a:pt x="329" y="577"/>
                      <a:pt x="329" y="576"/>
                      <a:pt x="329" y="575"/>
                    </a:cubicBezTo>
                    <a:cubicBezTo>
                      <a:pt x="330" y="575"/>
                      <a:pt x="330" y="575"/>
                      <a:pt x="330" y="575"/>
                    </a:cubicBezTo>
                    <a:cubicBezTo>
                      <a:pt x="332" y="576"/>
                      <a:pt x="335" y="577"/>
                      <a:pt x="337" y="577"/>
                    </a:cubicBezTo>
                    <a:cubicBezTo>
                      <a:pt x="336" y="577"/>
                      <a:pt x="335" y="578"/>
                      <a:pt x="334" y="579"/>
                    </a:cubicBezTo>
                    <a:close/>
                    <a:moveTo>
                      <a:pt x="520" y="1039"/>
                    </a:moveTo>
                    <a:cubicBezTo>
                      <a:pt x="520" y="1040"/>
                      <a:pt x="519" y="1041"/>
                      <a:pt x="518" y="1042"/>
                    </a:cubicBezTo>
                    <a:cubicBezTo>
                      <a:pt x="518" y="1035"/>
                      <a:pt x="518" y="1028"/>
                      <a:pt x="518" y="1021"/>
                    </a:cubicBezTo>
                    <a:cubicBezTo>
                      <a:pt x="518" y="999"/>
                      <a:pt x="518" y="976"/>
                      <a:pt x="518" y="954"/>
                    </a:cubicBezTo>
                    <a:cubicBezTo>
                      <a:pt x="517" y="937"/>
                      <a:pt x="517" y="919"/>
                      <a:pt x="517" y="902"/>
                    </a:cubicBezTo>
                    <a:cubicBezTo>
                      <a:pt x="518" y="904"/>
                      <a:pt x="520" y="906"/>
                      <a:pt x="522" y="908"/>
                    </a:cubicBezTo>
                    <a:cubicBezTo>
                      <a:pt x="520" y="941"/>
                      <a:pt x="519" y="976"/>
                      <a:pt x="523" y="1010"/>
                    </a:cubicBezTo>
                    <a:cubicBezTo>
                      <a:pt x="521" y="1019"/>
                      <a:pt x="520" y="1029"/>
                      <a:pt x="520" y="1039"/>
                    </a:cubicBezTo>
                    <a:close/>
                    <a:moveTo>
                      <a:pt x="521" y="716"/>
                    </a:moveTo>
                    <a:cubicBezTo>
                      <a:pt x="521" y="716"/>
                      <a:pt x="521" y="716"/>
                      <a:pt x="521" y="716"/>
                    </a:cubicBezTo>
                    <a:cubicBezTo>
                      <a:pt x="521" y="714"/>
                      <a:pt x="521" y="712"/>
                      <a:pt x="520" y="710"/>
                    </a:cubicBezTo>
                    <a:cubicBezTo>
                      <a:pt x="520" y="709"/>
                      <a:pt x="520" y="707"/>
                      <a:pt x="520" y="706"/>
                    </a:cubicBezTo>
                    <a:cubicBezTo>
                      <a:pt x="521" y="709"/>
                      <a:pt x="523" y="711"/>
                      <a:pt x="525" y="712"/>
                    </a:cubicBezTo>
                    <a:cubicBezTo>
                      <a:pt x="523" y="713"/>
                      <a:pt x="522" y="715"/>
                      <a:pt x="521" y="716"/>
                    </a:cubicBezTo>
                    <a:close/>
                    <a:moveTo>
                      <a:pt x="522" y="614"/>
                    </a:moveTo>
                    <a:cubicBezTo>
                      <a:pt x="523" y="611"/>
                      <a:pt x="523" y="609"/>
                      <a:pt x="523" y="607"/>
                    </a:cubicBezTo>
                    <a:cubicBezTo>
                      <a:pt x="523" y="602"/>
                      <a:pt x="523" y="598"/>
                      <a:pt x="522" y="593"/>
                    </a:cubicBezTo>
                    <a:cubicBezTo>
                      <a:pt x="525" y="600"/>
                      <a:pt x="529" y="607"/>
                      <a:pt x="533" y="614"/>
                    </a:cubicBezTo>
                    <a:cubicBezTo>
                      <a:pt x="530" y="613"/>
                      <a:pt x="526" y="613"/>
                      <a:pt x="522" y="614"/>
                    </a:cubicBezTo>
                    <a:close/>
                    <a:moveTo>
                      <a:pt x="558" y="714"/>
                    </a:moveTo>
                    <a:cubicBezTo>
                      <a:pt x="557" y="709"/>
                      <a:pt x="557" y="704"/>
                      <a:pt x="556" y="699"/>
                    </a:cubicBezTo>
                    <a:cubicBezTo>
                      <a:pt x="557" y="699"/>
                      <a:pt x="558" y="700"/>
                      <a:pt x="558" y="700"/>
                    </a:cubicBezTo>
                    <a:cubicBezTo>
                      <a:pt x="558" y="704"/>
                      <a:pt x="558" y="709"/>
                      <a:pt x="558" y="71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5" name="ïšḻïďê-Freeform 22">
                <a:extLst>
                  <a:ext uri="{FF2B5EF4-FFF2-40B4-BE49-F238E27FC236}">
                    <a16:creationId xmlns:a16="http://schemas.microsoft.com/office/drawing/2014/main" id="{708204E9-4FD5-4503-BCB9-A4B9DF7067C9}"/>
                  </a:ext>
                </a:extLst>
              </p:cNvPr>
              <p:cNvSpPr>
                <a:spLocks/>
              </p:cNvSpPr>
              <p:nvPr/>
            </p:nvSpPr>
            <p:spPr bwMode="auto">
              <a:xfrm>
                <a:off x="2598" y="699"/>
                <a:ext cx="60" cy="62"/>
              </a:xfrm>
              <a:custGeom>
                <a:avLst/>
                <a:gdLst>
                  <a:gd name="T0" fmla="*/ 44 w 54"/>
                  <a:gd name="T1" fmla="*/ 2 h 57"/>
                  <a:gd name="T2" fmla="*/ 2 w 54"/>
                  <a:gd name="T3" fmla="*/ 51 h 57"/>
                  <a:gd name="T4" fmla="*/ 6 w 54"/>
                  <a:gd name="T5" fmla="*/ 54 h 57"/>
                  <a:gd name="T6" fmla="*/ 24 w 54"/>
                  <a:gd name="T7" fmla="*/ 33 h 57"/>
                  <a:gd name="T8" fmla="*/ 49 w 54"/>
                  <a:gd name="T9" fmla="*/ 12 h 57"/>
                  <a:gd name="T10" fmla="*/ 44 w 54"/>
                  <a:gd name="T11" fmla="*/ 2 h 57"/>
                </a:gdLst>
                <a:ahLst/>
                <a:cxnLst>
                  <a:cxn ang="0">
                    <a:pos x="T0" y="T1"/>
                  </a:cxn>
                  <a:cxn ang="0">
                    <a:pos x="T2" y="T3"/>
                  </a:cxn>
                  <a:cxn ang="0">
                    <a:pos x="T4" y="T5"/>
                  </a:cxn>
                  <a:cxn ang="0">
                    <a:pos x="T6" y="T7"/>
                  </a:cxn>
                  <a:cxn ang="0">
                    <a:pos x="T8" y="T9"/>
                  </a:cxn>
                  <a:cxn ang="0">
                    <a:pos x="T10" y="T11"/>
                  </a:cxn>
                </a:cxnLst>
                <a:rect l="0" t="0" r="r" b="b"/>
                <a:pathLst>
                  <a:path w="54" h="57">
                    <a:moveTo>
                      <a:pt x="44" y="2"/>
                    </a:moveTo>
                    <a:cubicBezTo>
                      <a:pt x="25" y="10"/>
                      <a:pt x="13" y="35"/>
                      <a:pt x="2" y="51"/>
                    </a:cubicBezTo>
                    <a:cubicBezTo>
                      <a:pt x="0" y="53"/>
                      <a:pt x="4" y="57"/>
                      <a:pt x="6" y="54"/>
                    </a:cubicBezTo>
                    <a:cubicBezTo>
                      <a:pt x="12" y="47"/>
                      <a:pt x="18" y="40"/>
                      <a:pt x="24" y="33"/>
                    </a:cubicBezTo>
                    <a:cubicBezTo>
                      <a:pt x="32" y="24"/>
                      <a:pt x="40" y="18"/>
                      <a:pt x="49" y="12"/>
                    </a:cubicBezTo>
                    <a:cubicBezTo>
                      <a:pt x="54" y="9"/>
                      <a:pt x="49" y="0"/>
                      <a:pt x="44"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6" name="ïšḻïďê-Freeform 23">
                <a:extLst>
                  <a:ext uri="{FF2B5EF4-FFF2-40B4-BE49-F238E27FC236}">
                    <a16:creationId xmlns:a16="http://schemas.microsoft.com/office/drawing/2014/main" id="{CDB5EF2D-9117-4ABD-B968-F4EF9D399660}"/>
                  </a:ext>
                </a:extLst>
              </p:cNvPr>
              <p:cNvSpPr>
                <a:spLocks/>
              </p:cNvSpPr>
              <p:nvPr/>
            </p:nvSpPr>
            <p:spPr bwMode="auto">
              <a:xfrm>
                <a:off x="3276" y="1271"/>
                <a:ext cx="481" cy="234"/>
              </a:xfrm>
              <a:custGeom>
                <a:avLst/>
                <a:gdLst>
                  <a:gd name="T0" fmla="*/ 427 w 437"/>
                  <a:gd name="T1" fmla="*/ 1 h 213"/>
                  <a:gd name="T2" fmla="*/ 374 w 437"/>
                  <a:gd name="T3" fmla="*/ 27 h 213"/>
                  <a:gd name="T4" fmla="*/ 320 w 437"/>
                  <a:gd name="T5" fmla="*/ 53 h 213"/>
                  <a:gd name="T6" fmla="*/ 212 w 437"/>
                  <a:gd name="T7" fmla="*/ 103 h 213"/>
                  <a:gd name="T8" fmla="*/ 163 w 437"/>
                  <a:gd name="T9" fmla="*/ 125 h 213"/>
                  <a:gd name="T10" fmla="*/ 108 w 437"/>
                  <a:gd name="T11" fmla="*/ 153 h 213"/>
                  <a:gd name="T12" fmla="*/ 55 w 437"/>
                  <a:gd name="T13" fmla="*/ 179 h 213"/>
                  <a:gd name="T14" fmla="*/ 6 w 437"/>
                  <a:gd name="T15" fmla="*/ 200 h 213"/>
                  <a:gd name="T16" fmla="*/ 13 w 437"/>
                  <a:gd name="T17" fmla="*/ 210 h 213"/>
                  <a:gd name="T18" fmla="*/ 66 w 437"/>
                  <a:gd name="T19" fmla="*/ 188 h 213"/>
                  <a:gd name="T20" fmla="*/ 121 w 437"/>
                  <a:gd name="T21" fmla="*/ 163 h 213"/>
                  <a:gd name="T22" fmla="*/ 166 w 437"/>
                  <a:gd name="T23" fmla="*/ 140 h 213"/>
                  <a:gd name="T24" fmla="*/ 221 w 437"/>
                  <a:gd name="T25" fmla="*/ 115 h 213"/>
                  <a:gd name="T26" fmla="*/ 294 w 437"/>
                  <a:gd name="T27" fmla="*/ 81 h 213"/>
                  <a:gd name="T28" fmla="*/ 272 w 437"/>
                  <a:gd name="T29" fmla="*/ 95 h 213"/>
                  <a:gd name="T30" fmla="*/ 274 w 437"/>
                  <a:gd name="T31" fmla="*/ 99 h 213"/>
                  <a:gd name="T32" fmla="*/ 347 w 437"/>
                  <a:gd name="T33" fmla="*/ 72 h 213"/>
                  <a:gd name="T34" fmla="*/ 403 w 437"/>
                  <a:gd name="T35" fmla="*/ 49 h 213"/>
                  <a:gd name="T36" fmla="*/ 404 w 437"/>
                  <a:gd name="T37" fmla="*/ 29 h 213"/>
                  <a:gd name="T38" fmla="*/ 433 w 437"/>
                  <a:gd name="T39" fmla="*/ 10 h 213"/>
                  <a:gd name="T40" fmla="*/ 427 w 437"/>
                  <a:gd name="T41"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7" h="213">
                    <a:moveTo>
                      <a:pt x="427" y="1"/>
                    </a:moveTo>
                    <a:cubicBezTo>
                      <a:pt x="408" y="6"/>
                      <a:pt x="391" y="19"/>
                      <a:pt x="374" y="27"/>
                    </a:cubicBezTo>
                    <a:cubicBezTo>
                      <a:pt x="356" y="36"/>
                      <a:pt x="338" y="45"/>
                      <a:pt x="320" y="53"/>
                    </a:cubicBezTo>
                    <a:cubicBezTo>
                      <a:pt x="284" y="69"/>
                      <a:pt x="247" y="84"/>
                      <a:pt x="212" y="103"/>
                    </a:cubicBezTo>
                    <a:cubicBezTo>
                      <a:pt x="197" y="112"/>
                      <a:pt x="179" y="116"/>
                      <a:pt x="163" y="125"/>
                    </a:cubicBezTo>
                    <a:cubicBezTo>
                      <a:pt x="145" y="134"/>
                      <a:pt x="127" y="144"/>
                      <a:pt x="108" y="153"/>
                    </a:cubicBezTo>
                    <a:cubicBezTo>
                      <a:pt x="90" y="161"/>
                      <a:pt x="73" y="170"/>
                      <a:pt x="55" y="179"/>
                    </a:cubicBezTo>
                    <a:cubicBezTo>
                      <a:pt x="39" y="186"/>
                      <a:pt x="21" y="190"/>
                      <a:pt x="6" y="200"/>
                    </a:cubicBezTo>
                    <a:cubicBezTo>
                      <a:pt x="0" y="203"/>
                      <a:pt x="7" y="213"/>
                      <a:pt x="13" y="210"/>
                    </a:cubicBezTo>
                    <a:cubicBezTo>
                      <a:pt x="30" y="200"/>
                      <a:pt x="49" y="196"/>
                      <a:pt x="66" y="188"/>
                    </a:cubicBezTo>
                    <a:cubicBezTo>
                      <a:pt x="84" y="180"/>
                      <a:pt x="102" y="171"/>
                      <a:pt x="121" y="163"/>
                    </a:cubicBezTo>
                    <a:cubicBezTo>
                      <a:pt x="137" y="156"/>
                      <a:pt x="151" y="148"/>
                      <a:pt x="166" y="140"/>
                    </a:cubicBezTo>
                    <a:cubicBezTo>
                      <a:pt x="183" y="130"/>
                      <a:pt x="203" y="125"/>
                      <a:pt x="221" y="115"/>
                    </a:cubicBezTo>
                    <a:cubicBezTo>
                      <a:pt x="245" y="103"/>
                      <a:pt x="269" y="92"/>
                      <a:pt x="294" y="81"/>
                    </a:cubicBezTo>
                    <a:cubicBezTo>
                      <a:pt x="286" y="86"/>
                      <a:pt x="279" y="90"/>
                      <a:pt x="272" y="95"/>
                    </a:cubicBezTo>
                    <a:cubicBezTo>
                      <a:pt x="270" y="96"/>
                      <a:pt x="272" y="100"/>
                      <a:pt x="274" y="99"/>
                    </a:cubicBezTo>
                    <a:cubicBezTo>
                      <a:pt x="298" y="89"/>
                      <a:pt x="322" y="80"/>
                      <a:pt x="347" y="72"/>
                    </a:cubicBezTo>
                    <a:cubicBezTo>
                      <a:pt x="366" y="67"/>
                      <a:pt x="384" y="58"/>
                      <a:pt x="403" y="49"/>
                    </a:cubicBezTo>
                    <a:cubicBezTo>
                      <a:pt x="411" y="45"/>
                      <a:pt x="410" y="34"/>
                      <a:pt x="404" y="29"/>
                    </a:cubicBezTo>
                    <a:cubicBezTo>
                      <a:pt x="415" y="24"/>
                      <a:pt x="425" y="18"/>
                      <a:pt x="433" y="10"/>
                    </a:cubicBezTo>
                    <a:cubicBezTo>
                      <a:pt x="437" y="6"/>
                      <a:pt x="431" y="0"/>
                      <a:pt x="427"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7" name="ïšḻïďê-Freeform 24">
                <a:extLst>
                  <a:ext uri="{FF2B5EF4-FFF2-40B4-BE49-F238E27FC236}">
                    <a16:creationId xmlns:a16="http://schemas.microsoft.com/office/drawing/2014/main" id="{E6079427-FAAF-4AA4-B6D4-9346A55F859B}"/>
                  </a:ext>
                </a:extLst>
              </p:cNvPr>
              <p:cNvSpPr>
                <a:spLocks/>
              </p:cNvSpPr>
              <p:nvPr/>
            </p:nvSpPr>
            <p:spPr bwMode="auto">
              <a:xfrm>
                <a:off x="3271" y="1408"/>
                <a:ext cx="437" cy="168"/>
              </a:xfrm>
              <a:custGeom>
                <a:avLst/>
                <a:gdLst>
                  <a:gd name="T0" fmla="*/ 388 w 396"/>
                  <a:gd name="T1" fmla="*/ 9 h 153"/>
                  <a:gd name="T2" fmla="*/ 315 w 396"/>
                  <a:gd name="T3" fmla="*/ 27 h 153"/>
                  <a:gd name="T4" fmla="*/ 208 w 396"/>
                  <a:gd name="T5" fmla="*/ 68 h 153"/>
                  <a:gd name="T6" fmla="*/ 96 w 396"/>
                  <a:gd name="T7" fmla="*/ 102 h 153"/>
                  <a:gd name="T8" fmla="*/ 49 w 396"/>
                  <a:gd name="T9" fmla="*/ 120 h 153"/>
                  <a:gd name="T10" fmla="*/ 8 w 396"/>
                  <a:gd name="T11" fmla="*/ 135 h 153"/>
                  <a:gd name="T12" fmla="*/ 17 w 396"/>
                  <a:gd name="T13" fmla="*/ 150 h 153"/>
                  <a:gd name="T14" fmla="*/ 17 w 396"/>
                  <a:gd name="T15" fmla="*/ 151 h 153"/>
                  <a:gd name="T16" fmla="*/ 212 w 396"/>
                  <a:gd name="T17" fmla="*/ 95 h 153"/>
                  <a:gd name="T18" fmla="*/ 313 w 396"/>
                  <a:gd name="T19" fmla="*/ 57 h 153"/>
                  <a:gd name="T20" fmla="*/ 353 w 396"/>
                  <a:gd name="T21" fmla="*/ 38 h 153"/>
                  <a:gd name="T22" fmla="*/ 391 w 396"/>
                  <a:gd name="T23" fmla="*/ 25 h 153"/>
                  <a:gd name="T24" fmla="*/ 388 w 396"/>
                  <a:gd name="T25"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153">
                    <a:moveTo>
                      <a:pt x="388" y="9"/>
                    </a:moveTo>
                    <a:cubicBezTo>
                      <a:pt x="366" y="0"/>
                      <a:pt x="335" y="18"/>
                      <a:pt x="315" y="27"/>
                    </a:cubicBezTo>
                    <a:cubicBezTo>
                      <a:pt x="281" y="43"/>
                      <a:pt x="245" y="58"/>
                      <a:pt x="208" y="68"/>
                    </a:cubicBezTo>
                    <a:cubicBezTo>
                      <a:pt x="171" y="79"/>
                      <a:pt x="133" y="90"/>
                      <a:pt x="96" y="102"/>
                    </a:cubicBezTo>
                    <a:cubicBezTo>
                      <a:pt x="80" y="107"/>
                      <a:pt x="64" y="114"/>
                      <a:pt x="49" y="120"/>
                    </a:cubicBezTo>
                    <a:cubicBezTo>
                      <a:pt x="35" y="125"/>
                      <a:pt x="20" y="126"/>
                      <a:pt x="8" y="135"/>
                    </a:cubicBezTo>
                    <a:cubicBezTo>
                      <a:pt x="0" y="140"/>
                      <a:pt x="9" y="153"/>
                      <a:pt x="17" y="150"/>
                    </a:cubicBezTo>
                    <a:cubicBezTo>
                      <a:pt x="17" y="150"/>
                      <a:pt x="17" y="151"/>
                      <a:pt x="17" y="151"/>
                    </a:cubicBezTo>
                    <a:cubicBezTo>
                      <a:pt x="83" y="136"/>
                      <a:pt x="146" y="111"/>
                      <a:pt x="212" y="95"/>
                    </a:cubicBezTo>
                    <a:cubicBezTo>
                      <a:pt x="247" y="86"/>
                      <a:pt x="281" y="73"/>
                      <a:pt x="313" y="57"/>
                    </a:cubicBezTo>
                    <a:cubicBezTo>
                      <a:pt x="326" y="50"/>
                      <a:pt x="340" y="43"/>
                      <a:pt x="353" y="38"/>
                    </a:cubicBezTo>
                    <a:cubicBezTo>
                      <a:pt x="365" y="33"/>
                      <a:pt x="380" y="32"/>
                      <a:pt x="391" y="25"/>
                    </a:cubicBezTo>
                    <a:cubicBezTo>
                      <a:pt x="396" y="21"/>
                      <a:pt x="393" y="12"/>
                      <a:pt x="388" y="9"/>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8" name="ïšḻïďê-Freeform 25">
                <a:extLst>
                  <a:ext uri="{FF2B5EF4-FFF2-40B4-BE49-F238E27FC236}">
                    <a16:creationId xmlns:a16="http://schemas.microsoft.com/office/drawing/2014/main" id="{EE50EEEA-5091-48CC-86DF-FADDFA7D1673}"/>
                  </a:ext>
                </a:extLst>
              </p:cNvPr>
              <p:cNvSpPr>
                <a:spLocks/>
              </p:cNvSpPr>
              <p:nvPr/>
            </p:nvSpPr>
            <p:spPr bwMode="auto">
              <a:xfrm>
                <a:off x="3280" y="1497"/>
                <a:ext cx="430" cy="150"/>
              </a:xfrm>
              <a:custGeom>
                <a:avLst/>
                <a:gdLst>
                  <a:gd name="T0" fmla="*/ 375 w 390"/>
                  <a:gd name="T1" fmla="*/ 1 h 136"/>
                  <a:gd name="T2" fmla="*/ 287 w 390"/>
                  <a:gd name="T3" fmla="*/ 30 h 136"/>
                  <a:gd name="T4" fmla="*/ 193 w 390"/>
                  <a:gd name="T5" fmla="*/ 62 h 136"/>
                  <a:gd name="T6" fmla="*/ 8 w 390"/>
                  <a:gd name="T7" fmla="*/ 119 h 136"/>
                  <a:gd name="T8" fmla="*/ 11 w 390"/>
                  <a:gd name="T9" fmla="*/ 134 h 136"/>
                  <a:gd name="T10" fmla="*/ 11 w 390"/>
                  <a:gd name="T11" fmla="*/ 134 h 136"/>
                  <a:gd name="T12" fmla="*/ 11 w 390"/>
                  <a:gd name="T13" fmla="*/ 134 h 136"/>
                  <a:gd name="T14" fmla="*/ 15 w 390"/>
                  <a:gd name="T15" fmla="*/ 134 h 136"/>
                  <a:gd name="T16" fmla="*/ 86 w 390"/>
                  <a:gd name="T17" fmla="*/ 120 h 136"/>
                  <a:gd name="T18" fmla="*/ 189 w 390"/>
                  <a:gd name="T19" fmla="*/ 90 h 136"/>
                  <a:gd name="T20" fmla="*/ 290 w 390"/>
                  <a:gd name="T21" fmla="*/ 55 h 136"/>
                  <a:gd name="T22" fmla="*/ 383 w 390"/>
                  <a:gd name="T23" fmla="*/ 18 h 136"/>
                  <a:gd name="T24" fmla="*/ 375 w 390"/>
                  <a:gd name="T25" fmla="*/ 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136">
                    <a:moveTo>
                      <a:pt x="375" y="1"/>
                    </a:moveTo>
                    <a:cubicBezTo>
                      <a:pt x="346" y="5"/>
                      <a:pt x="316" y="20"/>
                      <a:pt x="287" y="30"/>
                    </a:cubicBezTo>
                    <a:cubicBezTo>
                      <a:pt x="256" y="40"/>
                      <a:pt x="225" y="51"/>
                      <a:pt x="193" y="62"/>
                    </a:cubicBezTo>
                    <a:cubicBezTo>
                      <a:pt x="132" y="82"/>
                      <a:pt x="70" y="103"/>
                      <a:pt x="8" y="119"/>
                    </a:cubicBezTo>
                    <a:cubicBezTo>
                      <a:pt x="0" y="121"/>
                      <a:pt x="5" y="131"/>
                      <a:pt x="11" y="134"/>
                    </a:cubicBezTo>
                    <a:cubicBezTo>
                      <a:pt x="11" y="134"/>
                      <a:pt x="11" y="134"/>
                      <a:pt x="11" y="134"/>
                    </a:cubicBezTo>
                    <a:cubicBezTo>
                      <a:pt x="11" y="134"/>
                      <a:pt x="11" y="134"/>
                      <a:pt x="11" y="134"/>
                    </a:cubicBezTo>
                    <a:cubicBezTo>
                      <a:pt x="12" y="134"/>
                      <a:pt x="13" y="135"/>
                      <a:pt x="15" y="134"/>
                    </a:cubicBezTo>
                    <a:cubicBezTo>
                      <a:pt x="38" y="136"/>
                      <a:pt x="63" y="126"/>
                      <a:pt x="86" y="120"/>
                    </a:cubicBezTo>
                    <a:cubicBezTo>
                      <a:pt x="121" y="112"/>
                      <a:pt x="155" y="102"/>
                      <a:pt x="189" y="90"/>
                    </a:cubicBezTo>
                    <a:cubicBezTo>
                      <a:pt x="222" y="78"/>
                      <a:pt x="256" y="67"/>
                      <a:pt x="290" y="55"/>
                    </a:cubicBezTo>
                    <a:cubicBezTo>
                      <a:pt x="320" y="44"/>
                      <a:pt x="355" y="35"/>
                      <a:pt x="383" y="18"/>
                    </a:cubicBezTo>
                    <a:cubicBezTo>
                      <a:pt x="390" y="13"/>
                      <a:pt x="383" y="0"/>
                      <a:pt x="375"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9" name="ïšḻïďê-Freeform 26">
                <a:extLst>
                  <a:ext uri="{FF2B5EF4-FFF2-40B4-BE49-F238E27FC236}">
                    <a16:creationId xmlns:a16="http://schemas.microsoft.com/office/drawing/2014/main" id="{CD42435E-40AD-4240-B1D6-C50846B92706}"/>
                  </a:ext>
                </a:extLst>
              </p:cNvPr>
              <p:cNvSpPr>
                <a:spLocks/>
              </p:cNvSpPr>
              <p:nvPr/>
            </p:nvSpPr>
            <p:spPr bwMode="auto">
              <a:xfrm>
                <a:off x="3280" y="1601"/>
                <a:ext cx="442" cy="144"/>
              </a:xfrm>
              <a:custGeom>
                <a:avLst/>
                <a:gdLst>
                  <a:gd name="T0" fmla="*/ 387 w 401"/>
                  <a:gd name="T1" fmla="*/ 1 h 131"/>
                  <a:gd name="T2" fmla="*/ 291 w 401"/>
                  <a:gd name="T3" fmla="*/ 25 h 131"/>
                  <a:gd name="T4" fmla="*/ 188 w 401"/>
                  <a:gd name="T5" fmla="*/ 56 h 131"/>
                  <a:gd name="T6" fmla="*/ 84 w 401"/>
                  <a:gd name="T7" fmla="*/ 88 h 131"/>
                  <a:gd name="T8" fmla="*/ 7 w 401"/>
                  <a:gd name="T9" fmla="*/ 114 h 131"/>
                  <a:gd name="T10" fmla="*/ 16 w 401"/>
                  <a:gd name="T11" fmla="*/ 127 h 131"/>
                  <a:gd name="T12" fmla="*/ 91 w 401"/>
                  <a:gd name="T13" fmla="*/ 103 h 131"/>
                  <a:gd name="T14" fmla="*/ 195 w 401"/>
                  <a:gd name="T15" fmla="*/ 71 h 131"/>
                  <a:gd name="T16" fmla="*/ 299 w 401"/>
                  <a:gd name="T17" fmla="*/ 42 h 131"/>
                  <a:gd name="T18" fmla="*/ 346 w 401"/>
                  <a:gd name="T19" fmla="*/ 30 h 131"/>
                  <a:gd name="T20" fmla="*/ 394 w 401"/>
                  <a:gd name="T21" fmla="*/ 17 h 131"/>
                  <a:gd name="T22" fmla="*/ 387 w 401"/>
                  <a:gd name="T23"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1" h="131">
                    <a:moveTo>
                      <a:pt x="387" y="1"/>
                    </a:moveTo>
                    <a:cubicBezTo>
                      <a:pt x="355" y="5"/>
                      <a:pt x="322" y="16"/>
                      <a:pt x="291" y="25"/>
                    </a:cubicBezTo>
                    <a:cubicBezTo>
                      <a:pt x="257" y="35"/>
                      <a:pt x="222" y="44"/>
                      <a:pt x="188" y="56"/>
                    </a:cubicBezTo>
                    <a:cubicBezTo>
                      <a:pt x="154" y="67"/>
                      <a:pt x="119" y="77"/>
                      <a:pt x="84" y="88"/>
                    </a:cubicBezTo>
                    <a:cubicBezTo>
                      <a:pt x="59" y="96"/>
                      <a:pt x="29" y="99"/>
                      <a:pt x="7" y="114"/>
                    </a:cubicBezTo>
                    <a:cubicBezTo>
                      <a:pt x="0" y="119"/>
                      <a:pt x="9" y="131"/>
                      <a:pt x="16" y="127"/>
                    </a:cubicBezTo>
                    <a:cubicBezTo>
                      <a:pt x="37" y="113"/>
                      <a:pt x="67" y="110"/>
                      <a:pt x="91" y="103"/>
                    </a:cubicBezTo>
                    <a:cubicBezTo>
                      <a:pt x="125" y="92"/>
                      <a:pt x="160" y="83"/>
                      <a:pt x="195" y="71"/>
                    </a:cubicBezTo>
                    <a:cubicBezTo>
                      <a:pt x="229" y="60"/>
                      <a:pt x="264" y="51"/>
                      <a:pt x="299" y="42"/>
                    </a:cubicBezTo>
                    <a:cubicBezTo>
                      <a:pt x="314" y="38"/>
                      <a:pt x="330" y="33"/>
                      <a:pt x="346" y="30"/>
                    </a:cubicBezTo>
                    <a:cubicBezTo>
                      <a:pt x="362" y="27"/>
                      <a:pt x="379" y="25"/>
                      <a:pt x="394" y="17"/>
                    </a:cubicBezTo>
                    <a:cubicBezTo>
                      <a:pt x="401" y="13"/>
                      <a:pt x="394" y="0"/>
                      <a:pt x="387"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0" name="ïšḻïďê-Freeform 27">
                <a:extLst>
                  <a:ext uri="{FF2B5EF4-FFF2-40B4-BE49-F238E27FC236}">
                    <a16:creationId xmlns:a16="http://schemas.microsoft.com/office/drawing/2014/main" id="{58CD4871-0B29-4337-BD2E-71A669475C86}"/>
                  </a:ext>
                </a:extLst>
              </p:cNvPr>
              <p:cNvSpPr>
                <a:spLocks/>
              </p:cNvSpPr>
              <p:nvPr/>
            </p:nvSpPr>
            <p:spPr bwMode="auto">
              <a:xfrm>
                <a:off x="3286" y="1764"/>
                <a:ext cx="439" cy="123"/>
              </a:xfrm>
              <a:custGeom>
                <a:avLst/>
                <a:gdLst>
                  <a:gd name="T0" fmla="*/ 383 w 399"/>
                  <a:gd name="T1" fmla="*/ 1 h 112"/>
                  <a:gd name="T2" fmla="*/ 335 w 399"/>
                  <a:gd name="T3" fmla="*/ 15 h 112"/>
                  <a:gd name="T4" fmla="*/ 286 w 399"/>
                  <a:gd name="T5" fmla="*/ 26 h 112"/>
                  <a:gd name="T6" fmla="*/ 186 w 399"/>
                  <a:gd name="T7" fmla="*/ 54 h 112"/>
                  <a:gd name="T8" fmla="*/ 86 w 399"/>
                  <a:gd name="T9" fmla="*/ 79 h 112"/>
                  <a:gd name="T10" fmla="*/ 8 w 399"/>
                  <a:gd name="T11" fmla="*/ 98 h 112"/>
                  <a:gd name="T12" fmla="*/ 2 w 399"/>
                  <a:gd name="T13" fmla="*/ 102 h 112"/>
                  <a:gd name="T14" fmla="*/ 8 w 399"/>
                  <a:gd name="T15" fmla="*/ 111 h 112"/>
                  <a:gd name="T16" fmla="*/ 100 w 399"/>
                  <a:gd name="T17" fmla="*/ 94 h 112"/>
                  <a:gd name="T18" fmla="*/ 201 w 399"/>
                  <a:gd name="T19" fmla="*/ 70 h 112"/>
                  <a:gd name="T20" fmla="*/ 300 w 399"/>
                  <a:gd name="T21" fmla="*/ 43 h 112"/>
                  <a:gd name="T22" fmla="*/ 391 w 399"/>
                  <a:gd name="T23" fmla="*/ 16 h 112"/>
                  <a:gd name="T24" fmla="*/ 383 w 399"/>
                  <a:gd name="T25"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112">
                    <a:moveTo>
                      <a:pt x="383" y="1"/>
                    </a:moveTo>
                    <a:cubicBezTo>
                      <a:pt x="367" y="4"/>
                      <a:pt x="351" y="11"/>
                      <a:pt x="335" y="15"/>
                    </a:cubicBezTo>
                    <a:cubicBezTo>
                      <a:pt x="319" y="19"/>
                      <a:pt x="302" y="22"/>
                      <a:pt x="286" y="26"/>
                    </a:cubicBezTo>
                    <a:cubicBezTo>
                      <a:pt x="252" y="34"/>
                      <a:pt x="220" y="46"/>
                      <a:pt x="186" y="54"/>
                    </a:cubicBezTo>
                    <a:cubicBezTo>
                      <a:pt x="153" y="63"/>
                      <a:pt x="120" y="72"/>
                      <a:pt x="86" y="79"/>
                    </a:cubicBezTo>
                    <a:cubicBezTo>
                      <a:pt x="60" y="84"/>
                      <a:pt x="31" y="85"/>
                      <a:pt x="8" y="98"/>
                    </a:cubicBezTo>
                    <a:cubicBezTo>
                      <a:pt x="6" y="98"/>
                      <a:pt x="4" y="99"/>
                      <a:pt x="2" y="102"/>
                    </a:cubicBezTo>
                    <a:cubicBezTo>
                      <a:pt x="0" y="106"/>
                      <a:pt x="4" y="112"/>
                      <a:pt x="8" y="111"/>
                    </a:cubicBezTo>
                    <a:cubicBezTo>
                      <a:pt x="39" y="104"/>
                      <a:pt x="69" y="100"/>
                      <a:pt x="100" y="94"/>
                    </a:cubicBezTo>
                    <a:cubicBezTo>
                      <a:pt x="134" y="88"/>
                      <a:pt x="167" y="78"/>
                      <a:pt x="201" y="70"/>
                    </a:cubicBezTo>
                    <a:cubicBezTo>
                      <a:pt x="235" y="62"/>
                      <a:pt x="267" y="50"/>
                      <a:pt x="300" y="43"/>
                    </a:cubicBezTo>
                    <a:cubicBezTo>
                      <a:pt x="329" y="36"/>
                      <a:pt x="366" y="33"/>
                      <a:pt x="391" y="16"/>
                    </a:cubicBezTo>
                    <a:cubicBezTo>
                      <a:pt x="399" y="11"/>
                      <a:pt x="390" y="0"/>
                      <a:pt x="383"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1" name="ïšḻïďê-Freeform 28">
                <a:extLst>
                  <a:ext uri="{FF2B5EF4-FFF2-40B4-BE49-F238E27FC236}">
                    <a16:creationId xmlns:a16="http://schemas.microsoft.com/office/drawing/2014/main" id="{13096F28-33BC-46F3-8533-7DC995BD076B}"/>
                  </a:ext>
                </a:extLst>
              </p:cNvPr>
              <p:cNvSpPr>
                <a:spLocks/>
              </p:cNvSpPr>
              <p:nvPr/>
            </p:nvSpPr>
            <p:spPr bwMode="auto">
              <a:xfrm>
                <a:off x="3291" y="1927"/>
                <a:ext cx="435" cy="74"/>
              </a:xfrm>
              <a:custGeom>
                <a:avLst/>
                <a:gdLst>
                  <a:gd name="T0" fmla="*/ 382 w 395"/>
                  <a:gd name="T1" fmla="*/ 4 h 67"/>
                  <a:gd name="T2" fmla="*/ 301 w 395"/>
                  <a:gd name="T3" fmla="*/ 16 h 67"/>
                  <a:gd name="T4" fmla="*/ 194 w 395"/>
                  <a:gd name="T5" fmla="*/ 31 h 67"/>
                  <a:gd name="T6" fmla="*/ 99 w 395"/>
                  <a:gd name="T7" fmla="*/ 39 h 67"/>
                  <a:gd name="T8" fmla="*/ 55 w 395"/>
                  <a:gd name="T9" fmla="*/ 44 h 67"/>
                  <a:gd name="T10" fmla="*/ 9 w 395"/>
                  <a:gd name="T11" fmla="*/ 52 h 67"/>
                  <a:gd name="T12" fmla="*/ 11 w 395"/>
                  <a:gd name="T13" fmla="*/ 65 h 67"/>
                  <a:gd name="T14" fmla="*/ 43 w 395"/>
                  <a:gd name="T15" fmla="*/ 63 h 67"/>
                  <a:gd name="T16" fmla="*/ 94 w 395"/>
                  <a:gd name="T17" fmla="*/ 57 h 67"/>
                  <a:gd name="T18" fmla="*/ 197 w 395"/>
                  <a:gd name="T19" fmla="*/ 49 h 67"/>
                  <a:gd name="T20" fmla="*/ 287 w 395"/>
                  <a:gd name="T21" fmla="*/ 38 h 67"/>
                  <a:gd name="T22" fmla="*/ 385 w 395"/>
                  <a:gd name="T23" fmla="*/ 22 h 67"/>
                  <a:gd name="T24" fmla="*/ 382 w 395"/>
                  <a:gd name="T25"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67">
                    <a:moveTo>
                      <a:pt x="382" y="4"/>
                    </a:moveTo>
                    <a:cubicBezTo>
                      <a:pt x="355" y="0"/>
                      <a:pt x="327" y="9"/>
                      <a:pt x="301" y="16"/>
                    </a:cubicBezTo>
                    <a:cubicBezTo>
                      <a:pt x="266" y="24"/>
                      <a:pt x="230" y="27"/>
                      <a:pt x="194" y="31"/>
                    </a:cubicBezTo>
                    <a:cubicBezTo>
                      <a:pt x="162" y="34"/>
                      <a:pt x="131" y="37"/>
                      <a:pt x="99" y="39"/>
                    </a:cubicBezTo>
                    <a:cubicBezTo>
                      <a:pt x="84" y="40"/>
                      <a:pt x="69" y="41"/>
                      <a:pt x="55" y="44"/>
                    </a:cubicBezTo>
                    <a:cubicBezTo>
                      <a:pt x="39" y="47"/>
                      <a:pt x="25" y="53"/>
                      <a:pt x="9" y="52"/>
                    </a:cubicBezTo>
                    <a:cubicBezTo>
                      <a:pt x="0" y="51"/>
                      <a:pt x="4" y="65"/>
                      <a:pt x="11" y="65"/>
                    </a:cubicBezTo>
                    <a:cubicBezTo>
                      <a:pt x="22" y="67"/>
                      <a:pt x="32" y="65"/>
                      <a:pt x="43" y="63"/>
                    </a:cubicBezTo>
                    <a:cubicBezTo>
                      <a:pt x="60" y="59"/>
                      <a:pt x="77" y="58"/>
                      <a:pt x="94" y="57"/>
                    </a:cubicBezTo>
                    <a:cubicBezTo>
                      <a:pt x="129" y="55"/>
                      <a:pt x="163" y="52"/>
                      <a:pt x="197" y="49"/>
                    </a:cubicBezTo>
                    <a:cubicBezTo>
                      <a:pt x="227" y="45"/>
                      <a:pt x="257" y="43"/>
                      <a:pt x="287" y="38"/>
                    </a:cubicBezTo>
                    <a:cubicBezTo>
                      <a:pt x="320" y="32"/>
                      <a:pt x="353" y="29"/>
                      <a:pt x="385" y="22"/>
                    </a:cubicBezTo>
                    <a:cubicBezTo>
                      <a:pt x="395" y="20"/>
                      <a:pt x="389" y="5"/>
                      <a:pt x="382" y="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2" name="îŝḷîḓé-Freeform 29">
                <a:extLst>
                  <a:ext uri="{FF2B5EF4-FFF2-40B4-BE49-F238E27FC236}">
                    <a16:creationId xmlns:a16="http://schemas.microsoft.com/office/drawing/2014/main" id="{10659103-6683-472C-9D04-BBBC11A4A090}"/>
                  </a:ext>
                </a:extLst>
              </p:cNvPr>
              <p:cNvSpPr>
                <a:spLocks/>
              </p:cNvSpPr>
              <p:nvPr/>
            </p:nvSpPr>
            <p:spPr bwMode="auto">
              <a:xfrm>
                <a:off x="3471" y="2068"/>
                <a:ext cx="250" cy="50"/>
              </a:xfrm>
              <a:custGeom>
                <a:avLst/>
                <a:gdLst>
                  <a:gd name="T0" fmla="*/ 211 w 227"/>
                  <a:gd name="T1" fmla="*/ 3 h 45"/>
                  <a:gd name="T2" fmla="*/ 90 w 227"/>
                  <a:gd name="T3" fmla="*/ 23 h 45"/>
                  <a:gd name="T4" fmla="*/ 30 w 227"/>
                  <a:gd name="T5" fmla="*/ 29 h 45"/>
                  <a:gd name="T6" fmla="*/ 3 w 227"/>
                  <a:gd name="T7" fmla="*/ 35 h 45"/>
                  <a:gd name="T8" fmla="*/ 4 w 227"/>
                  <a:gd name="T9" fmla="*/ 42 h 45"/>
                  <a:gd name="T10" fmla="*/ 29 w 227"/>
                  <a:gd name="T11" fmla="*/ 43 h 45"/>
                  <a:gd name="T12" fmla="*/ 86 w 227"/>
                  <a:gd name="T13" fmla="*/ 40 h 45"/>
                  <a:gd name="T14" fmla="*/ 144 w 227"/>
                  <a:gd name="T15" fmla="*/ 31 h 45"/>
                  <a:gd name="T16" fmla="*/ 214 w 227"/>
                  <a:gd name="T17" fmla="*/ 23 h 45"/>
                  <a:gd name="T18" fmla="*/ 211 w 227"/>
                  <a:gd name="T19"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45">
                    <a:moveTo>
                      <a:pt x="211" y="3"/>
                    </a:moveTo>
                    <a:cubicBezTo>
                      <a:pt x="171" y="0"/>
                      <a:pt x="130" y="18"/>
                      <a:pt x="90" y="23"/>
                    </a:cubicBezTo>
                    <a:cubicBezTo>
                      <a:pt x="71" y="26"/>
                      <a:pt x="50" y="28"/>
                      <a:pt x="30" y="29"/>
                    </a:cubicBezTo>
                    <a:cubicBezTo>
                      <a:pt x="21" y="30"/>
                      <a:pt x="10" y="30"/>
                      <a:pt x="3" y="35"/>
                    </a:cubicBezTo>
                    <a:cubicBezTo>
                      <a:pt x="0" y="37"/>
                      <a:pt x="2" y="41"/>
                      <a:pt x="4" y="42"/>
                    </a:cubicBezTo>
                    <a:cubicBezTo>
                      <a:pt x="12" y="45"/>
                      <a:pt x="20" y="43"/>
                      <a:pt x="29" y="43"/>
                    </a:cubicBezTo>
                    <a:cubicBezTo>
                      <a:pt x="48" y="41"/>
                      <a:pt x="67" y="41"/>
                      <a:pt x="86" y="40"/>
                    </a:cubicBezTo>
                    <a:cubicBezTo>
                      <a:pt x="106" y="38"/>
                      <a:pt x="125" y="35"/>
                      <a:pt x="144" y="31"/>
                    </a:cubicBezTo>
                    <a:cubicBezTo>
                      <a:pt x="168" y="27"/>
                      <a:pt x="191" y="25"/>
                      <a:pt x="214" y="23"/>
                    </a:cubicBezTo>
                    <a:cubicBezTo>
                      <a:pt x="227" y="21"/>
                      <a:pt x="221" y="4"/>
                      <a:pt x="211" y="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3" name="îŝḷîḓé-Freeform 30">
                <a:extLst>
                  <a:ext uri="{FF2B5EF4-FFF2-40B4-BE49-F238E27FC236}">
                    <a16:creationId xmlns:a16="http://schemas.microsoft.com/office/drawing/2014/main" id="{DD2ABC1C-B288-413E-8CA7-130204F4178C}"/>
                  </a:ext>
                </a:extLst>
              </p:cNvPr>
              <p:cNvSpPr>
                <a:spLocks/>
              </p:cNvSpPr>
              <p:nvPr/>
            </p:nvSpPr>
            <p:spPr bwMode="auto">
              <a:xfrm>
                <a:off x="4779" y="2432"/>
                <a:ext cx="4" cy="5"/>
              </a:xfrm>
              <a:custGeom>
                <a:avLst/>
                <a:gdLst>
                  <a:gd name="T0" fmla="*/ 2 w 4"/>
                  <a:gd name="T1" fmla="*/ 3 h 4"/>
                  <a:gd name="T2" fmla="*/ 0 w 4"/>
                  <a:gd name="T3" fmla="*/ 4 h 4"/>
                  <a:gd name="T4" fmla="*/ 2 w 4"/>
                  <a:gd name="T5" fmla="*/ 3 h 4"/>
                </a:gdLst>
                <a:ahLst/>
                <a:cxnLst>
                  <a:cxn ang="0">
                    <a:pos x="T0" y="T1"/>
                  </a:cxn>
                  <a:cxn ang="0">
                    <a:pos x="T2" y="T3"/>
                  </a:cxn>
                  <a:cxn ang="0">
                    <a:pos x="T4" y="T5"/>
                  </a:cxn>
                </a:cxnLst>
                <a:rect l="0" t="0" r="r" b="b"/>
                <a:pathLst>
                  <a:path w="4" h="4">
                    <a:moveTo>
                      <a:pt x="2" y="3"/>
                    </a:moveTo>
                    <a:cubicBezTo>
                      <a:pt x="1" y="3"/>
                      <a:pt x="1" y="4"/>
                      <a:pt x="0" y="4"/>
                    </a:cubicBezTo>
                    <a:cubicBezTo>
                      <a:pt x="4" y="0"/>
                      <a:pt x="3" y="1"/>
                      <a:pt x="2" y="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4" name="îŝḷîḓé-Freeform 31">
                <a:extLst>
                  <a:ext uri="{FF2B5EF4-FFF2-40B4-BE49-F238E27FC236}">
                    <a16:creationId xmlns:a16="http://schemas.microsoft.com/office/drawing/2014/main" id="{DD677027-E02D-4903-92ED-B701458AF293}"/>
                  </a:ext>
                </a:extLst>
              </p:cNvPr>
              <p:cNvSpPr>
                <a:spLocks/>
              </p:cNvSpPr>
              <p:nvPr/>
            </p:nvSpPr>
            <p:spPr bwMode="auto">
              <a:xfrm>
                <a:off x="4971" y="2625"/>
                <a:ext cx="11" cy="6"/>
              </a:xfrm>
              <a:custGeom>
                <a:avLst/>
                <a:gdLst>
                  <a:gd name="T0" fmla="*/ 10 w 10"/>
                  <a:gd name="T1" fmla="*/ 0 h 6"/>
                  <a:gd name="T2" fmla="*/ 4 w 10"/>
                  <a:gd name="T3" fmla="*/ 3 h 6"/>
                  <a:gd name="T4" fmla="*/ 10 w 10"/>
                  <a:gd name="T5" fmla="*/ 0 h 6"/>
                </a:gdLst>
                <a:ahLst/>
                <a:cxnLst>
                  <a:cxn ang="0">
                    <a:pos x="T0" y="T1"/>
                  </a:cxn>
                  <a:cxn ang="0">
                    <a:pos x="T2" y="T3"/>
                  </a:cxn>
                  <a:cxn ang="0">
                    <a:pos x="T4" y="T5"/>
                  </a:cxn>
                </a:cxnLst>
                <a:rect l="0" t="0" r="r" b="b"/>
                <a:pathLst>
                  <a:path w="10" h="6">
                    <a:moveTo>
                      <a:pt x="10" y="0"/>
                    </a:moveTo>
                    <a:cubicBezTo>
                      <a:pt x="8" y="1"/>
                      <a:pt x="6" y="2"/>
                      <a:pt x="4" y="3"/>
                    </a:cubicBezTo>
                    <a:cubicBezTo>
                      <a:pt x="1" y="6"/>
                      <a:pt x="0" y="6"/>
                      <a:pt x="1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5" name="îŝḷîḓé-Freeform 32">
                <a:extLst>
                  <a:ext uri="{FF2B5EF4-FFF2-40B4-BE49-F238E27FC236}">
                    <a16:creationId xmlns:a16="http://schemas.microsoft.com/office/drawing/2014/main" id="{7EA2A3D9-361E-4D83-A809-8457B01823F4}"/>
                  </a:ext>
                </a:extLst>
              </p:cNvPr>
              <p:cNvSpPr>
                <a:spLocks/>
              </p:cNvSpPr>
              <p:nvPr/>
            </p:nvSpPr>
            <p:spPr bwMode="auto">
              <a:xfrm>
                <a:off x="3513" y="595"/>
                <a:ext cx="1827" cy="2146"/>
              </a:xfrm>
              <a:custGeom>
                <a:avLst/>
                <a:gdLst>
                  <a:gd name="T0" fmla="*/ 1619 w 1658"/>
                  <a:gd name="T1" fmla="*/ 1174 h 1951"/>
                  <a:gd name="T2" fmla="*/ 1526 w 1658"/>
                  <a:gd name="T3" fmla="*/ 1180 h 1951"/>
                  <a:gd name="T4" fmla="*/ 1357 w 1658"/>
                  <a:gd name="T5" fmla="*/ 959 h 1951"/>
                  <a:gd name="T6" fmla="*/ 1224 w 1658"/>
                  <a:gd name="T7" fmla="*/ 905 h 1951"/>
                  <a:gd name="T8" fmla="*/ 1072 w 1658"/>
                  <a:gd name="T9" fmla="*/ 851 h 1951"/>
                  <a:gd name="T10" fmla="*/ 1073 w 1658"/>
                  <a:gd name="T11" fmla="*/ 944 h 1951"/>
                  <a:gd name="T12" fmla="*/ 1060 w 1658"/>
                  <a:gd name="T13" fmla="*/ 1389 h 1951"/>
                  <a:gd name="T14" fmla="*/ 803 w 1658"/>
                  <a:gd name="T15" fmla="*/ 1321 h 1951"/>
                  <a:gd name="T16" fmla="*/ 803 w 1658"/>
                  <a:gd name="T17" fmla="*/ 1293 h 1951"/>
                  <a:gd name="T18" fmla="*/ 849 w 1658"/>
                  <a:gd name="T19" fmla="*/ 1152 h 1951"/>
                  <a:gd name="T20" fmla="*/ 803 w 1658"/>
                  <a:gd name="T21" fmla="*/ 1079 h 1951"/>
                  <a:gd name="T22" fmla="*/ 753 w 1658"/>
                  <a:gd name="T23" fmla="*/ 752 h 1951"/>
                  <a:gd name="T24" fmla="*/ 564 w 1658"/>
                  <a:gd name="T25" fmla="*/ 182 h 1951"/>
                  <a:gd name="T26" fmla="*/ 353 w 1658"/>
                  <a:gd name="T27" fmla="*/ 19 h 1951"/>
                  <a:gd name="T28" fmla="*/ 198 w 1658"/>
                  <a:gd name="T29" fmla="*/ 117 h 1951"/>
                  <a:gd name="T30" fmla="*/ 164 w 1658"/>
                  <a:gd name="T31" fmla="*/ 212 h 1951"/>
                  <a:gd name="T32" fmla="*/ 207 w 1658"/>
                  <a:gd name="T33" fmla="*/ 460 h 1951"/>
                  <a:gd name="T34" fmla="*/ 227 w 1658"/>
                  <a:gd name="T35" fmla="*/ 423 h 1951"/>
                  <a:gd name="T36" fmla="*/ 223 w 1658"/>
                  <a:gd name="T37" fmla="*/ 157 h 1951"/>
                  <a:gd name="T38" fmla="*/ 363 w 1658"/>
                  <a:gd name="T39" fmla="*/ 116 h 1951"/>
                  <a:gd name="T40" fmla="*/ 255 w 1658"/>
                  <a:gd name="T41" fmla="*/ 543 h 1951"/>
                  <a:gd name="T42" fmla="*/ 265 w 1658"/>
                  <a:gd name="T43" fmla="*/ 1038 h 1951"/>
                  <a:gd name="T44" fmla="*/ 290 w 1658"/>
                  <a:gd name="T45" fmla="*/ 1380 h 1951"/>
                  <a:gd name="T46" fmla="*/ 643 w 1658"/>
                  <a:gd name="T47" fmla="*/ 1303 h 1951"/>
                  <a:gd name="T48" fmla="*/ 649 w 1658"/>
                  <a:gd name="T49" fmla="*/ 1531 h 1951"/>
                  <a:gd name="T50" fmla="*/ 441 w 1658"/>
                  <a:gd name="T51" fmla="*/ 1535 h 1951"/>
                  <a:gd name="T52" fmla="*/ 20 w 1658"/>
                  <a:gd name="T53" fmla="*/ 1594 h 1951"/>
                  <a:gd name="T54" fmla="*/ 44 w 1658"/>
                  <a:gd name="T55" fmla="*/ 1792 h 1951"/>
                  <a:gd name="T56" fmla="*/ 444 w 1658"/>
                  <a:gd name="T57" fmla="*/ 1848 h 1951"/>
                  <a:gd name="T58" fmla="*/ 631 w 1658"/>
                  <a:gd name="T59" fmla="*/ 1927 h 1951"/>
                  <a:gd name="T60" fmla="*/ 701 w 1658"/>
                  <a:gd name="T61" fmla="*/ 1890 h 1951"/>
                  <a:gd name="T62" fmla="*/ 1002 w 1658"/>
                  <a:gd name="T63" fmla="*/ 1890 h 1951"/>
                  <a:gd name="T64" fmla="*/ 751 w 1658"/>
                  <a:gd name="T65" fmla="*/ 1821 h 1951"/>
                  <a:gd name="T66" fmla="*/ 703 w 1658"/>
                  <a:gd name="T67" fmla="*/ 1793 h 1951"/>
                  <a:gd name="T68" fmla="*/ 646 w 1658"/>
                  <a:gd name="T69" fmla="*/ 1754 h 1951"/>
                  <a:gd name="T70" fmla="*/ 1105 w 1658"/>
                  <a:gd name="T71" fmla="*/ 1763 h 1951"/>
                  <a:gd name="T72" fmla="*/ 1346 w 1658"/>
                  <a:gd name="T73" fmla="*/ 1834 h 1951"/>
                  <a:gd name="T74" fmla="*/ 1340 w 1658"/>
                  <a:gd name="T75" fmla="*/ 1667 h 1951"/>
                  <a:gd name="T76" fmla="*/ 1440 w 1658"/>
                  <a:gd name="T77" fmla="*/ 1428 h 1951"/>
                  <a:gd name="T78" fmla="*/ 1355 w 1658"/>
                  <a:gd name="T79" fmla="*/ 1237 h 1951"/>
                  <a:gd name="T80" fmla="*/ 1534 w 1658"/>
                  <a:gd name="T81" fmla="*/ 1192 h 1951"/>
                  <a:gd name="T82" fmla="*/ 1530 w 1658"/>
                  <a:gd name="T83" fmla="*/ 1548 h 1951"/>
                  <a:gd name="T84" fmla="*/ 1354 w 1658"/>
                  <a:gd name="T85" fmla="*/ 1627 h 1951"/>
                  <a:gd name="T86" fmla="*/ 1608 w 1658"/>
                  <a:gd name="T87" fmla="*/ 1700 h 1951"/>
                  <a:gd name="T88" fmla="*/ 300 w 1658"/>
                  <a:gd name="T89" fmla="*/ 628 h 1951"/>
                  <a:gd name="T90" fmla="*/ 348 w 1658"/>
                  <a:gd name="T91" fmla="*/ 1257 h 1951"/>
                  <a:gd name="T92" fmla="*/ 584 w 1658"/>
                  <a:gd name="T93" fmla="*/ 268 h 1951"/>
                  <a:gd name="T94" fmla="*/ 644 w 1658"/>
                  <a:gd name="T95" fmla="*/ 1233 h 1951"/>
                  <a:gd name="T96" fmla="*/ 39 w 1658"/>
                  <a:gd name="T97" fmla="*/ 1746 h 1951"/>
                  <a:gd name="T98" fmla="*/ 335 w 1658"/>
                  <a:gd name="T99" fmla="*/ 1585 h 1951"/>
                  <a:gd name="T100" fmla="*/ 484 w 1658"/>
                  <a:gd name="T101" fmla="*/ 1728 h 1951"/>
                  <a:gd name="T102" fmla="*/ 742 w 1658"/>
                  <a:gd name="T103" fmla="*/ 1108 h 1951"/>
                  <a:gd name="T104" fmla="*/ 768 w 1658"/>
                  <a:gd name="T105" fmla="*/ 1122 h 1951"/>
                  <a:gd name="T106" fmla="*/ 897 w 1658"/>
                  <a:gd name="T107" fmla="*/ 1707 h 1951"/>
                  <a:gd name="T108" fmla="*/ 1218 w 1658"/>
                  <a:gd name="T109" fmla="*/ 990 h 1951"/>
                  <a:gd name="T110" fmla="*/ 1296 w 1658"/>
                  <a:gd name="T111" fmla="*/ 956 h 1951"/>
                  <a:gd name="T112" fmla="*/ 1313 w 1658"/>
                  <a:gd name="T113" fmla="*/ 963 h 1951"/>
                  <a:gd name="T114" fmla="*/ 1562 w 1658"/>
                  <a:gd name="T115" fmla="*/ 1202 h 1951"/>
                  <a:gd name="T116" fmla="*/ 1612 w 1658"/>
                  <a:gd name="T117" fmla="*/ 1386 h 1951"/>
                  <a:gd name="T118" fmla="*/ 1613 w 1658"/>
                  <a:gd name="T119" fmla="*/ 1612 h 1951"/>
                  <a:gd name="T120" fmla="*/ 1617 w 1658"/>
                  <a:gd name="T121" fmla="*/ 1226 h 1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8" h="1951">
                    <a:moveTo>
                      <a:pt x="1653" y="1623"/>
                    </a:moveTo>
                    <a:cubicBezTo>
                      <a:pt x="1652" y="1577"/>
                      <a:pt x="1650" y="1532"/>
                      <a:pt x="1648" y="1487"/>
                    </a:cubicBezTo>
                    <a:cubicBezTo>
                      <a:pt x="1647" y="1439"/>
                      <a:pt x="1645" y="1392"/>
                      <a:pt x="1643" y="1344"/>
                    </a:cubicBezTo>
                    <a:cubicBezTo>
                      <a:pt x="1640" y="1298"/>
                      <a:pt x="1642" y="1248"/>
                      <a:pt x="1630" y="1204"/>
                    </a:cubicBezTo>
                    <a:cubicBezTo>
                      <a:pt x="1630" y="1204"/>
                      <a:pt x="1630" y="1204"/>
                      <a:pt x="1629" y="1203"/>
                    </a:cubicBezTo>
                    <a:cubicBezTo>
                      <a:pt x="1638" y="1196"/>
                      <a:pt x="1632" y="1181"/>
                      <a:pt x="1623" y="1176"/>
                    </a:cubicBezTo>
                    <a:cubicBezTo>
                      <a:pt x="1621" y="1175"/>
                      <a:pt x="1620" y="1174"/>
                      <a:pt x="1619" y="1174"/>
                    </a:cubicBezTo>
                    <a:cubicBezTo>
                      <a:pt x="1620" y="1164"/>
                      <a:pt x="1612" y="1151"/>
                      <a:pt x="1602" y="1149"/>
                    </a:cubicBezTo>
                    <a:cubicBezTo>
                      <a:pt x="1589" y="1148"/>
                      <a:pt x="1577" y="1143"/>
                      <a:pt x="1564" y="1141"/>
                    </a:cubicBezTo>
                    <a:cubicBezTo>
                      <a:pt x="1561" y="1137"/>
                      <a:pt x="1558" y="1132"/>
                      <a:pt x="1558" y="1128"/>
                    </a:cubicBezTo>
                    <a:cubicBezTo>
                      <a:pt x="1557" y="1118"/>
                      <a:pt x="1540" y="1106"/>
                      <a:pt x="1533" y="1118"/>
                    </a:cubicBezTo>
                    <a:cubicBezTo>
                      <a:pt x="1527" y="1128"/>
                      <a:pt x="1528" y="1138"/>
                      <a:pt x="1530" y="1149"/>
                    </a:cubicBezTo>
                    <a:cubicBezTo>
                      <a:pt x="1532" y="1161"/>
                      <a:pt x="1533" y="1173"/>
                      <a:pt x="1534" y="1185"/>
                    </a:cubicBezTo>
                    <a:cubicBezTo>
                      <a:pt x="1532" y="1182"/>
                      <a:pt x="1529" y="1180"/>
                      <a:pt x="1526" y="1180"/>
                    </a:cubicBezTo>
                    <a:cubicBezTo>
                      <a:pt x="1499" y="1181"/>
                      <a:pt x="1470" y="1191"/>
                      <a:pt x="1444" y="1198"/>
                    </a:cubicBezTo>
                    <a:cubicBezTo>
                      <a:pt x="1413" y="1206"/>
                      <a:pt x="1382" y="1213"/>
                      <a:pt x="1351" y="1224"/>
                    </a:cubicBezTo>
                    <a:cubicBezTo>
                      <a:pt x="1350" y="1224"/>
                      <a:pt x="1349" y="1225"/>
                      <a:pt x="1349" y="1225"/>
                    </a:cubicBezTo>
                    <a:cubicBezTo>
                      <a:pt x="1349" y="1223"/>
                      <a:pt x="1349" y="1220"/>
                      <a:pt x="1349" y="1218"/>
                    </a:cubicBezTo>
                    <a:cubicBezTo>
                      <a:pt x="1351" y="1173"/>
                      <a:pt x="1354" y="1129"/>
                      <a:pt x="1358" y="1085"/>
                    </a:cubicBezTo>
                    <a:cubicBezTo>
                      <a:pt x="1360" y="1061"/>
                      <a:pt x="1361" y="1037"/>
                      <a:pt x="1361" y="1014"/>
                    </a:cubicBezTo>
                    <a:cubicBezTo>
                      <a:pt x="1361" y="996"/>
                      <a:pt x="1362" y="977"/>
                      <a:pt x="1357" y="959"/>
                    </a:cubicBezTo>
                    <a:cubicBezTo>
                      <a:pt x="1360" y="955"/>
                      <a:pt x="1355" y="949"/>
                      <a:pt x="1352" y="948"/>
                    </a:cubicBezTo>
                    <a:cubicBezTo>
                      <a:pt x="1351" y="948"/>
                      <a:pt x="1350" y="947"/>
                      <a:pt x="1349" y="947"/>
                    </a:cubicBezTo>
                    <a:cubicBezTo>
                      <a:pt x="1348" y="947"/>
                      <a:pt x="1347" y="947"/>
                      <a:pt x="1346" y="947"/>
                    </a:cubicBezTo>
                    <a:cubicBezTo>
                      <a:pt x="1346" y="946"/>
                      <a:pt x="1346" y="946"/>
                      <a:pt x="1346" y="946"/>
                    </a:cubicBezTo>
                    <a:cubicBezTo>
                      <a:pt x="1338" y="921"/>
                      <a:pt x="1305" y="923"/>
                      <a:pt x="1284" y="919"/>
                    </a:cubicBezTo>
                    <a:cubicBezTo>
                      <a:pt x="1271" y="917"/>
                      <a:pt x="1258" y="910"/>
                      <a:pt x="1244" y="908"/>
                    </a:cubicBezTo>
                    <a:cubicBezTo>
                      <a:pt x="1236" y="906"/>
                      <a:pt x="1231" y="902"/>
                      <a:pt x="1224" y="905"/>
                    </a:cubicBezTo>
                    <a:cubicBezTo>
                      <a:pt x="1214" y="900"/>
                      <a:pt x="1204" y="895"/>
                      <a:pt x="1195" y="890"/>
                    </a:cubicBezTo>
                    <a:cubicBezTo>
                      <a:pt x="1174" y="880"/>
                      <a:pt x="1158" y="868"/>
                      <a:pt x="1141" y="854"/>
                    </a:cubicBezTo>
                    <a:cubicBezTo>
                      <a:pt x="1133" y="847"/>
                      <a:pt x="1125" y="842"/>
                      <a:pt x="1117" y="836"/>
                    </a:cubicBezTo>
                    <a:cubicBezTo>
                      <a:pt x="1110" y="829"/>
                      <a:pt x="1099" y="827"/>
                      <a:pt x="1091" y="821"/>
                    </a:cubicBezTo>
                    <a:cubicBezTo>
                      <a:pt x="1085" y="816"/>
                      <a:pt x="1072" y="816"/>
                      <a:pt x="1073" y="827"/>
                    </a:cubicBezTo>
                    <a:cubicBezTo>
                      <a:pt x="1073" y="835"/>
                      <a:pt x="1073" y="843"/>
                      <a:pt x="1073" y="851"/>
                    </a:cubicBezTo>
                    <a:cubicBezTo>
                      <a:pt x="1073" y="851"/>
                      <a:pt x="1072" y="851"/>
                      <a:pt x="1072" y="851"/>
                    </a:cubicBezTo>
                    <a:cubicBezTo>
                      <a:pt x="1043" y="856"/>
                      <a:pt x="1010" y="866"/>
                      <a:pt x="984" y="878"/>
                    </a:cubicBezTo>
                    <a:cubicBezTo>
                      <a:pt x="954" y="892"/>
                      <a:pt x="921" y="900"/>
                      <a:pt x="891" y="915"/>
                    </a:cubicBezTo>
                    <a:cubicBezTo>
                      <a:pt x="879" y="921"/>
                      <a:pt x="892" y="937"/>
                      <a:pt x="900" y="932"/>
                    </a:cubicBezTo>
                    <a:cubicBezTo>
                      <a:pt x="931" y="923"/>
                      <a:pt x="964" y="915"/>
                      <a:pt x="994" y="901"/>
                    </a:cubicBezTo>
                    <a:cubicBezTo>
                      <a:pt x="1019" y="889"/>
                      <a:pt x="1051" y="880"/>
                      <a:pt x="1073" y="862"/>
                    </a:cubicBezTo>
                    <a:cubicBezTo>
                      <a:pt x="1073" y="874"/>
                      <a:pt x="1072" y="887"/>
                      <a:pt x="1071" y="899"/>
                    </a:cubicBezTo>
                    <a:cubicBezTo>
                      <a:pt x="1071" y="913"/>
                      <a:pt x="1069" y="929"/>
                      <a:pt x="1073" y="944"/>
                    </a:cubicBezTo>
                    <a:cubicBezTo>
                      <a:pt x="1072" y="945"/>
                      <a:pt x="1071" y="947"/>
                      <a:pt x="1071" y="949"/>
                    </a:cubicBezTo>
                    <a:cubicBezTo>
                      <a:pt x="1067" y="962"/>
                      <a:pt x="1065" y="975"/>
                      <a:pt x="1066" y="989"/>
                    </a:cubicBezTo>
                    <a:cubicBezTo>
                      <a:pt x="1066" y="992"/>
                      <a:pt x="1066" y="995"/>
                      <a:pt x="1066" y="998"/>
                    </a:cubicBezTo>
                    <a:cubicBezTo>
                      <a:pt x="1066" y="1004"/>
                      <a:pt x="1065" y="1011"/>
                      <a:pt x="1064" y="1017"/>
                    </a:cubicBezTo>
                    <a:cubicBezTo>
                      <a:pt x="1060" y="1042"/>
                      <a:pt x="1064" y="1070"/>
                      <a:pt x="1064" y="1095"/>
                    </a:cubicBezTo>
                    <a:cubicBezTo>
                      <a:pt x="1064" y="1146"/>
                      <a:pt x="1064" y="1196"/>
                      <a:pt x="1064" y="1247"/>
                    </a:cubicBezTo>
                    <a:cubicBezTo>
                      <a:pt x="1064" y="1295"/>
                      <a:pt x="1061" y="1342"/>
                      <a:pt x="1060" y="1389"/>
                    </a:cubicBezTo>
                    <a:cubicBezTo>
                      <a:pt x="1060" y="1392"/>
                      <a:pt x="1059" y="1396"/>
                      <a:pt x="1059" y="1399"/>
                    </a:cubicBezTo>
                    <a:cubicBezTo>
                      <a:pt x="1043" y="1397"/>
                      <a:pt x="1027" y="1396"/>
                      <a:pt x="1011" y="1393"/>
                    </a:cubicBezTo>
                    <a:cubicBezTo>
                      <a:pt x="975" y="1386"/>
                      <a:pt x="939" y="1378"/>
                      <a:pt x="902" y="1374"/>
                    </a:cubicBezTo>
                    <a:cubicBezTo>
                      <a:pt x="884" y="1371"/>
                      <a:pt x="865" y="1370"/>
                      <a:pt x="846" y="1367"/>
                    </a:cubicBezTo>
                    <a:cubicBezTo>
                      <a:pt x="840" y="1366"/>
                      <a:pt x="834" y="1365"/>
                      <a:pt x="828" y="1364"/>
                    </a:cubicBezTo>
                    <a:cubicBezTo>
                      <a:pt x="819" y="1359"/>
                      <a:pt x="811" y="1356"/>
                      <a:pt x="802" y="1355"/>
                    </a:cubicBezTo>
                    <a:cubicBezTo>
                      <a:pt x="802" y="1343"/>
                      <a:pt x="802" y="1332"/>
                      <a:pt x="803" y="1321"/>
                    </a:cubicBezTo>
                    <a:cubicBezTo>
                      <a:pt x="803" y="1321"/>
                      <a:pt x="803" y="1321"/>
                      <a:pt x="803" y="1321"/>
                    </a:cubicBezTo>
                    <a:cubicBezTo>
                      <a:pt x="838" y="1317"/>
                      <a:pt x="872" y="1317"/>
                      <a:pt x="907" y="1310"/>
                    </a:cubicBezTo>
                    <a:cubicBezTo>
                      <a:pt x="945" y="1303"/>
                      <a:pt x="984" y="1292"/>
                      <a:pt x="1023" y="1287"/>
                    </a:cubicBezTo>
                    <a:cubicBezTo>
                      <a:pt x="1027" y="1286"/>
                      <a:pt x="1025" y="1281"/>
                      <a:pt x="1022" y="1281"/>
                    </a:cubicBezTo>
                    <a:cubicBezTo>
                      <a:pt x="986" y="1278"/>
                      <a:pt x="950" y="1286"/>
                      <a:pt x="915" y="1290"/>
                    </a:cubicBezTo>
                    <a:cubicBezTo>
                      <a:pt x="878" y="1295"/>
                      <a:pt x="840" y="1299"/>
                      <a:pt x="803" y="1303"/>
                    </a:cubicBezTo>
                    <a:cubicBezTo>
                      <a:pt x="803" y="1300"/>
                      <a:pt x="803" y="1296"/>
                      <a:pt x="803" y="1293"/>
                    </a:cubicBezTo>
                    <a:cubicBezTo>
                      <a:pt x="804" y="1277"/>
                      <a:pt x="805" y="1260"/>
                      <a:pt x="806" y="1244"/>
                    </a:cubicBezTo>
                    <a:cubicBezTo>
                      <a:pt x="889" y="1245"/>
                      <a:pt x="968" y="1217"/>
                      <a:pt x="1049" y="1202"/>
                    </a:cubicBezTo>
                    <a:cubicBezTo>
                      <a:pt x="1054" y="1202"/>
                      <a:pt x="1050" y="1195"/>
                      <a:pt x="1047" y="1195"/>
                    </a:cubicBezTo>
                    <a:cubicBezTo>
                      <a:pt x="966" y="1189"/>
                      <a:pt x="887" y="1222"/>
                      <a:pt x="806" y="1227"/>
                    </a:cubicBezTo>
                    <a:cubicBezTo>
                      <a:pt x="807" y="1209"/>
                      <a:pt x="808" y="1192"/>
                      <a:pt x="808" y="1175"/>
                    </a:cubicBezTo>
                    <a:cubicBezTo>
                      <a:pt x="808" y="1170"/>
                      <a:pt x="808" y="1165"/>
                      <a:pt x="808" y="1160"/>
                    </a:cubicBezTo>
                    <a:cubicBezTo>
                      <a:pt x="821" y="1155"/>
                      <a:pt x="835" y="1155"/>
                      <a:pt x="849" y="1152"/>
                    </a:cubicBezTo>
                    <a:cubicBezTo>
                      <a:pt x="870" y="1148"/>
                      <a:pt x="892" y="1146"/>
                      <a:pt x="913" y="1140"/>
                    </a:cubicBezTo>
                    <a:cubicBezTo>
                      <a:pt x="958" y="1130"/>
                      <a:pt x="1001" y="1115"/>
                      <a:pt x="1045" y="1099"/>
                    </a:cubicBezTo>
                    <a:cubicBezTo>
                      <a:pt x="1052" y="1097"/>
                      <a:pt x="1046" y="1087"/>
                      <a:pt x="1040" y="1088"/>
                    </a:cubicBezTo>
                    <a:cubicBezTo>
                      <a:pt x="994" y="1096"/>
                      <a:pt x="950" y="1109"/>
                      <a:pt x="905" y="1121"/>
                    </a:cubicBezTo>
                    <a:cubicBezTo>
                      <a:pt x="873" y="1129"/>
                      <a:pt x="838" y="1130"/>
                      <a:pt x="808" y="1144"/>
                    </a:cubicBezTo>
                    <a:cubicBezTo>
                      <a:pt x="808" y="1137"/>
                      <a:pt x="808" y="1129"/>
                      <a:pt x="809" y="1122"/>
                    </a:cubicBezTo>
                    <a:cubicBezTo>
                      <a:pt x="811" y="1108"/>
                      <a:pt x="813" y="1091"/>
                      <a:pt x="803" y="1079"/>
                    </a:cubicBezTo>
                    <a:cubicBezTo>
                      <a:pt x="796" y="1069"/>
                      <a:pt x="785" y="1062"/>
                      <a:pt x="773" y="1062"/>
                    </a:cubicBezTo>
                    <a:cubicBezTo>
                      <a:pt x="771" y="1062"/>
                      <a:pt x="770" y="1062"/>
                      <a:pt x="768" y="1062"/>
                    </a:cubicBezTo>
                    <a:cubicBezTo>
                      <a:pt x="763" y="1058"/>
                      <a:pt x="757" y="1054"/>
                      <a:pt x="751" y="1052"/>
                    </a:cubicBezTo>
                    <a:cubicBezTo>
                      <a:pt x="747" y="1051"/>
                      <a:pt x="743" y="1050"/>
                      <a:pt x="739" y="1050"/>
                    </a:cubicBezTo>
                    <a:cubicBezTo>
                      <a:pt x="738" y="1021"/>
                      <a:pt x="738" y="992"/>
                      <a:pt x="743" y="962"/>
                    </a:cubicBezTo>
                    <a:cubicBezTo>
                      <a:pt x="743" y="960"/>
                      <a:pt x="743" y="958"/>
                      <a:pt x="741" y="956"/>
                    </a:cubicBezTo>
                    <a:cubicBezTo>
                      <a:pt x="748" y="888"/>
                      <a:pt x="752" y="820"/>
                      <a:pt x="753" y="752"/>
                    </a:cubicBezTo>
                    <a:cubicBezTo>
                      <a:pt x="754" y="675"/>
                      <a:pt x="749" y="599"/>
                      <a:pt x="751" y="523"/>
                    </a:cubicBezTo>
                    <a:cubicBezTo>
                      <a:pt x="752" y="484"/>
                      <a:pt x="754" y="445"/>
                      <a:pt x="758" y="407"/>
                    </a:cubicBezTo>
                    <a:cubicBezTo>
                      <a:pt x="760" y="379"/>
                      <a:pt x="766" y="345"/>
                      <a:pt x="749" y="322"/>
                    </a:cubicBezTo>
                    <a:cubicBezTo>
                      <a:pt x="743" y="313"/>
                      <a:pt x="730" y="310"/>
                      <a:pt x="723" y="316"/>
                    </a:cubicBezTo>
                    <a:cubicBezTo>
                      <a:pt x="704" y="295"/>
                      <a:pt x="676" y="277"/>
                      <a:pt x="656" y="261"/>
                    </a:cubicBezTo>
                    <a:cubicBezTo>
                      <a:pt x="639" y="248"/>
                      <a:pt x="625" y="233"/>
                      <a:pt x="610" y="218"/>
                    </a:cubicBezTo>
                    <a:cubicBezTo>
                      <a:pt x="596" y="205"/>
                      <a:pt x="578" y="195"/>
                      <a:pt x="564" y="182"/>
                    </a:cubicBezTo>
                    <a:cubicBezTo>
                      <a:pt x="550" y="169"/>
                      <a:pt x="537" y="155"/>
                      <a:pt x="523" y="143"/>
                    </a:cubicBezTo>
                    <a:cubicBezTo>
                      <a:pt x="508" y="130"/>
                      <a:pt x="496" y="120"/>
                      <a:pt x="484" y="105"/>
                    </a:cubicBezTo>
                    <a:cubicBezTo>
                      <a:pt x="470" y="89"/>
                      <a:pt x="453" y="79"/>
                      <a:pt x="435" y="66"/>
                    </a:cubicBezTo>
                    <a:cubicBezTo>
                      <a:pt x="429" y="62"/>
                      <a:pt x="417" y="56"/>
                      <a:pt x="408" y="50"/>
                    </a:cubicBezTo>
                    <a:cubicBezTo>
                      <a:pt x="397" y="35"/>
                      <a:pt x="387" y="20"/>
                      <a:pt x="375" y="6"/>
                    </a:cubicBezTo>
                    <a:cubicBezTo>
                      <a:pt x="369" y="0"/>
                      <a:pt x="357" y="1"/>
                      <a:pt x="355" y="9"/>
                    </a:cubicBezTo>
                    <a:cubicBezTo>
                      <a:pt x="353" y="13"/>
                      <a:pt x="353" y="16"/>
                      <a:pt x="353" y="19"/>
                    </a:cubicBezTo>
                    <a:cubicBezTo>
                      <a:pt x="352" y="20"/>
                      <a:pt x="352" y="20"/>
                      <a:pt x="351" y="21"/>
                    </a:cubicBezTo>
                    <a:cubicBezTo>
                      <a:pt x="319" y="45"/>
                      <a:pt x="288" y="70"/>
                      <a:pt x="251" y="88"/>
                    </a:cubicBezTo>
                    <a:cubicBezTo>
                      <a:pt x="241" y="94"/>
                      <a:pt x="228" y="99"/>
                      <a:pt x="216" y="105"/>
                    </a:cubicBezTo>
                    <a:cubicBezTo>
                      <a:pt x="216" y="104"/>
                      <a:pt x="216" y="102"/>
                      <a:pt x="216" y="101"/>
                    </a:cubicBezTo>
                    <a:cubicBezTo>
                      <a:pt x="216" y="91"/>
                      <a:pt x="200" y="90"/>
                      <a:pt x="201" y="101"/>
                    </a:cubicBezTo>
                    <a:cubicBezTo>
                      <a:pt x="201" y="105"/>
                      <a:pt x="201" y="109"/>
                      <a:pt x="202" y="113"/>
                    </a:cubicBezTo>
                    <a:cubicBezTo>
                      <a:pt x="200" y="114"/>
                      <a:pt x="199" y="115"/>
                      <a:pt x="198" y="117"/>
                    </a:cubicBezTo>
                    <a:cubicBezTo>
                      <a:pt x="185" y="127"/>
                      <a:pt x="175" y="144"/>
                      <a:pt x="157" y="145"/>
                    </a:cubicBezTo>
                    <a:cubicBezTo>
                      <a:pt x="150" y="145"/>
                      <a:pt x="153" y="154"/>
                      <a:pt x="158" y="155"/>
                    </a:cubicBezTo>
                    <a:cubicBezTo>
                      <a:pt x="171" y="156"/>
                      <a:pt x="182" y="150"/>
                      <a:pt x="192" y="143"/>
                    </a:cubicBezTo>
                    <a:cubicBezTo>
                      <a:pt x="196" y="140"/>
                      <a:pt x="199" y="138"/>
                      <a:pt x="203" y="136"/>
                    </a:cubicBezTo>
                    <a:cubicBezTo>
                      <a:pt x="203" y="146"/>
                      <a:pt x="203" y="157"/>
                      <a:pt x="204" y="167"/>
                    </a:cubicBezTo>
                    <a:cubicBezTo>
                      <a:pt x="184" y="176"/>
                      <a:pt x="163" y="184"/>
                      <a:pt x="151" y="201"/>
                    </a:cubicBezTo>
                    <a:cubicBezTo>
                      <a:pt x="146" y="208"/>
                      <a:pt x="158" y="219"/>
                      <a:pt x="164" y="212"/>
                    </a:cubicBezTo>
                    <a:cubicBezTo>
                      <a:pt x="172" y="200"/>
                      <a:pt x="186" y="195"/>
                      <a:pt x="199" y="190"/>
                    </a:cubicBezTo>
                    <a:cubicBezTo>
                      <a:pt x="201" y="190"/>
                      <a:pt x="202" y="189"/>
                      <a:pt x="204" y="188"/>
                    </a:cubicBezTo>
                    <a:cubicBezTo>
                      <a:pt x="204" y="233"/>
                      <a:pt x="204" y="278"/>
                      <a:pt x="207" y="323"/>
                    </a:cubicBezTo>
                    <a:cubicBezTo>
                      <a:pt x="210" y="361"/>
                      <a:pt x="209" y="400"/>
                      <a:pt x="208" y="439"/>
                    </a:cubicBezTo>
                    <a:cubicBezTo>
                      <a:pt x="194" y="451"/>
                      <a:pt x="179" y="465"/>
                      <a:pt x="166" y="463"/>
                    </a:cubicBezTo>
                    <a:cubicBezTo>
                      <a:pt x="160" y="461"/>
                      <a:pt x="161" y="470"/>
                      <a:pt x="166" y="472"/>
                    </a:cubicBezTo>
                    <a:cubicBezTo>
                      <a:pt x="179" y="476"/>
                      <a:pt x="194" y="468"/>
                      <a:pt x="207" y="460"/>
                    </a:cubicBezTo>
                    <a:cubicBezTo>
                      <a:pt x="205" y="491"/>
                      <a:pt x="202" y="525"/>
                      <a:pt x="207" y="555"/>
                    </a:cubicBezTo>
                    <a:cubicBezTo>
                      <a:pt x="207" y="555"/>
                      <a:pt x="207" y="555"/>
                      <a:pt x="207" y="555"/>
                    </a:cubicBezTo>
                    <a:cubicBezTo>
                      <a:pt x="208" y="559"/>
                      <a:pt x="215" y="562"/>
                      <a:pt x="216" y="556"/>
                    </a:cubicBezTo>
                    <a:cubicBezTo>
                      <a:pt x="222" y="522"/>
                      <a:pt x="221" y="485"/>
                      <a:pt x="222" y="449"/>
                    </a:cubicBezTo>
                    <a:cubicBezTo>
                      <a:pt x="253" y="428"/>
                      <a:pt x="286" y="412"/>
                      <a:pt x="320" y="396"/>
                    </a:cubicBezTo>
                    <a:cubicBezTo>
                      <a:pt x="329" y="391"/>
                      <a:pt x="322" y="378"/>
                      <a:pt x="313" y="380"/>
                    </a:cubicBezTo>
                    <a:cubicBezTo>
                      <a:pt x="282" y="387"/>
                      <a:pt x="253" y="406"/>
                      <a:pt x="227" y="423"/>
                    </a:cubicBezTo>
                    <a:cubicBezTo>
                      <a:pt x="225" y="424"/>
                      <a:pt x="224" y="425"/>
                      <a:pt x="223" y="426"/>
                    </a:cubicBezTo>
                    <a:cubicBezTo>
                      <a:pt x="224" y="394"/>
                      <a:pt x="224" y="362"/>
                      <a:pt x="222" y="330"/>
                    </a:cubicBezTo>
                    <a:cubicBezTo>
                      <a:pt x="219" y="280"/>
                      <a:pt x="220" y="230"/>
                      <a:pt x="219" y="180"/>
                    </a:cubicBezTo>
                    <a:cubicBezTo>
                      <a:pt x="226" y="176"/>
                      <a:pt x="233" y="172"/>
                      <a:pt x="240" y="168"/>
                    </a:cubicBezTo>
                    <a:cubicBezTo>
                      <a:pt x="270" y="149"/>
                      <a:pt x="302" y="131"/>
                      <a:pt x="328" y="106"/>
                    </a:cubicBezTo>
                    <a:cubicBezTo>
                      <a:pt x="333" y="102"/>
                      <a:pt x="327" y="93"/>
                      <a:pt x="321" y="97"/>
                    </a:cubicBezTo>
                    <a:cubicBezTo>
                      <a:pt x="288" y="116"/>
                      <a:pt x="256" y="136"/>
                      <a:pt x="223" y="157"/>
                    </a:cubicBezTo>
                    <a:cubicBezTo>
                      <a:pt x="222" y="158"/>
                      <a:pt x="220" y="159"/>
                      <a:pt x="219" y="160"/>
                    </a:cubicBezTo>
                    <a:cubicBezTo>
                      <a:pt x="219" y="149"/>
                      <a:pt x="218" y="138"/>
                      <a:pt x="218" y="127"/>
                    </a:cubicBezTo>
                    <a:cubicBezTo>
                      <a:pt x="227" y="121"/>
                      <a:pt x="237" y="116"/>
                      <a:pt x="248" y="110"/>
                    </a:cubicBezTo>
                    <a:cubicBezTo>
                      <a:pt x="287" y="91"/>
                      <a:pt x="322" y="68"/>
                      <a:pt x="356" y="39"/>
                    </a:cubicBezTo>
                    <a:cubicBezTo>
                      <a:pt x="357" y="45"/>
                      <a:pt x="358" y="51"/>
                      <a:pt x="359" y="56"/>
                    </a:cubicBezTo>
                    <a:cubicBezTo>
                      <a:pt x="361" y="64"/>
                      <a:pt x="362" y="72"/>
                      <a:pt x="364" y="80"/>
                    </a:cubicBezTo>
                    <a:cubicBezTo>
                      <a:pt x="361" y="91"/>
                      <a:pt x="361" y="105"/>
                      <a:pt x="363" y="116"/>
                    </a:cubicBezTo>
                    <a:cubicBezTo>
                      <a:pt x="344" y="165"/>
                      <a:pt x="357" y="218"/>
                      <a:pt x="362" y="269"/>
                    </a:cubicBezTo>
                    <a:cubicBezTo>
                      <a:pt x="368" y="329"/>
                      <a:pt x="357" y="390"/>
                      <a:pt x="361" y="451"/>
                    </a:cubicBezTo>
                    <a:cubicBezTo>
                      <a:pt x="364" y="496"/>
                      <a:pt x="369" y="541"/>
                      <a:pt x="372" y="587"/>
                    </a:cubicBezTo>
                    <a:cubicBezTo>
                      <a:pt x="372" y="587"/>
                      <a:pt x="372" y="588"/>
                      <a:pt x="372" y="589"/>
                    </a:cubicBezTo>
                    <a:cubicBezTo>
                      <a:pt x="371" y="588"/>
                      <a:pt x="369" y="588"/>
                      <a:pt x="368" y="588"/>
                    </a:cubicBezTo>
                    <a:cubicBezTo>
                      <a:pt x="348" y="582"/>
                      <a:pt x="327" y="581"/>
                      <a:pt x="308" y="573"/>
                    </a:cubicBezTo>
                    <a:cubicBezTo>
                      <a:pt x="288" y="566"/>
                      <a:pt x="274" y="552"/>
                      <a:pt x="255" y="543"/>
                    </a:cubicBezTo>
                    <a:cubicBezTo>
                      <a:pt x="245" y="538"/>
                      <a:pt x="235" y="547"/>
                      <a:pt x="238" y="557"/>
                    </a:cubicBezTo>
                    <a:cubicBezTo>
                      <a:pt x="239" y="565"/>
                      <a:pt x="242" y="572"/>
                      <a:pt x="247" y="578"/>
                    </a:cubicBezTo>
                    <a:cubicBezTo>
                      <a:pt x="247" y="579"/>
                      <a:pt x="247" y="579"/>
                      <a:pt x="246" y="580"/>
                    </a:cubicBezTo>
                    <a:cubicBezTo>
                      <a:pt x="244" y="599"/>
                      <a:pt x="245" y="619"/>
                      <a:pt x="248" y="639"/>
                    </a:cubicBezTo>
                    <a:cubicBezTo>
                      <a:pt x="234" y="664"/>
                      <a:pt x="242" y="709"/>
                      <a:pt x="243" y="734"/>
                    </a:cubicBezTo>
                    <a:cubicBezTo>
                      <a:pt x="246" y="782"/>
                      <a:pt x="252" y="830"/>
                      <a:pt x="261" y="877"/>
                    </a:cubicBezTo>
                    <a:cubicBezTo>
                      <a:pt x="261" y="931"/>
                      <a:pt x="262" y="984"/>
                      <a:pt x="265" y="1038"/>
                    </a:cubicBezTo>
                    <a:cubicBezTo>
                      <a:pt x="268" y="1090"/>
                      <a:pt x="269" y="1142"/>
                      <a:pt x="269" y="1194"/>
                    </a:cubicBezTo>
                    <a:cubicBezTo>
                      <a:pt x="269" y="1217"/>
                      <a:pt x="269" y="1241"/>
                      <a:pt x="269" y="1265"/>
                    </a:cubicBezTo>
                    <a:cubicBezTo>
                      <a:pt x="268" y="1285"/>
                      <a:pt x="268" y="1305"/>
                      <a:pt x="277" y="1323"/>
                    </a:cubicBezTo>
                    <a:cubicBezTo>
                      <a:pt x="278" y="1324"/>
                      <a:pt x="279" y="1326"/>
                      <a:pt x="280" y="1327"/>
                    </a:cubicBezTo>
                    <a:cubicBezTo>
                      <a:pt x="278" y="1337"/>
                      <a:pt x="278" y="1347"/>
                      <a:pt x="278" y="1358"/>
                    </a:cubicBezTo>
                    <a:cubicBezTo>
                      <a:pt x="278" y="1359"/>
                      <a:pt x="277" y="1361"/>
                      <a:pt x="278" y="1363"/>
                    </a:cubicBezTo>
                    <a:cubicBezTo>
                      <a:pt x="277" y="1370"/>
                      <a:pt x="282" y="1378"/>
                      <a:pt x="290" y="1380"/>
                    </a:cubicBezTo>
                    <a:cubicBezTo>
                      <a:pt x="297" y="1382"/>
                      <a:pt x="304" y="1377"/>
                      <a:pt x="304" y="1369"/>
                    </a:cubicBezTo>
                    <a:cubicBezTo>
                      <a:pt x="304" y="1369"/>
                      <a:pt x="304" y="1368"/>
                      <a:pt x="304" y="1368"/>
                    </a:cubicBezTo>
                    <a:cubicBezTo>
                      <a:pt x="315" y="1375"/>
                      <a:pt x="323" y="1375"/>
                      <a:pt x="338" y="1372"/>
                    </a:cubicBezTo>
                    <a:cubicBezTo>
                      <a:pt x="353" y="1369"/>
                      <a:pt x="368" y="1365"/>
                      <a:pt x="384" y="1362"/>
                    </a:cubicBezTo>
                    <a:cubicBezTo>
                      <a:pt x="419" y="1356"/>
                      <a:pt x="453" y="1345"/>
                      <a:pt x="489" y="1337"/>
                    </a:cubicBezTo>
                    <a:cubicBezTo>
                      <a:pt x="525" y="1328"/>
                      <a:pt x="563" y="1321"/>
                      <a:pt x="600" y="1313"/>
                    </a:cubicBezTo>
                    <a:cubicBezTo>
                      <a:pt x="614" y="1310"/>
                      <a:pt x="629" y="1307"/>
                      <a:pt x="643" y="1303"/>
                    </a:cubicBezTo>
                    <a:cubicBezTo>
                      <a:pt x="643" y="1304"/>
                      <a:pt x="643" y="1304"/>
                      <a:pt x="643" y="1305"/>
                    </a:cubicBezTo>
                    <a:cubicBezTo>
                      <a:pt x="643" y="1306"/>
                      <a:pt x="643" y="1307"/>
                      <a:pt x="643" y="1307"/>
                    </a:cubicBezTo>
                    <a:cubicBezTo>
                      <a:pt x="640" y="1323"/>
                      <a:pt x="640" y="1342"/>
                      <a:pt x="644" y="1360"/>
                    </a:cubicBezTo>
                    <a:cubicBezTo>
                      <a:pt x="640" y="1376"/>
                      <a:pt x="645" y="1395"/>
                      <a:pt x="645" y="1411"/>
                    </a:cubicBezTo>
                    <a:cubicBezTo>
                      <a:pt x="646" y="1433"/>
                      <a:pt x="650" y="1461"/>
                      <a:pt x="645" y="1483"/>
                    </a:cubicBezTo>
                    <a:cubicBezTo>
                      <a:pt x="642" y="1491"/>
                      <a:pt x="646" y="1500"/>
                      <a:pt x="651" y="1507"/>
                    </a:cubicBezTo>
                    <a:cubicBezTo>
                      <a:pt x="650" y="1515"/>
                      <a:pt x="648" y="1523"/>
                      <a:pt x="649" y="1531"/>
                    </a:cubicBezTo>
                    <a:cubicBezTo>
                      <a:pt x="632" y="1528"/>
                      <a:pt x="616" y="1525"/>
                      <a:pt x="600" y="1522"/>
                    </a:cubicBezTo>
                    <a:cubicBezTo>
                      <a:pt x="576" y="1516"/>
                      <a:pt x="550" y="1511"/>
                      <a:pt x="524" y="1508"/>
                    </a:cubicBezTo>
                    <a:cubicBezTo>
                      <a:pt x="513" y="1507"/>
                      <a:pt x="499" y="1511"/>
                      <a:pt x="488" y="1508"/>
                    </a:cubicBezTo>
                    <a:cubicBezTo>
                      <a:pt x="480" y="1505"/>
                      <a:pt x="471" y="1505"/>
                      <a:pt x="463" y="1505"/>
                    </a:cubicBezTo>
                    <a:cubicBezTo>
                      <a:pt x="458" y="1502"/>
                      <a:pt x="452" y="1502"/>
                      <a:pt x="446" y="1506"/>
                    </a:cubicBezTo>
                    <a:cubicBezTo>
                      <a:pt x="445" y="1506"/>
                      <a:pt x="444" y="1507"/>
                      <a:pt x="443" y="1508"/>
                    </a:cubicBezTo>
                    <a:cubicBezTo>
                      <a:pt x="434" y="1514"/>
                      <a:pt x="435" y="1526"/>
                      <a:pt x="441" y="1535"/>
                    </a:cubicBezTo>
                    <a:cubicBezTo>
                      <a:pt x="441" y="1538"/>
                      <a:pt x="441" y="1541"/>
                      <a:pt x="442" y="1544"/>
                    </a:cubicBezTo>
                    <a:cubicBezTo>
                      <a:pt x="442" y="1547"/>
                      <a:pt x="442" y="1549"/>
                      <a:pt x="442" y="1552"/>
                    </a:cubicBezTo>
                    <a:cubicBezTo>
                      <a:pt x="426" y="1548"/>
                      <a:pt x="409" y="1550"/>
                      <a:pt x="393" y="1553"/>
                    </a:cubicBezTo>
                    <a:cubicBezTo>
                      <a:pt x="370" y="1556"/>
                      <a:pt x="347" y="1560"/>
                      <a:pt x="324" y="1562"/>
                    </a:cubicBezTo>
                    <a:cubicBezTo>
                      <a:pt x="276" y="1566"/>
                      <a:pt x="230" y="1576"/>
                      <a:pt x="182" y="1579"/>
                    </a:cubicBezTo>
                    <a:cubicBezTo>
                      <a:pt x="146" y="1582"/>
                      <a:pt x="113" y="1587"/>
                      <a:pt x="77" y="1585"/>
                    </a:cubicBezTo>
                    <a:cubicBezTo>
                      <a:pt x="62" y="1585"/>
                      <a:pt x="35" y="1584"/>
                      <a:pt x="20" y="1594"/>
                    </a:cubicBezTo>
                    <a:cubicBezTo>
                      <a:pt x="16" y="1593"/>
                      <a:pt x="11" y="1594"/>
                      <a:pt x="9" y="1597"/>
                    </a:cubicBezTo>
                    <a:cubicBezTo>
                      <a:pt x="0" y="1609"/>
                      <a:pt x="0" y="1624"/>
                      <a:pt x="0" y="1638"/>
                    </a:cubicBezTo>
                    <a:cubicBezTo>
                      <a:pt x="1" y="1660"/>
                      <a:pt x="1" y="1683"/>
                      <a:pt x="3" y="1706"/>
                    </a:cubicBezTo>
                    <a:cubicBezTo>
                      <a:pt x="5" y="1728"/>
                      <a:pt x="7" y="1750"/>
                      <a:pt x="11" y="1771"/>
                    </a:cubicBezTo>
                    <a:cubicBezTo>
                      <a:pt x="14" y="1792"/>
                      <a:pt x="14" y="1818"/>
                      <a:pt x="24" y="1837"/>
                    </a:cubicBezTo>
                    <a:cubicBezTo>
                      <a:pt x="27" y="1842"/>
                      <a:pt x="36" y="1848"/>
                      <a:pt x="40" y="1841"/>
                    </a:cubicBezTo>
                    <a:cubicBezTo>
                      <a:pt x="49" y="1826"/>
                      <a:pt x="45" y="1808"/>
                      <a:pt x="44" y="1792"/>
                    </a:cubicBezTo>
                    <a:cubicBezTo>
                      <a:pt x="43" y="1781"/>
                      <a:pt x="41" y="1771"/>
                      <a:pt x="40" y="1760"/>
                    </a:cubicBezTo>
                    <a:cubicBezTo>
                      <a:pt x="67" y="1767"/>
                      <a:pt x="94" y="1768"/>
                      <a:pt x="122" y="1769"/>
                    </a:cubicBezTo>
                    <a:cubicBezTo>
                      <a:pt x="160" y="1770"/>
                      <a:pt x="199" y="1774"/>
                      <a:pt x="237" y="1775"/>
                    </a:cubicBezTo>
                    <a:cubicBezTo>
                      <a:pt x="279" y="1777"/>
                      <a:pt x="323" y="1773"/>
                      <a:pt x="365" y="1780"/>
                    </a:cubicBezTo>
                    <a:cubicBezTo>
                      <a:pt x="390" y="1784"/>
                      <a:pt x="416" y="1784"/>
                      <a:pt x="442" y="1785"/>
                    </a:cubicBezTo>
                    <a:cubicBezTo>
                      <a:pt x="441" y="1799"/>
                      <a:pt x="441" y="1813"/>
                      <a:pt x="442" y="1827"/>
                    </a:cubicBezTo>
                    <a:cubicBezTo>
                      <a:pt x="442" y="1834"/>
                      <a:pt x="443" y="1841"/>
                      <a:pt x="444" y="1848"/>
                    </a:cubicBezTo>
                    <a:cubicBezTo>
                      <a:pt x="428" y="1879"/>
                      <a:pt x="440" y="1919"/>
                      <a:pt x="476" y="1922"/>
                    </a:cubicBezTo>
                    <a:cubicBezTo>
                      <a:pt x="499" y="1924"/>
                      <a:pt x="521" y="1932"/>
                      <a:pt x="545" y="1934"/>
                    </a:cubicBezTo>
                    <a:cubicBezTo>
                      <a:pt x="554" y="1942"/>
                      <a:pt x="566" y="1946"/>
                      <a:pt x="578" y="1938"/>
                    </a:cubicBezTo>
                    <a:cubicBezTo>
                      <a:pt x="579" y="1938"/>
                      <a:pt x="580" y="1937"/>
                      <a:pt x="581" y="1937"/>
                    </a:cubicBezTo>
                    <a:cubicBezTo>
                      <a:pt x="584" y="1937"/>
                      <a:pt x="587" y="1938"/>
                      <a:pt x="590" y="1938"/>
                    </a:cubicBezTo>
                    <a:cubicBezTo>
                      <a:pt x="603" y="1942"/>
                      <a:pt x="614" y="1951"/>
                      <a:pt x="627" y="1944"/>
                    </a:cubicBezTo>
                    <a:cubicBezTo>
                      <a:pt x="635" y="1941"/>
                      <a:pt x="635" y="1933"/>
                      <a:pt x="631" y="1927"/>
                    </a:cubicBezTo>
                    <a:cubicBezTo>
                      <a:pt x="628" y="1923"/>
                      <a:pt x="626" y="1921"/>
                      <a:pt x="621" y="1920"/>
                    </a:cubicBezTo>
                    <a:cubicBezTo>
                      <a:pt x="621" y="1920"/>
                      <a:pt x="621" y="1920"/>
                      <a:pt x="620" y="1919"/>
                    </a:cubicBezTo>
                    <a:cubicBezTo>
                      <a:pt x="621" y="1918"/>
                      <a:pt x="622" y="1917"/>
                      <a:pt x="622" y="1915"/>
                    </a:cubicBezTo>
                    <a:cubicBezTo>
                      <a:pt x="628" y="1915"/>
                      <a:pt x="634" y="1912"/>
                      <a:pt x="635" y="1903"/>
                    </a:cubicBezTo>
                    <a:cubicBezTo>
                      <a:pt x="636" y="1898"/>
                      <a:pt x="636" y="1894"/>
                      <a:pt x="637" y="1889"/>
                    </a:cubicBezTo>
                    <a:cubicBezTo>
                      <a:pt x="639" y="1890"/>
                      <a:pt x="641" y="1891"/>
                      <a:pt x="643" y="1890"/>
                    </a:cubicBezTo>
                    <a:cubicBezTo>
                      <a:pt x="662" y="1886"/>
                      <a:pt x="682" y="1891"/>
                      <a:pt x="701" y="1890"/>
                    </a:cubicBezTo>
                    <a:cubicBezTo>
                      <a:pt x="722" y="1890"/>
                      <a:pt x="743" y="1889"/>
                      <a:pt x="764" y="1893"/>
                    </a:cubicBezTo>
                    <a:cubicBezTo>
                      <a:pt x="805" y="1899"/>
                      <a:pt x="845" y="1905"/>
                      <a:pt x="886" y="1906"/>
                    </a:cubicBezTo>
                    <a:cubicBezTo>
                      <a:pt x="927" y="1907"/>
                      <a:pt x="967" y="1912"/>
                      <a:pt x="1007" y="1916"/>
                    </a:cubicBezTo>
                    <a:cubicBezTo>
                      <a:pt x="1047" y="1920"/>
                      <a:pt x="1092" y="1929"/>
                      <a:pt x="1132" y="1922"/>
                    </a:cubicBezTo>
                    <a:cubicBezTo>
                      <a:pt x="1145" y="1920"/>
                      <a:pt x="1137" y="1901"/>
                      <a:pt x="1128" y="1899"/>
                    </a:cubicBezTo>
                    <a:cubicBezTo>
                      <a:pt x="1109" y="1895"/>
                      <a:pt x="1090" y="1896"/>
                      <a:pt x="1071" y="1895"/>
                    </a:cubicBezTo>
                    <a:cubicBezTo>
                      <a:pt x="1048" y="1894"/>
                      <a:pt x="1025" y="1892"/>
                      <a:pt x="1002" y="1890"/>
                    </a:cubicBezTo>
                    <a:cubicBezTo>
                      <a:pt x="960" y="1886"/>
                      <a:pt x="917" y="1882"/>
                      <a:pt x="875" y="1881"/>
                    </a:cubicBezTo>
                    <a:cubicBezTo>
                      <a:pt x="832" y="1881"/>
                      <a:pt x="791" y="1872"/>
                      <a:pt x="748" y="1868"/>
                    </a:cubicBezTo>
                    <a:cubicBezTo>
                      <a:pt x="729" y="1866"/>
                      <a:pt x="709" y="1867"/>
                      <a:pt x="690" y="1868"/>
                    </a:cubicBezTo>
                    <a:cubicBezTo>
                      <a:pt x="672" y="1869"/>
                      <a:pt x="654" y="1867"/>
                      <a:pt x="637" y="1874"/>
                    </a:cubicBezTo>
                    <a:cubicBezTo>
                      <a:pt x="637" y="1851"/>
                      <a:pt x="634" y="1828"/>
                      <a:pt x="632" y="1806"/>
                    </a:cubicBezTo>
                    <a:cubicBezTo>
                      <a:pt x="633" y="1808"/>
                      <a:pt x="636" y="1811"/>
                      <a:pt x="639" y="1812"/>
                    </a:cubicBezTo>
                    <a:cubicBezTo>
                      <a:pt x="674" y="1822"/>
                      <a:pt x="714" y="1817"/>
                      <a:pt x="751" y="1821"/>
                    </a:cubicBezTo>
                    <a:cubicBezTo>
                      <a:pt x="791" y="1825"/>
                      <a:pt x="830" y="1829"/>
                      <a:pt x="871" y="1831"/>
                    </a:cubicBezTo>
                    <a:cubicBezTo>
                      <a:pt x="912" y="1832"/>
                      <a:pt x="954" y="1831"/>
                      <a:pt x="995" y="1834"/>
                    </a:cubicBezTo>
                    <a:cubicBezTo>
                      <a:pt x="1039" y="1836"/>
                      <a:pt x="1082" y="1841"/>
                      <a:pt x="1126" y="1835"/>
                    </a:cubicBezTo>
                    <a:cubicBezTo>
                      <a:pt x="1137" y="1834"/>
                      <a:pt x="1135" y="1817"/>
                      <a:pt x="1125" y="1816"/>
                    </a:cubicBezTo>
                    <a:cubicBezTo>
                      <a:pt x="1043" y="1805"/>
                      <a:pt x="963" y="1803"/>
                      <a:pt x="881" y="1802"/>
                    </a:cubicBezTo>
                    <a:cubicBezTo>
                      <a:pt x="841" y="1802"/>
                      <a:pt x="800" y="1800"/>
                      <a:pt x="760" y="1795"/>
                    </a:cubicBezTo>
                    <a:cubicBezTo>
                      <a:pt x="741" y="1793"/>
                      <a:pt x="722" y="1792"/>
                      <a:pt x="703" y="1793"/>
                    </a:cubicBezTo>
                    <a:cubicBezTo>
                      <a:pt x="682" y="1793"/>
                      <a:pt x="661" y="1792"/>
                      <a:pt x="641" y="1793"/>
                    </a:cubicBezTo>
                    <a:cubicBezTo>
                      <a:pt x="639" y="1793"/>
                      <a:pt x="638" y="1793"/>
                      <a:pt x="637" y="1793"/>
                    </a:cubicBezTo>
                    <a:cubicBezTo>
                      <a:pt x="637" y="1794"/>
                      <a:pt x="636" y="1794"/>
                      <a:pt x="636" y="1794"/>
                    </a:cubicBezTo>
                    <a:cubicBezTo>
                      <a:pt x="633" y="1795"/>
                      <a:pt x="632" y="1797"/>
                      <a:pt x="632" y="1799"/>
                    </a:cubicBezTo>
                    <a:cubicBezTo>
                      <a:pt x="631" y="1797"/>
                      <a:pt x="631" y="1794"/>
                      <a:pt x="631" y="1792"/>
                    </a:cubicBezTo>
                    <a:cubicBezTo>
                      <a:pt x="632" y="1788"/>
                      <a:pt x="639" y="1774"/>
                      <a:pt x="631" y="1789"/>
                    </a:cubicBezTo>
                    <a:cubicBezTo>
                      <a:pt x="637" y="1778"/>
                      <a:pt x="641" y="1766"/>
                      <a:pt x="646" y="1754"/>
                    </a:cubicBezTo>
                    <a:cubicBezTo>
                      <a:pt x="647" y="1751"/>
                      <a:pt x="648" y="1749"/>
                      <a:pt x="649" y="1747"/>
                    </a:cubicBezTo>
                    <a:cubicBezTo>
                      <a:pt x="673" y="1748"/>
                      <a:pt x="698" y="1751"/>
                      <a:pt x="722" y="1757"/>
                    </a:cubicBezTo>
                    <a:cubicBezTo>
                      <a:pt x="739" y="1761"/>
                      <a:pt x="757" y="1761"/>
                      <a:pt x="774" y="1760"/>
                    </a:cubicBezTo>
                    <a:cubicBezTo>
                      <a:pt x="796" y="1759"/>
                      <a:pt x="818" y="1760"/>
                      <a:pt x="840" y="1760"/>
                    </a:cubicBezTo>
                    <a:cubicBezTo>
                      <a:pt x="883" y="1759"/>
                      <a:pt x="925" y="1757"/>
                      <a:pt x="968" y="1757"/>
                    </a:cubicBezTo>
                    <a:cubicBezTo>
                      <a:pt x="984" y="1758"/>
                      <a:pt x="1000" y="1758"/>
                      <a:pt x="1016" y="1758"/>
                    </a:cubicBezTo>
                    <a:cubicBezTo>
                      <a:pt x="1045" y="1768"/>
                      <a:pt x="1076" y="1772"/>
                      <a:pt x="1105" y="1763"/>
                    </a:cubicBezTo>
                    <a:cubicBezTo>
                      <a:pt x="1119" y="1768"/>
                      <a:pt x="1135" y="1771"/>
                      <a:pt x="1149" y="1768"/>
                    </a:cubicBezTo>
                    <a:cubicBezTo>
                      <a:pt x="1150" y="1769"/>
                      <a:pt x="1152" y="1769"/>
                      <a:pt x="1154" y="1769"/>
                    </a:cubicBezTo>
                    <a:cubicBezTo>
                      <a:pt x="1152" y="1786"/>
                      <a:pt x="1152" y="1804"/>
                      <a:pt x="1156" y="1821"/>
                    </a:cubicBezTo>
                    <a:cubicBezTo>
                      <a:pt x="1166" y="1855"/>
                      <a:pt x="1195" y="1884"/>
                      <a:pt x="1233" y="1875"/>
                    </a:cubicBezTo>
                    <a:cubicBezTo>
                      <a:pt x="1252" y="1870"/>
                      <a:pt x="1264" y="1857"/>
                      <a:pt x="1272" y="1841"/>
                    </a:cubicBezTo>
                    <a:cubicBezTo>
                      <a:pt x="1290" y="1852"/>
                      <a:pt x="1308" y="1857"/>
                      <a:pt x="1327" y="1848"/>
                    </a:cubicBezTo>
                    <a:cubicBezTo>
                      <a:pt x="1332" y="1844"/>
                      <a:pt x="1344" y="1836"/>
                      <a:pt x="1346" y="1834"/>
                    </a:cubicBezTo>
                    <a:cubicBezTo>
                      <a:pt x="1350" y="1829"/>
                      <a:pt x="1352" y="1824"/>
                      <a:pt x="1354" y="1818"/>
                    </a:cubicBezTo>
                    <a:cubicBezTo>
                      <a:pt x="1360" y="1804"/>
                      <a:pt x="1355" y="1785"/>
                      <a:pt x="1345" y="1772"/>
                    </a:cubicBezTo>
                    <a:cubicBezTo>
                      <a:pt x="1345" y="1770"/>
                      <a:pt x="1344" y="1768"/>
                      <a:pt x="1344" y="1766"/>
                    </a:cubicBezTo>
                    <a:cubicBezTo>
                      <a:pt x="1344" y="1766"/>
                      <a:pt x="1344" y="1766"/>
                      <a:pt x="1344" y="1766"/>
                    </a:cubicBezTo>
                    <a:cubicBezTo>
                      <a:pt x="1344" y="1761"/>
                      <a:pt x="1344" y="1756"/>
                      <a:pt x="1344" y="1751"/>
                    </a:cubicBezTo>
                    <a:cubicBezTo>
                      <a:pt x="1345" y="1742"/>
                      <a:pt x="1345" y="1733"/>
                      <a:pt x="1345" y="1724"/>
                    </a:cubicBezTo>
                    <a:cubicBezTo>
                      <a:pt x="1346" y="1706"/>
                      <a:pt x="1345" y="1686"/>
                      <a:pt x="1340" y="1667"/>
                    </a:cubicBezTo>
                    <a:cubicBezTo>
                      <a:pt x="1340" y="1658"/>
                      <a:pt x="1339" y="1648"/>
                      <a:pt x="1338" y="1639"/>
                    </a:cubicBezTo>
                    <a:cubicBezTo>
                      <a:pt x="1338" y="1613"/>
                      <a:pt x="1337" y="1588"/>
                      <a:pt x="1335" y="1562"/>
                    </a:cubicBezTo>
                    <a:cubicBezTo>
                      <a:pt x="1333" y="1537"/>
                      <a:pt x="1332" y="1511"/>
                      <a:pt x="1332" y="1485"/>
                    </a:cubicBezTo>
                    <a:cubicBezTo>
                      <a:pt x="1336" y="1485"/>
                      <a:pt x="1339" y="1481"/>
                      <a:pt x="1340" y="1475"/>
                    </a:cubicBezTo>
                    <a:cubicBezTo>
                      <a:pt x="1341" y="1461"/>
                      <a:pt x="1342" y="1448"/>
                      <a:pt x="1343" y="1435"/>
                    </a:cubicBezTo>
                    <a:cubicBezTo>
                      <a:pt x="1344" y="1435"/>
                      <a:pt x="1345" y="1435"/>
                      <a:pt x="1347" y="1435"/>
                    </a:cubicBezTo>
                    <a:cubicBezTo>
                      <a:pt x="1377" y="1427"/>
                      <a:pt x="1408" y="1428"/>
                      <a:pt x="1440" y="1428"/>
                    </a:cubicBezTo>
                    <a:cubicBezTo>
                      <a:pt x="1467" y="1427"/>
                      <a:pt x="1498" y="1423"/>
                      <a:pt x="1525" y="1417"/>
                    </a:cubicBezTo>
                    <a:cubicBezTo>
                      <a:pt x="1534" y="1415"/>
                      <a:pt x="1529" y="1401"/>
                      <a:pt x="1522" y="1400"/>
                    </a:cubicBezTo>
                    <a:cubicBezTo>
                      <a:pt x="1492" y="1395"/>
                      <a:pt x="1459" y="1406"/>
                      <a:pt x="1429" y="1407"/>
                    </a:cubicBezTo>
                    <a:cubicBezTo>
                      <a:pt x="1400" y="1407"/>
                      <a:pt x="1371" y="1408"/>
                      <a:pt x="1343" y="1415"/>
                    </a:cubicBezTo>
                    <a:cubicBezTo>
                      <a:pt x="1344" y="1393"/>
                      <a:pt x="1343" y="1370"/>
                      <a:pt x="1344" y="1348"/>
                    </a:cubicBezTo>
                    <a:cubicBezTo>
                      <a:pt x="1344" y="1309"/>
                      <a:pt x="1347" y="1270"/>
                      <a:pt x="1349" y="1232"/>
                    </a:cubicBezTo>
                    <a:cubicBezTo>
                      <a:pt x="1350" y="1234"/>
                      <a:pt x="1352" y="1237"/>
                      <a:pt x="1355" y="1237"/>
                    </a:cubicBezTo>
                    <a:cubicBezTo>
                      <a:pt x="1355" y="1237"/>
                      <a:pt x="1355" y="1237"/>
                      <a:pt x="1355" y="1237"/>
                    </a:cubicBezTo>
                    <a:cubicBezTo>
                      <a:pt x="1355" y="1237"/>
                      <a:pt x="1355" y="1237"/>
                      <a:pt x="1355" y="1237"/>
                    </a:cubicBezTo>
                    <a:cubicBezTo>
                      <a:pt x="1356" y="1237"/>
                      <a:pt x="1356" y="1237"/>
                      <a:pt x="1356" y="1236"/>
                    </a:cubicBezTo>
                    <a:cubicBezTo>
                      <a:pt x="1386" y="1232"/>
                      <a:pt x="1415" y="1226"/>
                      <a:pt x="1445" y="1220"/>
                    </a:cubicBezTo>
                    <a:cubicBezTo>
                      <a:pt x="1473" y="1214"/>
                      <a:pt x="1508" y="1209"/>
                      <a:pt x="1532" y="1194"/>
                    </a:cubicBezTo>
                    <a:cubicBezTo>
                      <a:pt x="1533" y="1193"/>
                      <a:pt x="1534" y="1192"/>
                      <a:pt x="1534" y="1192"/>
                    </a:cubicBezTo>
                    <a:cubicBezTo>
                      <a:pt x="1534" y="1192"/>
                      <a:pt x="1534" y="1192"/>
                      <a:pt x="1534" y="1192"/>
                    </a:cubicBezTo>
                    <a:cubicBezTo>
                      <a:pt x="1535" y="1201"/>
                      <a:pt x="1535" y="1209"/>
                      <a:pt x="1536" y="1218"/>
                    </a:cubicBezTo>
                    <a:cubicBezTo>
                      <a:pt x="1534" y="1249"/>
                      <a:pt x="1533" y="1281"/>
                      <a:pt x="1534" y="1313"/>
                    </a:cubicBezTo>
                    <a:cubicBezTo>
                      <a:pt x="1534" y="1315"/>
                      <a:pt x="1533" y="1318"/>
                      <a:pt x="1533" y="1320"/>
                    </a:cubicBezTo>
                    <a:cubicBezTo>
                      <a:pt x="1533" y="1322"/>
                      <a:pt x="1533" y="1323"/>
                      <a:pt x="1534" y="1325"/>
                    </a:cubicBezTo>
                    <a:cubicBezTo>
                      <a:pt x="1534" y="1346"/>
                      <a:pt x="1535" y="1367"/>
                      <a:pt x="1536" y="1388"/>
                    </a:cubicBezTo>
                    <a:cubicBezTo>
                      <a:pt x="1536" y="1395"/>
                      <a:pt x="1536" y="1402"/>
                      <a:pt x="1536" y="1408"/>
                    </a:cubicBezTo>
                    <a:cubicBezTo>
                      <a:pt x="1530" y="1455"/>
                      <a:pt x="1525" y="1501"/>
                      <a:pt x="1530" y="1548"/>
                    </a:cubicBezTo>
                    <a:cubicBezTo>
                      <a:pt x="1530" y="1556"/>
                      <a:pt x="1534" y="1563"/>
                      <a:pt x="1540" y="1569"/>
                    </a:cubicBezTo>
                    <a:cubicBezTo>
                      <a:pt x="1541" y="1576"/>
                      <a:pt x="1541" y="1582"/>
                      <a:pt x="1542" y="1589"/>
                    </a:cubicBezTo>
                    <a:cubicBezTo>
                      <a:pt x="1541" y="1592"/>
                      <a:pt x="1541" y="1595"/>
                      <a:pt x="1541" y="1599"/>
                    </a:cubicBezTo>
                    <a:cubicBezTo>
                      <a:pt x="1531" y="1598"/>
                      <a:pt x="1521" y="1600"/>
                      <a:pt x="1511" y="1603"/>
                    </a:cubicBezTo>
                    <a:cubicBezTo>
                      <a:pt x="1487" y="1608"/>
                      <a:pt x="1464" y="1610"/>
                      <a:pt x="1440" y="1611"/>
                    </a:cubicBezTo>
                    <a:cubicBezTo>
                      <a:pt x="1409" y="1612"/>
                      <a:pt x="1376" y="1596"/>
                      <a:pt x="1348" y="1617"/>
                    </a:cubicBezTo>
                    <a:cubicBezTo>
                      <a:pt x="1343" y="1620"/>
                      <a:pt x="1349" y="1627"/>
                      <a:pt x="1354" y="1627"/>
                    </a:cubicBezTo>
                    <a:cubicBezTo>
                      <a:pt x="1386" y="1621"/>
                      <a:pt x="1419" y="1637"/>
                      <a:pt x="1452" y="1637"/>
                    </a:cubicBezTo>
                    <a:cubicBezTo>
                      <a:pt x="1470" y="1638"/>
                      <a:pt x="1487" y="1637"/>
                      <a:pt x="1504" y="1634"/>
                    </a:cubicBezTo>
                    <a:cubicBezTo>
                      <a:pt x="1517" y="1632"/>
                      <a:pt x="1529" y="1628"/>
                      <a:pt x="1541" y="1625"/>
                    </a:cubicBezTo>
                    <a:cubicBezTo>
                      <a:pt x="1540" y="1642"/>
                      <a:pt x="1538" y="1658"/>
                      <a:pt x="1537" y="1674"/>
                    </a:cubicBezTo>
                    <a:cubicBezTo>
                      <a:pt x="1537" y="1682"/>
                      <a:pt x="1543" y="1693"/>
                      <a:pt x="1552" y="1694"/>
                    </a:cubicBezTo>
                    <a:cubicBezTo>
                      <a:pt x="1560" y="1696"/>
                      <a:pt x="1569" y="1693"/>
                      <a:pt x="1577" y="1691"/>
                    </a:cubicBezTo>
                    <a:cubicBezTo>
                      <a:pt x="1583" y="1704"/>
                      <a:pt x="1598" y="1713"/>
                      <a:pt x="1608" y="1700"/>
                    </a:cubicBezTo>
                    <a:cubicBezTo>
                      <a:pt x="1609" y="1698"/>
                      <a:pt x="1610" y="1696"/>
                      <a:pt x="1611" y="1694"/>
                    </a:cubicBezTo>
                    <a:cubicBezTo>
                      <a:pt x="1613" y="1696"/>
                      <a:pt x="1614" y="1698"/>
                      <a:pt x="1616" y="1699"/>
                    </a:cubicBezTo>
                    <a:cubicBezTo>
                      <a:pt x="1618" y="1714"/>
                      <a:pt x="1621" y="1728"/>
                      <a:pt x="1627" y="1741"/>
                    </a:cubicBezTo>
                    <a:cubicBezTo>
                      <a:pt x="1630" y="1749"/>
                      <a:pt x="1646" y="1756"/>
                      <a:pt x="1649" y="1744"/>
                    </a:cubicBezTo>
                    <a:cubicBezTo>
                      <a:pt x="1658" y="1705"/>
                      <a:pt x="1654" y="1662"/>
                      <a:pt x="1653" y="1623"/>
                    </a:cubicBezTo>
                    <a:close/>
                    <a:moveTo>
                      <a:pt x="312" y="623"/>
                    </a:moveTo>
                    <a:cubicBezTo>
                      <a:pt x="308" y="623"/>
                      <a:pt x="304" y="625"/>
                      <a:pt x="300" y="628"/>
                    </a:cubicBezTo>
                    <a:cubicBezTo>
                      <a:pt x="298" y="624"/>
                      <a:pt x="296" y="619"/>
                      <a:pt x="295" y="615"/>
                    </a:cubicBezTo>
                    <a:cubicBezTo>
                      <a:pt x="300" y="618"/>
                      <a:pt x="306" y="620"/>
                      <a:pt x="312" y="622"/>
                    </a:cubicBezTo>
                    <a:cubicBezTo>
                      <a:pt x="312" y="622"/>
                      <a:pt x="312" y="622"/>
                      <a:pt x="312" y="623"/>
                    </a:cubicBezTo>
                    <a:close/>
                    <a:moveTo>
                      <a:pt x="334" y="1261"/>
                    </a:moveTo>
                    <a:cubicBezTo>
                      <a:pt x="334" y="1256"/>
                      <a:pt x="333" y="1250"/>
                      <a:pt x="333" y="1244"/>
                    </a:cubicBezTo>
                    <a:cubicBezTo>
                      <a:pt x="336" y="1247"/>
                      <a:pt x="339" y="1250"/>
                      <a:pt x="343" y="1253"/>
                    </a:cubicBezTo>
                    <a:cubicBezTo>
                      <a:pt x="345" y="1254"/>
                      <a:pt x="346" y="1256"/>
                      <a:pt x="348" y="1257"/>
                    </a:cubicBezTo>
                    <a:cubicBezTo>
                      <a:pt x="343" y="1258"/>
                      <a:pt x="339" y="1259"/>
                      <a:pt x="334" y="1261"/>
                    </a:cubicBezTo>
                    <a:close/>
                    <a:moveTo>
                      <a:pt x="543" y="337"/>
                    </a:moveTo>
                    <a:cubicBezTo>
                      <a:pt x="542" y="330"/>
                      <a:pt x="540" y="324"/>
                      <a:pt x="538" y="318"/>
                    </a:cubicBezTo>
                    <a:cubicBezTo>
                      <a:pt x="542" y="323"/>
                      <a:pt x="545" y="329"/>
                      <a:pt x="548" y="334"/>
                    </a:cubicBezTo>
                    <a:cubicBezTo>
                      <a:pt x="547" y="335"/>
                      <a:pt x="545" y="336"/>
                      <a:pt x="543" y="337"/>
                    </a:cubicBezTo>
                    <a:close/>
                    <a:moveTo>
                      <a:pt x="580" y="265"/>
                    </a:moveTo>
                    <a:cubicBezTo>
                      <a:pt x="582" y="266"/>
                      <a:pt x="583" y="267"/>
                      <a:pt x="584" y="268"/>
                    </a:cubicBezTo>
                    <a:cubicBezTo>
                      <a:pt x="584" y="269"/>
                      <a:pt x="584" y="270"/>
                      <a:pt x="584" y="271"/>
                    </a:cubicBezTo>
                    <a:cubicBezTo>
                      <a:pt x="583" y="268"/>
                      <a:pt x="582" y="267"/>
                      <a:pt x="580" y="265"/>
                    </a:cubicBezTo>
                    <a:close/>
                    <a:moveTo>
                      <a:pt x="636" y="1234"/>
                    </a:moveTo>
                    <a:cubicBezTo>
                      <a:pt x="639" y="1226"/>
                      <a:pt x="640" y="1217"/>
                      <a:pt x="639" y="1208"/>
                    </a:cubicBezTo>
                    <a:cubicBezTo>
                      <a:pt x="641" y="1206"/>
                      <a:pt x="642" y="1204"/>
                      <a:pt x="643" y="1202"/>
                    </a:cubicBezTo>
                    <a:cubicBezTo>
                      <a:pt x="643" y="1205"/>
                      <a:pt x="643" y="1209"/>
                      <a:pt x="644" y="1212"/>
                    </a:cubicBezTo>
                    <a:cubicBezTo>
                      <a:pt x="644" y="1219"/>
                      <a:pt x="644" y="1226"/>
                      <a:pt x="644" y="1233"/>
                    </a:cubicBezTo>
                    <a:cubicBezTo>
                      <a:pt x="641" y="1233"/>
                      <a:pt x="639" y="1234"/>
                      <a:pt x="636" y="1234"/>
                    </a:cubicBezTo>
                    <a:close/>
                    <a:moveTo>
                      <a:pt x="442" y="1764"/>
                    </a:moveTo>
                    <a:cubicBezTo>
                      <a:pt x="438" y="1764"/>
                      <a:pt x="433" y="1764"/>
                      <a:pt x="429" y="1764"/>
                    </a:cubicBezTo>
                    <a:cubicBezTo>
                      <a:pt x="410" y="1764"/>
                      <a:pt x="392" y="1764"/>
                      <a:pt x="373" y="1761"/>
                    </a:cubicBezTo>
                    <a:cubicBezTo>
                      <a:pt x="334" y="1756"/>
                      <a:pt x="295" y="1756"/>
                      <a:pt x="257" y="1756"/>
                    </a:cubicBezTo>
                    <a:cubicBezTo>
                      <a:pt x="218" y="1756"/>
                      <a:pt x="179" y="1753"/>
                      <a:pt x="140" y="1751"/>
                    </a:cubicBezTo>
                    <a:cubicBezTo>
                      <a:pt x="106" y="1750"/>
                      <a:pt x="72" y="1753"/>
                      <a:pt x="39" y="1746"/>
                    </a:cubicBezTo>
                    <a:cubicBezTo>
                      <a:pt x="39" y="1739"/>
                      <a:pt x="39" y="1732"/>
                      <a:pt x="39" y="1725"/>
                    </a:cubicBezTo>
                    <a:cubicBezTo>
                      <a:pt x="39" y="1703"/>
                      <a:pt x="38" y="1681"/>
                      <a:pt x="37" y="1659"/>
                    </a:cubicBezTo>
                    <a:cubicBezTo>
                      <a:pt x="36" y="1645"/>
                      <a:pt x="32" y="1631"/>
                      <a:pt x="30" y="1617"/>
                    </a:cubicBezTo>
                    <a:cubicBezTo>
                      <a:pt x="31" y="1616"/>
                      <a:pt x="31" y="1615"/>
                      <a:pt x="31" y="1614"/>
                    </a:cubicBezTo>
                    <a:cubicBezTo>
                      <a:pt x="52" y="1605"/>
                      <a:pt x="76" y="1609"/>
                      <a:pt x="99" y="1610"/>
                    </a:cubicBezTo>
                    <a:cubicBezTo>
                      <a:pt x="135" y="1612"/>
                      <a:pt x="172" y="1604"/>
                      <a:pt x="208" y="1601"/>
                    </a:cubicBezTo>
                    <a:cubicBezTo>
                      <a:pt x="251" y="1598"/>
                      <a:pt x="293" y="1589"/>
                      <a:pt x="335" y="1585"/>
                    </a:cubicBezTo>
                    <a:cubicBezTo>
                      <a:pt x="353" y="1583"/>
                      <a:pt x="371" y="1580"/>
                      <a:pt x="389" y="1577"/>
                    </a:cubicBezTo>
                    <a:cubicBezTo>
                      <a:pt x="406" y="1574"/>
                      <a:pt x="424" y="1573"/>
                      <a:pt x="441" y="1567"/>
                    </a:cubicBezTo>
                    <a:cubicBezTo>
                      <a:pt x="440" y="1588"/>
                      <a:pt x="438" y="1608"/>
                      <a:pt x="437" y="1628"/>
                    </a:cubicBezTo>
                    <a:cubicBezTo>
                      <a:pt x="434" y="1662"/>
                      <a:pt x="441" y="1695"/>
                      <a:pt x="442" y="1728"/>
                    </a:cubicBezTo>
                    <a:cubicBezTo>
                      <a:pt x="442" y="1740"/>
                      <a:pt x="442" y="1752"/>
                      <a:pt x="442" y="1764"/>
                    </a:cubicBezTo>
                    <a:close/>
                    <a:moveTo>
                      <a:pt x="484" y="1738"/>
                    </a:moveTo>
                    <a:cubicBezTo>
                      <a:pt x="484" y="1735"/>
                      <a:pt x="484" y="1732"/>
                      <a:pt x="484" y="1728"/>
                    </a:cubicBezTo>
                    <a:cubicBezTo>
                      <a:pt x="484" y="1728"/>
                      <a:pt x="485" y="1728"/>
                      <a:pt x="485" y="1728"/>
                    </a:cubicBezTo>
                    <a:cubicBezTo>
                      <a:pt x="485" y="1732"/>
                      <a:pt x="485" y="1735"/>
                      <a:pt x="484" y="1738"/>
                    </a:cubicBezTo>
                    <a:close/>
                    <a:moveTo>
                      <a:pt x="524" y="1646"/>
                    </a:moveTo>
                    <a:cubicBezTo>
                      <a:pt x="523" y="1638"/>
                      <a:pt x="523" y="1630"/>
                      <a:pt x="521" y="1622"/>
                    </a:cubicBezTo>
                    <a:cubicBezTo>
                      <a:pt x="524" y="1623"/>
                      <a:pt x="528" y="1624"/>
                      <a:pt x="532" y="1625"/>
                    </a:cubicBezTo>
                    <a:cubicBezTo>
                      <a:pt x="529" y="1632"/>
                      <a:pt x="526" y="1639"/>
                      <a:pt x="524" y="1646"/>
                    </a:cubicBezTo>
                    <a:close/>
                    <a:moveTo>
                      <a:pt x="742" y="1108"/>
                    </a:moveTo>
                    <a:cubicBezTo>
                      <a:pt x="742" y="1107"/>
                      <a:pt x="742" y="1106"/>
                      <a:pt x="742" y="1105"/>
                    </a:cubicBezTo>
                    <a:cubicBezTo>
                      <a:pt x="743" y="1106"/>
                      <a:pt x="745" y="1107"/>
                      <a:pt x="746" y="1108"/>
                    </a:cubicBezTo>
                    <a:cubicBezTo>
                      <a:pt x="745" y="1108"/>
                      <a:pt x="743" y="1108"/>
                      <a:pt x="742" y="1108"/>
                    </a:cubicBezTo>
                    <a:close/>
                    <a:moveTo>
                      <a:pt x="768" y="1122"/>
                    </a:moveTo>
                    <a:cubicBezTo>
                      <a:pt x="767" y="1121"/>
                      <a:pt x="766" y="1120"/>
                      <a:pt x="765" y="1119"/>
                    </a:cubicBezTo>
                    <a:cubicBezTo>
                      <a:pt x="766" y="1119"/>
                      <a:pt x="767" y="1119"/>
                      <a:pt x="768" y="1120"/>
                    </a:cubicBezTo>
                    <a:cubicBezTo>
                      <a:pt x="768" y="1121"/>
                      <a:pt x="768" y="1122"/>
                      <a:pt x="768" y="1122"/>
                    </a:cubicBezTo>
                    <a:close/>
                    <a:moveTo>
                      <a:pt x="851" y="1553"/>
                    </a:moveTo>
                    <a:cubicBezTo>
                      <a:pt x="851" y="1552"/>
                      <a:pt x="852" y="1552"/>
                      <a:pt x="853" y="1551"/>
                    </a:cubicBezTo>
                    <a:cubicBezTo>
                      <a:pt x="864" y="1540"/>
                      <a:pt x="862" y="1549"/>
                      <a:pt x="851" y="1553"/>
                    </a:cubicBezTo>
                    <a:close/>
                    <a:moveTo>
                      <a:pt x="884" y="1708"/>
                    </a:moveTo>
                    <a:cubicBezTo>
                      <a:pt x="886" y="1705"/>
                      <a:pt x="886" y="1701"/>
                      <a:pt x="885" y="1696"/>
                    </a:cubicBezTo>
                    <a:cubicBezTo>
                      <a:pt x="888" y="1698"/>
                      <a:pt x="892" y="1700"/>
                      <a:pt x="895" y="1701"/>
                    </a:cubicBezTo>
                    <a:cubicBezTo>
                      <a:pt x="896" y="1703"/>
                      <a:pt x="896" y="1705"/>
                      <a:pt x="897" y="1707"/>
                    </a:cubicBezTo>
                    <a:cubicBezTo>
                      <a:pt x="893" y="1707"/>
                      <a:pt x="888" y="1708"/>
                      <a:pt x="884" y="1708"/>
                    </a:cubicBezTo>
                    <a:close/>
                    <a:moveTo>
                      <a:pt x="1153" y="1627"/>
                    </a:moveTo>
                    <a:cubicBezTo>
                      <a:pt x="1152" y="1624"/>
                      <a:pt x="1150" y="1622"/>
                      <a:pt x="1149" y="1619"/>
                    </a:cubicBezTo>
                    <a:cubicBezTo>
                      <a:pt x="1154" y="1621"/>
                      <a:pt x="1159" y="1622"/>
                      <a:pt x="1164" y="1622"/>
                    </a:cubicBezTo>
                    <a:cubicBezTo>
                      <a:pt x="1165" y="1625"/>
                      <a:pt x="1166" y="1627"/>
                      <a:pt x="1167" y="1630"/>
                    </a:cubicBezTo>
                    <a:cubicBezTo>
                      <a:pt x="1163" y="1628"/>
                      <a:pt x="1158" y="1627"/>
                      <a:pt x="1153" y="1627"/>
                    </a:cubicBezTo>
                    <a:close/>
                    <a:moveTo>
                      <a:pt x="1218" y="990"/>
                    </a:moveTo>
                    <a:cubicBezTo>
                      <a:pt x="1217" y="987"/>
                      <a:pt x="1216" y="984"/>
                      <a:pt x="1214" y="981"/>
                    </a:cubicBezTo>
                    <a:cubicBezTo>
                      <a:pt x="1216" y="982"/>
                      <a:pt x="1218" y="983"/>
                      <a:pt x="1220" y="985"/>
                    </a:cubicBezTo>
                    <a:cubicBezTo>
                      <a:pt x="1219" y="987"/>
                      <a:pt x="1219" y="988"/>
                      <a:pt x="1218" y="990"/>
                    </a:cubicBezTo>
                    <a:close/>
                    <a:moveTo>
                      <a:pt x="1295" y="956"/>
                    </a:moveTo>
                    <a:cubicBezTo>
                      <a:pt x="1294" y="958"/>
                      <a:pt x="1293" y="960"/>
                      <a:pt x="1292" y="962"/>
                    </a:cubicBezTo>
                    <a:cubicBezTo>
                      <a:pt x="1291" y="959"/>
                      <a:pt x="1289" y="956"/>
                      <a:pt x="1287" y="954"/>
                    </a:cubicBezTo>
                    <a:cubicBezTo>
                      <a:pt x="1290" y="954"/>
                      <a:pt x="1293" y="955"/>
                      <a:pt x="1296" y="956"/>
                    </a:cubicBezTo>
                    <a:cubicBezTo>
                      <a:pt x="1295" y="956"/>
                      <a:pt x="1295" y="956"/>
                      <a:pt x="1295" y="956"/>
                    </a:cubicBezTo>
                    <a:close/>
                    <a:moveTo>
                      <a:pt x="1331" y="1006"/>
                    </a:moveTo>
                    <a:cubicBezTo>
                      <a:pt x="1331" y="1007"/>
                      <a:pt x="1331" y="1008"/>
                      <a:pt x="1331" y="1009"/>
                    </a:cubicBezTo>
                    <a:cubicBezTo>
                      <a:pt x="1331" y="1000"/>
                      <a:pt x="1330" y="991"/>
                      <a:pt x="1330" y="981"/>
                    </a:cubicBezTo>
                    <a:cubicBezTo>
                      <a:pt x="1330" y="978"/>
                      <a:pt x="1323" y="973"/>
                      <a:pt x="1322" y="978"/>
                    </a:cubicBezTo>
                    <a:cubicBezTo>
                      <a:pt x="1321" y="985"/>
                      <a:pt x="1319" y="992"/>
                      <a:pt x="1318" y="999"/>
                    </a:cubicBezTo>
                    <a:cubicBezTo>
                      <a:pt x="1317" y="987"/>
                      <a:pt x="1316" y="975"/>
                      <a:pt x="1313" y="963"/>
                    </a:cubicBezTo>
                    <a:cubicBezTo>
                      <a:pt x="1312" y="962"/>
                      <a:pt x="1311" y="960"/>
                      <a:pt x="1310" y="959"/>
                    </a:cubicBezTo>
                    <a:cubicBezTo>
                      <a:pt x="1319" y="961"/>
                      <a:pt x="1328" y="965"/>
                      <a:pt x="1337" y="963"/>
                    </a:cubicBezTo>
                    <a:cubicBezTo>
                      <a:pt x="1334" y="977"/>
                      <a:pt x="1333" y="992"/>
                      <a:pt x="1331" y="1006"/>
                    </a:cubicBezTo>
                    <a:close/>
                    <a:moveTo>
                      <a:pt x="1565" y="1231"/>
                    </a:moveTo>
                    <a:cubicBezTo>
                      <a:pt x="1565" y="1232"/>
                      <a:pt x="1565" y="1234"/>
                      <a:pt x="1565" y="1235"/>
                    </a:cubicBezTo>
                    <a:cubicBezTo>
                      <a:pt x="1564" y="1227"/>
                      <a:pt x="1564" y="1220"/>
                      <a:pt x="1563" y="1212"/>
                    </a:cubicBezTo>
                    <a:cubicBezTo>
                      <a:pt x="1563" y="1209"/>
                      <a:pt x="1562" y="1206"/>
                      <a:pt x="1562" y="1202"/>
                    </a:cubicBezTo>
                    <a:cubicBezTo>
                      <a:pt x="1562" y="1202"/>
                      <a:pt x="1562" y="1202"/>
                      <a:pt x="1562" y="1202"/>
                    </a:cubicBezTo>
                    <a:cubicBezTo>
                      <a:pt x="1562" y="1193"/>
                      <a:pt x="1561" y="1185"/>
                      <a:pt x="1561" y="1177"/>
                    </a:cubicBezTo>
                    <a:cubicBezTo>
                      <a:pt x="1562" y="1178"/>
                      <a:pt x="1563" y="1179"/>
                      <a:pt x="1564" y="1180"/>
                    </a:cubicBezTo>
                    <a:cubicBezTo>
                      <a:pt x="1566" y="1183"/>
                      <a:pt x="1569" y="1185"/>
                      <a:pt x="1571" y="1187"/>
                    </a:cubicBezTo>
                    <a:cubicBezTo>
                      <a:pt x="1568" y="1202"/>
                      <a:pt x="1567" y="1218"/>
                      <a:pt x="1565" y="1231"/>
                    </a:cubicBezTo>
                    <a:close/>
                    <a:moveTo>
                      <a:pt x="1607" y="1441"/>
                    </a:moveTo>
                    <a:cubicBezTo>
                      <a:pt x="1609" y="1423"/>
                      <a:pt x="1611" y="1404"/>
                      <a:pt x="1612" y="1386"/>
                    </a:cubicBezTo>
                    <a:cubicBezTo>
                      <a:pt x="1612" y="1411"/>
                      <a:pt x="1611" y="1436"/>
                      <a:pt x="1611" y="1461"/>
                    </a:cubicBezTo>
                    <a:cubicBezTo>
                      <a:pt x="1610" y="1454"/>
                      <a:pt x="1608" y="1448"/>
                      <a:pt x="1607" y="1441"/>
                    </a:cubicBezTo>
                    <a:close/>
                    <a:moveTo>
                      <a:pt x="1610" y="1625"/>
                    </a:moveTo>
                    <a:cubicBezTo>
                      <a:pt x="1611" y="1624"/>
                      <a:pt x="1611" y="1624"/>
                      <a:pt x="1611" y="1623"/>
                    </a:cubicBezTo>
                    <a:cubicBezTo>
                      <a:pt x="1611" y="1614"/>
                      <a:pt x="1611" y="1604"/>
                      <a:pt x="1611" y="1595"/>
                    </a:cubicBezTo>
                    <a:cubicBezTo>
                      <a:pt x="1611" y="1593"/>
                      <a:pt x="1612" y="1592"/>
                      <a:pt x="1612" y="1591"/>
                    </a:cubicBezTo>
                    <a:cubicBezTo>
                      <a:pt x="1612" y="1598"/>
                      <a:pt x="1613" y="1605"/>
                      <a:pt x="1613" y="1612"/>
                    </a:cubicBezTo>
                    <a:cubicBezTo>
                      <a:pt x="1613" y="1617"/>
                      <a:pt x="1613" y="1622"/>
                      <a:pt x="1613" y="1627"/>
                    </a:cubicBezTo>
                    <a:cubicBezTo>
                      <a:pt x="1612" y="1626"/>
                      <a:pt x="1611" y="1626"/>
                      <a:pt x="1610" y="1625"/>
                    </a:cubicBezTo>
                    <a:close/>
                    <a:moveTo>
                      <a:pt x="1617" y="1226"/>
                    </a:moveTo>
                    <a:cubicBezTo>
                      <a:pt x="1617" y="1224"/>
                      <a:pt x="1617" y="1223"/>
                      <a:pt x="1617" y="1222"/>
                    </a:cubicBezTo>
                    <a:cubicBezTo>
                      <a:pt x="1617" y="1218"/>
                      <a:pt x="1616" y="1213"/>
                      <a:pt x="1616" y="1208"/>
                    </a:cubicBezTo>
                    <a:cubicBezTo>
                      <a:pt x="1618" y="1208"/>
                      <a:pt x="1620" y="1208"/>
                      <a:pt x="1622" y="1207"/>
                    </a:cubicBezTo>
                    <a:cubicBezTo>
                      <a:pt x="1620" y="1213"/>
                      <a:pt x="1619" y="1219"/>
                      <a:pt x="1617" y="1226"/>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6" name="îŝḷîḓé-Freeform 33">
                <a:extLst>
                  <a:ext uri="{FF2B5EF4-FFF2-40B4-BE49-F238E27FC236}">
                    <a16:creationId xmlns:a16="http://schemas.microsoft.com/office/drawing/2014/main" id="{34A9F2B6-7C62-4B2C-A14A-385BB905ABBB}"/>
                  </a:ext>
                </a:extLst>
              </p:cNvPr>
              <p:cNvSpPr>
                <a:spLocks/>
              </p:cNvSpPr>
              <p:nvPr/>
            </p:nvSpPr>
            <p:spPr bwMode="auto">
              <a:xfrm>
                <a:off x="4769" y="2447"/>
                <a:ext cx="1"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7" name="îŝḷîḓé-Freeform 34">
                <a:extLst>
                  <a:ext uri="{FF2B5EF4-FFF2-40B4-BE49-F238E27FC236}">
                    <a16:creationId xmlns:a16="http://schemas.microsoft.com/office/drawing/2014/main" id="{775A474A-71C3-4FFB-957B-A1C812E05DC8}"/>
                  </a:ext>
                </a:extLst>
              </p:cNvPr>
              <p:cNvSpPr>
                <a:spLocks/>
              </p:cNvSpPr>
              <p:nvPr/>
            </p:nvSpPr>
            <p:spPr bwMode="auto">
              <a:xfrm>
                <a:off x="3933" y="2112"/>
                <a:ext cx="29" cy="66"/>
              </a:xfrm>
              <a:custGeom>
                <a:avLst/>
                <a:gdLst>
                  <a:gd name="T0" fmla="*/ 22 w 27"/>
                  <a:gd name="T1" fmla="*/ 9 h 60"/>
                  <a:gd name="T2" fmla="*/ 7 w 27"/>
                  <a:gd name="T3" fmla="*/ 1 h 60"/>
                  <a:gd name="T4" fmla="*/ 2 w 27"/>
                  <a:gd name="T5" fmla="*/ 16 h 60"/>
                  <a:gd name="T6" fmla="*/ 8 w 27"/>
                  <a:gd name="T7" fmla="*/ 54 h 60"/>
                  <a:gd name="T8" fmla="*/ 22 w 27"/>
                  <a:gd name="T9" fmla="*/ 56 h 60"/>
                  <a:gd name="T10" fmla="*/ 26 w 27"/>
                  <a:gd name="T11" fmla="*/ 34 h 60"/>
                  <a:gd name="T12" fmla="*/ 22 w 27"/>
                  <a:gd name="T13" fmla="*/ 9 h 60"/>
                </a:gdLst>
                <a:ahLst/>
                <a:cxnLst>
                  <a:cxn ang="0">
                    <a:pos x="T0" y="T1"/>
                  </a:cxn>
                  <a:cxn ang="0">
                    <a:pos x="T2" y="T3"/>
                  </a:cxn>
                  <a:cxn ang="0">
                    <a:pos x="T4" y="T5"/>
                  </a:cxn>
                  <a:cxn ang="0">
                    <a:pos x="T6" y="T7"/>
                  </a:cxn>
                  <a:cxn ang="0">
                    <a:pos x="T8" y="T9"/>
                  </a:cxn>
                  <a:cxn ang="0">
                    <a:pos x="T10" y="T11"/>
                  </a:cxn>
                  <a:cxn ang="0">
                    <a:pos x="T12" y="T13"/>
                  </a:cxn>
                </a:cxnLst>
                <a:rect l="0" t="0" r="r" b="b"/>
                <a:pathLst>
                  <a:path w="27" h="60">
                    <a:moveTo>
                      <a:pt x="22" y="9"/>
                    </a:moveTo>
                    <a:cubicBezTo>
                      <a:pt x="19" y="4"/>
                      <a:pt x="13" y="0"/>
                      <a:pt x="7" y="1"/>
                    </a:cubicBezTo>
                    <a:cubicBezTo>
                      <a:pt x="1" y="3"/>
                      <a:pt x="0" y="11"/>
                      <a:pt x="2" y="16"/>
                    </a:cubicBezTo>
                    <a:cubicBezTo>
                      <a:pt x="8" y="28"/>
                      <a:pt x="1" y="42"/>
                      <a:pt x="8" y="54"/>
                    </a:cubicBezTo>
                    <a:cubicBezTo>
                      <a:pt x="11" y="59"/>
                      <a:pt x="18" y="60"/>
                      <a:pt x="22" y="56"/>
                    </a:cubicBezTo>
                    <a:cubicBezTo>
                      <a:pt x="27" y="50"/>
                      <a:pt x="26" y="41"/>
                      <a:pt x="26" y="34"/>
                    </a:cubicBezTo>
                    <a:cubicBezTo>
                      <a:pt x="26" y="25"/>
                      <a:pt x="25" y="17"/>
                      <a:pt x="22" y="9"/>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8" name="îŝḷîḓé-Freeform 35">
                <a:extLst>
                  <a:ext uri="{FF2B5EF4-FFF2-40B4-BE49-F238E27FC236}">
                    <a16:creationId xmlns:a16="http://schemas.microsoft.com/office/drawing/2014/main" id="{B91F2A0A-94AF-467C-86B1-0C6D1ED9B16C}"/>
                  </a:ext>
                </a:extLst>
              </p:cNvPr>
              <p:cNvSpPr>
                <a:spLocks/>
              </p:cNvSpPr>
              <p:nvPr/>
            </p:nvSpPr>
            <p:spPr bwMode="auto">
              <a:xfrm>
                <a:off x="3804" y="2131"/>
                <a:ext cx="28" cy="75"/>
              </a:xfrm>
              <a:custGeom>
                <a:avLst/>
                <a:gdLst>
                  <a:gd name="T0" fmla="*/ 14 w 26"/>
                  <a:gd name="T1" fmla="*/ 4 h 68"/>
                  <a:gd name="T2" fmla="*/ 4 w 26"/>
                  <a:gd name="T3" fmla="*/ 6 h 68"/>
                  <a:gd name="T4" fmla="*/ 4 w 26"/>
                  <a:gd name="T5" fmla="*/ 6 h 68"/>
                  <a:gd name="T6" fmla="*/ 1 w 26"/>
                  <a:gd name="T7" fmla="*/ 55 h 68"/>
                  <a:gd name="T8" fmla="*/ 19 w 26"/>
                  <a:gd name="T9" fmla="*/ 57 h 68"/>
                  <a:gd name="T10" fmla="*/ 14 w 26"/>
                  <a:gd name="T11" fmla="*/ 4 h 68"/>
                </a:gdLst>
                <a:ahLst/>
                <a:cxnLst>
                  <a:cxn ang="0">
                    <a:pos x="T0" y="T1"/>
                  </a:cxn>
                  <a:cxn ang="0">
                    <a:pos x="T2" y="T3"/>
                  </a:cxn>
                  <a:cxn ang="0">
                    <a:pos x="T4" y="T5"/>
                  </a:cxn>
                  <a:cxn ang="0">
                    <a:pos x="T6" y="T7"/>
                  </a:cxn>
                  <a:cxn ang="0">
                    <a:pos x="T8" y="T9"/>
                  </a:cxn>
                  <a:cxn ang="0">
                    <a:pos x="T10" y="T11"/>
                  </a:cxn>
                </a:cxnLst>
                <a:rect l="0" t="0" r="r" b="b"/>
                <a:pathLst>
                  <a:path w="26" h="68">
                    <a:moveTo>
                      <a:pt x="14" y="4"/>
                    </a:moveTo>
                    <a:cubicBezTo>
                      <a:pt x="10" y="0"/>
                      <a:pt x="5" y="1"/>
                      <a:pt x="4" y="6"/>
                    </a:cubicBezTo>
                    <a:cubicBezTo>
                      <a:pt x="4" y="6"/>
                      <a:pt x="4" y="6"/>
                      <a:pt x="4" y="6"/>
                    </a:cubicBezTo>
                    <a:cubicBezTo>
                      <a:pt x="5" y="22"/>
                      <a:pt x="0" y="39"/>
                      <a:pt x="1" y="55"/>
                    </a:cubicBezTo>
                    <a:cubicBezTo>
                      <a:pt x="2" y="65"/>
                      <a:pt x="17" y="68"/>
                      <a:pt x="19" y="57"/>
                    </a:cubicBezTo>
                    <a:cubicBezTo>
                      <a:pt x="20" y="42"/>
                      <a:pt x="26" y="17"/>
                      <a:pt x="14" y="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9" name="îŝḷîḓé-Freeform 36">
                <a:extLst>
                  <a:ext uri="{FF2B5EF4-FFF2-40B4-BE49-F238E27FC236}">
                    <a16:creationId xmlns:a16="http://schemas.microsoft.com/office/drawing/2014/main" id="{6E97163C-D1BF-463C-B2B7-7B5BC30E1765}"/>
                  </a:ext>
                </a:extLst>
              </p:cNvPr>
              <p:cNvSpPr>
                <a:spLocks/>
              </p:cNvSpPr>
              <p:nvPr/>
            </p:nvSpPr>
            <p:spPr bwMode="auto">
              <a:xfrm>
                <a:off x="4119" y="2080"/>
                <a:ext cx="26" cy="63"/>
              </a:xfrm>
              <a:custGeom>
                <a:avLst/>
                <a:gdLst>
                  <a:gd name="T0" fmla="*/ 23 w 24"/>
                  <a:gd name="T1" fmla="*/ 10 h 57"/>
                  <a:gd name="T2" fmla="*/ 10 w 24"/>
                  <a:gd name="T3" fmla="*/ 5 h 57"/>
                  <a:gd name="T4" fmla="*/ 8 w 24"/>
                  <a:gd name="T5" fmla="*/ 11 h 57"/>
                  <a:gd name="T6" fmla="*/ 3 w 24"/>
                  <a:gd name="T7" fmla="*/ 45 h 57"/>
                  <a:gd name="T8" fmla="*/ 17 w 24"/>
                  <a:gd name="T9" fmla="*/ 48 h 57"/>
                  <a:gd name="T10" fmla="*/ 23 w 24"/>
                  <a:gd name="T11" fmla="*/ 10 h 57"/>
                </a:gdLst>
                <a:ahLst/>
                <a:cxnLst>
                  <a:cxn ang="0">
                    <a:pos x="T0" y="T1"/>
                  </a:cxn>
                  <a:cxn ang="0">
                    <a:pos x="T2" y="T3"/>
                  </a:cxn>
                  <a:cxn ang="0">
                    <a:pos x="T4" y="T5"/>
                  </a:cxn>
                  <a:cxn ang="0">
                    <a:pos x="T6" y="T7"/>
                  </a:cxn>
                  <a:cxn ang="0">
                    <a:pos x="T8" y="T9"/>
                  </a:cxn>
                  <a:cxn ang="0">
                    <a:pos x="T10" y="T11"/>
                  </a:cxn>
                </a:cxnLst>
                <a:rect l="0" t="0" r="r" b="b"/>
                <a:pathLst>
                  <a:path w="24" h="57">
                    <a:moveTo>
                      <a:pt x="23" y="10"/>
                    </a:moveTo>
                    <a:cubicBezTo>
                      <a:pt x="22" y="5"/>
                      <a:pt x="14" y="0"/>
                      <a:pt x="10" y="5"/>
                    </a:cubicBezTo>
                    <a:cubicBezTo>
                      <a:pt x="9" y="7"/>
                      <a:pt x="8" y="9"/>
                      <a:pt x="8" y="11"/>
                    </a:cubicBezTo>
                    <a:cubicBezTo>
                      <a:pt x="5" y="22"/>
                      <a:pt x="0" y="33"/>
                      <a:pt x="3" y="45"/>
                    </a:cubicBezTo>
                    <a:cubicBezTo>
                      <a:pt x="4" y="51"/>
                      <a:pt x="15" y="57"/>
                      <a:pt x="17" y="48"/>
                    </a:cubicBezTo>
                    <a:cubicBezTo>
                      <a:pt x="21" y="36"/>
                      <a:pt x="24" y="23"/>
                      <a:pt x="23" y="1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0" name="îŝḷîḓé-Freeform 37">
                <a:extLst>
                  <a:ext uri="{FF2B5EF4-FFF2-40B4-BE49-F238E27FC236}">
                    <a16:creationId xmlns:a16="http://schemas.microsoft.com/office/drawing/2014/main" id="{4F0FDFDB-1F6C-417D-8CD6-44DA6696BDBE}"/>
                  </a:ext>
                </a:extLst>
              </p:cNvPr>
              <p:cNvSpPr>
                <a:spLocks/>
              </p:cNvSpPr>
              <p:nvPr/>
            </p:nvSpPr>
            <p:spPr bwMode="auto">
              <a:xfrm>
                <a:off x="5149" y="2446"/>
                <a:ext cx="6" cy="3"/>
              </a:xfrm>
              <a:custGeom>
                <a:avLst/>
                <a:gdLst>
                  <a:gd name="T0" fmla="*/ 2 w 5"/>
                  <a:gd name="T1" fmla="*/ 0 h 3"/>
                  <a:gd name="T2" fmla="*/ 3 w 5"/>
                  <a:gd name="T3" fmla="*/ 3 h 3"/>
                  <a:gd name="T4" fmla="*/ 2 w 5"/>
                  <a:gd name="T5" fmla="*/ 0 h 3"/>
                </a:gdLst>
                <a:ahLst/>
                <a:cxnLst>
                  <a:cxn ang="0">
                    <a:pos x="T0" y="T1"/>
                  </a:cxn>
                  <a:cxn ang="0">
                    <a:pos x="T2" y="T3"/>
                  </a:cxn>
                  <a:cxn ang="0">
                    <a:pos x="T4" y="T5"/>
                  </a:cxn>
                </a:cxnLst>
                <a:rect l="0" t="0" r="r" b="b"/>
                <a:pathLst>
                  <a:path w="5" h="3">
                    <a:moveTo>
                      <a:pt x="2" y="0"/>
                    </a:moveTo>
                    <a:cubicBezTo>
                      <a:pt x="0" y="0"/>
                      <a:pt x="1" y="3"/>
                      <a:pt x="3" y="3"/>
                    </a:cubicBezTo>
                    <a:cubicBezTo>
                      <a:pt x="5" y="3"/>
                      <a:pt x="4" y="0"/>
                      <a:pt x="2"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1" name="îŝḷîḓé-Freeform 38">
                <a:extLst>
                  <a:ext uri="{FF2B5EF4-FFF2-40B4-BE49-F238E27FC236}">
                    <a16:creationId xmlns:a16="http://schemas.microsoft.com/office/drawing/2014/main" id="{D09DD5D4-C8F8-4F11-8D69-1D7A9F073409}"/>
                  </a:ext>
                </a:extLst>
              </p:cNvPr>
              <p:cNvSpPr>
                <a:spLocks/>
              </p:cNvSpPr>
              <p:nvPr/>
            </p:nvSpPr>
            <p:spPr bwMode="auto">
              <a:xfrm>
                <a:off x="4492" y="1613"/>
                <a:ext cx="193" cy="82"/>
              </a:xfrm>
              <a:custGeom>
                <a:avLst/>
                <a:gdLst>
                  <a:gd name="T0" fmla="*/ 173 w 175"/>
                  <a:gd name="T1" fmla="*/ 0 h 75"/>
                  <a:gd name="T2" fmla="*/ 62 w 175"/>
                  <a:gd name="T3" fmla="*/ 31 h 75"/>
                  <a:gd name="T4" fmla="*/ 23 w 175"/>
                  <a:gd name="T5" fmla="*/ 46 h 75"/>
                  <a:gd name="T6" fmla="*/ 3 w 175"/>
                  <a:gd name="T7" fmla="*/ 59 h 75"/>
                  <a:gd name="T8" fmla="*/ 14 w 175"/>
                  <a:gd name="T9" fmla="*/ 68 h 75"/>
                  <a:gd name="T10" fmla="*/ 35 w 175"/>
                  <a:gd name="T11" fmla="*/ 60 h 75"/>
                  <a:gd name="T12" fmla="*/ 77 w 175"/>
                  <a:gd name="T13" fmla="*/ 47 h 75"/>
                  <a:gd name="T14" fmla="*/ 174 w 175"/>
                  <a:gd name="T15" fmla="*/ 3 h 75"/>
                  <a:gd name="T16" fmla="*/ 173 w 175"/>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75">
                    <a:moveTo>
                      <a:pt x="173" y="0"/>
                    </a:moveTo>
                    <a:cubicBezTo>
                      <a:pt x="136" y="9"/>
                      <a:pt x="98" y="19"/>
                      <a:pt x="62" y="31"/>
                    </a:cubicBezTo>
                    <a:cubicBezTo>
                      <a:pt x="49" y="36"/>
                      <a:pt x="36" y="40"/>
                      <a:pt x="23" y="46"/>
                    </a:cubicBezTo>
                    <a:cubicBezTo>
                      <a:pt x="17" y="50"/>
                      <a:pt x="7" y="53"/>
                      <a:pt x="3" y="59"/>
                    </a:cubicBezTo>
                    <a:cubicBezTo>
                      <a:pt x="0" y="66"/>
                      <a:pt x="9" y="75"/>
                      <a:pt x="14" y="68"/>
                    </a:cubicBezTo>
                    <a:cubicBezTo>
                      <a:pt x="17" y="64"/>
                      <a:pt x="30" y="62"/>
                      <a:pt x="35" y="60"/>
                    </a:cubicBezTo>
                    <a:cubicBezTo>
                      <a:pt x="49" y="56"/>
                      <a:pt x="63" y="51"/>
                      <a:pt x="77" y="47"/>
                    </a:cubicBezTo>
                    <a:cubicBezTo>
                      <a:pt x="111" y="36"/>
                      <a:pt x="141" y="16"/>
                      <a:pt x="174" y="3"/>
                    </a:cubicBezTo>
                    <a:cubicBezTo>
                      <a:pt x="175" y="2"/>
                      <a:pt x="174" y="0"/>
                      <a:pt x="173" y="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2" name="îŝḷîḓé-Freeform 39">
                <a:extLst>
                  <a:ext uri="{FF2B5EF4-FFF2-40B4-BE49-F238E27FC236}">
                    <a16:creationId xmlns:a16="http://schemas.microsoft.com/office/drawing/2014/main" id="{306EFF27-CD9F-4375-AF26-61743FDAC2C2}"/>
                  </a:ext>
                </a:extLst>
              </p:cNvPr>
              <p:cNvSpPr>
                <a:spLocks/>
              </p:cNvSpPr>
              <p:nvPr/>
            </p:nvSpPr>
            <p:spPr bwMode="auto">
              <a:xfrm>
                <a:off x="4486" y="1714"/>
                <a:ext cx="184" cy="69"/>
              </a:xfrm>
              <a:custGeom>
                <a:avLst/>
                <a:gdLst>
                  <a:gd name="T0" fmla="*/ 157 w 167"/>
                  <a:gd name="T1" fmla="*/ 1 h 63"/>
                  <a:gd name="T2" fmla="*/ 123 w 167"/>
                  <a:gd name="T3" fmla="*/ 12 h 63"/>
                  <a:gd name="T4" fmla="*/ 74 w 167"/>
                  <a:gd name="T5" fmla="*/ 21 h 63"/>
                  <a:gd name="T6" fmla="*/ 33 w 167"/>
                  <a:gd name="T7" fmla="*/ 34 h 63"/>
                  <a:gd name="T8" fmla="*/ 10 w 167"/>
                  <a:gd name="T9" fmla="*/ 46 h 63"/>
                  <a:gd name="T10" fmla="*/ 4 w 167"/>
                  <a:gd name="T11" fmla="*/ 47 h 63"/>
                  <a:gd name="T12" fmla="*/ 3 w 167"/>
                  <a:gd name="T13" fmla="*/ 49 h 63"/>
                  <a:gd name="T14" fmla="*/ 7 w 167"/>
                  <a:gd name="T15" fmla="*/ 59 h 63"/>
                  <a:gd name="T16" fmla="*/ 25 w 167"/>
                  <a:gd name="T17" fmla="*/ 59 h 63"/>
                  <a:gd name="T18" fmla="*/ 76 w 167"/>
                  <a:gd name="T19" fmla="*/ 45 h 63"/>
                  <a:gd name="T20" fmla="*/ 162 w 167"/>
                  <a:gd name="T21" fmla="*/ 10 h 63"/>
                  <a:gd name="T22" fmla="*/ 157 w 167"/>
                  <a:gd name="T2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63">
                    <a:moveTo>
                      <a:pt x="157" y="1"/>
                    </a:moveTo>
                    <a:cubicBezTo>
                      <a:pt x="146" y="5"/>
                      <a:pt x="135" y="9"/>
                      <a:pt x="123" y="12"/>
                    </a:cubicBezTo>
                    <a:cubicBezTo>
                      <a:pt x="107" y="17"/>
                      <a:pt x="90" y="18"/>
                      <a:pt x="74" y="21"/>
                    </a:cubicBezTo>
                    <a:cubicBezTo>
                      <a:pt x="60" y="25"/>
                      <a:pt x="46" y="28"/>
                      <a:pt x="33" y="34"/>
                    </a:cubicBezTo>
                    <a:cubicBezTo>
                      <a:pt x="27" y="36"/>
                      <a:pt x="17" y="44"/>
                      <a:pt x="10" y="46"/>
                    </a:cubicBezTo>
                    <a:cubicBezTo>
                      <a:pt x="8" y="45"/>
                      <a:pt x="6" y="46"/>
                      <a:pt x="4" y="47"/>
                    </a:cubicBezTo>
                    <a:cubicBezTo>
                      <a:pt x="4" y="48"/>
                      <a:pt x="4" y="48"/>
                      <a:pt x="3" y="49"/>
                    </a:cubicBezTo>
                    <a:cubicBezTo>
                      <a:pt x="0" y="52"/>
                      <a:pt x="4" y="57"/>
                      <a:pt x="7" y="59"/>
                    </a:cubicBezTo>
                    <a:cubicBezTo>
                      <a:pt x="13" y="63"/>
                      <a:pt x="19" y="61"/>
                      <a:pt x="25" y="59"/>
                    </a:cubicBezTo>
                    <a:cubicBezTo>
                      <a:pt x="41" y="52"/>
                      <a:pt x="59" y="48"/>
                      <a:pt x="76" y="45"/>
                    </a:cubicBezTo>
                    <a:cubicBezTo>
                      <a:pt x="107" y="39"/>
                      <a:pt x="135" y="25"/>
                      <a:pt x="162" y="10"/>
                    </a:cubicBezTo>
                    <a:cubicBezTo>
                      <a:pt x="167" y="8"/>
                      <a:pt x="162" y="0"/>
                      <a:pt x="157"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3" name="îŝḷîḓé-Freeform 40">
                <a:extLst>
                  <a:ext uri="{FF2B5EF4-FFF2-40B4-BE49-F238E27FC236}">
                    <a16:creationId xmlns:a16="http://schemas.microsoft.com/office/drawing/2014/main" id="{30214528-DFC5-4480-9D51-E9ACCD76E3B9}"/>
                  </a:ext>
                </a:extLst>
              </p:cNvPr>
              <p:cNvSpPr>
                <a:spLocks/>
              </p:cNvSpPr>
              <p:nvPr/>
            </p:nvSpPr>
            <p:spPr bwMode="auto">
              <a:xfrm>
                <a:off x="2869" y="2003"/>
                <a:ext cx="19" cy="22"/>
              </a:xfrm>
              <a:custGeom>
                <a:avLst/>
                <a:gdLst>
                  <a:gd name="T0" fmla="*/ 15 w 17"/>
                  <a:gd name="T1" fmla="*/ 14 h 20"/>
                  <a:gd name="T2" fmla="*/ 5 w 17"/>
                  <a:gd name="T3" fmla="*/ 2 h 20"/>
                  <a:gd name="T4" fmla="*/ 1 w 17"/>
                  <a:gd name="T5" fmla="*/ 3 h 20"/>
                  <a:gd name="T6" fmla="*/ 12 w 17"/>
                  <a:gd name="T7" fmla="*/ 17 h 20"/>
                  <a:gd name="T8" fmla="*/ 15 w 17"/>
                  <a:gd name="T9" fmla="*/ 14 h 20"/>
                </a:gdLst>
                <a:ahLst/>
                <a:cxnLst>
                  <a:cxn ang="0">
                    <a:pos x="T0" y="T1"/>
                  </a:cxn>
                  <a:cxn ang="0">
                    <a:pos x="T2" y="T3"/>
                  </a:cxn>
                  <a:cxn ang="0">
                    <a:pos x="T4" y="T5"/>
                  </a:cxn>
                  <a:cxn ang="0">
                    <a:pos x="T6" y="T7"/>
                  </a:cxn>
                  <a:cxn ang="0">
                    <a:pos x="T8" y="T9"/>
                  </a:cxn>
                </a:cxnLst>
                <a:rect l="0" t="0" r="r" b="b"/>
                <a:pathLst>
                  <a:path w="17" h="20">
                    <a:moveTo>
                      <a:pt x="15" y="14"/>
                    </a:moveTo>
                    <a:cubicBezTo>
                      <a:pt x="11" y="10"/>
                      <a:pt x="8" y="6"/>
                      <a:pt x="5" y="2"/>
                    </a:cubicBezTo>
                    <a:cubicBezTo>
                      <a:pt x="4" y="0"/>
                      <a:pt x="0" y="0"/>
                      <a:pt x="1" y="3"/>
                    </a:cubicBezTo>
                    <a:cubicBezTo>
                      <a:pt x="4" y="9"/>
                      <a:pt x="8" y="13"/>
                      <a:pt x="12" y="17"/>
                    </a:cubicBezTo>
                    <a:cubicBezTo>
                      <a:pt x="15" y="20"/>
                      <a:pt x="17" y="16"/>
                      <a:pt x="15" y="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4" name="iS1ide-Freeform 41">
                <a:extLst>
                  <a:ext uri="{FF2B5EF4-FFF2-40B4-BE49-F238E27FC236}">
                    <a16:creationId xmlns:a16="http://schemas.microsoft.com/office/drawing/2014/main" id="{FA000C61-5611-41A3-8627-F8A4349C62C6}"/>
                  </a:ext>
                </a:extLst>
              </p:cNvPr>
              <p:cNvSpPr>
                <a:spLocks/>
              </p:cNvSpPr>
              <p:nvPr/>
            </p:nvSpPr>
            <p:spPr bwMode="auto">
              <a:xfrm>
                <a:off x="2871" y="1988"/>
                <a:ext cx="22" cy="34"/>
              </a:xfrm>
              <a:custGeom>
                <a:avLst/>
                <a:gdLst>
                  <a:gd name="T0" fmla="*/ 18 w 20"/>
                  <a:gd name="T1" fmla="*/ 26 h 31"/>
                  <a:gd name="T2" fmla="*/ 9 w 20"/>
                  <a:gd name="T3" fmla="*/ 11 h 31"/>
                  <a:gd name="T4" fmla="*/ 2 w 20"/>
                  <a:gd name="T5" fmla="*/ 1 h 31"/>
                  <a:gd name="T6" fmla="*/ 0 w 20"/>
                  <a:gd name="T7" fmla="*/ 2 h 31"/>
                  <a:gd name="T8" fmla="*/ 6 w 20"/>
                  <a:gd name="T9" fmla="*/ 16 h 31"/>
                  <a:gd name="T10" fmla="*/ 15 w 20"/>
                  <a:gd name="T11" fmla="*/ 29 h 31"/>
                  <a:gd name="T12" fmla="*/ 18 w 20"/>
                  <a:gd name="T13" fmla="*/ 26 h 31"/>
                </a:gdLst>
                <a:ahLst/>
                <a:cxnLst>
                  <a:cxn ang="0">
                    <a:pos x="T0" y="T1"/>
                  </a:cxn>
                  <a:cxn ang="0">
                    <a:pos x="T2" y="T3"/>
                  </a:cxn>
                  <a:cxn ang="0">
                    <a:pos x="T4" y="T5"/>
                  </a:cxn>
                  <a:cxn ang="0">
                    <a:pos x="T6" y="T7"/>
                  </a:cxn>
                  <a:cxn ang="0">
                    <a:pos x="T8" y="T9"/>
                  </a:cxn>
                  <a:cxn ang="0">
                    <a:pos x="T10" y="T11"/>
                  </a:cxn>
                  <a:cxn ang="0">
                    <a:pos x="T12" y="T13"/>
                  </a:cxn>
                </a:cxnLst>
                <a:rect l="0" t="0" r="r" b="b"/>
                <a:pathLst>
                  <a:path w="20" h="31">
                    <a:moveTo>
                      <a:pt x="18" y="26"/>
                    </a:moveTo>
                    <a:cubicBezTo>
                      <a:pt x="15" y="21"/>
                      <a:pt x="12" y="16"/>
                      <a:pt x="9" y="11"/>
                    </a:cubicBezTo>
                    <a:cubicBezTo>
                      <a:pt x="7" y="8"/>
                      <a:pt x="5" y="3"/>
                      <a:pt x="2" y="1"/>
                    </a:cubicBezTo>
                    <a:cubicBezTo>
                      <a:pt x="1" y="0"/>
                      <a:pt x="0" y="0"/>
                      <a:pt x="0" y="2"/>
                    </a:cubicBezTo>
                    <a:cubicBezTo>
                      <a:pt x="1" y="6"/>
                      <a:pt x="4" y="11"/>
                      <a:pt x="6" y="16"/>
                    </a:cubicBezTo>
                    <a:cubicBezTo>
                      <a:pt x="9" y="20"/>
                      <a:pt x="11" y="25"/>
                      <a:pt x="15" y="29"/>
                    </a:cubicBezTo>
                    <a:cubicBezTo>
                      <a:pt x="17" y="31"/>
                      <a:pt x="20" y="28"/>
                      <a:pt x="18" y="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5" name="iS1ide-Freeform 42">
                <a:extLst>
                  <a:ext uri="{FF2B5EF4-FFF2-40B4-BE49-F238E27FC236}">
                    <a16:creationId xmlns:a16="http://schemas.microsoft.com/office/drawing/2014/main" id="{8BBD1B65-2C64-4F68-98F5-953D36FA421F}"/>
                  </a:ext>
                </a:extLst>
              </p:cNvPr>
              <p:cNvSpPr>
                <a:spLocks/>
              </p:cNvSpPr>
              <p:nvPr/>
            </p:nvSpPr>
            <p:spPr bwMode="auto">
              <a:xfrm>
                <a:off x="2865" y="1971"/>
                <a:ext cx="32" cy="40"/>
              </a:xfrm>
              <a:custGeom>
                <a:avLst/>
                <a:gdLst>
                  <a:gd name="T0" fmla="*/ 27 w 29"/>
                  <a:gd name="T1" fmla="*/ 30 h 36"/>
                  <a:gd name="T2" fmla="*/ 7 w 29"/>
                  <a:gd name="T3" fmla="*/ 3 h 36"/>
                  <a:gd name="T4" fmla="*/ 2 w 29"/>
                  <a:gd name="T5" fmla="*/ 5 h 36"/>
                  <a:gd name="T6" fmla="*/ 23 w 29"/>
                  <a:gd name="T7" fmla="*/ 33 h 36"/>
                  <a:gd name="T8" fmla="*/ 27 w 29"/>
                  <a:gd name="T9" fmla="*/ 30 h 36"/>
                </a:gdLst>
                <a:ahLst/>
                <a:cxnLst>
                  <a:cxn ang="0">
                    <a:pos x="T0" y="T1"/>
                  </a:cxn>
                  <a:cxn ang="0">
                    <a:pos x="T2" y="T3"/>
                  </a:cxn>
                  <a:cxn ang="0">
                    <a:pos x="T4" y="T5"/>
                  </a:cxn>
                  <a:cxn ang="0">
                    <a:pos x="T6" y="T7"/>
                  </a:cxn>
                  <a:cxn ang="0">
                    <a:pos x="T8" y="T9"/>
                  </a:cxn>
                </a:cxnLst>
                <a:rect l="0" t="0" r="r" b="b"/>
                <a:pathLst>
                  <a:path w="29" h="36">
                    <a:moveTo>
                      <a:pt x="27" y="30"/>
                    </a:moveTo>
                    <a:cubicBezTo>
                      <a:pt x="21" y="21"/>
                      <a:pt x="13" y="13"/>
                      <a:pt x="7" y="3"/>
                    </a:cubicBezTo>
                    <a:cubicBezTo>
                      <a:pt x="6" y="0"/>
                      <a:pt x="0" y="1"/>
                      <a:pt x="2" y="5"/>
                    </a:cubicBezTo>
                    <a:cubicBezTo>
                      <a:pt x="8" y="15"/>
                      <a:pt x="16" y="23"/>
                      <a:pt x="23" y="33"/>
                    </a:cubicBezTo>
                    <a:cubicBezTo>
                      <a:pt x="25" y="36"/>
                      <a:pt x="29" y="33"/>
                      <a:pt x="27" y="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6" name="iS1ide-Freeform 43">
                <a:extLst>
                  <a:ext uri="{FF2B5EF4-FFF2-40B4-BE49-F238E27FC236}">
                    <a16:creationId xmlns:a16="http://schemas.microsoft.com/office/drawing/2014/main" id="{05E5B393-7116-463D-AB02-26B694A13113}"/>
                  </a:ext>
                </a:extLst>
              </p:cNvPr>
              <p:cNvSpPr>
                <a:spLocks/>
              </p:cNvSpPr>
              <p:nvPr/>
            </p:nvSpPr>
            <p:spPr bwMode="auto">
              <a:xfrm>
                <a:off x="2865" y="1791"/>
                <a:ext cx="192" cy="231"/>
              </a:xfrm>
              <a:custGeom>
                <a:avLst/>
                <a:gdLst>
                  <a:gd name="T0" fmla="*/ 130 w 174"/>
                  <a:gd name="T1" fmla="*/ 78 h 210"/>
                  <a:gd name="T2" fmla="*/ 166 w 174"/>
                  <a:gd name="T3" fmla="*/ 118 h 210"/>
                  <a:gd name="T4" fmla="*/ 127 w 174"/>
                  <a:gd name="T5" fmla="*/ 47 h 210"/>
                  <a:gd name="T6" fmla="*/ 118 w 174"/>
                  <a:gd name="T7" fmla="*/ 31 h 210"/>
                  <a:gd name="T8" fmla="*/ 100 w 174"/>
                  <a:gd name="T9" fmla="*/ 6 h 210"/>
                  <a:gd name="T10" fmla="*/ 112 w 174"/>
                  <a:gd name="T11" fmla="*/ 36 h 210"/>
                  <a:gd name="T12" fmla="*/ 82 w 174"/>
                  <a:gd name="T13" fmla="*/ 2 h 210"/>
                  <a:gd name="T14" fmla="*/ 110 w 174"/>
                  <a:gd name="T15" fmla="*/ 54 h 210"/>
                  <a:gd name="T16" fmla="*/ 98 w 174"/>
                  <a:gd name="T17" fmla="*/ 52 h 210"/>
                  <a:gd name="T18" fmla="*/ 108 w 174"/>
                  <a:gd name="T19" fmla="*/ 76 h 210"/>
                  <a:gd name="T20" fmla="*/ 83 w 174"/>
                  <a:gd name="T21" fmla="*/ 56 h 210"/>
                  <a:gd name="T22" fmla="*/ 106 w 174"/>
                  <a:gd name="T23" fmla="*/ 102 h 210"/>
                  <a:gd name="T24" fmla="*/ 73 w 174"/>
                  <a:gd name="T25" fmla="*/ 71 h 210"/>
                  <a:gd name="T26" fmla="*/ 104 w 174"/>
                  <a:gd name="T27" fmla="*/ 129 h 210"/>
                  <a:gd name="T28" fmla="*/ 47 w 174"/>
                  <a:gd name="T29" fmla="*/ 60 h 210"/>
                  <a:gd name="T30" fmla="*/ 102 w 174"/>
                  <a:gd name="T31" fmla="*/ 148 h 210"/>
                  <a:gd name="T32" fmla="*/ 54 w 174"/>
                  <a:gd name="T33" fmla="*/ 96 h 210"/>
                  <a:gd name="T34" fmla="*/ 97 w 174"/>
                  <a:gd name="T35" fmla="*/ 168 h 210"/>
                  <a:gd name="T36" fmla="*/ 89 w 174"/>
                  <a:gd name="T37" fmla="*/ 177 h 210"/>
                  <a:gd name="T38" fmla="*/ 74 w 174"/>
                  <a:gd name="T39" fmla="*/ 171 h 210"/>
                  <a:gd name="T40" fmla="*/ 44 w 174"/>
                  <a:gd name="T41" fmla="*/ 134 h 210"/>
                  <a:gd name="T42" fmla="*/ 72 w 174"/>
                  <a:gd name="T43" fmla="*/ 180 h 210"/>
                  <a:gd name="T44" fmla="*/ 62 w 174"/>
                  <a:gd name="T45" fmla="*/ 175 h 210"/>
                  <a:gd name="T46" fmla="*/ 21 w 174"/>
                  <a:gd name="T47" fmla="*/ 125 h 210"/>
                  <a:gd name="T48" fmla="*/ 43 w 174"/>
                  <a:gd name="T49" fmla="*/ 174 h 210"/>
                  <a:gd name="T50" fmla="*/ 11 w 174"/>
                  <a:gd name="T51" fmla="*/ 138 h 210"/>
                  <a:gd name="T52" fmla="*/ 49 w 174"/>
                  <a:gd name="T53" fmla="*/ 187 h 210"/>
                  <a:gd name="T54" fmla="*/ 37 w 174"/>
                  <a:gd name="T55" fmla="*/ 187 h 210"/>
                  <a:gd name="T56" fmla="*/ 1 w 174"/>
                  <a:gd name="T57" fmla="*/ 141 h 210"/>
                  <a:gd name="T58" fmla="*/ 35 w 174"/>
                  <a:gd name="T59" fmla="*/ 197 h 210"/>
                  <a:gd name="T60" fmla="*/ 28 w 174"/>
                  <a:gd name="T61" fmla="*/ 203 h 210"/>
                  <a:gd name="T62" fmla="*/ 72 w 174"/>
                  <a:gd name="T63" fmla="*/ 206 h 210"/>
                  <a:gd name="T64" fmla="*/ 77 w 174"/>
                  <a:gd name="T65" fmla="*/ 200 h 210"/>
                  <a:gd name="T66" fmla="*/ 95 w 174"/>
                  <a:gd name="T67" fmla="*/ 208 h 210"/>
                  <a:gd name="T68" fmla="*/ 92 w 174"/>
                  <a:gd name="T69" fmla="*/ 197 h 210"/>
                  <a:gd name="T70" fmla="*/ 103 w 174"/>
                  <a:gd name="T71" fmla="*/ 194 h 210"/>
                  <a:gd name="T72" fmla="*/ 114 w 174"/>
                  <a:gd name="T73" fmla="*/ 190 h 210"/>
                  <a:gd name="T74" fmla="*/ 125 w 174"/>
                  <a:gd name="T75" fmla="*/ 182 h 210"/>
                  <a:gd name="T76" fmla="*/ 123 w 174"/>
                  <a:gd name="T77" fmla="*/ 171 h 210"/>
                  <a:gd name="T78" fmla="*/ 151 w 174"/>
                  <a:gd name="T79" fmla="*/ 192 h 210"/>
                  <a:gd name="T80" fmla="*/ 127 w 174"/>
                  <a:gd name="T81" fmla="*/ 153 h 210"/>
                  <a:gd name="T82" fmla="*/ 161 w 174"/>
                  <a:gd name="T83" fmla="*/ 179 h 210"/>
                  <a:gd name="T84" fmla="*/ 129 w 174"/>
                  <a:gd name="T85" fmla="*/ 128 h 210"/>
                  <a:gd name="T86" fmla="*/ 166 w 174"/>
                  <a:gd name="T87" fmla="*/ 166 h 210"/>
                  <a:gd name="T88" fmla="*/ 131 w 174"/>
                  <a:gd name="T89" fmla="*/ 103 h 210"/>
                  <a:gd name="T90" fmla="*/ 171 w 174"/>
                  <a:gd name="T91"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4" h="210">
                    <a:moveTo>
                      <a:pt x="173" y="147"/>
                    </a:moveTo>
                    <a:cubicBezTo>
                      <a:pt x="159" y="124"/>
                      <a:pt x="144" y="101"/>
                      <a:pt x="130" y="78"/>
                    </a:cubicBezTo>
                    <a:cubicBezTo>
                      <a:pt x="129" y="71"/>
                      <a:pt x="129" y="63"/>
                      <a:pt x="128" y="56"/>
                    </a:cubicBezTo>
                    <a:cubicBezTo>
                      <a:pt x="140" y="77"/>
                      <a:pt x="153" y="97"/>
                      <a:pt x="166" y="118"/>
                    </a:cubicBezTo>
                    <a:cubicBezTo>
                      <a:pt x="167" y="120"/>
                      <a:pt x="170" y="118"/>
                      <a:pt x="168" y="116"/>
                    </a:cubicBezTo>
                    <a:cubicBezTo>
                      <a:pt x="155" y="93"/>
                      <a:pt x="141" y="70"/>
                      <a:pt x="127" y="47"/>
                    </a:cubicBezTo>
                    <a:cubicBezTo>
                      <a:pt x="127" y="44"/>
                      <a:pt x="127" y="41"/>
                      <a:pt x="126" y="38"/>
                    </a:cubicBezTo>
                    <a:cubicBezTo>
                      <a:pt x="126" y="34"/>
                      <a:pt x="122" y="31"/>
                      <a:pt x="118" y="31"/>
                    </a:cubicBezTo>
                    <a:cubicBezTo>
                      <a:pt x="113" y="22"/>
                      <a:pt x="108" y="13"/>
                      <a:pt x="103" y="5"/>
                    </a:cubicBezTo>
                    <a:cubicBezTo>
                      <a:pt x="102" y="3"/>
                      <a:pt x="98" y="3"/>
                      <a:pt x="100" y="6"/>
                    </a:cubicBezTo>
                    <a:cubicBezTo>
                      <a:pt x="104" y="15"/>
                      <a:pt x="109" y="23"/>
                      <a:pt x="114" y="32"/>
                    </a:cubicBezTo>
                    <a:cubicBezTo>
                      <a:pt x="113" y="33"/>
                      <a:pt x="112" y="34"/>
                      <a:pt x="112" y="36"/>
                    </a:cubicBezTo>
                    <a:cubicBezTo>
                      <a:pt x="111" y="40"/>
                      <a:pt x="111" y="44"/>
                      <a:pt x="111" y="48"/>
                    </a:cubicBezTo>
                    <a:cubicBezTo>
                      <a:pt x="101" y="33"/>
                      <a:pt x="91" y="17"/>
                      <a:pt x="82" y="2"/>
                    </a:cubicBezTo>
                    <a:cubicBezTo>
                      <a:pt x="81" y="0"/>
                      <a:pt x="79" y="2"/>
                      <a:pt x="80" y="4"/>
                    </a:cubicBezTo>
                    <a:cubicBezTo>
                      <a:pt x="90" y="20"/>
                      <a:pt x="100" y="37"/>
                      <a:pt x="110" y="54"/>
                    </a:cubicBezTo>
                    <a:cubicBezTo>
                      <a:pt x="110" y="59"/>
                      <a:pt x="109" y="65"/>
                      <a:pt x="109" y="70"/>
                    </a:cubicBezTo>
                    <a:cubicBezTo>
                      <a:pt x="105" y="64"/>
                      <a:pt x="101" y="58"/>
                      <a:pt x="98" y="52"/>
                    </a:cubicBezTo>
                    <a:cubicBezTo>
                      <a:pt x="96" y="50"/>
                      <a:pt x="93" y="52"/>
                      <a:pt x="95" y="55"/>
                    </a:cubicBezTo>
                    <a:cubicBezTo>
                      <a:pt x="99" y="62"/>
                      <a:pt x="104" y="69"/>
                      <a:pt x="108" y="76"/>
                    </a:cubicBezTo>
                    <a:cubicBezTo>
                      <a:pt x="108" y="83"/>
                      <a:pt x="107" y="89"/>
                      <a:pt x="107" y="95"/>
                    </a:cubicBezTo>
                    <a:cubicBezTo>
                      <a:pt x="98" y="82"/>
                      <a:pt x="90" y="69"/>
                      <a:pt x="83" y="56"/>
                    </a:cubicBezTo>
                    <a:cubicBezTo>
                      <a:pt x="81" y="53"/>
                      <a:pt x="78" y="54"/>
                      <a:pt x="79" y="57"/>
                    </a:cubicBezTo>
                    <a:cubicBezTo>
                      <a:pt x="88" y="72"/>
                      <a:pt x="97" y="87"/>
                      <a:pt x="106" y="102"/>
                    </a:cubicBezTo>
                    <a:cubicBezTo>
                      <a:pt x="106" y="109"/>
                      <a:pt x="105" y="115"/>
                      <a:pt x="104" y="122"/>
                    </a:cubicBezTo>
                    <a:cubicBezTo>
                      <a:pt x="93" y="105"/>
                      <a:pt x="82" y="88"/>
                      <a:pt x="73" y="71"/>
                    </a:cubicBezTo>
                    <a:cubicBezTo>
                      <a:pt x="72" y="68"/>
                      <a:pt x="67" y="69"/>
                      <a:pt x="69" y="72"/>
                    </a:cubicBezTo>
                    <a:cubicBezTo>
                      <a:pt x="79" y="92"/>
                      <a:pt x="91" y="111"/>
                      <a:pt x="104" y="129"/>
                    </a:cubicBezTo>
                    <a:cubicBezTo>
                      <a:pt x="103" y="133"/>
                      <a:pt x="103" y="136"/>
                      <a:pt x="103" y="140"/>
                    </a:cubicBezTo>
                    <a:cubicBezTo>
                      <a:pt x="84" y="113"/>
                      <a:pt x="64" y="87"/>
                      <a:pt x="47" y="60"/>
                    </a:cubicBezTo>
                    <a:cubicBezTo>
                      <a:pt x="45" y="58"/>
                      <a:pt x="43" y="60"/>
                      <a:pt x="44" y="62"/>
                    </a:cubicBezTo>
                    <a:cubicBezTo>
                      <a:pt x="62" y="91"/>
                      <a:pt x="82" y="119"/>
                      <a:pt x="102" y="148"/>
                    </a:cubicBezTo>
                    <a:cubicBezTo>
                      <a:pt x="101" y="153"/>
                      <a:pt x="100" y="158"/>
                      <a:pt x="100" y="163"/>
                    </a:cubicBezTo>
                    <a:cubicBezTo>
                      <a:pt x="84" y="141"/>
                      <a:pt x="68" y="119"/>
                      <a:pt x="54" y="96"/>
                    </a:cubicBezTo>
                    <a:cubicBezTo>
                      <a:pt x="53" y="94"/>
                      <a:pt x="51" y="96"/>
                      <a:pt x="52" y="98"/>
                    </a:cubicBezTo>
                    <a:cubicBezTo>
                      <a:pt x="66" y="121"/>
                      <a:pt x="80" y="146"/>
                      <a:pt x="97" y="168"/>
                    </a:cubicBezTo>
                    <a:cubicBezTo>
                      <a:pt x="95" y="169"/>
                      <a:pt x="94" y="169"/>
                      <a:pt x="91" y="171"/>
                    </a:cubicBezTo>
                    <a:cubicBezTo>
                      <a:pt x="90" y="173"/>
                      <a:pt x="89" y="175"/>
                      <a:pt x="89" y="177"/>
                    </a:cubicBezTo>
                    <a:cubicBezTo>
                      <a:pt x="86" y="174"/>
                      <a:pt x="84" y="172"/>
                      <a:pt x="81" y="171"/>
                    </a:cubicBezTo>
                    <a:cubicBezTo>
                      <a:pt x="78" y="169"/>
                      <a:pt x="76" y="170"/>
                      <a:pt x="74" y="171"/>
                    </a:cubicBezTo>
                    <a:cubicBezTo>
                      <a:pt x="65" y="158"/>
                      <a:pt x="56" y="145"/>
                      <a:pt x="47" y="131"/>
                    </a:cubicBezTo>
                    <a:cubicBezTo>
                      <a:pt x="45" y="128"/>
                      <a:pt x="42" y="131"/>
                      <a:pt x="44" y="134"/>
                    </a:cubicBezTo>
                    <a:cubicBezTo>
                      <a:pt x="52" y="148"/>
                      <a:pt x="61" y="164"/>
                      <a:pt x="71" y="179"/>
                    </a:cubicBezTo>
                    <a:cubicBezTo>
                      <a:pt x="71" y="179"/>
                      <a:pt x="71" y="180"/>
                      <a:pt x="72" y="180"/>
                    </a:cubicBezTo>
                    <a:cubicBezTo>
                      <a:pt x="73" y="184"/>
                      <a:pt x="70" y="180"/>
                      <a:pt x="67" y="178"/>
                    </a:cubicBezTo>
                    <a:cubicBezTo>
                      <a:pt x="65" y="177"/>
                      <a:pt x="64" y="176"/>
                      <a:pt x="62" y="175"/>
                    </a:cubicBezTo>
                    <a:cubicBezTo>
                      <a:pt x="50" y="158"/>
                      <a:pt x="37" y="141"/>
                      <a:pt x="24" y="124"/>
                    </a:cubicBezTo>
                    <a:cubicBezTo>
                      <a:pt x="22" y="122"/>
                      <a:pt x="20" y="124"/>
                      <a:pt x="21" y="125"/>
                    </a:cubicBezTo>
                    <a:cubicBezTo>
                      <a:pt x="33" y="140"/>
                      <a:pt x="43" y="155"/>
                      <a:pt x="54" y="170"/>
                    </a:cubicBezTo>
                    <a:cubicBezTo>
                      <a:pt x="49" y="166"/>
                      <a:pt x="43" y="169"/>
                      <a:pt x="43" y="174"/>
                    </a:cubicBezTo>
                    <a:cubicBezTo>
                      <a:pt x="33" y="161"/>
                      <a:pt x="23" y="149"/>
                      <a:pt x="14" y="136"/>
                    </a:cubicBezTo>
                    <a:cubicBezTo>
                      <a:pt x="12" y="134"/>
                      <a:pt x="9" y="136"/>
                      <a:pt x="11" y="138"/>
                    </a:cubicBezTo>
                    <a:cubicBezTo>
                      <a:pt x="23" y="154"/>
                      <a:pt x="36" y="170"/>
                      <a:pt x="48" y="186"/>
                    </a:cubicBezTo>
                    <a:cubicBezTo>
                      <a:pt x="48" y="186"/>
                      <a:pt x="49" y="186"/>
                      <a:pt x="49" y="187"/>
                    </a:cubicBezTo>
                    <a:cubicBezTo>
                      <a:pt x="45" y="187"/>
                      <a:pt x="41" y="187"/>
                      <a:pt x="37" y="187"/>
                    </a:cubicBezTo>
                    <a:cubicBezTo>
                      <a:pt x="37" y="187"/>
                      <a:pt x="37" y="187"/>
                      <a:pt x="37" y="187"/>
                    </a:cubicBezTo>
                    <a:cubicBezTo>
                      <a:pt x="27" y="170"/>
                      <a:pt x="14" y="155"/>
                      <a:pt x="3" y="139"/>
                    </a:cubicBezTo>
                    <a:cubicBezTo>
                      <a:pt x="2" y="137"/>
                      <a:pt x="0" y="139"/>
                      <a:pt x="1" y="141"/>
                    </a:cubicBezTo>
                    <a:cubicBezTo>
                      <a:pt x="12" y="157"/>
                      <a:pt x="24" y="172"/>
                      <a:pt x="34" y="188"/>
                    </a:cubicBezTo>
                    <a:cubicBezTo>
                      <a:pt x="31" y="190"/>
                      <a:pt x="32" y="195"/>
                      <a:pt x="35" y="197"/>
                    </a:cubicBezTo>
                    <a:cubicBezTo>
                      <a:pt x="32" y="198"/>
                      <a:pt x="30" y="198"/>
                      <a:pt x="27" y="198"/>
                    </a:cubicBezTo>
                    <a:cubicBezTo>
                      <a:pt x="24" y="199"/>
                      <a:pt x="26" y="203"/>
                      <a:pt x="28" y="203"/>
                    </a:cubicBezTo>
                    <a:cubicBezTo>
                      <a:pt x="34" y="203"/>
                      <a:pt x="41" y="202"/>
                      <a:pt x="47" y="202"/>
                    </a:cubicBezTo>
                    <a:cubicBezTo>
                      <a:pt x="55" y="205"/>
                      <a:pt x="63" y="207"/>
                      <a:pt x="72" y="206"/>
                    </a:cubicBezTo>
                    <a:cubicBezTo>
                      <a:pt x="76" y="205"/>
                      <a:pt x="76" y="202"/>
                      <a:pt x="75" y="199"/>
                    </a:cubicBezTo>
                    <a:cubicBezTo>
                      <a:pt x="76" y="199"/>
                      <a:pt x="77" y="200"/>
                      <a:pt x="77" y="200"/>
                    </a:cubicBezTo>
                    <a:cubicBezTo>
                      <a:pt x="81" y="200"/>
                      <a:pt x="84" y="199"/>
                      <a:pt x="85" y="197"/>
                    </a:cubicBezTo>
                    <a:cubicBezTo>
                      <a:pt x="88" y="201"/>
                      <a:pt x="92" y="204"/>
                      <a:pt x="95" y="208"/>
                    </a:cubicBezTo>
                    <a:cubicBezTo>
                      <a:pt x="97" y="210"/>
                      <a:pt x="99" y="207"/>
                      <a:pt x="98" y="205"/>
                    </a:cubicBezTo>
                    <a:cubicBezTo>
                      <a:pt x="96" y="202"/>
                      <a:pt x="94" y="199"/>
                      <a:pt x="92" y="197"/>
                    </a:cubicBezTo>
                    <a:cubicBezTo>
                      <a:pt x="93" y="197"/>
                      <a:pt x="93" y="197"/>
                      <a:pt x="94" y="198"/>
                    </a:cubicBezTo>
                    <a:cubicBezTo>
                      <a:pt x="97" y="199"/>
                      <a:pt x="102" y="199"/>
                      <a:pt x="103" y="194"/>
                    </a:cubicBezTo>
                    <a:cubicBezTo>
                      <a:pt x="104" y="194"/>
                      <a:pt x="104" y="193"/>
                      <a:pt x="104" y="192"/>
                    </a:cubicBezTo>
                    <a:cubicBezTo>
                      <a:pt x="107" y="194"/>
                      <a:pt x="111" y="194"/>
                      <a:pt x="114" y="190"/>
                    </a:cubicBezTo>
                    <a:cubicBezTo>
                      <a:pt x="117" y="186"/>
                      <a:pt x="119" y="181"/>
                      <a:pt x="121" y="176"/>
                    </a:cubicBezTo>
                    <a:cubicBezTo>
                      <a:pt x="123" y="178"/>
                      <a:pt x="124" y="180"/>
                      <a:pt x="125" y="182"/>
                    </a:cubicBezTo>
                    <a:cubicBezTo>
                      <a:pt x="127" y="184"/>
                      <a:pt x="130" y="182"/>
                      <a:pt x="128" y="179"/>
                    </a:cubicBezTo>
                    <a:cubicBezTo>
                      <a:pt x="127" y="176"/>
                      <a:pt x="125" y="174"/>
                      <a:pt x="123" y="171"/>
                    </a:cubicBezTo>
                    <a:cubicBezTo>
                      <a:pt x="124" y="167"/>
                      <a:pt x="125" y="164"/>
                      <a:pt x="125" y="161"/>
                    </a:cubicBezTo>
                    <a:cubicBezTo>
                      <a:pt x="133" y="172"/>
                      <a:pt x="141" y="183"/>
                      <a:pt x="151" y="192"/>
                    </a:cubicBezTo>
                    <a:cubicBezTo>
                      <a:pt x="153" y="194"/>
                      <a:pt x="155" y="191"/>
                      <a:pt x="154" y="190"/>
                    </a:cubicBezTo>
                    <a:cubicBezTo>
                      <a:pt x="145" y="178"/>
                      <a:pt x="136" y="166"/>
                      <a:pt x="127" y="153"/>
                    </a:cubicBezTo>
                    <a:cubicBezTo>
                      <a:pt x="127" y="147"/>
                      <a:pt x="128" y="141"/>
                      <a:pt x="129" y="136"/>
                    </a:cubicBezTo>
                    <a:cubicBezTo>
                      <a:pt x="139" y="150"/>
                      <a:pt x="150" y="165"/>
                      <a:pt x="161" y="179"/>
                    </a:cubicBezTo>
                    <a:cubicBezTo>
                      <a:pt x="162" y="181"/>
                      <a:pt x="165" y="179"/>
                      <a:pt x="164" y="177"/>
                    </a:cubicBezTo>
                    <a:cubicBezTo>
                      <a:pt x="152" y="161"/>
                      <a:pt x="141" y="145"/>
                      <a:pt x="129" y="128"/>
                    </a:cubicBezTo>
                    <a:cubicBezTo>
                      <a:pt x="130" y="123"/>
                      <a:pt x="130" y="117"/>
                      <a:pt x="130" y="112"/>
                    </a:cubicBezTo>
                    <a:cubicBezTo>
                      <a:pt x="142" y="130"/>
                      <a:pt x="154" y="148"/>
                      <a:pt x="166" y="166"/>
                    </a:cubicBezTo>
                    <a:cubicBezTo>
                      <a:pt x="167" y="168"/>
                      <a:pt x="170" y="167"/>
                      <a:pt x="169" y="165"/>
                    </a:cubicBezTo>
                    <a:cubicBezTo>
                      <a:pt x="157" y="144"/>
                      <a:pt x="144" y="123"/>
                      <a:pt x="131" y="103"/>
                    </a:cubicBezTo>
                    <a:cubicBezTo>
                      <a:pt x="131" y="97"/>
                      <a:pt x="130" y="92"/>
                      <a:pt x="130" y="86"/>
                    </a:cubicBezTo>
                    <a:cubicBezTo>
                      <a:pt x="143" y="107"/>
                      <a:pt x="157" y="128"/>
                      <a:pt x="171" y="148"/>
                    </a:cubicBezTo>
                    <a:cubicBezTo>
                      <a:pt x="172" y="150"/>
                      <a:pt x="174" y="148"/>
                      <a:pt x="173" y="1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7" name="iS1ide-Freeform 44">
                <a:extLst>
                  <a:ext uri="{FF2B5EF4-FFF2-40B4-BE49-F238E27FC236}">
                    <a16:creationId xmlns:a16="http://schemas.microsoft.com/office/drawing/2014/main" id="{219F3D24-5AAC-4AC4-AFBD-DDA2620DAF0F}"/>
                  </a:ext>
                </a:extLst>
              </p:cNvPr>
              <p:cNvSpPr>
                <a:spLocks/>
              </p:cNvSpPr>
              <p:nvPr/>
            </p:nvSpPr>
            <p:spPr bwMode="auto">
              <a:xfrm>
                <a:off x="2897" y="1897"/>
                <a:ext cx="64" cy="80"/>
              </a:xfrm>
              <a:custGeom>
                <a:avLst/>
                <a:gdLst>
                  <a:gd name="T0" fmla="*/ 56 w 58"/>
                  <a:gd name="T1" fmla="*/ 68 h 73"/>
                  <a:gd name="T2" fmla="*/ 5 w 58"/>
                  <a:gd name="T3" fmla="*/ 2 h 73"/>
                  <a:gd name="T4" fmla="*/ 2 w 58"/>
                  <a:gd name="T5" fmla="*/ 4 h 73"/>
                  <a:gd name="T6" fmla="*/ 53 w 58"/>
                  <a:gd name="T7" fmla="*/ 71 h 73"/>
                  <a:gd name="T8" fmla="*/ 56 w 58"/>
                  <a:gd name="T9" fmla="*/ 68 h 73"/>
                </a:gdLst>
                <a:ahLst/>
                <a:cxnLst>
                  <a:cxn ang="0">
                    <a:pos x="T0" y="T1"/>
                  </a:cxn>
                  <a:cxn ang="0">
                    <a:pos x="T2" y="T3"/>
                  </a:cxn>
                  <a:cxn ang="0">
                    <a:pos x="T4" y="T5"/>
                  </a:cxn>
                  <a:cxn ang="0">
                    <a:pos x="T6" y="T7"/>
                  </a:cxn>
                  <a:cxn ang="0">
                    <a:pos x="T8" y="T9"/>
                  </a:cxn>
                </a:cxnLst>
                <a:rect l="0" t="0" r="r" b="b"/>
                <a:pathLst>
                  <a:path w="58" h="73">
                    <a:moveTo>
                      <a:pt x="56" y="68"/>
                    </a:moveTo>
                    <a:cubicBezTo>
                      <a:pt x="39" y="46"/>
                      <a:pt x="23" y="23"/>
                      <a:pt x="5" y="2"/>
                    </a:cubicBezTo>
                    <a:cubicBezTo>
                      <a:pt x="3" y="0"/>
                      <a:pt x="0" y="2"/>
                      <a:pt x="2" y="4"/>
                    </a:cubicBezTo>
                    <a:cubicBezTo>
                      <a:pt x="20" y="26"/>
                      <a:pt x="34" y="50"/>
                      <a:pt x="53" y="71"/>
                    </a:cubicBezTo>
                    <a:cubicBezTo>
                      <a:pt x="55" y="73"/>
                      <a:pt x="58" y="70"/>
                      <a:pt x="56" y="6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8" name="iS1ide-Freeform 45">
                <a:extLst>
                  <a:ext uri="{FF2B5EF4-FFF2-40B4-BE49-F238E27FC236}">
                    <a16:creationId xmlns:a16="http://schemas.microsoft.com/office/drawing/2014/main" id="{4797FC6D-D5A0-4542-940B-8D303EFB3730}"/>
                  </a:ext>
                </a:extLst>
              </p:cNvPr>
              <p:cNvSpPr>
                <a:spLocks/>
              </p:cNvSpPr>
              <p:nvPr/>
            </p:nvSpPr>
            <p:spPr bwMode="auto">
              <a:xfrm>
                <a:off x="2964" y="1741"/>
                <a:ext cx="86" cy="149"/>
              </a:xfrm>
              <a:custGeom>
                <a:avLst/>
                <a:gdLst>
                  <a:gd name="T0" fmla="*/ 77 w 78"/>
                  <a:gd name="T1" fmla="*/ 131 h 135"/>
                  <a:gd name="T2" fmla="*/ 5 w 78"/>
                  <a:gd name="T3" fmla="*/ 3 h 135"/>
                  <a:gd name="T4" fmla="*/ 2 w 78"/>
                  <a:gd name="T5" fmla="*/ 6 h 135"/>
                  <a:gd name="T6" fmla="*/ 73 w 78"/>
                  <a:gd name="T7" fmla="*/ 132 h 135"/>
                  <a:gd name="T8" fmla="*/ 77 w 78"/>
                  <a:gd name="T9" fmla="*/ 131 h 135"/>
                </a:gdLst>
                <a:ahLst/>
                <a:cxnLst>
                  <a:cxn ang="0">
                    <a:pos x="T0" y="T1"/>
                  </a:cxn>
                  <a:cxn ang="0">
                    <a:pos x="T2" y="T3"/>
                  </a:cxn>
                  <a:cxn ang="0">
                    <a:pos x="T4" y="T5"/>
                  </a:cxn>
                  <a:cxn ang="0">
                    <a:pos x="T6" y="T7"/>
                  </a:cxn>
                  <a:cxn ang="0">
                    <a:pos x="T8" y="T9"/>
                  </a:cxn>
                </a:cxnLst>
                <a:rect l="0" t="0" r="r" b="b"/>
                <a:pathLst>
                  <a:path w="78" h="135">
                    <a:moveTo>
                      <a:pt x="77" y="131"/>
                    </a:moveTo>
                    <a:cubicBezTo>
                      <a:pt x="54" y="88"/>
                      <a:pt x="30" y="45"/>
                      <a:pt x="5" y="3"/>
                    </a:cubicBezTo>
                    <a:cubicBezTo>
                      <a:pt x="4" y="0"/>
                      <a:pt x="0" y="3"/>
                      <a:pt x="2" y="6"/>
                    </a:cubicBezTo>
                    <a:cubicBezTo>
                      <a:pt x="26" y="48"/>
                      <a:pt x="50" y="90"/>
                      <a:pt x="73" y="132"/>
                    </a:cubicBezTo>
                    <a:cubicBezTo>
                      <a:pt x="74" y="135"/>
                      <a:pt x="78" y="134"/>
                      <a:pt x="77" y="13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9" name="iS1ide-Freeform 46">
                <a:extLst>
                  <a:ext uri="{FF2B5EF4-FFF2-40B4-BE49-F238E27FC236}">
                    <a16:creationId xmlns:a16="http://schemas.microsoft.com/office/drawing/2014/main" id="{702FBACC-2022-4D11-9C07-2CDE3B53D5CD}"/>
                  </a:ext>
                </a:extLst>
              </p:cNvPr>
              <p:cNvSpPr>
                <a:spLocks/>
              </p:cNvSpPr>
              <p:nvPr/>
            </p:nvSpPr>
            <p:spPr bwMode="auto">
              <a:xfrm>
                <a:off x="2957" y="1712"/>
                <a:ext cx="72" cy="121"/>
              </a:xfrm>
              <a:custGeom>
                <a:avLst/>
                <a:gdLst>
                  <a:gd name="T0" fmla="*/ 63 w 65"/>
                  <a:gd name="T1" fmla="*/ 104 h 110"/>
                  <a:gd name="T2" fmla="*/ 7 w 65"/>
                  <a:gd name="T3" fmla="*/ 3 h 110"/>
                  <a:gd name="T4" fmla="*/ 2 w 65"/>
                  <a:gd name="T5" fmla="*/ 4 h 110"/>
                  <a:gd name="T6" fmla="*/ 58 w 65"/>
                  <a:gd name="T7" fmla="*/ 106 h 110"/>
                  <a:gd name="T8" fmla="*/ 63 w 65"/>
                  <a:gd name="T9" fmla="*/ 104 h 110"/>
                </a:gdLst>
                <a:ahLst/>
                <a:cxnLst>
                  <a:cxn ang="0">
                    <a:pos x="T0" y="T1"/>
                  </a:cxn>
                  <a:cxn ang="0">
                    <a:pos x="T2" y="T3"/>
                  </a:cxn>
                  <a:cxn ang="0">
                    <a:pos x="T4" y="T5"/>
                  </a:cxn>
                  <a:cxn ang="0">
                    <a:pos x="T6" y="T7"/>
                  </a:cxn>
                  <a:cxn ang="0">
                    <a:pos x="T8" y="T9"/>
                  </a:cxn>
                </a:cxnLst>
                <a:rect l="0" t="0" r="r" b="b"/>
                <a:pathLst>
                  <a:path w="65" h="110">
                    <a:moveTo>
                      <a:pt x="63" y="104"/>
                    </a:moveTo>
                    <a:cubicBezTo>
                      <a:pt x="45" y="70"/>
                      <a:pt x="25" y="37"/>
                      <a:pt x="7" y="3"/>
                    </a:cubicBezTo>
                    <a:cubicBezTo>
                      <a:pt x="5" y="0"/>
                      <a:pt x="0" y="1"/>
                      <a:pt x="2" y="4"/>
                    </a:cubicBezTo>
                    <a:cubicBezTo>
                      <a:pt x="20" y="38"/>
                      <a:pt x="39" y="72"/>
                      <a:pt x="58" y="106"/>
                    </a:cubicBezTo>
                    <a:cubicBezTo>
                      <a:pt x="60" y="110"/>
                      <a:pt x="65" y="108"/>
                      <a:pt x="63" y="10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0" name="iS1ide-Freeform 47">
                <a:extLst>
                  <a:ext uri="{FF2B5EF4-FFF2-40B4-BE49-F238E27FC236}">
                    <a16:creationId xmlns:a16="http://schemas.microsoft.com/office/drawing/2014/main" id="{0494F769-FF31-4802-8566-6C31CA935F7D}"/>
                  </a:ext>
                </a:extLst>
              </p:cNvPr>
              <p:cNvSpPr>
                <a:spLocks/>
              </p:cNvSpPr>
              <p:nvPr/>
            </p:nvSpPr>
            <p:spPr bwMode="auto">
              <a:xfrm>
                <a:off x="2967" y="1703"/>
                <a:ext cx="58" cy="96"/>
              </a:xfrm>
              <a:custGeom>
                <a:avLst/>
                <a:gdLst>
                  <a:gd name="T0" fmla="*/ 51 w 52"/>
                  <a:gd name="T1" fmla="*/ 81 h 87"/>
                  <a:gd name="T2" fmla="*/ 5 w 52"/>
                  <a:gd name="T3" fmla="*/ 3 h 87"/>
                  <a:gd name="T4" fmla="*/ 2 w 52"/>
                  <a:gd name="T5" fmla="*/ 5 h 87"/>
                  <a:gd name="T6" fmla="*/ 47 w 52"/>
                  <a:gd name="T7" fmla="*/ 84 h 87"/>
                  <a:gd name="T8" fmla="*/ 51 w 52"/>
                  <a:gd name="T9" fmla="*/ 81 h 87"/>
                </a:gdLst>
                <a:ahLst/>
                <a:cxnLst>
                  <a:cxn ang="0">
                    <a:pos x="T0" y="T1"/>
                  </a:cxn>
                  <a:cxn ang="0">
                    <a:pos x="T2" y="T3"/>
                  </a:cxn>
                  <a:cxn ang="0">
                    <a:pos x="T4" y="T5"/>
                  </a:cxn>
                  <a:cxn ang="0">
                    <a:pos x="T6" y="T7"/>
                  </a:cxn>
                  <a:cxn ang="0">
                    <a:pos x="T8" y="T9"/>
                  </a:cxn>
                </a:cxnLst>
                <a:rect l="0" t="0" r="r" b="b"/>
                <a:pathLst>
                  <a:path w="52" h="87">
                    <a:moveTo>
                      <a:pt x="51" y="81"/>
                    </a:moveTo>
                    <a:cubicBezTo>
                      <a:pt x="35" y="55"/>
                      <a:pt x="20" y="29"/>
                      <a:pt x="5" y="3"/>
                    </a:cubicBezTo>
                    <a:cubicBezTo>
                      <a:pt x="3" y="0"/>
                      <a:pt x="0" y="3"/>
                      <a:pt x="2" y="5"/>
                    </a:cubicBezTo>
                    <a:cubicBezTo>
                      <a:pt x="17" y="31"/>
                      <a:pt x="32" y="58"/>
                      <a:pt x="47" y="84"/>
                    </a:cubicBezTo>
                    <a:cubicBezTo>
                      <a:pt x="49" y="87"/>
                      <a:pt x="52" y="84"/>
                      <a:pt x="51" y="8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1" name="iS1ide-Freeform 48">
                <a:extLst>
                  <a:ext uri="{FF2B5EF4-FFF2-40B4-BE49-F238E27FC236}">
                    <a16:creationId xmlns:a16="http://schemas.microsoft.com/office/drawing/2014/main" id="{DCDBFEE2-A7BC-42EB-81DD-C97382EE9159}"/>
                  </a:ext>
                </a:extLst>
              </p:cNvPr>
              <p:cNvSpPr>
                <a:spLocks/>
              </p:cNvSpPr>
              <p:nvPr/>
            </p:nvSpPr>
            <p:spPr bwMode="auto">
              <a:xfrm>
                <a:off x="2974" y="1691"/>
                <a:ext cx="69" cy="119"/>
              </a:xfrm>
              <a:custGeom>
                <a:avLst/>
                <a:gdLst>
                  <a:gd name="T0" fmla="*/ 61 w 63"/>
                  <a:gd name="T1" fmla="*/ 103 h 108"/>
                  <a:gd name="T2" fmla="*/ 8 w 63"/>
                  <a:gd name="T3" fmla="*/ 4 h 108"/>
                  <a:gd name="T4" fmla="*/ 2 w 63"/>
                  <a:gd name="T5" fmla="*/ 6 h 108"/>
                  <a:gd name="T6" fmla="*/ 56 w 63"/>
                  <a:gd name="T7" fmla="*/ 105 h 108"/>
                  <a:gd name="T8" fmla="*/ 61 w 63"/>
                  <a:gd name="T9" fmla="*/ 103 h 108"/>
                </a:gdLst>
                <a:ahLst/>
                <a:cxnLst>
                  <a:cxn ang="0">
                    <a:pos x="T0" y="T1"/>
                  </a:cxn>
                  <a:cxn ang="0">
                    <a:pos x="T2" y="T3"/>
                  </a:cxn>
                  <a:cxn ang="0">
                    <a:pos x="T4" y="T5"/>
                  </a:cxn>
                  <a:cxn ang="0">
                    <a:pos x="T6" y="T7"/>
                  </a:cxn>
                  <a:cxn ang="0">
                    <a:pos x="T8" y="T9"/>
                  </a:cxn>
                </a:cxnLst>
                <a:rect l="0" t="0" r="r" b="b"/>
                <a:pathLst>
                  <a:path w="63" h="108">
                    <a:moveTo>
                      <a:pt x="61" y="103"/>
                    </a:moveTo>
                    <a:cubicBezTo>
                      <a:pt x="43" y="70"/>
                      <a:pt x="25" y="37"/>
                      <a:pt x="8" y="4"/>
                    </a:cubicBezTo>
                    <a:cubicBezTo>
                      <a:pt x="6" y="0"/>
                      <a:pt x="0" y="2"/>
                      <a:pt x="2" y="6"/>
                    </a:cubicBezTo>
                    <a:cubicBezTo>
                      <a:pt x="20" y="39"/>
                      <a:pt x="37" y="72"/>
                      <a:pt x="56" y="105"/>
                    </a:cubicBezTo>
                    <a:cubicBezTo>
                      <a:pt x="57" y="108"/>
                      <a:pt x="63" y="107"/>
                      <a:pt x="61" y="10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2" name="iS1ide-Freeform 49">
                <a:extLst>
                  <a:ext uri="{FF2B5EF4-FFF2-40B4-BE49-F238E27FC236}">
                    <a16:creationId xmlns:a16="http://schemas.microsoft.com/office/drawing/2014/main" id="{3F9A18BB-1C79-4724-84C9-1DE406029D90}"/>
                  </a:ext>
                </a:extLst>
              </p:cNvPr>
              <p:cNvSpPr>
                <a:spLocks/>
              </p:cNvSpPr>
              <p:nvPr/>
            </p:nvSpPr>
            <p:spPr bwMode="auto">
              <a:xfrm>
                <a:off x="2978" y="1678"/>
                <a:ext cx="82" cy="125"/>
              </a:xfrm>
              <a:custGeom>
                <a:avLst/>
                <a:gdLst>
                  <a:gd name="T0" fmla="*/ 73 w 74"/>
                  <a:gd name="T1" fmla="*/ 110 h 114"/>
                  <a:gd name="T2" fmla="*/ 1 w 74"/>
                  <a:gd name="T3" fmla="*/ 1 h 114"/>
                  <a:gd name="T4" fmla="*/ 0 w 74"/>
                  <a:gd name="T5" fmla="*/ 2 h 114"/>
                  <a:gd name="T6" fmla="*/ 71 w 74"/>
                  <a:gd name="T7" fmla="*/ 112 h 114"/>
                  <a:gd name="T8" fmla="*/ 73 w 74"/>
                  <a:gd name="T9" fmla="*/ 110 h 114"/>
                </a:gdLst>
                <a:ahLst/>
                <a:cxnLst>
                  <a:cxn ang="0">
                    <a:pos x="T0" y="T1"/>
                  </a:cxn>
                  <a:cxn ang="0">
                    <a:pos x="T2" y="T3"/>
                  </a:cxn>
                  <a:cxn ang="0">
                    <a:pos x="T4" y="T5"/>
                  </a:cxn>
                  <a:cxn ang="0">
                    <a:pos x="T6" y="T7"/>
                  </a:cxn>
                  <a:cxn ang="0">
                    <a:pos x="T8" y="T9"/>
                  </a:cxn>
                </a:cxnLst>
                <a:rect l="0" t="0" r="r" b="b"/>
                <a:pathLst>
                  <a:path w="74" h="114">
                    <a:moveTo>
                      <a:pt x="73" y="110"/>
                    </a:moveTo>
                    <a:cubicBezTo>
                      <a:pt x="51" y="73"/>
                      <a:pt x="24" y="38"/>
                      <a:pt x="1" y="1"/>
                    </a:cubicBezTo>
                    <a:cubicBezTo>
                      <a:pt x="1" y="0"/>
                      <a:pt x="0" y="1"/>
                      <a:pt x="0" y="2"/>
                    </a:cubicBezTo>
                    <a:cubicBezTo>
                      <a:pt x="22" y="40"/>
                      <a:pt x="46" y="76"/>
                      <a:pt x="71" y="112"/>
                    </a:cubicBezTo>
                    <a:cubicBezTo>
                      <a:pt x="72" y="114"/>
                      <a:pt x="74" y="112"/>
                      <a:pt x="73" y="11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3" name="iS1ide-Freeform 50">
                <a:extLst>
                  <a:ext uri="{FF2B5EF4-FFF2-40B4-BE49-F238E27FC236}">
                    <a16:creationId xmlns:a16="http://schemas.microsoft.com/office/drawing/2014/main" id="{4A39B989-DC4F-4991-99A7-B0B048F2FB2B}"/>
                  </a:ext>
                </a:extLst>
              </p:cNvPr>
              <p:cNvSpPr>
                <a:spLocks/>
              </p:cNvSpPr>
              <p:nvPr/>
            </p:nvSpPr>
            <p:spPr bwMode="auto">
              <a:xfrm>
                <a:off x="2996" y="1673"/>
                <a:ext cx="52" cy="82"/>
              </a:xfrm>
              <a:custGeom>
                <a:avLst/>
                <a:gdLst>
                  <a:gd name="T0" fmla="*/ 47 w 47"/>
                  <a:gd name="T1" fmla="*/ 71 h 74"/>
                  <a:gd name="T2" fmla="*/ 4 w 47"/>
                  <a:gd name="T3" fmla="*/ 2 h 74"/>
                  <a:gd name="T4" fmla="*/ 1 w 47"/>
                  <a:gd name="T5" fmla="*/ 4 h 74"/>
                  <a:gd name="T6" fmla="*/ 45 w 47"/>
                  <a:gd name="T7" fmla="*/ 72 h 74"/>
                  <a:gd name="T8" fmla="*/ 47 w 47"/>
                  <a:gd name="T9" fmla="*/ 71 h 74"/>
                </a:gdLst>
                <a:ahLst/>
                <a:cxnLst>
                  <a:cxn ang="0">
                    <a:pos x="T0" y="T1"/>
                  </a:cxn>
                  <a:cxn ang="0">
                    <a:pos x="T2" y="T3"/>
                  </a:cxn>
                  <a:cxn ang="0">
                    <a:pos x="T4" y="T5"/>
                  </a:cxn>
                  <a:cxn ang="0">
                    <a:pos x="T6" y="T7"/>
                  </a:cxn>
                  <a:cxn ang="0">
                    <a:pos x="T8" y="T9"/>
                  </a:cxn>
                </a:cxnLst>
                <a:rect l="0" t="0" r="r" b="b"/>
                <a:pathLst>
                  <a:path w="47" h="74">
                    <a:moveTo>
                      <a:pt x="47" y="71"/>
                    </a:moveTo>
                    <a:cubicBezTo>
                      <a:pt x="32" y="48"/>
                      <a:pt x="19" y="25"/>
                      <a:pt x="4" y="2"/>
                    </a:cubicBezTo>
                    <a:cubicBezTo>
                      <a:pt x="3" y="0"/>
                      <a:pt x="0" y="2"/>
                      <a:pt x="1" y="4"/>
                    </a:cubicBezTo>
                    <a:cubicBezTo>
                      <a:pt x="16" y="27"/>
                      <a:pt x="30" y="50"/>
                      <a:pt x="45" y="72"/>
                    </a:cubicBezTo>
                    <a:cubicBezTo>
                      <a:pt x="46" y="74"/>
                      <a:pt x="47" y="72"/>
                      <a:pt x="47"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4" name="iS1ide-Freeform 51">
                <a:extLst>
                  <a:ext uri="{FF2B5EF4-FFF2-40B4-BE49-F238E27FC236}">
                    <a16:creationId xmlns:a16="http://schemas.microsoft.com/office/drawing/2014/main" id="{744A40DA-AA41-4726-A57B-CAB9947C3F00}"/>
                  </a:ext>
                </a:extLst>
              </p:cNvPr>
              <p:cNvSpPr>
                <a:spLocks/>
              </p:cNvSpPr>
              <p:nvPr/>
            </p:nvSpPr>
            <p:spPr bwMode="auto">
              <a:xfrm>
                <a:off x="2874" y="1281"/>
                <a:ext cx="205" cy="643"/>
              </a:xfrm>
              <a:custGeom>
                <a:avLst/>
                <a:gdLst>
                  <a:gd name="T0" fmla="*/ 183 w 186"/>
                  <a:gd name="T1" fmla="*/ 288 h 585"/>
                  <a:gd name="T2" fmla="*/ 184 w 186"/>
                  <a:gd name="T3" fmla="*/ 162 h 585"/>
                  <a:gd name="T4" fmla="*/ 149 w 186"/>
                  <a:gd name="T5" fmla="*/ 101 h 585"/>
                  <a:gd name="T6" fmla="*/ 124 w 186"/>
                  <a:gd name="T7" fmla="*/ 52 h 585"/>
                  <a:gd name="T8" fmla="*/ 118 w 186"/>
                  <a:gd name="T9" fmla="*/ 29 h 585"/>
                  <a:gd name="T10" fmla="*/ 106 w 186"/>
                  <a:gd name="T11" fmla="*/ 44 h 585"/>
                  <a:gd name="T12" fmla="*/ 81 w 186"/>
                  <a:gd name="T13" fmla="*/ 25 h 585"/>
                  <a:gd name="T14" fmla="*/ 103 w 186"/>
                  <a:gd name="T15" fmla="*/ 67 h 585"/>
                  <a:gd name="T16" fmla="*/ 104 w 186"/>
                  <a:gd name="T17" fmla="*/ 77 h 585"/>
                  <a:gd name="T18" fmla="*/ 69 w 186"/>
                  <a:gd name="T19" fmla="*/ 21 h 585"/>
                  <a:gd name="T20" fmla="*/ 104 w 186"/>
                  <a:gd name="T21" fmla="*/ 93 h 585"/>
                  <a:gd name="T22" fmla="*/ 104 w 186"/>
                  <a:gd name="T23" fmla="*/ 99 h 585"/>
                  <a:gd name="T24" fmla="*/ 34 w 186"/>
                  <a:gd name="T25" fmla="*/ 5 h 585"/>
                  <a:gd name="T26" fmla="*/ 104 w 186"/>
                  <a:gd name="T27" fmla="*/ 145 h 585"/>
                  <a:gd name="T28" fmla="*/ 106 w 186"/>
                  <a:gd name="T29" fmla="*/ 164 h 585"/>
                  <a:gd name="T30" fmla="*/ 105 w 186"/>
                  <a:gd name="T31" fmla="*/ 159 h 585"/>
                  <a:gd name="T32" fmla="*/ 102 w 186"/>
                  <a:gd name="T33" fmla="*/ 160 h 585"/>
                  <a:gd name="T34" fmla="*/ 109 w 186"/>
                  <a:gd name="T35" fmla="*/ 218 h 585"/>
                  <a:gd name="T36" fmla="*/ 109 w 186"/>
                  <a:gd name="T37" fmla="*/ 243 h 585"/>
                  <a:gd name="T38" fmla="*/ 109 w 186"/>
                  <a:gd name="T39" fmla="*/ 252 h 585"/>
                  <a:gd name="T40" fmla="*/ 101 w 186"/>
                  <a:gd name="T41" fmla="*/ 272 h 585"/>
                  <a:gd name="T42" fmla="*/ 101 w 186"/>
                  <a:gd name="T43" fmla="*/ 283 h 585"/>
                  <a:gd name="T44" fmla="*/ 110 w 186"/>
                  <a:gd name="T45" fmla="*/ 322 h 585"/>
                  <a:gd name="T46" fmla="*/ 147 w 186"/>
                  <a:gd name="T47" fmla="*/ 395 h 585"/>
                  <a:gd name="T48" fmla="*/ 122 w 186"/>
                  <a:gd name="T49" fmla="*/ 332 h 585"/>
                  <a:gd name="T50" fmla="*/ 122 w 186"/>
                  <a:gd name="T51" fmla="*/ 322 h 585"/>
                  <a:gd name="T52" fmla="*/ 159 w 186"/>
                  <a:gd name="T53" fmla="*/ 365 h 585"/>
                  <a:gd name="T54" fmla="*/ 123 w 186"/>
                  <a:gd name="T55" fmla="*/ 281 h 585"/>
                  <a:gd name="T56" fmla="*/ 146 w 186"/>
                  <a:gd name="T57" fmla="*/ 308 h 585"/>
                  <a:gd name="T58" fmla="*/ 165 w 186"/>
                  <a:gd name="T59" fmla="*/ 329 h 585"/>
                  <a:gd name="T60" fmla="*/ 122 w 186"/>
                  <a:gd name="T61" fmla="*/ 227 h 585"/>
                  <a:gd name="T62" fmla="*/ 163 w 186"/>
                  <a:gd name="T63" fmla="*/ 311 h 585"/>
                  <a:gd name="T64" fmla="*/ 171 w 186"/>
                  <a:gd name="T65" fmla="*/ 207 h 585"/>
                  <a:gd name="T66" fmla="*/ 170 w 186"/>
                  <a:gd name="T67" fmla="*/ 198 h 585"/>
                  <a:gd name="T68" fmla="*/ 170 w 186"/>
                  <a:gd name="T69" fmla="*/ 178 h 585"/>
                  <a:gd name="T70" fmla="*/ 175 w 186"/>
                  <a:gd name="T71" fmla="*/ 180 h 585"/>
                  <a:gd name="T72" fmla="*/ 176 w 186"/>
                  <a:gd name="T73" fmla="*/ 284 h 585"/>
                  <a:gd name="T74" fmla="*/ 181 w 186"/>
                  <a:gd name="T75" fmla="*/ 411 h 585"/>
                  <a:gd name="T76" fmla="*/ 185 w 186"/>
                  <a:gd name="T77" fmla="*/ 583 h 585"/>
                  <a:gd name="T78" fmla="*/ 115 w 186"/>
                  <a:gd name="T79" fmla="*/ 45 h 585"/>
                  <a:gd name="T80" fmla="*/ 115 w 186"/>
                  <a:gd name="T81" fmla="*/ 49 h 585"/>
                  <a:gd name="T82" fmla="*/ 162 w 186"/>
                  <a:gd name="T83" fmla="*/ 186 h 585"/>
                  <a:gd name="T84" fmla="*/ 118 w 186"/>
                  <a:gd name="T85" fmla="*/ 98 h 585"/>
                  <a:gd name="T86" fmla="*/ 162 w 186"/>
                  <a:gd name="T87" fmla="*/ 202 h 585"/>
                  <a:gd name="T88" fmla="*/ 119 w 186"/>
                  <a:gd name="T89" fmla="*/ 114 h 585"/>
                  <a:gd name="T90" fmla="*/ 154 w 186"/>
                  <a:gd name="T91" fmla="*/ 207 h 585"/>
                  <a:gd name="T92" fmla="*/ 120 w 186"/>
                  <a:gd name="T93" fmla="*/ 135 h 585"/>
                  <a:gd name="T94" fmla="*/ 162 w 186"/>
                  <a:gd name="T95" fmla="*/ 213 h 585"/>
                  <a:gd name="T96" fmla="*/ 120 w 186"/>
                  <a:gd name="T97" fmla="*/ 147 h 585"/>
                  <a:gd name="T98" fmla="*/ 160 w 186"/>
                  <a:gd name="T99" fmla="*/ 257 h 585"/>
                  <a:gd name="T100" fmla="*/ 121 w 186"/>
                  <a:gd name="T101" fmla="*/ 199 h 585"/>
                  <a:gd name="T102" fmla="*/ 121 w 186"/>
                  <a:gd name="T103" fmla="*/ 211 h 585"/>
                  <a:gd name="T104" fmla="*/ 121 w 186"/>
                  <a:gd name="T105" fmla="*/ 21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585">
                    <a:moveTo>
                      <a:pt x="185" y="500"/>
                    </a:moveTo>
                    <a:cubicBezTo>
                      <a:pt x="184" y="473"/>
                      <a:pt x="184" y="446"/>
                      <a:pt x="184" y="418"/>
                    </a:cubicBezTo>
                    <a:cubicBezTo>
                      <a:pt x="184" y="375"/>
                      <a:pt x="184" y="331"/>
                      <a:pt x="183" y="288"/>
                    </a:cubicBezTo>
                    <a:cubicBezTo>
                      <a:pt x="183" y="248"/>
                      <a:pt x="182" y="208"/>
                      <a:pt x="184" y="168"/>
                    </a:cubicBezTo>
                    <a:cubicBezTo>
                      <a:pt x="185" y="167"/>
                      <a:pt x="186" y="165"/>
                      <a:pt x="185" y="163"/>
                    </a:cubicBezTo>
                    <a:cubicBezTo>
                      <a:pt x="184" y="163"/>
                      <a:pt x="184" y="162"/>
                      <a:pt x="184" y="162"/>
                    </a:cubicBezTo>
                    <a:cubicBezTo>
                      <a:pt x="184" y="161"/>
                      <a:pt x="184" y="159"/>
                      <a:pt x="184" y="158"/>
                    </a:cubicBezTo>
                    <a:cubicBezTo>
                      <a:pt x="185" y="156"/>
                      <a:pt x="181" y="154"/>
                      <a:pt x="180" y="156"/>
                    </a:cubicBezTo>
                    <a:cubicBezTo>
                      <a:pt x="170" y="137"/>
                      <a:pt x="159" y="119"/>
                      <a:pt x="149" y="101"/>
                    </a:cubicBezTo>
                    <a:cubicBezTo>
                      <a:pt x="150" y="102"/>
                      <a:pt x="151" y="104"/>
                      <a:pt x="152" y="105"/>
                    </a:cubicBezTo>
                    <a:cubicBezTo>
                      <a:pt x="154" y="108"/>
                      <a:pt x="159" y="105"/>
                      <a:pt x="156" y="102"/>
                    </a:cubicBezTo>
                    <a:cubicBezTo>
                      <a:pt x="144" y="86"/>
                      <a:pt x="134" y="69"/>
                      <a:pt x="124" y="52"/>
                    </a:cubicBezTo>
                    <a:cubicBezTo>
                      <a:pt x="122" y="48"/>
                      <a:pt x="120" y="44"/>
                      <a:pt x="118" y="40"/>
                    </a:cubicBezTo>
                    <a:cubicBezTo>
                      <a:pt x="118" y="39"/>
                      <a:pt x="117" y="38"/>
                      <a:pt x="116" y="38"/>
                    </a:cubicBezTo>
                    <a:cubicBezTo>
                      <a:pt x="117" y="35"/>
                      <a:pt x="117" y="32"/>
                      <a:pt x="118" y="29"/>
                    </a:cubicBezTo>
                    <a:cubicBezTo>
                      <a:pt x="118" y="25"/>
                      <a:pt x="111" y="21"/>
                      <a:pt x="110" y="26"/>
                    </a:cubicBezTo>
                    <a:cubicBezTo>
                      <a:pt x="108" y="30"/>
                      <a:pt x="107" y="35"/>
                      <a:pt x="107" y="40"/>
                    </a:cubicBezTo>
                    <a:cubicBezTo>
                      <a:pt x="106" y="41"/>
                      <a:pt x="105" y="42"/>
                      <a:pt x="106" y="44"/>
                    </a:cubicBezTo>
                    <a:cubicBezTo>
                      <a:pt x="106" y="44"/>
                      <a:pt x="106" y="44"/>
                      <a:pt x="106" y="44"/>
                    </a:cubicBezTo>
                    <a:cubicBezTo>
                      <a:pt x="105" y="50"/>
                      <a:pt x="105" y="56"/>
                      <a:pt x="104" y="62"/>
                    </a:cubicBezTo>
                    <a:cubicBezTo>
                      <a:pt x="97" y="49"/>
                      <a:pt x="89" y="37"/>
                      <a:pt x="81" y="25"/>
                    </a:cubicBezTo>
                    <a:cubicBezTo>
                      <a:pt x="81" y="24"/>
                      <a:pt x="80" y="25"/>
                      <a:pt x="80" y="25"/>
                    </a:cubicBezTo>
                    <a:cubicBezTo>
                      <a:pt x="89" y="38"/>
                      <a:pt x="96" y="51"/>
                      <a:pt x="103" y="64"/>
                    </a:cubicBezTo>
                    <a:cubicBezTo>
                      <a:pt x="103" y="64"/>
                      <a:pt x="103" y="65"/>
                      <a:pt x="103" y="67"/>
                    </a:cubicBezTo>
                    <a:cubicBezTo>
                      <a:pt x="103" y="67"/>
                      <a:pt x="104" y="67"/>
                      <a:pt x="104" y="68"/>
                    </a:cubicBezTo>
                    <a:cubicBezTo>
                      <a:pt x="104" y="70"/>
                      <a:pt x="104" y="72"/>
                      <a:pt x="104" y="74"/>
                    </a:cubicBezTo>
                    <a:cubicBezTo>
                      <a:pt x="103" y="75"/>
                      <a:pt x="103" y="76"/>
                      <a:pt x="104" y="77"/>
                    </a:cubicBezTo>
                    <a:cubicBezTo>
                      <a:pt x="104" y="77"/>
                      <a:pt x="104" y="77"/>
                      <a:pt x="104" y="77"/>
                    </a:cubicBezTo>
                    <a:cubicBezTo>
                      <a:pt x="104" y="77"/>
                      <a:pt x="104" y="77"/>
                      <a:pt x="104" y="78"/>
                    </a:cubicBezTo>
                    <a:cubicBezTo>
                      <a:pt x="93" y="59"/>
                      <a:pt x="81" y="40"/>
                      <a:pt x="69" y="21"/>
                    </a:cubicBezTo>
                    <a:cubicBezTo>
                      <a:pt x="68" y="19"/>
                      <a:pt x="65" y="21"/>
                      <a:pt x="66" y="24"/>
                    </a:cubicBezTo>
                    <a:cubicBezTo>
                      <a:pt x="79" y="44"/>
                      <a:pt x="92" y="64"/>
                      <a:pt x="104" y="85"/>
                    </a:cubicBezTo>
                    <a:cubicBezTo>
                      <a:pt x="104" y="88"/>
                      <a:pt x="104" y="90"/>
                      <a:pt x="104" y="93"/>
                    </a:cubicBezTo>
                    <a:cubicBezTo>
                      <a:pt x="88" y="68"/>
                      <a:pt x="73" y="43"/>
                      <a:pt x="59" y="17"/>
                    </a:cubicBezTo>
                    <a:cubicBezTo>
                      <a:pt x="58" y="15"/>
                      <a:pt x="56" y="16"/>
                      <a:pt x="56" y="18"/>
                    </a:cubicBezTo>
                    <a:cubicBezTo>
                      <a:pt x="71" y="45"/>
                      <a:pt x="87" y="73"/>
                      <a:pt x="104" y="99"/>
                    </a:cubicBezTo>
                    <a:cubicBezTo>
                      <a:pt x="104" y="104"/>
                      <a:pt x="104" y="108"/>
                      <a:pt x="104" y="113"/>
                    </a:cubicBezTo>
                    <a:cubicBezTo>
                      <a:pt x="81" y="77"/>
                      <a:pt x="58" y="41"/>
                      <a:pt x="36" y="4"/>
                    </a:cubicBezTo>
                    <a:cubicBezTo>
                      <a:pt x="35" y="3"/>
                      <a:pt x="33" y="4"/>
                      <a:pt x="34" y="5"/>
                    </a:cubicBezTo>
                    <a:cubicBezTo>
                      <a:pt x="56" y="44"/>
                      <a:pt x="79" y="83"/>
                      <a:pt x="105" y="120"/>
                    </a:cubicBezTo>
                    <a:cubicBezTo>
                      <a:pt x="105" y="128"/>
                      <a:pt x="106" y="135"/>
                      <a:pt x="106" y="142"/>
                    </a:cubicBezTo>
                    <a:cubicBezTo>
                      <a:pt x="104" y="142"/>
                      <a:pt x="103" y="143"/>
                      <a:pt x="104" y="145"/>
                    </a:cubicBezTo>
                    <a:cubicBezTo>
                      <a:pt x="105" y="147"/>
                      <a:pt x="105" y="148"/>
                      <a:pt x="106" y="149"/>
                    </a:cubicBezTo>
                    <a:cubicBezTo>
                      <a:pt x="106" y="151"/>
                      <a:pt x="106" y="153"/>
                      <a:pt x="106" y="154"/>
                    </a:cubicBezTo>
                    <a:cubicBezTo>
                      <a:pt x="106" y="157"/>
                      <a:pt x="106" y="161"/>
                      <a:pt x="106" y="164"/>
                    </a:cubicBezTo>
                    <a:cubicBezTo>
                      <a:pt x="106" y="163"/>
                      <a:pt x="106" y="162"/>
                      <a:pt x="106" y="161"/>
                    </a:cubicBezTo>
                    <a:cubicBezTo>
                      <a:pt x="105" y="161"/>
                      <a:pt x="105" y="161"/>
                      <a:pt x="105" y="160"/>
                    </a:cubicBezTo>
                    <a:cubicBezTo>
                      <a:pt x="105" y="160"/>
                      <a:pt x="105" y="159"/>
                      <a:pt x="105" y="159"/>
                    </a:cubicBezTo>
                    <a:cubicBezTo>
                      <a:pt x="72" y="105"/>
                      <a:pt x="38" y="53"/>
                      <a:pt x="3" y="2"/>
                    </a:cubicBezTo>
                    <a:cubicBezTo>
                      <a:pt x="2" y="0"/>
                      <a:pt x="0" y="2"/>
                      <a:pt x="1" y="3"/>
                    </a:cubicBezTo>
                    <a:cubicBezTo>
                      <a:pt x="35" y="55"/>
                      <a:pt x="69" y="107"/>
                      <a:pt x="102" y="160"/>
                    </a:cubicBezTo>
                    <a:cubicBezTo>
                      <a:pt x="101" y="161"/>
                      <a:pt x="101" y="162"/>
                      <a:pt x="101" y="163"/>
                    </a:cubicBezTo>
                    <a:cubicBezTo>
                      <a:pt x="103" y="168"/>
                      <a:pt x="105" y="173"/>
                      <a:pt x="107" y="178"/>
                    </a:cubicBezTo>
                    <a:cubicBezTo>
                      <a:pt x="107" y="191"/>
                      <a:pt x="108" y="205"/>
                      <a:pt x="109" y="218"/>
                    </a:cubicBezTo>
                    <a:cubicBezTo>
                      <a:pt x="107" y="217"/>
                      <a:pt x="105" y="219"/>
                      <a:pt x="106" y="221"/>
                    </a:cubicBezTo>
                    <a:cubicBezTo>
                      <a:pt x="107" y="223"/>
                      <a:pt x="108" y="225"/>
                      <a:pt x="109" y="227"/>
                    </a:cubicBezTo>
                    <a:cubicBezTo>
                      <a:pt x="109" y="232"/>
                      <a:pt x="109" y="238"/>
                      <a:pt x="109" y="243"/>
                    </a:cubicBezTo>
                    <a:cubicBezTo>
                      <a:pt x="106" y="238"/>
                      <a:pt x="103" y="233"/>
                      <a:pt x="100" y="227"/>
                    </a:cubicBezTo>
                    <a:cubicBezTo>
                      <a:pt x="99" y="225"/>
                      <a:pt x="95" y="226"/>
                      <a:pt x="96" y="229"/>
                    </a:cubicBezTo>
                    <a:cubicBezTo>
                      <a:pt x="101" y="236"/>
                      <a:pt x="105" y="244"/>
                      <a:pt x="109" y="252"/>
                    </a:cubicBezTo>
                    <a:cubicBezTo>
                      <a:pt x="109" y="260"/>
                      <a:pt x="109" y="268"/>
                      <a:pt x="109" y="277"/>
                    </a:cubicBezTo>
                    <a:cubicBezTo>
                      <a:pt x="108" y="275"/>
                      <a:pt x="107" y="273"/>
                      <a:pt x="106" y="271"/>
                    </a:cubicBezTo>
                    <a:cubicBezTo>
                      <a:pt x="104" y="267"/>
                      <a:pt x="99" y="269"/>
                      <a:pt x="101" y="272"/>
                    </a:cubicBezTo>
                    <a:cubicBezTo>
                      <a:pt x="104" y="277"/>
                      <a:pt x="107" y="282"/>
                      <a:pt x="109" y="287"/>
                    </a:cubicBezTo>
                    <a:cubicBezTo>
                      <a:pt x="109" y="291"/>
                      <a:pt x="109" y="295"/>
                      <a:pt x="110" y="299"/>
                    </a:cubicBezTo>
                    <a:cubicBezTo>
                      <a:pt x="107" y="294"/>
                      <a:pt x="104" y="288"/>
                      <a:pt x="101" y="283"/>
                    </a:cubicBezTo>
                    <a:cubicBezTo>
                      <a:pt x="99" y="280"/>
                      <a:pt x="94" y="281"/>
                      <a:pt x="96" y="285"/>
                    </a:cubicBezTo>
                    <a:cubicBezTo>
                      <a:pt x="101" y="293"/>
                      <a:pt x="105" y="302"/>
                      <a:pt x="110" y="310"/>
                    </a:cubicBezTo>
                    <a:cubicBezTo>
                      <a:pt x="110" y="314"/>
                      <a:pt x="110" y="318"/>
                      <a:pt x="110" y="322"/>
                    </a:cubicBezTo>
                    <a:cubicBezTo>
                      <a:pt x="109" y="319"/>
                      <a:pt x="107" y="316"/>
                      <a:pt x="106" y="314"/>
                    </a:cubicBezTo>
                    <a:cubicBezTo>
                      <a:pt x="104" y="310"/>
                      <a:pt x="99" y="312"/>
                      <a:pt x="101" y="315"/>
                    </a:cubicBezTo>
                    <a:cubicBezTo>
                      <a:pt x="115" y="343"/>
                      <a:pt x="130" y="369"/>
                      <a:pt x="147" y="395"/>
                    </a:cubicBezTo>
                    <a:cubicBezTo>
                      <a:pt x="149" y="398"/>
                      <a:pt x="153" y="395"/>
                      <a:pt x="151" y="392"/>
                    </a:cubicBezTo>
                    <a:cubicBezTo>
                      <a:pt x="139" y="374"/>
                      <a:pt x="128" y="355"/>
                      <a:pt x="117" y="336"/>
                    </a:cubicBezTo>
                    <a:cubicBezTo>
                      <a:pt x="119" y="336"/>
                      <a:pt x="121" y="335"/>
                      <a:pt x="122" y="332"/>
                    </a:cubicBezTo>
                    <a:cubicBezTo>
                      <a:pt x="126" y="340"/>
                      <a:pt x="130" y="348"/>
                      <a:pt x="134" y="356"/>
                    </a:cubicBezTo>
                    <a:cubicBezTo>
                      <a:pt x="136" y="359"/>
                      <a:pt x="141" y="358"/>
                      <a:pt x="139" y="354"/>
                    </a:cubicBezTo>
                    <a:cubicBezTo>
                      <a:pt x="133" y="344"/>
                      <a:pt x="128" y="333"/>
                      <a:pt x="122" y="322"/>
                    </a:cubicBezTo>
                    <a:cubicBezTo>
                      <a:pt x="122" y="318"/>
                      <a:pt x="122" y="315"/>
                      <a:pt x="122" y="311"/>
                    </a:cubicBezTo>
                    <a:cubicBezTo>
                      <a:pt x="133" y="329"/>
                      <a:pt x="144" y="348"/>
                      <a:pt x="155" y="366"/>
                    </a:cubicBezTo>
                    <a:cubicBezTo>
                      <a:pt x="156" y="368"/>
                      <a:pt x="160" y="367"/>
                      <a:pt x="159" y="365"/>
                    </a:cubicBezTo>
                    <a:cubicBezTo>
                      <a:pt x="147" y="343"/>
                      <a:pt x="135" y="322"/>
                      <a:pt x="123" y="301"/>
                    </a:cubicBezTo>
                    <a:cubicBezTo>
                      <a:pt x="123" y="295"/>
                      <a:pt x="123" y="290"/>
                      <a:pt x="123" y="284"/>
                    </a:cubicBezTo>
                    <a:cubicBezTo>
                      <a:pt x="123" y="283"/>
                      <a:pt x="123" y="283"/>
                      <a:pt x="123" y="281"/>
                    </a:cubicBezTo>
                    <a:cubicBezTo>
                      <a:pt x="123" y="280"/>
                      <a:pt x="123" y="278"/>
                      <a:pt x="123" y="277"/>
                    </a:cubicBezTo>
                    <a:cubicBezTo>
                      <a:pt x="129" y="288"/>
                      <a:pt x="136" y="300"/>
                      <a:pt x="142" y="311"/>
                    </a:cubicBezTo>
                    <a:cubicBezTo>
                      <a:pt x="144" y="314"/>
                      <a:pt x="148" y="311"/>
                      <a:pt x="146" y="308"/>
                    </a:cubicBezTo>
                    <a:cubicBezTo>
                      <a:pt x="138" y="295"/>
                      <a:pt x="130" y="281"/>
                      <a:pt x="123" y="268"/>
                    </a:cubicBezTo>
                    <a:cubicBezTo>
                      <a:pt x="122" y="263"/>
                      <a:pt x="122" y="259"/>
                      <a:pt x="122" y="254"/>
                    </a:cubicBezTo>
                    <a:cubicBezTo>
                      <a:pt x="136" y="279"/>
                      <a:pt x="150" y="304"/>
                      <a:pt x="165" y="329"/>
                    </a:cubicBezTo>
                    <a:cubicBezTo>
                      <a:pt x="167" y="332"/>
                      <a:pt x="171" y="329"/>
                      <a:pt x="169" y="326"/>
                    </a:cubicBezTo>
                    <a:cubicBezTo>
                      <a:pt x="154" y="298"/>
                      <a:pt x="137" y="270"/>
                      <a:pt x="122" y="242"/>
                    </a:cubicBezTo>
                    <a:cubicBezTo>
                      <a:pt x="122" y="237"/>
                      <a:pt x="122" y="232"/>
                      <a:pt x="122" y="227"/>
                    </a:cubicBezTo>
                    <a:cubicBezTo>
                      <a:pt x="133" y="252"/>
                      <a:pt x="147" y="277"/>
                      <a:pt x="160" y="302"/>
                    </a:cubicBezTo>
                    <a:cubicBezTo>
                      <a:pt x="161" y="304"/>
                      <a:pt x="162" y="304"/>
                      <a:pt x="163" y="304"/>
                    </a:cubicBezTo>
                    <a:cubicBezTo>
                      <a:pt x="163" y="306"/>
                      <a:pt x="163" y="309"/>
                      <a:pt x="163" y="311"/>
                    </a:cubicBezTo>
                    <a:cubicBezTo>
                      <a:pt x="163" y="315"/>
                      <a:pt x="171" y="318"/>
                      <a:pt x="171" y="313"/>
                    </a:cubicBezTo>
                    <a:cubicBezTo>
                      <a:pt x="171" y="278"/>
                      <a:pt x="170" y="243"/>
                      <a:pt x="170" y="209"/>
                    </a:cubicBezTo>
                    <a:cubicBezTo>
                      <a:pt x="170" y="208"/>
                      <a:pt x="171" y="208"/>
                      <a:pt x="171" y="207"/>
                    </a:cubicBezTo>
                    <a:cubicBezTo>
                      <a:pt x="172" y="206"/>
                      <a:pt x="172" y="205"/>
                      <a:pt x="172" y="204"/>
                    </a:cubicBezTo>
                    <a:cubicBezTo>
                      <a:pt x="173" y="203"/>
                      <a:pt x="172" y="201"/>
                      <a:pt x="170" y="200"/>
                    </a:cubicBezTo>
                    <a:cubicBezTo>
                      <a:pt x="170" y="199"/>
                      <a:pt x="170" y="199"/>
                      <a:pt x="170" y="198"/>
                    </a:cubicBezTo>
                    <a:cubicBezTo>
                      <a:pt x="170" y="193"/>
                      <a:pt x="170" y="188"/>
                      <a:pt x="170" y="182"/>
                    </a:cubicBezTo>
                    <a:cubicBezTo>
                      <a:pt x="170" y="182"/>
                      <a:pt x="171" y="180"/>
                      <a:pt x="170" y="179"/>
                    </a:cubicBezTo>
                    <a:cubicBezTo>
                      <a:pt x="170" y="179"/>
                      <a:pt x="170" y="179"/>
                      <a:pt x="170" y="178"/>
                    </a:cubicBezTo>
                    <a:cubicBezTo>
                      <a:pt x="170" y="177"/>
                      <a:pt x="170" y="176"/>
                      <a:pt x="170" y="175"/>
                    </a:cubicBezTo>
                    <a:cubicBezTo>
                      <a:pt x="171" y="176"/>
                      <a:pt x="171" y="178"/>
                      <a:pt x="172" y="179"/>
                    </a:cubicBezTo>
                    <a:cubicBezTo>
                      <a:pt x="173" y="180"/>
                      <a:pt x="174" y="181"/>
                      <a:pt x="175" y="180"/>
                    </a:cubicBezTo>
                    <a:cubicBezTo>
                      <a:pt x="175" y="191"/>
                      <a:pt x="173" y="202"/>
                      <a:pt x="173" y="212"/>
                    </a:cubicBezTo>
                    <a:cubicBezTo>
                      <a:pt x="172" y="235"/>
                      <a:pt x="171" y="258"/>
                      <a:pt x="172" y="281"/>
                    </a:cubicBezTo>
                    <a:cubicBezTo>
                      <a:pt x="172" y="283"/>
                      <a:pt x="175" y="285"/>
                      <a:pt x="176" y="284"/>
                    </a:cubicBezTo>
                    <a:cubicBezTo>
                      <a:pt x="176" y="292"/>
                      <a:pt x="176" y="300"/>
                      <a:pt x="177" y="309"/>
                    </a:cubicBezTo>
                    <a:cubicBezTo>
                      <a:pt x="177" y="310"/>
                      <a:pt x="177" y="310"/>
                      <a:pt x="178" y="311"/>
                    </a:cubicBezTo>
                    <a:cubicBezTo>
                      <a:pt x="179" y="344"/>
                      <a:pt x="180" y="378"/>
                      <a:pt x="181" y="411"/>
                    </a:cubicBezTo>
                    <a:cubicBezTo>
                      <a:pt x="181" y="438"/>
                      <a:pt x="181" y="466"/>
                      <a:pt x="182" y="493"/>
                    </a:cubicBezTo>
                    <a:cubicBezTo>
                      <a:pt x="183" y="523"/>
                      <a:pt x="180" y="554"/>
                      <a:pt x="184" y="584"/>
                    </a:cubicBezTo>
                    <a:cubicBezTo>
                      <a:pt x="184" y="585"/>
                      <a:pt x="186" y="584"/>
                      <a:pt x="185" y="583"/>
                    </a:cubicBezTo>
                    <a:cubicBezTo>
                      <a:pt x="182" y="557"/>
                      <a:pt x="186" y="527"/>
                      <a:pt x="185" y="500"/>
                    </a:cubicBezTo>
                    <a:close/>
                    <a:moveTo>
                      <a:pt x="115" y="49"/>
                    </a:moveTo>
                    <a:cubicBezTo>
                      <a:pt x="115" y="48"/>
                      <a:pt x="115" y="46"/>
                      <a:pt x="115" y="45"/>
                    </a:cubicBezTo>
                    <a:cubicBezTo>
                      <a:pt x="116" y="47"/>
                      <a:pt x="117" y="48"/>
                      <a:pt x="118" y="50"/>
                    </a:cubicBezTo>
                    <a:cubicBezTo>
                      <a:pt x="123" y="62"/>
                      <a:pt x="129" y="75"/>
                      <a:pt x="135" y="88"/>
                    </a:cubicBezTo>
                    <a:cubicBezTo>
                      <a:pt x="128" y="75"/>
                      <a:pt x="121" y="62"/>
                      <a:pt x="115" y="49"/>
                    </a:cubicBezTo>
                    <a:close/>
                    <a:moveTo>
                      <a:pt x="118" y="98"/>
                    </a:moveTo>
                    <a:cubicBezTo>
                      <a:pt x="132" y="125"/>
                      <a:pt x="147" y="152"/>
                      <a:pt x="162" y="179"/>
                    </a:cubicBezTo>
                    <a:cubicBezTo>
                      <a:pt x="162" y="181"/>
                      <a:pt x="162" y="184"/>
                      <a:pt x="162" y="186"/>
                    </a:cubicBezTo>
                    <a:cubicBezTo>
                      <a:pt x="161" y="182"/>
                      <a:pt x="160" y="178"/>
                      <a:pt x="158" y="174"/>
                    </a:cubicBezTo>
                    <a:cubicBezTo>
                      <a:pt x="154" y="167"/>
                      <a:pt x="151" y="161"/>
                      <a:pt x="147" y="154"/>
                    </a:cubicBezTo>
                    <a:cubicBezTo>
                      <a:pt x="137" y="136"/>
                      <a:pt x="127" y="117"/>
                      <a:pt x="118" y="98"/>
                    </a:cubicBezTo>
                    <a:cubicBezTo>
                      <a:pt x="118" y="98"/>
                      <a:pt x="118" y="98"/>
                      <a:pt x="118" y="98"/>
                    </a:cubicBezTo>
                    <a:close/>
                    <a:moveTo>
                      <a:pt x="119" y="114"/>
                    </a:moveTo>
                    <a:cubicBezTo>
                      <a:pt x="132" y="143"/>
                      <a:pt x="148" y="172"/>
                      <a:pt x="162" y="202"/>
                    </a:cubicBezTo>
                    <a:cubicBezTo>
                      <a:pt x="162" y="203"/>
                      <a:pt x="162" y="204"/>
                      <a:pt x="162" y="205"/>
                    </a:cubicBezTo>
                    <a:cubicBezTo>
                      <a:pt x="148" y="176"/>
                      <a:pt x="133" y="148"/>
                      <a:pt x="119" y="119"/>
                    </a:cubicBezTo>
                    <a:cubicBezTo>
                      <a:pt x="119" y="117"/>
                      <a:pt x="119" y="115"/>
                      <a:pt x="119" y="114"/>
                    </a:cubicBezTo>
                    <a:close/>
                    <a:moveTo>
                      <a:pt x="120" y="147"/>
                    </a:moveTo>
                    <a:cubicBezTo>
                      <a:pt x="130" y="167"/>
                      <a:pt x="139" y="188"/>
                      <a:pt x="150" y="209"/>
                    </a:cubicBezTo>
                    <a:cubicBezTo>
                      <a:pt x="151" y="211"/>
                      <a:pt x="155" y="210"/>
                      <a:pt x="154" y="207"/>
                    </a:cubicBezTo>
                    <a:cubicBezTo>
                      <a:pt x="143" y="187"/>
                      <a:pt x="134" y="166"/>
                      <a:pt x="124" y="146"/>
                    </a:cubicBezTo>
                    <a:cubicBezTo>
                      <a:pt x="125" y="146"/>
                      <a:pt x="126" y="145"/>
                      <a:pt x="125" y="143"/>
                    </a:cubicBezTo>
                    <a:cubicBezTo>
                      <a:pt x="123" y="141"/>
                      <a:pt x="121" y="138"/>
                      <a:pt x="120" y="135"/>
                    </a:cubicBezTo>
                    <a:cubicBezTo>
                      <a:pt x="119" y="133"/>
                      <a:pt x="119" y="130"/>
                      <a:pt x="119" y="127"/>
                    </a:cubicBezTo>
                    <a:cubicBezTo>
                      <a:pt x="132" y="155"/>
                      <a:pt x="146" y="183"/>
                      <a:pt x="159" y="211"/>
                    </a:cubicBezTo>
                    <a:cubicBezTo>
                      <a:pt x="160" y="212"/>
                      <a:pt x="161" y="213"/>
                      <a:pt x="162" y="213"/>
                    </a:cubicBezTo>
                    <a:cubicBezTo>
                      <a:pt x="162" y="226"/>
                      <a:pt x="162" y="239"/>
                      <a:pt x="162" y="252"/>
                    </a:cubicBezTo>
                    <a:cubicBezTo>
                      <a:pt x="150" y="224"/>
                      <a:pt x="135" y="196"/>
                      <a:pt x="120" y="168"/>
                    </a:cubicBezTo>
                    <a:cubicBezTo>
                      <a:pt x="120" y="161"/>
                      <a:pt x="120" y="154"/>
                      <a:pt x="120" y="147"/>
                    </a:cubicBezTo>
                    <a:close/>
                    <a:moveTo>
                      <a:pt x="121" y="198"/>
                    </a:moveTo>
                    <a:cubicBezTo>
                      <a:pt x="121" y="192"/>
                      <a:pt x="121" y="186"/>
                      <a:pt x="121" y="180"/>
                    </a:cubicBezTo>
                    <a:cubicBezTo>
                      <a:pt x="133" y="205"/>
                      <a:pt x="147" y="231"/>
                      <a:pt x="160" y="257"/>
                    </a:cubicBezTo>
                    <a:cubicBezTo>
                      <a:pt x="161" y="258"/>
                      <a:pt x="162" y="258"/>
                      <a:pt x="162" y="258"/>
                    </a:cubicBezTo>
                    <a:cubicBezTo>
                      <a:pt x="162" y="264"/>
                      <a:pt x="163" y="269"/>
                      <a:pt x="163" y="275"/>
                    </a:cubicBezTo>
                    <a:cubicBezTo>
                      <a:pt x="149" y="249"/>
                      <a:pt x="134" y="225"/>
                      <a:pt x="121" y="199"/>
                    </a:cubicBezTo>
                    <a:cubicBezTo>
                      <a:pt x="121" y="198"/>
                      <a:pt x="121" y="198"/>
                      <a:pt x="121" y="198"/>
                    </a:cubicBezTo>
                    <a:close/>
                    <a:moveTo>
                      <a:pt x="121" y="215"/>
                    </a:moveTo>
                    <a:cubicBezTo>
                      <a:pt x="121" y="214"/>
                      <a:pt x="121" y="212"/>
                      <a:pt x="121" y="211"/>
                    </a:cubicBezTo>
                    <a:cubicBezTo>
                      <a:pt x="134" y="236"/>
                      <a:pt x="150" y="261"/>
                      <a:pt x="163" y="286"/>
                    </a:cubicBezTo>
                    <a:cubicBezTo>
                      <a:pt x="163" y="291"/>
                      <a:pt x="163" y="295"/>
                      <a:pt x="163" y="299"/>
                    </a:cubicBezTo>
                    <a:cubicBezTo>
                      <a:pt x="149" y="271"/>
                      <a:pt x="134" y="244"/>
                      <a:pt x="121" y="21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5" name="iS1ide-Freeform 52">
                <a:extLst>
                  <a:ext uri="{FF2B5EF4-FFF2-40B4-BE49-F238E27FC236}">
                    <a16:creationId xmlns:a16="http://schemas.microsoft.com/office/drawing/2014/main" id="{5F20E508-CE17-42F2-90D3-CE170586C353}"/>
                  </a:ext>
                </a:extLst>
              </p:cNvPr>
              <p:cNvSpPr>
                <a:spLocks/>
              </p:cNvSpPr>
              <p:nvPr/>
            </p:nvSpPr>
            <p:spPr bwMode="auto">
              <a:xfrm>
                <a:off x="3076" y="1057"/>
                <a:ext cx="235" cy="140"/>
              </a:xfrm>
              <a:custGeom>
                <a:avLst/>
                <a:gdLst>
                  <a:gd name="T0" fmla="*/ 198 w 213"/>
                  <a:gd name="T1" fmla="*/ 4 h 127"/>
                  <a:gd name="T2" fmla="*/ 160 w 213"/>
                  <a:gd name="T3" fmla="*/ 27 h 127"/>
                  <a:gd name="T4" fmla="*/ 113 w 213"/>
                  <a:gd name="T5" fmla="*/ 54 h 127"/>
                  <a:gd name="T6" fmla="*/ 2 w 213"/>
                  <a:gd name="T7" fmla="*/ 122 h 127"/>
                  <a:gd name="T8" fmla="*/ 4 w 213"/>
                  <a:gd name="T9" fmla="*/ 126 h 127"/>
                  <a:gd name="T10" fmla="*/ 114 w 213"/>
                  <a:gd name="T11" fmla="*/ 68 h 127"/>
                  <a:gd name="T12" fmla="*/ 168 w 213"/>
                  <a:gd name="T13" fmla="*/ 42 h 127"/>
                  <a:gd name="T14" fmla="*/ 208 w 213"/>
                  <a:gd name="T15" fmla="*/ 18 h 127"/>
                  <a:gd name="T16" fmla="*/ 198 w 213"/>
                  <a:gd name="T17" fmla="*/ 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27">
                    <a:moveTo>
                      <a:pt x="198" y="4"/>
                    </a:moveTo>
                    <a:cubicBezTo>
                      <a:pt x="184" y="9"/>
                      <a:pt x="173" y="20"/>
                      <a:pt x="160" y="27"/>
                    </a:cubicBezTo>
                    <a:cubicBezTo>
                      <a:pt x="144" y="36"/>
                      <a:pt x="128" y="44"/>
                      <a:pt x="113" y="54"/>
                    </a:cubicBezTo>
                    <a:cubicBezTo>
                      <a:pt x="77" y="79"/>
                      <a:pt x="41" y="103"/>
                      <a:pt x="2" y="122"/>
                    </a:cubicBezTo>
                    <a:cubicBezTo>
                      <a:pt x="0" y="123"/>
                      <a:pt x="2" y="127"/>
                      <a:pt x="4" y="126"/>
                    </a:cubicBezTo>
                    <a:cubicBezTo>
                      <a:pt x="44" y="112"/>
                      <a:pt x="79" y="91"/>
                      <a:pt x="114" y="68"/>
                    </a:cubicBezTo>
                    <a:cubicBezTo>
                      <a:pt x="131" y="57"/>
                      <a:pt x="149" y="49"/>
                      <a:pt x="168" y="42"/>
                    </a:cubicBezTo>
                    <a:cubicBezTo>
                      <a:pt x="182" y="37"/>
                      <a:pt x="200" y="31"/>
                      <a:pt x="208" y="18"/>
                    </a:cubicBezTo>
                    <a:cubicBezTo>
                      <a:pt x="213" y="12"/>
                      <a:pt x="205" y="0"/>
                      <a:pt x="198"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6" name="iS1ide-Freeform 53">
                <a:extLst>
                  <a:ext uri="{FF2B5EF4-FFF2-40B4-BE49-F238E27FC236}">
                    <a16:creationId xmlns:a16="http://schemas.microsoft.com/office/drawing/2014/main" id="{DE6E2CE6-F26C-4BBA-9674-C41497322436}"/>
                  </a:ext>
                </a:extLst>
              </p:cNvPr>
              <p:cNvSpPr>
                <a:spLocks/>
              </p:cNvSpPr>
              <p:nvPr/>
            </p:nvSpPr>
            <p:spPr bwMode="auto">
              <a:xfrm>
                <a:off x="3301" y="1122"/>
                <a:ext cx="125" cy="326"/>
              </a:xfrm>
              <a:custGeom>
                <a:avLst/>
                <a:gdLst>
                  <a:gd name="T0" fmla="*/ 14 w 113"/>
                  <a:gd name="T1" fmla="*/ 43 h 296"/>
                  <a:gd name="T2" fmla="*/ 108 w 113"/>
                  <a:gd name="T3" fmla="*/ 190 h 296"/>
                  <a:gd name="T4" fmla="*/ 6 w 113"/>
                  <a:gd name="T5" fmla="*/ 1 h 296"/>
                  <a:gd name="T6" fmla="*/ 11 w 113"/>
                  <a:gd name="T7" fmla="*/ 18 h 296"/>
                  <a:gd name="T8" fmla="*/ 9 w 113"/>
                  <a:gd name="T9" fmla="*/ 36 h 296"/>
                  <a:gd name="T10" fmla="*/ 9 w 113"/>
                  <a:gd name="T11" fmla="*/ 38 h 296"/>
                  <a:gd name="T12" fmla="*/ 4 w 113"/>
                  <a:gd name="T13" fmla="*/ 138 h 296"/>
                  <a:gd name="T14" fmla="*/ 5 w 113"/>
                  <a:gd name="T15" fmla="*/ 148 h 296"/>
                  <a:gd name="T16" fmla="*/ 5 w 113"/>
                  <a:gd name="T17" fmla="*/ 276 h 296"/>
                  <a:gd name="T18" fmla="*/ 29 w 113"/>
                  <a:gd name="T19" fmla="*/ 295 h 296"/>
                  <a:gd name="T20" fmla="*/ 23 w 113"/>
                  <a:gd name="T21" fmla="*/ 281 h 296"/>
                  <a:gd name="T22" fmla="*/ 22 w 113"/>
                  <a:gd name="T23" fmla="*/ 264 h 296"/>
                  <a:gd name="T24" fmla="*/ 37 w 113"/>
                  <a:gd name="T25" fmla="*/ 282 h 296"/>
                  <a:gd name="T26" fmla="*/ 22 w 113"/>
                  <a:gd name="T27" fmla="*/ 252 h 296"/>
                  <a:gd name="T28" fmla="*/ 42 w 113"/>
                  <a:gd name="T29" fmla="*/ 277 h 296"/>
                  <a:gd name="T30" fmla="*/ 23 w 113"/>
                  <a:gd name="T31" fmla="*/ 234 h 296"/>
                  <a:gd name="T32" fmla="*/ 50 w 113"/>
                  <a:gd name="T33" fmla="*/ 274 h 296"/>
                  <a:gd name="T34" fmla="*/ 24 w 113"/>
                  <a:gd name="T35" fmla="*/ 230 h 296"/>
                  <a:gd name="T36" fmla="*/ 22 w 113"/>
                  <a:gd name="T37" fmla="*/ 221 h 296"/>
                  <a:gd name="T38" fmla="*/ 57 w 113"/>
                  <a:gd name="T39" fmla="*/ 269 h 296"/>
                  <a:gd name="T40" fmla="*/ 22 w 113"/>
                  <a:gd name="T41" fmla="*/ 216 h 296"/>
                  <a:gd name="T42" fmla="*/ 55 w 113"/>
                  <a:gd name="T43" fmla="*/ 251 h 296"/>
                  <a:gd name="T44" fmla="*/ 20 w 113"/>
                  <a:gd name="T45" fmla="*/ 192 h 296"/>
                  <a:gd name="T46" fmla="*/ 70 w 113"/>
                  <a:gd name="T47" fmla="*/ 251 h 296"/>
                  <a:gd name="T48" fmla="*/ 18 w 113"/>
                  <a:gd name="T49" fmla="*/ 164 h 296"/>
                  <a:gd name="T50" fmla="*/ 16 w 113"/>
                  <a:gd name="T51" fmla="*/ 140 h 296"/>
                  <a:gd name="T52" fmla="*/ 90 w 113"/>
                  <a:gd name="T53" fmla="*/ 252 h 296"/>
                  <a:gd name="T54" fmla="*/ 14 w 113"/>
                  <a:gd name="T55" fmla="*/ 110 h 296"/>
                  <a:gd name="T56" fmla="*/ 92 w 113"/>
                  <a:gd name="T57" fmla="*/ 237 h 296"/>
                  <a:gd name="T58" fmla="*/ 14 w 113"/>
                  <a:gd name="T59" fmla="*/ 81 h 296"/>
                  <a:gd name="T60" fmla="*/ 90 w 113"/>
                  <a:gd name="T61" fmla="*/ 204 h 296"/>
                  <a:gd name="T62" fmla="*/ 14 w 113"/>
                  <a:gd name="T63" fmla="*/ 79 h 296"/>
                  <a:gd name="T64" fmla="*/ 111 w 113"/>
                  <a:gd name="T65" fmla="*/ 2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 h="296">
                    <a:moveTo>
                      <a:pt x="112" y="222"/>
                    </a:moveTo>
                    <a:cubicBezTo>
                      <a:pt x="79" y="162"/>
                      <a:pt x="44" y="104"/>
                      <a:pt x="14" y="43"/>
                    </a:cubicBezTo>
                    <a:cubicBezTo>
                      <a:pt x="14" y="37"/>
                      <a:pt x="14" y="30"/>
                      <a:pt x="14" y="24"/>
                    </a:cubicBezTo>
                    <a:cubicBezTo>
                      <a:pt x="42" y="82"/>
                      <a:pt x="74" y="136"/>
                      <a:pt x="108" y="190"/>
                    </a:cubicBezTo>
                    <a:cubicBezTo>
                      <a:pt x="109" y="192"/>
                      <a:pt x="111" y="190"/>
                      <a:pt x="110" y="188"/>
                    </a:cubicBezTo>
                    <a:cubicBezTo>
                      <a:pt x="74" y="127"/>
                      <a:pt x="37" y="66"/>
                      <a:pt x="6" y="1"/>
                    </a:cubicBezTo>
                    <a:cubicBezTo>
                      <a:pt x="5" y="0"/>
                      <a:pt x="3" y="0"/>
                      <a:pt x="4" y="2"/>
                    </a:cubicBezTo>
                    <a:cubicBezTo>
                      <a:pt x="6" y="7"/>
                      <a:pt x="9" y="12"/>
                      <a:pt x="11" y="18"/>
                    </a:cubicBezTo>
                    <a:cubicBezTo>
                      <a:pt x="11" y="18"/>
                      <a:pt x="11" y="18"/>
                      <a:pt x="11" y="19"/>
                    </a:cubicBezTo>
                    <a:cubicBezTo>
                      <a:pt x="10" y="24"/>
                      <a:pt x="10" y="30"/>
                      <a:pt x="9" y="36"/>
                    </a:cubicBezTo>
                    <a:cubicBezTo>
                      <a:pt x="9" y="36"/>
                      <a:pt x="8" y="37"/>
                      <a:pt x="9" y="37"/>
                    </a:cubicBezTo>
                    <a:cubicBezTo>
                      <a:pt x="9" y="38"/>
                      <a:pt x="9" y="38"/>
                      <a:pt x="9" y="38"/>
                    </a:cubicBezTo>
                    <a:cubicBezTo>
                      <a:pt x="7" y="72"/>
                      <a:pt x="5" y="106"/>
                      <a:pt x="5" y="140"/>
                    </a:cubicBezTo>
                    <a:cubicBezTo>
                      <a:pt x="5" y="140"/>
                      <a:pt x="4" y="139"/>
                      <a:pt x="4" y="138"/>
                    </a:cubicBezTo>
                    <a:cubicBezTo>
                      <a:pt x="3" y="136"/>
                      <a:pt x="0" y="137"/>
                      <a:pt x="1" y="139"/>
                    </a:cubicBezTo>
                    <a:cubicBezTo>
                      <a:pt x="2" y="142"/>
                      <a:pt x="4" y="145"/>
                      <a:pt x="5" y="148"/>
                    </a:cubicBezTo>
                    <a:cubicBezTo>
                      <a:pt x="5" y="168"/>
                      <a:pt x="8" y="188"/>
                      <a:pt x="8" y="208"/>
                    </a:cubicBezTo>
                    <a:cubicBezTo>
                      <a:pt x="8" y="230"/>
                      <a:pt x="4" y="254"/>
                      <a:pt x="5" y="276"/>
                    </a:cubicBezTo>
                    <a:cubicBezTo>
                      <a:pt x="6" y="284"/>
                      <a:pt x="15" y="289"/>
                      <a:pt x="19" y="283"/>
                    </a:cubicBezTo>
                    <a:cubicBezTo>
                      <a:pt x="22" y="287"/>
                      <a:pt x="25" y="292"/>
                      <a:pt x="29" y="295"/>
                    </a:cubicBezTo>
                    <a:cubicBezTo>
                      <a:pt x="31" y="296"/>
                      <a:pt x="32" y="295"/>
                      <a:pt x="32" y="293"/>
                    </a:cubicBezTo>
                    <a:cubicBezTo>
                      <a:pt x="30" y="288"/>
                      <a:pt x="26" y="285"/>
                      <a:pt x="23" y="281"/>
                    </a:cubicBezTo>
                    <a:cubicBezTo>
                      <a:pt x="22" y="280"/>
                      <a:pt x="21" y="279"/>
                      <a:pt x="20" y="278"/>
                    </a:cubicBezTo>
                    <a:cubicBezTo>
                      <a:pt x="21" y="273"/>
                      <a:pt x="21" y="269"/>
                      <a:pt x="22" y="264"/>
                    </a:cubicBezTo>
                    <a:cubicBezTo>
                      <a:pt x="26" y="271"/>
                      <a:pt x="30" y="278"/>
                      <a:pt x="34" y="284"/>
                    </a:cubicBezTo>
                    <a:cubicBezTo>
                      <a:pt x="35" y="286"/>
                      <a:pt x="38" y="284"/>
                      <a:pt x="37" y="282"/>
                    </a:cubicBezTo>
                    <a:cubicBezTo>
                      <a:pt x="32" y="275"/>
                      <a:pt x="27" y="267"/>
                      <a:pt x="22" y="260"/>
                    </a:cubicBezTo>
                    <a:cubicBezTo>
                      <a:pt x="22" y="257"/>
                      <a:pt x="22" y="254"/>
                      <a:pt x="22" y="252"/>
                    </a:cubicBezTo>
                    <a:cubicBezTo>
                      <a:pt x="28" y="261"/>
                      <a:pt x="33" y="270"/>
                      <a:pt x="39" y="279"/>
                    </a:cubicBezTo>
                    <a:cubicBezTo>
                      <a:pt x="41" y="281"/>
                      <a:pt x="43" y="279"/>
                      <a:pt x="42" y="277"/>
                    </a:cubicBezTo>
                    <a:cubicBezTo>
                      <a:pt x="35" y="267"/>
                      <a:pt x="29" y="256"/>
                      <a:pt x="23" y="245"/>
                    </a:cubicBezTo>
                    <a:cubicBezTo>
                      <a:pt x="23" y="241"/>
                      <a:pt x="23" y="238"/>
                      <a:pt x="23" y="234"/>
                    </a:cubicBezTo>
                    <a:cubicBezTo>
                      <a:pt x="24" y="235"/>
                      <a:pt x="24" y="237"/>
                      <a:pt x="25" y="238"/>
                    </a:cubicBezTo>
                    <a:cubicBezTo>
                      <a:pt x="34" y="251"/>
                      <a:pt x="38" y="264"/>
                      <a:pt x="50" y="274"/>
                    </a:cubicBezTo>
                    <a:cubicBezTo>
                      <a:pt x="51" y="275"/>
                      <a:pt x="53" y="274"/>
                      <a:pt x="52" y="272"/>
                    </a:cubicBezTo>
                    <a:cubicBezTo>
                      <a:pt x="42" y="258"/>
                      <a:pt x="34" y="243"/>
                      <a:pt x="24" y="230"/>
                    </a:cubicBezTo>
                    <a:cubicBezTo>
                      <a:pt x="23" y="229"/>
                      <a:pt x="23" y="228"/>
                      <a:pt x="22" y="227"/>
                    </a:cubicBezTo>
                    <a:cubicBezTo>
                      <a:pt x="22" y="225"/>
                      <a:pt x="22" y="223"/>
                      <a:pt x="22" y="221"/>
                    </a:cubicBezTo>
                    <a:cubicBezTo>
                      <a:pt x="24" y="224"/>
                      <a:pt x="25" y="227"/>
                      <a:pt x="27" y="229"/>
                    </a:cubicBezTo>
                    <a:cubicBezTo>
                      <a:pt x="35" y="244"/>
                      <a:pt x="44" y="258"/>
                      <a:pt x="57" y="269"/>
                    </a:cubicBezTo>
                    <a:cubicBezTo>
                      <a:pt x="59" y="271"/>
                      <a:pt x="60" y="268"/>
                      <a:pt x="59" y="267"/>
                    </a:cubicBezTo>
                    <a:cubicBezTo>
                      <a:pt x="44" y="252"/>
                      <a:pt x="32" y="234"/>
                      <a:pt x="22" y="216"/>
                    </a:cubicBezTo>
                    <a:cubicBezTo>
                      <a:pt x="22" y="210"/>
                      <a:pt x="21" y="204"/>
                      <a:pt x="21" y="198"/>
                    </a:cubicBezTo>
                    <a:cubicBezTo>
                      <a:pt x="31" y="216"/>
                      <a:pt x="43" y="234"/>
                      <a:pt x="55" y="251"/>
                    </a:cubicBezTo>
                    <a:cubicBezTo>
                      <a:pt x="56" y="252"/>
                      <a:pt x="57" y="251"/>
                      <a:pt x="56" y="250"/>
                    </a:cubicBezTo>
                    <a:cubicBezTo>
                      <a:pt x="44" y="231"/>
                      <a:pt x="32" y="212"/>
                      <a:pt x="20" y="192"/>
                    </a:cubicBezTo>
                    <a:cubicBezTo>
                      <a:pt x="20" y="186"/>
                      <a:pt x="19" y="180"/>
                      <a:pt x="18" y="173"/>
                    </a:cubicBezTo>
                    <a:cubicBezTo>
                      <a:pt x="34" y="200"/>
                      <a:pt x="52" y="226"/>
                      <a:pt x="70" y="251"/>
                    </a:cubicBezTo>
                    <a:cubicBezTo>
                      <a:pt x="71" y="253"/>
                      <a:pt x="73" y="251"/>
                      <a:pt x="72" y="250"/>
                    </a:cubicBezTo>
                    <a:cubicBezTo>
                      <a:pt x="55" y="220"/>
                      <a:pt x="34" y="194"/>
                      <a:pt x="18" y="164"/>
                    </a:cubicBezTo>
                    <a:cubicBezTo>
                      <a:pt x="17" y="162"/>
                      <a:pt x="17" y="159"/>
                      <a:pt x="17" y="156"/>
                    </a:cubicBezTo>
                    <a:cubicBezTo>
                      <a:pt x="16" y="151"/>
                      <a:pt x="16" y="145"/>
                      <a:pt x="16" y="140"/>
                    </a:cubicBezTo>
                    <a:cubicBezTo>
                      <a:pt x="37" y="179"/>
                      <a:pt x="62" y="217"/>
                      <a:pt x="87" y="254"/>
                    </a:cubicBezTo>
                    <a:cubicBezTo>
                      <a:pt x="89" y="256"/>
                      <a:pt x="92" y="254"/>
                      <a:pt x="90" y="252"/>
                    </a:cubicBezTo>
                    <a:cubicBezTo>
                      <a:pt x="65" y="212"/>
                      <a:pt x="38" y="173"/>
                      <a:pt x="15" y="132"/>
                    </a:cubicBezTo>
                    <a:cubicBezTo>
                      <a:pt x="15" y="124"/>
                      <a:pt x="15" y="117"/>
                      <a:pt x="14" y="110"/>
                    </a:cubicBezTo>
                    <a:cubicBezTo>
                      <a:pt x="38" y="153"/>
                      <a:pt x="62" y="197"/>
                      <a:pt x="90" y="238"/>
                    </a:cubicBezTo>
                    <a:cubicBezTo>
                      <a:pt x="91" y="240"/>
                      <a:pt x="93" y="238"/>
                      <a:pt x="92" y="237"/>
                    </a:cubicBezTo>
                    <a:cubicBezTo>
                      <a:pt x="66" y="192"/>
                      <a:pt x="39" y="148"/>
                      <a:pt x="14" y="103"/>
                    </a:cubicBezTo>
                    <a:cubicBezTo>
                      <a:pt x="14" y="96"/>
                      <a:pt x="14" y="88"/>
                      <a:pt x="14" y="81"/>
                    </a:cubicBezTo>
                    <a:cubicBezTo>
                      <a:pt x="36" y="124"/>
                      <a:pt x="60" y="166"/>
                      <a:pt x="88" y="205"/>
                    </a:cubicBezTo>
                    <a:cubicBezTo>
                      <a:pt x="89" y="207"/>
                      <a:pt x="91" y="205"/>
                      <a:pt x="90" y="204"/>
                    </a:cubicBezTo>
                    <a:cubicBezTo>
                      <a:pt x="63" y="164"/>
                      <a:pt x="39" y="122"/>
                      <a:pt x="16" y="80"/>
                    </a:cubicBezTo>
                    <a:cubicBezTo>
                      <a:pt x="16" y="79"/>
                      <a:pt x="15" y="78"/>
                      <a:pt x="14" y="79"/>
                    </a:cubicBezTo>
                    <a:cubicBezTo>
                      <a:pt x="14" y="69"/>
                      <a:pt x="14" y="58"/>
                      <a:pt x="14" y="48"/>
                    </a:cubicBezTo>
                    <a:cubicBezTo>
                      <a:pt x="43" y="108"/>
                      <a:pt x="76" y="166"/>
                      <a:pt x="111" y="223"/>
                    </a:cubicBezTo>
                    <a:cubicBezTo>
                      <a:pt x="111" y="224"/>
                      <a:pt x="113" y="223"/>
                      <a:pt x="112" y="2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7" name="ïšḻïďê-Freeform 54">
                <a:extLst>
                  <a:ext uri="{FF2B5EF4-FFF2-40B4-BE49-F238E27FC236}">
                    <a16:creationId xmlns:a16="http://schemas.microsoft.com/office/drawing/2014/main" id="{D5CE358A-D847-4496-BBCE-A724747A18D3}"/>
                  </a:ext>
                </a:extLst>
              </p:cNvPr>
              <p:cNvSpPr>
                <a:spLocks/>
              </p:cNvSpPr>
              <p:nvPr/>
            </p:nvSpPr>
            <p:spPr bwMode="auto">
              <a:xfrm>
                <a:off x="3299" y="1091"/>
                <a:ext cx="144" cy="251"/>
              </a:xfrm>
              <a:custGeom>
                <a:avLst/>
                <a:gdLst>
                  <a:gd name="T0" fmla="*/ 130 w 131"/>
                  <a:gd name="T1" fmla="*/ 224 h 228"/>
                  <a:gd name="T2" fmla="*/ 3 w 131"/>
                  <a:gd name="T3" fmla="*/ 1 h 228"/>
                  <a:gd name="T4" fmla="*/ 1 w 131"/>
                  <a:gd name="T5" fmla="*/ 2 h 228"/>
                  <a:gd name="T6" fmla="*/ 128 w 131"/>
                  <a:gd name="T7" fmla="*/ 226 h 228"/>
                  <a:gd name="T8" fmla="*/ 130 w 131"/>
                  <a:gd name="T9" fmla="*/ 224 h 228"/>
                </a:gdLst>
                <a:ahLst/>
                <a:cxnLst>
                  <a:cxn ang="0">
                    <a:pos x="T0" y="T1"/>
                  </a:cxn>
                  <a:cxn ang="0">
                    <a:pos x="T2" y="T3"/>
                  </a:cxn>
                  <a:cxn ang="0">
                    <a:pos x="T4" y="T5"/>
                  </a:cxn>
                  <a:cxn ang="0">
                    <a:pos x="T6" y="T7"/>
                  </a:cxn>
                  <a:cxn ang="0">
                    <a:pos x="T8" y="T9"/>
                  </a:cxn>
                </a:cxnLst>
                <a:rect l="0" t="0" r="r" b="b"/>
                <a:pathLst>
                  <a:path w="131" h="228">
                    <a:moveTo>
                      <a:pt x="130" y="224"/>
                    </a:moveTo>
                    <a:cubicBezTo>
                      <a:pt x="87" y="151"/>
                      <a:pt x="42" y="77"/>
                      <a:pt x="3" y="1"/>
                    </a:cubicBezTo>
                    <a:cubicBezTo>
                      <a:pt x="2" y="0"/>
                      <a:pt x="0" y="0"/>
                      <a:pt x="1" y="2"/>
                    </a:cubicBezTo>
                    <a:cubicBezTo>
                      <a:pt x="38" y="78"/>
                      <a:pt x="81" y="155"/>
                      <a:pt x="128" y="226"/>
                    </a:cubicBezTo>
                    <a:cubicBezTo>
                      <a:pt x="129" y="228"/>
                      <a:pt x="131" y="226"/>
                      <a:pt x="130" y="2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8" name="ïšḻïďê-Freeform 55">
                <a:extLst>
                  <a:ext uri="{FF2B5EF4-FFF2-40B4-BE49-F238E27FC236}">
                    <a16:creationId xmlns:a16="http://schemas.microsoft.com/office/drawing/2014/main" id="{92ACF697-B895-4035-AA4B-38B12BE2B7BA}"/>
                  </a:ext>
                </a:extLst>
              </p:cNvPr>
              <p:cNvSpPr>
                <a:spLocks/>
              </p:cNvSpPr>
              <p:nvPr/>
            </p:nvSpPr>
            <p:spPr bwMode="auto">
              <a:xfrm>
                <a:off x="3321" y="1079"/>
                <a:ext cx="102" cy="187"/>
              </a:xfrm>
              <a:custGeom>
                <a:avLst/>
                <a:gdLst>
                  <a:gd name="T0" fmla="*/ 92 w 93"/>
                  <a:gd name="T1" fmla="*/ 167 h 170"/>
                  <a:gd name="T2" fmla="*/ 3 w 93"/>
                  <a:gd name="T3" fmla="*/ 2 h 170"/>
                  <a:gd name="T4" fmla="*/ 1 w 93"/>
                  <a:gd name="T5" fmla="*/ 3 h 170"/>
                  <a:gd name="T6" fmla="*/ 90 w 93"/>
                  <a:gd name="T7" fmla="*/ 168 h 170"/>
                  <a:gd name="T8" fmla="*/ 92 w 93"/>
                  <a:gd name="T9" fmla="*/ 167 h 170"/>
                </a:gdLst>
                <a:ahLst/>
                <a:cxnLst>
                  <a:cxn ang="0">
                    <a:pos x="T0" y="T1"/>
                  </a:cxn>
                  <a:cxn ang="0">
                    <a:pos x="T2" y="T3"/>
                  </a:cxn>
                  <a:cxn ang="0">
                    <a:pos x="T4" y="T5"/>
                  </a:cxn>
                  <a:cxn ang="0">
                    <a:pos x="T6" y="T7"/>
                  </a:cxn>
                  <a:cxn ang="0">
                    <a:pos x="T8" y="T9"/>
                  </a:cxn>
                </a:cxnLst>
                <a:rect l="0" t="0" r="r" b="b"/>
                <a:pathLst>
                  <a:path w="93" h="170">
                    <a:moveTo>
                      <a:pt x="92" y="167"/>
                    </a:moveTo>
                    <a:cubicBezTo>
                      <a:pt x="62" y="112"/>
                      <a:pt x="32" y="58"/>
                      <a:pt x="3" y="2"/>
                    </a:cubicBezTo>
                    <a:cubicBezTo>
                      <a:pt x="3" y="0"/>
                      <a:pt x="0" y="1"/>
                      <a:pt x="1" y="3"/>
                    </a:cubicBezTo>
                    <a:cubicBezTo>
                      <a:pt x="29" y="59"/>
                      <a:pt x="58" y="114"/>
                      <a:pt x="90" y="168"/>
                    </a:cubicBezTo>
                    <a:cubicBezTo>
                      <a:pt x="91" y="170"/>
                      <a:pt x="93" y="169"/>
                      <a:pt x="92" y="1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9" name="ïšḻïďê-Freeform 56">
                <a:extLst>
                  <a:ext uri="{FF2B5EF4-FFF2-40B4-BE49-F238E27FC236}">
                    <a16:creationId xmlns:a16="http://schemas.microsoft.com/office/drawing/2014/main" id="{9032FE66-BFEA-4FEC-9A4E-7EE931DC2ADD}"/>
                  </a:ext>
                </a:extLst>
              </p:cNvPr>
              <p:cNvSpPr>
                <a:spLocks/>
              </p:cNvSpPr>
              <p:nvPr/>
            </p:nvSpPr>
            <p:spPr bwMode="auto">
              <a:xfrm>
                <a:off x="3306" y="1033"/>
                <a:ext cx="81" cy="135"/>
              </a:xfrm>
              <a:custGeom>
                <a:avLst/>
                <a:gdLst>
                  <a:gd name="T0" fmla="*/ 73 w 74"/>
                  <a:gd name="T1" fmla="*/ 120 h 123"/>
                  <a:gd name="T2" fmla="*/ 1 w 74"/>
                  <a:gd name="T3" fmla="*/ 1 h 123"/>
                  <a:gd name="T4" fmla="*/ 0 w 74"/>
                  <a:gd name="T5" fmla="*/ 2 h 123"/>
                  <a:gd name="T6" fmla="*/ 71 w 74"/>
                  <a:gd name="T7" fmla="*/ 121 h 123"/>
                  <a:gd name="T8" fmla="*/ 73 w 74"/>
                  <a:gd name="T9" fmla="*/ 120 h 123"/>
                </a:gdLst>
                <a:ahLst/>
                <a:cxnLst>
                  <a:cxn ang="0">
                    <a:pos x="T0" y="T1"/>
                  </a:cxn>
                  <a:cxn ang="0">
                    <a:pos x="T2" y="T3"/>
                  </a:cxn>
                  <a:cxn ang="0">
                    <a:pos x="T4" y="T5"/>
                  </a:cxn>
                  <a:cxn ang="0">
                    <a:pos x="T6" y="T7"/>
                  </a:cxn>
                  <a:cxn ang="0">
                    <a:pos x="T8" y="T9"/>
                  </a:cxn>
                </a:cxnLst>
                <a:rect l="0" t="0" r="r" b="b"/>
                <a:pathLst>
                  <a:path w="74" h="123">
                    <a:moveTo>
                      <a:pt x="73" y="120"/>
                    </a:moveTo>
                    <a:cubicBezTo>
                      <a:pt x="48" y="81"/>
                      <a:pt x="28" y="39"/>
                      <a:pt x="1" y="1"/>
                    </a:cubicBezTo>
                    <a:cubicBezTo>
                      <a:pt x="1" y="0"/>
                      <a:pt x="0" y="1"/>
                      <a:pt x="0" y="2"/>
                    </a:cubicBezTo>
                    <a:cubicBezTo>
                      <a:pt x="25" y="41"/>
                      <a:pt x="45" y="83"/>
                      <a:pt x="71" y="121"/>
                    </a:cubicBezTo>
                    <a:cubicBezTo>
                      <a:pt x="72" y="123"/>
                      <a:pt x="74" y="121"/>
                      <a:pt x="73" y="1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0" name="ïšḻïďê-Freeform 57">
                <a:extLst>
                  <a:ext uri="{FF2B5EF4-FFF2-40B4-BE49-F238E27FC236}">
                    <a16:creationId xmlns:a16="http://schemas.microsoft.com/office/drawing/2014/main" id="{EB5D2286-6404-447B-8849-5E355115F3B2}"/>
                  </a:ext>
                </a:extLst>
              </p:cNvPr>
              <p:cNvSpPr>
                <a:spLocks/>
              </p:cNvSpPr>
              <p:nvPr/>
            </p:nvSpPr>
            <p:spPr bwMode="auto">
              <a:xfrm>
                <a:off x="3304" y="996"/>
                <a:ext cx="83" cy="149"/>
              </a:xfrm>
              <a:custGeom>
                <a:avLst/>
                <a:gdLst>
                  <a:gd name="T0" fmla="*/ 74 w 75"/>
                  <a:gd name="T1" fmla="*/ 134 h 136"/>
                  <a:gd name="T2" fmla="*/ 3 w 75"/>
                  <a:gd name="T3" fmla="*/ 2 h 136"/>
                  <a:gd name="T4" fmla="*/ 1 w 75"/>
                  <a:gd name="T5" fmla="*/ 3 h 136"/>
                  <a:gd name="T6" fmla="*/ 72 w 75"/>
                  <a:gd name="T7" fmla="*/ 135 h 136"/>
                  <a:gd name="T8" fmla="*/ 74 w 75"/>
                  <a:gd name="T9" fmla="*/ 134 h 136"/>
                </a:gdLst>
                <a:ahLst/>
                <a:cxnLst>
                  <a:cxn ang="0">
                    <a:pos x="T0" y="T1"/>
                  </a:cxn>
                  <a:cxn ang="0">
                    <a:pos x="T2" y="T3"/>
                  </a:cxn>
                  <a:cxn ang="0">
                    <a:pos x="T4" y="T5"/>
                  </a:cxn>
                  <a:cxn ang="0">
                    <a:pos x="T6" y="T7"/>
                  </a:cxn>
                  <a:cxn ang="0">
                    <a:pos x="T8" y="T9"/>
                  </a:cxn>
                </a:cxnLst>
                <a:rect l="0" t="0" r="r" b="b"/>
                <a:pathLst>
                  <a:path w="75" h="136">
                    <a:moveTo>
                      <a:pt x="74" y="134"/>
                    </a:moveTo>
                    <a:cubicBezTo>
                      <a:pt x="51" y="89"/>
                      <a:pt x="27" y="46"/>
                      <a:pt x="3" y="2"/>
                    </a:cubicBezTo>
                    <a:cubicBezTo>
                      <a:pt x="2" y="0"/>
                      <a:pt x="0" y="1"/>
                      <a:pt x="1" y="3"/>
                    </a:cubicBezTo>
                    <a:cubicBezTo>
                      <a:pt x="24" y="47"/>
                      <a:pt x="48" y="91"/>
                      <a:pt x="72" y="135"/>
                    </a:cubicBezTo>
                    <a:cubicBezTo>
                      <a:pt x="73" y="136"/>
                      <a:pt x="75" y="135"/>
                      <a:pt x="74" y="13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1" name="ïšḻïďê-Freeform 58">
                <a:extLst>
                  <a:ext uri="{FF2B5EF4-FFF2-40B4-BE49-F238E27FC236}">
                    <a16:creationId xmlns:a16="http://schemas.microsoft.com/office/drawing/2014/main" id="{D4876F37-7289-4F3E-A30B-9A3DBF895F6A}"/>
                  </a:ext>
                </a:extLst>
              </p:cNvPr>
              <p:cNvSpPr>
                <a:spLocks/>
              </p:cNvSpPr>
              <p:nvPr/>
            </p:nvSpPr>
            <p:spPr bwMode="auto">
              <a:xfrm>
                <a:off x="3306" y="964"/>
                <a:ext cx="72" cy="145"/>
              </a:xfrm>
              <a:custGeom>
                <a:avLst/>
                <a:gdLst>
                  <a:gd name="T0" fmla="*/ 66 w 66"/>
                  <a:gd name="T1" fmla="*/ 130 h 132"/>
                  <a:gd name="T2" fmla="*/ 2 w 66"/>
                  <a:gd name="T3" fmla="*/ 1 h 132"/>
                  <a:gd name="T4" fmla="*/ 0 w 66"/>
                  <a:gd name="T5" fmla="*/ 1 h 132"/>
                  <a:gd name="T6" fmla="*/ 63 w 66"/>
                  <a:gd name="T7" fmla="*/ 131 h 132"/>
                  <a:gd name="T8" fmla="*/ 66 w 66"/>
                  <a:gd name="T9" fmla="*/ 130 h 132"/>
                </a:gdLst>
                <a:ahLst/>
                <a:cxnLst>
                  <a:cxn ang="0">
                    <a:pos x="T0" y="T1"/>
                  </a:cxn>
                  <a:cxn ang="0">
                    <a:pos x="T2" y="T3"/>
                  </a:cxn>
                  <a:cxn ang="0">
                    <a:pos x="T4" y="T5"/>
                  </a:cxn>
                  <a:cxn ang="0">
                    <a:pos x="T6" y="T7"/>
                  </a:cxn>
                  <a:cxn ang="0">
                    <a:pos x="T8" y="T9"/>
                  </a:cxn>
                </a:cxnLst>
                <a:rect l="0" t="0" r="r" b="b"/>
                <a:pathLst>
                  <a:path w="66" h="132">
                    <a:moveTo>
                      <a:pt x="66" y="130"/>
                    </a:moveTo>
                    <a:cubicBezTo>
                      <a:pt x="44" y="87"/>
                      <a:pt x="16" y="47"/>
                      <a:pt x="2" y="1"/>
                    </a:cubicBezTo>
                    <a:cubicBezTo>
                      <a:pt x="1" y="0"/>
                      <a:pt x="0" y="0"/>
                      <a:pt x="0" y="1"/>
                    </a:cubicBezTo>
                    <a:cubicBezTo>
                      <a:pt x="14" y="48"/>
                      <a:pt x="41" y="88"/>
                      <a:pt x="63" y="131"/>
                    </a:cubicBezTo>
                    <a:cubicBezTo>
                      <a:pt x="64" y="132"/>
                      <a:pt x="66" y="132"/>
                      <a:pt x="66" y="1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2" name="ïšḻïďê-Freeform 59">
                <a:extLst>
                  <a:ext uri="{FF2B5EF4-FFF2-40B4-BE49-F238E27FC236}">
                    <a16:creationId xmlns:a16="http://schemas.microsoft.com/office/drawing/2014/main" id="{703F6453-8987-47F1-996A-6B1848D3243A}"/>
                  </a:ext>
                </a:extLst>
              </p:cNvPr>
              <p:cNvSpPr>
                <a:spLocks/>
              </p:cNvSpPr>
              <p:nvPr/>
            </p:nvSpPr>
            <p:spPr bwMode="auto">
              <a:xfrm>
                <a:off x="3297" y="907"/>
                <a:ext cx="74" cy="140"/>
              </a:xfrm>
              <a:custGeom>
                <a:avLst/>
                <a:gdLst>
                  <a:gd name="T0" fmla="*/ 66 w 67"/>
                  <a:gd name="T1" fmla="*/ 126 h 128"/>
                  <a:gd name="T2" fmla="*/ 34 w 67"/>
                  <a:gd name="T3" fmla="*/ 62 h 128"/>
                  <a:gd name="T4" fmla="*/ 2 w 67"/>
                  <a:gd name="T5" fmla="*/ 2 h 128"/>
                  <a:gd name="T6" fmla="*/ 0 w 67"/>
                  <a:gd name="T7" fmla="*/ 2 h 128"/>
                  <a:gd name="T8" fmla="*/ 32 w 67"/>
                  <a:gd name="T9" fmla="*/ 62 h 128"/>
                  <a:gd name="T10" fmla="*/ 64 w 67"/>
                  <a:gd name="T11" fmla="*/ 127 h 128"/>
                  <a:gd name="T12" fmla="*/ 66 w 67"/>
                  <a:gd name="T13" fmla="*/ 126 h 128"/>
                </a:gdLst>
                <a:ahLst/>
                <a:cxnLst>
                  <a:cxn ang="0">
                    <a:pos x="T0" y="T1"/>
                  </a:cxn>
                  <a:cxn ang="0">
                    <a:pos x="T2" y="T3"/>
                  </a:cxn>
                  <a:cxn ang="0">
                    <a:pos x="T4" y="T5"/>
                  </a:cxn>
                  <a:cxn ang="0">
                    <a:pos x="T6" y="T7"/>
                  </a:cxn>
                  <a:cxn ang="0">
                    <a:pos x="T8" y="T9"/>
                  </a:cxn>
                  <a:cxn ang="0">
                    <a:pos x="T10" y="T11"/>
                  </a:cxn>
                  <a:cxn ang="0">
                    <a:pos x="T12" y="T13"/>
                  </a:cxn>
                </a:cxnLst>
                <a:rect l="0" t="0" r="r" b="b"/>
                <a:pathLst>
                  <a:path w="67" h="128">
                    <a:moveTo>
                      <a:pt x="66" y="126"/>
                    </a:moveTo>
                    <a:cubicBezTo>
                      <a:pt x="55" y="105"/>
                      <a:pt x="46" y="83"/>
                      <a:pt x="34" y="62"/>
                    </a:cubicBezTo>
                    <a:cubicBezTo>
                      <a:pt x="24" y="42"/>
                      <a:pt x="11" y="23"/>
                      <a:pt x="2" y="2"/>
                    </a:cubicBezTo>
                    <a:cubicBezTo>
                      <a:pt x="2" y="0"/>
                      <a:pt x="0" y="1"/>
                      <a:pt x="0" y="2"/>
                    </a:cubicBezTo>
                    <a:cubicBezTo>
                      <a:pt x="9" y="23"/>
                      <a:pt x="21" y="42"/>
                      <a:pt x="32" y="62"/>
                    </a:cubicBezTo>
                    <a:cubicBezTo>
                      <a:pt x="43" y="83"/>
                      <a:pt x="53" y="105"/>
                      <a:pt x="64" y="127"/>
                    </a:cubicBezTo>
                    <a:cubicBezTo>
                      <a:pt x="64" y="128"/>
                      <a:pt x="67" y="128"/>
                      <a:pt x="66"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3" name="ïšḻïďê-Freeform 60">
                <a:extLst>
                  <a:ext uri="{FF2B5EF4-FFF2-40B4-BE49-F238E27FC236}">
                    <a16:creationId xmlns:a16="http://schemas.microsoft.com/office/drawing/2014/main" id="{EE83A4C5-175A-4C32-B4CF-9CB7FF5B7CA2}"/>
                  </a:ext>
                </a:extLst>
              </p:cNvPr>
              <p:cNvSpPr>
                <a:spLocks/>
              </p:cNvSpPr>
              <p:nvPr/>
            </p:nvSpPr>
            <p:spPr bwMode="auto">
              <a:xfrm>
                <a:off x="3303" y="877"/>
                <a:ext cx="47" cy="86"/>
              </a:xfrm>
              <a:custGeom>
                <a:avLst/>
                <a:gdLst>
                  <a:gd name="T0" fmla="*/ 42 w 42"/>
                  <a:gd name="T1" fmla="*/ 77 h 78"/>
                  <a:gd name="T2" fmla="*/ 1 w 42"/>
                  <a:gd name="T3" fmla="*/ 1 h 78"/>
                  <a:gd name="T4" fmla="*/ 0 w 42"/>
                  <a:gd name="T5" fmla="*/ 1 h 78"/>
                  <a:gd name="T6" fmla="*/ 40 w 42"/>
                  <a:gd name="T7" fmla="*/ 77 h 78"/>
                  <a:gd name="T8" fmla="*/ 42 w 42"/>
                  <a:gd name="T9" fmla="*/ 77 h 78"/>
                </a:gdLst>
                <a:ahLst/>
                <a:cxnLst>
                  <a:cxn ang="0">
                    <a:pos x="T0" y="T1"/>
                  </a:cxn>
                  <a:cxn ang="0">
                    <a:pos x="T2" y="T3"/>
                  </a:cxn>
                  <a:cxn ang="0">
                    <a:pos x="T4" y="T5"/>
                  </a:cxn>
                  <a:cxn ang="0">
                    <a:pos x="T6" y="T7"/>
                  </a:cxn>
                  <a:cxn ang="0">
                    <a:pos x="T8" y="T9"/>
                  </a:cxn>
                </a:cxnLst>
                <a:rect l="0" t="0" r="r" b="b"/>
                <a:pathLst>
                  <a:path w="42" h="78">
                    <a:moveTo>
                      <a:pt x="42" y="77"/>
                    </a:moveTo>
                    <a:cubicBezTo>
                      <a:pt x="29" y="51"/>
                      <a:pt x="16" y="26"/>
                      <a:pt x="1" y="1"/>
                    </a:cubicBezTo>
                    <a:cubicBezTo>
                      <a:pt x="0" y="0"/>
                      <a:pt x="0" y="1"/>
                      <a:pt x="0" y="1"/>
                    </a:cubicBezTo>
                    <a:cubicBezTo>
                      <a:pt x="15" y="26"/>
                      <a:pt x="27" y="52"/>
                      <a:pt x="40" y="77"/>
                    </a:cubicBezTo>
                    <a:cubicBezTo>
                      <a:pt x="41" y="78"/>
                      <a:pt x="42" y="78"/>
                      <a:pt x="42"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4" name="ïšḻïďê-Freeform 61">
                <a:extLst>
                  <a:ext uri="{FF2B5EF4-FFF2-40B4-BE49-F238E27FC236}">
                    <a16:creationId xmlns:a16="http://schemas.microsoft.com/office/drawing/2014/main" id="{2DD8721C-E1F0-4F94-B883-61A260E7DA64}"/>
                  </a:ext>
                </a:extLst>
              </p:cNvPr>
              <p:cNvSpPr>
                <a:spLocks/>
              </p:cNvSpPr>
              <p:nvPr/>
            </p:nvSpPr>
            <p:spPr bwMode="auto">
              <a:xfrm>
                <a:off x="3307" y="845"/>
                <a:ext cx="72" cy="140"/>
              </a:xfrm>
              <a:custGeom>
                <a:avLst/>
                <a:gdLst>
                  <a:gd name="T0" fmla="*/ 65 w 66"/>
                  <a:gd name="T1" fmla="*/ 124 h 127"/>
                  <a:gd name="T2" fmla="*/ 4 w 66"/>
                  <a:gd name="T3" fmla="*/ 2 h 127"/>
                  <a:gd name="T4" fmla="*/ 1 w 66"/>
                  <a:gd name="T5" fmla="*/ 3 h 127"/>
                  <a:gd name="T6" fmla="*/ 62 w 66"/>
                  <a:gd name="T7" fmla="*/ 124 h 127"/>
                  <a:gd name="T8" fmla="*/ 65 w 66"/>
                  <a:gd name="T9" fmla="*/ 124 h 127"/>
                </a:gdLst>
                <a:ahLst/>
                <a:cxnLst>
                  <a:cxn ang="0">
                    <a:pos x="T0" y="T1"/>
                  </a:cxn>
                  <a:cxn ang="0">
                    <a:pos x="T2" y="T3"/>
                  </a:cxn>
                  <a:cxn ang="0">
                    <a:pos x="T4" y="T5"/>
                  </a:cxn>
                  <a:cxn ang="0">
                    <a:pos x="T6" y="T7"/>
                  </a:cxn>
                  <a:cxn ang="0">
                    <a:pos x="T8" y="T9"/>
                  </a:cxn>
                </a:cxnLst>
                <a:rect l="0" t="0" r="r" b="b"/>
                <a:pathLst>
                  <a:path w="66" h="127">
                    <a:moveTo>
                      <a:pt x="65" y="124"/>
                    </a:moveTo>
                    <a:cubicBezTo>
                      <a:pt x="47" y="82"/>
                      <a:pt x="24" y="42"/>
                      <a:pt x="4" y="2"/>
                    </a:cubicBezTo>
                    <a:cubicBezTo>
                      <a:pt x="3" y="0"/>
                      <a:pt x="0" y="1"/>
                      <a:pt x="1" y="3"/>
                    </a:cubicBezTo>
                    <a:cubicBezTo>
                      <a:pt x="21" y="43"/>
                      <a:pt x="43" y="83"/>
                      <a:pt x="62" y="124"/>
                    </a:cubicBezTo>
                    <a:cubicBezTo>
                      <a:pt x="63" y="127"/>
                      <a:pt x="66" y="126"/>
                      <a:pt x="65" y="1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5" name="ïšḻïďê-Freeform 62">
                <a:extLst>
                  <a:ext uri="{FF2B5EF4-FFF2-40B4-BE49-F238E27FC236}">
                    <a16:creationId xmlns:a16="http://schemas.microsoft.com/office/drawing/2014/main" id="{9B28A301-CE9E-4B9E-97ED-B4C839674201}"/>
                  </a:ext>
                </a:extLst>
              </p:cNvPr>
              <p:cNvSpPr>
                <a:spLocks/>
              </p:cNvSpPr>
              <p:nvPr/>
            </p:nvSpPr>
            <p:spPr bwMode="auto">
              <a:xfrm>
                <a:off x="3319" y="848"/>
                <a:ext cx="56" cy="109"/>
              </a:xfrm>
              <a:custGeom>
                <a:avLst/>
                <a:gdLst>
                  <a:gd name="T0" fmla="*/ 50 w 51"/>
                  <a:gd name="T1" fmla="*/ 98 h 99"/>
                  <a:gd name="T2" fmla="*/ 2 w 51"/>
                  <a:gd name="T3" fmla="*/ 1 h 99"/>
                  <a:gd name="T4" fmla="*/ 1 w 51"/>
                  <a:gd name="T5" fmla="*/ 2 h 99"/>
                  <a:gd name="T6" fmla="*/ 49 w 51"/>
                  <a:gd name="T7" fmla="*/ 98 h 99"/>
                  <a:gd name="T8" fmla="*/ 50 w 51"/>
                  <a:gd name="T9" fmla="*/ 98 h 99"/>
                </a:gdLst>
                <a:ahLst/>
                <a:cxnLst>
                  <a:cxn ang="0">
                    <a:pos x="T0" y="T1"/>
                  </a:cxn>
                  <a:cxn ang="0">
                    <a:pos x="T2" y="T3"/>
                  </a:cxn>
                  <a:cxn ang="0">
                    <a:pos x="T4" y="T5"/>
                  </a:cxn>
                  <a:cxn ang="0">
                    <a:pos x="T6" y="T7"/>
                  </a:cxn>
                  <a:cxn ang="0">
                    <a:pos x="T8" y="T9"/>
                  </a:cxn>
                </a:cxnLst>
                <a:rect l="0" t="0" r="r" b="b"/>
                <a:pathLst>
                  <a:path w="51" h="99">
                    <a:moveTo>
                      <a:pt x="50" y="98"/>
                    </a:moveTo>
                    <a:cubicBezTo>
                      <a:pt x="36" y="65"/>
                      <a:pt x="20" y="33"/>
                      <a:pt x="2" y="1"/>
                    </a:cubicBezTo>
                    <a:cubicBezTo>
                      <a:pt x="2" y="0"/>
                      <a:pt x="0" y="1"/>
                      <a:pt x="1" y="2"/>
                    </a:cubicBezTo>
                    <a:cubicBezTo>
                      <a:pt x="18" y="34"/>
                      <a:pt x="34" y="66"/>
                      <a:pt x="49" y="98"/>
                    </a:cubicBezTo>
                    <a:cubicBezTo>
                      <a:pt x="50" y="99"/>
                      <a:pt x="51" y="99"/>
                      <a:pt x="50" y="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6" name="ïšḻïďê-Freeform 63">
                <a:extLst>
                  <a:ext uri="{FF2B5EF4-FFF2-40B4-BE49-F238E27FC236}">
                    <a16:creationId xmlns:a16="http://schemas.microsoft.com/office/drawing/2014/main" id="{1C6ACBBF-1152-4E82-91B0-14FCCD84D22D}"/>
                  </a:ext>
                </a:extLst>
              </p:cNvPr>
              <p:cNvSpPr>
                <a:spLocks/>
              </p:cNvSpPr>
              <p:nvPr/>
            </p:nvSpPr>
            <p:spPr bwMode="auto">
              <a:xfrm>
                <a:off x="3297" y="770"/>
                <a:ext cx="70" cy="135"/>
              </a:xfrm>
              <a:custGeom>
                <a:avLst/>
                <a:gdLst>
                  <a:gd name="T0" fmla="*/ 63 w 64"/>
                  <a:gd name="T1" fmla="*/ 121 h 123"/>
                  <a:gd name="T2" fmla="*/ 2 w 64"/>
                  <a:gd name="T3" fmla="*/ 1 h 123"/>
                  <a:gd name="T4" fmla="*/ 0 w 64"/>
                  <a:gd name="T5" fmla="*/ 2 h 123"/>
                  <a:gd name="T6" fmla="*/ 61 w 64"/>
                  <a:gd name="T7" fmla="*/ 121 h 123"/>
                  <a:gd name="T8" fmla="*/ 63 w 64"/>
                  <a:gd name="T9" fmla="*/ 121 h 123"/>
                </a:gdLst>
                <a:ahLst/>
                <a:cxnLst>
                  <a:cxn ang="0">
                    <a:pos x="T0" y="T1"/>
                  </a:cxn>
                  <a:cxn ang="0">
                    <a:pos x="T2" y="T3"/>
                  </a:cxn>
                  <a:cxn ang="0">
                    <a:pos x="T4" y="T5"/>
                  </a:cxn>
                  <a:cxn ang="0">
                    <a:pos x="T6" y="T7"/>
                  </a:cxn>
                  <a:cxn ang="0">
                    <a:pos x="T8" y="T9"/>
                  </a:cxn>
                </a:cxnLst>
                <a:rect l="0" t="0" r="r" b="b"/>
                <a:pathLst>
                  <a:path w="64" h="123">
                    <a:moveTo>
                      <a:pt x="63" y="121"/>
                    </a:moveTo>
                    <a:cubicBezTo>
                      <a:pt x="42" y="81"/>
                      <a:pt x="22" y="41"/>
                      <a:pt x="2" y="1"/>
                    </a:cubicBezTo>
                    <a:cubicBezTo>
                      <a:pt x="2" y="0"/>
                      <a:pt x="0" y="1"/>
                      <a:pt x="0" y="2"/>
                    </a:cubicBezTo>
                    <a:cubicBezTo>
                      <a:pt x="20" y="42"/>
                      <a:pt x="40" y="82"/>
                      <a:pt x="61" y="121"/>
                    </a:cubicBezTo>
                    <a:cubicBezTo>
                      <a:pt x="62" y="123"/>
                      <a:pt x="64" y="122"/>
                      <a:pt x="63" y="1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7" name="ïšḻïďê-Freeform 64">
                <a:extLst>
                  <a:ext uri="{FF2B5EF4-FFF2-40B4-BE49-F238E27FC236}">
                    <a16:creationId xmlns:a16="http://schemas.microsoft.com/office/drawing/2014/main" id="{34478C52-A657-4E79-8CFB-44EB7457BDA2}"/>
                  </a:ext>
                </a:extLst>
              </p:cNvPr>
              <p:cNvSpPr>
                <a:spLocks/>
              </p:cNvSpPr>
              <p:nvPr/>
            </p:nvSpPr>
            <p:spPr bwMode="auto">
              <a:xfrm>
                <a:off x="3290" y="739"/>
                <a:ext cx="103" cy="188"/>
              </a:xfrm>
              <a:custGeom>
                <a:avLst/>
                <a:gdLst>
                  <a:gd name="T0" fmla="*/ 92 w 93"/>
                  <a:gd name="T1" fmla="*/ 169 h 171"/>
                  <a:gd name="T2" fmla="*/ 46 w 93"/>
                  <a:gd name="T3" fmla="*/ 81 h 171"/>
                  <a:gd name="T4" fmla="*/ 3 w 93"/>
                  <a:gd name="T5" fmla="*/ 1 h 171"/>
                  <a:gd name="T6" fmla="*/ 1 w 93"/>
                  <a:gd name="T7" fmla="*/ 2 h 171"/>
                  <a:gd name="T8" fmla="*/ 43 w 93"/>
                  <a:gd name="T9" fmla="*/ 81 h 171"/>
                  <a:gd name="T10" fmla="*/ 90 w 93"/>
                  <a:gd name="T11" fmla="*/ 170 h 171"/>
                  <a:gd name="T12" fmla="*/ 92 w 93"/>
                  <a:gd name="T13" fmla="*/ 169 h 171"/>
                </a:gdLst>
                <a:ahLst/>
                <a:cxnLst>
                  <a:cxn ang="0">
                    <a:pos x="T0" y="T1"/>
                  </a:cxn>
                  <a:cxn ang="0">
                    <a:pos x="T2" y="T3"/>
                  </a:cxn>
                  <a:cxn ang="0">
                    <a:pos x="T4" y="T5"/>
                  </a:cxn>
                  <a:cxn ang="0">
                    <a:pos x="T6" y="T7"/>
                  </a:cxn>
                  <a:cxn ang="0">
                    <a:pos x="T8" y="T9"/>
                  </a:cxn>
                  <a:cxn ang="0">
                    <a:pos x="T10" y="T11"/>
                  </a:cxn>
                  <a:cxn ang="0">
                    <a:pos x="T12" y="T13"/>
                  </a:cxn>
                </a:cxnLst>
                <a:rect l="0" t="0" r="r" b="b"/>
                <a:pathLst>
                  <a:path w="93" h="171">
                    <a:moveTo>
                      <a:pt x="92" y="169"/>
                    </a:moveTo>
                    <a:cubicBezTo>
                      <a:pt x="77" y="139"/>
                      <a:pt x="62" y="110"/>
                      <a:pt x="46" y="81"/>
                    </a:cubicBezTo>
                    <a:cubicBezTo>
                      <a:pt x="32" y="54"/>
                      <a:pt x="16" y="28"/>
                      <a:pt x="3" y="1"/>
                    </a:cubicBezTo>
                    <a:cubicBezTo>
                      <a:pt x="3" y="0"/>
                      <a:pt x="0" y="0"/>
                      <a:pt x="1" y="2"/>
                    </a:cubicBezTo>
                    <a:cubicBezTo>
                      <a:pt x="14" y="29"/>
                      <a:pt x="29" y="55"/>
                      <a:pt x="43" y="81"/>
                    </a:cubicBezTo>
                    <a:cubicBezTo>
                      <a:pt x="59" y="111"/>
                      <a:pt x="74" y="140"/>
                      <a:pt x="90" y="170"/>
                    </a:cubicBezTo>
                    <a:cubicBezTo>
                      <a:pt x="91" y="171"/>
                      <a:pt x="93" y="170"/>
                      <a:pt x="92" y="1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8" name="ïšḻïďê-Freeform 65">
                <a:extLst>
                  <a:ext uri="{FF2B5EF4-FFF2-40B4-BE49-F238E27FC236}">
                    <a16:creationId xmlns:a16="http://schemas.microsoft.com/office/drawing/2014/main" id="{CD0D979E-CA57-41A5-91AD-245280349AB8}"/>
                  </a:ext>
                </a:extLst>
              </p:cNvPr>
              <p:cNvSpPr>
                <a:spLocks/>
              </p:cNvSpPr>
              <p:nvPr/>
            </p:nvSpPr>
            <p:spPr bwMode="auto">
              <a:xfrm>
                <a:off x="3297" y="712"/>
                <a:ext cx="104" cy="199"/>
              </a:xfrm>
              <a:custGeom>
                <a:avLst/>
                <a:gdLst>
                  <a:gd name="T0" fmla="*/ 94 w 95"/>
                  <a:gd name="T1" fmla="*/ 179 h 181"/>
                  <a:gd name="T2" fmla="*/ 2 w 95"/>
                  <a:gd name="T3" fmla="*/ 1 h 181"/>
                  <a:gd name="T4" fmla="*/ 1 w 95"/>
                  <a:gd name="T5" fmla="*/ 1 h 181"/>
                  <a:gd name="T6" fmla="*/ 92 w 95"/>
                  <a:gd name="T7" fmla="*/ 179 h 181"/>
                  <a:gd name="T8" fmla="*/ 94 w 95"/>
                  <a:gd name="T9" fmla="*/ 179 h 181"/>
                </a:gdLst>
                <a:ahLst/>
                <a:cxnLst>
                  <a:cxn ang="0">
                    <a:pos x="T0" y="T1"/>
                  </a:cxn>
                  <a:cxn ang="0">
                    <a:pos x="T2" y="T3"/>
                  </a:cxn>
                  <a:cxn ang="0">
                    <a:pos x="T4" y="T5"/>
                  </a:cxn>
                  <a:cxn ang="0">
                    <a:pos x="T6" y="T7"/>
                  </a:cxn>
                  <a:cxn ang="0">
                    <a:pos x="T8" y="T9"/>
                  </a:cxn>
                </a:cxnLst>
                <a:rect l="0" t="0" r="r" b="b"/>
                <a:pathLst>
                  <a:path w="95" h="181">
                    <a:moveTo>
                      <a:pt x="94" y="179"/>
                    </a:moveTo>
                    <a:cubicBezTo>
                      <a:pt x="64" y="119"/>
                      <a:pt x="33" y="60"/>
                      <a:pt x="2" y="1"/>
                    </a:cubicBezTo>
                    <a:cubicBezTo>
                      <a:pt x="1" y="0"/>
                      <a:pt x="0" y="1"/>
                      <a:pt x="1" y="1"/>
                    </a:cubicBezTo>
                    <a:cubicBezTo>
                      <a:pt x="31" y="61"/>
                      <a:pt x="62" y="120"/>
                      <a:pt x="92" y="179"/>
                    </a:cubicBezTo>
                    <a:cubicBezTo>
                      <a:pt x="92" y="181"/>
                      <a:pt x="95" y="180"/>
                      <a:pt x="94" y="17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9" name="ïšḻïďê-Freeform 66">
                <a:extLst>
                  <a:ext uri="{FF2B5EF4-FFF2-40B4-BE49-F238E27FC236}">
                    <a16:creationId xmlns:a16="http://schemas.microsoft.com/office/drawing/2014/main" id="{65A35CD2-2B11-467A-9AB9-C58188F9388D}"/>
                  </a:ext>
                </a:extLst>
              </p:cNvPr>
              <p:cNvSpPr>
                <a:spLocks/>
              </p:cNvSpPr>
              <p:nvPr/>
            </p:nvSpPr>
            <p:spPr bwMode="auto">
              <a:xfrm>
                <a:off x="3335" y="608"/>
                <a:ext cx="139" cy="259"/>
              </a:xfrm>
              <a:custGeom>
                <a:avLst/>
                <a:gdLst>
                  <a:gd name="T0" fmla="*/ 125 w 126"/>
                  <a:gd name="T1" fmla="*/ 232 h 235"/>
                  <a:gd name="T2" fmla="*/ 3 w 126"/>
                  <a:gd name="T3" fmla="*/ 1 h 235"/>
                  <a:gd name="T4" fmla="*/ 1 w 126"/>
                  <a:gd name="T5" fmla="*/ 2 h 235"/>
                  <a:gd name="T6" fmla="*/ 122 w 126"/>
                  <a:gd name="T7" fmla="*/ 233 h 235"/>
                  <a:gd name="T8" fmla="*/ 125 w 126"/>
                  <a:gd name="T9" fmla="*/ 232 h 235"/>
                </a:gdLst>
                <a:ahLst/>
                <a:cxnLst>
                  <a:cxn ang="0">
                    <a:pos x="T0" y="T1"/>
                  </a:cxn>
                  <a:cxn ang="0">
                    <a:pos x="T2" y="T3"/>
                  </a:cxn>
                  <a:cxn ang="0">
                    <a:pos x="T4" y="T5"/>
                  </a:cxn>
                  <a:cxn ang="0">
                    <a:pos x="T6" y="T7"/>
                  </a:cxn>
                  <a:cxn ang="0">
                    <a:pos x="T8" y="T9"/>
                  </a:cxn>
                </a:cxnLst>
                <a:rect l="0" t="0" r="r" b="b"/>
                <a:pathLst>
                  <a:path w="126" h="235">
                    <a:moveTo>
                      <a:pt x="125" y="232"/>
                    </a:moveTo>
                    <a:cubicBezTo>
                      <a:pt x="83" y="156"/>
                      <a:pt x="44" y="78"/>
                      <a:pt x="3" y="1"/>
                    </a:cubicBezTo>
                    <a:cubicBezTo>
                      <a:pt x="2" y="0"/>
                      <a:pt x="0" y="0"/>
                      <a:pt x="1" y="2"/>
                    </a:cubicBezTo>
                    <a:cubicBezTo>
                      <a:pt x="41" y="79"/>
                      <a:pt x="79" y="158"/>
                      <a:pt x="122" y="233"/>
                    </a:cubicBezTo>
                    <a:cubicBezTo>
                      <a:pt x="123" y="235"/>
                      <a:pt x="126" y="234"/>
                      <a:pt x="125" y="2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0" name="ïšḻïďê-Freeform 67">
                <a:extLst>
                  <a:ext uri="{FF2B5EF4-FFF2-40B4-BE49-F238E27FC236}">
                    <a16:creationId xmlns:a16="http://schemas.microsoft.com/office/drawing/2014/main" id="{95C666A0-5141-4B4F-881F-A7719797F2E7}"/>
                  </a:ext>
                </a:extLst>
              </p:cNvPr>
              <p:cNvSpPr>
                <a:spLocks/>
              </p:cNvSpPr>
              <p:nvPr/>
            </p:nvSpPr>
            <p:spPr bwMode="auto">
              <a:xfrm>
                <a:off x="3326" y="566"/>
                <a:ext cx="146" cy="270"/>
              </a:xfrm>
              <a:custGeom>
                <a:avLst/>
                <a:gdLst>
                  <a:gd name="T0" fmla="*/ 131 w 132"/>
                  <a:gd name="T1" fmla="*/ 243 h 246"/>
                  <a:gd name="T2" fmla="*/ 3 w 132"/>
                  <a:gd name="T3" fmla="*/ 2 h 246"/>
                  <a:gd name="T4" fmla="*/ 1 w 132"/>
                  <a:gd name="T5" fmla="*/ 3 h 246"/>
                  <a:gd name="T6" fmla="*/ 128 w 132"/>
                  <a:gd name="T7" fmla="*/ 244 h 246"/>
                  <a:gd name="T8" fmla="*/ 131 w 132"/>
                  <a:gd name="T9" fmla="*/ 243 h 246"/>
                </a:gdLst>
                <a:ahLst/>
                <a:cxnLst>
                  <a:cxn ang="0">
                    <a:pos x="T0" y="T1"/>
                  </a:cxn>
                  <a:cxn ang="0">
                    <a:pos x="T2" y="T3"/>
                  </a:cxn>
                  <a:cxn ang="0">
                    <a:pos x="T4" y="T5"/>
                  </a:cxn>
                  <a:cxn ang="0">
                    <a:pos x="T6" y="T7"/>
                  </a:cxn>
                  <a:cxn ang="0">
                    <a:pos x="T8" y="T9"/>
                  </a:cxn>
                </a:cxnLst>
                <a:rect l="0" t="0" r="r" b="b"/>
                <a:pathLst>
                  <a:path w="132" h="246">
                    <a:moveTo>
                      <a:pt x="131" y="243"/>
                    </a:moveTo>
                    <a:cubicBezTo>
                      <a:pt x="88" y="163"/>
                      <a:pt x="43" y="84"/>
                      <a:pt x="3" y="2"/>
                    </a:cubicBezTo>
                    <a:cubicBezTo>
                      <a:pt x="3" y="0"/>
                      <a:pt x="0" y="1"/>
                      <a:pt x="1" y="3"/>
                    </a:cubicBezTo>
                    <a:cubicBezTo>
                      <a:pt x="39" y="85"/>
                      <a:pt x="85" y="164"/>
                      <a:pt x="128" y="244"/>
                    </a:cubicBezTo>
                    <a:cubicBezTo>
                      <a:pt x="129" y="246"/>
                      <a:pt x="132" y="245"/>
                      <a:pt x="131" y="2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1" name="i$liḋe-Freeform 68">
                <a:extLst>
                  <a:ext uri="{FF2B5EF4-FFF2-40B4-BE49-F238E27FC236}">
                    <a16:creationId xmlns:a16="http://schemas.microsoft.com/office/drawing/2014/main" id="{27834060-D0DC-4FCD-8CE0-E241864FF9BA}"/>
                  </a:ext>
                </a:extLst>
              </p:cNvPr>
              <p:cNvSpPr>
                <a:spLocks/>
              </p:cNvSpPr>
              <p:nvPr/>
            </p:nvSpPr>
            <p:spPr bwMode="auto">
              <a:xfrm>
                <a:off x="3325" y="523"/>
                <a:ext cx="70" cy="145"/>
              </a:xfrm>
              <a:custGeom>
                <a:avLst/>
                <a:gdLst>
                  <a:gd name="T0" fmla="*/ 63 w 63"/>
                  <a:gd name="T1" fmla="*/ 130 h 132"/>
                  <a:gd name="T2" fmla="*/ 1 w 63"/>
                  <a:gd name="T3" fmla="*/ 1 h 132"/>
                  <a:gd name="T4" fmla="*/ 0 w 63"/>
                  <a:gd name="T5" fmla="*/ 1 h 132"/>
                  <a:gd name="T6" fmla="*/ 60 w 63"/>
                  <a:gd name="T7" fmla="*/ 130 h 132"/>
                  <a:gd name="T8" fmla="*/ 63 w 63"/>
                  <a:gd name="T9" fmla="*/ 130 h 132"/>
                </a:gdLst>
                <a:ahLst/>
                <a:cxnLst>
                  <a:cxn ang="0">
                    <a:pos x="T0" y="T1"/>
                  </a:cxn>
                  <a:cxn ang="0">
                    <a:pos x="T2" y="T3"/>
                  </a:cxn>
                  <a:cxn ang="0">
                    <a:pos x="T4" y="T5"/>
                  </a:cxn>
                  <a:cxn ang="0">
                    <a:pos x="T6" y="T7"/>
                  </a:cxn>
                  <a:cxn ang="0">
                    <a:pos x="T8" y="T9"/>
                  </a:cxn>
                </a:cxnLst>
                <a:rect l="0" t="0" r="r" b="b"/>
                <a:pathLst>
                  <a:path w="63" h="132">
                    <a:moveTo>
                      <a:pt x="63" y="130"/>
                    </a:moveTo>
                    <a:cubicBezTo>
                      <a:pt x="39" y="88"/>
                      <a:pt x="15" y="47"/>
                      <a:pt x="1" y="1"/>
                    </a:cubicBezTo>
                    <a:cubicBezTo>
                      <a:pt x="1" y="0"/>
                      <a:pt x="0" y="0"/>
                      <a:pt x="0" y="1"/>
                    </a:cubicBezTo>
                    <a:cubicBezTo>
                      <a:pt x="13" y="47"/>
                      <a:pt x="37" y="89"/>
                      <a:pt x="60" y="130"/>
                    </a:cubicBezTo>
                    <a:cubicBezTo>
                      <a:pt x="61" y="132"/>
                      <a:pt x="63" y="131"/>
                      <a:pt x="63" y="1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2" name="i$liḋe-Freeform 69">
                <a:extLst>
                  <a:ext uri="{FF2B5EF4-FFF2-40B4-BE49-F238E27FC236}">
                    <a16:creationId xmlns:a16="http://schemas.microsoft.com/office/drawing/2014/main" id="{50430134-E809-4D43-B447-5574523CE04E}"/>
                  </a:ext>
                </a:extLst>
              </p:cNvPr>
              <p:cNvSpPr>
                <a:spLocks/>
              </p:cNvSpPr>
              <p:nvPr/>
            </p:nvSpPr>
            <p:spPr bwMode="auto">
              <a:xfrm>
                <a:off x="3310" y="462"/>
                <a:ext cx="120" cy="229"/>
              </a:xfrm>
              <a:custGeom>
                <a:avLst/>
                <a:gdLst>
                  <a:gd name="T0" fmla="*/ 108 w 109"/>
                  <a:gd name="T1" fmla="*/ 205 h 208"/>
                  <a:gd name="T2" fmla="*/ 57 w 109"/>
                  <a:gd name="T3" fmla="*/ 107 h 208"/>
                  <a:gd name="T4" fmla="*/ 3 w 109"/>
                  <a:gd name="T5" fmla="*/ 2 h 208"/>
                  <a:gd name="T6" fmla="*/ 1 w 109"/>
                  <a:gd name="T7" fmla="*/ 3 h 208"/>
                  <a:gd name="T8" fmla="*/ 49 w 109"/>
                  <a:gd name="T9" fmla="*/ 101 h 208"/>
                  <a:gd name="T10" fmla="*/ 104 w 109"/>
                  <a:gd name="T11" fmla="*/ 206 h 208"/>
                  <a:gd name="T12" fmla="*/ 108 w 109"/>
                  <a:gd name="T13" fmla="*/ 205 h 208"/>
                </a:gdLst>
                <a:ahLst/>
                <a:cxnLst>
                  <a:cxn ang="0">
                    <a:pos x="T0" y="T1"/>
                  </a:cxn>
                  <a:cxn ang="0">
                    <a:pos x="T2" y="T3"/>
                  </a:cxn>
                  <a:cxn ang="0">
                    <a:pos x="T4" y="T5"/>
                  </a:cxn>
                  <a:cxn ang="0">
                    <a:pos x="T6" y="T7"/>
                  </a:cxn>
                  <a:cxn ang="0">
                    <a:pos x="T8" y="T9"/>
                  </a:cxn>
                  <a:cxn ang="0">
                    <a:pos x="T10" y="T11"/>
                  </a:cxn>
                  <a:cxn ang="0">
                    <a:pos x="T12" y="T13"/>
                  </a:cxn>
                </a:cxnLst>
                <a:rect l="0" t="0" r="r" b="b"/>
                <a:pathLst>
                  <a:path w="109" h="208">
                    <a:moveTo>
                      <a:pt x="108" y="205"/>
                    </a:moveTo>
                    <a:cubicBezTo>
                      <a:pt x="91" y="172"/>
                      <a:pt x="73" y="140"/>
                      <a:pt x="57" y="107"/>
                    </a:cubicBezTo>
                    <a:cubicBezTo>
                      <a:pt x="39" y="72"/>
                      <a:pt x="18" y="38"/>
                      <a:pt x="3" y="2"/>
                    </a:cubicBezTo>
                    <a:cubicBezTo>
                      <a:pt x="2" y="0"/>
                      <a:pt x="0" y="1"/>
                      <a:pt x="1" y="3"/>
                    </a:cubicBezTo>
                    <a:cubicBezTo>
                      <a:pt x="14" y="37"/>
                      <a:pt x="33" y="69"/>
                      <a:pt x="49" y="101"/>
                    </a:cubicBezTo>
                    <a:cubicBezTo>
                      <a:pt x="67" y="136"/>
                      <a:pt x="86" y="171"/>
                      <a:pt x="104" y="206"/>
                    </a:cubicBezTo>
                    <a:cubicBezTo>
                      <a:pt x="106" y="208"/>
                      <a:pt x="109" y="207"/>
                      <a:pt x="108" y="20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3" name="i$liḋe-Freeform 70">
                <a:extLst>
                  <a:ext uri="{FF2B5EF4-FFF2-40B4-BE49-F238E27FC236}">
                    <a16:creationId xmlns:a16="http://schemas.microsoft.com/office/drawing/2014/main" id="{93B8410F-0E62-4B2A-B6F9-4B18123D23D4}"/>
                  </a:ext>
                </a:extLst>
              </p:cNvPr>
              <p:cNvSpPr>
                <a:spLocks/>
              </p:cNvSpPr>
              <p:nvPr/>
            </p:nvSpPr>
            <p:spPr bwMode="auto">
              <a:xfrm>
                <a:off x="3301" y="398"/>
                <a:ext cx="57" cy="121"/>
              </a:xfrm>
              <a:custGeom>
                <a:avLst/>
                <a:gdLst>
                  <a:gd name="T0" fmla="*/ 52 w 52"/>
                  <a:gd name="T1" fmla="*/ 108 h 110"/>
                  <a:gd name="T2" fmla="*/ 37 w 52"/>
                  <a:gd name="T3" fmla="*/ 78 h 110"/>
                  <a:gd name="T4" fmla="*/ 39 w 52"/>
                  <a:gd name="T5" fmla="*/ 82 h 110"/>
                  <a:gd name="T6" fmla="*/ 42 w 52"/>
                  <a:gd name="T7" fmla="*/ 80 h 110"/>
                  <a:gd name="T8" fmla="*/ 4 w 52"/>
                  <a:gd name="T9" fmla="*/ 1 h 110"/>
                  <a:gd name="T10" fmla="*/ 1 w 52"/>
                  <a:gd name="T11" fmla="*/ 3 h 110"/>
                  <a:gd name="T12" fmla="*/ 27 w 52"/>
                  <a:gd name="T13" fmla="*/ 59 h 110"/>
                  <a:gd name="T14" fmla="*/ 27 w 52"/>
                  <a:gd name="T15" fmla="*/ 61 h 110"/>
                  <a:gd name="T16" fmla="*/ 50 w 52"/>
                  <a:gd name="T17" fmla="*/ 109 h 110"/>
                  <a:gd name="T18" fmla="*/ 52 w 52"/>
                  <a:gd name="T19"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10">
                    <a:moveTo>
                      <a:pt x="52" y="108"/>
                    </a:moveTo>
                    <a:cubicBezTo>
                      <a:pt x="46" y="98"/>
                      <a:pt x="42" y="88"/>
                      <a:pt x="37" y="78"/>
                    </a:cubicBezTo>
                    <a:cubicBezTo>
                      <a:pt x="38" y="79"/>
                      <a:pt x="38" y="80"/>
                      <a:pt x="39" y="82"/>
                    </a:cubicBezTo>
                    <a:cubicBezTo>
                      <a:pt x="40" y="83"/>
                      <a:pt x="43" y="81"/>
                      <a:pt x="42" y="80"/>
                    </a:cubicBezTo>
                    <a:cubicBezTo>
                      <a:pt x="27" y="54"/>
                      <a:pt x="17" y="27"/>
                      <a:pt x="4" y="1"/>
                    </a:cubicBezTo>
                    <a:cubicBezTo>
                      <a:pt x="3" y="0"/>
                      <a:pt x="0" y="1"/>
                      <a:pt x="1" y="3"/>
                    </a:cubicBezTo>
                    <a:cubicBezTo>
                      <a:pt x="10" y="21"/>
                      <a:pt x="18" y="41"/>
                      <a:pt x="27" y="59"/>
                    </a:cubicBezTo>
                    <a:cubicBezTo>
                      <a:pt x="27" y="60"/>
                      <a:pt x="27" y="60"/>
                      <a:pt x="27" y="61"/>
                    </a:cubicBezTo>
                    <a:cubicBezTo>
                      <a:pt x="35" y="77"/>
                      <a:pt x="42" y="93"/>
                      <a:pt x="50" y="109"/>
                    </a:cubicBezTo>
                    <a:cubicBezTo>
                      <a:pt x="50" y="110"/>
                      <a:pt x="52" y="110"/>
                      <a:pt x="52"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4" name="i$liḋe-Freeform 71">
                <a:extLst>
                  <a:ext uri="{FF2B5EF4-FFF2-40B4-BE49-F238E27FC236}">
                    <a16:creationId xmlns:a16="http://schemas.microsoft.com/office/drawing/2014/main" id="{96FAAB2D-3C74-4E78-9FB5-E6372616A848}"/>
                  </a:ext>
                </a:extLst>
              </p:cNvPr>
              <p:cNvSpPr>
                <a:spLocks/>
              </p:cNvSpPr>
              <p:nvPr/>
            </p:nvSpPr>
            <p:spPr bwMode="auto">
              <a:xfrm>
                <a:off x="3297" y="357"/>
                <a:ext cx="85" cy="166"/>
              </a:xfrm>
              <a:custGeom>
                <a:avLst/>
                <a:gdLst>
                  <a:gd name="T0" fmla="*/ 76 w 77"/>
                  <a:gd name="T1" fmla="*/ 149 h 151"/>
                  <a:gd name="T2" fmla="*/ 7 w 77"/>
                  <a:gd name="T3" fmla="*/ 12 h 151"/>
                  <a:gd name="T4" fmla="*/ 7 w 77"/>
                  <a:gd name="T5" fmla="*/ 11 h 151"/>
                  <a:gd name="T6" fmla="*/ 2 w 77"/>
                  <a:gd name="T7" fmla="*/ 2 h 151"/>
                  <a:gd name="T8" fmla="*/ 0 w 77"/>
                  <a:gd name="T9" fmla="*/ 2 h 151"/>
                  <a:gd name="T10" fmla="*/ 5 w 77"/>
                  <a:gd name="T11" fmla="*/ 12 h 151"/>
                  <a:gd name="T12" fmla="*/ 5 w 77"/>
                  <a:gd name="T13" fmla="*/ 12 h 151"/>
                  <a:gd name="T14" fmla="*/ 11 w 77"/>
                  <a:gd name="T15" fmla="*/ 24 h 151"/>
                  <a:gd name="T16" fmla="*/ 38 w 77"/>
                  <a:gd name="T17" fmla="*/ 81 h 151"/>
                  <a:gd name="T18" fmla="*/ 40 w 77"/>
                  <a:gd name="T19" fmla="*/ 82 h 151"/>
                  <a:gd name="T20" fmla="*/ 73 w 77"/>
                  <a:gd name="T21" fmla="*/ 150 h 151"/>
                  <a:gd name="T22" fmla="*/ 76 w 77"/>
                  <a:gd name="T23" fmla="*/ 1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151">
                    <a:moveTo>
                      <a:pt x="76" y="149"/>
                    </a:moveTo>
                    <a:cubicBezTo>
                      <a:pt x="53" y="103"/>
                      <a:pt x="30" y="57"/>
                      <a:pt x="7" y="12"/>
                    </a:cubicBezTo>
                    <a:cubicBezTo>
                      <a:pt x="7" y="11"/>
                      <a:pt x="7" y="11"/>
                      <a:pt x="7" y="11"/>
                    </a:cubicBezTo>
                    <a:cubicBezTo>
                      <a:pt x="5" y="8"/>
                      <a:pt x="4" y="5"/>
                      <a:pt x="2" y="2"/>
                    </a:cubicBezTo>
                    <a:cubicBezTo>
                      <a:pt x="2" y="0"/>
                      <a:pt x="0" y="1"/>
                      <a:pt x="0" y="2"/>
                    </a:cubicBezTo>
                    <a:cubicBezTo>
                      <a:pt x="2" y="5"/>
                      <a:pt x="3" y="9"/>
                      <a:pt x="5" y="12"/>
                    </a:cubicBezTo>
                    <a:cubicBezTo>
                      <a:pt x="5" y="12"/>
                      <a:pt x="5" y="12"/>
                      <a:pt x="5" y="12"/>
                    </a:cubicBezTo>
                    <a:cubicBezTo>
                      <a:pt x="11" y="24"/>
                      <a:pt x="11" y="24"/>
                      <a:pt x="11" y="24"/>
                    </a:cubicBezTo>
                    <a:cubicBezTo>
                      <a:pt x="20" y="43"/>
                      <a:pt x="29" y="62"/>
                      <a:pt x="38" y="81"/>
                    </a:cubicBezTo>
                    <a:cubicBezTo>
                      <a:pt x="38" y="82"/>
                      <a:pt x="39" y="82"/>
                      <a:pt x="40" y="82"/>
                    </a:cubicBezTo>
                    <a:cubicBezTo>
                      <a:pt x="73" y="150"/>
                      <a:pt x="73" y="150"/>
                      <a:pt x="73" y="150"/>
                    </a:cubicBezTo>
                    <a:cubicBezTo>
                      <a:pt x="74" y="151"/>
                      <a:pt x="77" y="151"/>
                      <a:pt x="76" y="14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5" name="i$liḋe-Freeform 72">
                <a:extLst>
                  <a:ext uri="{FF2B5EF4-FFF2-40B4-BE49-F238E27FC236}">
                    <a16:creationId xmlns:a16="http://schemas.microsoft.com/office/drawing/2014/main" id="{978E4192-B2AB-4BD3-A709-F46F88079780}"/>
                  </a:ext>
                </a:extLst>
              </p:cNvPr>
              <p:cNvSpPr>
                <a:spLocks/>
              </p:cNvSpPr>
              <p:nvPr/>
            </p:nvSpPr>
            <p:spPr bwMode="auto">
              <a:xfrm>
                <a:off x="3295" y="321"/>
                <a:ext cx="116" cy="239"/>
              </a:xfrm>
              <a:custGeom>
                <a:avLst/>
                <a:gdLst>
                  <a:gd name="T0" fmla="*/ 104 w 106"/>
                  <a:gd name="T1" fmla="*/ 214 h 217"/>
                  <a:gd name="T2" fmla="*/ 46 w 106"/>
                  <a:gd name="T3" fmla="*/ 97 h 217"/>
                  <a:gd name="T4" fmla="*/ 50 w 106"/>
                  <a:gd name="T5" fmla="*/ 103 h 217"/>
                  <a:gd name="T6" fmla="*/ 53 w 106"/>
                  <a:gd name="T7" fmla="*/ 102 h 217"/>
                  <a:gd name="T8" fmla="*/ 4 w 106"/>
                  <a:gd name="T9" fmla="*/ 6 h 217"/>
                  <a:gd name="T10" fmla="*/ 4 w 106"/>
                  <a:gd name="T11" fmla="*/ 6 h 217"/>
                  <a:gd name="T12" fmla="*/ 4 w 106"/>
                  <a:gd name="T13" fmla="*/ 6 h 217"/>
                  <a:gd name="T14" fmla="*/ 1 w 106"/>
                  <a:gd name="T15" fmla="*/ 1 h 217"/>
                  <a:gd name="T16" fmla="*/ 0 w 106"/>
                  <a:gd name="T17" fmla="*/ 1 h 217"/>
                  <a:gd name="T18" fmla="*/ 3 w 106"/>
                  <a:gd name="T19" fmla="*/ 6 h 217"/>
                  <a:gd name="T20" fmla="*/ 3 w 106"/>
                  <a:gd name="T21" fmla="*/ 12 h 217"/>
                  <a:gd name="T22" fmla="*/ 2 w 106"/>
                  <a:gd name="T23" fmla="*/ 14 h 217"/>
                  <a:gd name="T24" fmla="*/ 100 w 106"/>
                  <a:gd name="T25" fmla="*/ 215 h 217"/>
                  <a:gd name="T26" fmla="*/ 104 w 106"/>
                  <a:gd name="T27"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217">
                    <a:moveTo>
                      <a:pt x="104" y="214"/>
                    </a:moveTo>
                    <a:cubicBezTo>
                      <a:pt x="84" y="175"/>
                      <a:pt x="65" y="136"/>
                      <a:pt x="46" y="97"/>
                    </a:cubicBezTo>
                    <a:cubicBezTo>
                      <a:pt x="48" y="99"/>
                      <a:pt x="49" y="101"/>
                      <a:pt x="50" y="103"/>
                    </a:cubicBezTo>
                    <a:cubicBezTo>
                      <a:pt x="51" y="105"/>
                      <a:pt x="54" y="103"/>
                      <a:pt x="53" y="102"/>
                    </a:cubicBezTo>
                    <a:cubicBezTo>
                      <a:pt x="33" y="71"/>
                      <a:pt x="19" y="38"/>
                      <a:pt x="4" y="6"/>
                    </a:cubicBezTo>
                    <a:cubicBezTo>
                      <a:pt x="4" y="6"/>
                      <a:pt x="4" y="6"/>
                      <a:pt x="4" y="6"/>
                    </a:cubicBezTo>
                    <a:cubicBezTo>
                      <a:pt x="4" y="6"/>
                      <a:pt x="4" y="6"/>
                      <a:pt x="4" y="6"/>
                    </a:cubicBezTo>
                    <a:cubicBezTo>
                      <a:pt x="3" y="4"/>
                      <a:pt x="2" y="2"/>
                      <a:pt x="1" y="1"/>
                    </a:cubicBezTo>
                    <a:cubicBezTo>
                      <a:pt x="1" y="0"/>
                      <a:pt x="0" y="0"/>
                      <a:pt x="0" y="1"/>
                    </a:cubicBezTo>
                    <a:cubicBezTo>
                      <a:pt x="1" y="4"/>
                      <a:pt x="0" y="3"/>
                      <a:pt x="3" y="6"/>
                    </a:cubicBezTo>
                    <a:cubicBezTo>
                      <a:pt x="1" y="8"/>
                      <a:pt x="1" y="10"/>
                      <a:pt x="3" y="12"/>
                    </a:cubicBezTo>
                    <a:cubicBezTo>
                      <a:pt x="2" y="12"/>
                      <a:pt x="1" y="13"/>
                      <a:pt x="2" y="14"/>
                    </a:cubicBezTo>
                    <a:cubicBezTo>
                      <a:pt x="34" y="81"/>
                      <a:pt x="64" y="149"/>
                      <a:pt x="100" y="215"/>
                    </a:cubicBezTo>
                    <a:cubicBezTo>
                      <a:pt x="102" y="217"/>
                      <a:pt x="106" y="216"/>
                      <a:pt x="104" y="2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6" name="i$liḋe-Freeform 73">
                <a:extLst>
                  <a:ext uri="{FF2B5EF4-FFF2-40B4-BE49-F238E27FC236}">
                    <a16:creationId xmlns:a16="http://schemas.microsoft.com/office/drawing/2014/main" id="{79C15366-F433-4714-99C5-4F8E8580E166}"/>
                  </a:ext>
                </a:extLst>
              </p:cNvPr>
              <p:cNvSpPr>
                <a:spLocks/>
              </p:cNvSpPr>
              <p:nvPr/>
            </p:nvSpPr>
            <p:spPr bwMode="auto">
              <a:xfrm>
                <a:off x="3291" y="296"/>
                <a:ext cx="116" cy="224"/>
              </a:xfrm>
              <a:custGeom>
                <a:avLst/>
                <a:gdLst>
                  <a:gd name="T0" fmla="*/ 104 w 105"/>
                  <a:gd name="T1" fmla="*/ 201 h 204"/>
                  <a:gd name="T2" fmla="*/ 2 w 105"/>
                  <a:gd name="T3" fmla="*/ 1 h 204"/>
                  <a:gd name="T4" fmla="*/ 0 w 105"/>
                  <a:gd name="T5" fmla="*/ 1 h 204"/>
                  <a:gd name="T6" fmla="*/ 101 w 105"/>
                  <a:gd name="T7" fmla="*/ 202 h 204"/>
                  <a:gd name="T8" fmla="*/ 104 w 105"/>
                  <a:gd name="T9" fmla="*/ 201 h 204"/>
                </a:gdLst>
                <a:ahLst/>
                <a:cxnLst>
                  <a:cxn ang="0">
                    <a:pos x="T0" y="T1"/>
                  </a:cxn>
                  <a:cxn ang="0">
                    <a:pos x="T2" y="T3"/>
                  </a:cxn>
                  <a:cxn ang="0">
                    <a:pos x="T4" y="T5"/>
                  </a:cxn>
                  <a:cxn ang="0">
                    <a:pos x="T6" y="T7"/>
                  </a:cxn>
                  <a:cxn ang="0">
                    <a:pos x="T8" y="T9"/>
                  </a:cxn>
                </a:cxnLst>
                <a:rect l="0" t="0" r="r" b="b"/>
                <a:pathLst>
                  <a:path w="105" h="204">
                    <a:moveTo>
                      <a:pt x="104" y="201"/>
                    </a:moveTo>
                    <a:cubicBezTo>
                      <a:pt x="71" y="134"/>
                      <a:pt x="38" y="67"/>
                      <a:pt x="2" y="1"/>
                    </a:cubicBezTo>
                    <a:cubicBezTo>
                      <a:pt x="1" y="0"/>
                      <a:pt x="0" y="0"/>
                      <a:pt x="0" y="1"/>
                    </a:cubicBezTo>
                    <a:cubicBezTo>
                      <a:pt x="36" y="67"/>
                      <a:pt x="68" y="135"/>
                      <a:pt x="101" y="202"/>
                    </a:cubicBezTo>
                    <a:cubicBezTo>
                      <a:pt x="102" y="204"/>
                      <a:pt x="105" y="203"/>
                      <a:pt x="104" y="20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7" name="i$liḋe-Freeform 74">
                <a:extLst>
                  <a:ext uri="{FF2B5EF4-FFF2-40B4-BE49-F238E27FC236}">
                    <a16:creationId xmlns:a16="http://schemas.microsoft.com/office/drawing/2014/main" id="{3362C3A6-681B-4B9D-B3C0-B3CB082A096D}"/>
                  </a:ext>
                </a:extLst>
              </p:cNvPr>
              <p:cNvSpPr>
                <a:spLocks/>
              </p:cNvSpPr>
              <p:nvPr/>
            </p:nvSpPr>
            <p:spPr bwMode="auto">
              <a:xfrm>
                <a:off x="3295" y="254"/>
                <a:ext cx="112" cy="239"/>
              </a:xfrm>
              <a:custGeom>
                <a:avLst/>
                <a:gdLst>
                  <a:gd name="T0" fmla="*/ 101 w 102"/>
                  <a:gd name="T1" fmla="*/ 214 h 217"/>
                  <a:gd name="T2" fmla="*/ 57 w 102"/>
                  <a:gd name="T3" fmla="*/ 122 h 217"/>
                  <a:gd name="T4" fmla="*/ 58 w 102"/>
                  <a:gd name="T5" fmla="*/ 120 h 217"/>
                  <a:gd name="T6" fmla="*/ 6 w 102"/>
                  <a:gd name="T7" fmla="*/ 3 h 217"/>
                  <a:gd name="T8" fmla="*/ 1 w 102"/>
                  <a:gd name="T9" fmla="*/ 4 h 217"/>
                  <a:gd name="T10" fmla="*/ 23 w 102"/>
                  <a:gd name="T11" fmla="*/ 55 h 217"/>
                  <a:gd name="T12" fmla="*/ 20 w 102"/>
                  <a:gd name="T13" fmla="*/ 49 h 217"/>
                  <a:gd name="T14" fmla="*/ 17 w 102"/>
                  <a:gd name="T15" fmla="*/ 50 h 217"/>
                  <a:gd name="T16" fmla="*/ 98 w 102"/>
                  <a:gd name="T17" fmla="*/ 215 h 217"/>
                  <a:gd name="T18" fmla="*/ 101 w 102"/>
                  <a:gd name="T19" fmla="*/ 2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17">
                    <a:moveTo>
                      <a:pt x="101" y="214"/>
                    </a:moveTo>
                    <a:cubicBezTo>
                      <a:pt x="86" y="183"/>
                      <a:pt x="71" y="153"/>
                      <a:pt x="57" y="122"/>
                    </a:cubicBezTo>
                    <a:cubicBezTo>
                      <a:pt x="58" y="122"/>
                      <a:pt x="59" y="121"/>
                      <a:pt x="58" y="120"/>
                    </a:cubicBezTo>
                    <a:cubicBezTo>
                      <a:pt x="42" y="80"/>
                      <a:pt x="21" y="43"/>
                      <a:pt x="6" y="3"/>
                    </a:cubicBezTo>
                    <a:cubicBezTo>
                      <a:pt x="4" y="0"/>
                      <a:pt x="0" y="1"/>
                      <a:pt x="1" y="4"/>
                    </a:cubicBezTo>
                    <a:cubicBezTo>
                      <a:pt x="8" y="21"/>
                      <a:pt x="15" y="38"/>
                      <a:pt x="23" y="55"/>
                    </a:cubicBezTo>
                    <a:cubicBezTo>
                      <a:pt x="22" y="53"/>
                      <a:pt x="21" y="51"/>
                      <a:pt x="20" y="49"/>
                    </a:cubicBezTo>
                    <a:cubicBezTo>
                      <a:pt x="19" y="47"/>
                      <a:pt x="16" y="48"/>
                      <a:pt x="17" y="50"/>
                    </a:cubicBezTo>
                    <a:cubicBezTo>
                      <a:pt x="45" y="104"/>
                      <a:pt x="71" y="160"/>
                      <a:pt x="98" y="215"/>
                    </a:cubicBezTo>
                    <a:cubicBezTo>
                      <a:pt x="99" y="217"/>
                      <a:pt x="102" y="216"/>
                      <a:pt x="101" y="2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8" name="i$liḋe-Freeform 75">
                <a:extLst>
                  <a:ext uri="{FF2B5EF4-FFF2-40B4-BE49-F238E27FC236}">
                    <a16:creationId xmlns:a16="http://schemas.microsoft.com/office/drawing/2014/main" id="{656841A8-701E-4ADD-90FA-14CC16A85143}"/>
                  </a:ext>
                </a:extLst>
              </p:cNvPr>
              <p:cNvSpPr>
                <a:spLocks/>
              </p:cNvSpPr>
              <p:nvPr/>
            </p:nvSpPr>
            <p:spPr bwMode="auto">
              <a:xfrm>
                <a:off x="2621" y="1384"/>
                <a:ext cx="30" cy="38"/>
              </a:xfrm>
              <a:custGeom>
                <a:avLst/>
                <a:gdLst>
                  <a:gd name="T0" fmla="*/ 26 w 27"/>
                  <a:gd name="T1" fmla="*/ 32 h 35"/>
                  <a:gd name="T2" fmla="*/ 3 w 27"/>
                  <a:gd name="T3" fmla="*/ 1 h 35"/>
                  <a:gd name="T4" fmla="*/ 2 w 27"/>
                  <a:gd name="T5" fmla="*/ 3 h 35"/>
                  <a:gd name="T6" fmla="*/ 11 w 27"/>
                  <a:gd name="T7" fmla="*/ 16 h 35"/>
                  <a:gd name="T8" fmla="*/ 17 w 27"/>
                  <a:gd name="T9" fmla="*/ 28 h 35"/>
                  <a:gd name="T10" fmla="*/ 7 w 27"/>
                  <a:gd name="T11" fmla="*/ 12 h 35"/>
                  <a:gd name="T12" fmla="*/ 3 w 27"/>
                  <a:gd name="T13" fmla="*/ 13 h 35"/>
                  <a:gd name="T14" fmla="*/ 20 w 27"/>
                  <a:gd name="T15" fmla="*/ 34 h 35"/>
                  <a:gd name="T16" fmla="*/ 22 w 27"/>
                  <a:gd name="T17" fmla="*/ 32 h 35"/>
                  <a:gd name="T18" fmla="*/ 18 w 27"/>
                  <a:gd name="T19" fmla="*/ 27 h 35"/>
                  <a:gd name="T20" fmla="*/ 25 w 27"/>
                  <a:gd name="T21" fmla="*/ 34 h 35"/>
                  <a:gd name="T22" fmla="*/ 26 w 27"/>
                  <a:gd name="T23"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5">
                    <a:moveTo>
                      <a:pt x="26" y="32"/>
                    </a:moveTo>
                    <a:cubicBezTo>
                      <a:pt x="20" y="21"/>
                      <a:pt x="11" y="11"/>
                      <a:pt x="3" y="1"/>
                    </a:cubicBezTo>
                    <a:cubicBezTo>
                      <a:pt x="2" y="0"/>
                      <a:pt x="0" y="1"/>
                      <a:pt x="2" y="3"/>
                    </a:cubicBezTo>
                    <a:cubicBezTo>
                      <a:pt x="5" y="7"/>
                      <a:pt x="8" y="12"/>
                      <a:pt x="11" y="16"/>
                    </a:cubicBezTo>
                    <a:cubicBezTo>
                      <a:pt x="13" y="20"/>
                      <a:pt x="15" y="24"/>
                      <a:pt x="17" y="28"/>
                    </a:cubicBezTo>
                    <a:cubicBezTo>
                      <a:pt x="12" y="24"/>
                      <a:pt x="9" y="18"/>
                      <a:pt x="7" y="12"/>
                    </a:cubicBezTo>
                    <a:cubicBezTo>
                      <a:pt x="6" y="9"/>
                      <a:pt x="2" y="10"/>
                      <a:pt x="3" y="13"/>
                    </a:cubicBezTo>
                    <a:cubicBezTo>
                      <a:pt x="6" y="21"/>
                      <a:pt x="11" y="32"/>
                      <a:pt x="20" y="34"/>
                    </a:cubicBezTo>
                    <a:cubicBezTo>
                      <a:pt x="22" y="35"/>
                      <a:pt x="22" y="33"/>
                      <a:pt x="22" y="32"/>
                    </a:cubicBezTo>
                    <a:cubicBezTo>
                      <a:pt x="20" y="30"/>
                      <a:pt x="19" y="28"/>
                      <a:pt x="18" y="27"/>
                    </a:cubicBezTo>
                    <a:cubicBezTo>
                      <a:pt x="20" y="29"/>
                      <a:pt x="22" y="31"/>
                      <a:pt x="25" y="34"/>
                    </a:cubicBezTo>
                    <a:cubicBezTo>
                      <a:pt x="26" y="35"/>
                      <a:pt x="27" y="33"/>
                      <a:pt x="26" y="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9" name="i$liḋe-Freeform 76">
                <a:extLst>
                  <a:ext uri="{FF2B5EF4-FFF2-40B4-BE49-F238E27FC236}">
                    <a16:creationId xmlns:a16="http://schemas.microsoft.com/office/drawing/2014/main" id="{9CC6F225-E709-40DC-A97D-DA7A8076D9FD}"/>
                  </a:ext>
                </a:extLst>
              </p:cNvPr>
              <p:cNvSpPr>
                <a:spLocks/>
              </p:cNvSpPr>
              <p:nvPr/>
            </p:nvSpPr>
            <p:spPr bwMode="auto">
              <a:xfrm>
                <a:off x="2625" y="1371"/>
                <a:ext cx="34" cy="54"/>
              </a:xfrm>
              <a:custGeom>
                <a:avLst/>
                <a:gdLst>
                  <a:gd name="T0" fmla="*/ 3 w 31"/>
                  <a:gd name="T1" fmla="*/ 1 h 49"/>
                  <a:gd name="T2" fmla="*/ 1 w 31"/>
                  <a:gd name="T3" fmla="*/ 2 h 49"/>
                  <a:gd name="T4" fmla="*/ 29 w 31"/>
                  <a:gd name="T5" fmla="*/ 48 h 49"/>
                  <a:gd name="T6" fmla="*/ 31 w 31"/>
                  <a:gd name="T7" fmla="*/ 47 h 49"/>
                  <a:gd name="T8" fmla="*/ 3 w 31"/>
                  <a:gd name="T9" fmla="*/ 1 h 49"/>
                </a:gdLst>
                <a:ahLst/>
                <a:cxnLst>
                  <a:cxn ang="0">
                    <a:pos x="T0" y="T1"/>
                  </a:cxn>
                  <a:cxn ang="0">
                    <a:pos x="T2" y="T3"/>
                  </a:cxn>
                  <a:cxn ang="0">
                    <a:pos x="T4" y="T5"/>
                  </a:cxn>
                  <a:cxn ang="0">
                    <a:pos x="T6" y="T7"/>
                  </a:cxn>
                  <a:cxn ang="0">
                    <a:pos x="T8" y="T9"/>
                  </a:cxn>
                </a:cxnLst>
                <a:rect l="0" t="0" r="r" b="b"/>
                <a:pathLst>
                  <a:path w="31" h="49">
                    <a:moveTo>
                      <a:pt x="3" y="1"/>
                    </a:moveTo>
                    <a:cubicBezTo>
                      <a:pt x="2" y="0"/>
                      <a:pt x="0" y="0"/>
                      <a:pt x="1" y="2"/>
                    </a:cubicBezTo>
                    <a:cubicBezTo>
                      <a:pt x="9" y="18"/>
                      <a:pt x="20" y="32"/>
                      <a:pt x="29" y="48"/>
                    </a:cubicBezTo>
                    <a:cubicBezTo>
                      <a:pt x="30" y="49"/>
                      <a:pt x="31" y="48"/>
                      <a:pt x="31" y="47"/>
                    </a:cubicBezTo>
                    <a:cubicBezTo>
                      <a:pt x="25" y="30"/>
                      <a:pt x="11" y="17"/>
                      <a:pt x="3"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0" name="i$liḋe-Freeform 77">
                <a:extLst>
                  <a:ext uri="{FF2B5EF4-FFF2-40B4-BE49-F238E27FC236}">
                    <a16:creationId xmlns:a16="http://schemas.microsoft.com/office/drawing/2014/main" id="{C6C2F149-EF25-49A0-ADCE-6D2D51646E08}"/>
                  </a:ext>
                </a:extLst>
              </p:cNvPr>
              <p:cNvSpPr>
                <a:spLocks/>
              </p:cNvSpPr>
              <p:nvPr/>
            </p:nvSpPr>
            <p:spPr bwMode="auto">
              <a:xfrm>
                <a:off x="2621" y="1342"/>
                <a:ext cx="50" cy="77"/>
              </a:xfrm>
              <a:custGeom>
                <a:avLst/>
                <a:gdLst>
                  <a:gd name="T0" fmla="*/ 44 w 45"/>
                  <a:gd name="T1" fmla="*/ 67 h 70"/>
                  <a:gd name="T2" fmla="*/ 4 w 45"/>
                  <a:gd name="T3" fmla="*/ 2 h 70"/>
                  <a:gd name="T4" fmla="*/ 1 w 45"/>
                  <a:gd name="T5" fmla="*/ 2 h 70"/>
                  <a:gd name="T6" fmla="*/ 42 w 45"/>
                  <a:gd name="T7" fmla="*/ 69 h 70"/>
                  <a:gd name="T8" fmla="*/ 44 w 45"/>
                  <a:gd name="T9" fmla="*/ 67 h 70"/>
                </a:gdLst>
                <a:ahLst/>
                <a:cxnLst>
                  <a:cxn ang="0">
                    <a:pos x="T0" y="T1"/>
                  </a:cxn>
                  <a:cxn ang="0">
                    <a:pos x="T2" y="T3"/>
                  </a:cxn>
                  <a:cxn ang="0">
                    <a:pos x="T4" y="T5"/>
                  </a:cxn>
                  <a:cxn ang="0">
                    <a:pos x="T6" y="T7"/>
                  </a:cxn>
                  <a:cxn ang="0">
                    <a:pos x="T8" y="T9"/>
                  </a:cxn>
                </a:cxnLst>
                <a:rect l="0" t="0" r="r" b="b"/>
                <a:pathLst>
                  <a:path w="45" h="70">
                    <a:moveTo>
                      <a:pt x="44" y="67"/>
                    </a:moveTo>
                    <a:cubicBezTo>
                      <a:pt x="28" y="47"/>
                      <a:pt x="11" y="27"/>
                      <a:pt x="4" y="2"/>
                    </a:cubicBezTo>
                    <a:cubicBezTo>
                      <a:pt x="3" y="0"/>
                      <a:pt x="0" y="0"/>
                      <a:pt x="1" y="2"/>
                    </a:cubicBezTo>
                    <a:cubicBezTo>
                      <a:pt x="7" y="26"/>
                      <a:pt x="23" y="53"/>
                      <a:pt x="42" y="69"/>
                    </a:cubicBezTo>
                    <a:cubicBezTo>
                      <a:pt x="44" y="70"/>
                      <a:pt x="45" y="69"/>
                      <a:pt x="44" y="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1" name="i$liḋe-Freeform 78">
                <a:extLst>
                  <a:ext uri="{FF2B5EF4-FFF2-40B4-BE49-F238E27FC236}">
                    <a16:creationId xmlns:a16="http://schemas.microsoft.com/office/drawing/2014/main" id="{41932354-EB7A-49CB-853E-4BE0B82AFD8C}"/>
                  </a:ext>
                </a:extLst>
              </p:cNvPr>
              <p:cNvSpPr>
                <a:spLocks/>
              </p:cNvSpPr>
              <p:nvPr/>
            </p:nvSpPr>
            <p:spPr bwMode="auto">
              <a:xfrm>
                <a:off x="2617" y="1321"/>
                <a:ext cx="62" cy="95"/>
              </a:xfrm>
              <a:custGeom>
                <a:avLst/>
                <a:gdLst>
                  <a:gd name="T0" fmla="*/ 56 w 56"/>
                  <a:gd name="T1" fmla="*/ 84 h 86"/>
                  <a:gd name="T2" fmla="*/ 4 w 56"/>
                  <a:gd name="T3" fmla="*/ 4 h 86"/>
                  <a:gd name="T4" fmla="*/ 4 w 56"/>
                  <a:gd name="T5" fmla="*/ 3 h 86"/>
                  <a:gd name="T6" fmla="*/ 3 w 56"/>
                  <a:gd name="T7" fmla="*/ 2 h 86"/>
                  <a:gd name="T8" fmla="*/ 2 w 56"/>
                  <a:gd name="T9" fmla="*/ 0 h 86"/>
                  <a:gd name="T10" fmla="*/ 1 w 56"/>
                  <a:gd name="T11" fmla="*/ 1 h 86"/>
                  <a:gd name="T12" fmla="*/ 3 w 56"/>
                  <a:gd name="T13" fmla="*/ 4 h 86"/>
                  <a:gd name="T14" fmla="*/ 8 w 56"/>
                  <a:gd name="T15" fmla="*/ 15 h 86"/>
                  <a:gd name="T16" fmla="*/ 23 w 56"/>
                  <a:gd name="T17" fmla="*/ 38 h 86"/>
                  <a:gd name="T18" fmla="*/ 54 w 56"/>
                  <a:gd name="T19" fmla="*/ 85 h 86"/>
                  <a:gd name="T20" fmla="*/ 56 w 56"/>
                  <a:gd name="T21"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86">
                    <a:moveTo>
                      <a:pt x="56" y="84"/>
                    </a:moveTo>
                    <a:cubicBezTo>
                      <a:pt x="43" y="55"/>
                      <a:pt x="19" y="32"/>
                      <a:pt x="4" y="4"/>
                    </a:cubicBezTo>
                    <a:cubicBezTo>
                      <a:pt x="5" y="4"/>
                      <a:pt x="5" y="3"/>
                      <a:pt x="4" y="3"/>
                    </a:cubicBezTo>
                    <a:cubicBezTo>
                      <a:pt x="4" y="2"/>
                      <a:pt x="3" y="2"/>
                      <a:pt x="3" y="2"/>
                    </a:cubicBezTo>
                    <a:cubicBezTo>
                      <a:pt x="3" y="2"/>
                      <a:pt x="2" y="1"/>
                      <a:pt x="2" y="0"/>
                    </a:cubicBezTo>
                    <a:cubicBezTo>
                      <a:pt x="2" y="0"/>
                      <a:pt x="0" y="0"/>
                      <a:pt x="1" y="1"/>
                    </a:cubicBezTo>
                    <a:cubicBezTo>
                      <a:pt x="1" y="3"/>
                      <a:pt x="1" y="3"/>
                      <a:pt x="3" y="4"/>
                    </a:cubicBezTo>
                    <a:cubicBezTo>
                      <a:pt x="3" y="7"/>
                      <a:pt x="8" y="15"/>
                      <a:pt x="8" y="15"/>
                    </a:cubicBezTo>
                    <a:cubicBezTo>
                      <a:pt x="12" y="23"/>
                      <a:pt x="18" y="30"/>
                      <a:pt x="23" y="38"/>
                    </a:cubicBezTo>
                    <a:cubicBezTo>
                      <a:pt x="33" y="54"/>
                      <a:pt x="44" y="69"/>
                      <a:pt x="54" y="85"/>
                    </a:cubicBezTo>
                    <a:cubicBezTo>
                      <a:pt x="55" y="86"/>
                      <a:pt x="56" y="86"/>
                      <a:pt x="56" y="8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2" name="i$liḋe-Freeform 79">
                <a:extLst>
                  <a:ext uri="{FF2B5EF4-FFF2-40B4-BE49-F238E27FC236}">
                    <a16:creationId xmlns:a16="http://schemas.microsoft.com/office/drawing/2014/main" id="{0A820929-CDE2-4286-95DA-B1937C703EDF}"/>
                  </a:ext>
                </a:extLst>
              </p:cNvPr>
              <p:cNvSpPr>
                <a:spLocks/>
              </p:cNvSpPr>
              <p:nvPr/>
            </p:nvSpPr>
            <p:spPr bwMode="auto">
              <a:xfrm>
                <a:off x="2610" y="1294"/>
                <a:ext cx="75" cy="109"/>
              </a:xfrm>
              <a:custGeom>
                <a:avLst/>
                <a:gdLst>
                  <a:gd name="T0" fmla="*/ 67 w 68"/>
                  <a:gd name="T1" fmla="*/ 96 h 99"/>
                  <a:gd name="T2" fmla="*/ 3 w 68"/>
                  <a:gd name="T3" fmla="*/ 2 h 99"/>
                  <a:gd name="T4" fmla="*/ 1 w 68"/>
                  <a:gd name="T5" fmla="*/ 4 h 99"/>
                  <a:gd name="T6" fmla="*/ 65 w 68"/>
                  <a:gd name="T7" fmla="*/ 98 h 99"/>
                  <a:gd name="T8" fmla="*/ 67 w 68"/>
                  <a:gd name="T9" fmla="*/ 96 h 99"/>
                </a:gdLst>
                <a:ahLst/>
                <a:cxnLst>
                  <a:cxn ang="0">
                    <a:pos x="T0" y="T1"/>
                  </a:cxn>
                  <a:cxn ang="0">
                    <a:pos x="T2" y="T3"/>
                  </a:cxn>
                  <a:cxn ang="0">
                    <a:pos x="T4" y="T5"/>
                  </a:cxn>
                  <a:cxn ang="0">
                    <a:pos x="T6" y="T7"/>
                  </a:cxn>
                  <a:cxn ang="0">
                    <a:pos x="T8" y="T9"/>
                  </a:cxn>
                </a:cxnLst>
                <a:rect l="0" t="0" r="r" b="b"/>
                <a:pathLst>
                  <a:path w="68" h="99">
                    <a:moveTo>
                      <a:pt x="67" y="96"/>
                    </a:moveTo>
                    <a:cubicBezTo>
                      <a:pt x="46" y="64"/>
                      <a:pt x="23" y="34"/>
                      <a:pt x="3" y="2"/>
                    </a:cubicBezTo>
                    <a:cubicBezTo>
                      <a:pt x="2" y="0"/>
                      <a:pt x="0" y="2"/>
                      <a:pt x="1" y="4"/>
                    </a:cubicBezTo>
                    <a:cubicBezTo>
                      <a:pt x="21" y="36"/>
                      <a:pt x="43" y="67"/>
                      <a:pt x="65" y="98"/>
                    </a:cubicBezTo>
                    <a:cubicBezTo>
                      <a:pt x="66" y="99"/>
                      <a:pt x="68" y="98"/>
                      <a:pt x="67" y="9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3" name="îṣļîḑé-Freeform 80">
                <a:extLst>
                  <a:ext uri="{FF2B5EF4-FFF2-40B4-BE49-F238E27FC236}">
                    <a16:creationId xmlns:a16="http://schemas.microsoft.com/office/drawing/2014/main" id="{09D7194A-6D73-46DC-8A13-B65E306C744C}"/>
                  </a:ext>
                </a:extLst>
              </p:cNvPr>
              <p:cNvSpPr>
                <a:spLocks/>
              </p:cNvSpPr>
              <p:nvPr/>
            </p:nvSpPr>
            <p:spPr bwMode="auto">
              <a:xfrm>
                <a:off x="2630" y="1297"/>
                <a:ext cx="64" cy="91"/>
              </a:xfrm>
              <a:custGeom>
                <a:avLst/>
                <a:gdLst>
                  <a:gd name="T0" fmla="*/ 56 w 58"/>
                  <a:gd name="T1" fmla="*/ 80 h 83"/>
                  <a:gd name="T2" fmla="*/ 3 w 58"/>
                  <a:gd name="T3" fmla="*/ 2 h 83"/>
                  <a:gd name="T4" fmla="*/ 1 w 58"/>
                  <a:gd name="T5" fmla="*/ 3 h 83"/>
                  <a:gd name="T6" fmla="*/ 54 w 58"/>
                  <a:gd name="T7" fmla="*/ 82 h 83"/>
                  <a:gd name="T8" fmla="*/ 56 w 58"/>
                  <a:gd name="T9" fmla="*/ 80 h 83"/>
                </a:gdLst>
                <a:ahLst/>
                <a:cxnLst>
                  <a:cxn ang="0">
                    <a:pos x="T0" y="T1"/>
                  </a:cxn>
                  <a:cxn ang="0">
                    <a:pos x="T2" y="T3"/>
                  </a:cxn>
                  <a:cxn ang="0">
                    <a:pos x="T4" y="T5"/>
                  </a:cxn>
                  <a:cxn ang="0">
                    <a:pos x="T6" y="T7"/>
                  </a:cxn>
                  <a:cxn ang="0">
                    <a:pos x="T8" y="T9"/>
                  </a:cxn>
                </a:cxnLst>
                <a:rect l="0" t="0" r="r" b="b"/>
                <a:pathLst>
                  <a:path w="58" h="83">
                    <a:moveTo>
                      <a:pt x="56" y="80"/>
                    </a:moveTo>
                    <a:cubicBezTo>
                      <a:pt x="37" y="55"/>
                      <a:pt x="19" y="30"/>
                      <a:pt x="3" y="2"/>
                    </a:cubicBezTo>
                    <a:cubicBezTo>
                      <a:pt x="2" y="0"/>
                      <a:pt x="0" y="1"/>
                      <a:pt x="1" y="3"/>
                    </a:cubicBezTo>
                    <a:cubicBezTo>
                      <a:pt x="16" y="31"/>
                      <a:pt x="34" y="57"/>
                      <a:pt x="54" y="82"/>
                    </a:cubicBezTo>
                    <a:cubicBezTo>
                      <a:pt x="56" y="83"/>
                      <a:pt x="58" y="82"/>
                      <a:pt x="56"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4" name="îṣļîḑé-Freeform 81">
                <a:extLst>
                  <a:ext uri="{FF2B5EF4-FFF2-40B4-BE49-F238E27FC236}">
                    <a16:creationId xmlns:a16="http://schemas.microsoft.com/office/drawing/2014/main" id="{FF73CAC4-6EC1-44F0-82E7-337901B6C765}"/>
                  </a:ext>
                </a:extLst>
              </p:cNvPr>
              <p:cNvSpPr>
                <a:spLocks/>
              </p:cNvSpPr>
              <p:nvPr/>
            </p:nvSpPr>
            <p:spPr bwMode="auto">
              <a:xfrm>
                <a:off x="2619" y="1261"/>
                <a:ext cx="75" cy="111"/>
              </a:xfrm>
              <a:custGeom>
                <a:avLst/>
                <a:gdLst>
                  <a:gd name="T0" fmla="*/ 66 w 68"/>
                  <a:gd name="T1" fmla="*/ 98 h 101"/>
                  <a:gd name="T2" fmla="*/ 3 w 68"/>
                  <a:gd name="T3" fmla="*/ 2 h 101"/>
                  <a:gd name="T4" fmla="*/ 1 w 68"/>
                  <a:gd name="T5" fmla="*/ 3 h 101"/>
                  <a:gd name="T6" fmla="*/ 64 w 68"/>
                  <a:gd name="T7" fmla="*/ 100 h 101"/>
                  <a:gd name="T8" fmla="*/ 66 w 68"/>
                  <a:gd name="T9" fmla="*/ 98 h 101"/>
                </a:gdLst>
                <a:ahLst/>
                <a:cxnLst>
                  <a:cxn ang="0">
                    <a:pos x="T0" y="T1"/>
                  </a:cxn>
                  <a:cxn ang="0">
                    <a:pos x="T2" y="T3"/>
                  </a:cxn>
                  <a:cxn ang="0">
                    <a:pos x="T4" y="T5"/>
                  </a:cxn>
                  <a:cxn ang="0">
                    <a:pos x="T6" y="T7"/>
                  </a:cxn>
                  <a:cxn ang="0">
                    <a:pos x="T8" y="T9"/>
                  </a:cxn>
                </a:cxnLst>
                <a:rect l="0" t="0" r="r" b="b"/>
                <a:pathLst>
                  <a:path w="68" h="101">
                    <a:moveTo>
                      <a:pt x="66" y="98"/>
                    </a:moveTo>
                    <a:cubicBezTo>
                      <a:pt x="44" y="67"/>
                      <a:pt x="22" y="36"/>
                      <a:pt x="3" y="2"/>
                    </a:cubicBezTo>
                    <a:cubicBezTo>
                      <a:pt x="2" y="0"/>
                      <a:pt x="0" y="1"/>
                      <a:pt x="1" y="3"/>
                    </a:cubicBezTo>
                    <a:cubicBezTo>
                      <a:pt x="19" y="37"/>
                      <a:pt x="41" y="69"/>
                      <a:pt x="64" y="100"/>
                    </a:cubicBezTo>
                    <a:cubicBezTo>
                      <a:pt x="65" y="101"/>
                      <a:pt x="68" y="100"/>
                      <a:pt x="66" y="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5" name="îṣļîḑé-Freeform 82">
                <a:extLst>
                  <a:ext uri="{FF2B5EF4-FFF2-40B4-BE49-F238E27FC236}">
                    <a16:creationId xmlns:a16="http://schemas.microsoft.com/office/drawing/2014/main" id="{123FA11B-5337-4634-8009-222B4B9FFD33}"/>
                  </a:ext>
                </a:extLst>
              </p:cNvPr>
              <p:cNvSpPr>
                <a:spLocks/>
              </p:cNvSpPr>
              <p:nvPr/>
            </p:nvSpPr>
            <p:spPr bwMode="auto">
              <a:xfrm>
                <a:off x="2619" y="1227"/>
                <a:ext cx="90" cy="136"/>
              </a:xfrm>
              <a:custGeom>
                <a:avLst/>
                <a:gdLst>
                  <a:gd name="T0" fmla="*/ 82 w 82"/>
                  <a:gd name="T1" fmla="*/ 122 h 124"/>
                  <a:gd name="T2" fmla="*/ 3 w 82"/>
                  <a:gd name="T3" fmla="*/ 2 h 124"/>
                  <a:gd name="T4" fmla="*/ 1 w 82"/>
                  <a:gd name="T5" fmla="*/ 4 h 124"/>
                  <a:gd name="T6" fmla="*/ 80 w 82"/>
                  <a:gd name="T7" fmla="*/ 123 h 124"/>
                  <a:gd name="T8" fmla="*/ 82 w 82"/>
                  <a:gd name="T9" fmla="*/ 122 h 124"/>
                </a:gdLst>
                <a:ahLst/>
                <a:cxnLst>
                  <a:cxn ang="0">
                    <a:pos x="T0" y="T1"/>
                  </a:cxn>
                  <a:cxn ang="0">
                    <a:pos x="T2" y="T3"/>
                  </a:cxn>
                  <a:cxn ang="0">
                    <a:pos x="T4" y="T5"/>
                  </a:cxn>
                  <a:cxn ang="0">
                    <a:pos x="T6" y="T7"/>
                  </a:cxn>
                  <a:cxn ang="0">
                    <a:pos x="T8" y="T9"/>
                  </a:cxn>
                </a:cxnLst>
                <a:rect l="0" t="0" r="r" b="b"/>
                <a:pathLst>
                  <a:path w="82" h="124">
                    <a:moveTo>
                      <a:pt x="82" y="122"/>
                    </a:moveTo>
                    <a:cubicBezTo>
                      <a:pt x="57" y="81"/>
                      <a:pt x="29" y="42"/>
                      <a:pt x="3" y="2"/>
                    </a:cubicBezTo>
                    <a:cubicBezTo>
                      <a:pt x="2" y="0"/>
                      <a:pt x="0" y="2"/>
                      <a:pt x="1" y="4"/>
                    </a:cubicBezTo>
                    <a:cubicBezTo>
                      <a:pt x="26" y="44"/>
                      <a:pt x="54" y="83"/>
                      <a:pt x="80" y="123"/>
                    </a:cubicBezTo>
                    <a:cubicBezTo>
                      <a:pt x="81" y="124"/>
                      <a:pt x="82" y="123"/>
                      <a:pt x="82" y="1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6" name="îṣļîḑé-Freeform 83">
                <a:extLst>
                  <a:ext uri="{FF2B5EF4-FFF2-40B4-BE49-F238E27FC236}">
                    <a16:creationId xmlns:a16="http://schemas.microsoft.com/office/drawing/2014/main" id="{734F62FA-E04A-4C8D-A2E6-95FDA15C8ECB}"/>
                  </a:ext>
                </a:extLst>
              </p:cNvPr>
              <p:cNvSpPr>
                <a:spLocks/>
              </p:cNvSpPr>
              <p:nvPr/>
            </p:nvSpPr>
            <p:spPr bwMode="auto">
              <a:xfrm>
                <a:off x="2647" y="1235"/>
                <a:ext cx="60" cy="95"/>
              </a:xfrm>
              <a:custGeom>
                <a:avLst/>
                <a:gdLst>
                  <a:gd name="T0" fmla="*/ 54 w 55"/>
                  <a:gd name="T1" fmla="*/ 83 h 86"/>
                  <a:gd name="T2" fmla="*/ 3 w 55"/>
                  <a:gd name="T3" fmla="*/ 2 h 86"/>
                  <a:gd name="T4" fmla="*/ 1 w 55"/>
                  <a:gd name="T5" fmla="*/ 3 h 86"/>
                  <a:gd name="T6" fmla="*/ 52 w 55"/>
                  <a:gd name="T7" fmla="*/ 84 h 86"/>
                  <a:gd name="T8" fmla="*/ 54 w 55"/>
                  <a:gd name="T9" fmla="*/ 83 h 86"/>
                </a:gdLst>
                <a:ahLst/>
                <a:cxnLst>
                  <a:cxn ang="0">
                    <a:pos x="T0" y="T1"/>
                  </a:cxn>
                  <a:cxn ang="0">
                    <a:pos x="T2" y="T3"/>
                  </a:cxn>
                  <a:cxn ang="0">
                    <a:pos x="T4" y="T5"/>
                  </a:cxn>
                  <a:cxn ang="0">
                    <a:pos x="T6" y="T7"/>
                  </a:cxn>
                  <a:cxn ang="0">
                    <a:pos x="T8" y="T9"/>
                  </a:cxn>
                </a:cxnLst>
                <a:rect l="0" t="0" r="r" b="b"/>
                <a:pathLst>
                  <a:path w="55" h="86">
                    <a:moveTo>
                      <a:pt x="54" y="83"/>
                    </a:moveTo>
                    <a:cubicBezTo>
                      <a:pt x="37" y="56"/>
                      <a:pt x="20" y="29"/>
                      <a:pt x="3" y="2"/>
                    </a:cubicBezTo>
                    <a:cubicBezTo>
                      <a:pt x="2" y="0"/>
                      <a:pt x="0" y="2"/>
                      <a:pt x="1" y="3"/>
                    </a:cubicBezTo>
                    <a:cubicBezTo>
                      <a:pt x="18" y="30"/>
                      <a:pt x="35" y="57"/>
                      <a:pt x="52" y="84"/>
                    </a:cubicBezTo>
                    <a:cubicBezTo>
                      <a:pt x="53" y="86"/>
                      <a:pt x="55" y="85"/>
                      <a:pt x="54"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7" name="îṣļîḑé-Freeform 84">
                <a:extLst>
                  <a:ext uri="{FF2B5EF4-FFF2-40B4-BE49-F238E27FC236}">
                    <a16:creationId xmlns:a16="http://schemas.microsoft.com/office/drawing/2014/main" id="{F1DE1D54-50CA-4C22-95C0-72C59615C237}"/>
                  </a:ext>
                </a:extLst>
              </p:cNvPr>
              <p:cNvSpPr>
                <a:spLocks/>
              </p:cNvSpPr>
              <p:nvPr/>
            </p:nvSpPr>
            <p:spPr bwMode="auto">
              <a:xfrm>
                <a:off x="2638" y="1188"/>
                <a:ext cx="33" cy="44"/>
              </a:xfrm>
              <a:custGeom>
                <a:avLst/>
                <a:gdLst>
                  <a:gd name="T0" fmla="*/ 29 w 30"/>
                  <a:gd name="T1" fmla="*/ 37 h 40"/>
                  <a:gd name="T2" fmla="*/ 4 w 30"/>
                  <a:gd name="T3" fmla="*/ 2 h 40"/>
                  <a:gd name="T4" fmla="*/ 2 w 30"/>
                  <a:gd name="T5" fmla="*/ 3 h 40"/>
                  <a:gd name="T6" fmla="*/ 27 w 30"/>
                  <a:gd name="T7" fmla="*/ 39 h 40"/>
                  <a:gd name="T8" fmla="*/ 29 w 30"/>
                  <a:gd name="T9" fmla="*/ 37 h 40"/>
                </a:gdLst>
                <a:ahLst/>
                <a:cxnLst>
                  <a:cxn ang="0">
                    <a:pos x="T0" y="T1"/>
                  </a:cxn>
                  <a:cxn ang="0">
                    <a:pos x="T2" y="T3"/>
                  </a:cxn>
                  <a:cxn ang="0">
                    <a:pos x="T4" y="T5"/>
                  </a:cxn>
                  <a:cxn ang="0">
                    <a:pos x="T6" y="T7"/>
                  </a:cxn>
                  <a:cxn ang="0">
                    <a:pos x="T8" y="T9"/>
                  </a:cxn>
                </a:cxnLst>
                <a:rect l="0" t="0" r="r" b="b"/>
                <a:pathLst>
                  <a:path w="30" h="40">
                    <a:moveTo>
                      <a:pt x="29" y="37"/>
                    </a:moveTo>
                    <a:cubicBezTo>
                      <a:pt x="21" y="25"/>
                      <a:pt x="13" y="13"/>
                      <a:pt x="4" y="2"/>
                    </a:cubicBezTo>
                    <a:cubicBezTo>
                      <a:pt x="2" y="0"/>
                      <a:pt x="0" y="2"/>
                      <a:pt x="2" y="3"/>
                    </a:cubicBezTo>
                    <a:cubicBezTo>
                      <a:pt x="11" y="15"/>
                      <a:pt x="19" y="26"/>
                      <a:pt x="27" y="39"/>
                    </a:cubicBezTo>
                    <a:cubicBezTo>
                      <a:pt x="28" y="40"/>
                      <a:pt x="30" y="39"/>
                      <a:pt x="29" y="3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8" name="îṣļîḑé-Freeform 85">
                <a:extLst>
                  <a:ext uri="{FF2B5EF4-FFF2-40B4-BE49-F238E27FC236}">
                    <a16:creationId xmlns:a16="http://schemas.microsoft.com/office/drawing/2014/main" id="{6A4670D7-C511-42CC-945F-6D496BD72991}"/>
                  </a:ext>
                </a:extLst>
              </p:cNvPr>
              <p:cNvSpPr>
                <a:spLocks/>
              </p:cNvSpPr>
              <p:nvPr/>
            </p:nvSpPr>
            <p:spPr bwMode="auto">
              <a:xfrm>
                <a:off x="2861" y="1431"/>
                <a:ext cx="42" cy="56"/>
              </a:xfrm>
              <a:custGeom>
                <a:avLst/>
                <a:gdLst>
                  <a:gd name="T0" fmla="*/ 37 w 38"/>
                  <a:gd name="T1" fmla="*/ 47 h 51"/>
                  <a:gd name="T2" fmla="*/ 4 w 38"/>
                  <a:gd name="T3" fmla="*/ 1 h 51"/>
                  <a:gd name="T4" fmla="*/ 2 w 38"/>
                  <a:gd name="T5" fmla="*/ 3 h 51"/>
                  <a:gd name="T6" fmla="*/ 35 w 38"/>
                  <a:gd name="T7" fmla="*/ 49 h 51"/>
                  <a:gd name="T8" fmla="*/ 37 w 38"/>
                  <a:gd name="T9" fmla="*/ 47 h 51"/>
                </a:gdLst>
                <a:ahLst/>
                <a:cxnLst>
                  <a:cxn ang="0">
                    <a:pos x="T0" y="T1"/>
                  </a:cxn>
                  <a:cxn ang="0">
                    <a:pos x="T2" y="T3"/>
                  </a:cxn>
                  <a:cxn ang="0">
                    <a:pos x="T4" y="T5"/>
                  </a:cxn>
                  <a:cxn ang="0">
                    <a:pos x="T6" y="T7"/>
                  </a:cxn>
                  <a:cxn ang="0">
                    <a:pos x="T8" y="T9"/>
                  </a:cxn>
                </a:cxnLst>
                <a:rect l="0" t="0" r="r" b="b"/>
                <a:pathLst>
                  <a:path w="38" h="51">
                    <a:moveTo>
                      <a:pt x="37" y="47"/>
                    </a:moveTo>
                    <a:cubicBezTo>
                      <a:pt x="26" y="32"/>
                      <a:pt x="14" y="17"/>
                      <a:pt x="4" y="1"/>
                    </a:cubicBezTo>
                    <a:cubicBezTo>
                      <a:pt x="3" y="0"/>
                      <a:pt x="0" y="1"/>
                      <a:pt x="2" y="3"/>
                    </a:cubicBezTo>
                    <a:cubicBezTo>
                      <a:pt x="12" y="19"/>
                      <a:pt x="24" y="33"/>
                      <a:pt x="35" y="49"/>
                    </a:cubicBezTo>
                    <a:cubicBezTo>
                      <a:pt x="36" y="51"/>
                      <a:pt x="38" y="49"/>
                      <a:pt x="37" y="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9" name="îṣļîḑé-Freeform 86">
                <a:extLst>
                  <a:ext uri="{FF2B5EF4-FFF2-40B4-BE49-F238E27FC236}">
                    <a16:creationId xmlns:a16="http://schemas.microsoft.com/office/drawing/2014/main" id="{DEC9BEC8-2390-4B13-B2DC-63A46B7595F2}"/>
                  </a:ext>
                </a:extLst>
              </p:cNvPr>
              <p:cNvSpPr>
                <a:spLocks/>
              </p:cNvSpPr>
              <p:nvPr/>
            </p:nvSpPr>
            <p:spPr bwMode="auto">
              <a:xfrm>
                <a:off x="2857" y="1386"/>
                <a:ext cx="72" cy="115"/>
              </a:xfrm>
              <a:custGeom>
                <a:avLst/>
                <a:gdLst>
                  <a:gd name="T0" fmla="*/ 64 w 65"/>
                  <a:gd name="T1" fmla="*/ 101 h 104"/>
                  <a:gd name="T2" fmla="*/ 3 w 65"/>
                  <a:gd name="T3" fmla="*/ 2 h 104"/>
                  <a:gd name="T4" fmla="*/ 1 w 65"/>
                  <a:gd name="T5" fmla="*/ 3 h 104"/>
                  <a:gd name="T6" fmla="*/ 62 w 65"/>
                  <a:gd name="T7" fmla="*/ 102 h 104"/>
                  <a:gd name="T8" fmla="*/ 64 w 65"/>
                  <a:gd name="T9" fmla="*/ 101 h 104"/>
                </a:gdLst>
                <a:ahLst/>
                <a:cxnLst>
                  <a:cxn ang="0">
                    <a:pos x="T0" y="T1"/>
                  </a:cxn>
                  <a:cxn ang="0">
                    <a:pos x="T2" y="T3"/>
                  </a:cxn>
                  <a:cxn ang="0">
                    <a:pos x="T4" y="T5"/>
                  </a:cxn>
                  <a:cxn ang="0">
                    <a:pos x="T6" y="T7"/>
                  </a:cxn>
                  <a:cxn ang="0">
                    <a:pos x="T8" y="T9"/>
                  </a:cxn>
                </a:cxnLst>
                <a:rect l="0" t="0" r="r" b="b"/>
                <a:pathLst>
                  <a:path w="65" h="104">
                    <a:moveTo>
                      <a:pt x="64" y="101"/>
                    </a:moveTo>
                    <a:cubicBezTo>
                      <a:pt x="44" y="68"/>
                      <a:pt x="23" y="35"/>
                      <a:pt x="3" y="2"/>
                    </a:cubicBezTo>
                    <a:cubicBezTo>
                      <a:pt x="2" y="0"/>
                      <a:pt x="0" y="2"/>
                      <a:pt x="1" y="3"/>
                    </a:cubicBezTo>
                    <a:cubicBezTo>
                      <a:pt x="21" y="36"/>
                      <a:pt x="41" y="70"/>
                      <a:pt x="62" y="102"/>
                    </a:cubicBezTo>
                    <a:cubicBezTo>
                      <a:pt x="63" y="104"/>
                      <a:pt x="65" y="103"/>
                      <a:pt x="64" y="10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0" name="îṣļîḑé-Freeform 87">
                <a:extLst>
                  <a:ext uri="{FF2B5EF4-FFF2-40B4-BE49-F238E27FC236}">
                    <a16:creationId xmlns:a16="http://schemas.microsoft.com/office/drawing/2014/main" id="{6A22370A-8D99-4F7D-8592-477124FDE38C}"/>
                  </a:ext>
                </a:extLst>
              </p:cNvPr>
              <p:cNvSpPr>
                <a:spLocks/>
              </p:cNvSpPr>
              <p:nvPr/>
            </p:nvSpPr>
            <p:spPr bwMode="auto">
              <a:xfrm>
                <a:off x="2858" y="1374"/>
                <a:ext cx="73" cy="110"/>
              </a:xfrm>
              <a:custGeom>
                <a:avLst/>
                <a:gdLst>
                  <a:gd name="T0" fmla="*/ 65 w 66"/>
                  <a:gd name="T1" fmla="*/ 97 h 100"/>
                  <a:gd name="T2" fmla="*/ 1 w 66"/>
                  <a:gd name="T3" fmla="*/ 1 h 100"/>
                  <a:gd name="T4" fmla="*/ 0 w 66"/>
                  <a:gd name="T5" fmla="*/ 1 h 100"/>
                  <a:gd name="T6" fmla="*/ 63 w 66"/>
                  <a:gd name="T7" fmla="*/ 98 h 100"/>
                  <a:gd name="T8" fmla="*/ 65 w 66"/>
                  <a:gd name="T9" fmla="*/ 97 h 100"/>
                </a:gdLst>
                <a:ahLst/>
                <a:cxnLst>
                  <a:cxn ang="0">
                    <a:pos x="T0" y="T1"/>
                  </a:cxn>
                  <a:cxn ang="0">
                    <a:pos x="T2" y="T3"/>
                  </a:cxn>
                  <a:cxn ang="0">
                    <a:pos x="T4" y="T5"/>
                  </a:cxn>
                  <a:cxn ang="0">
                    <a:pos x="T6" y="T7"/>
                  </a:cxn>
                  <a:cxn ang="0">
                    <a:pos x="T8" y="T9"/>
                  </a:cxn>
                </a:cxnLst>
                <a:rect l="0" t="0" r="r" b="b"/>
                <a:pathLst>
                  <a:path w="66" h="100">
                    <a:moveTo>
                      <a:pt x="65" y="97"/>
                    </a:moveTo>
                    <a:cubicBezTo>
                      <a:pt x="45" y="64"/>
                      <a:pt x="22" y="33"/>
                      <a:pt x="1" y="1"/>
                    </a:cubicBezTo>
                    <a:cubicBezTo>
                      <a:pt x="1" y="0"/>
                      <a:pt x="0" y="1"/>
                      <a:pt x="0" y="1"/>
                    </a:cubicBezTo>
                    <a:cubicBezTo>
                      <a:pt x="20" y="34"/>
                      <a:pt x="42" y="66"/>
                      <a:pt x="63" y="98"/>
                    </a:cubicBezTo>
                    <a:cubicBezTo>
                      <a:pt x="64" y="100"/>
                      <a:pt x="66" y="98"/>
                      <a:pt x="65"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1" name="îṣļîḑé-Freeform 88">
                <a:extLst>
                  <a:ext uri="{FF2B5EF4-FFF2-40B4-BE49-F238E27FC236}">
                    <a16:creationId xmlns:a16="http://schemas.microsoft.com/office/drawing/2014/main" id="{A53F5D0A-8E54-4A1A-A41E-EFC320161B91}"/>
                  </a:ext>
                </a:extLst>
              </p:cNvPr>
              <p:cNvSpPr>
                <a:spLocks/>
              </p:cNvSpPr>
              <p:nvPr/>
            </p:nvSpPr>
            <p:spPr bwMode="auto">
              <a:xfrm>
                <a:off x="2860" y="1349"/>
                <a:ext cx="80" cy="126"/>
              </a:xfrm>
              <a:custGeom>
                <a:avLst/>
                <a:gdLst>
                  <a:gd name="T0" fmla="*/ 71 w 72"/>
                  <a:gd name="T1" fmla="*/ 112 h 115"/>
                  <a:gd name="T2" fmla="*/ 2 w 72"/>
                  <a:gd name="T3" fmla="*/ 1 h 115"/>
                  <a:gd name="T4" fmla="*/ 0 w 72"/>
                  <a:gd name="T5" fmla="*/ 1 h 115"/>
                  <a:gd name="T6" fmla="*/ 32 w 72"/>
                  <a:gd name="T7" fmla="*/ 59 h 115"/>
                  <a:gd name="T8" fmla="*/ 69 w 72"/>
                  <a:gd name="T9" fmla="*/ 114 h 115"/>
                  <a:gd name="T10" fmla="*/ 71 w 72"/>
                  <a:gd name="T11" fmla="*/ 112 h 115"/>
                </a:gdLst>
                <a:ahLst/>
                <a:cxnLst>
                  <a:cxn ang="0">
                    <a:pos x="T0" y="T1"/>
                  </a:cxn>
                  <a:cxn ang="0">
                    <a:pos x="T2" y="T3"/>
                  </a:cxn>
                  <a:cxn ang="0">
                    <a:pos x="T4" y="T5"/>
                  </a:cxn>
                  <a:cxn ang="0">
                    <a:pos x="T6" y="T7"/>
                  </a:cxn>
                  <a:cxn ang="0">
                    <a:pos x="T8" y="T9"/>
                  </a:cxn>
                  <a:cxn ang="0">
                    <a:pos x="T10" y="T11"/>
                  </a:cxn>
                </a:cxnLst>
                <a:rect l="0" t="0" r="r" b="b"/>
                <a:pathLst>
                  <a:path w="72" h="115">
                    <a:moveTo>
                      <a:pt x="71" y="112"/>
                    </a:moveTo>
                    <a:cubicBezTo>
                      <a:pt x="45" y="77"/>
                      <a:pt x="23" y="39"/>
                      <a:pt x="2" y="1"/>
                    </a:cubicBezTo>
                    <a:cubicBezTo>
                      <a:pt x="1" y="0"/>
                      <a:pt x="0" y="0"/>
                      <a:pt x="0" y="1"/>
                    </a:cubicBezTo>
                    <a:cubicBezTo>
                      <a:pt x="11" y="21"/>
                      <a:pt x="21" y="40"/>
                      <a:pt x="32" y="59"/>
                    </a:cubicBezTo>
                    <a:cubicBezTo>
                      <a:pt x="43" y="77"/>
                      <a:pt x="54" y="99"/>
                      <a:pt x="69" y="114"/>
                    </a:cubicBezTo>
                    <a:cubicBezTo>
                      <a:pt x="70" y="115"/>
                      <a:pt x="72" y="113"/>
                      <a:pt x="71" y="11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2" name="îṣļîḑé-Freeform 89">
                <a:extLst>
                  <a:ext uri="{FF2B5EF4-FFF2-40B4-BE49-F238E27FC236}">
                    <a16:creationId xmlns:a16="http://schemas.microsoft.com/office/drawing/2014/main" id="{CDAD7FC4-807C-4881-830A-AEFD9289601A}"/>
                  </a:ext>
                </a:extLst>
              </p:cNvPr>
              <p:cNvSpPr>
                <a:spLocks/>
              </p:cNvSpPr>
              <p:nvPr/>
            </p:nvSpPr>
            <p:spPr bwMode="auto">
              <a:xfrm>
                <a:off x="2846" y="1315"/>
                <a:ext cx="103" cy="149"/>
              </a:xfrm>
              <a:custGeom>
                <a:avLst/>
                <a:gdLst>
                  <a:gd name="T0" fmla="*/ 92 w 93"/>
                  <a:gd name="T1" fmla="*/ 133 h 136"/>
                  <a:gd name="T2" fmla="*/ 29 w 93"/>
                  <a:gd name="T3" fmla="*/ 38 h 136"/>
                  <a:gd name="T4" fmla="*/ 1 w 93"/>
                  <a:gd name="T5" fmla="*/ 1 h 136"/>
                  <a:gd name="T6" fmla="*/ 2 w 93"/>
                  <a:gd name="T7" fmla="*/ 2 h 136"/>
                  <a:gd name="T8" fmla="*/ 32 w 93"/>
                  <a:gd name="T9" fmla="*/ 49 h 136"/>
                  <a:gd name="T10" fmla="*/ 57 w 93"/>
                  <a:gd name="T11" fmla="*/ 88 h 136"/>
                  <a:gd name="T12" fmla="*/ 89 w 93"/>
                  <a:gd name="T13" fmla="*/ 135 h 136"/>
                  <a:gd name="T14" fmla="*/ 92 w 93"/>
                  <a:gd name="T15" fmla="*/ 133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36">
                    <a:moveTo>
                      <a:pt x="92" y="133"/>
                    </a:moveTo>
                    <a:cubicBezTo>
                      <a:pt x="69" y="103"/>
                      <a:pt x="50" y="70"/>
                      <a:pt x="29" y="38"/>
                    </a:cubicBezTo>
                    <a:cubicBezTo>
                      <a:pt x="27" y="33"/>
                      <a:pt x="7" y="0"/>
                      <a:pt x="1" y="1"/>
                    </a:cubicBezTo>
                    <a:cubicBezTo>
                      <a:pt x="0" y="1"/>
                      <a:pt x="1" y="3"/>
                      <a:pt x="2" y="2"/>
                    </a:cubicBezTo>
                    <a:cubicBezTo>
                      <a:pt x="7" y="1"/>
                      <a:pt x="30" y="44"/>
                      <a:pt x="32" y="49"/>
                    </a:cubicBezTo>
                    <a:cubicBezTo>
                      <a:pt x="39" y="62"/>
                      <a:pt x="49" y="75"/>
                      <a:pt x="57" y="88"/>
                    </a:cubicBezTo>
                    <a:cubicBezTo>
                      <a:pt x="67" y="104"/>
                      <a:pt x="77" y="120"/>
                      <a:pt x="89" y="135"/>
                    </a:cubicBezTo>
                    <a:cubicBezTo>
                      <a:pt x="91" y="136"/>
                      <a:pt x="93" y="135"/>
                      <a:pt x="92" y="13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3" name="îṣļîḑé-Freeform 90">
                <a:extLst>
                  <a:ext uri="{FF2B5EF4-FFF2-40B4-BE49-F238E27FC236}">
                    <a16:creationId xmlns:a16="http://schemas.microsoft.com/office/drawing/2014/main" id="{044FACBE-F857-448C-AAAF-9FBCEF316B0F}"/>
                  </a:ext>
                </a:extLst>
              </p:cNvPr>
              <p:cNvSpPr>
                <a:spLocks/>
              </p:cNvSpPr>
              <p:nvPr/>
            </p:nvSpPr>
            <p:spPr bwMode="auto">
              <a:xfrm>
                <a:off x="2852" y="1298"/>
                <a:ext cx="102" cy="153"/>
              </a:xfrm>
              <a:custGeom>
                <a:avLst/>
                <a:gdLst>
                  <a:gd name="T0" fmla="*/ 92 w 93"/>
                  <a:gd name="T1" fmla="*/ 135 h 139"/>
                  <a:gd name="T2" fmla="*/ 2 w 93"/>
                  <a:gd name="T3" fmla="*/ 1 h 139"/>
                  <a:gd name="T4" fmla="*/ 1 w 93"/>
                  <a:gd name="T5" fmla="*/ 2 h 139"/>
                  <a:gd name="T6" fmla="*/ 89 w 93"/>
                  <a:gd name="T7" fmla="*/ 137 h 139"/>
                  <a:gd name="T8" fmla="*/ 92 w 93"/>
                  <a:gd name="T9" fmla="*/ 135 h 139"/>
                </a:gdLst>
                <a:ahLst/>
                <a:cxnLst>
                  <a:cxn ang="0">
                    <a:pos x="T0" y="T1"/>
                  </a:cxn>
                  <a:cxn ang="0">
                    <a:pos x="T2" y="T3"/>
                  </a:cxn>
                  <a:cxn ang="0">
                    <a:pos x="T4" y="T5"/>
                  </a:cxn>
                  <a:cxn ang="0">
                    <a:pos x="T6" y="T7"/>
                  </a:cxn>
                  <a:cxn ang="0">
                    <a:pos x="T8" y="T9"/>
                  </a:cxn>
                </a:cxnLst>
                <a:rect l="0" t="0" r="r" b="b"/>
                <a:pathLst>
                  <a:path w="93" h="139">
                    <a:moveTo>
                      <a:pt x="92" y="135"/>
                    </a:moveTo>
                    <a:cubicBezTo>
                      <a:pt x="63" y="90"/>
                      <a:pt x="38" y="41"/>
                      <a:pt x="2" y="1"/>
                    </a:cubicBezTo>
                    <a:cubicBezTo>
                      <a:pt x="1" y="0"/>
                      <a:pt x="0" y="1"/>
                      <a:pt x="1" y="2"/>
                    </a:cubicBezTo>
                    <a:cubicBezTo>
                      <a:pt x="32" y="46"/>
                      <a:pt x="60" y="92"/>
                      <a:pt x="89" y="137"/>
                    </a:cubicBezTo>
                    <a:cubicBezTo>
                      <a:pt x="91" y="139"/>
                      <a:pt x="93" y="137"/>
                      <a:pt x="92" y="13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4" name="îṣļîḑé-Freeform 91">
                <a:extLst>
                  <a:ext uri="{FF2B5EF4-FFF2-40B4-BE49-F238E27FC236}">
                    <a16:creationId xmlns:a16="http://schemas.microsoft.com/office/drawing/2014/main" id="{5DCDD9FC-55A3-4587-8639-F2A2C1C643F1}"/>
                  </a:ext>
                </a:extLst>
              </p:cNvPr>
              <p:cNvSpPr>
                <a:spLocks/>
              </p:cNvSpPr>
              <p:nvPr/>
            </p:nvSpPr>
            <p:spPr bwMode="auto">
              <a:xfrm>
                <a:off x="2856" y="1275"/>
                <a:ext cx="127" cy="190"/>
              </a:xfrm>
              <a:custGeom>
                <a:avLst/>
                <a:gdLst>
                  <a:gd name="T0" fmla="*/ 113 w 115"/>
                  <a:gd name="T1" fmla="*/ 169 h 173"/>
                  <a:gd name="T2" fmla="*/ 4 w 115"/>
                  <a:gd name="T3" fmla="*/ 2 h 173"/>
                  <a:gd name="T4" fmla="*/ 1 w 115"/>
                  <a:gd name="T5" fmla="*/ 3 h 173"/>
                  <a:gd name="T6" fmla="*/ 110 w 115"/>
                  <a:gd name="T7" fmla="*/ 171 h 173"/>
                  <a:gd name="T8" fmla="*/ 113 w 115"/>
                  <a:gd name="T9" fmla="*/ 169 h 173"/>
                </a:gdLst>
                <a:ahLst/>
                <a:cxnLst>
                  <a:cxn ang="0">
                    <a:pos x="T0" y="T1"/>
                  </a:cxn>
                  <a:cxn ang="0">
                    <a:pos x="T2" y="T3"/>
                  </a:cxn>
                  <a:cxn ang="0">
                    <a:pos x="T4" y="T5"/>
                  </a:cxn>
                  <a:cxn ang="0">
                    <a:pos x="T6" y="T7"/>
                  </a:cxn>
                  <a:cxn ang="0">
                    <a:pos x="T8" y="T9"/>
                  </a:cxn>
                </a:cxnLst>
                <a:rect l="0" t="0" r="r" b="b"/>
                <a:pathLst>
                  <a:path w="115" h="173">
                    <a:moveTo>
                      <a:pt x="113" y="169"/>
                    </a:moveTo>
                    <a:cubicBezTo>
                      <a:pt x="76" y="113"/>
                      <a:pt x="36" y="60"/>
                      <a:pt x="4" y="2"/>
                    </a:cubicBezTo>
                    <a:cubicBezTo>
                      <a:pt x="3" y="0"/>
                      <a:pt x="0" y="0"/>
                      <a:pt x="1" y="3"/>
                    </a:cubicBezTo>
                    <a:cubicBezTo>
                      <a:pt x="32" y="62"/>
                      <a:pt x="72" y="116"/>
                      <a:pt x="110" y="171"/>
                    </a:cubicBezTo>
                    <a:cubicBezTo>
                      <a:pt x="112" y="173"/>
                      <a:pt x="115" y="171"/>
                      <a:pt x="113" y="1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5" name="îṣļîḑé-Freeform 92">
                <a:extLst>
                  <a:ext uri="{FF2B5EF4-FFF2-40B4-BE49-F238E27FC236}">
                    <a16:creationId xmlns:a16="http://schemas.microsoft.com/office/drawing/2014/main" id="{6E906529-6E49-4F18-B9A3-D2BF3AB256CD}"/>
                  </a:ext>
                </a:extLst>
              </p:cNvPr>
              <p:cNvSpPr>
                <a:spLocks/>
              </p:cNvSpPr>
              <p:nvPr/>
            </p:nvSpPr>
            <p:spPr bwMode="auto">
              <a:xfrm>
                <a:off x="2878" y="1265"/>
                <a:ext cx="109" cy="166"/>
              </a:xfrm>
              <a:custGeom>
                <a:avLst/>
                <a:gdLst>
                  <a:gd name="T0" fmla="*/ 98 w 99"/>
                  <a:gd name="T1" fmla="*/ 148 h 151"/>
                  <a:gd name="T2" fmla="*/ 4 w 99"/>
                  <a:gd name="T3" fmla="*/ 2 h 151"/>
                  <a:gd name="T4" fmla="*/ 2 w 99"/>
                  <a:gd name="T5" fmla="*/ 5 h 151"/>
                  <a:gd name="T6" fmla="*/ 96 w 99"/>
                  <a:gd name="T7" fmla="*/ 149 h 151"/>
                  <a:gd name="T8" fmla="*/ 98 w 99"/>
                  <a:gd name="T9" fmla="*/ 148 h 151"/>
                </a:gdLst>
                <a:ahLst/>
                <a:cxnLst>
                  <a:cxn ang="0">
                    <a:pos x="T0" y="T1"/>
                  </a:cxn>
                  <a:cxn ang="0">
                    <a:pos x="T2" y="T3"/>
                  </a:cxn>
                  <a:cxn ang="0">
                    <a:pos x="T4" y="T5"/>
                  </a:cxn>
                  <a:cxn ang="0">
                    <a:pos x="T6" y="T7"/>
                  </a:cxn>
                  <a:cxn ang="0">
                    <a:pos x="T8" y="T9"/>
                  </a:cxn>
                </a:cxnLst>
                <a:rect l="0" t="0" r="r" b="b"/>
                <a:pathLst>
                  <a:path w="99" h="151">
                    <a:moveTo>
                      <a:pt x="98" y="148"/>
                    </a:moveTo>
                    <a:cubicBezTo>
                      <a:pt x="71" y="97"/>
                      <a:pt x="36" y="51"/>
                      <a:pt x="4" y="2"/>
                    </a:cubicBezTo>
                    <a:cubicBezTo>
                      <a:pt x="3" y="0"/>
                      <a:pt x="0" y="2"/>
                      <a:pt x="2" y="5"/>
                    </a:cubicBezTo>
                    <a:cubicBezTo>
                      <a:pt x="32" y="53"/>
                      <a:pt x="67" y="99"/>
                      <a:pt x="96" y="149"/>
                    </a:cubicBezTo>
                    <a:cubicBezTo>
                      <a:pt x="97" y="151"/>
                      <a:pt x="99" y="149"/>
                      <a:pt x="98" y="14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6" name="íṩľíḍè-Freeform 93">
                <a:extLst>
                  <a:ext uri="{FF2B5EF4-FFF2-40B4-BE49-F238E27FC236}">
                    <a16:creationId xmlns:a16="http://schemas.microsoft.com/office/drawing/2014/main" id="{EF807B71-58EC-426B-A84A-AD0A7851126E}"/>
                  </a:ext>
                </a:extLst>
              </p:cNvPr>
              <p:cNvSpPr>
                <a:spLocks/>
              </p:cNvSpPr>
              <p:nvPr/>
            </p:nvSpPr>
            <p:spPr bwMode="auto">
              <a:xfrm>
                <a:off x="2341" y="2252"/>
                <a:ext cx="28" cy="36"/>
              </a:xfrm>
              <a:custGeom>
                <a:avLst/>
                <a:gdLst>
                  <a:gd name="T0" fmla="*/ 24 w 25"/>
                  <a:gd name="T1" fmla="*/ 29 h 33"/>
                  <a:gd name="T2" fmla="*/ 4 w 25"/>
                  <a:gd name="T3" fmla="*/ 2 h 33"/>
                  <a:gd name="T4" fmla="*/ 1 w 25"/>
                  <a:gd name="T5" fmla="*/ 4 h 33"/>
                  <a:gd name="T6" fmla="*/ 22 w 25"/>
                  <a:gd name="T7" fmla="*/ 32 h 33"/>
                  <a:gd name="T8" fmla="*/ 24 w 25"/>
                  <a:gd name="T9" fmla="*/ 29 h 33"/>
                </a:gdLst>
                <a:ahLst/>
                <a:cxnLst>
                  <a:cxn ang="0">
                    <a:pos x="T0" y="T1"/>
                  </a:cxn>
                  <a:cxn ang="0">
                    <a:pos x="T2" y="T3"/>
                  </a:cxn>
                  <a:cxn ang="0">
                    <a:pos x="T4" y="T5"/>
                  </a:cxn>
                  <a:cxn ang="0">
                    <a:pos x="T6" y="T7"/>
                  </a:cxn>
                  <a:cxn ang="0">
                    <a:pos x="T8" y="T9"/>
                  </a:cxn>
                </a:cxnLst>
                <a:rect l="0" t="0" r="r" b="b"/>
                <a:pathLst>
                  <a:path w="25" h="33">
                    <a:moveTo>
                      <a:pt x="24" y="29"/>
                    </a:moveTo>
                    <a:cubicBezTo>
                      <a:pt x="16" y="21"/>
                      <a:pt x="10" y="11"/>
                      <a:pt x="4" y="2"/>
                    </a:cubicBezTo>
                    <a:cubicBezTo>
                      <a:pt x="2" y="0"/>
                      <a:pt x="0" y="2"/>
                      <a:pt x="1" y="4"/>
                    </a:cubicBezTo>
                    <a:cubicBezTo>
                      <a:pt x="8" y="13"/>
                      <a:pt x="14" y="23"/>
                      <a:pt x="22" y="32"/>
                    </a:cubicBezTo>
                    <a:cubicBezTo>
                      <a:pt x="24" y="33"/>
                      <a:pt x="25" y="31"/>
                      <a:pt x="24" y="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7" name="íṩľíḍè-Freeform 94">
                <a:extLst>
                  <a:ext uri="{FF2B5EF4-FFF2-40B4-BE49-F238E27FC236}">
                    <a16:creationId xmlns:a16="http://schemas.microsoft.com/office/drawing/2014/main" id="{64BA30A7-3FB9-4B38-9E25-2BA1F99CDD0C}"/>
                  </a:ext>
                </a:extLst>
              </p:cNvPr>
              <p:cNvSpPr>
                <a:spLocks/>
              </p:cNvSpPr>
              <p:nvPr/>
            </p:nvSpPr>
            <p:spPr bwMode="auto">
              <a:xfrm>
                <a:off x="2344" y="2240"/>
                <a:ext cx="36" cy="43"/>
              </a:xfrm>
              <a:custGeom>
                <a:avLst/>
                <a:gdLst>
                  <a:gd name="T0" fmla="*/ 32 w 33"/>
                  <a:gd name="T1" fmla="*/ 36 h 39"/>
                  <a:gd name="T2" fmla="*/ 5 w 33"/>
                  <a:gd name="T3" fmla="*/ 2 h 39"/>
                  <a:gd name="T4" fmla="*/ 1 w 33"/>
                  <a:gd name="T5" fmla="*/ 5 h 39"/>
                  <a:gd name="T6" fmla="*/ 30 w 33"/>
                  <a:gd name="T7" fmla="*/ 37 h 39"/>
                  <a:gd name="T8" fmla="*/ 32 w 33"/>
                  <a:gd name="T9" fmla="*/ 36 h 39"/>
                </a:gdLst>
                <a:ahLst/>
                <a:cxnLst>
                  <a:cxn ang="0">
                    <a:pos x="T0" y="T1"/>
                  </a:cxn>
                  <a:cxn ang="0">
                    <a:pos x="T2" y="T3"/>
                  </a:cxn>
                  <a:cxn ang="0">
                    <a:pos x="T4" y="T5"/>
                  </a:cxn>
                  <a:cxn ang="0">
                    <a:pos x="T6" y="T7"/>
                  </a:cxn>
                  <a:cxn ang="0">
                    <a:pos x="T8" y="T9"/>
                  </a:cxn>
                </a:cxnLst>
                <a:rect l="0" t="0" r="r" b="b"/>
                <a:pathLst>
                  <a:path w="33" h="39">
                    <a:moveTo>
                      <a:pt x="32" y="36"/>
                    </a:moveTo>
                    <a:cubicBezTo>
                      <a:pt x="24" y="24"/>
                      <a:pt x="12" y="15"/>
                      <a:pt x="5" y="2"/>
                    </a:cubicBezTo>
                    <a:cubicBezTo>
                      <a:pt x="3" y="0"/>
                      <a:pt x="0" y="2"/>
                      <a:pt x="1" y="5"/>
                    </a:cubicBezTo>
                    <a:cubicBezTo>
                      <a:pt x="9" y="17"/>
                      <a:pt x="20" y="27"/>
                      <a:pt x="30" y="37"/>
                    </a:cubicBezTo>
                    <a:cubicBezTo>
                      <a:pt x="31" y="39"/>
                      <a:pt x="33" y="38"/>
                      <a:pt x="32" y="3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8" name="íṩľíḍè-Freeform 95">
                <a:extLst>
                  <a:ext uri="{FF2B5EF4-FFF2-40B4-BE49-F238E27FC236}">
                    <a16:creationId xmlns:a16="http://schemas.microsoft.com/office/drawing/2014/main" id="{5B0E7112-28F0-4B9D-A6C0-2B53371EC2C5}"/>
                  </a:ext>
                </a:extLst>
              </p:cNvPr>
              <p:cNvSpPr>
                <a:spLocks/>
              </p:cNvSpPr>
              <p:nvPr/>
            </p:nvSpPr>
            <p:spPr bwMode="auto">
              <a:xfrm>
                <a:off x="2345" y="2228"/>
                <a:ext cx="49" cy="58"/>
              </a:xfrm>
              <a:custGeom>
                <a:avLst/>
                <a:gdLst>
                  <a:gd name="T0" fmla="*/ 44 w 45"/>
                  <a:gd name="T1" fmla="*/ 49 h 53"/>
                  <a:gd name="T2" fmla="*/ 16 w 45"/>
                  <a:gd name="T3" fmla="*/ 19 h 53"/>
                  <a:gd name="T4" fmla="*/ 5 w 45"/>
                  <a:gd name="T5" fmla="*/ 3 h 53"/>
                  <a:gd name="T6" fmla="*/ 4 w 45"/>
                  <a:gd name="T7" fmla="*/ 1 h 53"/>
                  <a:gd name="T8" fmla="*/ 10 w 45"/>
                  <a:gd name="T9" fmla="*/ 16 h 53"/>
                  <a:gd name="T10" fmla="*/ 42 w 45"/>
                  <a:gd name="T11" fmla="*/ 52 h 53"/>
                  <a:gd name="T12" fmla="*/ 44 w 45"/>
                  <a:gd name="T13" fmla="*/ 49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44" y="49"/>
                    </a:moveTo>
                    <a:cubicBezTo>
                      <a:pt x="33" y="40"/>
                      <a:pt x="24" y="30"/>
                      <a:pt x="16" y="19"/>
                    </a:cubicBezTo>
                    <a:cubicBezTo>
                      <a:pt x="15" y="17"/>
                      <a:pt x="4" y="4"/>
                      <a:pt x="5" y="3"/>
                    </a:cubicBezTo>
                    <a:cubicBezTo>
                      <a:pt x="6" y="2"/>
                      <a:pt x="5" y="0"/>
                      <a:pt x="4" y="1"/>
                    </a:cubicBezTo>
                    <a:cubicBezTo>
                      <a:pt x="0" y="2"/>
                      <a:pt x="9" y="14"/>
                      <a:pt x="10" y="16"/>
                    </a:cubicBezTo>
                    <a:cubicBezTo>
                      <a:pt x="19" y="30"/>
                      <a:pt x="29" y="42"/>
                      <a:pt x="42" y="52"/>
                    </a:cubicBezTo>
                    <a:cubicBezTo>
                      <a:pt x="44" y="53"/>
                      <a:pt x="45" y="50"/>
                      <a:pt x="44" y="4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9" name="íṩľíḍè-Freeform 96">
                <a:extLst>
                  <a:ext uri="{FF2B5EF4-FFF2-40B4-BE49-F238E27FC236}">
                    <a16:creationId xmlns:a16="http://schemas.microsoft.com/office/drawing/2014/main" id="{D73282E0-9593-45AB-9D31-1752F35145BB}"/>
                  </a:ext>
                </a:extLst>
              </p:cNvPr>
              <p:cNvSpPr>
                <a:spLocks/>
              </p:cNvSpPr>
              <p:nvPr/>
            </p:nvSpPr>
            <p:spPr bwMode="auto">
              <a:xfrm>
                <a:off x="2342" y="2197"/>
                <a:ext cx="60" cy="74"/>
              </a:xfrm>
              <a:custGeom>
                <a:avLst/>
                <a:gdLst>
                  <a:gd name="T0" fmla="*/ 53 w 54"/>
                  <a:gd name="T1" fmla="*/ 65 h 67"/>
                  <a:gd name="T2" fmla="*/ 28 w 54"/>
                  <a:gd name="T3" fmla="*/ 34 h 67"/>
                  <a:gd name="T4" fmla="*/ 17 w 54"/>
                  <a:gd name="T5" fmla="*/ 20 h 67"/>
                  <a:gd name="T6" fmla="*/ 11 w 54"/>
                  <a:gd name="T7" fmla="*/ 12 h 67"/>
                  <a:gd name="T8" fmla="*/ 5 w 54"/>
                  <a:gd name="T9" fmla="*/ 5 h 67"/>
                  <a:gd name="T10" fmla="*/ 2 w 54"/>
                  <a:gd name="T11" fmla="*/ 1 h 67"/>
                  <a:gd name="T12" fmla="*/ 1 w 54"/>
                  <a:gd name="T13" fmla="*/ 2 h 67"/>
                  <a:gd name="T14" fmla="*/ 3 w 54"/>
                  <a:gd name="T15" fmla="*/ 6 h 67"/>
                  <a:gd name="T16" fmla="*/ 3 w 54"/>
                  <a:gd name="T17" fmla="*/ 7 h 67"/>
                  <a:gd name="T18" fmla="*/ 5 w 54"/>
                  <a:gd name="T19" fmla="*/ 8 h 67"/>
                  <a:gd name="T20" fmla="*/ 52 w 54"/>
                  <a:gd name="T21" fmla="*/ 66 h 67"/>
                  <a:gd name="T22" fmla="*/ 53 w 54"/>
                  <a:gd name="T23"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7">
                    <a:moveTo>
                      <a:pt x="53" y="65"/>
                    </a:moveTo>
                    <a:cubicBezTo>
                      <a:pt x="45" y="54"/>
                      <a:pt x="36" y="44"/>
                      <a:pt x="28" y="34"/>
                    </a:cubicBezTo>
                    <a:cubicBezTo>
                      <a:pt x="24" y="29"/>
                      <a:pt x="21" y="24"/>
                      <a:pt x="17" y="20"/>
                    </a:cubicBezTo>
                    <a:cubicBezTo>
                      <a:pt x="15" y="17"/>
                      <a:pt x="13" y="15"/>
                      <a:pt x="11" y="12"/>
                    </a:cubicBezTo>
                    <a:cubicBezTo>
                      <a:pt x="11" y="12"/>
                      <a:pt x="7" y="6"/>
                      <a:pt x="5" y="5"/>
                    </a:cubicBezTo>
                    <a:cubicBezTo>
                      <a:pt x="4" y="4"/>
                      <a:pt x="4" y="3"/>
                      <a:pt x="2" y="1"/>
                    </a:cubicBezTo>
                    <a:cubicBezTo>
                      <a:pt x="1" y="0"/>
                      <a:pt x="0" y="1"/>
                      <a:pt x="1" y="2"/>
                    </a:cubicBezTo>
                    <a:cubicBezTo>
                      <a:pt x="2" y="4"/>
                      <a:pt x="2" y="5"/>
                      <a:pt x="3" y="6"/>
                    </a:cubicBezTo>
                    <a:cubicBezTo>
                      <a:pt x="3" y="6"/>
                      <a:pt x="3" y="6"/>
                      <a:pt x="3" y="7"/>
                    </a:cubicBezTo>
                    <a:cubicBezTo>
                      <a:pt x="3" y="8"/>
                      <a:pt x="4" y="8"/>
                      <a:pt x="5" y="8"/>
                    </a:cubicBezTo>
                    <a:cubicBezTo>
                      <a:pt x="19" y="28"/>
                      <a:pt x="35" y="48"/>
                      <a:pt x="52" y="66"/>
                    </a:cubicBezTo>
                    <a:cubicBezTo>
                      <a:pt x="53" y="67"/>
                      <a:pt x="54" y="66"/>
                      <a:pt x="53" y="6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0" name="íṩľíḍè-Freeform 97">
                <a:extLst>
                  <a:ext uri="{FF2B5EF4-FFF2-40B4-BE49-F238E27FC236}">
                    <a16:creationId xmlns:a16="http://schemas.microsoft.com/office/drawing/2014/main" id="{EC5BB81D-52E8-47E2-AF6B-F0452E4BE39E}"/>
                  </a:ext>
                </a:extLst>
              </p:cNvPr>
              <p:cNvSpPr>
                <a:spLocks/>
              </p:cNvSpPr>
              <p:nvPr/>
            </p:nvSpPr>
            <p:spPr bwMode="auto">
              <a:xfrm>
                <a:off x="2342" y="2164"/>
                <a:ext cx="82" cy="104"/>
              </a:xfrm>
              <a:custGeom>
                <a:avLst/>
                <a:gdLst>
                  <a:gd name="T0" fmla="*/ 74 w 74"/>
                  <a:gd name="T1" fmla="*/ 92 h 95"/>
                  <a:gd name="T2" fmla="*/ 2 w 74"/>
                  <a:gd name="T3" fmla="*/ 1 h 95"/>
                  <a:gd name="T4" fmla="*/ 1 w 74"/>
                  <a:gd name="T5" fmla="*/ 2 h 95"/>
                  <a:gd name="T6" fmla="*/ 72 w 74"/>
                  <a:gd name="T7" fmla="*/ 94 h 95"/>
                  <a:gd name="T8" fmla="*/ 74 w 74"/>
                  <a:gd name="T9" fmla="*/ 92 h 95"/>
                </a:gdLst>
                <a:ahLst/>
                <a:cxnLst>
                  <a:cxn ang="0">
                    <a:pos x="T0" y="T1"/>
                  </a:cxn>
                  <a:cxn ang="0">
                    <a:pos x="T2" y="T3"/>
                  </a:cxn>
                  <a:cxn ang="0">
                    <a:pos x="T4" y="T5"/>
                  </a:cxn>
                  <a:cxn ang="0">
                    <a:pos x="T6" y="T7"/>
                  </a:cxn>
                  <a:cxn ang="0">
                    <a:pos x="T8" y="T9"/>
                  </a:cxn>
                </a:cxnLst>
                <a:rect l="0" t="0" r="r" b="b"/>
                <a:pathLst>
                  <a:path w="74" h="95">
                    <a:moveTo>
                      <a:pt x="74" y="92"/>
                    </a:moveTo>
                    <a:cubicBezTo>
                      <a:pt x="48" y="63"/>
                      <a:pt x="23" y="34"/>
                      <a:pt x="2" y="1"/>
                    </a:cubicBezTo>
                    <a:cubicBezTo>
                      <a:pt x="2" y="0"/>
                      <a:pt x="0" y="1"/>
                      <a:pt x="1" y="2"/>
                    </a:cubicBezTo>
                    <a:cubicBezTo>
                      <a:pt x="21" y="35"/>
                      <a:pt x="46" y="65"/>
                      <a:pt x="72" y="94"/>
                    </a:cubicBezTo>
                    <a:cubicBezTo>
                      <a:pt x="73" y="95"/>
                      <a:pt x="74" y="93"/>
                      <a:pt x="74" y="9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1" name="íṩľíḍè-Freeform 98">
                <a:extLst>
                  <a:ext uri="{FF2B5EF4-FFF2-40B4-BE49-F238E27FC236}">
                    <a16:creationId xmlns:a16="http://schemas.microsoft.com/office/drawing/2014/main" id="{A856F228-AABC-4CE5-94E8-475C1A972B77}"/>
                  </a:ext>
                </a:extLst>
              </p:cNvPr>
              <p:cNvSpPr>
                <a:spLocks/>
              </p:cNvSpPr>
              <p:nvPr/>
            </p:nvSpPr>
            <p:spPr bwMode="auto">
              <a:xfrm>
                <a:off x="2344" y="2145"/>
                <a:ext cx="100" cy="118"/>
              </a:xfrm>
              <a:custGeom>
                <a:avLst/>
                <a:gdLst>
                  <a:gd name="T0" fmla="*/ 90 w 91"/>
                  <a:gd name="T1" fmla="*/ 104 h 107"/>
                  <a:gd name="T2" fmla="*/ 4 w 91"/>
                  <a:gd name="T3" fmla="*/ 2 h 107"/>
                  <a:gd name="T4" fmla="*/ 2 w 91"/>
                  <a:gd name="T5" fmla="*/ 4 h 107"/>
                  <a:gd name="T6" fmla="*/ 89 w 91"/>
                  <a:gd name="T7" fmla="*/ 106 h 107"/>
                  <a:gd name="T8" fmla="*/ 90 w 91"/>
                  <a:gd name="T9" fmla="*/ 104 h 107"/>
                </a:gdLst>
                <a:ahLst/>
                <a:cxnLst>
                  <a:cxn ang="0">
                    <a:pos x="T0" y="T1"/>
                  </a:cxn>
                  <a:cxn ang="0">
                    <a:pos x="T2" y="T3"/>
                  </a:cxn>
                  <a:cxn ang="0">
                    <a:pos x="T4" y="T5"/>
                  </a:cxn>
                  <a:cxn ang="0">
                    <a:pos x="T6" y="T7"/>
                  </a:cxn>
                  <a:cxn ang="0">
                    <a:pos x="T8" y="T9"/>
                  </a:cxn>
                </a:cxnLst>
                <a:rect l="0" t="0" r="r" b="b"/>
                <a:pathLst>
                  <a:path w="91" h="107">
                    <a:moveTo>
                      <a:pt x="90" y="104"/>
                    </a:moveTo>
                    <a:cubicBezTo>
                      <a:pt x="60" y="71"/>
                      <a:pt x="29" y="40"/>
                      <a:pt x="4" y="2"/>
                    </a:cubicBezTo>
                    <a:cubicBezTo>
                      <a:pt x="3" y="0"/>
                      <a:pt x="0" y="2"/>
                      <a:pt x="2" y="4"/>
                    </a:cubicBezTo>
                    <a:cubicBezTo>
                      <a:pt x="26" y="41"/>
                      <a:pt x="56" y="75"/>
                      <a:pt x="89" y="106"/>
                    </a:cubicBezTo>
                    <a:cubicBezTo>
                      <a:pt x="90" y="107"/>
                      <a:pt x="91" y="105"/>
                      <a:pt x="90" y="10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2" name="íṩľíḍè-Freeform 99">
                <a:extLst>
                  <a:ext uri="{FF2B5EF4-FFF2-40B4-BE49-F238E27FC236}">
                    <a16:creationId xmlns:a16="http://schemas.microsoft.com/office/drawing/2014/main" id="{597F7817-DD20-41B2-AAA4-C4A340F9A2E8}"/>
                  </a:ext>
                </a:extLst>
              </p:cNvPr>
              <p:cNvSpPr>
                <a:spLocks/>
              </p:cNvSpPr>
              <p:nvPr/>
            </p:nvSpPr>
            <p:spPr bwMode="auto">
              <a:xfrm>
                <a:off x="2372" y="2143"/>
                <a:ext cx="95" cy="114"/>
              </a:xfrm>
              <a:custGeom>
                <a:avLst/>
                <a:gdLst>
                  <a:gd name="T0" fmla="*/ 85 w 86"/>
                  <a:gd name="T1" fmla="*/ 101 h 104"/>
                  <a:gd name="T2" fmla="*/ 4 w 86"/>
                  <a:gd name="T3" fmla="*/ 2 h 104"/>
                  <a:gd name="T4" fmla="*/ 1 w 86"/>
                  <a:gd name="T5" fmla="*/ 3 h 104"/>
                  <a:gd name="T6" fmla="*/ 83 w 86"/>
                  <a:gd name="T7" fmla="*/ 103 h 104"/>
                  <a:gd name="T8" fmla="*/ 85 w 86"/>
                  <a:gd name="T9" fmla="*/ 101 h 104"/>
                </a:gdLst>
                <a:ahLst/>
                <a:cxnLst>
                  <a:cxn ang="0">
                    <a:pos x="T0" y="T1"/>
                  </a:cxn>
                  <a:cxn ang="0">
                    <a:pos x="T2" y="T3"/>
                  </a:cxn>
                  <a:cxn ang="0">
                    <a:pos x="T4" y="T5"/>
                  </a:cxn>
                  <a:cxn ang="0">
                    <a:pos x="T6" y="T7"/>
                  </a:cxn>
                  <a:cxn ang="0">
                    <a:pos x="T8" y="T9"/>
                  </a:cxn>
                </a:cxnLst>
                <a:rect l="0" t="0" r="r" b="b"/>
                <a:pathLst>
                  <a:path w="86" h="104">
                    <a:moveTo>
                      <a:pt x="85" y="101"/>
                    </a:moveTo>
                    <a:cubicBezTo>
                      <a:pt x="57" y="69"/>
                      <a:pt x="30" y="36"/>
                      <a:pt x="4" y="2"/>
                    </a:cubicBezTo>
                    <a:cubicBezTo>
                      <a:pt x="2" y="0"/>
                      <a:pt x="0" y="2"/>
                      <a:pt x="1" y="3"/>
                    </a:cubicBezTo>
                    <a:cubicBezTo>
                      <a:pt x="27" y="38"/>
                      <a:pt x="53" y="72"/>
                      <a:pt x="83" y="103"/>
                    </a:cubicBezTo>
                    <a:cubicBezTo>
                      <a:pt x="84" y="104"/>
                      <a:pt x="86" y="102"/>
                      <a:pt x="85" y="10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3" name="íṩľíḍè-Freeform 100">
                <a:extLst>
                  <a:ext uri="{FF2B5EF4-FFF2-40B4-BE49-F238E27FC236}">
                    <a16:creationId xmlns:a16="http://schemas.microsoft.com/office/drawing/2014/main" id="{D4B28C8B-6209-4DCE-BF41-736BAF59C04A}"/>
                  </a:ext>
                </a:extLst>
              </p:cNvPr>
              <p:cNvSpPr>
                <a:spLocks/>
              </p:cNvSpPr>
              <p:nvPr/>
            </p:nvSpPr>
            <p:spPr bwMode="auto">
              <a:xfrm>
                <a:off x="2417" y="2161"/>
                <a:ext cx="52" cy="62"/>
              </a:xfrm>
              <a:custGeom>
                <a:avLst/>
                <a:gdLst>
                  <a:gd name="T0" fmla="*/ 46 w 47"/>
                  <a:gd name="T1" fmla="*/ 55 h 57"/>
                  <a:gd name="T2" fmla="*/ 3 w 47"/>
                  <a:gd name="T3" fmla="*/ 1 h 57"/>
                  <a:gd name="T4" fmla="*/ 1 w 47"/>
                  <a:gd name="T5" fmla="*/ 3 h 57"/>
                  <a:gd name="T6" fmla="*/ 44 w 47"/>
                  <a:gd name="T7" fmla="*/ 56 h 57"/>
                  <a:gd name="T8" fmla="*/ 46 w 47"/>
                  <a:gd name="T9" fmla="*/ 55 h 57"/>
                </a:gdLst>
                <a:ahLst/>
                <a:cxnLst>
                  <a:cxn ang="0">
                    <a:pos x="T0" y="T1"/>
                  </a:cxn>
                  <a:cxn ang="0">
                    <a:pos x="T2" y="T3"/>
                  </a:cxn>
                  <a:cxn ang="0">
                    <a:pos x="T4" y="T5"/>
                  </a:cxn>
                  <a:cxn ang="0">
                    <a:pos x="T6" y="T7"/>
                  </a:cxn>
                  <a:cxn ang="0">
                    <a:pos x="T8" y="T9"/>
                  </a:cxn>
                </a:cxnLst>
                <a:rect l="0" t="0" r="r" b="b"/>
                <a:pathLst>
                  <a:path w="47" h="57">
                    <a:moveTo>
                      <a:pt x="46" y="55"/>
                    </a:moveTo>
                    <a:cubicBezTo>
                      <a:pt x="31" y="37"/>
                      <a:pt x="18" y="19"/>
                      <a:pt x="3" y="1"/>
                    </a:cubicBezTo>
                    <a:cubicBezTo>
                      <a:pt x="2" y="0"/>
                      <a:pt x="0" y="1"/>
                      <a:pt x="1" y="3"/>
                    </a:cubicBezTo>
                    <a:cubicBezTo>
                      <a:pt x="16" y="20"/>
                      <a:pt x="30" y="38"/>
                      <a:pt x="44" y="56"/>
                    </a:cubicBezTo>
                    <a:cubicBezTo>
                      <a:pt x="45" y="57"/>
                      <a:pt x="47" y="56"/>
                      <a:pt x="46" y="5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4" name="íṩľíḍè-Freeform 101">
                <a:extLst>
                  <a:ext uri="{FF2B5EF4-FFF2-40B4-BE49-F238E27FC236}">
                    <a16:creationId xmlns:a16="http://schemas.microsoft.com/office/drawing/2014/main" id="{D19E1C63-A586-4AEC-8CD0-124922D472B9}"/>
                  </a:ext>
                </a:extLst>
              </p:cNvPr>
              <p:cNvSpPr>
                <a:spLocks/>
              </p:cNvSpPr>
              <p:nvPr/>
            </p:nvSpPr>
            <p:spPr bwMode="auto">
              <a:xfrm>
                <a:off x="2431" y="2154"/>
                <a:ext cx="101" cy="123"/>
              </a:xfrm>
              <a:custGeom>
                <a:avLst/>
                <a:gdLst>
                  <a:gd name="T0" fmla="*/ 90 w 92"/>
                  <a:gd name="T1" fmla="*/ 109 h 112"/>
                  <a:gd name="T2" fmla="*/ 4 w 92"/>
                  <a:gd name="T3" fmla="*/ 2 h 112"/>
                  <a:gd name="T4" fmla="*/ 1 w 92"/>
                  <a:gd name="T5" fmla="*/ 3 h 112"/>
                  <a:gd name="T6" fmla="*/ 88 w 92"/>
                  <a:gd name="T7" fmla="*/ 110 h 112"/>
                  <a:gd name="T8" fmla="*/ 90 w 92"/>
                  <a:gd name="T9" fmla="*/ 109 h 112"/>
                </a:gdLst>
                <a:ahLst/>
                <a:cxnLst>
                  <a:cxn ang="0">
                    <a:pos x="T0" y="T1"/>
                  </a:cxn>
                  <a:cxn ang="0">
                    <a:pos x="T2" y="T3"/>
                  </a:cxn>
                  <a:cxn ang="0">
                    <a:pos x="T4" y="T5"/>
                  </a:cxn>
                  <a:cxn ang="0">
                    <a:pos x="T6" y="T7"/>
                  </a:cxn>
                  <a:cxn ang="0">
                    <a:pos x="T8" y="T9"/>
                  </a:cxn>
                </a:cxnLst>
                <a:rect l="0" t="0" r="r" b="b"/>
                <a:pathLst>
                  <a:path w="92" h="112">
                    <a:moveTo>
                      <a:pt x="90" y="109"/>
                    </a:moveTo>
                    <a:cubicBezTo>
                      <a:pt x="62" y="72"/>
                      <a:pt x="26" y="43"/>
                      <a:pt x="4" y="2"/>
                    </a:cubicBezTo>
                    <a:cubicBezTo>
                      <a:pt x="3" y="0"/>
                      <a:pt x="0" y="1"/>
                      <a:pt x="1" y="3"/>
                    </a:cubicBezTo>
                    <a:cubicBezTo>
                      <a:pt x="23" y="44"/>
                      <a:pt x="59" y="75"/>
                      <a:pt x="88" y="110"/>
                    </a:cubicBezTo>
                    <a:cubicBezTo>
                      <a:pt x="89" y="112"/>
                      <a:pt x="92" y="110"/>
                      <a:pt x="90" y="1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5" name="íṩľíḍè-Freeform 102">
                <a:extLst>
                  <a:ext uri="{FF2B5EF4-FFF2-40B4-BE49-F238E27FC236}">
                    <a16:creationId xmlns:a16="http://schemas.microsoft.com/office/drawing/2014/main" id="{E3A0330D-0A3B-43E3-B0CD-5B1B374250AB}"/>
                  </a:ext>
                </a:extLst>
              </p:cNvPr>
              <p:cNvSpPr>
                <a:spLocks/>
              </p:cNvSpPr>
              <p:nvPr/>
            </p:nvSpPr>
            <p:spPr bwMode="auto">
              <a:xfrm>
                <a:off x="2471" y="2184"/>
                <a:ext cx="85" cy="104"/>
              </a:xfrm>
              <a:custGeom>
                <a:avLst/>
                <a:gdLst>
                  <a:gd name="T0" fmla="*/ 76 w 77"/>
                  <a:gd name="T1" fmla="*/ 92 h 95"/>
                  <a:gd name="T2" fmla="*/ 2 w 77"/>
                  <a:gd name="T3" fmla="*/ 1 h 95"/>
                  <a:gd name="T4" fmla="*/ 1 w 77"/>
                  <a:gd name="T5" fmla="*/ 2 h 95"/>
                  <a:gd name="T6" fmla="*/ 74 w 77"/>
                  <a:gd name="T7" fmla="*/ 94 h 95"/>
                  <a:gd name="T8" fmla="*/ 76 w 77"/>
                  <a:gd name="T9" fmla="*/ 92 h 95"/>
                </a:gdLst>
                <a:ahLst/>
                <a:cxnLst>
                  <a:cxn ang="0">
                    <a:pos x="T0" y="T1"/>
                  </a:cxn>
                  <a:cxn ang="0">
                    <a:pos x="T2" y="T3"/>
                  </a:cxn>
                  <a:cxn ang="0">
                    <a:pos x="T4" y="T5"/>
                  </a:cxn>
                  <a:cxn ang="0">
                    <a:pos x="T6" y="T7"/>
                  </a:cxn>
                  <a:cxn ang="0">
                    <a:pos x="T8" y="T9"/>
                  </a:cxn>
                </a:cxnLst>
                <a:rect l="0" t="0" r="r" b="b"/>
                <a:pathLst>
                  <a:path w="77" h="95">
                    <a:moveTo>
                      <a:pt x="76" y="92"/>
                    </a:moveTo>
                    <a:cubicBezTo>
                      <a:pt x="51" y="62"/>
                      <a:pt x="24" y="33"/>
                      <a:pt x="2" y="1"/>
                    </a:cubicBezTo>
                    <a:cubicBezTo>
                      <a:pt x="1" y="0"/>
                      <a:pt x="0" y="1"/>
                      <a:pt x="1" y="2"/>
                    </a:cubicBezTo>
                    <a:cubicBezTo>
                      <a:pt x="22" y="34"/>
                      <a:pt x="47" y="66"/>
                      <a:pt x="74" y="94"/>
                    </a:cubicBezTo>
                    <a:cubicBezTo>
                      <a:pt x="75" y="95"/>
                      <a:pt x="77" y="93"/>
                      <a:pt x="76" y="9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6" name="íṩľíḍè-Freeform 103">
                <a:extLst>
                  <a:ext uri="{FF2B5EF4-FFF2-40B4-BE49-F238E27FC236}">
                    <a16:creationId xmlns:a16="http://schemas.microsoft.com/office/drawing/2014/main" id="{95B463EE-8FA6-4A3A-A2F1-7E0194E9C58A}"/>
                  </a:ext>
                </a:extLst>
              </p:cNvPr>
              <p:cNvSpPr>
                <a:spLocks/>
              </p:cNvSpPr>
              <p:nvPr/>
            </p:nvSpPr>
            <p:spPr bwMode="auto">
              <a:xfrm>
                <a:off x="2487" y="2182"/>
                <a:ext cx="76" cy="99"/>
              </a:xfrm>
              <a:custGeom>
                <a:avLst/>
                <a:gdLst>
                  <a:gd name="T0" fmla="*/ 67 w 69"/>
                  <a:gd name="T1" fmla="*/ 86 h 90"/>
                  <a:gd name="T2" fmla="*/ 4 w 69"/>
                  <a:gd name="T3" fmla="*/ 2 h 90"/>
                  <a:gd name="T4" fmla="*/ 1 w 69"/>
                  <a:gd name="T5" fmla="*/ 4 h 90"/>
                  <a:gd name="T6" fmla="*/ 65 w 69"/>
                  <a:gd name="T7" fmla="*/ 88 h 90"/>
                  <a:gd name="T8" fmla="*/ 67 w 69"/>
                  <a:gd name="T9" fmla="*/ 86 h 90"/>
                </a:gdLst>
                <a:ahLst/>
                <a:cxnLst>
                  <a:cxn ang="0">
                    <a:pos x="T0" y="T1"/>
                  </a:cxn>
                  <a:cxn ang="0">
                    <a:pos x="T2" y="T3"/>
                  </a:cxn>
                  <a:cxn ang="0">
                    <a:pos x="T4" y="T5"/>
                  </a:cxn>
                  <a:cxn ang="0">
                    <a:pos x="T6" y="T7"/>
                  </a:cxn>
                  <a:cxn ang="0">
                    <a:pos x="T8" y="T9"/>
                  </a:cxn>
                </a:cxnLst>
                <a:rect l="0" t="0" r="r" b="b"/>
                <a:pathLst>
                  <a:path w="69" h="90">
                    <a:moveTo>
                      <a:pt x="67" y="86"/>
                    </a:moveTo>
                    <a:cubicBezTo>
                      <a:pt x="46" y="58"/>
                      <a:pt x="22" y="33"/>
                      <a:pt x="4" y="2"/>
                    </a:cubicBezTo>
                    <a:cubicBezTo>
                      <a:pt x="3" y="0"/>
                      <a:pt x="0" y="2"/>
                      <a:pt x="1" y="4"/>
                    </a:cubicBezTo>
                    <a:cubicBezTo>
                      <a:pt x="19" y="34"/>
                      <a:pt x="40" y="64"/>
                      <a:pt x="65" y="88"/>
                    </a:cubicBezTo>
                    <a:cubicBezTo>
                      <a:pt x="67" y="90"/>
                      <a:pt x="69" y="88"/>
                      <a:pt x="67" y="8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7" name="íṩľíḍè-Freeform 104">
                <a:extLst>
                  <a:ext uri="{FF2B5EF4-FFF2-40B4-BE49-F238E27FC236}">
                    <a16:creationId xmlns:a16="http://schemas.microsoft.com/office/drawing/2014/main" id="{1FB3AB2F-1D64-4E89-BD42-5146B6116764}"/>
                  </a:ext>
                </a:extLst>
              </p:cNvPr>
              <p:cNvSpPr>
                <a:spLocks/>
              </p:cNvSpPr>
              <p:nvPr/>
            </p:nvSpPr>
            <p:spPr bwMode="auto">
              <a:xfrm>
                <a:off x="2499" y="2158"/>
                <a:ext cx="66" cy="106"/>
              </a:xfrm>
              <a:custGeom>
                <a:avLst/>
                <a:gdLst>
                  <a:gd name="T0" fmla="*/ 59 w 60"/>
                  <a:gd name="T1" fmla="*/ 82 h 96"/>
                  <a:gd name="T2" fmla="*/ 56 w 60"/>
                  <a:gd name="T3" fmla="*/ 72 h 96"/>
                  <a:gd name="T4" fmla="*/ 54 w 60"/>
                  <a:gd name="T5" fmla="*/ 72 h 96"/>
                  <a:gd name="T6" fmla="*/ 54 w 60"/>
                  <a:gd name="T7" fmla="*/ 76 h 96"/>
                  <a:gd name="T8" fmla="*/ 5 w 60"/>
                  <a:gd name="T9" fmla="*/ 1 h 96"/>
                  <a:gd name="T10" fmla="*/ 3 w 60"/>
                  <a:gd name="T11" fmla="*/ 2 h 96"/>
                  <a:gd name="T12" fmla="*/ 22 w 60"/>
                  <a:gd name="T13" fmla="*/ 37 h 96"/>
                  <a:gd name="T14" fmla="*/ 40 w 60"/>
                  <a:gd name="T15" fmla="*/ 67 h 96"/>
                  <a:gd name="T16" fmla="*/ 50 w 60"/>
                  <a:gd name="T17" fmla="*/ 86 h 96"/>
                  <a:gd name="T18" fmla="*/ 2 w 60"/>
                  <a:gd name="T19" fmla="*/ 21 h 96"/>
                  <a:gd name="T20" fmla="*/ 1 w 60"/>
                  <a:gd name="T21" fmla="*/ 22 h 96"/>
                  <a:gd name="T22" fmla="*/ 9 w 60"/>
                  <a:gd name="T23" fmla="*/ 37 h 96"/>
                  <a:gd name="T24" fmla="*/ 10 w 60"/>
                  <a:gd name="T25" fmla="*/ 37 h 96"/>
                  <a:gd name="T26" fmla="*/ 7 w 60"/>
                  <a:gd name="T27" fmla="*/ 31 h 96"/>
                  <a:gd name="T28" fmla="*/ 11 w 60"/>
                  <a:gd name="T29" fmla="*/ 38 h 96"/>
                  <a:gd name="T30" fmla="*/ 30 w 60"/>
                  <a:gd name="T31" fmla="*/ 67 h 96"/>
                  <a:gd name="T32" fmla="*/ 54 w 60"/>
                  <a:gd name="T33" fmla="*/ 95 h 96"/>
                  <a:gd name="T34" fmla="*/ 57 w 60"/>
                  <a:gd name="T35" fmla="*/ 92 h 96"/>
                  <a:gd name="T36" fmla="*/ 50 w 60"/>
                  <a:gd name="T37" fmla="*/ 79 h 96"/>
                  <a:gd name="T38" fmla="*/ 56 w 60"/>
                  <a:gd name="T39" fmla="*/ 84 h 96"/>
                  <a:gd name="T40" fmla="*/ 59 w 60"/>
                  <a:gd name="T4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96">
                    <a:moveTo>
                      <a:pt x="59" y="82"/>
                    </a:moveTo>
                    <a:cubicBezTo>
                      <a:pt x="58" y="79"/>
                      <a:pt x="57" y="76"/>
                      <a:pt x="56" y="72"/>
                    </a:cubicBezTo>
                    <a:cubicBezTo>
                      <a:pt x="56" y="71"/>
                      <a:pt x="54" y="71"/>
                      <a:pt x="54" y="72"/>
                    </a:cubicBezTo>
                    <a:cubicBezTo>
                      <a:pt x="54" y="74"/>
                      <a:pt x="54" y="75"/>
                      <a:pt x="54" y="76"/>
                    </a:cubicBezTo>
                    <a:cubicBezTo>
                      <a:pt x="35" y="53"/>
                      <a:pt x="22" y="26"/>
                      <a:pt x="5" y="1"/>
                    </a:cubicBezTo>
                    <a:cubicBezTo>
                      <a:pt x="4" y="0"/>
                      <a:pt x="3" y="0"/>
                      <a:pt x="3" y="2"/>
                    </a:cubicBezTo>
                    <a:cubicBezTo>
                      <a:pt x="8" y="14"/>
                      <a:pt x="15" y="26"/>
                      <a:pt x="22" y="37"/>
                    </a:cubicBezTo>
                    <a:cubicBezTo>
                      <a:pt x="27" y="48"/>
                      <a:pt x="33" y="58"/>
                      <a:pt x="40" y="67"/>
                    </a:cubicBezTo>
                    <a:cubicBezTo>
                      <a:pt x="44" y="73"/>
                      <a:pt x="47" y="79"/>
                      <a:pt x="50" y="86"/>
                    </a:cubicBezTo>
                    <a:cubicBezTo>
                      <a:pt x="30" y="69"/>
                      <a:pt x="19" y="41"/>
                      <a:pt x="2" y="21"/>
                    </a:cubicBezTo>
                    <a:cubicBezTo>
                      <a:pt x="2" y="20"/>
                      <a:pt x="0" y="21"/>
                      <a:pt x="1" y="22"/>
                    </a:cubicBezTo>
                    <a:cubicBezTo>
                      <a:pt x="4" y="27"/>
                      <a:pt x="6" y="32"/>
                      <a:pt x="9" y="37"/>
                    </a:cubicBezTo>
                    <a:cubicBezTo>
                      <a:pt x="9" y="38"/>
                      <a:pt x="10" y="38"/>
                      <a:pt x="10" y="37"/>
                    </a:cubicBezTo>
                    <a:cubicBezTo>
                      <a:pt x="9" y="34"/>
                      <a:pt x="8" y="32"/>
                      <a:pt x="7" y="31"/>
                    </a:cubicBezTo>
                    <a:cubicBezTo>
                      <a:pt x="8" y="33"/>
                      <a:pt x="9" y="35"/>
                      <a:pt x="11" y="38"/>
                    </a:cubicBezTo>
                    <a:cubicBezTo>
                      <a:pt x="17" y="47"/>
                      <a:pt x="25" y="57"/>
                      <a:pt x="30" y="67"/>
                    </a:cubicBezTo>
                    <a:cubicBezTo>
                      <a:pt x="35" y="78"/>
                      <a:pt x="43" y="89"/>
                      <a:pt x="54" y="95"/>
                    </a:cubicBezTo>
                    <a:cubicBezTo>
                      <a:pt x="56" y="96"/>
                      <a:pt x="58" y="94"/>
                      <a:pt x="57" y="92"/>
                    </a:cubicBezTo>
                    <a:cubicBezTo>
                      <a:pt x="55" y="87"/>
                      <a:pt x="53" y="83"/>
                      <a:pt x="50" y="79"/>
                    </a:cubicBezTo>
                    <a:cubicBezTo>
                      <a:pt x="52" y="81"/>
                      <a:pt x="54" y="82"/>
                      <a:pt x="56" y="84"/>
                    </a:cubicBezTo>
                    <a:cubicBezTo>
                      <a:pt x="58" y="86"/>
                      <a:pt x="60" y="84"/>
                      <a:pt x="59" y="8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8" name="ïṧḷïḓê-Freeform 105">
                <a:extLst>
                  <a:ext uri="{FF2B5EF4-FFF2-40B4-BE49-F238E27FC236}">
                    <a16:creationId xmlns:a16="http://schemas.microsoft.com/office/drawing/2014/main" id="{84449EDA-A64D-41A6-ABCD-367352121D3B}"/>
                  </a:ext>
                </a:extLst>
              </p:cNvPr>
              <p:cNvSpPr>
                <a:spLocks/>
              </p:cNvSpPr>
              <p:nvPr/>
            </p:nvSpPr>
            <p:spPr bwMode="auto">
              <a:xfrm>
                <a:off x="2500" y="2131"/>
                <a:ext cx="65" cy="97"/>
              </a:xfrm>
              <a:custGeom>
                <a:avLst/>
                <a:gdLst>
                  <a:gd name="T0" fmla="*/ 58 w 59"/>
                  <a:gd name="T1" fmla="*/ 84 h 88"/>
                  <a:gd name="T2" fmla="*/ 5 w 59"/>
                  <a:gd name="T3" fmla="*/ 3 h 88"/>
                  <a:gd name="T4" fmla="*/ 1 w 59"/>
                  <a:gd name="T5" fmla="*/ 4 h 88"/>
                  <a:gd name="T6" fmla="*/ 26 w 59"/>
                  <a:gd name="T7" fmla="*/ 46 h 88"/>
                  <a:gd name="T8" fmla="*/ 56 w 59"/>
                  <a:gd name="T9" fmla="*/ 86 h 88"/>
                  <a:gd name="T10" fmla="*/ 58 w 59"/>
                  <a:gd name="T11" fmla="*/ 84 h 88"/>
                </a:gdLst>
                <a:ahLst/>
                <a:cxnLst>
                  <a:cxn ang="0">
                    <a:pos x="T0" y="T1"/>
                  </a:cxn>
                  <a:cxn ang="0">
                    <a:pos x="T2" y="T3"/>
                  </a:cxn>
                  <a:cxn ang="0">
                    <a:pos x="T4" y="T5"/>
                  </a:cxn>
                  <a:cxn ang="0">
                    <a:pos x="T6" y="T7"/>
                  </a:cxn>
                  <a:cxn ang="0">
                    <a:pos x="T8" y="T9"/>
                  </a:cxn>
                  <a:cxn ang="0">
                    <a:pos x="T10" y="T11"/>
                  </a:cxn>
                </a:cxnLst>
                <a:rect l="0" t="0" r="r" b="b"/>
                <a:pathLst>
                  <a:path w="59" h="88">
                    <a:moveTo>
                      <a:pt x="58" y="84"/>
                    </a:moveTo>
                    <a:cubicBezTo>
                      <a:pt x="39" y="59"/>
                      <a:pt x="19" y="31"/>
                      <a:pt x="5" y="3"/>
                    </a:cubicBezTo>
                    <a:cubicBezTo>
                      <a:pt x="4" y="0"/>
                      <a:pt x="0" y="1"/>
                      <a:pt x="1" y="4"/>
                    </a:cubicBezTo>
                    <a:cubicBezTo>
                      <a:pt x="8" y="19"/>
                      <a:pt x="17" y="33"/>
                      <a:pt x="26" y="46"/>
                    </a:cubicBezTo>
                    <a:cubicBezTo>
                      <a:pt x="36" y="60"/>
                      <a:pt x="43" y="75"/>
                      <a:pt x="56" y="86"/>
                    </a:cubicBezTo>
                    <a:cubicBezTo>
                      <a:pt x="57" y="88"/>
                      <a:pt x="59" y="85"/>
                      <a:pt x="58" y="8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9" name="ïṧḷïḓê-Freeform 106">
                <a:extLst>
                  <a:ext uri="{FF2B5EF4-FFF2-40B4-BE49-F238E27FC236}">
                    <a16:creationId xmlns:a16="http://schemas.microsoft.com/office/drawing/2014/main" id="{53714382-79BF-4694-849B-A92BA5B602E2}"/>
                  </a:ext>
                </a:extLst>
              </p:cNvPr>
              <p:cNvSpPr>
                <a:spLocks/>
              </p:cNvSpPr>
              <p:nvPr/>
            </p:nvSpPr>
            <p:spPr bwMode="auto">
              <a:xfrm>
                <a:off x="2497" y="2102"/>
                <a:ext cx="67" cy="105"/>
              </a:xfrm>
              <a:custGeom>
                <a:avLst/>
                <a:gdLst>
                  <a:gd name="T0" fmla="*/ 60 w 61"/>
                  <a:gd name="T1" fmla="*/ 92 h 95"/>
                  <a:gd name="T2" fmla="*/ 2 w 61"/>
                  <a:gd name="T3" fmla="*/ 1 h 95"/>
                  <a:gd name="T4" fmla="*/ 0 w 61"/>
                  <a:gd name="T5" fmla="*/ 2 h 95"/>
                  <a:gd name="T6" fmla="*/ 59 w 61"/>
                  <a:gd name="T7" fmla="*/ 93 h 95"/>
                  <a:gd name="T8" fmla="*/ 60 w 61"/>
                  <a:gd name="T9" fmla="*/ 92 h 95"/>
                </a:gdLst>
                <a:ahLst/>
                <a:cxnLst>
                  <a:cxn ang="0">
                    <a:pos x="T0" y="T1"/>
                  </a:cxn>
                  <a:cxn ang="0">
                    <a:pos x="T2" y="T3"/>
                  </a:cxn>
                  <a:cxn ang="0">
                    <a:pos x="T4" y="T5"/>
                  </a:cxn>
                  <a:cxn ang="0">
                    <a:pos x="T6" y="T7"/>
                  </a:cxn>
                  <a:cxn ang="0">
                    <a:pos x="T8" y="T9"/>
                  </a:cxn>
                </a:cxnLst>
                <a:rect l="0" t="0" r="r" b="b"/>
                <a:pathLst>
                  <a:path w="61" h="95">
                    <a:moveTo>
                      <a:pt x="60" y="92"/>
                    </a:moveTo>
                    <a:cubicBezTo>
                      <a:pt x="41" y="62"/>
                      <a:pt x="20" y="32"/>
                      <a:pt x="2" y="1"/>
                    </a:cubicBezTo>
                    <a:cubicBezTo>
                      <a:pt x="1" y="0"/>
                      <a:pt x="0" y="1"/>
                      <a:pt x="0" y="2"/>
                    </a:cubicBezTo>
                    <a:cubicBezTo>
                      <a:pt x="19" y="33"/>
                      <a:pt x="38" y="64"/>
                      <a:pt x="59" y="93"/>
                    </a:cubicBezTo>
                    <a:cubicBezTo>
                      <a:pt x="60" y="95"/>
                      <a:pt x="61" y="94"/>
                      <a:pt x="60" y="9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0" name="ïṧḷïḓê-Freeform 107">
                <a:extLst>
                  <a:ext uri="{FF2B5EF4-FFF2-40B4-BE49-F238E27FC236}">
                    <a16:creationId xmlns:a16="http://schemas.microsoft.com/office/drawing/2014/main" id="{DE4B327D-6D43-46C8-86C7-282DED87854F}"/>
                  </a:ext>
                </a:extLst>
              </p:cNvPr>
              <p:cNvSpPr>
                <a:spLocks/>
              </p:cNvSpPr>
              <p:nvPr/>
            </p:nvSpPr>
            <p:spPr bwMode="auto">
              <a:xfrm>
                <a:off x="2514" y="2098"/>
                <a:ext cx="51" cy="76"/>
              </a:xfrm>
              <a:custGeom>
                <a:avLst/>
                <a:gdLst>
                  <a:gd name="T0" fmla="*/ 45 w 46"/>
                  <a:gd name="T1" fmla="*/ 66 h 69"/>
                  <a:gd name="T2" fmla="*/ 4 w 46"/>
                  <a:gd name="T3" fmla="*/ 2 h 69"/>
                  <a:gd name="T4" fmla="*/ 1 w 46"/>
                  <a:gd name="T5" fmla="*/ 4 h 69"/>
                  <a:gd name="T6" fmla="*/ 42 w 46"/>
                  <a:gd name="T7" fmla="*/ 67 h 69"/>
                  <a:gd name="T8" fmla="*/ 45 w 46"/>
                  <a:gd name="T9" fmla="*/ 66 h 69"/>
                </a:gdLst>
                <a:ahLst/>
                <a:cxnLst>
                  <a:cxn ang="0">
                    <a:pos x="T0" y="T1"/>
                  </a:cxn>
                  <a:cxn ang="0">
                    <a:pos x="T2" y="T3"/>
                  </a:cxn>
                  <a:cxn ang="0">
                    <a:pos x="T4" y="T5"/>
                  </a:cxn>
                  <a:cxn ang="0">
                    <a:pos x="T6" y="T7"/>
                  </a:cxn>
                  <a:cxn ang="0">
                    <a:pos x="T8" y="T9"/>
                  </a:cxn>
                </a:cxnLst>
                <a:rect l="0" t="0" r="r" b="b"/>
                <a:pathLst>
                  <a:path w="46" h="69">
                    <a:moveTo>
                      <a:pt x="45" y="66"/>
                    </a:moveTo>
                    <a:cubicBezTo>
                      <a:pt x="30" y="45"/>
                      <a:pt x="18" y="23"/>
                      <a:pt x="4" y="2"/>
                    </a:cubicBezTo>
                    <a:cubicBezTo>
                      <a:pt x="3" y="0"/>
                      <a:pt x="0" y="2"/>
                      <a:pt x="1" y="4"/>
                    </a:cubicBezTo>
                    <a:cubicBezTo>
                      <a:pt x="15" y="25"/>
                      <a:pt x="27" y="47"/>
                      <a:pt x="42" y="67"/>
                    </a:cubicBezTo>
                    <a:cubicBezTo>
                      <a:pt x="44" y="69"/>
                      <a:pt x="46" y="67"/>
                      <a:pt x="45" y="6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1" name="ïṧḷïḓê-Freeform 108">
                <a:extLst>
                  <a:ext uri="{FF2B5EF4-FFF2-40B4-BE49-F238E27FC236}">
                    <a16:creationId xmlns:a16="http://schemas.microsoft.com/office/drawing/2014/main" id="{BC9A9477-827E-483B-82F0-1D25F8752A4A}"/>
                  </a:ext>
                </a:extLst>
              </p:cNvPr>
              <p:cNvSpPr>
                <a:spLocks/>
              </p:cNvSpPr>
              <p:nvPr/>
            </p:nvSpPr>
            <p:spPr bwMode="auto">
              <a:xfrm>
                <a:off x="2526" y="2090"/>
                <a:ext cx="28" cy="45"/>
              </a:xfrm>
              <a:custGeom>
                <a:avLst/>
                <a:gdLst>
                  <a:gd name="T0" fmla="*/ 24 w 25"/>
                  <a:gd name="T1" fmla="*/ 37 h 41"/>
                  <a:gd name="T2" fmla="*/ 3 w 25"/>
                  <a:gd name="T3" fmla="*/ 2 h 41"/>
                  <a:gd name="T4" fmla="*/ 1 w 25"/>
                  <a:gd name="T5" fmla="*/ 3 h 41"/>
                  <a:gd name="T6" fmla="*/ 21 w 25"/>
                  <a:gd name="T7" fmla="*/ 39 h 41"/>
                  <a:gd name="T8" fmla="*/ 24 w 25"/>
                  <a:gd name="T9" fmla="*/ 37 h 41"/>
                </a:gdLst>
                <a:ahLst/>
                <a:cxnLst>
                  <a:cxn ang="0">
                    <a:pos x="T0" y="T1"/>
                  </a:cxn>
                  <a:cxn ang="0">
                    <a:pos x="T2" y="T3"/>
                  </a:cxn>
                  <a:cxn ang="0">
                    <a:pos x="T4" y="T5"/>
                  </a:cxn>
                  <a:cxn ang="0">
                    <a:pos x="T6" y="T7"/>
                  </a:cxn>
                  <a:cxn ang="0">
                    <a:pos x="T8" y="T9"/>
                  </a:cxn>
                </a:cxnLst>
                <a:rect l="0" t="0" r="r" b="b"/>
                <a:pathLst>
                  <a:path w="25" h="41">
                    <a:moveTo>
                      <a:pt x="24" y="37"/>
                    </a:moveTo>
                    <a:cubicBezTo>
                      <a:pt x="17" y="25"/>
                      <a:pt x="11" y="13"/>
                      <a:pt x="3" y="2"/>
                    </a:cubicBezTo>
                    <a:cubicBezTo>
                      <a:pt x="2" y="0"/>
                      <a:pt x="0" y="1"/>
                      <a:pt x="1" y="3"/>
                    </a:cubicBezTo>
                    <a:cubicBezTo>
                      <a:pt x="9" y="14"/>
                      <a:pt x="14" y="27"/>
                      <a:pt x="21" y="39"/>
                    </a:cubicBezTo>
                    <a:cubicBezTo>
                      <a:pt x="22" y="41"/>
                      <a:pt x="25" y="39"/>
                      <a:pt x="24" y="3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2" name="ïṧḷïḓê-Freeform 109">
                <a:extLst>
                  <a:ext uri="{FF2B5EF4-FFF2-40B4-BE49-F238E27FC236}">
                    <a16:creationId xmlns:a16="http://schemas.microsoft.com/office/drawing/2014/main" id="{22F8B123-45A4-4D4C-B30F-689C4E106908}"/>
                  </a:ext>
                </a:extLst>
              </p:cNvPr>
              <p:cNvSpPr>
                <a:spLocks/>
              </p:cNvSpPr>
              <p:nvPr/>
            </p:nvSpPr>
            <p:spPr bwMode="auto">
              <a:xfrm>
                <a:off x="2463" y="1861"/>
                <a:ext cx="78" cy="124"/>
              </a:xfrm>
              <a:custGeom>
                <a:avLst/>
                <a:gdLst>
                  <a:gd name="T0" fmla="*/ 69 w 71"/>
                  <a:gd name="T1" fmla="*/ 108 h 112"/>
                  <a:gd name="T2" fmla="*/ 3 w 71"/>
                  <a:gd name="T3" fmla="*/ 1 h 112"/>
                  <a:gd name="T4" fmla="*/ 1 w 71"/>
                  <a:gd name="T5" fmla="*/ 3 h 112"/>
                  <a:gd name="T6" fmla="*/ 66 w 71"/>
                  <a:gd name="T7" fmla="*/ 110 h 112"/>
                  <a:gd name="T8" fmla="*/ 69 w 71"/>
                  <a:gd name="T9" fmla="*/ 108 h 112"/>
                </a:gdLst>
                <a:ahLst/>
                <a:cxnLst>
                  <a:cxn ang="0">
                    <a:pos x="T0" y="T1"/>
                  </a:cxn>
                  <a:cxn ang="0">
                    <a:pos x="T2" y="T3"/>
                  </a:cxn>
                  <a:cxn ang="0">
                    <a:pos x="T4" y="T5"/>
                  </a:cxn>
                  <a:cxn ang="0">
                    <a:pos x="T6" y="T7"/>
                  </a:cxn>
                  <a:cxn ang="0">
                    <a:pos x="T8" y="T9"/>
                  </a:cxn>
                </a:cxnLst>
                <a:rect l="0" t="0" r="r" b="b"/>
                <a:pathLst>
                  <a:path w="71" h="112">
                    <a:moveTo>
                      <a:pt x="69" y="108"/>
                    </a:moveTo>
                    <a:cubicBezTo>
                      <a:pt x="47" y="73"/>
                      <a:pt x="24" y="38"/>
                      <a:pt x="3" y="1"/>
                    </a:cubicBezTo>
                    <a:cubicBezTo>
                      <a:pt x="2" y="0"/>
                      <a:pt x="0" y="1"/>
                      <a:pt x="1" y="3"/>
                    </a:cubicBezTo>
                    <a:cubicBezTo>
                      <a:pt x="21" y="39"/>
                      <a:pt x="44" y="75"/>
                      <a:pt x="66" y="110"/>
                    </a:cubicBezTo>
                    <a:cubicBezTo>
                      <a:pt x="68" y="112"/>
                      <a:pt x="71" y="110"/>
                      <a:pt x="69"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3" name="ïṧḷïḓê-Freeform 110">
                <a:extLst>
                  <a:ext uri="{FF2B5EF4-FFF2-40B4-BE49-F238E27FC236}">
                    <a16:creationId xmlns:a16="http://schemas.microsoft.com/office/drawing/2014/main" id="{32CCD9BB-9CE9-44FE-8404-5D6594A58A43}"/>
                  </a:ext>
                </a:extLst>
              </p:cNvPr>
              <p:cNvSpPr>
                <a:spLocks/>
              </p:cNvSpPr>
              <p:nvPr/>
            </p:nvSpPr>
            <p:spPr bwMode="auto">
              <a:xfrm>
                <a:off x="2472" y="1847"/>
                <a:ext cx="74" cy="121"/>
              </a:xfrm>
              <a:custGeom>
                <a:avLst/>
                <a:gdLst>
                  <a:gd name="T0" fmla="*/ 66 w 67"/>
                  <a:gd name="T1" fmla="*/ 107 h 110"/>
                  <a:gd name="T2" fmla="*/ 65 w 67"/>
                  <a:gd name="T3" fmla="*/ 106 h 110"/>
                  <a:gd name="T4" fmla="*/ 64 w 67"/>
                  <a:gd name="T5" fmla="*/ 104 h 110"/>
                  <a:gd name="T6" fmla="*/ 61 w 67"/>
                  <a:gd name="T7" fmla="*/ 97 h 110"/>
                  <a:gd name="T8" fmla="*/ 48 w 67"/>
                  <a:gd name="T9" fmla="*/ 77 h 110"/>
                  <a:gd name="T10" fmla="*/ 5 w 67"/>
                  <a:gd name="T11" fmla="*/ 2 h 110"/>
                  <a:gd name="T12" fmla="*/ 1 w 67"/>
                  <a:gd name="T13" fmla="*/ 3 h 110"/>
                  <a:gd name="T14" fmla="*/ 37 w 67"/>
                  <a:gd name="T15" fmla="*/ 67 h 110"/>
                  <a:gd name="T16" fmla="*/ 63 w 67"/>
                  <a:gd name="T17" fmla="*/ 109 h 110"/>
                  <a:gd name="T18" fmla="*/ 66 w 67"/>
                  <a:gd name="T19" fmla="*/ 10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110">
                    <a:moveTo>
                      <a:pt x="66" y="107"/>
                    </a:moveTo>
                    <a:cubicBezTo>
                      <a:pt x="65" y="107"/>
                      <a:pt x="65" y="106"/>
                      <a:pt x="65" y="106"/>
                    </a:cubicBezTo>
                    <a:cubicBezTo>
                      <a:pt x="66" y="106"/>
                      <a:pt x="65" y="105"/>
                      <a:pt x="64" y="104"/>
                    </a:cubicBezTo>
                    <a:cubicBezTo>
                      <a:pt x="63" y="102"/>
                      <a:pt x="62" y="99"/>
                      <a:pt x="61" y="97"/>
                    </a:cubicBezTo>
                    <a:cubicBezTo>
                      <a:pt x="56" y="91"/>
                      <a:pt x="52" y="84"/>
                      <a:pt x="48" y="77"/>
                    </a:cubicBezTo>
                    <a:cubicBezTo>
                      <a:pt x="33" y="52"/>
                      <a:pt x="18" y="28"/>
                      <a:pt x="5" y="2"/>
                    </a:cubicBezTo>
                    <a:cubicBezTo>
                      <a:pt x="3" y="0"/>
                      <a:pt x="0" y="0"/>
                      <a:pt x="1" y="3"/>
                    </a:cubicBezTo>
                    <a:cubicBezTo>
                      <a:pt x="12" y="25"/>
                      <a:pt x="24" y="46"/>
                      <a:pt x="37" y="67"/>
                    </a:cubicBezTo>
                    <a:cubicBezTo>
                      <a:pt x="44" y="79"/>
                      <a:pt x="52" y="99"/>
                      <a:pt x="63" y="109"/>
                    </a:cubicBezTo>
                    <a:cubicBezTo>
                      <a:pt x="65" y="110"/>
                      <a:pt x="67" y="108"/>
                      <a:pt x="66" y="10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4" name="ïṧḷïḓê-Freeform 111">
                <a:extLst>
                  <a:ext uri="{FF2B5EF4-FFF2-40B4-BE49-F238E27FC236}">
                    <a16:creationId xmlns:a16="http://schemas.microsoft.com/office/drawing/2014/main" id="{EFD85F6E-DAE2-458D-AAFD-E3BC28CFC24D}"/>
                  </a:ext>
                </a:extLst>
              </p:cNvPr>
              <p:cNvSpPr>
                <a:spLocks/>
              </p:cNvSpPr>
              <p:nvPr/>
            </p:nvSpPr>
            <p:spPr bwMode="auto">
              <a:xfrm>
                <a:off x="2480" y="1843"/>
                <a:ext cx="78" cy="121"/>
              </a:xfrm>
              <a:custGeom>
                <a:avLst/>
                <a:gdLst>
                  <a:gd name="T0" fmla="*/ 69 w 71"/>
                  <a:gd name="T1" fmla="*/ 105 h 110"/>
                  <a:gd name="T2" fmla="*/ 37 w 71"/>
                  <a:gd name="T3" fmla="*/ 55 h 110"/>
                  <a:gd name="T4" fmla="*/ 21 w 71"/>
                  <a:gd name="T5" fmla="*/ 31 h 110"/>
                  <a:gd name="T6" fmla="*/ 13 w 71"/>
                  <a:gd name="T7" fmla="*/ 19 h 110"/>
                  <a:gd name="T8" fmla="*/ 5 w 71"/>
                  <a:gd name="T9" fmla="*/ 8 h 110"/>
                  <a:gd name="T10" fmla="*/ 2 w 71"/>
                  <a:gd name="T11" fmla="*/ 1 h 110"/>
                  <a:gd name="T12" fmla="*/ 0 w 71"/>
                  <a:gd name="T13" fmla="*/ 2 h 110"/>
                  <a:gd name="T14" fmla="*/ 6 w 71"/>
                  <a:gd name="T15" fmla="*/ 14 h 110"/>
                  <a:gd name="T16" fmla="*/ 6 w 71"/>
                  <a:gd name="T17" fmla="*/ 14 h 110"/>
                  <a:gd name="T18" fmla="*/ 6 w 71"/>
                  <a:gd name="T19" fmla="*/ 15 h 110"/>
                  <a:gd name="T20" fmla="*/ 63 w 71"/>
                  <a:gd name="T21" fmla="*/ 104 h 110"/>
                  <a:gd name="T22" fmla="*/ 65 w 71"/>
                  <a:gd name="T23" fmla="*/ 108 h 110"/>
                  <a:gd name="T24" fmla="*/ 69 w 71"/>
                  <a:gd name="T25"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110">
                    <a:moveTo>
                      <a:pt x="69" y="105"/>
                    </a:moveTo>
                    <a:cubicBezTo>
                      <a:pt x="60" y="87"/>
                      <a:pt x="48" y="71"/>
                      <a:pt x="37" y="55"/>
                    </a:cubicBezTo>
                    <a:cubicBezTo>
                      <a:pt x="32" y="47"/>
                      <a:pt x="26" y="39"/>
                      <a:pt x="21" y="31"/>
                    </a:cubicBezTo>
                    <a:cubicBezTo>
                      <a:pt x="18" y="27"/>
                      <a:pt x="15" y="23"/>
                      <a:pt x="13" y="19"/>
                    </a:cubicBezTo>
                    <a:cubicBezTo>
                      <a:pt x="11" y="16"/>
                      <a:pt x="5" y="3"/>
                      <a:pt x="5" y="8"/>
                    </a:cubicBezTo>
                    <a:cubicBezTo>
                      <a:pt x="4" y="6"/>
                      <a:pt x="3" y="4"/>
                      <a:pt x="2" y="1"/>
                    </a:cubicBezTo>
                    <a:cubicBezTo>
                      <a:pt x="1" y="0"/>
                      <a:pt x="0" y="1"/>
                      <a:pt x="0" y="2"/>
                    </a:cubicBezTo>
                    <a:cubicBezTo>
                      <a:pt x="2" y="6"/>
                      <a:pt x="4" y="10"/>
                      <a:pt x="6" y="14"/>
                    </a:cubicBezTo>
                    <a:cubicBezTo>
                      <a:pt x="6" y="14"/>
                      <a:pt x="6" y="14"/>
                      <a:pt x="6" y="14"/>
                    </a:cubicBezTo>
                    <a:cubicBezTo>
                      <a:pt x="6" y="14"/>
                      <a:pt x="6" y="14"/>
                      <a:pt x="6" y="15"/>
                    </a:cubicBezTo>
                    <a:cubicBezTo>
                      <a:pt x="22" y="46"/>
                      <a:pt x="43" y="75"/>
                      <a:pt x="63" y="104"/>
                    </a:cubicBezTo>
                    <a:cubicBezTo>
                      <a:pt x="63" y="105"/>
                      <a:pt x="64" y="106"/>
                      <a:pt x="65" y="108"/>
                    </a:cubicBezTo>
                    <a:cubicBezTo>
                      <a:pt x="68" y="110"/>
                      <a:pt x="71" y="107"/>
                      <a:pt x="69" y="10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5" name="ïṧḷïḓê-Freeform 112">
                <a:extLst>
                  <a:ext uri="{FF2B5EF4-FFF2-40B4-BE49-F238E27FC236}">
                    <a16:creationId xmlns:a16="http://schemas.microsoft.com/office/drawing/2014/main" id="{62DCC606-3EF4-4190-AC07-1268FE7B166E}"/>
                  </a:ext>
                </a:extLst>
              </p:cNvPr>
              <p:cNvSpPr>
                <a:spLocks/>
              </p:cNvSpPr>
              <p:nvPr/>
            </p:nvSpPr>
            <p:spPr bwMode="auto">
              <a:xfrm>
                <a:off x="2504" y="1848"/>
                <a:ext cx="68" cy="98"/>
              </a:xfrm>
              <a:custGeom>
                <a:avLst/>
                <a:gdLst>
                  <a:gd name="T0" fmla="*/ 57 w 61"/>
                  <a:gd name="T1" fmla="*/ 41 h 89"/>
                  <a:gd name="T2" fmla="*/ 53 w 61"/>
                  <a:gd name="T3" fmla="*/ 43 h 89"/>
                  <a:gd name="T4" fmla="*/ 53 w 61"/>
                  <a:gd name="T5" fmla="*/ 44 h 89"/>
                  <a:gd name="T6" fmla="*/ 44 w 61"/>
                  <a:gd name="T7" fmla="*/ 31 h 89"/>
                  <a:gd name="T8" fmla="*/ 34 w 61"/>
                  <a:gd name="T9" fmla="*/ 11 h 89"/>
                  <a:gd name="T10" fmla="*/ 30 w 61"/>
                  <a:gd name="T11" fmla="*/ 12 h 89"/>
                  <a:gd name="T12" fmla="*/ 41 w 61"/>
                  <a:gd name="T13" fmla="*/ 35 h 89"/>
                  <a:gd name="T14" fmla="*/ 44 w 61"/>
                  <a:gd name="T15" fmla="*/ 47 h 89"/>
                  <a:gd name="T16" fmla="*/ 24 w 61"/>
                  <a:gd name="T17" fmla="*/ 6 h 89"/>
                  <a:gd name="T18" fmla="*/ 20 w 61"/>
                  <a:gd name="T19" fmla="*/ 7 h 89"/>
                  <a:gd name="T20" fmla="*/ 33 w 61"/>
                  <a:gd name="T21" fmla="*/ 41 h 89"/>
                  <a:gd name="T22" fmla="*/ 15 w 61"/>
                  <a:gd name="T23" fmla="*/ 10 h 89"/>
                  <a:gd name="T24" fmla="*/ 14 w 61"/>
                  <a:gd name="T25" fmla="*/ 8 h 89"/>
                  <a:gd name="T26" fmla="*/ 11 w 61"/>
                  <a:gd name="T27" fmla="*/ 1 h 89"/>
                  <a:gd name="T28" fmla="*/ 8 w 61"/>
                  <a:gd name="T29" fmla="*/ 2 h 89"/>
                  <a:gd name="T30" fmla="*/ 11 w 61"/>
                  <a:gd name="T31" fmla="*/ 7 h 89"/>
                  <a:gd name="T32" fmla="*/ 10 w 61"/>
                  <a:gd name="T33" fmla="*/ 7 h 89"/>
                  <a:gd name="T34" fmla="*/ 19 w 61"/>
                  <a:gd name="T35" fmla="*/ 26 h 89"/>
                  <a:gd name="T36" fmla="*/ 34 w 61"/>
                  <a:gd name="T37" fmla="*/ 65 h 89"/>
                  <a:gd name="T38" fmla="*/ 3 w 61"/>
                  <a:gd name="T39" fmla="*/ 14 h 89"/>
                  <a:gd name="T40" fmla="*/ 1 w 61"/>
                  <a:gd name="T41" fmla="*/ 15 h 89"/>
                  <a:gd name="T42" fmla="*/ 9 w 61"/>
                  <a:gd name="T43" fmla="*/ 32 h 89"/>
                  <a:gd name="T44" fmla="*/ 10 w 61"/>
                  <a:gd name="T45" fmla="*/ 32 h 89"/>
                  <a:gd name="T46" fmla="*/ 20 w 61"/>
                  <a:gd name="T47" fmla="*/ 52 h 89"/>
                  <a:gd name="T48" fmla="*/ 44 w 61"/>
                  <a:gd name="T49" fmla="*/ 87 h 89"/>
                  <a:gd name="T50" fmla="*/ 47 w 61"/>
                  <a:gd name="T51" fmla="*/ 85 h 89"/>
                  <a:gd name="T52" fmla="*/ 34 w 61"/>
                  <a:gd name="T53" fmla="*/ 56 h 89"/>
                  <a:gd name="T54" fmla="*/ 50 w 61"/>
                  <a:gd name="T55" fmla="*/ 82 h 89"/>
                  <a:gd name="T56" fmla="*/ 55 w 61"/>
                  <a:gd name="T57" fmla="*/ 79 h 89"/>
                  <a:gd name="T58" fmla="*/ 47 w 61"/>
                  <a:gd name="T59" fmla="*/ 61 h 89"/>
                  <a:gd name="T60" fmla="*/ 51 w 61"/>
                  <a:gd name="T61" fmla="*/ 58 h 89"/>
                  <a:gd name="T62" fmla="*/ 50 w 61"/>
                  <a:gd name="T63" fmla="*/ 48 h 89"/>
                  <a:gd name="T64" fmla="*/ 56 w 61"/>
                  <a:gd name="T65" fmla="*/ 55 h 89"/>
                  <a:gd name="T66" fmla="*/ 60 w 61"/>
                  <a:gd name="T67" fmla="*/ 52 h 89"/>
                  <a:gd name="T68" fmla="*/ 57 w 61"/>
                  <a:gd name="T69" fmla="*/ 4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 h="89">
                    <a:moveTo>
                      <a:pt x="57" y="41"/>
                    </a:moveTo>
                    <a:cubicBezTo>
                      <a:pt x="55" y="39"/>
                      <a:pt x="52" y="40"/>
                      <a:pt x="53" y="43"/>
                    </a:cubicBezTo>
                    <a:cubicBezTo>
                      <a:pt x="53" y="43"/>
                      <a:pt x="53" y="44"/>
                      <a:pt x="53" y="44"/>
                    </a:cubicBezTo>
                    <a:cubicBezTo>
                      <a:pt x="50" y="40"/>
                      <a:pt x="47" y="36"/>
                      <a:pt x="44" y="31"/>
                    </a:cubicBezTo>
                    <a:cubicBezTo>
                      <a:pt x="41" y="25"/>
                      <a:pt x="37" y="18"/>
                      <a:pt x="34" y="11"/>
                    </a:cubicBezTo>
                    <a:cubicBezTo>
                      <a:pt x="33" y="8"/>
                      <a:pt x="29" y="9"/>
                      <a:pt x="30" y="12"/>
                    </a:cubicBezTo>
                    <a:cubicBezTo>
                      <a:pt x="33" y="20"/>
                      <a:pt x="37" y="28"/>
                      <a:pt x="41" y="35"/>
                    </a:cubicBezTo>
                    <a:cubicBezTo>
                      <a:pt x="42" y="39"/>
                      <a:pt x="43" y="43"/>
                      <a:pt x="44" y="47"/>
                    </a:cubicBezTo>
                    <a:cubicBezTo>
                      <a:pt x="36" y="34"/>
                      <a:pt x="31" y="19"/>
                      <a:pt x="24" y="6"/>
                    </a:cubicBezTo>
                    <a:cubicBezTo>
                      <a:pt x="23" y="3"/>
                      <a:pt x="19" y="4"/>
                      <a:pt x="20" y="7"/>
                    </a:cubicBezTo>
                    <a:cubicBezTo>
                      <a:pt x="25" y="18"/>
                      <a:pt x="28" y="30"/>
                      <a:pt x="33" y="41"/>
                    </a:cubicBezTo>
                    <a:cubicBezTo>
                      <a:pt x="27" y="31"/>
                      <a:pt x="21" y="20"/>
                      <a:pt x="15" y="10"/>
                    </a:cubicBezTo>
                    <a:cubicBezTo>
                      <a:pt x="15" y="9"/>
                      <a:pt x="15" y="8"/>
                      <a:pt x="14" y="8"/>
                    </a:cubicBezTo>
                    <a:cubicBezTo>
                      <a:pt x="13" y="6"/>
                      <a:pt x="12" y="3"/>
                      <a:pt x="11" y="1"/>
                    </a:cubicBezTo>
                    <a:cubicBezTo>
                      <a:pt x="10" y="0"/>
                      <a:pt x="7" y="0"/>
                      <a:pt x="8" y="2"/>
                    </a:cubicBezTo>
                    <a:cubicBezTo>
                      <a:pt x="9" y="4"/>
                      <a:pt x="10" y="5"/>
                      <a:pt x="11" y="7"/>
                    </a:cubicBezTo>
                    <a:cubicBezTo>
                      <a:pt x="11" y="7"/>
                      <a:pt x="11" y="7"/>
                      <a:pt x="10" y="7"/>
                    </a:cubicBezTo>
                    <a:cubicBezTo>
                      <a:pt x="13" y="13"/>
                      <a:pt x="16" y="19"/>
                      <a:pt x="19" y="26"/>
                    </a:cubicBezTo>
                    <a:cubicBezTo>
                      <a:pt x="24" y="39"/>
                      <a:pt x="29" y="52"/>
                      <a:pt x="34" y="65"/>
                    </a:cubicBezTo>
                    <a:cubicBezTo>
                      <a:pt x="24" y="47"/>
                      <a:pt x="14" y="30"/>
                      <a:pt x="3" y="14"/>
                    </a:cubicBezTo>
                    <a:cubicBezTo>
                      <a:pt x="2" y="12"/>
                      <a:pt x="0" y="13"/>
                      <a:pt x="1" y="15"/>
                    </a:cubicBezTo>
                    <a:cubicBezTo>
                      <a:pt x="3" y="21"/>
                      <a:pt x="6" y="26"/>
                      <a:pt x="9" y="32"/>
                    </a:cubicBezTo>
                    <a:cubicBezTo>
                      <a:pt x="9" y="32"/>
                      <a:pt x="10" y="32"/>
                      <a:pt x="10" y="32"/>
                    </a:cubicBezTo>
                    <a:cubicBezTo>
                      <a:pt x="13" y="39"/>
                      <a:pt x="17" y="46"/>
                      <a:pt x="20" y="52"/>
                    </a:cubicBezTo>
                    <a:cubicBezTo>
                      <a:pt x="27" y="65"/>
                      <a:pt x="34" y="77"/>
                      <a:pt x="44" y="87"/>
                    </a:cubicBezTo>
                    <a:cubicBezTo>
                      <a:pt x="45" y="89"/>
                      <a:pt x="48" y="87"/>
                      <a:pt x="47" y="85"/>
                    </a:cubicBezTo>
                    <a:cubicBezTo>
                      <a:pt x="42" y="75"/>
                      <a:pt x="38" y="66"/>
                      <a:pt x="34" y="56"/>
                    </a:cubicBezTo>
                    <a:cubicBezTo>
                      <a:pt x="39" y="65"/>
                      <a:pt x="44" y="74"/>
                      <a:pt x="50" y="82"/>
                    </a:cubicBezTo>
                    <a:cubicBezTo>
                      <a:pt x="52" y="85"/>
                      <a:pt x="57" y="83"/>
                      <a:pt x="55" y="79"/>
                    </a:cubicBezTo>
                    <a:cubicBezTo>
                      <a:pt x="53" y="73"/>
                      <a:pt x="50" y="67"/>
                      <a:pt x="47" y="61"/>
                    </a:cubicBezTo>
                    <a:cubicBezTo>
                      <a:pt x="49" y="61"/>
                      <a:pt x="51" y="61"/>
                      <a:pt x="51" y="58"/>
                    </a:cubicBezTo>
                    <a:cubicBezTo>
                      <a:pt x="51" y="55"/>
                      <a:pt x="51" y="51"/>
                      <a:pt x="50" y="48"/>
                    </a:cubicBezTo>
                    <a:cubicBezTo>
                      <a:pt x="52" y="50"/>
                      <a:pt x="54" y="52"/>
                      <a:pt x="56" y="55"/>
                    </a:cubicBezTo>
                    <a:cubicBezTo>
                      <a:pt x="58" y="56"/>
                      <a:pt x="61" y="55"/>
                      <a:pt x="60" y="52"/>
                    </a:cubicBezTo>
                    <a:cubicBezTo>
                      <a:pt x="60" y="47"/>
                      <a:pt x="59" y="45"/>
                      <a:pt x="57" y="4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6" name="ïṧḷïḓê-Freeform 113">
                <a:extLst>
                  <a:ext uri="{FF2B5EF4-FFF2-40B4-BE49-F238E27FC236}">
                    <a16:creationId xmlns:a16="http://schemas.microsoft.com/office/drawing/2014/main" id="{E0FE287E-FBD0-4973-9609-8441E7F8D758}"/>
                  </a:ext>
                </a:extLst>
              </p:cNvPr>
              <p:cNvSpPr>
                <a:spLocks/>
              </p:cNvSpPr>
              <p:nvPr/>
            </p:nvSpPr>
            <p:spPr bwMode="auto">
              <a:xfrm>
                <a:off x="2353" y="1856"/>
                <a:ext cx="41" cy="55"/>
              </a:xfrm>
              <a:custGeom>
                <a:avLst/>
                <a:gdLst>
                  <a:gd name="T0" fmla="*/ 36 w 37"/>
                  <a:gd name="T1" fmla="*/ 47 h 50"/>
                  <a:gd name="T2" fmla="*/ 3 w 37"/>
                  <a:gd name="T3" fmla="*/ 1 h 50"/>
                  <a:gd name="T4" fmla="*/ 1 w 37"/>
                  <a:gd name="T5" fmla="*/ 3 h 50"/>
                  <a:gd name="T6" fmla="*/ 34 w 37"/>
                  <a:gd name="T7" fmla="*/ 49 h 50"/>
                  <a:gd name="T8" fmla="*/ 36 w 37"/>
                  <a:gd name="T9" fmla="*/ 47 h 50"/>
                </a:gdLst>
                <a:ahLst/>
                <a:cxnLst>
                  <a:cxn ang="0">
                    <a:pos x="T0" y="T1"/>
                  </a:cxn>
                  <a:cxn ang="0">
                    <a:pos x="T2" y="T3"/>
                  </a:cxn>
                  <a:cxn ang="0">
                    <a:pos x="T4" y="T5"/>
                  </a:cxn>
                  <a:cxn ang="0">
                    <a:pos x="T6" y="T7"/>
                  </a:cxn>
                  <a:cxn ang="0">
                    <a:pos x="T8" y="T9"/>
                  </a:cxn>
                </a:cxnLst>
                <a:rect l="0" t="0" r="r" b="b"/>
                <a:pathLst>
                  <a:path w="37" h="50">
                    <a:moveTo>
                      <a:pt x="36" y="47"/>
                    </a:moveTo>
                    <a:cubicBezTo>
                      <a:pt x="25" y="32"/>
                      <a:pt x="13" y="17"/>
                      <a:pt x="3" y="1"/>
                    </a:cubicBezTo>
                    <a:cubicBezTo>
                      <a:pt x="2" y="0"/>
                      <a:pt x="0" y="1"/>
                      <a:pt x="1" y="3"/>
                    </a:cubicBezTo>
                    <a:cubicBezTo>
                      <a:pt x="11" y="18"/>
                      <a:pt x="23" y="33"/>
                      <a:pt x="34" y="49"/>
                    </a:cubicBezTo>
                    <a:cubicBezTo>
                      <a:pt x="35" y="50"/>
                      <a:pt x="37" y="49"/>
                      <a:pt x="36" y="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7" name="ïṧḷïḓê-Freeform 114">
                <a:extLst>
                  <a:ext uri="{FF2B5EF4-FFF2-40B4-BE49-F238E27FC236}">
                    <a16:creationId xmlns:a16="http://schemas.microsoft.com/office/drawing/2014/main" id="{E572ACD5-EB3A-4849-AFF0-636352DF7ADD}"/>
                  </a:ext>
                </a:extLst>
              </p:cNvPr>
              <p:cNvSpPr>
                <a:spLocks/>
              </p:cNvSpPr>
              <p:nvPr/>
            </p:nvSpPr>
            <p:spPr bwMode="auto">
              <a:xfrm>
                <a:off x="2337" y="1811"/>
                <a:ext cx="80" cy="109"/>
              </a:xfrm>
              <a:custGeom>
                <a:avLst/>
                <a:gdLst>
                  <a:gd name="T0" fmla="*/ 71 w 73"/>
                  <a:gd name="T1" fmla="*/ 96 h 99"/>
                  <a:gd name="T2" fmla="*/ 35 w 73"/>
                  <a:gd name="T3" fmla="*/ 45 h 99"/>
                  <a:gd name="T4" fmla="*/ 20 w 73"/>
                  <a:gd name="T5" fmla="*/ 22 h 99"/>
                  <a:gd name="T6" fmla="*/ 13 w 73"/>
                  <a:gd name="T7" fmla="*/ 13 h 99"/>
                  <a:gd name="T8" fmla="*/ 5 w 73"/>
                  <a:gd name="T9" fmla="*/ 5 h 99"/>
                  <a:gd name="T10" fmla="*/ 5 w 73"/>
                  <a:gd name="T11" fmla="*/ 5 h 99"/>
                  <a:gd name="T12" fmla="*/ 4 w 73"/>
                  <a:gd name="T13" fmla="*/ 2 h 99"/>
                  <a:gd name="T14" fmla="*/ 1 w 73"/>
                  <a:gd name="T15" fmla="*/ 1 h 99"/>
                  <a:gd name="T16" fmla="*/ 1 w 73"/>
                  <a:gd name="T17" fmla="*/ 2 h 99"/>
                  <a:gd name="T18" fmla="*/ 3 w 73"/>
                  <a:gd name="T19" fmla="*/ 6 h 99"/>
                  <a:gd name="T20" fmla="*/ 25 w 73"/>
                  <a:gd name="T21" fmla="*/ 35 h 99"/>
                  <a:gd name="T22" fmla="*/ 69 w 73"/>
                  <a:gd name="T23" fmla="*/ 97 h 99"/>
                  <a:gd name="T24" fmla="*/ 71 w 73"/>
                  <a:gd name="T25"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99">
                    <a:moveTo>
                      <a:pt x="71" y="96"/>
                    </a:moveTo>
                    <a:cubicBezTo>
                      <a:pt x="59" y="79"/>
                      <a:pt x="47" y="62"/>
                      <a:pt x="35" y="45"/>
                    </a:cubicBezTo>
                    <a:cubicBezTo>
                      <a:pt x="30" y="37"/>
                      <a:pt x="25" y="30"/>
                      <a:pt x="20" y="22"/>
                    </a:cubicBezTo>
                    <a:cubicBezTo>
                      <a:pt x="18" y="19"/>
                      <a:pt x="15" y="16"/>
                      <a:pt x="13" y="13"/>
                    </a:cubicBezTo>
                    <a:cubicBezTo>
                      <a:pt x="21" y="23"/>
                      <a:pt x="11" y="12"/>
                      <a:pt x="5" y="5"/>
                    </a:cubicBezTo>
                    <a:cubicBezTo>
                      <a:pt x="5" y="5"/>
                      <a:pt x="5" y="5"/>
                      <a:pt x="5" y="5"/>
                    </a:cubicBezTo>
                    <a:cubicBezTo>
                      <a:pt x="5" y="4"/>
                      <a:pt x="4" y="3"/>
                      <a:pt x="4" y="2"/>
                    </a:cubicBezTo>
                    <a:cubicBezTo>
                      <a:pt x="3" y="1"/>
                      <a:pt x="2" y="1"/>
                      <a:pt x="1" y="1"/>
                    </a:cubicBezTo>
                    <a:cubicBezTo>
                      <a:pt x="0" y="0"/>
                      <a:pt x="0" y="1"/>
                      <a:pt x="1" y="2"/>
                    </a:cubicBezTo>
                    <a:cubicBezTo>
                      <a:pt x="1" y="4"/>
                      <a:pt x="2" y="5"/>
                      <a:pt x="3" y="6"/>
                    </a:cubicBezTo>
                    <a:cubicBezTo>
                      <a:pt x="10" y="16"/>
                      <a:pt x="19" y="25"/>
                      <a:pt x="25" y="35"/>
                    </a:cubicBezTo>
                    <a:cubicBezTo>
                      <a:pt x="39" y="57"/>
                      <a:pt x="54" y="77"/>
                      <a:pt x="69" y="97"/>
                    </a:cubicBezTo>
                    <a:cubicBezTo>
                      <a:pt x="70" y="99"/>
                      <a:pt x="73" y="97"/>
                      <a:pt x="71" y="9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8" name="ïṧḷïḓê-Freeform 115">
                <a:extLst>
                  <a:ext uri="{FF2B5EF4-FFF2-40B4-BE49-F238E27FC236}">
                    <a16:creationId xmlns:a16="http://schemas.microsoft.com/office/drawing/2014/main" id="{21550861-EA74-4DFE-B956-F1EDAC3575D9}"/>
                  </a:ext>
                </a:extLst>
              </p:cNvPr>
              <p:cNvSpPr>
                <a:spLocks/>
              </p:cNvSpPr>
              <p:nvPr/>
            </p:nvSpPr>
            <p:spPr bwMode="auto">
              <a:xfrm>
                <a:off x="2350" y="1805"/>
                <a:ext cx="86" cy="124"/>
              </a:xfrm>
              <a:custGeom>
                <a:avLst/>
                <a:gdLst>
                  <a:gd name="T0" fmla="*/ 77 w 78"/>
                  <a:gd name="T1" fmla="*/ 109 h 112"/>
                  <a:gd name="T2" fmla="*/ 3 w 78"/>
                  <a:gd name="T3" fmla="*/ 2 h 112"/>
                  <a:gd name="T4" fmla="*/ 1 w 78"/>
                  <a:gd name="T5" fmla="*/ 3 h 112"/>
                  <a:gd name="T6" fmla="*/ 74 w 78"/>
                  <a:gd name="T7" fmla="*/ 110 h 112"/>
                  <a:gd name="T8" fmla="*/ 77 w 78"/>
                  <a:gd name="T9" fmla="*/ 109 h 112"/>
                </a:gdLst>
                <a:ahLst/>
                <a:cxnLst>
                  <a:cxn ang="0">
                    <a:pos x="T0" y="T1"/>
                  </a:cxn>
                  <a:cxn ang="0">
                    <a:pos x="T2" y="T3"/>
                  </a:cxn>
                  <a:cxn ang="0">
                    <a:pos x="T4" y="T5"/>
                  </a:cxn>
                  <a:cxn ang="0">
                    <a:pos x="T6" y="T7"/>
                  </a:cxn>
                  <a:cxn ang="0">
                    <a:pos x="T8" y="T9"/>
                  </a:cxn>
                </a:cxnLst>
                <a:rect l="0" t="0" r="r" b="b"/>
                <a:pathLst>
                  <a:path w="78" h="112">
                    <a:moveTo>
                      <a:pt x="77" y="109"/>
                    </a:moveTo>
                    <a:cubicBezTo>
                      <a:pt x="57" y="71"/>
                      <a:pt x="31" y="34"/>
                      <a:pt x="3" y="2"/>
                    </a:cubicBezTo>
                    <a:cubicBezTo>
                      <a:pt x="2" y="0"/>
                      <a:pt x="0" y="2"/>
                      <a:pt x="1" y="3"/>
                    </a:cubicBezTo>
                    <a:cubicBezTo>
                      <a:pt x="26" y="39"/>
                      <a:pt x="50" y="74"/>
                      <a:pt x="74" y="110"/>
                    </a:cubicBezTo>
                    <a:cubicBezTo>
                      <a:pt x="76" y="112"/>
                      <a:pt x="78" y="111"/>
                      <a:pt x="77" y="1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9" name="ïṧḷïḓê-Freeform 116">
                <a:extLst>
                  <a:ext uri="{FF2B5EF4-FFF2-40B4-BE49-F238E27FC236}">
                    <a16:creationId xmlns:a16="http://schemas.microsoft.com/office/drawing/2014/main" id="{8E826B83-F355-49AC-AE12-991FB66FB0AA}"/>
                  </a:ext>
                </a:extLst>
              </p:cNvPr>
              <p:cNvSpPr>
                <a:spLocks/>
              </p:cNvSpPr>
              <p:nvPr/>
            </p:nvSpPr>
            <p:spPr bwMode="auto">
              <a:xfrm>
                <a:off x="2365" y="1801"/>
                <a:ext cx="71" cy="99"/>
              </a:xfrm>
              <a:custGeom>
                <a:avLst/>
                <a:gdLst>
                  <a:gd name="T0" fmla="*/ 64 w 65"/>
                  <a:gd name="T1" fmla="*/ 87 h 90"/>
                  <a:gd name="T2" fmla="*/ 34 w 65"/>
                  <a:gd name="T3" fmla="*/ 40 h 90"/>
                  <a:gd name="T4" fmla="*/ 2 w 65"/>
                  <a:gd name="T5" fmla="*/ 1 h 90"/>
                  <a:gd name="T6" fmla="*/ 1 w 65"/>
                  <a:gd name="T7" fmla="*/ 2 h 90"/>
                  <a:gd name="T8" fmla="*/ 61 w 65"/>
                  <a:gd name="T9" fmla="*/ 88 h 90"/>
                  <a:gd name="T10" fmla="*/ 64 w 65"/>
                  <a:gd name="T11" fmla="*/ 87 h 90"/>
                </a:gdLst>
                <a:ahLst/>
                <a:cxnLst>
                  <a:cxn ang="0">
                    <a:pos x="T0" y="T1"/>
                  </a:cxn>
                  <a:cxn ang="0">
                    <a:pos x="T2" y="T3"/>
                  </a:cxn>
                  <a:cxn ang="0">
                    <a:pos x="T4" y="T5"/>
                  </a:cxn>
                  <a:cxn ang="0">
                    <a:pos x="T6" y="T7"/>
                  </a:cxn>
                  <a:cxn ang="0">
                    <a:pos x="T8" y="T9"/>
                  </a:cxn>
                  <a:cxn ang="0">
                    <a:pos x="T10" y="T11"/>
                  </a:cxn>
                </a:cxnLst>
                <a:rect l="0" t="0" r="r" b="b"/>
                <a:pathLst>
                  <a:path w="65" h="90">
                    <a:moveTo>
                      <a:pt x="64" y="87"/>
                    </a:moveTo>
                    <a:cubicBezTo>
                      <a:pt x="56" y="70"/>
                      <a:pt x="46" y="54"/>
                      <a:pt x="34" y="40"/>
                    </a:cubicBezTo>
                    <a:cubicBezTo>
                      <a:pt x="24" y="27"/>
                      <a:pt x="15" y="11"/>
                      <a:pt x="2" y="1"/>
                    </a:cubicBezTo>
                    <a:cubicBezTo>
                      <a:pt x="1" y="0"/>
                      <a:pt x="0" y="1"/>
                      <a:pt x="1" y="2"/>
                    </a:cubicBezTo>
                    <a:cubicBezTo>
                      <a:pt x="21" y="31"/>
                      <a:pt x="44" y="58"/>
                      <a:pt x="61" y="88"/>
                    </a:cubicBezTo>
                    <a:cubicBezTo>
                      <a:pt x="62" y="90"/>
                      <a:pt x="65" y="89"/>
                      <a:pt x="64" y="8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0" name="ïṧḷïḓê-Freeform 117">
                <a:extLst>
                  <a:ext uri="{FF2B5EF4-FFF2-40B4-BE49-F238E27FC236}">
                    <a16:creationId xmlns:a16="http://schemas.microsoft.com/office/drawing/2014/main" id="{80B074F5-410B-4F58-A639-CD337F4E758A}"/>
                  </a:ext>
                </a:extLst>
              </p:cNvPr>
              <p:cNvSpPr>
                <a:spLocks/>
              </p:cNvSpPr>
              <p:nvPr/>
            </p:nvSpPr>
            <p:spPr bwMode="auto">
              <a:xfrm>
                <a:off x="2389" y="1811"/>
                <a:ext cx="70" cy="96"/>
              </a:xfrm>
              <a:custGeom>
                <a:avLst/>
                <a:gdLst>
                  <a:gd name="T0" fmla="*/ 62 w 64"/>
                  <a:gd name="T1" fmla="*/ 83 h 87"/>
                  <a:gd name="T2" fmla="*/ 4 w 64"/>
                  <a:gd name="T3" fmla="*/ 2 h 87"/>
                  <a:gd name="T4" fmla="*/ 1 w 64"/>
                  <a:gd name="T5" fmla="*/ 3 h 87"/>
                  <a:gd name="T6" fmla="*/ 60 w 64"/>
                  <a:gd name="T7" fmla="*/ 85 h 87"/>
                  <a:gd name="T8" fmla="*/ 62 w 64"/>
                  <a:gd name="T9" fmla="*/ 83 h 87"/>
                </a:gdLst>
                <a:ahLst/>
                <a:cxnLst>
                  <a:cxn ang="0">
                    <a:pos x="T0" y="T1"/>
                  </a:cxn>
                  <a:cxn ang="0">
                    <a:pos x="T2" y="T3"/>
                  </a:cxn>
                  <a:cxn ang="0">
                    <a:pos x="T4" y="T5"/>
                  </a:cxn>
                  <a:cxn ang="0">
                    <a:pos x="T6" y="T7"/>
                  </a:cxn>
                  <a:cxn ang="0">
                    <a:pos x="T8" y="T9"/>
                  </a:cxn>
                </a:cxnLst>
                <a:rect l="0" t="0" r="r" b="b"/>
                <a:pathLst>
                  <a:path w="64" h="87">
                    <a:moveTo>
                      <a:pt x="62" y="83"/>
                    </a:moveTo>
                    <a:cubicBezTo>
                      <a:pt x="42" y="56"/>
                      <a:pt x="25" y="28"/>
                      <a:pt x="4" y="2"/>
                    </a:cubicBezTo>
                    <a:cubicBezTo>
                      <a:pt x="3" y="0"/>
                      <a:pt x="0" y="2"/>
                      <a:pt x="1" y="3"/>
                    </a:cubicBezTo>
                    <a:cubicBezTo>
                      <a:pt x="22" y="30"/>
                      <a:pt x="39" y="59"/>
                      <a:pt x="60" y="85"/>
                    </a:cubicBezTo>
                    <a:cubicBezTo>
                      <a:pt x="61" y="87"/>
                      <a:pt x="64" y="85"/>
                      <a:pt x="62"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1" name="îṣļîḑé-Freeform 118">
                <a:extLst>
                  <a:ext uri="{FF2B5EF4-FFF2-40B4-BE49-F238E27FC236}">
                    <a16:creationId xmlns:a16="http://schemas.microsoft.com/office/drawing/2014/main" id="{4B91CDF8-4906-43D5-B9BD-9C6EB4A076E5}"/>
                  </a:ext>
                </a:extLst>
              </p:cNvPr>
              <p:cNvSpPr>
                <a:spLocks/>
              </p:cNvSpPr>
              <p:nvPr/>
            </p:nvSpPr>
            <p:spPr bwMode="auto">
              <a:xfrm>
                <a:off x="2416" y="1826"/>
                <a:ext cx="43" cy="64"/>
              </a:xfrm>
              <a:custGeom>
                <a:avLst/>
                <a:gdLst>
                  <a:gd name="T0" fmla="*/ 37 w 39"/>
                  <a:gd name="T1" fmla="*/ 54 h 58"/>
                  <a:gd name="T2" fmla="*/ 5 w 39"/>
                  <a:gd name="T3" fmla="*/ 3 h 58"/>
                  <a:gd name="T4" fmla="*/ 2 w 39"/>
                  <a:gd name="T5" fmla="*/ 5 h 58"/>
                  <a:gd name="T6" fmla="*/ 35 w 39"/>
                  <a:gd name="T7" fmla="*/ 56 h 58"/>
                  <a:gd name="T8" fmla="*/ 37 w 39"/>
                  <a:gd name="T9" fmla="*/ 54 h 58"/>
                </a:gdLst>
                <a:ahLst/>
                <a:cxnLst>
                  <a:cxn ang="0">
                    <a:pos x="T0" y="T1"/>
                  </a:cxn>
                  <a:cxn ang="0">
                    <a:pos x="T2" y="T3"/>
                  </a:cxn>
                  <a:cxn ang="0">
                    <a:pos x="T4" y="T5"/>
                  </a:cxn>
                  <a:cxn ang="0">
                    <a:pos x="T6" y="T7"/>
                  </a:cxn>
                  <a:cxn ang="0">
                    <a:pos x="T8" y="T9"/>
                  </a:cxn>
                </a:cxnLst>
                <a:rect l="0" t="0" r="r" b="b"/>
                <a:pathLst>
                  <a:path w="39" h="58">
                    <a:moveTo>
                      <a:pt x="37" y="54"/>
                    </a:moveTo>
                    <a:cubicBezTo>
                      <a:pt x="27" y="36"/>
                      <a:pt x="15" y="20"/>
                      <a:pt x="5" y="3"/>
                    </a:cubicBezTo>
                    <a:cubicBezTo>
                      <a:pt x="3" y="0"/>
                      <a:pt x="0" y="2"/>
                      <a:pt x="2" y="5"/>
                    </a:cubicBezTo>
                    <a:cubicBezTo>
                      <a:pt x="12" y="22"/>
                      <a:pt x="24" y="38"/>
                      <a:pt x="35" y="56"/>
                    </a:cubicBezTo>
                    <a:cubicBezTo>
                      <a:pt x="36" y="58"/>
                      <a:pt x="39" y="56"/>
                      <a:pt x="37" y="5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2" name="îṣļîḑé-Freeform 119">
                <a:extLst>
                  <a:ext uri="{FF2B5EF4-FFF2-40B4-BE49-F238E27FC236}">
                    <a16:creationId xmlns:a16="http://schemas.microsoft.com/office/drawing/2014/main" id="{636E01AB-F7B0-43FE-9650-7F57FEAA70BE}"/>
                  </a:ext>
                </a:extLst>
              </p:cNvPr>
              <p:cNvSpPr>
                <a:spLocks/>
              </p:cNvSpPr>
              <p:nvPr/>
            </p:nvSpPr>
            <p:spPr bwMode="auto">
              <a:xfrm>
                <a:off x="2644" y="1129"/>
                <a:ext cx="16" cy="27"/>
              </a:xfrm>
              <a:custGeom>
                <a:avLst/>
                <a:gdLst>
                  <a:gd name="T0" fmla="*/ 12 w 14"/>
                  <a:gd name="T1" fmla="*/ 17 h 25"/>
                  <a:gd name="T2" fmla="*/ 7 w 14"/>
                  <a:gd name="T3" fmla="*/ 12 h 25"/>
                  <a:gd name="T4" fmla="*/ 3 w 14"/>
                  <a:gd name="T5" fmla="*/ 3 h 25"/>
                  <a:gd name="T6" fmla="*/ 0 w 14"/>
                  <a:gd name="T7" fmla="*/ 3 h 25"/>
                  <a:gd name="T8" fmla="*/ 1 w 14"/>
                  <a:gd name="T9" fmla="*/ 6 h 25"/>
                  <a:gd name="T10" fmla="*/ 13 w 14"/>
                  <a:gd name="T11" fmla="*/ 19 h 25"/>
                  <a:gd name="T12" fmla="*/ 12 w 14"/>
                  <a:gd name="T13" fmla="*/ 17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12" y="17"/>
                    </a:moveTo>
                    <a:cubicBezTo>
                      <a:pt x="9" y="17"/>
                      <a:pt x="8" y="13"/>
                      <a:pt x="7" y="12"/>
                    </a:cubicBezTo>
                    <a:cubicBezTo>
                      <a:pt x="6" y="9"/>
                      <a:pt x="5" y="5"/>
                      <a:pt x="3" y="3"/>
                    </a:cubicBezTo>
                    <a:cubicBezTo>
                      <a:pt x="3" y="1"/>
                      <a:pt x="0" y="0"/>
                      <a:pt x="0" y="3"/>
                    </a:cubicBezTo>
                    <a:cubicBezTo>
                      <a:pt x="0" y="4"/>
                      <a:pt x="0" y="5"/>
                      <a:pt x="1" y="6"/>
                    </a:cubicBezTo>
                    <a:cubicBezTo>
                      <a:pt x="3" y="13"/>
                      <a:pt x="7" y="25"/>
                      <a:pt x="13" y="19"/>
                    </a:cubicBezTo>
                    <a:cubicBezTo>
                      <a:pt x="14" y="18"/>
                      <a:pt x="13" y="17"/>
                      <a:pt x="12" y="1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3" name="îṣļîḑé-Freeform 120">
                <a:extLst>
                  <a:ext uri="{FF2B5EF4-FFF2-40B4-BE49-F238E27FC236}">
                    <a16:creationId xmlns:a16="http://schemas.microsoft.com/office/drawing/2014/main" id="{7E7BB9B7-D372-456C-BECA-5730BC4B9DAD}"/>
                  </a:ext>
                </a:extLst>
              </p:cNvPr>
              <p:cNvSpPr>
                <a:spLocks/>
              </p:cNvSpPr>
              <p:nvPr/>
            </p:nvSpPr>
            <p:spPr bwMode="auto">
              <a:xfrm>
                <a:off x="2642" y="1081"/>
                <a:ext cx="49" cy="93"/>
              </a:xfrm>
              <a:custGeom>
                <a:avLst/>
                <a:gdLst>
                  <a:gd name="T0" fmla="*/ 43 w 44"/>
                  <a:gd name="T1" fmla="*/ 81 h 84"/>
                  <a:gd name="T2" fmla="*/ 18 w 44"/>
                  <a:gd name="T3" fmla="*/ 35 h 84"/>
                  <a:gd name="T4" fmla="*/ 5 w 44"/>
                  <a:gd name="T5" fmla="*/ 4 h 84"/>
                  <a:gd name="T6" fmla="*/ 3 w 44"/>
                  <a:gd name="T7" fmla="*/ 2 h 84"/>
                  <a:gd name="T8" fmla="*/ 3 w 44"/>
                  <a:gd name="T9" fmla="*/ 17 h 84"/>
                  <a:gd name="T10" fmla="*/ 2 w 44"/>
                  <a:gd name="T11" fmla="*/ 18 h 84"/>
                  <a:gd name="T12" fmla="*/ 8 w 44"/>
                  <a:gd name="T13" fmla="*/ 39 h 84"/>
                  <a:gd name="T14" fmla="*/ 5 w 44"/>
                  <a:gd name="T15" fmla="*/ 35 h 84"/>
                  <a:gd name="T16" fmla="*/ 2 w 44"/>
                  <a:gd name="T17" fmla="*/ 36 h 84"/>
                  <a:gd name="T18" fmla="*/ 2 w 44"/>
                  <a:gd name="T19" fmla="*/ 36 h 84"/>
                  <a:gd name="T20" fmla="*/ 7 w 44"/>
                  <a:gd name="T21" fmla="*/ 46 h 84"/>
                  <a:gd name="T22" fmla="*/ 8 w 44"/>
                  <a:gd name="T23" fmla="*/ 51 h 84"/>
                  <a:gd name="T24" fmla="*/ 9 w 44"/>
                  <a:gd name="T25" fmla="*/ 51 h 84"/>
                  <a:gd name="T26" fmla="*/ 9 w 44"/>
                  <a:gd name="T27" fmla="*/ 50 h 84"/>
                  <a:gd name="T28" fmla="*/ 15 w 44"/>
                  <a:gd name="T29" fmla="*/ 60 h 84"/>
                  <a:gd name="T30" fmla="*/ 19 w 44"/>
                  <a:gd name="T31" fmla="*/ 60 h 84"/>
                  <a:gd name="T32" fmla="*/ 30 w 44"/>
                  <a:gd name="T33" fmla="*/ 80 h 84"/>
                  <a:gd name="T34" fmla="*/ 33 w 44"/>
                  <a:gd name="T35" fmla="*/ 79 h 84"/>
                  <a:gd name="T36" fmla="*/ 16 w 44"/>
                  <a:gd name="T37" fmla="*/ 44 h 84"/>
                  <a:gd name="T38" fmla="*/ 7 w 44"/>
                  <a:gd name="T39" fmla="*/ 25 h 84"/>
                  <a:gd name="T40" fmla="*/ 7 w 44"/>
                  <a:gd name="T41" fmla="*/ 22 h 84"/>
                  <a:gd name="T42" fmla="*/ 8 w 44"/>
                  <a:gd name="T43" fmla="*/ 26 h 84"/>
                  <a:gd name="T44" fmla="*/ 41 w 44"/>
                  <a:gd name="T45" fmla="*/ 83 h 84"/>
                  <a:gd name="T46" fmla="*/ 43 w 44"/>
                  <a:gd name="T47" fmla="*/ 8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84">
                    <a:moveTo>
                      <a:pt x="43" y="81"/>
                    </a:moveTo>
                    <a:cubicBezTo>
                      <a:pt x="36" y="65"/>
                      <a:pt x="26" y="51"/>
                      <a:pt x="18" y="35"/>
                    </a:cubicBezTo>
                    <a:cubicBezTo>
                      <a:pt x="15" y="28"/>
                      <a:pt x="1" y="12"/>
                      <a:pt x="5" y="4"/>
                    </a:cubicBezTo>
                    <a:cubicBezTo>
                      <a:pt x="6" y="2"/>
                      <a:pt x="3" y="0"/>
                      <a:pt x="3" y="2"/>
                    </a:cubicBezTo>
                    <a:cubicBezTo>
                      <a:pt x="0" y="6"/>
                      <a:pt x="1" y="12"/>
                      <a:pt x="3" y="17"/>
                    </a:cubicBezTo>
                    <a:cubicBezTo>
                      <a:pt x="3" y="17"/>
                      <a:pt x="2" y="17"/>
                      <a:pt x="2" y="18"/>
                    </a:cubicBezTo>
                    <a:cubicBezTo>
                      <a:pt x="3" y="25"/>
                      <a:pt x="5" y="32"/>
                      <a:pt x="8" y="39"/>
                    </a:cubicBezTo>
                    <a:cubicBezTo>
                      <a:pt x="7" y="38"/>
                      <a:pt x="6" y="36"/>
                      <a:pt x="5" y="35"/>
                    </a:cubicBezTo>
                    <a:cubicBezTo>
                      <a:pt x="4" y="33"/>
                      <a:pt x="1" y="35"/>
                      <a:pt x="2" y="36"/>
                    </a:cubicBezTo>
                    <a:cubicBezTo>
                      <a:pt x="2" y="36"/>
                      <a:pt x="2" y="36"/>
                      <a:pt x="2" y="36"/>
                    </a:cubicBezTo>
                    <a:cubicBezTo>
                      <a:pt x="4" y="40"/>
                      <a:pt x="6" y="43"/>
                      <a:pt x="7" y="46"/>
                    </a:cubicBezTo>
                    <a:cubicBezTo>
                      <a:pt x="8" y="48"/>
                      <a:pt x="8" y="49"/>
                      <a:pt x="8" y="51"/>
                    </a:cubicBezTo>
                    <a:cubicBezTo>
                      <a:pt x="8" y="52"/>
                      <a:pt x="9" y="52"/>
                      <a:pt x="9" y="51"/>
                    </a:cubicBezTo>
                    <a:cubicBezTo>
                      <a:pt x="9" y="51"/>
                      <a:pt x="9" y="50"/>
                      <a:pt x="9" y="50"/>
                    </a:cubicBezTo>
                    <a:cubicBezTo>
                      <a:pt x="11" y="53"/>
                      <a:pt x="13" y="57"/>
                      <a:pt x="15" y="60"/>
                    </a:cubicBezTo>
                    <a:cubicBezTo>
                      <a:pt x="16" y="62"/>
                      <a:pt x="18" y="62"/>
                      <a:pt x="19" y="60"/>
                    </a:cubicBezTo>
                    <a:cubicBezTo>
                      <a:pt x="23" y="66"/>
                      <a:pt x="27" y="73"/>
                      <a:pt x="30" y="80"/>
                    </a:cubicBezTo>
                    <a:cubicBezTo>
                      <a:pt x="31" y="82"/>
                      <a:pt x="34" y="81"/>
                      <a:pt x="33" y="79"/>
                    </a:cubicBezTo>
                    <a:cubicBezTo>
                      <a:pt x="29" y="66"/>
                      <a:pt x="22" y="55"/>
                      <a:pt x="16" y="44"/>
                    </a:cubicBezTo>
                    <a:cubicBezTo>
                      <a:pt x="14" y="38"/>
                      <a:pt x="10" y="32"/>
                      <a:pt x="7" y="25"/>
                    </a:cubicBezTo>
                    <a:cubicBezTo>
                      <a:pt x="7" y="24"/>
                      <a:pt x="7" y="23"/>
                      <a:pt x="7" y="22"/>
                    </a:cubicBezTo>
                    <a:cubicBezTo>
                      <a:pt x="7" y="24"/>
                      <a:pt x="8" y="25"/>
                      <a:pt x="8" y="26"/>
                    </a:cubicBezTo>
                    <a:cubicBezTo>
                      <a:pt x="19" y="45"/>
                      <a:pt x="28" y="64"/>
                      <a:pt x="41" y="83"/>
                    </a:cubicBezTo>
                    <a:cubicBezTo>
                      <a:pt x="42" y="84"/>
                      <a:pt x="44" y="83"/>
                      <a:pt x="43" y="8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4" name="îṣļîḑé-Freeform 121">
                <a:extLst>
                  <a:ext uri="{FF2B5EF4-FFF2-40B4-BE49-F238E27FC236}">
                    <a16:creationId xmlns:a16="http://schemas.microsoft.com/office/drawing/2014/main" id="{A65F063C-20D5-4B53-B4B6-0393966B00EE}"/>
                  </a:ext>
                </a:extLst>
              </p:cNvPr>
              <p:cNvSpPr>
                <a:spLocks/>
              </p:cNvSpPr>
              <p:nvPr/>
            </p:nvSpPr>
            <p:spPr bwMode="auto">
              <a:xfrm>
                <a:off x="2642" y="1055"/>
                <a:ext cx="71" cy="133"/>
              </a:xfrm>
              <a:custGeom>
                <a:avLst/>
                <a:gdLst>
                  <a:gd name="T0" fmla="*/ 63 w 64"/>
                  <a:gd name="T1" fmla="*/ 117 h 121"/>
                  <a:gd name="T2" fmla="*/ 8 w 64"/>
                  <a:gd name="T3" fmla="*/ 12 h 121"/>
                  <a:gd name="T4" fmla="*/ 9 w 64"/>
                  <a:gd name="T5" fmla="*/ 12 h 121"/>
                  <a:gd name="T6" fmla="*/ 9 w 64"/>
                  <a:gd name="T7" fmla="*/ 11 h 121"/>
                  <a:gd name="T8" fmla="*/ 7 w 64"/>
                  <a:gd name="T9" fmla="*/ 10 h 121"/>
                  <a:gd name="T10" fmla="*/ 2 w 64"/>
                  <a:gd name="T11" fmla="*/ 1 h 121"/>
                  <a:gd name="T12" fmla="*/ 0 w 64"/>
                  <a:gd name="T13" fmla="*/ 2 h 121"/>
                  <a:gd name="T14" fmla="*/ 3 w 64"/>
                  <a:gd name="T15" fmla="*/ 10 h 121"/>
                  <a:gd name="T16" fmla="*/ 4 w 64"/>
                  <a:gd name="T17" fmla="*/ 9 h 121"/>
                  <a:gd name="T18" fmla="*/ 5 w 64"/>
                  <a:gd name="T19" fmla="*/ 11 h 121"/>
                  <a:gd name="T20" fmla="*/ 21 w 64"/>
                  <a:gd name="T21" fmla="*/ 49 h 121"/>
                  <a:gd name="T22" fmla="*/ 53 w 64"/>
                  <a:gd name="T23" fmla="*/ 109 h 121"/>
                  <a:gd name="T24" fmla="*/ 55 w 64"/>
                  <a:gd name="T25" fmla="*/ 110 h 121"/>
                  <a:gd name="T26" fmla="*/ 61 w 64"/>
                  <a:gd name="T27" fmla="*/ 119 h 121"/>
                  <a:gd name="T28" fmla="*/ 63 w 64"/>
                  <a:gd name="T29" fmla="*/ 117 h 121"/>
                  <a:gd name="T30" fmla="*/ 27 w 64"/>
                  <a:gd name="T31" fmla="*/ 54 h 121"/>
                  <a:gd name="T32" fmla="*/ 14 w 64"/>
                  <a:gd name="T33" fmla="*/ 30 h 121"/>
                  <a:gd name="T34" fmla="*/ 8 w 64"/>
                  <a:gd name="T35" fmla="*/ 16 h 121"/>
                  <a:gd name="T36" fmla="*/ 29 w 64"/>
                  <a:gd name="T37" fmla="*/ 59 h 121"/>
                  <a:gd name="T38" fmla="*/ 27 w 64"/>
                  <a:gd name="T39" fmla="*/ 5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121">
                    <a:moveTo>
                      <a:pt x="63" y="117"/>
                    </a:moveTo>
                    <a:cubicBezTo>
                      <a:pt x="44" y="83"/>
                      <a:pt x="28" y="47"/>
                      <a:pt x="8" y="12"/>
                    </a:cubicBezTo>
                    <a:cubicBezTo>
                      <a:pt x="9" y="12"/>
                      <a:pt x="9" y="12"/>
                      <a:pt x="9" y="12"/>
                    </a:cubicBezTo>
                    <a:cubicBezTo>
                      <a:pt x="9" y="12"/>
                      <a:pt x="9" y="12"/>
                      <a:pt x="9" y="11"/>
                    </a:cubicBezTo>
                    <a:cubicBezTo>
                      <a:pt x="8" y="11"/>
                      <a:pt x="8" y="10"/>
                      <a:pt x="7" y="10"/>
                    </a:cubicBezTo>
                    <a:cubicBezTo>
                      <a:pt x="6" y="7"/>
                      <a:pt x="4" y="4"/>
                      <a:pt x="2" y="1"/>
                    </a:cubicBezTo>
                    <a:cubicBezTo>
                      <a:pt x="1" y="0"/>
                      <a:pt x="0" y="0"/>
                      <a:pt x="0" y="2"/>
                    </a:cubicBezTo>
                    <a:cubicBezTo>
                      <a:pt x="1" y="7"/>
                      <a:pt x="0" y="5"/>
                      <a:pt x="3" y="10"/>
                    </a:cubicBezTo>
                    <a:cubicBezTo>
                      <a:pt x="4" y="10"/>
                      <a:pt x="5" y="10"/>
                      <a:pt x="4" y="9"/>
                    </a:cubicBezTo>
                    <a:cubicBezTo>
                      <a:pt x="5" y="10"/>
                      <a:pt x="5" y="10"/>
                      <a:pt x="5" y="11"/>
                    </a:cubicBezTo>
                    <a:cubicBezTo>
                      <a:pt x="5" y="22"/>
                      <a:pt x="16" y="39"/>
                      <a:pt x="21" y="49"/>
                    </a:cubicBezTo>
                    <a:cubicBezTo>
                      <a:pt x="31" y="69"/>
                      <a:pt x="43" y="89"/>
                      <a:pt x="53" y="109"/>
                    </a:cubicBezTo>
                    <a:cubicBezTo>
                      <a:pt x="53" y="110"/>
                      <a:pt x="55" y="110"/>
                      <a:pt x="55" y="110"/>
                    </a:cubicBezTo>
                    <a:cubicBezTo>
                      <a:pt x="57" y="113"/>
                      <a:pt x="59" y="116"/>
                      <a:pt x="61" y="119"/>
                    </a:cubicBezTo>
                    <a:cubicBezTo>
                      <a:pt x="62" y="121"/>
                      <a:pt x="64" y="119"/>
                      <a:pt x="63" y="117"/>
                    </a:cubicBezTo>
                    <a:close/>
                    <a:moveTo>
                      <a:pt x="27" y="54"/>
                    </a:moveTo>
                    <a:cubicBezTo>
                      <a:pt x="22" y="46"/>
                      <a:pt x="18" y="38"/>
                      <a:pt x="14" y="30"/>
                    </a:cubicBezTo>
                    <a:cubicBezTo>
                      <a:pt x="13" y="28"/>
                      <a:pt x="9" y="20"/>
                      <a:pt x="8" y="16"/>
                    </a:cubicBezTo>
                    <a:cubicBezTo>
                      <a:pt x="15" y="29"/>
                      <a:pt x="22" y="44"/>
                      <a:pt x="29" y="59"/>
                    </a:cubicBezTo>
                    <a:cubicBezTo>
                      <a:pt x="28" y="57"/>
                      <a:pt x="27" y="56"/>
                      <a:pt x="27" y="5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5" name="îṣļîḑé-Freeform 122">
                <a:extLst>
                  <a:ext uri="{FF2B5EF4-FFF2-40B4-BE49-F238E27FC236}">
                    <a16:creationId xmlns:a16="http://schemas.microsoft.com/office/drawing/2014/main" id="{D5EBDBE0-AF7D-41AF-9911-88F320CDF2B0}"/>
                  </a:ext>
                </a:extLst>
              </p:cNvPr>
              <p:cNvSpPr>
                <a:spLocks/>
              </p:cNvSpPr>
              <p:nvPr/>
            </p:nvSpPr>
            <p:spPr bwMode="auto">
              <a:xfrm>
                <a:off x="2643" y="1025"/>
                <a:ext cx="82" cy="157"/>
              </a:xfrm>
              <a:custGeom>
                <a:avLst/>
                <a:gdLst>
                  <a:gd name="T0" fmla="*/ 73 w 74"/>
                  <a:gd name="T1" fmla="*/ 140 h 142"/>
                  <a:gd name="T2" fmla="*/ 47 w 74"/>
                  <a:gd name="T3" fmla="*/ 88 h 142"/>
                  <a:gd name="T4" fmla="*/ 50 w 74"/>
                  <a:gd name="T5" fmla="*/ 86 h 142"/>
                  <a:gd name="T6" fmla="*/ 28 w 74"/>
                  <a:gd name="T7" fmla="*/ 49 h 142"/>
                  <a:gd name="T8" fmla="*/ 12 w 74"/>
                  <a:gd name="T9" fmla="*/ 18 h 142"/>
                  <a:gd name="T10" fmla="*/ 10 w 74"/>
                  <a:gd name="T11" fmla="*/ 16 h 142"/>
                  <a:gd name="T12" fmla="*/ 4 w 74"/>
                  <a:gd name="T13" fmla="*/ 3 h 142"/>
                  <a:gd name="T14" fmla="*/ 1 w 74"/>
                  <a:gd name="T15" fmla="*/ 4 h 142"/>
                  <a:gd name="T16" fmla="*/ 20 w 74"/>
                  <a:gd name="T17" fmla="*/ 41 h 142"/>
                  <a:gd name="T18" fmla="*/ 70 w 74"/>
                  <a:gd name="T19" fmla="*/ 141 h 142"/>
                  <a:gd name="T20" fmla="*/ 73 w 74"/>
                  <a:gd name="T21" fmla="*/ 1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42">
                    <a:moveTo>
                      <a:pt x="73" y="140"/>
                    </a:moveTo>
                    <a:cubicBezTo>
                      <a:pt x="64" y="122"/>
                      <a:pt x="56" y="105"/>
                      <a:pt x="47" y="88"/>
                    </a:cubicBezTo>
                    <a:cubicBezTo>
                      <a:pt x="49" y="89"/>
                      <a:pt x="51" y="88"/>
                      <a:pt x="50" y="86"/>
                    </a:cubicBezTo>
                    <a:cubicBezTo>
                      <a:pt x="43" y="74"/>
                      <a:pt x="35" y="61"/>
                      <a:pt x="28" y="49"/>
                    </a:cubicBezTo>
                    <a:cubicBezTo>
                      <a:pt x="23" y="39"/>
                      <a:pt x="17" y="28"/>
                      <a:pt x="12" y="18"/>
                    </a:cubicBezTo>
                    <a:cubicBezTo>
                      <a:pt x="12" y="17"/>
                      <a:pt x="11" y="17"/>
                      <a:pt x="10" y="16"/>
                    </a:cubicBezTo>
                    <a:cubicBezTo>
                      <a:pt x="8" y="12"/>
                      <a:pt x="6" y="7"/>
                      <a:pt x="4" y="3"/>
                    </a:cubicBezTo>
                    <a:cubicBezTo>
                      <a:pt x="4" y="0"/>
                      <a:pt x="0" y="1"/>
                      <a:pt x="1" y="4"/>
                    </a:cubicBezTo>
                    <a:cubicBezTo>
                      <a:pt x="6" y="17"/>
                      <a:pt x="13" y="29"/>
                      <a:pt x="20" y="41"/>
                    </a:cubicBezTo>
                    <a:cubicBezTo>
                      <a:pt x="36" y="75"/>
                      <a:pt x="52" y="108"/>
                      <a:pt x="70" y="141"/>
                    </a:cubicBezTo>
                    <a:cubicBezTo>
                      <a:pt x="71" y="142"/>
                      <a:pt x="74" y="142"/>
                      <a:pt x="73" y="14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6" name="îṣļîḑé-Freeform 123">
                <a:extLst>
                  <a:ext uri="{FF2B5EF4-FFF2-40B4-BE49-F238E27FC236}">
                    <a16:creationId xmlns:a16="http://schemas.microsoft.com/office/drawing/2014/main" id="{0BF7B6D0-3EE5-44F3-8A34-0738A5E17288}"/>
                  </a:ext>
                </a:extLst>
              </p:cNvPr>
              <p:cNvSpPr>
                <a:spLocks/>
              </p:cNvSpPr>
              <p:nvPr/>
            </p:nvSpPr>
            <p:spPr bwMode="auto">
              <a:xfrm>
                <a:off x="2642" y="995"/>
                <a:ext cx="104" cy="198"/>
              </a:xfrm>
              <a:custGeom>
                <a:avLst/>
                <a:gdLst>
                  <a:gd name="T0" fmla="*/ 92 w 94"/>
                  <a:gd name="T1" fmla="*/ 175 h 180"/>
                  <a:gd name="T2" fmla="*/ 48 w 94"/>
                  <a:gd name="T3" fmla="*/ 92 h 180"/>
                  <a:gd name="T4" fmla="*/ 6 w 94"/>
                  <a:gd name="T5" fmla="*/ 3 h 180"/>
                  <a:gd name="T6" fmla="*/ 1 w 94"/>
                  <a:gd name="T7" fmla="*/ 3 h 180"/>
                  <a:gd name="T8" fmla="*/ 40 w 94"/>
                  <a:gd name="T9" fmla="*/ 87 h 180"/>
                  <a:gd name="T10" fmla="*/ 88 w 94"/>
                  <a:gd name="T11" fmla="*/ 177 h 180"/>
                  <a:gd name="T12" fmla="*/ 92 w 94"/>
                  <a:gd name="T13" fmla="*/ 175 h 180"/>
                </a:gdLst>
                <a:ahLst/>
                <a:cxnLst>
                  <a:cxn ang="0">
                    <a:pos x="T0" y="T1"/>
                  </a:cxn>
                  <a:cxn ang="0">
                    <a:pos x="T2" y="T3"/>
                  </a:cxn>
                  <a:cxn ang="0">
                    <a:pos x="T4" y="T5"/>
                  </a:cxn>
                  <a:cxn ang="0">
                    <a:pos x="T6" y="T7"/>
                  </a:cxn>
                  <a:cxn ang="0">
                    <a:pos x="T8" y="T9"/>
                  </a:cxn>
                  <a:cxn ang="0">
                    <a:pos x="T10" y="T11"/>
                  </a:cxn>
                  <a:cxn ang="0">
                    <a:pos x="T12" y="T13"/>
                  </a:cxn>
                </a:cxnLst>
                <a:rect l="0" t="0" r="r" b="b"/>
                <a:pathLst>
                  <a:path w="94" h="180">
                    <a:moveTo>
                      <a:pt x="92" y="175"/>
                    </a:moveTo>
                    <a:cubicBezTo>
                      <a:pt x="77" y="148"/>
                      <a:pt x="63" y="120"/>
                      <a:pt x="48" y="92"/>
                    </a:cubicBezTo>
                    <a:cubicBezTo>
                      <a:pt x="33" y="64"/>
                      <a:pt x="14" y="35"/>
                      <a:pt x="6" y="3"/>
                    </a:cubicBezTo>
                    <a:cubicBezTo>
                      <a:pt x="5" y="0"/>
                      <a:pt x="0" y="0"/>
                      <a:pt x="1" y="3"/>
                    </a:cubicBezTo>
                    <a:cubicBezTo>
                      <a:pt x="9" y="33"/>
                      <a:pt x="26" y="60"/>
                      <a:pt x="40" y="87"/>
                    </a:cubicBezTo>
                    <a:cubicBezTo>
                      <a:pt x="56" y="118"/>
                      <a:pt x="71" y="148"/>
                      <a:pt x="88" y="177"/>
                    </a:cubicBezTo>
                    <a:cubicBezTo>
                      <a:pt x="90" y="180"/>
                      <a:pt x="94" y="178"/>
                      <a:pt x="92" y="1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7" name="îṣļîḑé-Freeform 124">
                <a:extLst>
                  <a:ext uri="{FF2B5EF4-FFF2-40B4-BE49-F238E27FC236}">
                    <a16:creationId xmlns:a16="http://schemas.microsoft.com/office/drawing/2014/main" id="{E1A6835F-63A5-4B51-BBBC-7C387F1ABF90}"/>
                  </a:ext>
                </a:extLst>
              </p:cNvPr>
              <p:cNvSpPr>
                <a:spLocks/>
              </p:cNvSpPr>
              <p:nvPr/>
            </p:nvSpPr>
            <p:spPr bwMode="auto">
              <a:xfrm>
                <a:off x="2641" y="951"/>
                <a:ext cx="98" cy="207"/>
              </a:xfrm>
              <a:custGeom>
                <a:avLst/>
                <a:gdLst>
                  <a:gd name="T0" fmla="*/ 88 w 89"/>
                  <a:gd name="T1" fmla="*/ 185 h 189"/>
                  <a:gd name="T2" fmla="*/ 4 w 89"/>
                  <a:gd name="T3" fmla="*/ 2 h 189"/>
                  <a:gd name="T4" fmla="*/ 1 w 89"/>
                  <a:gd name="T5" fmla="*/ 3 h 189"/>
                  <a:gd name="T6" fmla="*/ 84 w 89"/>
                  <a:gd name="T7" fmla="*/ 186 h 189"/>
                  <a:gd name="T8" fmla="*/ 88 w 89"/>
                  <a:gd name="T9" fmla="*/ 185 h 189"/>
                </a:gdLst>
                <a:ahLst/>
                <a:cxnLst>
                  <a:cxn ang="0">
                    <a:pos x="T0" y="T1"/>
                  </a:cxn>
                  <a:cxn ang="0">
                    <a:pos x="T2" y="T3"/>
                  </a:cxn>
                  <a:cxn ang="0">
                    <a:pos x="T4" y="T5"/>
                  </a:cxn>
                  <a:cxn ang="0">
                    <a:pos x="T6" y="T7"/>
                  </a:cxn>
                  <a:cxn ang="0">
                    <a:pos x="T8" y="T9"/>
                  </a:cxn>
                </a:cxnLst>
                <a:rect l="0" t="0" r="r" b="b"/>
                <a:pathLst>
                  <a:path w="89" h="189">
                    <a:moveTo>
                      <a:pt x="88" y="185"/>
                    </a:moveTo>
                    <a:cubicBezTo>
                      <a:pt x="57" y="125"/>
                      <a:pt x="29" y="64"/>
                      <a:pt x="4" y="2"/>
                    </a:cubicBezTo>
                    <a:cubicBezTo>
                      <a:pt x="3" y="0"/>
                      <a:pt x="0" y="1"/>
                      <a:pt x="1" y="3"/>
                    </a:cubicBezTo>
                    <a:cubicBezTo>
                      <a:pt x="25" y="65"/>
                      <a:pt x="53" y="127"/>
                      <a:pt x="84" y="186"/>
                    </a:cubicBezTo>
                    <a:cubicBezTo>
                      <a:pt x="85" y="189"/>
                      <a:pt x="89" y="188"/>
                      <a:pt x="88" y="1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8" name="îṣļîḑé-Freeform 125">
                <a:extLst>
                  <a:ext uri="{FF2B5EF4-FFF2-40B4-BE49-F238E27FC236}">
                    <a16:creationId xmlns:a16="http://schemas.microsoft.com/office/drawing/2014/main" id="{255F8F19-7B1D-42A4-8C1C-83F614A6E92B}"/>
                  </a:ext>
                </a:extLst>
              </p:cNvPr>
              <p:cNvSpPr>
                <a:spLocks/>
              </p:cNvSpPr>
              <p:nvPr/>
            </p:nvSpPr>
            <p:spPr bwMode="auto">
              <a:xfrm>
                <a:off x="2641" y="907"/>
                <a:ext cx="130" cy="275"/>
              </a:xfrm>
              <a:custGeom>
                <a:avLst/>
                <a:gdLst>
                  <a:gd name="T0" fmla="*/ 118 w 118"/>
                  <a:gd name="T1" fmla="*/ 248 h 250"/>
                  <a:gd name="T2" fmla="*/ 3 w 118"/>
                  <a:gd name="T3" fmla="*/ 2 h 250"/>
                  <a:gd name="T4" fmla="*/ 1 w 118"/>
                  <a:gd name="T5" fmla="*/ 2 h 250"/>
                  <a:gd name="T6" fmla="*/ 115 w 118"/>
                  <a:gd name="T7" fmla="*/ 249 h 250"/>
                  <a:gd name="T8" fmla="*/ 118 w 118"/>
                  <a:gd name="T9" fmla="*/ 248 h 250"/>
                </a:gdLst>
                <a:ahLst/>
                <a:cxnLst>
                  <a:cxn ang="0">
                    <a:pos x="T0" y="T1"/>
                  </a:cxn>
                  <a:cxn ang="0">
                    <a:pos x="T2" y="T3"/>
                  </a:cxn>
                  <a:cxn ang="0">
                    <a:pos x="T4" y="T5"/>
                  </a:cxn>
                  <a:cxn ang="0">
                    <a:pos x="T6" y="T7"/>
                  </a:cxn>
                  <a:cxn ang="0">
                    <a:pos x="T8" y="T9"/>
                  </a:cxn>
                </a:cxnLst>
                <a:rect l="0" t="0" r="r" b="b"/>
                <a:pathLst>
                  <a:path w="118" h="250">
                    <a:moveTo>
                      <a:pt x="118" y="248"/>
                    </a:moveTo>
                    <a:cubicBezTo>
                      <a:pt x="80" y="165"/>
                      <a:pt x="34" y="87"/>
                      <a:pt x="3" y="2"/>
                    </a:cubicBezTo>
                    <a:cubicBezTo>
                      <a:pt x="3" y="0"/>
                      <a:pt x="0" y="0"/>
                      <a:pt x="1" y="2"/>
                    </a:cubicBezTo>
                    <a:cubicBezTo>
                      <a:pt x="31" y="88"/>
                      <a:pt x="76" y="167"/>
                      <a:pt x="115" y="249"/>
                    </a:cubicBezTo>
                    <a:cubicBezTo>
                      <a:pt x="116" y="250"/>
                      <a:pt x="118" y="250"/>
                      <a:pt x="118" y="24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9" name="îṣļîḑé-Freeform 126">
                <a:extLst>
                  <a:ext uri="{FF2B5EF4-FFF2-40B4-BE49-F238E27FC236}">
                    <a16:creationId xmlns:a16="http://schemas.microsoft.com/office/drawing/2014/main" id="{A6582B21-3718-498F-B664-F2E3F9EDFDDD}"/>
                  </a:ext>
                </a:extLst>
              </p:cNvPr>
              <p:cNvSpPr>
                <a:spLocks/>
              </p:cNvSpPr>
              <p:nvPr/>
            </p:nvSpPr>
            <p:spPr bwMode="auto">
              <a:xfrm>
                <a:off x="2677" y="943"/>
                <a:ext cx="92" cy="198"/>
              </a:xfrm>
              <a:custGeom>
                <a:avLst/>
                <a:gdLst>
                  <a:gd name="T0" fmla="*/ 82 w 83"/>
                  <a:gd name="T1" fmla="*/ 177 h 180"/>
                  <a:gd name="T2" fmla="*/ 3 w 83"/>
                  <a:gd name="T3" fmla="*/ 2 h 180"/>
                  <a:gd name="T4" fmla="*/ 1 w 83"/>
                  <a:gd name="T5" fmla="*/ 2 h 180"/>
                  <a:gd name="T6" fmla="*/ 79 w 83"/>
                  <a:gd name="T7" fmla="*/ 178 h 180"/>
                  <a:gd name="T8" fmla="*/ 82 w 83"/>
                  <a:gd name="T9" fmla="*/ 177 h 180"/>
                </a:gdLst>
                <a:ahLst/>
                <a:cxnLst>
                  <a:cxn ang="0">
                    <a:pos x="T0" y="T1"/>
                  </a:cxn>
                  <a:cxn ang="0">
                    <a:pos x="T2" y="T3"/>
                  </a:cxn>
                  <a:cxn ang="0">
                    <a:pos x="T4" y="T5"/>
                  </a:cxn>
                  <a:cxn ang="0">
                    <a:pos x="T6" y="T7"/>
                  </a:cxn>
                  <a:cxn ang="0">
                    <a:pos x="T8" y="T9"/>
                  </a:cxn>
                </a:cxnLst>
                <a:rect l="0" t="0" r="r" b="b"/>
                <a:pathLst>
                  <a:path w="83" h="180">
                    <a:moveTo>
                      <a:pt x="82" y="177"/>
                    </a:moveTo>
                    <a:cubicBezTo>
                      <a:pt x="55" y="119"/>
                      <a:pt x="29" y="60"/>
                      <a:pt x="3" y="2"/>
                    </a:cubicBezTo>
                    <a:cubicBezTo>
                      <a:pt x="3" y="0"/>
                      <a:pt x="0" y="1"/>
                      <a:pt x="1" y="2"/>
                    </a:cubicBezTo>
                    <a:cubicBezTo>
                      <a:pt x="26" y="61"/>
                      <a:pt x="52" y="120"/>
                      <a:pt x="79" y="178"/>
                    </a:cubicBezTo>
                    <a:cubicBezTo>
                      <a:pt x="80" y="180"/>
                      <a:pt x="83" y="179"/>
                      <a:pt x="82" y="1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0" name="îṣļîḑé-Freeform 127">
                <a:extLst>
                  <a:ext uri="{FF2B5EF4-FFF2-40B4-BE49-F238E27FC236}">
                    <a16:creationId xmlns:a16="http://schemas.microsoft.com/office/drawing/2014/main" id="{1ADEC3C4-2200-46C0-8787-E0D45ED1F735}"/>
                  </a:ext>
                </a:extLst>
              </p:cNvPr>
              <p:cNvSpPr>
                <a:spLocks/>
              </p:cNvSpPr>
              <p:nvPr/>
            </p:nvSpPr>
            <p:spPr bwMode="auto">
              <a:xfrm>
                <a:off x="2651" y="832"/>
                <a:ext cx="44" cy="78"/>
              </a:xfrm>
              <a:custGeom>
                <a:avLst/>
                <a:gdLst>
                  <a:gd name="T0" fmla="*/ 38 w 40"/>
                  <a:gd name="T1" fmla="*/ 66 h 71"/>
                  <a:gd name="T2" fmla="*/ 18 w 40"/>
                  <a:gd name="T3" fmla="*/ 29 h 71"/>
                  <a:gd name="T4" fmla="*/ 9 w 40"/>
                  <a:gd name="T5" fmla="*/ 3 h 71"/>
                  <a:gd name="T6" fmla="*/ 3 w 40"/>
                  <a:gd name="T7" fmla="*/ 4 h 71"/>
                  <a:gd name="T8" fmla="*/ 4 w 40"/>
                  <a:gd name="T9" fmla="*/ 9 h 71"/>
                  <a:gd name="T10" fmla="*/ 1 w 40"/>
                  <a:gd name="T11" fmla="*/ 12 h 71"/>
                  <a:gd name="T12" fmla="*/ 3 w 40"/>
                  <a:gd name="T13" fmla="*/ 20 h 71"/>
                  <a:gd name="T14" fmla="*/ 1 w 40"/>
                  <a:gd name="T15" fmla="*/ 22 h 71"/>
                  <a:gd name="T16" fmla="*/ 6 w 40"/>
                  <a:gd name="T17" fmla="*/ 40 h 71"/>
                  <a:gd name="T18" fmla="*/ 10 w 40"/>
                  <a:gd name="T19" fmla="*/ 42 h 71"/>
                  <a:gd name="T20" fmla="*/ 13 w 40"/>
                  <a:gd name="T21" fmla="*/ 48 h 71"/>
                  <a:gd name="T22" fmla="*/ 19 w 40"/>
                  <a:gd name="T23" fmla="*/ 48 h 71"/>
                  <a:gd name="T24" fmla="*/ 19 w 40"/>
                  <a:gd name="T25" fmla="*/ 46 h 71"/>
                  <a:gd name="T26" fmla="*/ 35 w 40"/>
                  <a:gd name="T27" fmla="*/ 69 h 71"/>
                  <a:gd name="T28" fmla="*/ 38 w 40"/>
                  <a:gd name="T29"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71">
                    <a:moveTo>
                      <a:pt x="38" y="66"/>
                    </a:moveTo>
                    <a:cubicBezTo>
                      <a:pt x="31" y="54"/>
                      <a:pt x="24" y="42"/>
                      <a:pt x="18" y="29"/>
                    </a:cubicBezTo>
                    <a:cubicBezTo>
                      <a:pt x="16" y="20"/>
                      <a:pt x="12" y="12"/>
                      <a:pt x="9" y="3"/>
                    </a:cubicBezTo>
                    <a:cubicBezTo>
                      <a:pt x="7" y="0"/>
                      <a:pt x="2" y="0"/>
                      <a:pt x="3" y="4"/>
                    </a:cubicBezTo>
                    <a:cubicBezTo>
                      <a:pt x="3" y="6"/>
                      <a:pt x="4" y="8"/>
                      <a:pt x="4" y="9"/>
                    </a:cubicBezTo>
                    <a:cubicBezTo>
                      <a:pt x="2" y="8"/>
                      <a:pt x="0" y="9"/>
                      <a:pt x="1" y="12"/>
                    </a:cubicBezTo>
                    <a:cubicBezTo>
                      <a:pt x="1" y="14"/>
                      <a:pt x="2" y="17"/>
                      <a:pt x="3" y="20"/>
                    </a:cubicBezTo>
                    <a:cubicBezTo>
                      <a:pt x="2" y="20"/>
                      <a:pt x="1" y="20"/>
                      <a:pt x="1" y="22"/>
                    </a:cubicBezTo>
                    <a:cubicBezTo>
                      <a:pt x="2" y="28"/>
                      <a:pt x="4" y="34"/>
                      <a:pt x="6" y="40"/>
                    </a:cubicBezTo>
                    <a:cubicBezTo>
                      <a:pt x="7" y="42"/>
                      <a:pt x="9" y="43"/>
                      <a:pt x="10" y="42"/>
                    </a:cubicBezTo>
                    <a:cubicBezTo>
                      <a:pt x="11" y="44"/>
                      <a:pt x="12" y="46"/>
                      <a:pt x="13" y="48"/>
                    </a:cubicBezTo>
                    <a:cubicBezTo>
                      <a:pt x="14" y="51"/>
                      <a:pt x="19" y="52"/>
                      <a:pt x="19" y="48"/>
                    </a:cubicBezTo>
                    <a:cubicBezTo>
                      <a:pt x="19" y="47"/>
                      <a:pt x="19" y="47"/>
                      <a:pt x="19" y="46"/>
                    </a:cubicBezTo>
                    <a:cubicBezTo>
                      <a:pt x="24" y="54"/>
                      <a:pt x="29" y="62"/>
                      <a:pt x="35" y="69"/>
                    </a:cubicBezTo>
                    <a:cubicBezTo>
                      <a:pt x="37" y="71"/>
                      <a:pt x="40" y="69"/>
                      <a:pt x="38" y="6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1" name="îṣļîḑé-Freeform 128">
                <a:extLst>
                  <a:ext uri="{FF2B5EF4-FFF2-40B4-BE49-F238E27FC236}">
                    <a16:creationId xmlns:a16="http://schemas.microsoft.com/office/drawing/2014/main" id="{06E57DBC-D090-4F7A-A606-7AF0B74EF033}"/>
                  </a:ext>
                </a:extLst>
              </p:cNvPr>
              <p:cNvSpPr>
                <a:spLocks/>
              </p:cNvSpPr>
              <p:nvPr/>
            </p:nvSpPr>
            <p:spPr bwMode="auto">
              <a:xfrm>
                <a:off x="2657" y="810"/>
                <a:ext cx="51" cy="108"/>
              </a:xfrm>
              <a:custGeom>
                <a:avLst/>
                <a:gdLst>
                  <a:gd name="T0" fmla="*/ 46 w 47"/>
                  <a:gd name="T1" fmla="*/ 95 h 98"/>
                  <a:gd name="T2" fmla="*/ 10 w 47"/>
                  <a:gd name="T3" fmla="*/ 23 h 98"/>
                  <a:gd name="T4" fmla="*/ 5 w 47"/>
                  <a:gd name="T5" fmla="*/ 14 h 98"/>
                  <a:gd name="T6" fmla="*/ 2 w 47"/>
                  <a:gd name="T7" fmla="*/ 1 h 98"/>
                  <a:gd name="T8" fmla="*/ 0 w 47"/>
                  <a:gd name="T9" fmla="*/ 1 h 98"/>
                  <a:gd name="T10" fmla="*/ 15 w 47"/>
                  <a:gd name="T11" fmla="*/ 43 h 98"/>
                  <a:gd name="T12" fmla="*/ 43 w 47"/>
                  <a:gd name="T13" fmla="*/ 96 h 98"/>
                  <a:gd name="T14" fmla="*/ 46 w 47"/>
                  <a:gd name="T15" fmla="*/ 95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98">
                    <a:moveTo>
                      <a:pt x="46" y="95"/>
                    </a:moveTo>
                    <a:cubicBezTo>
                      <a:pt x="33" y="71"/>
                      <a:pt x="21" y="48"/>
                      <a:pt x="10" y="23"/>
                    </a:cubicBezTo>
                    <a:cubicBezTo>
                      <a:pt x="9" y="20"/>
                      <a:pt x="7" y="17"/>
                      <a:pt x="5" y="14"/>
                    </a:cubicBezTo>
                    <a:cubicBezTo>
                      <a:pt x="4" y="10"/>
                      <a:pt x="3" y="6"/>
                      <a:pt x="2" y="1"/>
                    </a:cubicBezTo>
                    <a:cubicBezTo>
                      <a:pt x="2" y="0"/>
                      <a:pt x="0" y="0"/>
                      <a:pt x="0" y="1"/>
                    </a:cubicBezTo>
                    <a:cubicBezTo>
                      <a:pt x="0" y="16"/>
                      <a:pt x="9" y="30"/>
                      <a:pt x="15" y="43"/>
                    </a:cubicBezTo>
                    <a:cubicBezTo>
                      <a:pt x="23" y="61"/>
                      <a:pt x="33" y="79"/>
                      <a:pt x="43" y="96"/>
                    </a:cubicBezTo>
                    <a:cubicBezTo>
                      <a:pt x="44" y="98"/>
                      <a:pt x="47" y="97"/>
                      <a:pt x="46" y="9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2" name="îṣļîḑé-Freeform 129">
                <a:extLst>
                  <a:ext uri="{FF2B5EF4-FFF2-40B4-BE49-F238E27FC236}">
                    <a16:creationId xmlns:a16="http://schemas.microsoft.com/office/drawing/2014/main" id="{3F81403E-7EBE-4F8F-AE77-26E5D8F4DEAC}"/>
                  </a:ext>
                </a:extLst>
              </p:cNvPr>
              <p:cNvSpPr>
                <a:spLocks/>
              </p:cNvSpPr>
              <p:nvPr/>
            </p:nvSpPr>
            <p:spPr bwMode="auto">
              <a:xfrm>
                <a:off x="2647" y="736"/>
                <a:ext cx="89" cy="196"/>
              </a:xfrm>
              <a:custGeom>
                <a:avLst/>
                <a:gdLst>
                  <a:gd name="T0" fmla="*/ 81 w 81"/>
                  <a:gd name="T1" fmla="*/ 175 h 178"/>
                  <a:gd name="T2" fmla="*/ 77 w 81"/>
                  <a:gd name="T3" fmla="*/ 169 h 178"/>
                  <a:gd name="T4" fmla="*/ 76 w 81"/>
                  <a:gd name="T5" fmla="*/ 168 h 178"/>
                  <a:gd name="T6" fmla="*/ 45 w 81"/>
                  <a:gd name="T7" fmla="*/ 103 h 178"/>
                  <a:gd name="T8" fmla="*/ 22 w 81"/>
                  <a:gd name="T9" fmla="*/ 57 h 178"/>
                  <a:gd name="T10" fmla="*/ 3 w 81"/>
                  <a:gd name="T11" fmla="*/ 2 h 178"/>
                  <a:gd name="T12" fmla="*/ 1 w 81"/>
                  <a:gd name="T13" fmla="*/ 2 h 178"/>
                  <a:gd name="T14" fmla="*/ 35 w 81"/>
                  <a:gd name="T15" fmla="*/ 93 h 178"/>
                  <a:gd name="T16" fmla="*/ 47 w 81"/>
                  <a:gd name="T17" fmla="*/ 121 h 178"/>
                  <a:gd name="T18" fmla="*/ 52 w 81"/>
                  <a:gd name="T19" fmla="*/ 133 h 178"/>
                  <a:gd name="T20" fmla="*/ 56 w 81"/>
                  <a:gd name="T21" fmla="*/ 145 h 178"/>
                  <a:gd name="T22" fmla="*/ 27 w 81"/>
                  <a:gd name="T23" fmla="*/ 83 h 178"/>
                  <a:gd name="T24" fmla="*/ 15 w 81"/>
                  <a:gd name="T25" fmla="*/ 59 h 178"/>
                  <a:gd name="T26" fmla="*/ 6 w 81"/>
                  <a:gd name="T27" fmla="*/ 40 h 178"/>
                  <a:gd name="T28" fmla="*/ 3 w 81"/>
                  <a:gd name="T29" fmla="*/ 41 h 178"/>
                  <a:gd name="T30" fmla="*/ 22 w 81"/>
                  <a:gd name="T31" fmla="*/ 83 h 178"/>
                  <a:gd name="T32" fmla="*/ 25 w 81"/>
                  <a:gd name="T33" fmla="*/ 91 h 178"/>
                  <a:gd name="T34" fmla="*/ 26 w 81"/>
                  <a:gd name="T35" fmla="*/ 91 h 178"/>
                  <a:gd name="T36" fmla="*/ 25 w 81"/>
                  <a:gd name="T37" fmla="*/ 89 h 178"/>
                  <a:gd name="T38" fmla="*/ 31 w 81"/>
                  <a:gd name="T39" fmla="*/ 102 h 178"/>
                  <a:gd name="T40" fmla="*/ 59 w 81"/>
                  <a:gd name="T41" fmla="*/ 161 h 178"/>
                  <a:gd name="T42" fmla="*/ 63 w 81"/>
                  <a:gd name="T43" fmla="*/ 160 h 178"/>
                  <a:gd name="T44" fmla="*/ 62 w 81"/>
                  <a:gd name="T45" fmla="*/ 156 h 178"/>
                  <a:gd name="T46" fmla="*/ 77 w 81"/>
                  <a:gd name="T47" fmla="*/ 177 h 178"/>
                  <a:gd name="T48" fmla="*/ 81 w 81"/>
                  <a:gd name="T49" fmla="*/ 175 h 178"/>
                  <a:gd name="T50" fmla="*/ 5 w 81"/>
                  <a:gd name="T51" fmla="*/ 13 h 178"/>
                  <a:gd name="T52" fmla="*/ 13 w 81"/>
                  <a:gd name="T53" fmla="*/ 36 h 178"/>
                  <a:gd name="T54" fmla="*/ 14 w 81"/>
                  <a:gd name="T55" fmla="*/ 40 h 178"/>
                  <a:gd name="T56" fmla="*/ 6 w 81"/>
                  <a:gd name="T57" fmla="*/ 15 h 178"/>
                  <a:gd name="T58" fmla="*/ 5 w 81"/>
                  <a:gd name="T59" fmla="*/ 1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78">
                    <a:moveTo>
                      <a:pt x="81" y="175"/>
                    </a:moveTo>
                    <a:cubicBezTo>
                      <a:pt x="80" y="171"/>
                      <a:pt x="80" y="171"/>
                      <a:pt x="77" y="169"/>
                    </a:cubicBezTo>
                    <a:cubicBezTo>
                      <a:pt x="76" y="168"/>
                      <a:pt x="76" y="168"/>
                      <a:pt x="76" y="168"/>
                    </a:cubicBezTo>
                    <a:cubicBezTo>
                      <a:pt x="61" y="149"/>
                      <a:pt x="55" y="125"/>
                      <a:pt x="45" y="103"/>
                    </a:cubicBezTo>
                    <a:cubicBezTo>
                      <a:pt x="38" y="87"/>
                      <a:pt x="30" y="72"/>
                      <a:pt x="22" y="57"/>
                    </a:cubicBezTo>
                    <a:cubicBezTo>
                      <a:pt x="16" y="38"/>
                      <a:pt x="10" y="20"/>
                      <a:pt x="3" y="2"/>
                    </a:cubicBezTo>
                    <a:cubicBezTo>
                      <a:pt x="3" y="1"/>
                      <a:pt x="1" y="0"/>
                      <a:pt x="1" y="2"/>
                    </a:cubicBezTo>
                    <a:cubicBezTo>
                      <a:pt x="3" y="35"/>
                      <a:pt x="20" y="64"/>
                      <a:pt x="35" y="93"/>
                    </a:cubicBezTo>
                    <a:cubicBezTo>
                      <a:pt x="39" y="102"/>
                      <a:pt x="43" y="111"/>
                      <a:pt x="47" y="121"/>
                    </a:cubicBezTo>
                    <a:cubicBezTo>
                      <a:pt x="49" y="125"/>
                      <a:pt x="51" y="129"/>
                      <a:pt x="52" y="133"/>
                    </a:cubicBezTo>
                    <a:cubicBezTo>
                      <a:pt x="54" y="137"/>
                      <a:pt x="55" y="141"/>
                      <a:pt x="56" y="145"/>
                    </a:cubicBezTo>
                    <a:cubicBezTo>
                      <a:pt x="46" y="124"/>
                      <a:pt x="37" y="103"/>
                      <a:pt x="27" y="83"/>
                    </a:cubicBezTo>
                    <a:cubicBezTo>
                      <a:pt x="23" y="75"/>
                      <a:pt x="19" y="67"/>
                      <a:pt x="15" y="59"/>
                    </a:cubicBezTo>
                    <a:cubicBezTo>
                      <a:pt x="12" y="53"/>
                      <a:pt x="9" y="46"/>
                      <a:pt x="6" y="40"/>
                    </a:cubicBezTo>
                    <a:cubicBezTo>
                      <a:pt x="5" y="38"/>
                      <a:pt x="3" y="39"/>
                      <a:pt x="3" y="41"/>
                    </a:cubicBezTo>
                    <a:cubicBezTo>
                      <a:pt x="8" y="56"/>
                      <a:pt x="16" y="69"/>
                      <a:pt x="22" y="83"/>
                    </a:cubicBezTo>
                    <a:cubicBezTo>
                      <a:pt x="23" y="86"/>
                      <a:pt x="24" y="88"/>
                      <a:pt x="25" y="91"/>
                    </a:cubicBezTo>
                    <a:cubicBezTo>
                      <a:pt x="25" y="91"/>
                      <a:pt x="26" y="92"/>
                      <a:pt x="26" y="91"/>
                    </a:cubicBezTo>
                    <a:cubicBezTo>
                      <a:pt x="25" y="90"/>
                      <a:pt x="25" y="90"/>
                      <a:pt x="25" y="89"/>
                    </a:cubicBezTo>
                    <a:cubicBezTo>
                      <a:pt x="27" y="93"/>
                      <a:pt x="29" y="97"/>
                      <a:pt x="31" y="102"/>
                    </a:cubicBezTo>
                    <a:cubicBezTo>
                      <a:pt x="38" y="122"/>
                      <a:pt x="48" y="142"/>
                      <a:pt x="59" y="161"/>
                    </a:cubicBezTo>
                    <a:cubicBezTo>
                      <a:pt x="60" y="163"/>
                      <a:pt x="63" y="162"/>
                      <a:pt x="63" y="160"/>
                    </a:cubicBezTo>
                    <a:cubicBezTo>
                      <a:pt x="63" y="158"/>
                      <a:pt x="63" y="157"/>
                      <a:pt x="62" y="156"/>
                    </a:cubicBezTo>
                    <a:cubicBezTo>
                      <a:pt x="66" y="163"/>
                      <a:pt x="71" y="170"/>
                      <a:pt x="77" y="177"/>
                    </a:cubicBezTo>
                    <a:cubicBezTo>
                      <a:pt x="79" y="178"/>
                      <a:pt x="81" y="177"/>
                      <a:pt x="81" y="175"/>
                    </a:cubicBezTo>
                    <a:close/>
                    <a:moveTo>
                      <a:pt x="5" y="13"/>
                    </a:moveTo>
                    <a:cubicBezTo>
                      <a:pt x="8" y="20"/>
                      <a:pt x="11" y="28"/>
                      <a:pt x="13" y="36"/>
                    </a:cubicBezTo>
                    <a:cubicBezTo>
                      <a:pt x="13" y="37"/>
                      <a:pt x="14" y="38"/>
                      <a:pt x="14" y="40"/>
                    </a:cubicBezTo>
                    <a:cubicBezTo>
                      <a:pt x="11" y="32"/>
                      <a:pt x="8" y="24"/>
                      <a:pt x="6" y="15"/>
                    </a:cubicBezTo>
                    <a:cubicBezTo>
                      <a:pt x="5" y="13"/>
                      <a:pt x="0" y="0"/>
                      <a:pt x="5" y="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3" name="îṣļîḑé-Freeform 130">
                <a:extLst>
                  <a:ext uri="{FF2B5EF4-FFF2-40B4-BE49-F238E27FC236}">
                    <a16:creationId xmlns:a16="http://schemas.microsoft.com/office/drawing/2014/main" id="{436FAE72-8895-4737-98B9-AA5289AD4D0D}"/>
                  </a:ext>
                </a:extLst>
              </p:cNvPr>
              <p:cNvSpPr>
                <a:spLocks/>
              </p:cNvSpPr>
              <p:nvPr/>
            </p:nvSpPr>
            <p:spPr bwMode="auto">
              <a:xfrm>
                <a:off x="2652" y="716"/>
                <a:ext cx="87" cy="196"/>
              </a:xfrm>
              <a:custGeom>
                <a:avLst/>
                <a:gdLst>
                  <a:gd name="T0" fmla="*/ 78 w 79"/>
                  <a:gd name="T1" fmla="*/ 174 h 178"/>
                  <a:gd name="T2" fmla="*/ 35 w 79"/>
                  <a:gd name="T3" fmla="*/ 77 h 178"/>
                  <a:gd name="T4" fmla="*/ 15 w 79"/>
                  <a:gd name="T5" fmla="*/ 35 h 178"/>
                  <a:gd name="T6" fmla="*/ 9 w 79"/>
                  <a:gd name="T7" fmla="*/ 19 h 178"/>
                  <a:gd name="T8" fmla="*/ 9 w 79"/>
                  <a:gd name="T9" fmla="*/ 20 h 178"/>
                  <a:gd name="T10" fmla="*/ 11 w 79"/>
                  <a:gd name="T11" fmla="*/ 20 h 178"/>
                  <a:gd name="T12" fmla="*/ 4 w 79"/>
                  <a:gd name="T13" fmla="*/ 2 h 178"/>
                  <a:gd name="T14" fmla="*/ 1 w 79"/>
                  <a:gd name="T15" fmla="*/ 2 h 178"/>
                  <a:gd name="T16" fmla="*/ 31 w 79"/>
                  <a:gd name="T17" fmla="*/ 79 h 178"/>
                  <a:gd name="T18" fmla="*/ 74 w 79"/>
                  <a:gd name="T19" fmla="*/ 176 h 178"/>
                  <a:gd name="T20" fmla="*/ 78 w 79"/>
                  <a:gd name="T2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78">
                    <a:moveTo>
                      <a:pt x="78" y="174"/>
                    </a:moveTo>
                    <a:cubicBezTo>
                      <a:pt x="64" y="142"/>
                      <a:pt x="49" y="110"/>
                      <a:pt x="35" y="77"/>
                    </a:cubicBezTo>
                    <a:cubicBezTo>
                      <a:pt x="29" y="63"/>
                      <a:pt x="21" y="49"/>
                      <a:pt x="15" y="35"/>
                    </a:cubicBezTo>
                    <a:cubicBezTo>
                      <a:pt x="12" y="30"/>
                      <a:pt x="10" y="24"/>
                      <a:pt x="9" y="19"/>
                    </a:cubicBezTo>
                    <a:cubicBezTo>
                      <a:pt x="9" y="19"/>
                      <a:pt x="9" y="20"/>
                      <a:pt x="9" y="20"/>
                    </a:cubicBezTo>
                    <a:cubicBezTo>
                      <a:pt x="10" y="21"/>
                      <a:pt x="11" y="21"/>
                      <a:pt x="11" y="20"/>
                    </a:cubicBezTo>
                    <a:cubicBezTo>
                      <a:pt x="8" y="14"/>
                      <a:pt x="6" y="9"/>
                      <a:pt x="4" y="2"/>
                    </a:cubicBezTo>
                    <a:cubicBezTo>
                      <a:pt x="3" y="1"/>
                      <a:pt x="0" y="0"/>
                      <a:pt x="1" y="2"/>
                    </a:cubicBezTo>
                    <a:cubicBezTo>
                      <a:pt x="7" y="30"/>
                      <a:pt x="20" y="53"/>
                      <a:pt x="31" y="79"/>
                    </a:cubicBezTo>
                    <a:cubicBezTo>
                      <a:pt x="45" y="111"/>
                      <a:pt x="60" y="143"/>
                      <a:pt x="74" y="176"/>
                    </a:cubicBezTo>
                    <a:cubicBezTo>
                      <a:pt x="75" y="178"/>
                      <a:pt x="79" y="177"/>
                      <a:pt x="78" y="17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4" name="ïşḻïďê-Freeform 131">
                <a:extLst>
                  <a:ext uri="{FF2B5EF4-FFF2-40B4-BE49-F238E27FC236}">
                    <a16:creationId xmlns:a16="http://schemas.microsoft.com/office/drawing/2014/main" id="{3422D614-459A-463B-80B0-512586137FED}"/>
                  </a:ext>
                </a:extLst>
              </p:cNvPr>
              <p:cNvSpPr>
                <a:spLocks/>
              </p:cNvSpPr>
              <p:nvPr/>
            </p:nvSpPr>
            <p:spPr bwMode="auto">
              <a:xfrm>
                <a:off x="2658" y="696"/>
                <a:ext cx="55" cy="119"/>
              </a:xfrm>
              <a:custGeom>
                <a:avLst/>
                <a:gdLst>
                  <a:gd name="T0" fmla="*/ 49 w 50"/>
                  <a:gd name="T1" fmla="*/ 106 h 108"/>
                  <a:gd name="T2" fmla="*/ 4 w 50"/>
                  <a:gd name="T3" fmla="*/ 2 h 108"/>
                  <a:gd name="T4" fmla="*/ 1 w 50"/>
                  <a:gd name="T5" fmla="*/ 3 h 108"/>
                  <a:gd name="T6" fmla="*/ 47 w 50"/>
                  <a:gd name="T7" fmla="*/ 107 h 108"/>
                  <a:gd name="T8" fmla="*/ 49 w 50"/>
                  <a:gd name="T9" fmla="*/ 106 h 108"/>
                </a:gdLst>
                <a:ahLst/>
                <a:cxnLst>
                  <a:cxn ang="0">
                    <a:pos x="T0" y="T1"/>
                  </a:cxn>
                  <a:cxn ang="0">
                    <a:pos x="T2" y="T3"/>
                  </a:cxn>
                  <a:cxn ang="0">
                    <a:pos x="T4" y="T5"/>
                  </a:cxn>
                  <a:cxn ang="0">
                    <a:pos x="T6" y="T7"/>
                  </a:cxn>
                  <a:cxn ang="0">
                    <a:pos x="T8" y="T9"/>
                  </a:cxn>
                </a:cxnLst>
                <a:rect l="0" t="0" r="r" b="b"/>
                <a:pathLst>
                  <a:path w="50" h="108">
                    <a:moveTo>
                      <a:pt x="49" y="106"/>
                    </a:moveTo>
                    <a:cubicBezTo>
                      <a:pt x="34" y="71"/>
                      <a:pt x="19" y="37"/>
                      <a:pt x="4" y="2"/>
                    </a:cubicBezTo>
                    <a:cubicBezTo>
                      <a:pt x="3" y="0"/>
                      <a:pt x="0" y="1"/>
                      <a:pt x="1" y="3"/>
                    </a:cubicBezTo>
                    <a:cubicBezTo>
                      <a:pt x="16" y="38"/>
                      <a:pt x="32" y="72"/>
                      <a:pt x="47" y="107"/>
                    </a:cubicBezTo>
                    <a:cubicBezTo>
                      <a:pt x="48" y="108"/>
                      <a:pt x="50" y="108"/>
                      <a:pt x="49" y="10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5" name="ïşḻïďê-Freeform 132">
                <a:extLst>
                  <a:ext uri="{FF2B5EF4-FFF2-40B4-BE49-F238E27FC236}">
                    <a16:creationId xmlns:a16="http://schemas.microsoft.com/office/drawing/2014/main" id="{69DD590E-E3D9-4B55-B67C-C967A860182B}"/>
                  </a:ext>
                </a:extLst>
              </p:cNvPr>
              <p:cNvSpPr>
                <a:spLocks/>
              </p:cNvSpPr>
              <p:nvPr/>
            </p:nvSpPr>
            <p:spPr bwMode="auto">
              <a:xfrm>
                <a:off x="2503" y="2666"/>
                <a:ext cx="1"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6" name="ïşḻïďê-Freeform 133">
                <a:extLst>
                  <a:ext uri="{FF2B5EF4-FFF2-40B4-BE49-F238E27FC236}">
                    <a16:creationId xmlns:a16="http://schemas.microsoft.com/office/drawing/2014/main" id="{8EEC32DC-47C7-4449-9481-B109FE638831}"/>
                  </a:ext>
                </a:extLst>
              </p:cNvPr>
              <p:cNvSpPr>
                <a:spLocks/>
              </p:cNvSpPr>
              <p:nvPr/>
            </p:nvSpPr>
            <p:spPr bwMode="auto">
              <a:xfrm>
                <a:off x="2500" y="2591"/>
                <a:ext cx="278" cy="120"/>
              </a:xfrm>
              <a:custGeom>
                <a:avLst/>
                <a:gdLst>
                  <a:gd name="T0" fmla="*/ 250 w 252"/>
                  <a:gd name="T1" fmla="*/ 99 h 109"/>
                  <a:gd name="T2" fmla="*/ 118 w 252"/>
                  <a:gd name="T3" fmla="*/ 92 h 109"/>
                  <a:gd name="T4" fmla="*/ 70 w 252"/>
                  <a:gd name="T5" fmla="*/ 85 h 109"/>
                  <a:gd name="T6" fmla="*/ 7 w 252"/>
                  <a:gd name="T7" fmla="*/ 1 h 109"/>
                  <a:gd name="T8" fmla="*/ 5 w 252"/>
                  <a:gd name="T9" fmla="*/ 3 h 109"/>
                  <a:gd name="T10" fmla="*/ 66 w 252"/>
                  <a:gd name="T11" fmla="*/ 85 h 109"/>
                  <a:gd name="T12" fmla="*/ 52 w 252"/>
                  <a:gd name="T13" fmla="*/ 84 h 109"/>
                  <a:gd name="T14" fmla="*/ 4 w 252"/>
                  <a:gd name="T15" fmla="*/ 19 h 109"/>
                  <a:gd name="T16" fmla="*/ 3 w 252"/>
                  <a:gd name="T17" fmla="*/ 20 h 109"/>
                  <a:gd name="T18" fmla="*/ 5 w 252"/>
                  <a:gd name="T19" fmla="*/ 25 h 109"/>
                  <a:gd name="T20" fmla="*/ 6 w 252"/>
                  <a:gd name="T21" fmla="*/ 25 h 109"/>
                  <a:gd name="T22" fmla="*/ 9 w 252"/>
                  <a:gd name="T23" fmla="*/ 33 h 109"/>
                  <a:gd name="T24" fmla="*/ 23 w 252"/>
                  <a:gd name="T25" fmla="*/ 53 h 109"/>
                  <a:gd name="T26" fmla="*/ 49 w 252"/>
                  <a:gd name="T27" fmla="*/ 84 h 109"/>
                  <a:gd name="T28" fmla="*/ 44 w 252"/>
                  <a:gd name="T29" fmla="*/ 85 h 109"/>
                  <a:gd name="T30" fmla="*/ 4 w 252"/>
                  <a:gd name="T31" fmla="*/ 34 h 109"/>
                  <a:gd name="T32" fmla="*/ 2 w 252"/>
                  <a:gd name="T33" fmla="*/ 36 h 109"/>
                  <a:gd name="T34" fmla="*/ 40 w 252"/>
                  <a:gd name="T35" fmla="*/ 85 h 109"/>
                  <a:gd name="T36" fmla="*/ 28 w 252"/>
                  <a:gd name="T37" fmla="*/ 86 h 109"/>
                  <a:gd name="T38" fmla="*/ 17 w 252"/>
                  <a:gd name="T39" fmla="*/ 73 h 109"/>
                  <a:gd name="T40" fmla="*/ 7 w 252"/>
                  <a:gd name="T41" fmla="*/ 57 h 109"/>
                  <a:gd name="T42" fmla="*/ 4 w 252"/>
                  <a:gd name="T43" fmla="*/ 58 h 109"/>
                  <a:gd name="T44" fmla="*/ 14 w 252"/>
                  <a:gd name="T45" fmla="*/ 72 h 109"/>
                  <a:gd name="T46" fmla="*/ 23 w 252"/>
                  <a:gd name="T47" fmla="*/ 86 h 109"/>
                  <a:gd name="T48" fmla="*/ 24 w 252"/>
                  <a:gd name="T49" fmla="*/ 87 h 109"/>
                  <a:gd name="T50" fmla="*/ 19 w 252"/>
                  <a:gd name="T51" fmla="*/ 88 h 109"/>
                  <a:gd name="T52" fmla="*/ 17 w 252"/>
                  <a:gd name="T53" fmla="*/ 86 h 109"/>
                  <a:gd name="T54" fmla="*/ 16 w 252"/>
                  <a:gd name="T55" fmla="*/ 85 h 109"/>
                  <a:gd name="T56" fmla="*/ 4 w 252"/>
                  <a:gd name="T57" fmla="*/ 70 h 109"/>
                  <a:gd name="T58" fmla="*/ 2 w 252"/>
                  <a:gd name="T59" fmla="*/ 70 h 109"/>
                  <a:gd name="T60" fmla="*/ 15 w 252"/>
                  <a:gd name="T61" fmla="*/ 88 h 109"/>
                  <a:gd name="T62" fmla="*/ 3 w 252"/>
                  <a:gd name="T63" fmla="*/ 91 h 109"/>
                  <a:gd name="T64" fmla="*/ 3 w 252"/>
                  <a:gd name="T65" fmla="*/ 95 h 109"/>
                  <a:gd name="T66" fmla="*/ 20 w 252"/>
                  <a:gd name="T67" fmla="*/ 92 h 109"/>
                  <a:gd name="T68" fmla="*/ 31 w 252"/>
                  <a:gd name="T69" fmla="*/ 100 h 109"/>
                  <a:gd name="T70" fmla="*/ 33 w 252"/>
                  <a:gd name="T71" fmla="*/ 98 h 109"/>
                  <a:gd name="T72" fmla="*/ 32 w 252"/>
                  <a:gd name="T73" fmla="*/ 95 h 109"/>
                  <a:gd name="T74" fmla="*/ 44 w 252"/>
                  <a:gd name="T75" fmla="*/ 100 h 109"/>
                  <a:gd name="T76" fmla="*/ 44 w 252"/>
                  <a:gd name="T77" fmla="*/ 97 h 109"/>
                  <a:gd name="T78" fmla="*/ 32 w 252"/>
                  <a:gd name="T79" fmla="*/ 91 h 109"/>
                  <a:gd name="T80" fmla="*/ 45 w 252"/>
                  <a:gd name="T81" fmla="*/ 91 h 109"/>
                  <a:gd name="T82" fmla="*/ 48 w 252"/>
                  <a:gd name="T83" fmla="*/ 94 h 109"/>
                  <a:gd name="T84" fmla="*/ 50 w 252"/>
                  <a:gd name="T85" fmla="*/ 92 h 109"/>
                  <a:gd name="T86" fmla="*/ 49 w 252"/>
                  <a:gd name="T87" fmla="*/ 91 h 109"/>
                  <a:gd name="T88" fmla="*/ 72 w 252"/>
                  <a:gd name="T89" fmla="*/ 93 h 109"/>
                  <a:gd name="T90" fmla="*/ 73 w 252"/>
                  <a:gd name="T91" fmla="*/ 94 h 109"/>
                  <a:gd name="T92" fmla="*/ 76 w 252"/>
                  <a:gd name="T93" fmla="*/ 93 h 109"/>
                  <a:gd name="T94" fmla="*/ 130 w 252"/>
                  <a:gd name="T95" fmla="*/ 102 h 109"/>
                  <a:gd name="T96" fmla="*/ 250 w 252"/>
                  <a:gd name="T97" fmla="*/ 102 h 109"/>
                  <a:gd name="T98" fmla="*/ 250 w 252"/>
                  <a:gd name="T99" fmla="*/ 99 h 109"/>
                  <a:gd name="T100" fmla="*/ 29 w 252"/>
                  <a:gd name="T101" fmla="*/ 95 h 109"/>
                  <a:gd name="T102" fmla="*/ 25 w 252"/>
                  <a:gd name="T103" fmla="*/ 92 h 109"/>
                  <a:gd name="T104" fmla="*/ 27 w 252"/>
                  <a:gd name="T105" fmla="*/ 92 h 109"/>
                  <a:gd name="T106" fmla="*/ 29 w 252"/>
                  <a:gd name="T107" fmla="*/ 9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2" h="109">
                    <a:moveTo>
                      <a:pt x="250" y="99"/>
                    </a:moveTo>
                    <a:cubicBezTo>
                      <a:pt x="206" y="96"/>
                      <a:pt x="161" y="101"/>
                      <a:pt x="118" y="92"/>
                    </a:cubicBezTo>
                    <a:cubicBezTo>
                      <a:pt x="102" y="88"/>
                      <a:pt x="86" y="86"/>
                      <a:pt x="70" y="85"/>
                    </a:cubicBezTo>
                    <a:cubicBezTo>
                      <a:pt x="49" y="57"/>
                      <a:pt x="28" y="29"/>
                      <a:pt x="7" y="1"/>
                    </a:cubicBezTo>
                    <a:cubicBezTo>
                      <a:pt x="6" y="0"/>
                      <a:pt x="4" y="1"/>
                      <a:pt x="5" y="3"/>
                    </a:cubicBezTo>
                    <a:cubicBezTo>
                      <a:pt x="25" y="30"/>
                      <a:pt x="45" y="57"/>
                      <a:pt x="66" y="85"/>
                    </a:cubicBezTo>
                    <a:cubicBezTo>
                      <a:pt x="61" y="84"/>
                      <a:pt x="57" y="84"/>
                      <a:pt x="52" y="84"/>
                    </a:cubicBezTo>
                    <a:cubicBezTo>
                      <a:pt x="35" y="64"/>
                      <a:pt x="18" y="43"/>
                      <a:pt x="4" y="19"/>
                    </a:cubicBezTo>
                    <a:cubicBezTo>
                      <a:pt x="3" y="18"/>
                      <a:pt x="2" y="19"/>
                      <a:pt x="3" y="20"/>
                    </a:cubicBezTo>
                    <a:cubicBezTo>
                      <a:pt x="4" y="24"/>
                      <a:pt x="3" y="23"/>
                      <a:pt x="5" y="25"/>
                    </a:cubicBezTo>
                    <a:cubicBezTo>
                      <a:pt x="5" y="25"/>
                      <a:pt x="6" y="25"/>
                      <a:pt x="6" y="25"/>
                    </a:cubicBezTo>
                    <a:cubicBezTo>
                      <a:pt x="7" y="28"/>
                      <a:pt x="9" y="33"/>
                      <a:pt x="9" y="33"/>
                    </a:cubicBezTo>
                    <a:cubicBezTo>
                      <a:pt x="13" y="40"/>
                      <a:pt x="18" y="46"/>
                      <a:pt x="23" y="53"/>
                    </a:cubicBezTo>
                    <a:cubicBezTo>
                      <a:pt x="31" y="64"/>
                      <a:pt x="40" y="74"/>
                      <a:pt x="49" y="84"/>
                    </a:cubicBezTo>
                    <a:cubicBezTo>
                      <a:pt x="47" y="84"/>
                      <a:pt x="46" y="85"/>
                      <a:pt x="44" y="85"/>
                    </a:cubicBezTo>
                    <a:cubicBezTo>
                      <a:pt x="31" y="68"/>
                      <a:pt x="18" y="50"/>
                      <a:pt x="4" y="34"/>
                    </a:cubicBezTo>
                    <a:cubicBezTo>
                      <a:pt x="3" y="33"/>
                      <a:pt x="1" y="34"/>
                      <a:pt x="2" y="36"/>
                    </a:cubicBezTo>
                    <a:cubicBezTo>
                      <a:pt x="15" y="51"/>
                      <a:pt x="27" y="69"/>
                      <a:pt x="40" y="85"/>
                    </a:cubicBezTo>
                    <a:cubicBezTo>
                      <a:pt x="36" y="85"/>
                      <a:pt x="32" y="86"/>
                      <a:pt x="28" y="86"/>
                    </a:cubicBezTo>
                    <a:cubicBezTo>
                      <a:pt x="25" y="81"/>
                      <a:pt x="21" y="77"/>
                      <a:pt x="17" y="73"/>
                    </a:cubicBezTo>
                    <a:cubicBezTo>
                      <a:pt x="14" y="67"/>
                      <a:pt x="11" y="62"/>
                      <a:pt x="7" y="57"/>
                    </a:cubicBezTo>
                    <a:cubicBezTo>
                      <a:pt x="6" y="55"/>
                      <a:pt x="4" y="56"/>
                      <a:pt x="4" y="58"/>
                    </a:cubicBezTo>
                    <a:cubicBezTo>
                      <a:pt x="7" y="63"/>
                      <a:pt x="10" y="68"/>
                      <a:pt x="14" y="72"/>
                    </a:cubicBezTo>
                    <a:cubicBezTo>
                      <a:pt x="17" y="77"/>
                      <a:pt x="20" y="82"/>
                      <a:pt x="23" y="86"/>
                    </a:cubicBezTo>
                    <a:cubicBezTo>
                      <a:pt x="23" y="86"/>
                      <a:pt x="24" y="86"/>
                      <a:pt x="24" y="87"/>
                    </a:cubicBezTo>
                    <a:cubicBezTo>
                      <a:pt x="22" y="87"/>
                      <a:pt x="21" y="87"/>
                      <a:pt x="19" y="88"/>
                    </a:cubicBezTo>
                    <a:cubicBezTo>
                      <a:pt x="18" y="87"/>
                      <a:pt x="17" y="86"/>
                      <a:pt x="17" y="86"/>
                    </a:cubicBezTo>
                    <a:cubicBezTo>
                      <a:pt x="17" y="85"/>
                      <a:pt x="17" y="85"/>
                      <a:pt x="16" y="85"/>
                    </a:cubicBezTo>
                    <a:cubicBezTo>
                      <a:pt x="12" y="80"/>
                      <a:pt x="8" y="75"/>
                      <a:pt x="4" y="70"/>
                    </a:cubicBezTo>
                    <a:cubicBezTo>
                      <a:pt x="3" y="69"/>
                      <a:pt x="2" y="69"/>
                      <a:pt x="2" y="70"/>
                    </a:cubicBezTo>
                    <a:cubicBezTo>
                      <a:pt x="3" y="77"/>
                      <a:pt x="9" y="83"/>
                      <a:pt x="15" y="88"/>
                    </a:cubicBezTo>
                    <a:cubicBezTo>
                      <a:pt x="11" y="89"/>
                      <a:pt x="7" y="90"/>
                      <a:pt x="3" y="91"/>
                    </a:cubicBezTo>
                    <a:cubicBezTo>
                      <a:pt x="0" y="92"/>
                      <a:pt x="1" y="96"/>
                      <a:pt x="3" y="95"/>
                    </a:cubicBezTo>
                    <a:cubicBezTo>
                      <a:pt x="9" y="94"/>
                      <a:pt x="14" y="93"/>
                      <a:pt x="20" y="92"/>
                    </a:cubicBezTo>
                    <a:cubicBezTo>
                      <a:pt x="24" y="95"/>
                      <a:pt x="27" y="98"/>
                      <a:pt x="31" y="100"/>
                    </a:cubicBezTo>
                    <a:cubicBezTo>
                      <a:pt x="32" y="101"/>
                      <a:pt x="33" y="99"/>
                      <a:pt x="33" y="98"/>
                    </a:cubicBezTo>
                    <a:cubicBezTo>
                      <a:pt x="33" y="97"/>
                      <a:pt x="32" y="96"/>
                      <a:pt x="32" y="95"/>
                    </a:cubicBezTo>
                    <a:cubicBezTo>
                      <a:pt x="35" y="98"/>
                      <a:pt x="40" y="100"/>
                      <a:pt x="44" y="100"/>
                    </a:cubicBezTo>
                    <a:cubicBezTo>
                      <a:pt x="46" y="100"/>
                      <a:pt x="45" y="97"/>
                      <a:pt x="44" y="97"/>
                    </a:cubicBezTo>
                    <a:cubicBezTo>
                      <a:pt x="39" y="96"/>
                      <a:pt x="36" y="94"/>
                      <a:pt x="32" y="91"/>
                    </a:cubicBezTo>
                    <a:cubicBezTo>
                      <a:pt x="37" y="91"/>
                      <a:pt x="41" y="91"/>
                      <a:pt x="45" y="91"/>
                    </a:cubicBezTo>
                    <a:cubicBezTo>
                      <a:pt x="46" y="92"/>
                      <a:pt x="47" y="93"/>
                      <a:pt x="48" y="94"/>
                    </a:cubicBezTo>
                    <a:cubicBezTo>
                      <a:pt x="49" y="96"/>
                      <a:pt x="51" y="94"/>
                      <a:pt x="50" y="92"/>
                    </a:cubicBezTo>
                    <a:cubicBezTo>
                      <a:pt x="50" y="92"/>
                      <a:pt x="49" y="92"/>
                      <a:pt x="49" y="91"/>
                    </a:cubicBezTo>
                    <a:cubicBezTo>
                      <a:pt x="57" y="92"/>
                      <a:pt x="65" y="92"/>
                      <a:pt x="72" y="93"/>
                    </a:cubicBezTo>
                    <a:cubicBezTo>
                      <a:pt x="73" y="93"/>
                      <a:pt x="73" y="94"/>
                      <a:pt x="73" y="94"/>
                    </a:cubicBezTo>
                    <a:cubicBezTo>
                      <a:pt x="74" y="95"/>
                      <a:pt x="76" y="95"/>
                      <a:pt x="76" y="93"/>
                    </a:cubicBezTo>
                    <a:cubicBezTo>
                      <a:pt x="94" y="96"/>
                      <a:pt x="111" y="99"/>
                      <a:pt x="130" y="102"/>
                    </a:cubicBezTo>
                    <a:cubicBezTo>
                      <a:pt x="168" y="109"/>
                      <a:pt x="211" y="106"/>
                      <a:pt x="250" y="102"/>
                    </a:cubicBezTo>
                    <a:cubicBezTo>
                      <a:pt x="251" y="102"/>
                      <a:pt x="252" y="99"/>
                      <a:pt x="250" y="99"/>
                    </a:cubicBezTo>
                    <a:close/>
                    <a:moveTo>
                      <a:pt x="29" y="95"/>
                    </a:moveTo>
                    <a:cubicBezTo>
                      <a:pt x="27" y="94"/>
                      <a:pt x="26" y="93"/>
                      <a:pt x="25" y="92"/>
                    </a:cubicBezTo>
                    <a:cubicBezTo>
                      <a:pt x="26" y="92"/>
                      <a:pt x="26" y="92"/>
                      <a:pt x="27" y="92"/>
                    </a:cubicBezTo>
                    <a:cubicBezTo>
                      <a:pt x="28" y="93"/>
                      <a:pt x="28" y="94"/>
                      <a:pt x="29" y="9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7" name="ïşḻïďê-Freeform 134">
                <a:extLst>
                  <a:ext uri="{FF2B5EF4-FFF2-40B4-BE49-F238E27FC236}">
                    <a16:creationId xmlns:a16="http://schemas.microsoft.com/office/drawing/2014/main" id="{8A0838BA-2FC8-4952-95C9-E87790D6DE42}"/>
                  </a:ext>
                </a:extLst>
              </p:cNvPr>
              <p:cNvSpPr>
                <a:spLocks/>
              </p:cNvSpPr>
              <p:nvPr/>
            </p:nvSpPr>
            <p:spPr bwMode="auto">
              <a:xfrm>
                <a:off x="2500" y="2569"/>
                <a:ext cx="95" cy="115"/>
              </a:xfrm>
              <a:custGeom>
                <a:avLst/>
                <a:gdLst>
                  <a:gd name="T0" fmla="*/ 85 w 86"/>
                  <a:gd name="T1" fmla="*/ 102 h 105"/>
                  <a:gd name="T2" fmla="*/ 1 w 86"/>
                  <a:gd name="T3" fmla="*/ 1 h 105"/>
                  <a:gd name="T4" fmla="*/ 0 w 86"/>
                  <a:gd name="T5" fmla="*/ 2 h 105"/>
                  <a:gd name="T6" fmla="*/ 84 w 86"/>
                  <a:gd name="T7" fmla="*/ 104 h 105"/>
                  <a:gd name="T8" fmla="*/ 85 w 86"/>
                  <a:gd name="T9" fmla="*/ 102 h 105"/>
                </a:gdLst>
                <a:ahLst/>
                <a:cxnLst>
                  <a:cxn ang="0">
                    <a:pos x="T0" y="T1"/>
                  </a:cxn>
                  <a:cxn ang="0">
                    <a:pos x="T2" y="T3"/>
                  </a:cxn>
                  <a:cxn ang="0">
                    <a:pos x="T4" y="T5"/>
                  </a:cxn>
                  <a:cxn ang="0">
                    <a:pos x="T6" y="T7"/>
                  </a:cxn>
                  <a:cxn ang="0">
                    <a:pos x="T8" y="T9"/>
                  </a:cxn>
                </a:cxnLst>
                <a:rect l="0" t="0" r="r" b="b"/>
                <a:pathLst>
                  <a:path w="86" h="105">
                    <a:moveTo>
                      <a:pt x="85" y="102"/>
                    </a:moveTo>
                    <a:cubicBezTo>
                      <a:pt x="53" y="73"/>
                      <a:pt x="28" y="36"/>
                      <a:pt x="1" y="1"/>
                    </a:cubicBezTo>
                    <a:cubicBezTo>
                      <a:pt x="1" y="0"/>
                      <a:pt x="0" y="1"/>
                      <a:pt x="0" y="2"/>
                    </a:cubicBezTo>
                    <a:cubicBezTo>
                      <a:pt x="25" y="37"/>
                      <a:pt x="51" y="76"/>
                      <a:pt x="84" y="104"/>
                    </a:cubicBezTo>
                    <a:cubicBezTo>
                      <a:pt x="85" y="105"/>
                      <a:pt x="86" y="103"/>
                      <a:pt x="85" y="1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8" name="ïşḻïďê-Freeform 135">
                <a:extLst>
                  <a:ext uri="{FF2B5EF4-FFF2-40B4-BE49-F238E27FC236}">
                    <a16:creationId xmlns:a16="http://schemas.microsoft.com/office/drawing/2014/main" id="{82EAEB32-4920-47C7-8D7F-15701BFC989F}"/>
                  </a:ext>
                </a:extLst>
              </p:cNvPr>
              <p:cNvSpPr>
                <a:spLocks/>
              </p:cNvSpPr>
              <p:nvPr/>
            </p:nvSpPr>
            <p:spPr bwMode="auto">
              <a:xfrm>
                <a:off x="2496" y="2534"/>
                <a:ext cx="80" cy="108"/>
              </a:xfrm>
              <a:custGeom>
                <a:avLst/>
                <a:gdLst>
                  <a:gd name="T0" fmla="*/ 72 w 73"/>
                  <a:gd name="T1" fmla="*/ 96 h 99"/>
                  <a:gd name="T2" fmla="*/ 3 w 73"/>
                  <a:gd name="T3" fmla="*/ 2 h 99"/>
                  <a:gd name="T4" fmla="*/ 1 w 73"/>
                  <a:gd name="T5" fmla="*/ 4 h 99"/>
                  <a:gd name="T6" fmla="*/ 70 w 73"/>
                  <a:gd name="T7" fmla="*/ 98 h 99"/>
                  <a:gd name="T8" fmla="*/ 72 w 73"/>
                  <a:gd name="T9" fmla="*/ 96 h 99"/>
                </a:gdLst>
                <a:ahLst/>
                <a:cxnLst>
                  <a:cxn ang="0">
                    <a:pos x="T0" y="T1"/>
                  </a:cxn>
                  <a:cxn ang="0">
                    <a:pos x="T2" y="T3"/>
                  </a:cxn>
                  <a:cxn ang="0">
                    <a:pos x="T4" y="T5"/>
                  </a:cxn>
                  <a:cxn ang="0">
                    <a:pos x="T6" y="T7"/>
                  </a:cxn>
                  <a:cxn ang="0">
                    <a:pos x="T8" y="T9"/>
                  </a:cxn>
                </a:cxnLst>
                <a:rect l="0" t="0" r="r" b="b"/>
                <a:pathLst>
                  <a:path w="73" h="99">
                    <a:moveTo>
                      <a:pt x="72" y="96"/>
                    </a:moveTo>
                    <a:cubicBezTo>
                      <a:pt x="47" y="66"/>
                      <a:pt x="24" y="35"/>
                      <a:pt x="3" y="2"/>
                    </a:cubicBezTo>
                    <a:cubicBezTo>
                      <a:pt x="2" y="0"/>
                      <a:pt x="0" y="2"/>
                      <a:pt x="1" y="4"/>
                    </a:cubicBezTo>
                    <a:cubicBezTo>
                      <a:pt x="21" y="37"/>
                      <a:pt x="45" y="68"/>
                      <a:pt x="70" y="98"/>
                    </a:cubicBezTo>
                    <a:cubicBezTo>
                      <a:pt x="71" y="99"/>
                      <a:pt x="73" y="98"/>
                      <a:pt x="72" y="9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9" name="ïşḻïďê-Freeform 136">
                <a:extLst>
                  <a:ext uri="{FF2B5EF4-FFF2-40B4-BE49-F238E27FC236}">
                    <a16:creationId xmlns:a16="http://schemas.microsoft.com/office/drawing/2014/main" id="{39007A57-AAF9-4E21-B9B6-B2CCD0F9A38E}"/>
                  </a:ext>
                </a:extLst>
              </p:cNvPr>
              <p:cNvSpPr>
                <a:spLocks/>
              </p:cNvSpPr>
              <p:nvPr/>
            </p:nvSpPr>
            <p:spPr bwMode="auto">
              <a:xfrm>
                <a:off x="2513" y="2535"/>
                <a:ext cx="99" cy="127"/>
              </a:xfrm>
              <a:custGeom>
                <a:avLst/>
                <a:gdLst>
                  <a:gd name="T0" fmla="*/ 89 w 90"/>
                  <a:gd name="T1" fmla="*/ 113 h 116"/>
                  <a:gd name="T2" fmla="*/ 2 w 90"/>
                  <a:gd name="T3" fmla="*/ 1 h 116"/>
                  <a:gd name="T4" fmla="*/ 0 w 90"/>
                  <a:gd name="T5" fmla="*/ 3 h 116"/>
                  <a:gd name="T6" fmla="*/ 87 w 90"/>
                  <a:gd name="T7" fmla="*/ 114 h 116"/>
                  <a:gd name="T8" fmla="*/ 89 w 90"/>
                  <a:gd name="T9" fmla="*/ 113 h 116"/>
                </a:gdLst>
                <a:ahLst/>
                <a:cxnLst>
                  <a:cxn ang="0">
                    <a:pos x="T0" y="T1"/>
                  </a:cxn>
                  <a:cxn ang="0">
                    <a:pos x="T2" y="T3"/>
                  </a:cxn>
                  <a:cxn ang="0">
                    <a:pos x="T4" y="T5"/>
                  </a:cxn>
                  <a:cxn ang="0">
                    <a:pos x="T6" y="T7"/>
                  </a:cxn>
                  <a:cxn ang="0">
                    <a:pos x="T8" y="T9"/>
                  </a:cxn>
                </a:cxnLst>
                <a:rect l="0" t="0" r="r" b="b"/>
                <a:pathLst>
                  <a:path w="90" h="116">
                    <a:moveTo>
                      <a:pt x="89" y="113"/>
                    </a:moveTo>
                    <a:cubicBezTo>
                      <a:pt x="58" y="77"/>
                      <a:pt x="28" y="41"/>
                      <a:pt x="2" y="1"/>
                    </a:cubicBezTo>
                    <a:cubicBezTo>
                      <a:pt x="1" y="0"/>
                      <a:pt x="0" y="1"/>
                      <a:pt x="0" y="3"/>
                    </a:cubicBezTo>
                    <a:cubicBezTo>
                      <a:pt x="26" y="43"/>
                      <a:pt x="56" y="79"/>
                      <a:pt x="87" y="114"/>
                    </a:cubicBezTo>
                    <a:cubicBezTo>
                      <a:pt x="88" y="116"/>
                      <a:pt x="90" y="114"/>
                      <a:pt x="89" y="1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0" name="ïşḻïďê-Freeform 137">
                <a:extLst>
                  <a:ext uri="{FF2B5EF4-FFF2-40B4-BE49-F238E27FC236}">
                    <a16:creationId xmlns:a16="http://schemas.microsoft.com/office/drawing/2014/main" id="{930C943C-F2E3-4D44-817C-87CD543ADA80}"/>
                  </a:ext>
                </a:extLst>
              </p:cNvPr>
              <p:cNvSpPr>
                <a:spLocks/>
              </p:cNvSpPr>
              <p:nvPr/>
            </p:nvSpPr>
            <p:spPr bwMode="auto">
              <a:xfrm>
                <a:off x="2521" y="2504"/>
                <a:ext cx="88" cy="122"/>
              </a:xfrm>
              <a:custGeom>
                <a:avLst/>
                <a:gdLst>
                  <a:gd name="T0" fmla="*/ 79 w 80"/>
                  <a:gd name="T1" fmla="*/ 108 h 111"/>
                  <a:gd name="T2" fmla="*/ 3 w 80"/>
                  <a:gd name="T3" fmla="*/ 1 h 111"/>
                  <a:gd name="T4" fmla="*/ 1 w 80"/>
                  <a:gd name="T5" fmla="*/ 3 h 111"/>
                  <a:gd name="T6" fmla="*/ 77 w 80"/>
                  <a:gd name="T7" fmla="*/ 109 h 111"/>
                  <a:gd name="T8" fmla="*/ 79 w 80"/>
                  <a:gd name="T9" fmla="*/ 108 h 111"/>
                </a:gdLst>
                <a:ahLst/>
                <a:cxnLst>
                  <a:cxn ang="0">
                    <a:pos x="T0" y="T1"/>
                  </a:cxn>
                  <a:cxn ang="0">
                    <a:pos x="T2" y="T3"/>
                  </a:cxn>
                  <a:cxn ang="0">
                    <a:pos x="T4" y="T5"/>
                  </a:cxn>
                  <a:cxn ang="0">
                    <a:pos x="T6" y="T7"/>
                  </a:cxn>
                  <a:cxn ang="0">
                    <a:pos x="T8" y="T9"/>
                  </a:cxn>
                </a:cxnLst>
                <a:rect l="0" t="0" r="r" b="b"/>
                <a:pathLst>
                  <a:path w="80" h="111">
                    <a:moveTo>
                      <a:pt x="79" y="108"/>
                    </a:moveTo>
                    <a:cubicBezTo>
                      <a:pt x="54" y="73"/>
                      <a:pt x="27" y="38"/>
                      <a:pt x="3" y="1"/>
                    </a:cubicBezTo>
                    <a:cubicBezTo>
                      <a:pt x="2" y="0"/>
                      <a:pt x="0" y="1"/>
                      <a:pt x="1" y="3"/>
                    </a:cubicBezTo>
                    <a:cubicBezTo>
                      <a:pt x="25" y="39"/>
                      <a:pt x="52" y="74"/>
                      <a:pt x="77" y="109"/>
                    </a:cubicBezTo>
                    <a:cubicBezTo>
                      <a:pt x="78" y="111"/>
                      <a:pt x="80" y="109"/>
                      <a:pt x="79"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1" name="ïşḻïďê-Freeform 138">
                <a:extLst>
                  <a:ext uri="{FF2B5EF4-FFF2-40B4-BE49-F238E27FC236}">
                    <a16:creationId xmlns:a16="http://schemas.microsoft.com/office/drawing/2014/main" id="{2887C7A0-FA72-48A5-89AE-EF210E2440D0}"/>
                  </a:ext>
                </a:extLst>
              </p:cNvPr>
              <p:cNvSpPr>
                <a:spLocks/>
              </p:cNvSpPr>
              <p:nvPr/>
            </p:nvSpPr>
            <p:spPr bwMode="auto">
              <a:xfrm>
                <a:off x="2522" y="2315"/>
                <a:ext cx="28" cy="34"/>
              </a:xfrm>
              <a:custGeom>
                <a:avLst/>
                <a:gdLst>
                  <a:gd name="T0" fmla="*/ 24 w 25"/>
                  <a:gd name="T1" fmla="*/ 29 h 31"/>
                  <a:gd name="T2" fmla="*/ 2 w 25"/>
                  <a:gd name="T3" fmla="*/ 1 h 31"/>
                  <a:gd name="T4" fmla="*/ 0 w 25"/>
                  <a:gd name="T5" fmla="*/ 2 h 31"/>
                  <a:gd name="T6" fmla="*/ 24 w 25"/>
                  <a:gd name="T7" fmla="*/ 30 h 31"/>
                  <a:gd name="T8" fmla="*/ 24 w 25"/>
                  <a:gd name="T9" fmla="*/ 29 h 31"/>
                </a:gdLst>
                <a:ahLst/>
                <a:cxnLst>
                  <a:cxn ang="0">
                    <a:pos x="T0" y="T1"/>
                  </a:cxn>
                  <a:cxn ang="0">
                    <a:pos x="T2" y="T3"/>
                  </a:cxn>
                  <a:cxn ang="0">
                    <a:pos x="T4" y="T5"/>
                  </a:cxn>
                  <a:cxn ang="0">
                    <a:pos x="T6" y="T7"/>
                  </a:cxn>
                  <a:cxn ang="0">
                    <a:pos x="T8" y="T9"/>
                  </a:cxn>
                </a:cxnLst>
                <a:rect l="0" t="0" r="r" b="b"/>
                <a:pathLst>
                  <a:path w="25" h="31">
                    <a:moveTo>
                      <a:pt x="24" y="29"/>
                    </a:moveTo>
                    <a:cubicBezTo>
                      <a:pt x="16" y="20"/>
                      <a:pt x="9" y="11"/>
                      <a:pt x="2" y="1"/>
                    </a:cubicBezTo>
                    <a:cubicBezTo>
                      <a:pt x="1" y="0"/>
                      <a:pt x="0" y="1"/>
                      <a:pt x="0" y="2"/>
                    </a:cubicBezTo>
                    <a:cubicBezTo>
                      <a:pt x="8" y="12"/>
                      <a:pt x="15" y="21"/>
                      <a:pt x="24" y="30"/>
                    </a:cubicBezTo>
                    <a:cubicBezTo>
                      <a:pt x="24" y="31"/>
                      <a:pt x="25" y="30"/>
                      <a:pt x="24" y="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2" name="ïşḻïďê-Freeform 139">
                <a:extLst>
                  <a:ext uri="{FF2B5EF4-FFF2-40B4-BE49-F238E27FC236}">
                    <a16:creationId xmlns:a16="http://schemas.microsoft.com/office/drawing/2014/main" id="{2E1CAB52-089A-4BB3-9D2F-5DB69FED390E}"/>
                  </a:ext>
                </a:extLst>
              </p:cNvPr>
              <p:cNvSpPr>
                <a:spLocks/>
              </p:cNvSpPr>
              <p:nvPr/>
            </p:nvSpPr>
            <p:spPr bwMode="auto">
              <a:xfrm>
                <a:off x="2507" y="2272"/>
                <a:ext cx="94" cy="123"/>
              </a:xfrm>
              <a:custGeom>
                <a:avLst/>
                <a:gdLst>
                  <a:gd name="T0" fmla="*/ 85 w 86"/>
                  <a:gd name="T1" fmla="*/ 108 h 112"/>
                  <a:gd name="T2" fmla="*/ 3 w 86"/>
                  <a:gd name="T3" fmla="*/ 2 h 112"/>
                  <a:gd name="T4" fmla="*/ 1 w 86"/>
                  <a:gd name="T5" fmla="*/ 3 h 112"/>
                  <a:gd name="T6" fmla="*/ 82 w 86"/>
                  <a:gd name="T7" fmla="*/ 110 h 112"/>
                  <a:gd name="T8" fmla="*/ 85 w 86"/>
                  <a:gd name="T9" fmla="*/ 108 h 112"/>
                </a:gdLst>
                <a:ahLst/>
                <a:cxnLst>
                  <a:cxn ang="0">
                    <a:pos x="T0" y="T1"/>
                  </a:cxn>
                  <a:cxn ang="0">
                    <a:pos x="T2" y="T3"/>
                  </a:cxn>
                  <a:cxn ang="0">
                    <a:pos x="T4" y="T5"/>
                  </a:cxn>
                  <a:cxn ang="0">
                    <a:pos x="T6" y="T7"/>
                  </a:cxn>
                  <a:cxn ang="0">
                    <a:pos x="T8" y="T9"/>
                  </a:cxn>
                </a:cxnLst>
                <a:rect l="0" t="0" r="r" b="b"/>
                <a:pathLst>
                  <a:path w="86" h="112">
                    <a:moveTo>
                      <a:pt x="85" y="108"/>
                    </a:moveTo>
                    <a:cubicBezTo>
                      <a:pt x="57" y="73"/>
                      <a:pt x="31" y="37"/>
                      <a:pt x="3" y="2"/>
                    </a:cubicBezTo>
                    <a:cubicBezTo>
                      <a:pt x="2" y="0"/>
                      <a:pt x="0" y="2"/>
                      <a:pt x="1" y="3"/>
                    </a:cubicBezTo>
                    <a:cubicBezTo>
                      <a:pt x="29" y="38"/>
                      <a:pt x="55" y="75"/>
                      <a:pt x="82" y="110"/>
                    </a:cubicBezTo>
                    <a:cubicBezTo>
                      <a:pt x="84" y="112"/>
                      <a:pt x="86" y="110"/>
                      <a:pt x="85"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3" name="ïşḻïďê-Freeform 140">
                <a:extLst>
                  <a:ext uri="{FF2B5EF4-FFF2-40B4-BE49-F238E27FC236}">
                    <a16:creationId xmlns:a16="http://schemas.microsoft.com/office/drawing/2014/main" id="{D3023B0E-F5F6-4A21-944B-7CB9CDC79B35}"/>
                  </a:ext>
                </a:extLst>
              </p:cNvPr>
              <p:cNvSpPr>
                <a:spLocks/>
              </p:cNvSpPr>
              <p:nvPr/>
            </p:nvSpPr>
            <p:spPr bwMode="auto">
              <a:xfrm>
                <a:off x="2538" y="2283"/>
                <a:ext cx="67" cy="87"/>
              </a:xfrm>
              <a:custGeom>
                <a:avLst/>
                <a:gdLst>
                  <a:gd name="T0" fmla="*/ 59 w 61"/>
                  <a:gd name="T1" fmla="*/ 75 h 79"/>
                  <a:gd name="T2" fmla="*/ 4 w 61"/>
                  <a:gd name="T3" fmla="*/ 2 h 79"/>
                  <a:gd name="T4" fmla="*/ 1 w 61"/>
                  <a:gd name="T5" fmla="*/ 4 h 79"/>
                  <a:gd name="T6" fmla="*/ 57 w 61"/>
                  <a:gd name="T7" fmla="*/ 77 h 79"/>
                  <a:gd name="T8" fmla="*/ 59 w 61"/>
                  <a:gd name="T9" fmla="*/ 75 h 79"/>
                </a:gdLst>
                <a:ahLst/>
                <a:cxnLst>
                  <a:cxn ang="0">
                    <a:pos x="T0" y="T1"/>
                  </a:cxn>
                  <a:cxn ang="0">
                    <a:pos x="T2" y="T3"/>
                  </a:cxn>
                  <a:cxn ang="0">
                    <a:pos x="T4" y="T5"/>
                  </a:cxn>
                  <a:cxn ang="0">
                    <a:pos x="T6" y="T7"/>
                  </a:cxn>
                  <a:cxn ang="0">
                    <a:pos x="T8" y="T9"/>
                  </a:cxn>
                </a:cxnLst>
                <a:rect l="0" t="0" r="r" b="b"/>
                <a:pathLst>
                  <a:path w="61" h="79">
                    <a:moveTo>
                      <a:pt x="59" y="75"/>
                    </a:moveTo>
                    <a:cubicBezTo>
                      <a:pt x="39" y="52"/>
                      <a:pt x="21" y="27"/>
                      <a:pt x="4" y="2"/>
                    </a:cubicBezTo>
                    <a:cubicBezTo>
                      <a:pt x="2" y="0"/>
                      <a:pt x="0" y="2"/>
                      <a:pt x="1" y="4"/>
                    </a:cubicBezTo>
                    <a:cubicBezTo>
                      <a:pt x="19" y="29"/>
                      <a:pt x="36" y="54"/>
                      <a:pt x="57" y="77"/>
                    </a:cubicBezTo>
                    <a:cubicBezTo>
                      <a:pt x="58" y="79"/>
                      <a:pt x="61" y="77"/>
                      <a:pt x="59" y="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4" name="ïşḻïďê-Freeform 141">
                <a:extLst>
                  <a:ext uri="{FF2B5EF4-FFF2-40B4-BE49-F238E27FC236}">
                    <a16:creationId xmlns:a16="http://schemas.microsoft.com/office/drawing/2014/main" id="{F98A54BE-F281-47FA-B739-55EEC0566D0C}"/>
                  </a:ext>
                </a:extLst>
              </p:cNvPr>
              <p:cNvSpPr>
                <a:spLocks/>
              </p:cNvSpPr>
              <p:nvPr/>
            </p:nvSpPr>
            <p:spPr bwMode="auto">
              <a:xfrm>
                <a:off x="2818" y="2309"/>
                <a:ext cx="167" cy="321"/>
              </a:xfrm>
              <a:custGeom>
                <a:avLst/>
                <a:gdLst>
                  <a:gd name="T0" fmla="*/ 150 w 151"/>
                  <a:gd name="T1" fmla="*/ 191 h 292"/>
                  <a:gd name="T2" fmla="*/ 67 w 151"/>
                  <a:gd name="T3" fmla="*/ 87 h 292"/>
                  <a:gd name="T4" fmla="*/ 2 w 151"/>
                  <a:gd name="T5" fmla="*/ 1 h 292"/>
                  <a:gd name="T6" fmla="*/ 0 w 151"/>
                  <a:gd name="T7" fmla="*/ 2 h 292"/>
                  <a:gd name="T8" fmla="*/ 60 w 151"/>
                  <a:gd name="T9" fmla="*/ 83 h 292"/>
                  <a:gd name="T10" fmla="*/ 145 w 151"/>
                  <a:gd name="T11" fmla="*/ 191 h 292"/>
                  <a:gd name="T12" fmla="*/ 145 w 151"/>
                  <a:gd name="T13" fmla="*/ 192 h 292"/>
                  <a:gd name="T14" fmla="*/ 140 w 151"/>
                  <a:gd name="T15" fmla="*/ 291 h 292"/>
                  <a:gd name="T16" fmla="*/ 142 w 151"/>
                  <a:gd name="T17" fmla="*/ 291 h 292"/>
                  <a:gd name="T18" fmla="*/ 147 w 151"/>
                  <a:gd name="T19" fmla="*/ 193 h 292"/>
                  <a:gd name="T20" fmla="*/ 147 w 151"/>
                  <a:gd name="T21" fmla="*/ 193 h 292"/>
                  <a:gd name="T22" fmla="*/ 150 w 151"/>
                  <a:gd name="T23" fmla="*/ 19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292">
                    <a:moveTo>
                      <a:pt x="150" y="191"/>
                    </a:moveTo>
                    <a:cubicBezTo>
                      <a:pt x="122" y="156"/>
                      <a:pt x="94" y="122"/>
                      <a:pt x="67" y="87"/>
                    </a:cubicBezTo>
                    <a:cubicBezTo>
                      <a:pt x="46" y="59"/>
                      <a:pt x="17" y="33"/>
                      <a:pt x="2" y="1"/>
                    </a:cubicBezTo>
                    <a:cubicBezTo>
                      <a:pt x="1" y="0"/>
                      <a:pt x="0" y="0"/>
                      <a:pt x="0" y="2"/>
                    </a:cubicBezTo>
                    <a:cubicBezTo>
                      <a:pt x="10" y="33"/>
                      <a:pt x="40" y="58"/>
                      <a:pt x="60" y="83"/>
                    </a:cubicBezTo>
                    <a:cubicBezTo>
                      <a:pt x="87" y="120"/>
                      <a:pt x="116" y="156"/>
                      <a:pt x="145" y="191"/>
                    </a:cubicBezTo>
                    <a:cubicBezTo>
                      <a:pt x="145" y="191"/>
                      <a:pt x="145" y="191"/>
                      <a:pt x="145" y="192"/>
                    </a:cubicBezTo>
                    <a:cubicBezTo>
                      <a:pt x="142" y="225"/>
                      <a:pt x="139" y="258"/>
                      <a:pt x="140" y="291"/>
                    </a:cubicBezTo>
                    <a:cubicBezTo>
                      <a:pt x="140" y="292"/>
                      <a:pt x="142" y="292"/>
                      <a:pt x="142" y="291"/>
                    </a:cubicBezTo>
                    <a:cubicBezTo>
                      <a:pt x="142" y="258"/>
                      <a:pt x="144" y="225"/>
                      <a:pt x="147" y="193"/>
                    </a:cubicBezTo>
                    <a:cubicBezTo>
                      <a:pt x="147" y="193"/>
                      <a:pt x="147" y="193"/>
                      <a:pt x="147" y="193"/>
                    </a:cubicBezTo>
                    <a:cubicBezTo>
                      <a:pt x="149" y="195"/>
                      <a:pt x="151" y="193"/>
                      <a:pt x="150" y="19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5" name="ïşḻïďê-Freeform 142">
                <a:extLst>
                  <a:ext uri="{FF2B5EF4-FFF2-40B4-BE49-F238E27FC236}">
                    <a16:creationId xmlns:a16="http://schemas.microsoft.com/office/drawing/2014/main" id="{DF06BE82-4194-4793-A6D8-8EA2DC837A7E}"/>
                  </a:ext>
                </a:extLst>
              </p:cNvPr>
              <p:cNvSpPr>
                <a:spLocks/>
              </p:cNvSpPr>
              <p:nvPr/>
            </p:nvSpPr>
            <p:spPr bwMode="auto">
              <a:xfrm>
                <a:off x="2650" y="2286"/>
                <a:ext cx="310" cy="369"/>
              </a:xfrm>
              <a:custGeom>
                <a:avLst/>
                <a:gdLst>
                  <a:gd name="T0" fmla="*/ 196 w 281"/>
                  <a:gd name="T1" fmla="*/ 102 h 335"/>
                  <a:gd name="T2" fmla="*/ 123 w 281"/>
                  <a:gd name="T3" fmla="*/ 19 h 335"/>
                  <a:gd name="T4" fmla="*/ 123 w 281"/>
                  <a:gd name="T5" fmla="*/ 34 h 335"/>
                  <a:gd name="T6" fmla="*/ 135 w 281"/>
                  <a:gd name="T7" fmla="*/ 69 h 335"/>
                  <a:gd name="T8" fmla="*/ 123 w 281"/>
                  <a:gd name="T9" fmla="*/ 52 h 335"/>
                  <a:gd name="T10" fmla="*/ 76 w 281"/>
                  <a:gd name="T11" fmla="*/ 9 h 335"/>
                  <a:gd name="T12" fmla="*/ 64 w 281"/>
                  <a:gd name="T13" fmla="*/ 15 h 335"/>
                  <a:gd name="T14" fmla="*/ 50 w 281"/>
                  <a:gd name="T15" fmla="*/ 15 h 335"/>
                  <a:gd name="T16" fmla="*/ 8 w 281"/>
                  <a:gd name="T17" fmla="*/ 3 h 335"/>
                  <a:gd name="T18" fmla="*/ 80 w 281"/>
                  <a:gd name="T19" fmla="*/ 125 h 335"/>
                  <a:gd name="T20" fmla="*/ 119 w 281"/>
                  <a:gd name="T21" fmla="*/ 177 h 335"/>
                  <a:gd name="T22" fmla="*/ 132 w 281"/>
                  <a:gd name="T23" fmla="*/ 268 h 335"/>
                  <a:gd name="T24" fmla="*/ 156 w 281"/>
                  <a:gd name="T25" fmla="*/ 328 h 335"/>
                  <a:gd name="T26" fmla="*/ 161 w 281"/>
                  <a:gd name="T27" fmla="*/ 314 h 335"/>
                  <a:gd name="T28" fmla="*/ 184 w 281"/>
                  <a:gd name="T29" fmla="*/ 295 h 335"/>
                  <a:gd name="T30" fmla="*/ 212 w 281"/>
                  <a:gd name="T31" fmla="*/ 295 h 335"/>
                  <a:gd name="T32" fmla="*/ 247 w 281"/>
                  <a:gd name="T33" fmla="*/ 302 h 335"/>
                  <a:gd name="T34" fmla="*/ 270 w 281"/>
                  <a:gd name="T35" fmla="*/ 225 h 335"/>
                  <a:gd name="T36" fmla="*/ 77 w 281"/>
                  <a:gd name="T37" fmla="*/ 102 h 335"/>
                  <a:gd name="T38" fmla="*/ 78 w 281"/>
                  <a:gd name="T39" fmla="*/ 52 h 335"/>
                  <a:gd name="T40" fmla="*/ 85 w 281"/>
                  <a:gd name="T41" fmla="*/ 67 h 335"/>
                  <a:gd name="T42" fmla="*/ 95 w 281"/>
                  <a:gd name="T43" fmla="*/ 105 h 335"/>
                  <a:gd name="T44" fmla="*/ 87 w 281"/>
                  <a:gd name="T45" fmla="*/ 58 h 335"/>
                  <a:gd name="T46" fmla="*/ 114 w 281"/>
                  <a:gd name="T47" fmla="*/ 94 h 335"/>
                  <a:gd name="T48" fmla="*/ 121 w 281"/>
                  <a:gd name="T49" fmla="*/ 128 h 335"/>
                  <a:gd name="T50" fmla="*/ 123 w 281"/>
                  <a:gd name="T51" fmla="*/ 97 h 335"/>
                  <a:gd name="T52" fmla="*/ 132 w 281"/>
                  <a:gd name="T53" fmla="*/ 173 h 335"/>
                  <a:gd name="T54" fmla="*/ 127 w 281"/>
                  <a:gd name="T55" fmla="*/ 111 h 335"/>
                  <a:gd name="T56" fmla="*/ 127 w 281"/>
                  <a:gd name="T57" fmla="*/ 83 h 335"/>
                  <a:gd name="T58" fmla="*/ 155 w 281"/>
                  <a:gd name="T59" fmla="*/ 206 h 335"/>
                  <a:gd name="T60" fmla="*/ 136 w 281"/>
                  <a:gd name="T61" fmla="*/ 217 h 335"/>
                  <a:gd name="T62" fmla="*/ 136 w 281"/>
                  <a:gd name="T63" fmla="*/ 254 h 335"/>
                  <a:gd name="T64" fmla="*/ 144 w 281"/>
                  <a:gd name="T65" fmla="*/ 186 h 335"/>
                  <a:gd name="T66" fmla="*/ 158 w 281"/>
                  <a:gd name="T67" fmla="*/ 172 h 335"/>
                  <a:gd name="T68" fmla="*/ 136 w 281"/>
                  <a:gd name="T69" fmla="*/ 121 h 335"/>
                  <a:gd name="T70" fmla="*/ 156 w 281"/>
                  <a:gd name="T71" fmla="*/ 121 h 335"/>
                  <a:gd name="T72" fmla="*/ 167 w 281"/>
                  <a:gd name="T73" fmla="*/ 273 h 335"/>
                  <a:gd name="T74" fmla="*/ 161 w 281"/>
                  <a:gd name="T75" fmla="*/ 292 h 335"/>
                  <a:gd name="T76" fmla="*/ 161 w 281"/>
                  <a:gd name="T77" fmla="*/ 196 h 335"/>
                  <a:gd name="T78" fmla="*/ 170 w 281"/>
                  <a:gd name="T79" fmla="*/ 186 h 335"/>
                  <a:gd name="T80" fmla="*/ 236 w 281"/>
                  <a:gd name="T81" fmla="*/ 210 h 335"/>
                  <a:gd name="T82" fmla="*/ 233 w 281"/>
                  <a:gd name="T83" fmla="*/ 186 h 335"/>
                  <a:gd name="T84" fmla="*/ 216 w 281"/>
                  <a:gd name="T85" fmla="*/ 152 h 335"/>
                  <a:gd name="T86" fmla="*/ 166 w 281"/>
                  <a:gd name="T87" fmla="*/ 91 h 335"/>
                  <a:gd name="T88" fmla="*/ 147 w 281"/>
                  <a:gd name="T89" fmla="*/ 72 h 335"/>
                  <a:gd name="T90" fmla="*/ 208 w 281"/>
                  <a:gd name="T91" fmla="*/ 248 h 335"/>
                  <a:gd name="T92" fmla="*/ 187 w 281"/>
                  <a:gd name="T93" fmla="*/ 155 h 335"/>
                  <a:gd name="T94" fmla="*/ 176 w 281"/>
                  <a:gd name="T95" fmla="*/ 125 h 335"/>
                  <a:gd name="T96" fmla="*/ 179 w 281"/>
                  <a:gd name="T97" fmla="*/ 295 h 335"/>
                  <a:gd name="T98" fmla="*/ 174 w 281"/>
                  <a:gd name="T99" fmla="*/ 204 h 335"/>
                  <a:gd name="T100" fmla="*/ 178 w 281"/>
                  <a:gd name="T101" fmla="*/ 270 h 335"/>
                  <a:gd name="T102" fmla="*/ 174 w 281"/>
                  <a:gd name="T103" fmla="*/ 171 h 335"/>
                  <a:gd name="T104" fmla="*/ 182 w 281"/>
                  <a:gd name="T105" fmla="*/ 160 h 335"/>
                  <a:gd name="T106" fmla="*/ 184 w 281"/>
                  <a:gd name="T107" fmla="*/ 267 h 335"/>
                  <a:gd name="T108" fmla="*/ 196 w 281"/>
                  <a:gd name="T109" fmla="*/ 233 h 335"/>
                  <a:gd name="T110" fmla="*/ 198 w 281"/>
                  <a:gd name="T111" fmla="*/ 196 h 335"/>
                  <a:gd name="T112" fmla="*/ 208 w 281"/>
                  <a:gd name="T113" fmla="*/ 220 h 335"/>
                  <a:gd name="T114" fmla="*/ 203 w 281"/>
                  <a:gd name="T115" fmla="*/ 174 h 335"/>
                  <a:gd name="T116" fmla="*/ 228 w 281"/>
                  <a:gd name="T117" fmla="*/ 253 h 335"/>
                  <a:gd name="T118" fmla="*/ 244 w 281"/>
                  <a:gd name="T119" fmla="*/ 275 h 335"/>
                  <a:gd name="T120" fmla="*/ 245 w 281"/>
                  <a:gd name="T121" fmla="*/ 215 h 335"/>
                  <a:gd name="T122" fmla="*/ 262 w 281"/>
                  <a:gd name="T123" fmla="*/ 294 h 335"/>
                  <a:gd name="T124" fmla="*/ 265 w 281"/>
                  <a:gd name="T125" fmla="*/ 19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35">
                    <a:moveTo>
                      <a:pt x="278" y="207"/>
                    </a:moveTo>
                    <a:cubicBezTo>
                      <a:pt x="280" y="208"/>
                      <a:pt x="281" y="206"/>
                      <a:pt x="280" y="204"/>
                    </a:cubicBezTo>
                    <a:cubicBezTo>
                      <a:pt x="260" y="179"/>
                      <a:pt x="240" y="154"/>
                      <a:pt x="221" y="129"/>
                    </a:cubicBezTo>
                    <a:cubicBezTo>
                      <a:pt x="226" y="134"/>
                      <a:pt x="231" y="140"/>
                      <a:pt x="236" y="146"/>
                    </a:cubicBezTo>
                    <a:cubicBezTo>
                      <a:pt x="238" y="149"/>
                      <a:pt x="243" y="146"/>
                      <a:pt x="240" y="143"/>
                    </a:cubicBezTo>
                    <a:cubicBezTo>
                      <a:pt x="209" y="106"/>
                      <a:pt x="177" y="69"/>
                      <a:pt x="150" y="30"/>
                    </a:cubicBezTo>
                    <a:cubicBezTo>
                      <a:pt x="149" y="29"/>
                      <a:pt x="148" y="29"/>
                      <a:pt x="148" y="30"/>
                    </a:cubicBezTo>
                    <a:cubicBezTo>
                      <a:pt x="146" y="27"/>
                      <a:pt x="144" y="24"/>
                      <a:pt x="142" y="22"/>
                    </a:cubicBezTo>
                    <a:cubicBezTo>
                      <a:pt x="141" y="20"/>
                      <a:pt x="139" y="22"/>
                      <a:pt x="140" y="23"/>
                    </a:cubicBezTo>
                    <a:cubicBezTo>
                      <a:pt x="145" y="30"/>
                      <a:pt x="150" y="36"/>
                      <a:pt x="154" y="42"/>
                    </a:cubicBezTo>
                    <a:cubicBezTo>
                      <a:pt x="156" y="48"/>
                      <a:pt x="161" y="53"/>
                      <a:pt x="164" y="58"/>
                    </a:cubicBezTo>
                    <a:cubicBezTo>
                      <a:pt x="174" y="73"/>
                      <a:pt x="185" y="88"/>
                      <a:pt x="196" y="102"/>
                    </a:cubicBezTo>
                    <a:cubicBezTo>
                      <a:pt x="214" y="128"/>
                      <a:pt x="231" y="154"/>
                      <a:pt x="250" y="179"/>
                    </a:cubicBezTo>
                    <a:cubicBezTo>
                      <a:pt x="250" y="179"/>
                      <a:pt x="249" y="179"/>
                      <a:pt x="249" y="180"/>
                    </a:cubicBezTo>
                    <a:cubicBezTo>
                      <a:pt x="249" y="180"/>
                      <a:pt x="249" y="180"/>
                      <a:pt x="249" y="181"/>
                    </a:cubicBezTo>
                    <a:cubicBezTo>
                      <a:pt x="216" y="136"/>
                      <a:pt x="179" y="95"/>
                      <a:pt x="149" y="48"/>
                    </a:cubicBezTo>
                    <a:cubicBezTo>
                      <a:pt x="148" y="44"/>
                      <a:pt x="147" y="41"/>
                      <a:pt x="146" y="37"/>
                    </a:cubicBezTo>
                    <a:cubicBezTo>
                      <a:pt x="145" y="35"/>
                      <a:pt x="142" y="36"/>
                      <a:pt x="142" y="38"/>
                    </a:cubicBezTo>
                    <a:cubicBezTo>
                      <a:pt x="141" y="35"/>
                      <a:pt x="139" y="32"/>
                      <a:pt x="137" y="29"/>
                    </a:cubicBezTo>
                    <a:cubicBezTo>
                      <a:pt x="137" y="28"/>
                      <a:pt x="135" y="29"/>
                      <a:pt x="135" y="30"/>
                    </a:cubicBezTo>
                    <a:cubicBezTo>
                      <a:pt x="135" y="30"/>
                      <a:pt x="135" y="30"/>
                      <a:pt x="135" y="30"/>
                    </a:cubicBezTo>
                    <a:cubicBezTo>
                      <a:pt x="131" y="24"/>
                      <a:pt x="127" y="18"/>
                      <a:pt x="122" y="14"/>
                    </a:cubicBezTo>
                    <a:cubicBezTo>
                      <a:pt x="121" y="13"/>
                      <a:pt x="119" y="15"/>
                      <a:pt x="120" y="16"/>
                    </a:cubicBezTo>
                    <a:cubicBezTo>
                      <a:pt x="121" y="17"/>
                      <a:pt x="122" y="18"/>
                      <a:pt x="123" y="19"/>
                    </a:cubicBezTo>
                    <a:cubicBezTo>
                      <a:pt x="123" y="19"/>
                      <a:pt x="123" y="20"/>
                      <a:pt x="123" y="20"/>
                    </a:cubicBezTo>
                    <a:cubicBezTo>
                      <a:pt x="123" y="20"/>
                      <a:pt x="123" y="21"/>
                      <a:pt x="124" y="21"/>
                    </a:cubicBezTo>
                    <a:cubicBezTo>
                      <a:pt x="131" y="31"/>
                      <a:pt x="136" y="43"/>
                      <a:pt x="145" y="52"/>
                    </a:cubicBezTo>
                    <a:cubicBezTo>
                      <a:pt x="146" y="53"/>
                      <a:pt x="146" y="53"/>
                      <a:pt x="147" y="53"/>
                    </a:cubicBezTo>
                    <a:cubicBezTo>
                      <a:pt x="158" y="71"/>
                      <a:pt x="171" y="89"/>
                      <a:pt x="184" y="106"/>
                    </a:cubicBezTo>
                    <a:cubicBezTo>
                      <a:pt x="166" y="84"/>
                      <a:pt x="150" y="60"/>
                      <a:pt x="130" y="40"/>
                    </a:cubicBezTo>
                    <a:cubicBezTo>
                      <a:pt x="125" y="31"/>
                      <a:pt x="120" y="23"/>
                      <a:pt x="114" y="17"/>
                    </a:cubicBezTo>
                    <a:cubicBezTo>
                      <a:pt x="114" y="16"/>
                      <a:pt x="113" y="16"/>
                      <a:pt x="113" y="17"/>
                    </a:cubicBezTo>
                    <a:cubicBezTo>
                      <a:pt x="113" y="18"/>
                      <a:pt x="113" y="19"/>
                      <a:pt x="113" y="20"/>
                    </a:cubicBezTo>
                    <a:cubicBezTo>
                      <a:pt x="113" y="21"/>
                      <a:pt x="114" y="21"/>
                      <a:pt x="114" y="20"/>
                    </a:cubicBezTo>
                    <a:cubicBezTo>
                      <a:pt x="114" y="18"/>
                      <a:pt x="116" y="22"/>
                      <a:pt x="117" y="23"/>
                    </a:cubicBezTo>
                    <a:cubicBezTo>
                      <a:pt x="119" y="26"/>
                      <a:pt x="121" y="30"/>
                      <a:pt x="123" y="34"/>
                    </a:cubicBezTo>
                    <a:cubicBezTo>
                      <a:pt x="122" y="34"/>
                      <a:pt x="122" y="35"/>
                      <a:pt x="123" y="36"/>
                    </a:cubicBezTo>
                    <a:cubicBezTo>
                      <a:pt x="124" y="37"/>
                      <a:pt x="125" y="39"/>
                      <a:pt x="127" y="41"/>
                    </a:cubicBezTo>
                    <a:cubicBezTo>
                      <a:pt x="129" y="44"/>
                      <a:pt x="131" y="48"/>
                      <a:pt x="133" y="52"/>
                    </a:cubicBezTo>
                    <a:cubicBezTo>
                      <a:pt x="134" y="55"/>
                      <a:pt x="136" y="58"/>
                      <a:pt x="138" y="60"/>
                    </a:cubicBezTo>
                    <a:cubicBezTo>
                      <a:pt x="127" y="44"/>
                      <a:pt x="115" y="27"/>
                      <a:pt x="101" y="14"/>
                    </a:cubicBezTo>
                    <a:cubicBezTo>
                      <a:pt x="101" y="13"/>
                      <a:pt x="99" y="14"/>
                      <a:pt x="100" y="15"/>
                    </a:cubicBezTo>
                    <a:cubicBezTo>
                      <a:pt x="104" y="24"/>
                      <a:pt x="109" y="32"/>
                      <a:pt x="113" y="40"/>
                    </a:cubicBezTo>
                    <a:cubicBezTo>
                      <a:pt x="113" y="41"/>
                      <a:pt x="114" y="41"/>
                      <a:pt x="114" y="40"/>
                    </a:cubicBezTo>
                    <a:cubicBezTo>
                      <a:pt x="112" y="34"/>
                      <a:pt x="109" y="28"/>
                      <a:pt x="106" y="23"/>
                    </a:cubicBezTo>
                    <a:cubicBezTo>
                      <a:pt x="109" y="28"/>
                      <a:pt x="112" y="33"/>
                      <a:pt x="116" y="38"/>
                    </a:cubicBezTo>
                    <a:cubicBezTo>
                      <a:pt x="122" y="47"/>
                      <a:pt x="128" y="58"/>
                      <a:pt x="135" y="67"/>
                    </a:cubicBezTo>
                    <a:cubicBezTo>
                      <a:pt x="135" y="68"/>
                      <a:pt x="135" y="68"/>
                      <a:pt x="135" y="69"/>
                    </a:cubicBezTo>
                    <a:cubicBezTo>
                      <a:pt x="145" y="90"/>
                      <a:pt x="157" y="109"/>
                      <a:pt x="171" y="128"/>
                    </a:cubicBezTo>
                    <a:cubicBezTo>
                      <a:pt x="171" y="130"/>
                      <a:pt x="170" y="132"/>
                      <a:pt x="170" y="134"/>
                    </a:cubicBezTo>
                    <a:cubicBezTo>
                      <a:pt x="158" y="121"/>
                      <a:pt x="147" y="107"/>
                      <a:pt x="136" y="92"/>
                    </a:cubicBezTo>
                    <a:cubicBezTo>
                      <a:pt x="136" y="87"/>
                      <a:pt x="136" y="87"/>
                      <a:pt x="136" y="87"/>
                    </a:cubicBezTo>
                    <a:cubicBezTo>
                      <a:pt x="141" y="95"/>
                      <a:pt x="147" y="103"/>
                      <a:pt x="153" y="110"/>
                    </a:cubicBezTo>
                    <a:cubicBezTo>
                      <a:pt x="154" y="111"/>
                      <a:pt x="157" y="110"/>
                      <a:pt x="156" y="108"/>
                    </a:cubicBezTo>
                    <a:cubicBezTo>
                      <a:pt x="150" y="97"/>
                      <a:pt x="143" y="87"/>
                      <a:pt x="136" y="76"/>
                    </a:cubicBezTo>
                    <a:cubicBezTo>
                      <a:pt x="136" y="75"/>
                      <a:pt x="136" y="74"/>
                      <a:pt x="136" y="73"/>
                    </a:cubicBezTo>
                    <a:cubicBezTo>
                      <a:pt x="136" y="71"/>
                      <a:pt x="134" y="71"/>
                      <a:pt x="133" y="72"/>
                    </a:cubicBezTo>
                    <a:cubicBezTo>
                      <a:pt x="131" y="69"/>
                      <a:pt x="128" y="66"/>
                      <a:pt x="126" y="63"/>
                    </a:cubicBezTo>
                    <a:cubicBezTo>
                      <a:pt x="126" y="60"/>
                      <a:pt x="125" y="56"/>
                      <a:pt x="125" y="53"/>
                    </a:cubicBezTo>
                    <a:cubicBezTo>
                      <a:pt x="125" y="52"/>
                      <a:pt x="123" y="51"/>
                      <a:pt x="123" y="52"/>
                    </a:cubicBezTo>
                    <a:cubicBezTo>
                      <a:pt x="122" y="54"/>
                      <a:pt x="121" y="55"/>
                      <a:pt x="121" y="56"/>
                    </a:cubicBezTo>
                    <a:cubicBezTo>
                      <a:pt x="116" y="49"/>
                      <a:pt x="110" y="43"/>
                      <a:pt x="104" y="36"/>
                    </a:cubicBezTo>
                    <a:cubicBezTo>
                      <a:pt x="104" y="34"/>
                      <a:pt x="104" y="32"/>
                      <a:pt x="104" y="30"/>
                    </a:cubicBezTo>
                    <a:cubicBezTo>
                      <a:pt x="104" y="29"/>
                      <a:pt x="102" y="29"/>
                      <a:pt x="102" y="30"/>
                    </a:cubicBezTo>
                    <a:cubicBezTo>
                      <a:pt x="102" y="31"/>
                      <a:pt x="102" y="32"/>
                      <a:pt x="102" y="34"/>
                    </a:cubicBezTo>
                    <a:cubicBezTo>
                      <a:pt x="100" y="31"/>
                      <a:pt x="98" y="29"/>
                      <a:pt x="97" y="27"/>
                    </a:cubicBezTo>
                    <a:cubicBezTo>
                      <a:pt x="96" y="26"/>
                      <a:pt x="94" y="26"/>
                      <a:pt x="95" y="28"/>
                    </a:cubicBezTo>
                    <a:cubicBezTo>
                      <a:pt x="96" y="31"/>
                      <a:pt x="95" y="30"/>
                      <a:pt x="98" y="33"/>
                    </a:cubicBezTo>
                    <a:cubicBezTo>
                      <a:pt x="98" y="33"/>
                      <a:pt x="99" y="33"/>
                      <a:pt x="99" y="32"/>
                    </a:cubicBezTo>
                    <a:cubicBezTo>
                      <a:pt x="100" y="34"/>
                      <a:pt x="101" y="36"/>
                      <a:pt x="102" y="37"/>
                    </a:cubicBezTo>
                    <a:cubicBezTo>
                      <a:pt x="102" y="42"/>
                      <a:pt x="102" y="47"/>
                      <a:pt x="102" y="52"/>
                    </a:cubicBezTo>
                    <a:cubicBezTo>
                      <a:pt x="92" y="38"/>
                      <a:pt x="84" y="25"/>
                      <a:pt x="76" y="9"/>
                    </a:cubicBezTo>
                    <a:cubicBezTo>
                      <a:pt x="76" y="8"/>
                      <a:pt x="74" y="9"/>
                      <a:pt x="75" y="10"/>
                    </a:cubicBezTo>
                    <a:cubicBezTo>
                      <a:pt x="82" y="27"/>
                      <a:pt x="92" y="43"/>
                      <a:pt x="102" y="59"/>
                    </a:cubicBezTo>
                    <a:cubicBezTo>
                      <a:pt x="102" y="63"/>
                      <a:pt x="102" y="67"/>
                      <a:pt x="102" y="72"/>
                    </a:cubicBezTo>
                    <a:cubicBezTo>
                      <a:pt x="97" y="65"/>
                      <a:pt x="92" y="59"/>
                      <a:pt x="87" y="52"/>
                    </a:cubicBezTo>
                    <a:cubicBezTo>
                      <a:pt x="87" y="49"/>
                      <a:pt x="87" y="46"/>
                      <a:pt x="87" y="43"/>
                    </a:cubicBezTo>
                    <a:cubicBezTo>
                      <a:pt x="87" y="42"/>
                      <a:pt x="85" y="41"/>
                      <a:pt x="85" y="42"/>
                    </a:cubicBezTo>
                    <a:cubicBezTo>
                      <a:pt x="85" y="45"/>
                      <a:pt x="85" y="47"/>
                      <a:pt x="85" y="49"/>
                    </a:cubicBezTo>
                    <a:cubicBezTo>
                      <a:pt x="83" y="47"/>
                      <a:pt x="82" y="46"/>
                      <a:pt x="81" y="44"/>
                    </a:cubicBezTo>
                    <a:cubicBezTo>
                      <a:pt x="81" y="41"/>
                      <a:pt x="81" y="38"/>
                      <a:pt x="82" y="35"/>
                    </a:cubicBezTo>
                    <a:cubicBezTo>
                      <a:pt x="82" y="34"/>
                      <a:pt x="79" y="33"/>
                      <a:pt x="79" y="35"/>
                    </a:cubicBezTo>
                    <a:cubicBezTo>
                      <a:pt x="79" y="37"/>
                      <a:pt x="79" y="39"/>
                      <a:pt x="79" y="41"/>
                    </a:cubicBezTo>
                    <a:cubicBezTo>
                      <a:pt x="74" y="33"/>
                      <a:pt x="70" y="22"/>
                      <a:pt x="64" y="15"/>
                    </a:cubicBezTo>
                    <a:cubicBezTo>
                      <a:pt x="64" y="14"/>
                      <a:pt x="64" y="13"/>
                      <a:pt x="64" y="12"/>
                    </a:cubicBezTo>
                    <a:cubicBezTo>
                      <a:pt x="64" y="11"/>
                      <a:pt x="62" y="11"/>
                      <a:pt x="62" y="12"/>
                    </a:cubicBezTo>
                    <a:cubicBezTo>
                      <a:pt x="62" y="12"/>
                      <a:pt x="62" y="12"/>
                      <a:pt x="62" y="12"/>
                    </a:cubicBezTo>
                    <a:cubicBezTo>
                      <a:pt x="62" y="12"/>
                      <a:pt x="62" y="12"/>
                      <a:pt x="61" y="12"/>
                    </a:cubicBezTo>
                    <a:cubicBezTo>
                      <a:pt x="61" y="12"/>
                      <a:pt x="60" y="12"/>
                      <a:pt x="60" y="12"/>
                    </a:cubicBezTo>
                    <a:cubicBezTo>
                      <a:pt x="60" y="12"/>
                      <a:pt x="60" y="13"/>
                      <a:pt x="60" y="13"/>
                    </a:cubicBezTo>
                    <a:cubicBezTo>
                      <a:pt x="60" y="13"/>
                      <a:pt x="60" y="13"/>
                      <a:pt x="60" y="13"/>
                    </a:cubicBezTo>
                    <a:cubicBezTo>
                      <a:pt x="60" y="13"/>
                      <a:pt x="60" y="13"/>
                      <a:pt x="60" y="14"/>
                    </a:cubicBezTo>
                    <a:cubicBezTo>
                      <a:pt x="61" y="14"/>
                      <a:pt x="61" y="15"/>
                      <a:pt x="62" y="16"/>
                    </a:cubicBezTo>
                    <a:cubicBezTo>
                      <a:pt x="62" y="20"/>
                      <a:pt x="62" y="24"/>
                      <a:pt x="62" y="28"/>
                    </a:cubicBezTo>
                    <a:cubicBezTo>
                      <a:pt x="58" y="24"/>
                      <a:pt x="54" y="19"/>
                      <a:pt x="51" y="14"/>
                    </a:cubicBezTo>
                    <a:cubicBezTo>
                      <a:pt x="50" y="14"/>
                      <a:pt x="49" y="14"/>
                      <a:pt x="50" y="15"/>
                    </a:cubicBezTo>
                    <a:cubicBezTo>
                      <a:pt x="53" y="21"/>
                      <a:pt x="58" y="27"/>
                      <a:pt x="62" y="34"/>
                    </a:cubicBezTo>
                    <a:cubicBezTo>
                      <a:pt x="61" y="41"/>
                      <a:pt x="61" y="48"/>
                      <a:pt x="61" y="55"/>
                    </a:cubicBezTo>
                    <a:cubicBezTo>
                      <a:pt x="61" y="55"/>
                      <a:pt x="60" y="54"/>
                      <a:pt x="60" y="54"/>
                    </a:cubicBezTo>
                    <a:cubicBezTo>
                      <a:pt x="54" y="46"/>
                      <a:pt x="48" y="39"/>
                      <a:pt x="43" y="32"/>
                    </a:cubicBezTo>
                    <a:cubicBezTo>
                      <a:pt x="41" y="29"/>
                      <a:pt x="27" y="13"/>
                      <a:pt x="37" y="23"/>
                    </a:cubicBezTo>
                    <a:cubicBezTo>
                      <a:pt x="38" y="23"/>
                      <a:pt x="38" y="23"/>
                      <a:pt x="38" y="22"/>
                    </a:cubicBezTo>
                    <a:cubicBezTo>
                      <a:pt x="35" y="19"/>
                      <a:pt x="33" y="17"/>
                      <a:pt x="30" y="14"/>
                    </a:cubicBezTo>
                    <a:cubicBezTo>
                      <a:pt x="30" y="13"/>
                      <a:pt x="28" y="14"/>
                      <a:pt x="29" y="15"/>
                    </a:cubicBezTo>
                    <a:cubicBezTo>
                      <a:pt x="38" y="32"/>
                      <a:pt x="49" y="48"/>
                      <a:pt x="61" y="64"/>
                    </a:cubicBezTo>
                    <a:cubicBezTo>
                      <a:pt x="61" y="68"/>
                      <a:pt x="61" y="71"/>
                      <a:pt x="61" y="75"/>
                    </a:cubicBezTo>
                    <a:cubicBezTo>
                      <a:pt x="44" y="51"/>
                      <a:pt x="26" y="27"/>
                      <a:pt x="10" y="1"/>
                    </a:cubicBezTo>
                    <a:cubicBezTo>
                      <a:pt x="9" y="0"/>
                      <a:pt x="7" y="1"/>
                      <a:pt x="8" y="3"/>
                    </a:cubicBezTo>
                    <a:cubicBezTo>
                      <a:pt x="25" y="30"/>
                      <a:pt x="43" y="55"/>
                      <a:pt x="61" y="81"/>
                    </a:cubicBezTo>
                    <a:cubicBezTo>
                      <a:pt x="61" y="87"/>
                      <a:pt x="61" y="92"/>
                      <a:pt x="61" y="98"/>
                    </a:cubicBezTo>
                    <a:cubicBezTo>
                      <a:pt x="42" y="73"/>
                      <a:pt x="22" y="49"/>
                      <a:pt x="3" y="24"/>
                    </a:cubicBezTo>
                    <a:cubicBezTo>
                      <a:pt x="2" y="23"/>
                      <a:pt x="0" y="24"/>
                      <a:pt x="1" y="26"/>
                    </a:cubicBezTo>
                    <a:cubicBezTo>
                      <a:pt x="21" y="51"/>
                      <a:pt x="41" y="76"/>
                      <a:pt x="61" y="102"/>
                    </a:cubicBezTo>
                    <a:cubicBezTo>
                      <a:pt x="61" y="115"/>
                      <a:pt x="61" y="128"/>
                      <a:pt x="61" y="142"/>
                    </a:cubicBezTo>
                    <a:cubicBezTo>
                      <a:pt x="61" y="144"/>
                      <a:pt x="64" y="143"/>
                      <a:pt x="64" y="142"/>
                    </a:cubicBezTo>
                    <a:cubicBezTo>
                      <a:pt x="64" y="130"/>
                      <a:pt x="64" y="117"/>
                      <a:pt x="64" y="105"/>
                    </a:cubicBezTo>
                    <a:cubicBezTo>
                      <a:pt x="68" y="111"/>
                      <a:pt x="72" y="116"/>
                      <a:pt x="76" y="121"/>
                    </a:cubicBezTo>
                    <a:cubicBezTo>
                      <a:pt x="76" y="131"/>
                      <a:pt x="76" y="142"/>
                      <a:pt x="76" y="152"/>
                    </a:cubicBezTo>
                    <a:cubicBezTo>
                      <a:pt x="76" y="154"/>
                      <a:pt x="80" y="154"/>
                      <a:pt x="80" y="152"/>
                    </a:cubicBezTo>
                    <a:cubicBezTo>
                      <a:pt x="80" y="143"/>
                      <a:pt x="80" y="134"/>
                      <a:pt x="80" y="125"/>
                    </a:cubicBezTo>
                    <a:cubicBezTo>
                      <a:pt x="87" y="135"/>
                      <a:pt x="94" y="144"/>
                      <a:pt x="102" y="154"/>
                    </a:cubicBezTo>
                    <a:cubicBezTo>
                      <a:pt x="102" y="175"/>
                      <a:pt x="102" y="195"/>
                      <a:pt x="102" y="216"/>
                    </a:cubicBezTo>
                    <a:cubicBezTo>
                      <a:pt x="102" y="217"/>
                      <a:pt x="105" y="217"/>
                      <a:pt x="105" y="215"/>
                    </a:cubicBezTo>
                    <a:cubicBezTo>
                      <a:pt x="105" y="189"/>
                      <a:pt x="105" y="163"/>
                      <a:pt x="105" y="137"/>
                    </a:cubicBezTo>
                    <a:cubicBezTo>
                      <a:pt x="110" y="143"/>
                      <a:pt x="114" y="149"/>
                      <a:pt x="119" y="155"/>
                    </a:cubicBezTo>
                    <a:cubicBezTo>
                      <a:pt x="119" y="157"/>
                      <a:pt x="119" y="159"/>
                      <a:pt x="119" y="161"/>
                    </a:cubicBezTo>
                    <a:cubicBezTo>
                      <a:pt x="119" y="161"/>
                      <a:pt x="118" y="160"/>
                      <a:pt x="118" y="160"/>
                    </a:cubicBezTo>
                    <a:cubicBezTo>
                      <a:pt x="115" y="158"/>
                      <a:pt x="113" y="160"/>
                      <a:pt x="114" y="163"/>
                    </a:cubicBezTo>
                    <a:cubicBezTo>
                      <a:pt x="114" y="165"/>
                      <a:pt x="115" y="167"/>
                      <a:pt x="116" y="169"/>
                    </a:cubicBezTo>
                    <a:cubicBezTo>
                      <a:pt x="115" y="169"/>
                      <a:pt x="115" y="170"/>
                      <a:pt x="115" y="170"/>
                    </a:cubicBezTo>
                    <a:cubicBezTo>
                      <a:pt x="116" y="170"/>
                      <a:pt x="116" y="171"/>
                      <a:pt x="117" y="172"/>
                    </a:cubicBezTo>
                    <a:cubicBezTo>
                      <a:pt x="117" y="174"/>
                      <a:pt x="118" y="175"/>
                      <a:pt x="119" y="177"/>
                    </a:cubicBezTo>
                    <a:cubicBezTo>
                      <a:pt x="118" y="219"/>
                      <a:pt x="116" y="260"/>
                      <a:pt x="117" y="302"/>
                    </a:cubicBezTo>
                    <a:cubicBezTo>
                      <a:pt x="117" y="304"/>
                      <a:pt x="120" y="304"/>
                      <a:pt x="120" y="302"/>
                    </a:cubicBezTo>
                    <a:cubicBezTo>
                      <a:pt x="121" y="263"/>
                      <a:pt x="122" y="225"/>
                      <a:pt x="123" y="187"/>
                    </a:cubicBezTo>
                    <a:cubicBezTo>
                      <a:pt x="126" y="193"/>
                      <a:pt x="129" y="199"/>
                      <a:pt x="132" y="204"/>
                    </a:cubicBezTo>
                    <a:cubicBezTo>
                      <a:pt x="132" y="205"/>
                      <a:pt x="132" y="206"/>
                      <a:pt x="132" y="207"/>
                    </a:cubicBezTo>
                    <a:cubicBezTo>
                      <a:pt x="129" y="204"/>
                      <a:pt x="127" y="201"/>
                      <a:pt x="124" y="197"/>
                    </a:cubicBezTo>
                    <a:cubicBezTo>
                      <a:pt x="124" y="196"/>
                      <a:pt x="122" y="197"/>
                      <a:pt x="123" y="198"/>
                    </a:cubicBezTo>
                    <a:cubicBezTo>
                      <a:pt x="126" y="202"/>
                      <a:pt x="129" y="207"/>
                      <a:pt x="132" y="211"/>
                    </a:cubicBezTo>
                    <a:cubicBezTo>
                      <a:pt x="132" y="224"/>
                      <a:pt x="132" y="224"/>
                      <a:pt x="132" y="224"/>
                    </a:cubicBezTo>
                    <a:cubicBezTo>
                      <a:pt x="130" y="223"/>
                      <a:pt x="129" y="225"/>
                      <a:pt x="130" y="227"/>
                    </a:cubicBezTo>
                    <a:cubicBezTo>
                      <a:pt x="131" y="227"/>
                      <a:pt x="131" y="228"/>
                      <a:pt x="132" y="229"/>
                    </a:cubicBezTo>
                    <a:cubicBezTo>
                      <a:pt x="132" y="268"/>
                      <a:pt x="132" y="268"/>
                      <a:pt x="132" y="268"/>
                    </a:cubicBezTo>
                    <a:cubicBezTo>
                      <a:pt x="131" y="267"/>
                      <a:pt x="129" y="268"/>
                      <a:pt x="130" y="269"/>
                    </a:cubicBezTo>
                    <a:cubicBezTo>
                      <a:pt x="131" y="270"/>
                      <a:pt x="131" y="271"/>
                      <a:pt x="132" y="271"/>
                    </a:cubicBezTo>
                    <a:cubicBezTo>
                      <a:pt x="132" y="272"/>
                      <a:pt x="132" y="273"/>
                      <a:pt x="132" y="274"/>
                    </a:cubicBezTo>
                    <a:cubicBezTo>
                      <a:pt x="132" y="276"/>
                      <a:pt x="133" y="276"/>
                      <a:pt x="135" y="276"/>
                    </a:cubicBezTo>
                    <a:cubicBezTo>
                      <a:pt x="142" y="286"/>
                      <a:pt x="149" y="298"/>
                      <a:pt x="156" y="308"/>
                    </a:cubicBezTo>
                    <a:cubicBezTo>
                      <a:pt x="157" y="310"/>
                      <a:pt x="157" y="311"/>
                      <a:pt x="157" y="313"/>
                    </a:cubicBezTo>
                    <a:cubicBezTo>
                      <a:pt x="151" y="305"/>
                      <a:pt x="145" y="297"/>
                      <a:pt x="137" y="290"/>
                    </a:cubicBezTo>
                    <a:cubicBezTo>
                      <a:pt x="136" y="289"/>
                      <a:pt x="134" y="291"/>
                      <a:pt x="135" y="292"/>
                    </a:cubicBezTo>
                    <a:cubicBezTo>
                      <a:pt x="139" y="301"/>
                      <a:pt x="146" y="310"/>
                      <a:pt x="151" y="319"/>
                    </a:cubicBezTo>
                    <a:cubicBezTo>
                      <a:pt x="149" y="317"/>
                      <a:pt x="147" y="315"/>
                      <a:pt x="145" y="313"/>
                    </a:cubicBezTo>
                    <a:cubicBezTo>
                      <a:pt x="143" y="311"/>
                      <a:pt x="141" y="314"/>
                      <a:pt x="143" y="316"/>
                    </a:cubicBezTo>
                    <a:cubicBezTo>
                      <a:pt x="147" y="320"/>
                      <a:pt x="151" y="324"/>
                      <a:pt x="156" y="328"/>
                    </a:cubicBezTo>
                    <a:cubicBezTo>
                      <a:pt x="157" y="330"/>
                      <a:pt x="159" y="328"/>
                      <a:pt x="158" y="327"/>
                    </a:cubicBezTo>
                    <a:cubicBezTo>
                      <a:pt x="156" y="321"/>
                      <a:pt x="153" y="316"/>
                      <a:pt x="150" y="312"/>
                    </a:cubicBezTo>
                    <a:cubicBezTo>
                      <a:pt x="152" y="315"/>
                      <a:pt x="155" y="318"/>
                      <a:pt x="158" y="321"/>
                    </a:cubicBezTo>
                    <a:cubicBezTo>
                      <a:pt x="158" y="322"/>
                      <a:pt x="158" y="324"/>
                      <a:pt x="158" y="325"/>
                    </a:cubicBezTo>
                    <a:cubicBezTo>
                      <a:pt x="158" y="326"/>
                      <a:pt x="160" y="326"/>
                      <a:pt x="160" y="325"/>
                    </a:cubicBezTo>
                    <a:cubicBezTo>
                      <a:pt x="160" y="325"/>
                      <a:pt x="160" y="324"/>
                      <a:pt x="160" y="324"/>
                    </a:cubicBezTo>
                    <a:cubicBezTo>
                      <a:pt x="162" y="326"/>
                      <a:pt x="164" y="327"/>
                      <a:pt x="166" y="329"/>
                    </a:cubicBezTo>
                    <a:cubicBezTo>
                      <a:pt x="168" y="330"/>
                      <a:pt x="170" y="329"/>
                      <a:pt x="169" y="326"/>
                    </a:cubicBezTo>
                    <a:cubicBezTo>
                      <a:pt x="168" y="324"/>
                      <a:pt x="167" y="322"/>
                      <a:pt x="165" y="321"/>
                    </a:cubicBezTo>
                    <a:cubicBezTo>
                      <a:pt x="164" y="320"/>
                      <a:pt x="164" y="320"/>
                      <a:pt x="163" y="321"/>
                    </a:cubicBezTo>
                    <a:cubicBezTo>
                      <a:pt x="162" y="320"/>
                      <a:pt x="161" y="319"/>
                      <a:pt x="161" y="318"/>
                    </a:cubicBezTo>
                    <a:cubicBezTo>
                      <a:pt x="161" y="316"/>
                      <a:pt x="161" y="315"/>
                      <a:pt x="161" y="314"/>
                    </a:cubicBezTo>
                    <a:cubicBezTo>
                      <a:pt x="166" y="320"/>
                      <a:pt x="172" y="326"/>
                      <a:pt x="179" y="331"/>
                    </a:cubicBezTo>
                    <a:cubicBezTo>
                      <a:pt x="181" y="333"/>
                      <a:pt x="182" y="330"/>
                      <a:pt x="181" y="328"/>
                    </a:cubicBezTo>
                    <a:cubicBezTo>
                      <a:pt x="177" y="325"/>
                      <a:pt x="173" y="322"/>
                      <a:pt x="170" y="319"/>
                    </a:cubicBezTo>
                    <a:cubicBezTo>
                      <a:pt x="171" y="318"/>
                      <a:pt x="171" y="318"/>
                      <a:pt x="171" y="317"/>
                    </a:cubicBezTo>
                    <a:cubicBezTo>
                      <a:pt x="171" y="313"/>
                      <a:pt x="171" y="310"/>
                      <a:pt x="172" y="306"/>
                    </a:cubicBezTo>
                    <a:cubicBezTo>
                      <a:pt x="174" y="310"/>
                      <a:pt x="177" y="313"/>
                      <a:pt x="180" y="317"/>
                    </a:cubicBezTo>
                    <a:cubicBezTo>
                      <a:pt x="180" y="318"/>
                      <a:pt x="180" y="319"/>
                      <a:pt x="180" y="320"/>
                    </a:cubicBezTo>
                    <a:cubicBezTo>
                      <a:pt x="180" y="322"/>
                      <a:pt x="184" y="322"/>
                      <a:pt x="184" y="319"/>
                    </a:cubicBezTo>
                    <a:cubicBezTo>
                      <a:pt x="184" y="313"/>
                      <a:pt x="184" y="307"/>
                      <a:pt x="184" y="301"/>
                    </a:cubicBezTo>
                    <a:cubicBezTo>
                      <a:pt x="193" y="312"/>
                      <a:pt x="202" y="323"/>
                      <a:pt x="212" y="333"/>
                    </a:cubicBezTo>
                    <a:cubicBezTo>
                      <a:pt x="213" y="335"/>
                      <a:pt x="215" y="333"/>
                      <a:pt x="214" y="331"/>
                    </a:cubicBezTo>
                    <a:cubicBezTo>
                      <a:pt x="203" y="319"/>
                      <a:pt x="193" y="307"/>
                      <a:pt x="184" y="295"/>
                    </a:cubicBezTo>
                    <a:cubicBezTo>
                      <a:pt x="184" y="291"/>
                      <a:pt x="184" y="287"/>
                      <a:pt x="184" y="283"/>
                    </a:cubicBezTo>
                    <a:cubicBezTo>
                      <a:pt x="194" y="296"/>
                      <a:pt x="205" y="310"/>
                      <a:pt x="216" y="323"/>
                    </a:cubicBezTo>
                    <a:cubicBezTo>
                      <a:pt x="218" y="324"/>
                      <a:pt x="220" y="323"/>
                      <a:pt x="219" y="321"/>
                    </a:cubicBezTo>
                    <a:cubicBezTo>
                      <a:pt x="212" y="313"/>
                      <a:pt x="205" y="305"/>
                      <a:pt x="199" y="297"/>
                    </a:cubicBezTo>
                    <a:cubicBezTo>
                      <a:pt x="199" y="297"/>
                      <a:pt x="199" y="297"/>
                      <a:pt x="199" y="296"/>
                    </a:cubicBezTo>
                    <a:cubicBezTo>
                      <a:pt x="199" y="293"/>
                      <a:pt x="199" y="289"/>
                      <a:pt x="199" y="285"/>
                    </a:cubicBezTo>
                    <a:cubicBezTo>
                      <a:pt x="202" y="289"/>
                      <a:pt x="205" y="293"/>
                      <a:pt x="208" y="296"/>
                    </a:cubicBezTo>
                    <a:cubicBezTo>
                      <a:pt x="208" y="297"/>
                      <a:pt x="208" y="298"/>
                      <a:pt x="208" y="299"/>
                    </a:cubicBezTo>
                    <a:cubicBezTo>
                      <a:pt x="208" y="301"/>
                      <a:pt x="211" y="301"/>
                      <a:pt x="211" y="300"/>
                    </a:cubicBezTo>
                    <a:cubicBezTo>
                      <a:pt x="218" y="308"/>
                      <a:pt x="225" y="315"/>
                      <a:pt x="232" y="323"/>
                    </a:cubicBezTo>
                    <a:cubicBezTo>
                      <a:pt x="233" y="324"/>
                      <a:pt x="235" y="323"/>
                      <a:pt x="234" y="321"/>
                    </a:cubicBezTo>
                    <a:cubicBezTo>
                      <a:pt x="226" y="313"/>
                      <a:pt x="219" y="304"/>
                      <a:pt x="212" y="295"/>
                    </a:cubicBezTo>
                    <a:cubicBezTo>
                      <a:pt x="212" y="290"/>
                      <a:pt x="212" y="285"/>
                      <a:pt x="212" y="279"/>
                    </a:cubicBezTo>
                    <a:cubicBezTo>
                      <a:pt x="216" y="285"/>
                      <a:pt x="221" y="292"/>
                      <a:pt x="226" y="298"/>
                    </a:cubicBezTo>
                    <a:cubicBezTo>
                      <a:pt x="226" y="302"/>
                      <a:pt x="226" y="306"/>
                      <a:pt x="226" y="309"/>
                    </a:cubicBezTo>
                    <a:cubicBezTo>
                      <a:pt x="226" y="311"/>
                      <a:pt x="229" y="311"/>
                      <a:pt x="229" y="309"/>
                    </a:cubicBezTo>
                    <a:cubicBezTo>
                      <a:pt x="229" y="307"/>
                      <a:pt x="229" y="304"/>
                      <a:pt x="229" y="301"/>
                    </a:cubicBezTo>
                    <a:cubicBezTo>
                      <a:pt x="235" y="309"/>
                      <a:pt x="241" y="316"/>
                      <a:pt x="247" y="323"/>
                    </a:cubicBezTo>
                    <a:cubicBezTo>
                      <a:pt x="248" y="324"/>
                      <a:pt x="250" y="323"/>
                      <a:pt x="249" y="321"/>
                    </a:cubicBezTo>
                    <a:cubicBezTo>
                      <a:pt x="243" y="313"/>
                      <a:pt x="236" y="305"/>
                      <a:pt x="230" y="297"/>
                    </a:cubicBezTo>
                    <a:cubicBezTo>
                      <a:pt x="230" y="291"/>
                      <a:pt x="230" y="286"/>
                      <a:pt x="230" y="280"/>
                    </a:cubicBezTo>
                    <a:cubicBezTo>
                      <a:pt x="235" y="286"/>
                      <a:pt x="240" y="292"/>
                      <a:pt x="244" y="298"/>
                    </a:cubicBezTo>
                    <a:cubicBezTo>
                      <a:pt x="244" y="299"/>
                      <a:pt x="244" y="300"/>
                      <a:pt x="244" y="302"/>
                    </a:cubicBezTo>
                    <a:cubicBezTo>
                      <a:pt x="244" y="303"/>
                      <a:pt x="247" y="303"/>
                      <a:pt x="247" y="302"/>
                    </a:cubicBezTo>
                    <a:cubicBezTo>
                      <a:pt x="247" y="301"/>
                      <a:pt x="247" y="301"/>
                      <a:pt x="247" y="301"/>
                    </a:cubicBezTo>
                    <a:cubicBezTo>
                      <a:pt x="249" y="304"/>
                      <a:pt x="252" y="307"/>
                      <a:pt x="254" y="310"/>
                    </a:cubicBezTo>
                    <a:cubicBezTo>
                      <a:pt x="256" y="312"/>
                      <a:pt x="258" y="310"/>
                      <a:pt x="257" y="308"/>
                    </a:cubicBezTo>
                    <a:cubicBezTo>
                      <a:pt x="254" y="304"/>
                      <a:pt x="250" y="300"/>
                      <a:pt x="247" y="295"/>
                    </a:cubicBezTo>
                    <a:cubicBezTo>
                      <a:pt x="247" y="290"/>
                      <a:pt x="247" y="285"/>
                      <a:pt x="247" y="279"/>
                    </a:cubicBezTo>
                    <a:cubicBezTo>
                      <a:pt x="254" y="290"/>
                      <a:pt x="262" y="300"/>
                      <a:pt x="270" y="310"/>
                    </a:cubicBezTo>
                    <a:cubicBezTo>
                      <a:pt x="271" y="312"/>
                      <a:pt x="273" y="310"/>
                      <a:pt x="272" y="308"/>
                    </a:cubicBezTo>
                    <a:cubicBezTo>
                      <a:pt x="269" y="304"/>
                      <a:pt x="266" y="300"/>
                      <a:pt x="262" y="295"/>
                    </a:cubicBezTo>
                    <a:cubicBezTo>
                      <a:pt x="263" y="296"/>
                      <a:pt x="265" y="295"/>
                      <a:pt x="265" y="294"/>
                    </a:cubicBezTo>
                    <a:cubicBezTo>
                      <a:pt x="265" y="271"/>
                      <a:pt x="266" y="248"/>
                      <a:pt x="267" y="226"/>
                    </a:cubicBezTo>
                    <a:cubicBezTo>
                      <a:pt x="267" y="226"/>
                      <a:pt x="267" y="226"/>
                      <a:pt x="268" y="227"/>
                    </a:cubicBezTo>
                    <a:cubicBezTo>
                      <a:pt x="269" y="227"/>
                      <a:pt x="270" y="226"/>
                      <a:pt x="270" y="225"/>
                    </a:cubicBezTo>
                    <a:cubicBezTo>
                      <a:pt x="269" y="223"/>
                      <a:pt x="268" y="222"/>
                      <a:pt x="267" y="220"/>
                    </a:cubicBezTo>
                    <a:cubicBezTo>
                      <a:pt x="267" y="218"/>
                      <a:pt x="267" y="216"/>
                      <a:pt x="267" y="214"/>
                    </a:cubicBezTo>
                    <a:cubicBezTo>
                      <a:pt x="269" y="216"/>
                      <a:pt x="272" y="214"/>
                      <a:pt x="270" y="212"/>
                    </a:cubicBezTo>
                    <a:cubicBezTo>
                      <a:pt x="269" y="210"/>
                      <a:pt x="268" y="209"/>
                      <a:pt x="267" y="207"/>
                    </a:cubicBezTo>
                    <a:cubicBezTo>
                      <a:pt x="267" y="204"/>
                      <a:pt x="267" y="202"/>
                      <a:pt x="267" y="199"/>
                    </a:cubicBezTo>
                    <a:cubicBezTo>
                      <a:pt x="270" y="203"/>
                      <a:pt x="274" y="207"/>
                      <a:pt x="277" y="211"/>
                    </a:cubicBezTo>
                    <a:cubicBezTo>
                      <a:pt x="279" y="213"/>
                      <a:pt x="281" y="211"/>
                      <a:pt x="280" y="209"/>
                    </a:cubicBezTo>
                    <a:cubicBezTo>
                      <a:pt x="279" y="209"/>
                      <a:pt x="279" y="208"/>
                      <a:pt x="278" y="207"/>
                    </a:cubicBezTo>
                    <a:close/>
                    <a:moveTo>
                      <a:pt x="76" y="118"/>
                    </a:moveTo>
                    <a:cubicBezTo>
                      <a:pt x="72" y="112"/>
                      <a:pt x="68" y="107"/>
                      <a:pt x="64" y="102"/>
                    </a:cubicBezTo>
                    <a:cubicBezTo>
                      <a:pt x="64" y="96"/>
                      <a:pt x="64" y="91"/>
                      <a:pt x="64" y="85"/>
                    </a:cubicBezTo>
                    <a:cubicBezTo>
                      <a:pt x="68" y="91"/>
                      <a:pt x="73" y="96"/>
                      <a:pt x="77" y="102"/>
                    </a:cubicBezTo>
                    <a:cubicBezTo>
                      <a:pt x="77" y="107"/>
                      <a:pt x="77" y="112"/>
                      <a:pt x="76" y="118"/>
                    </a:cubicBezTo>
                    <a:close/>
                    <a:moveTo>
                      <a:pt x="77" y="95"/>
                    </a:moveTo>
                    <a:cubicBezTo>
                      <a:pt x="73" y="90"/>
                      <a:pt x="68" y="84"/>
                      <a:pt x="64" y="79"/>
                    </a:cubicBezTo>
                    <a:cubicBezTo>
                      <a:pt x="64" y="75"/>
                      <a:pt x="64" y="71"/>
                      <a:pt x="64" y="68"/>
                    </a:cubicBezTo>
                    <a:cubicBezTo>
                      <a:pt x="68" y="73"/>
                      <a:pt x="73" y="78"/>
                      <a:pt x="77" y="83"/>
                    </a:cubicBezTo>
                    <a:cubicBezTo>
                      <a:pt x="77" y="87"/>
                      <a:pt x="77" y="91"/>
                      <a:pt x="77" y="95"/>
                    </a:cubicBezTo>
                    <a:close/>
                    <a:moveTo>
                      <a:pt x="77" y="75"/>
                    </a:moveTo>
                    <a:cubicBezTo>
                      <a:pt x="73" y="70"/>
                      <a:pt x="69" y="64"/>
                      <a:pt x="64" y="59"/>
                    </a:cubicBezTo>
                    <a:cubicBezTo>
                      <a:pt x="64" y="52"/>
                      <a:pt x="64" y="44"/>
                      <a:pt x="64" y="37"/>
                    </a:cubicBezTo>
                    <a:cubicBezTo>
                      <a:pt x="69" y="44"/>
                      <a:pt x="73" y="51"/>
                      <a:pt x="78" y="58"/>
                    </a:cubicBezTo>
                    <a:cubicBezTo>
                      <a:pt x="78" y="64"/>
                      <a:pt x="78" y="70"/>
                      <a:pt x="77" y="75"/>
                    </a:cubicBezTo>
                    <a:close/>
                    <a:moveTo>
                      <a:pt x="78" y="52"/>
                    </a:moveTo>
                    <a:cubicBezTo>
                      <a:pt x="74" y="45"/>
                      <a:pt x="69" y="38"/>
                      <a:pt x="64" y="31"/>
                    </a:cubicBezTo>
                    <a:cubicBezTo>
                      <a:pt x="64" y="27"/>
                      <a:pt x="64" y="23"/>
                      <a:pt x="64" y="19"/>
                    </a:cubicBezTo>
                    <a:cubicBezTo>
                      <a:pt x="69" y="27"/>
                      <a:pt x="72" y="37"/>
                      <a:pt x="77" y="44"/>
                    </a:cubicBezTo>
                    <a:cubicBezTo>
                      <a:pt x="78" y="45"/>
                      <a:pt x="78" y="46"/>
                      <a:pt x="79" y="47"/>
                    </a:cubicBezTo>
                    <a:cubicBezTo>
                      <a:pt x="79" y="48"/>
                      <a:pt x="79" y="50"/>
                      <a:pt x="78" y="52"/>
                    </a:cubicBezTo>
                    <a:close/>
                    <a:moveTo>
                      <a:pt x="81" y="50"/>
                    </a:moveTo>
                    <a:cubicBezTo>
                      <a:pt x="82" y="52"/>
                      <a:pt x="83" y="54"/>
                      <a:pt x="85" y="55"/>
                    </a:cubicBezTo>
                    <a:cubicBezTo>
                      <a:pt x="85" y="57"/>
                      <a:pt x="85" y="59"/>
                      <a:pt x="85" y="60"/>
                    </a:cubicBezTo>
                    <a:cubicBezTo>
                      <a:pt x="83" y="58"/>
                      <a:pt x="82" y="57"/>
                      <a:pt x="81" y="55"/>
                    </a:cubicBezTo>
                    <a:cubicBezTo>
                      <a:pt x="81" y="53"/>
                      <a:pt x="81" y="52"/>
                      <a:pt x="81" y="50"/>
                    </a:cubicBezTo>
                    <a:close/>
                    <a:moveTo>
                      <a:pt x="81" y="62"/>
                    </a:moveTo>
                    <a:cubicBezTo>
                      <a:pt x="82" y="63"/>
                      <a:pt x="83" y="65"/>
                      <a:pt x="85" y="67"/>
                    </a:cubicBezTo>
                    <a:cubicBezTo>
                      <a:pt x="85" y="73"/>
                      <a:pt x="85" y="79"/>
                      <a:pt x="85" y="84"/>
                    </a:cubicBezTo>
                    <a:cubicBezTo>
                      <a:pt x="83" y="83"/>
                      <a:pt x="82" y="81"/>
                      <a:pt x="80" y="79"/>
                    </a:cubicBezTo>
                    <a:cubicBezTo>
                      <a:pt x="80" y="73"/>
                      <a:pt x="80" y="67"/>
                      <a:pt x="81" y="62"/>
                    </a:cubicBezTo>
                    <a:close/>
                    <a:moveTo>
                      <a:pt x="102" y="151"/>
                    </a:moveTo>
                    <a:cubicBezTo>
                      <a:pt x="95" y="141"/>
                      <a:pt x="87" y="132"/>
                      <a:pt x="80" y="122"/>
                    </a:cubicBezTo>
                    <a:cubicBezTo>
                      <a:pt x="80" y="116"/>
                      <a:pt x="80" y="111"/>
                      <a:pt x="80" y="106"/>
                    </a:cubicBezTo>
                    <a:cubicBezTo>
                      <a:pt x="87" y="115"/>
                      <a:pt x="94" y="124"/>
                      <a:pt x="102" y="134"/>
                    </a:cubicBezTo>
                    <a:cubicBezTo>
                      <a:pt x="102" y="140"/>
                      <a:pt x="102" y="145"/>
                      <a:pt x="102" y="151"/>
                    </a:cubicBezTo>
                    <a:close/>
                    <a:moveTo>
                      <a:pt x="102" y="128"/>
                    </a:moveTo>
                    <a:cubicBezTo>
                      <a:pt x="95" y="118"/>
                      <a:pt x="87" y="109"/>
                      <a:pt x="80" y="99"/>
                    </a:cubicBezTo>
                    <a:cubicBezTo>
                      <a:pt x="80" y="95"/>
                      <a:pt x="80" y="91"/>
                      <a:pt x="80" y="87"/>
                    </a:cubicBezTo>
                    <a:cubicBezTo>
                      <a:pt x="85" y="93"/>
                      <a:pt x="90" y="99"/>
                      <a:pt x="95" y="105"/>
                    </a:cubicBezTo>
                    <a:cubicBezTo>
                      <a:pt x="98" y="108"/>
                      <a:pt x="100" y="110"/>
                      <a:pt x="102" y="113"/>
                    </a:cubicBezTo>
                    <a:cubicBezTo>
                      <a:pt x="102" y="118"/>
                      <a:pt x="102" y="123"/>
                      <a:pt x="102" y="128"/>
                    </a:cubicBezTo>
                    <a:close/>
                    <a:moveTo>
                      <a:pt x="102" y="105"/>
                    </a:moveTo>
                    <a:cubicBezTo>
                      <a:pt x="100" y="102"/>
                      <a:pt x="98" y="100"/>
                      <a:pt x="95" y="97"/>
                    </a:cubicBezTo>
                    <a:cubicBezTo>
                      <a:pt x="92" y="94"/>
                      <a:pt x="89" y="90"/>
                      <a:pt x="87" y="87"/>
                    </a:cubicBezTo>
                    <a:cubicBezTo>
                      <a:pt x="87" y="81"/>
                      <a:pt x="87" y="76"/>
                      <a:pt x="87" y="70"/>
                    </a:cubicBezTo>
                    <a:cubicBezTo>
                      <a:pt x="92" y="77"/>
                      <a:pt x="97" y="84"/>
                      <a:pt x="102" y="91"/>
                    </a:cubicBezTo>
                    <a:cubicBezTo>
                      <a:pt x="102" y="96"/>
                      <a:pt x="102" y="101"/>
                      <a:pt x="102" y="105"/>
                    </a:cubicBezTo>
                    <a:close/>
                    <a:moveTo>
                      <a:pt x="102" y="84"/>
                    </a:moveTo>
                    <a:cubicBezTo>
                      <a:pt x="101" y="83"/>
                      <a:pt x="100" y="82"/>
                      <a:pt x="99" y="80"/>
                    </a:cubicBezTo>
                    <a:cubicBezTo>
                      <a:pt x="95" y="75"/>
                      <a:pt x="91" y="69"/>
                      <a:pt x="87" y="63"/>
                    </a:cubicBezTo>
                    <a:cubicBezTo>
                      <a:pt x="87" y="61"/>
                      <a:pt x="87" y="60"/>
                      <a:pt x="87" y="58"/>
                    </a:cubicBezTo>
                    <a:cubicBezTo>
                      <a:pt x="92" y="65"/>
                      <a:pt x="97" y="71"/>
                      <a:pt x="102" y="78"/>
                    </a:cubicBezTo>
                    <a:cubicBezTo>
                      <a:pt x="102" y="80"/>
                      <a:pt x="102" y="82"/>
                      <a:pt x="102" y="84"/>
                    </a:cubicBezTo>
                    <a:close/>
                    <a:moveTo>
                      <a:pt x="104" y="40"/>
                    </a:moveTo>
                    <a:cubicBezTo>
                      <a:pt x="111" y="49"/>
                      <a:pt x="117" y="59"/>
                      <a:pt x="124" y="69"/>
                    </a:cubicBezTo>
                    <a:cubicBezTo>
                      <a:pt x="124" y="70"/>
                      <a:pt x="124" y="72"/>
                      <a:pt x="124" y="73"/>
                    </a:cubicBezTo>
                    <a:cubicBezTo>
                      <a:pt x="124" y="75"/>
                      <a:pt x="124" y="77"/>
                      <a:pt x="124" y="79"/>
                    </a:cubicBezTo>
                    <a:cubicBezTo>
                      <a:pt x="117" y="71"/>
                      <a:pt x="111" y="63"/>
                      <a:pt x="105" y="55"/>
                    </a:cubicBezTo>
                    <a:cubicBezTo>
                      <a:pt x="104" y="50"/>
                      <a:pt x="104" y="45"/>
                      <a:pt x="104" y="40"/>
                    </a:cubicBezTo>
                    <a:close/>
                    <a:moveTo>
                      <a:pt x="105" y="81"/>
                    </a:moveTo>
                    <a:cubicBezTo>
                      <a:pt x="105" y="81"/>
                      <a:pt x="105" y="82"/>
                      <a:pt x="106" y="82"/>
                    </a:cubicBezTo>
                    <a:cubicBezTo>
                      <a:pt x="109" y="86"/>
                      <a:pt x="111" y="90"/>
                      <a:pt x="114" y="93"/>
                    </a:cubicBezTo>
                    <a:cubicBezTo>
                      <a:pt x="114" y="93"/>
                      <a:pt x="114" y="94"/>
                      <a:pt x="114" y="94"/>
                    </a:cubicBezTo>
                    <a:cubicBezTo>
                      <a:pt x="116" y="98"/>
                      <a:pt x="118" y="102"/>
                      <a:pt x="120" y="106"/>
                    </a:cubicBezTo>
                    <a:cubicBezTo>
                      <a:pt x="115" y="100"/>
                      <a:pt x="110" y="94"/>
                      <a:pt x="105" y="88"/>
                    </a:cubicBezTo>
                    <a:cubicBezTo>
                      <a:pt x="105" y="85"/>
                      <a:pt x="105" y="83"/>
                      <a:pt x="105" y="81"/>
                    </a:cubicBezTo>
                    <a:close/>
                    <a:moveTo>
                      <a:pt x="119" y="149"/>
                    </a:moveTo>
                    <a:cubicBezTo>
                      <a:pt x="115" y="143"/>
                      <a:pt x="110" y="137"/>
                      <a:pt x="105" y="131"/>
                    </a:cubicBezTo>
                    <a:cubicBezTo>
                      <a:pt x="105" y="126"/>
                      <a:pt x="105" y="121"/>
                      <a:pt x="105" y="117"/>
                    </a:cubicBezTo>
                    <a:cubicBezTo>
                      <a:pt x="107" y="119"/>
                      <a:pt x="109" y="122"/>
                      <a:pt x="111" y="124"/>
                    </a:cubicBezTo>
                    <a:cubicBezTo>
                      <a:pt x="113" y="130"/>
                      <a:pt x="116" y="135"/>
                      <a:pt x="120" y="139"/>
                    </a:cubicBezTo>
                    <a:cubicBezTo>
                      <a:pt x="120" y="143"/>
                      <a:pt x="119" y="146"/>
                      <a:pt x="119" y="149"/>
                    </a:cubicBezTo>
                    <a:close/>
                    <a:moveTo>
                      <a:pt x="120" y="128"/>
                    </a:moveTo>
                    <a:cubicBezTo>
                      <a:pt x="117" y="124"/>
                      <a:pt x="113" y="119"/>
                      <a:pt x="110" y="114"/>
                    </a:cubicBezTo>
                    <a:cubicBezTo>
                      <a:pt x="109" y="112"/>
                      <a:pt x="117" y="123"/>
                      <a:pt x="121" y="128"/>
                    </a:cubicBezTo>
                    <a:cubicBezTo>
                      <a:pt x="120" y="128"/>
                      <a:pt x="120" y="128"/>
                      <a:pt x="120" y="128"/>
                    </a:cubicBezTo>
                    <a:close/>
                    <a:moveTo>
                      <a:pt x="121" y="123"/>
                    </a:moveTo>
                    <a:cubicBezTo>
                      <a:pt x="117" y="117"/>
                      <a:pt x="112" y="112"/>
                      <a:pt x="107" y="107"/>
                    </a:cubicBezTo>
                    <a:cubicBezTo>
                      <a:pt x="106" y="106"/>
                      <a:pt x="105" y="107"/>
                      <a:pt x="105" y="107"/>
                    </a:cubicBezTo>
                    <a:cubicBezTo>
                      <a:pt x="105" y="103"/>
                      <a:pt x="105" y="99"/>
                      <a:pt x="105" y="95"/>
                    </a:cubicBezTo>
                    <a:cubicBezTo>
                      <a:pt x="110" y="102"/>
                      <a:pt x="116" y="110"/>
                      <a:pt x="121" y="117"/>
                    </a:cubicBezTo>
                    <a:cubicBezTo>
                      <a:pt x="121" y="119"/>
                      <a:pt x="121" y="121"/>
                      <a:pt x="121" y="123"/>
                    </a:cubicBezTo>
                    <a:close/>
                    <a:moveTo>
                      <a:pt x="109" y="80"/>
                    </a:moveTo>
                    <a:cubicBezTo>
                      <a:pt x="108" y="78"/>
                      <a:pt x="106" y="76"/>
                      <a:pt x="105" y="75"/>
                    </a:cubicBezTo>
                    <a:cubicBezTo>
                      <a:pt x="105" y="70"/>
                      <a:pt x="105" y="66"/>
                      <a:pt x="105" y="62"/>
                    </a:cubicBezTo>
                    <a:cubicBezTo>
                      <a:pt x="111" y="71"/>
                      <a:pt x="117" y="79"/>
                      <a:pt x="124" y="87"/>
                    </a:cubicBezTo>
                    <a:cubicBezTo>
                      <a:pt x="123" y="90"/>
                      <a:pt x="123" y="94"/>
                      <a:pt x="123" y="97"/>
                    </a:cubicBezTo>
                    <a:cubicBezTo>
                      <a:pt x="118" y="91"/>
                      <a:pt x="114" y="86"/>
                      <a:pt x="109" y="80"/>
                    </a:cubicBezTo>
                    <a:close/>
                    <a:moveTo>
                      <a:pt x="132" y="192"/>
                    </a:moveTo>
                    <a:cubicBezTo>
                      <a:pt x="129" y="186"/>
                      <a:pt x="126" y="179"/>
                      <a:pt x="123" y="173"/>
                    </a:cubicBezTo>
                    <a:cubicBezTo>
                      <a:pt x="123" y="173"/>
                      <a:pt x="123" y="172"/>
                      <a:pt x="123" y="172"/>
                    </a:cubicBezTo>
                    <a:cubicBezTo>
                      <a:pt x="123" y="172"/>
                      <a:pt x="123" y="172"/>
                      <a:pt x="123" y="171"/>
                    </a:cubicBezTo>
                    <a:cubicBezTo>
                      <a:pt x="126" y="174"/>
                      <a:pt x="129" y="177"/>
                      <a:pt x="132" y="180"/>
                    </a:cubicBezTo>
                    <a:lnTo>
                      <a:pt x="132" y="192"/>
                    </a:lnTo>
                    <a:close/>
                    <a:moveTo>
                      <a:pt x="132" y="173"/>
                    </a:moveTo>
                    <a:cubicBezTo>
                      <a:pt x="129" y="170"/>
                      <a:pt x="126" y="167"/>
                      <a:pt x="123" y="165"/>
                    </a:cubicBezTo>
                    <a:cubicBezTo>
                      <a:pt x="123" y="163"/>
                      <a:pt x="123" y="161"/>
                      <a:pt x="123" y="160"/>
                    </a:cubicBezTo>
                    <a:cubicBezTo>
                      <a:pt x="126" y="163"/>
                      <a:pt x="129" y="166"/>
                      <a:pt x="132" y="170"/>
                    </a:cubicBezTo>
                    <a:cubicBezTo>
                      <a:pt x="132" y="171"/>
                      <a:pt x="132" y="172"/>
                      <a:pt x="132" y="173"/>
                    </a:cubicBezTo>
                    <a:close/>
                    <a:moveTo>
                      <a:pt x="132" y="164"/>
                    </a:moveTo>
                    <a:cubicBezTo>
                      <a:pt x="129" y="161"/>
                      <a:pt x="126" y="157"/>
                      <a:pt x="124" y="154"/>
                    </a:cubicBezTo>
                    <a:cubicBezTo>
                      <a:pt x="124" y="151"/>
                      <a:pt x="124" y="148"/>
                      <a:pt x="124" y="145"/>
                    </a:cubicBezTo>
                    <a:cubicBezTo>
                      <a:pt x="127" y="149"/>
                      <a:pt x="129" y="152"/>
                      <a:pt x="132" y="155"/>
                    </a:cubicBezTo>
                    <a:lnTo>
                      <a:pt x="132" y="164"/>
                    </a:lnTo>
                    <a:close/>
                    <a:moveTo>
                      <a:pt x="132" y="138"/>
                    </a:moveTo>
                    <a:cubicBezTo>
                      <a:pt x="130" y="135"/>
                      <a:pt x="128" y="132"/>
                      <a:pt x="125" y="129"/>
                    </a:cubicBezTo>
                    <a:cubicBezTo>
                      <a:pt x="126" y="127"/>
                      <a:pt x="126" y="125"/>
                      <a:pt x="126" y="123"/>
                    </a:cubicBezTo>
                    <a:cubicBezTo>
                      <a:pt x="128" y="125"/>
                      <a:pt x="130" y="128"/>
                      <a:pt x="132" y="131"/>
                    </a:cubicBezTo>
                    <a:cubicBezTo>
                      <a:pt x="132" y="133"/>
                      <a:pt x="132" y="136"/>
                      <a:pt x="132" y="138"/>
                    </a:cubicBezTo>
                    <a:close/>
                    <a:moveTo>
                      <a:pt x="132" y="120"/>
                    </a:moveTo>
                    <a:cubicBezTo>
                      <a:pt x="130" y="117"/>
                      <a:pt x="129" y="114"/>
                      <a:pt x="127" y="111"/>
                    </a:cubicBezTo>
                    <a:cubicBezTo>
                      <a:pt x="129" y="113"/>
                      <a:pt x="130" y="115"/>
                      <a:pt x="132" y="117"/>
                    </a:cubicBezTo>
                    <a:cubicBezTo>
                      <a:pt x="132" y="118"/>
                      <a:pt x="132" y="119"/>
                      <a:pt x="132" y="120"/>
                    </a:cubicBezTo>
                    <a:close/>
                    <a:moveTo>
                      <a:pt x="132" y="107"/>
                    </a:moveTo>
                    <a:cubicBezTo>
                      <a:pt x="131" y="106"/>
                      <a:pt x="130" y="105"/>
                      <a:pt x="128" y="103"/>
                    </a:cubicBezTo>
                    <a:cubicBezTo>
                      <a:pt x="128" y="103"/>
                      <a:pt x="127" y="102"/>
                      <a:pt x="127" y="102"/>
                    </a:cubicBezTo>
                    <a:cubicBezTo>
                      <a:pt x="127" y="98"/>
                      <a:pt x="127" y="95"/>
                      <a:pt x="127" y="92"/>
                    </a:cubicBezTo>
                    <a:cubicBezTo>
                      <a:pt x="129" y="93"/>
                      <a:pt x="130" y="95"/>
                      <a:pt x="132" y="97"/>
                    </a:cubicBezTo>
                    <a:cubicBezTo>
                      <a:pt x="132" y="101"/>
                      <a:pt x="132" y="104"/>
                      <a:pt x="132" y="107"/>
                    </a:cubicBezTo>
                    <a:close/>
                    <a:moveTo>
                      <a:pt x="132" y="88"/>
                    </a:moveTo>
                    <a:cubicBezTo>
                      <a:pt x="131" y="87"/>
                      <a:pt x="131" y="86"/>
                      <a:pt x="130" y="85"/>
                    </a:cubicBezTo>
                    <a:cubicBezTo>
                      <a:pt x="129" y="85"/>
                      <a:pt x="129" y="84"/>
                      <a:pt x="128" y="84"/>
                    </a:cubicBezTo>
                    <a:cubicBezTo>
                      <a:pt x="128" y="84"/>
                      <a:pt x="128" y="84"/>
                      <a:pt x="127" y="83"/>
                    </a:cubicBezTo>
                    <a:cubicBezTo>
                      <a:pt x="127" y="80"/>
                      <a:pt x="127" y="77"/>
                      <a:pt x="127" y="74"/>
                    </a:cubicBezTo>
                    <a:cubicBezTo>
                      <a:pt x="129" y="77"/>
                      <a:pt x="130" y="79"/>
                      <a:pt x="132" y="82"/>
                    </a:cubicBezTo>
                    <a:cubicBezTo>
                      <a:pt x="132" y="84"/>
                      <a:pt x="132" y="86"/>
                      <a:pt x="132" y="88"/>
                    </a:cubicBezTo>
                    <a:close/>
                    <a:moveTo>
                      <a:pt x="170" y="158"/>
                    </a:moveTo>
                    <a:cubicBezTo>
                      <a:pt x="168" y="155"/>
                      <a:pt x="166" y="152"/>
                      <a:pt x="163" y="149"/>
                    </a:cubicBezTo>
                    <a:cubicBezTo>
                      <a:pt x="163" y="149"/>
                      <a:pt x="163" y="149"/>
                      <a:pt x="163" y="148"/>
                    </a:cubicBezTo>
                    <a:cubicBezTo>
                      <a:pt x="163" y="148"/>
                      <a:pt x="162" y="147"/>
                      <a:pt x="162" y="147"/>
                    </a:cubicBezTo>
                    <a:cubicBezTo>
                      <a:pt x="162" y="145"/>
                      <a:pt x="162" y="144"/>
                      <a:pt x="162" y="143"/>
                    </a:cubicBezTo>
                    <a:cubicBezTo>
                      <a:pt x="165" y="146"/>
                      <a:pt x="167" y="150"/>
                      <a:pt x="170" y="154"/>
                    </a:cubicBezTo>
                    <a:cubicBezTo>
                      <a:pt x="170" y="155"/>
                      <a:pt x="170" y="157"/>
                      <a:pt x="170" y="158"/>
                    </a:cubicBezTo>
                    <a:close/>
                    <a:moveTo>
                      <a:pt x="136" y="184"/>
                    </a:moveTo>
                    <a:cubicBezTo>
                      <a:pt x="142" y="191"/>
                      <a:pt x="148" y="198"/>
                      <a:pt x="155" y="206"/>
                    </a:cubicBezTo>
                    <a:cubicBezTo>
                      <a:pt x="155" y="206"/>
                      <a:pt x="155" y="206"/>
                      <a:pt x="156" y="207"/>
                    </a:cubicBezTo>
                    <a:cubicBezTo>
                      <a:pt x="155" y="213"/>
                      <a:pt x="155" y="219"/>
                      <a:pt x="155" y="225"/>
                    </a:cubicBezTo>
                    <a:cubicBezTo>
                      <a:pt x="152" y="220"/>
                      <a:pt x="148" y="216"/>
                      <a:pt x="145" y="212"/>
                    </a:cubicBezTo>
                    <a:cubicBezTo>
                      <a:pt x="143" y="208"/>
                      <a:pt x="139" y="204"/>
                      <a:pt x="136" y="200"/>
                    </a:cubicBezTo>
                    <a:cubicBezTo>
                      <a:pt x="136" y="194"/>
                      <a:pt x="136" y="189"/>
                      <a:pt x="136" y="184"/>
                    </a:cubicBezTo>
                    <a:close/>
                    <a:moveTo>
                      <a:pt x="154" y="235"/>
                    </a:moveTo>
                    <a:cubicBezTo>
                      <a:pt x="150" y="227"/>
                      <a:pt x="146" y="220"/>
                      <a:pt x="142" y="213"/>
                    </a:cubicBezTo>
                    <a:cubicBezTo>
                      <a:pt x="146" y="218"/>
                      <a:pt x="150" y="224"/>
                      <a:pt x="155" y="230"/>
                    </a:cubicBezTo>
                    <a:cubicBezTo>
                      <a:pt x="155" y="233"/>
                      <a:pt x="155" y="236"/>
                      <a:pt x="155" y="239"/>
                    </a:cubicBezTo>
                    <a:cubicBezTo>
                      <a:pt x="154" y="238"/>
                      <a:pt x="154" y="238"/>
                      <a:pt x="154" y="237"/>
                    </a:cubicBezTo>
                    <a:cubicBezTo>
                      <a:pt x="154" y="237"/>
                      <a:pt x="154" y="236"/>
                      <a:pt x="154" y="235"/>
                    </a:cubicBezTo>
                    <a:close/>
                    <a:moveTo>
                      <a:pt x="136" y="217"/>
                    </a:moveTo>
                    <a:cubicBezTo>
                      <a:pt x="140" y="223"/>
                      <a:pt x="144" y="229"/>
                      <a:pt x="148" y="235"/>
                    </a:cubicBezTo>
                    <a:cubicBezTo>
                      <a:pt x="149" y="235"/>
                      <a:pt x="149" y="236"/>
                      <a:pt x="149" y="236"/>
                    </a:cubicBezTo>
                    <a:cubicBezTo>
                      <a:pt x="150" y="237"/>
                      <a:pt x="150" y="237"/>
                      <a:pt x="150" y="238"/>
                    </a:cubicBezTo>
                    <a:cubicBezTo>
                      <a:pt x="152" y="239"/>
                      <a:pt x="153" y="241"/>
                      <a:pt x="154" y="243"/>
                    </a:cubicBezTo>
                    <a:cubicBezTo>
                      <a:pt x="154" y="247"/>
                      <a:pt x="154" y="252"/>
                      <a:pt x="154" y="256"/>
                    </a:cubicBezTo>
                    <a:cubicBezTo>
                      <a:pt x="148" y="247"/>
                      <a:pt x="142" y="238"/>
                      <a:pt x="136" y="229"/>
                    </a:cubicBezTo>
                    <a:cubicBezTo>
                      <a:pt x="136" y="225"/>
                      <a:pt x="136" y="221"/>
                      <a:pt x="136" y="217"/>
                    </a:cubicBezTo>
                    <a:close/>
                    <a:moveTo>
                      <a:pt x="136" y="235"/>
                    </a:moveTo>
                    <a:cubicBezTo>
                      <a:pt x="142" y="244"/>
                      <a:pt x="148" y="253"/>
                      <a:pt x="154" y="262"/>
                    </a:cubicBezTo>
                    <a:cubicBezTo>
                      <a:pt x="155" y="268"/>
                      <a:pt x="155" y="273"/>
                      <a:pt x="155" y="279"/>
                    </a:cubicBezTo>
                    <a:cubicBezTo>
                      <a:pt x="149" y="271"/>
                      <a:pt x="143" y="263"/>
                      <a:pt x="138" y="255"/>
                    </a:cubicBezTo>
                    <a:cubicBezTo>
                      <a:pt x="137" y="254"/>
                      <a:pt x="136" y="254"/>
                      <a:pt x="136" y="254"/>
                    </a:cubicBezTo>
                    <a:cubicBezTo>
                      <a:pt x="136" y="248"/>
                      <a:pt x="136" y="242"/>
                      <a:pt x="136" y="235"/>
                    </a:cubicBezTo>
                    <a:close/>
                    <a:moveTo>
                      <a:pt x="154" y="299"/>
                    </a:moveTo>
                    <a:cubicBezTo>
                      <a:pt x="150" y="293"/>
                      <a:pt x="147" y="288"/>
                      <a:pt x="143" y="283"/>
                    </a:cubicBezTo>
                    <a:cubicBezTo>
                      <a:pt x="143" y="282"/>
                      <a:pt x="139" y="276"/>
                      <a:pt x="136" y="273"/>
                    </a:cubicBezTo>
                    <a:cubicBezTo>
                      <a:pt x="136" y="268"/>
                      <a:pt x="136" y="263"/>
                      <a:pt x="136" y="258"/>
                    </a:cubicBezTo>
                    <a:cubicBezTo>
                      <a:pt x="142" y="267"/>
                      <a:pt x="148" y="276"/>
                      <a:pt x="155" y="284"/>
                    </a:cubicBezTo>
                    <a:cubicBezTo>
                      <a:pt x="155" y="290"/>
                      <a:pt x="156" y="296"/>
                      <a:pt x="156" y="302"/>
                    </a:cubicBezTo>
                    <a:cubicBezTo>
                      <a:pt x="155" y="301"/>
                      <a:pt x="154" y="300"/>
                      <a:pt x="154" y="299"/>
                    </a:cubicBezTo>
                    <a:close/>
                    <a:moveTo>
                      <a:pt x="156" y="199"/>
                    </a:moveTo>
                    <a:cubicBezTo>
                      <a:pt x="153" y="195"/>
                      <a:pt x="149" y="192"/>
                      <a:pt x="146" y="188"/>
                    </a:cubicBezTo>
                    <a:cubicBezTo>
                      <a:pt x="146" y="187"/>
                      <a:pt x="146" y="187"/>
                      <a:pt x="145" y="187"/>
                    </a:cubicBezTo>
                    <a:cubicBezTo>
                      <a:pt x="145" y="186"/>
                      <a:pt x="145" y="186"/>
                      <a:pt x="144" y="186"/>
                    </a:cubicBezTo>
                    <a:cubicBezTo>
                      <a:pt x="142" y="183"/>
                      <a:pt x="139" y="180"/>
                      <a:pt x="136" y="177"/>
                    </a:cubicBezTo>
                    <a:cubicBezTo>
                      <a:pt x="136" y="176"/>
                      <a:pt x="136" y="175"/>
                      <a:pt x="136" y="174"/>
                    </a:cubicBezTo>
                    <a:cubicBezTo>
                      <a:pt x="137" y="175"/>
                      <a:pt x="139" y="173"/>
                      <a:pt x="138" y="171"/>
                    </a:cubicBezTo>
                    <a:cubicBezTo>
                      <a:pt x="137" y="170"/>
                      <a:pt x="136" y="170"/>
                      <a:pt x="136" y="169"/>
                    </a:cubicBezTo>
                    <a:cubicBezTo>
                      <a:pt x="136" y="166"/>
                      <a:pt x="136" y="163"/>
                      <a:pt x="136" y="160"/>
                    </a:cubicBezTo>
                    <a:cubicBezTo>
                      <a:pt x="143" y="170"/>
                      <a:pt x="150" y="179"/>
                      <a:pt x="156" y="189"/>
                    </a:cubicBezTo>
                    <a:cubicBezTo>
                      <a:pt x="156" y="193"/>
                      <a:pt x="156" y="196"/>
                      <a:pt x="156" y="199"/>
                    </a:cubicBezTo>
                    <a:close/>
                    <a:moveTo>
                      <a:pt x="157" y="180"/>
                    </a:moveTo>
                    <a:cubicBezTo>
                      <a:pt x="156" y="179"/>
                      <a:pt x="155" y="177"/>
                      <a:pt x="154" y="175"/>
                    </a:cubicBezTo>
                    <a:cubicBezTo>
                      <a:pt x="155" y="176"/>
                      <a:pt x="156" y="177"/>
                      <a:pt x="157" y="178"/>
                    </a:cubicBezTo>
                    <a:cubicBezTo>
                      <a:pt x="157" y="179"/>
                      <a:pt x="157" y="180"/>
                      <a:pt x="157" y="180"/>
                    </a:cubicBezTo>
                    <a:close/>
                    <a:moveTo>
                      <a:pt x="158" y="172"/>
                    </a:moveTo>
                    <a:cubicBezTo>
                      <a:pt x="152" y="166"/>
                      <a:pt x="147" y="160"/>
                      <a:pt x="143" y="153"/>
                    </a:cubicBezTo>
                    <a:cubicBezTo>
                      <a:pt x="140" y="150"/>
                      <a:pt x="138" y="147"/>
                      <a:pt x="136" y="144"/>
                    </a:cubicBezTo>
                    <a:cubicBezTo>
                      <a:pt x="136" y="141"/>
                      <a:pt x="136" y="138"/>
                      <a:pt x="136" y="135"/>
                    </a:cubicBezTo>
                    <a:cubicBezTo>
                      <a:pt x="136" y="136"/>
                      <a:pt x="137" y="136"/>
                      <a:pt x="137" y="137"/>
                    </a:cubicBezTo>
                    <a:cubicBezTo>
                      <a:pt x="144" y="147"/>
                      <a:pt x="151" y="157"/>
                      <a:pt x="158" y="167"/>
                    </a:cubicBezTo>
                    <a:cubicBezTo>
                      <a:pt x="158" y="168"/>
                      <a:pt x="158" y="170"/>
                      <a:pt x="158" y="172"/>
                    </a:cubicBezTo>
                    <a:close/>
                    <a:moveTo>
                      <a:pt x="158" y="159"/>
                    </a:moveTo>
                    <a:cubicBezTo>
                      <a:pt x="158" y="159"/>
                      <a:pt x="158" y="158"/>
                      <a:pt x="157" y="158"/>
                    </a:cubicBezTo>
                    <a:cubicBezTo>
                      <a:pt x="155" y="155"/>
                      <a:pt x="153" y="152"/>
                      <a:pt x="151" y="149"/>
                    </a:cubicBezTo>
                    <a:cubicBezTo>
                      <a:pt x="151" y="149"/>
                      <a:pt x="150" y="148"/>
                      <a:pt x="150" y="148"/>
                    </a:cubicBezTo>
                    <a:cubicBezTo>
                      <a:pt x="146" y="141"/>
                      <a:pt x="141" y="134"/>
                      <a:pt x="136" y="127"/>
                    </a:cubicBezTo>
                    <a:cubicBezTo>
                      <a:pt x="136" y="125"/>
                      <a:pt x="136" y="123"/>
                      <a:pt x="136" y="121"/>
                    </a:cubicBezTo>
                    <a:cubicBezTo>
                      <a:pt x="142" y="130"/>
                      <a:pt x="149" y="138"/>
                      <a:pt x="157" y="146"/>
                    </a:cubicBezTo>
                    <a:cubicBezTo>
                      <a:pt x="157" y="148"/>
                      <a:pt x="158" y="149"/>
                      <a:pt x="159" y="150"/>
                    </a:cubicBezTo>
                    <a:cubicBezTo>
                      <a:pt x="159" y="153"/>
                      <a:pt x="159" y="156"/>
                      <a:pt x="158" y="159"/>
                    </a:cubicBezTo>
                    <a:close/>
                    <a:moveTo>
                      <a:pt x="160" y="144"/>
                    </a:moveTo>
                    <a:cubicBezTo>
                      <a:pt x="158" y="142"/>
                      <a:pt x="157" y="140"/>
                      <a:pt x="155" y="138"/>
                    </a:cubicBezTo>
                    <a:cubicBezTo>
                      <a:pt x="149" y="129"/>
                      <a:pt x="143" y="120"/>
                      <a:pt x="136" y="111"/>
                    </a:cubicBezTo>
                    <a:cubicBezTo>
                      <a:pt x="136" y="108"/>
                      <a:pt x="136" y="105"/>
                      <a:pt x="136" y="101"/>
                    </a:cubicBezTo>
                    <a:cubicBezTo>
                      <a:pt x="136" y="102"/>
                      <a:pt x="136" y="102"/>
                      <a:pt x="136" y="102"/>
                    </a:cubicBezTo>
                    <a:cubicBezTo>
                      <a:pt x="144" y="115"/>
                      <a:pt x="152" y="127"/>
                      <a:pt x="160" y="140"/>
                    </a:cubicBezTo>
                    <a:cubicBezTo>
                      <a:pt x="160" y="141"/>
                      <a:pt x="160" y="142"/>
                      <a:pt x="160" y="144"/>
                    </a:cubicBezTo>
                    <a:close/>
                    <a:moveTo>
                      <a:pt x="153" y="121"/>
                    </a:moveTo>
                    <a:cubicBezTo>
                      <a:pt x="154" y="121"/>
                      <a:pt x="155" y="121"/>
                      <a:pt x="156" y="121"/>
                    </a:cubicBezTo>
                    <a:cubicBezTo>
                      <a:pt x="160" y="126"/>
                      <a:pt x="165" y="132"/>
                      <a:pt x="170" y="138"/>
                    </a:cubicBezTo>
                    <a:cubicBezTo>
                      <a:pt x="170" y="140"/>
                      <a:pt x="170" y="142"/>
                      <a:pt x="170" y="144"/>
                    </a:cubicBezTo>
                    <a:cubicBezTo>
                      <a:pt x="168" y="141"/>
                      <a:pt x="165" y="138"/>
                      <a:pt x="163" y="134"/>
                    </a:cubicBezTo>
                    <a:cubicBezTo>
                      <a:pt x="163" y="133"/>
                      <a:pt x="163" y="133"/>
                      <a:pt x="163" y="132"/>
                    </a:cubicBezTo>
                    <a:cubicBezTo>
                      <a:pt x="163" y="130"/>
                      <a:pt x="161" y="130"/>
                      <a:pt x="161" y="131"/>
                    </a:cubicBezTo>
                    <a:cubicBezTo>
                      <a:pt x="161" y="131"/>
                      <a:pt x="161" y="132"/>
                      <a:pt x="161" y="132"/>
                    </a:cubicBezTo>
                    <a:cubicBezTo>
                      <a:pt x="158" y="128"/>
                      <a:pt x="156" y="124"/>
                      <a:pt x="153" y="121"/>
                    </a:cubicBezTo>
                    <a:close/>
                    <a:moveTo>
                      <a:pt x="167" y="273"/>
                    </a:moveTo>
                    <a:cubicBezTo>
                      <a:pt x="165" y="270"/>
                      <a:pt x="163" y="268"/>
                      <a:pt x="161" y="265"/>
                    </a:cubicBezTo>
                    <a:cubicBezTo>
                      <a:pt x="161" y="261"/>
                      <a:pt x="161" y="256"/>
                      <a:pt x="161" y="252"/>
                    </a:cubicBezTo>
                    <a:cubicBezTo>
                      <a:pt x="163" y="255"/>
                      <a:pt x="165" y="258"/>
                      <a:pt x="167" y="260"/>
                    </a:cubicBezTo>
                    <a:cubicBezTo>
                      <a:pt x="167" y="264"/>
                      <a:pt x="167" y="269"/>
                      <a:pt x="167" y="273"/>
                    </a:cubicBezTo>
                    <a:close/>
                    <a:moveTo>
                      <a:pt x="167" y="294"/>
                    </a:moveTo>
                    <a:cubicBezTo>
                      <a:pt x="165" y="292"/>
                      <a:pt x="163" y="290"/>
                      <a:pt x="161" y="287"/>
                    </a:cubicBezTo>
                    <a:cubicBezTo>
                      <a:pt x="161" y="282"/>
                      <a:pt x="161" y="277"/>
                      <a:pt x="161" y="272"/>
                    </a:cubicBezTo>
                    <a:cubicBezTo>
                      <a:pt x="163" y="274"/>
                      <a:pt x="165" y="277"/>
                      <a:pt x="167" y="279"/>
                    </a:cubicBezTo>
                    <a:cubicBezTo>
                      <a:pt x="167" y="284"/>
                      <a:pt x="167" y="289"/>
                      <a:pt x="167" y="294"/>
                    </a:cubicBezTo>
                    <a:close/>
                    <a:moveTo>
                      <a:pt x="161" y="247"/>
                    </a:moveTo>
                    <a:cubicBezTo>
                      <a:pt x="161" y="244"/>
                      <a:pt x="161" y="241"/>
                      <a:pt x="161" y="238"/>
                    </a:cubicBezTo>
                    <a:cubicBezTo>
                      <a:pt x="163" y="241"/>
                      <a:pt x="165" y="244"/>
                      <a:pt x="167" y="247"/>
                    </a:cubicBezTo>
                    <a:cubicBezTo>
                      <a:pt x="167" y="250"/>
                      <a:pt x="167" y="252"/>
                      <a:pt x="167" y="255"/>
                    </a:cubicBezTo>
                    <a:cubicBezTo>
                      <a:pt x="165" y="253"/>
                      <a:pt x="163" y="250"/>
                      <a:pt x="161" y="247"/>
                    </a:cubicBezTo>
                    <a:close/>
                    <a:moveTo>
                      <a:pt x="161" y="308"/>
                    </a:moveTo>
                    <a:cubicBezTo>
                      <a:pt x="161" y="303"/>
                      <a:pt x="161" y="297"/>
                      <a:pt x="161" y="292"/>
                    </a:cubicBezTo>
                    <a:cubicBezTo>
                      <a:pt x="163" y="295"/>
                      <a:pt x="165" y="297"/>
                      <a:pt x="167" y="300"/>
                    </a:cubicBezTo>
                    <a:cubicBezTo>
                      <a:pt x="167" y="305"/>
                      <a:pt x="167" y="311"/>
                      <a:pt x="168" y="316"/>
                    </a:cubicBezTo>
                    <a:cubicBezTo>
                      <a:pt x="165" y="313"/>
                      <a:pt x="163" y="311"/>
                      <a:pt x="161" y="308"/>
                    </a:cubicBezTo>
                    <a:close/>
                    <a:moveTo>
                      <a:pt x="168" y="242"/>
                    </a:moveTo>
                    <a:cubicBezTo>
                      <a:pt x="165" y="239"/>
                      <a:pt x="163" y="236"/>
                      <a:pt x="161" y="233"/>
                    </a:cubicBezTo>
                    <a:cubicBezTo>
                      <a:pt x="161" y="226"/>
                      <a:pt x="161" y="220"/>
                      <a:pt x="161" y="213"/>
                    </a:cubicBezTo>
                    <a:cubicBezTo>
                      <a:pt x="163" y="217"/>
                      <a:pt x="166" y="221"/>
                      <a:pt x="169" y="224"/>
                    </a:cubicBezTo>
                    <a:cubicBezTo>
                      <a:pt x="168" y="230"/>
                      <a:pt x="168" y="236"/>
                      <a:pt x="168" y="242"/>
                    </a:cubicBezTo>
                    <a:close/>
                    <a:moveTo>
                      <a:pt x="169" y="212"/>
                    </a:moveTo>
                    <a:cubicBezTo>
                      <a:pt x="169" y="213"/>
                      <a:pt x="169" y="213"/>
                      <a:pt x="169" y="213"/>
                    </a:cubicBezTo>
                    <a:cubicBezTo>
                      <a:pt x="166" y="210"/>
                      <a:pt x="163" y="207"/>
                      <a:pt x="161" y="204"/>
                    </a:cubicBezTo>
                    <a:cubicBezTo>
                      <a:pt x="161" y="201"/>
                      <a:pt x="161" y="199"/>
                      <a:pt x="161" y="196"/>
                    </a:cubicBezTo>
                    <a:cubicBezTo>
                      <a:pt x="164" y="201"/>
                      <a:pt x="167" y="206"/>
                      <a:pt x="169" y="211"/>
                    </a:cubicBezTo>
                    <a:cubicBezTo>
                      <a:pt x="169" y="211"/>
                      <a:pt x="169" y="212"/>
                      <a:pt x="169" y="212"/>
                    </a:cubicBezTo>
                    <a:close/>
                    <a:moveTo>
                      <a:pt x="170" y="199"/>
                    </a:moveTo>
                    <a:cubicBezTo>
                      <a:pt x="167" y="195"/>
                      <a:pt x="164" y="190"/>
                      <a:pt x="161" y="186"/>
                    </a:cubicBezTo>
                    <a:cubicBezTo>
                      <a:pt x="161" y="184"/>
                      <a:pt x="161" y="183"/>
                      <a:pt x="161" y="182"/>
                    </a:cubicBezTo>
                    <a:cubicBezTo>
                      <a:pt x="164" y="185"/>
                      <a:pt x="167" y="188"/>
                      <a:pt x="170" y="192"/>
                    </a:cubicBezTo>
                    <a:cubicBezTo>
                      <a:pt x="170" y="194"/>
                      <a:pt x="170" y="197"/>
                      <a:pt x="170" y="199"/>
                    </a:cubicBezTo>
                    <a:close/>
                    <a:moveTo>
                      <a:pt x="170" y="186"/>
                    </a:moveTo>
                    <a:cubicBezTo>
                      <a:pt x="167" y="182"/>
                      <a:pt x="164" y="179"/>
                      <a:pt x="161" y="175"/>
                    </a:cubicBezTo>
                    <a:cubicBezTo>
                      <a:pt x="161" y="174"/>
                      <a:pt x="161" y="173"/>
                      <a:pt x="161" y="171"/>
                    </a:cubicBezTo>
                    <a:cubicBezTo>
                      <a:pt x="164" y="175"/>
                      <a:pt x="167" y="180"/>
                      <a:pt x="170" y="184"/>
                    </a:cubicBezTo>
                    <a:cubicBezTo>
                      <a:pt x="170" y="185"/>
                      <a:pt x="170" y="185"/>
                      <a:pt x="170" y="186"/>
                    </a:cubicBezTo>
                    <a:close/>
                    <a:moveTo>
                      <a:pt x="161" y="163"/>
                    </a:moveTo>
                    <a:cubicBezTo>
                      <a:pt x="161" y="160"/>
                      <a:pt x="161" y="157"/>
                      <a:pt x="162" y="154"/>
                    </a:cubicBezTo>
                    <a:cubicBezTo>
                      <a:pt x="162" y="155"/>
                      <a:pt x="163" y="157"/>
                      <a:pt x="164" y="158"/>
                    </a:cubicBezTo>
                    <a:cubicBezTo>
                      <a:pt x="166" y="161"/>
                      <a:pt x="168" y="163"/>
                      <a:pt x="170" y="166"/>
                    </a:cubicBezTo>
                    <a:cubicBezTo>
                      <a:pt x="170" y="169"/>
                      <a:pt x="170" y="173"/>
                      <a:pt x="170" y="176"/>
                    </a:cubicBezTo>
                    <a:cubicBezTo>
                      <a:pt x="167" y="172"/>
                      <a:pt x="164" y="167"/>
                      <a:pt x="161" y="163"/>
                    </a:cubicBezTo>
                    <a:close/>
                    <a:moveTo>
                      <a:pt x="249" y="205"/>
                    </a:moveTo>
                    <a:cubicBezTo>
                      <a:pt x="251" y="207"/>
                      <a:pt x="252" y="209"/>
                      <a:pt x="254" y="212"/>
                    </a:cubicBezTo>
                    <a:cubicBezTo>
                      <a:pt x="252" y="210"/>
                      <a:pt x="250" y="208"/>
                      <a:pt x="249" y="206"/>
                    </a:cubicBezTo>
                    <a:cubicBezTo>
                      <a:pt x="249" y="206"/>
                      <a:pt x="249" y="205"/>
                      <a:pt x="249" y="205"/>
                    </a:cubicBezTo>
                    <a:close/>
                    <a:moveTo>
                      <a:pt x="234" y="208"/>
                    </a:moveTo>
                    <a:cubicBezTo>
                      <a:pt x="235" y="209"/>
                      <a:pt x="235" y="210"/>
                      <a:pt x="236" y="210"/>
                    </a:cubicBezTo>
                    <a:cubicBezTo>
                      <a:pt x="240" y="216"/>
                      <a:pt x="247" y="221"/>
                      <a:pt x="234" y="211"/>
                    </a:cubicBezTo>
                    <a:cubicBezTo>
                      <a:pt x="234" y="210"/>
                      <a:pt x="234" y="209"/>
                      <a:pt x="234" y="208"/>
                    </a:cubicBezTo>
                    <a:close/>
                    <a:moveTo>
                      <a:pt x="219" y="155"/>
                    </a:moveTo>
                    <a:cubicBezTo>
                      <a:pt x="224" y="161"/>
                      <a:pt x="229" y="166"/>
                      <a:pt x="234" y="172"/>
                    </a:cubicBezTo>
                    <a:cubicBezTo>
                      <a:pt x="234" y="174"/>
                      <a:pt x="233" y="175"/>
                      <a:pt x="233" y="176"/>
                    </a:cubicBezTo>
                    <a:cubicBezTo>
                      <a:pt x="228" y="170"/>
                      <a:pt x="223" y="164"/>
                      <a:pt x="218" y="159"/>
                    </a:cubicBezTo>
                    <a:cubicBezTo>
                      <a:pt x="218" y="157"/>
                      <a:pt x="218" y="156"/>
                      <a:pt x="219" y="155"/>
                    </a:cubicBezTo>
                    <a:close/>
                    <a:moveTo>
                      <a:pt x="233" y="186"/>
                    </a:moveTo>
                    <a:cubicBezTo>
                      <a:pt x="233" y="187"/>
                      <a:pt x="232" y="189"/>
                      <a:pt x="232" y="190"/>
                    </a:cubicBezTo>
                    <a:cubicBezTo>
                      <a:pt x="227" y="184"/>
                      <a:pt x="221" y="178"/>
                      <a:pt x="216" y="172"/>
                    </a:cubicBezTo>
                    <a:cubicBezTo>
                      <a:pt x="216" y="170"/>
                      <a:pt x="216" y="169"/>
                      <a:pt x="216" y="167"/>
                    </a:cubicBezTo>
                    <a:cubicBezTo>
                      <a:pt x="222" y="173"/>
                      <a:pt x="227" y="180"/>
                      <a:pt x="233" y="186"/>
                    </a:cubicBezTo>
                    <a:close/>
                    <a:moveTo>
                      <a:pt x="217" y="176"/>
                    </a:moveTo>
                    <a:cubicBezTo>
                      <a:pt x="222" y="181"/>
                      <a:pt x="227" y="186"/>
                      <a:pt x="232" y="192"/>
                    </a:cubicBezTo>
                    <a:cubicBezTo>
                      <a:pt x="232" y="193"/>
                      <a:pt x="232" y="193"/>
                      <a:pt x="232" y="194"/>
                    </a:cubicBezTo>
                    <a:cubicBezTo>
                      <a:pt x="228" y="188"/>
                      <a:pt x="223" y="182"/>
                      <a:pt x="217" y="176"/>
                    </a:cubicBezTo>
                    <a:close/>
                    <a:moveTo>
                      <a:pt x="231" y="204"/>
                    </a:moveTo>
                    <a:cubicBezTo>
                      <a:pt x="231" y="205"/>
                      <a:pt x="231" y="207"/>
                      <a:pt x="231" y="208"/>
                    </a:cubicBezTo>
                    <a:cubicBezTo>
                      <a:pt x="226" y="204"/>
                      <a:pt x="222" y="199"/>
                      <a:pt x="218" y="194"/>
                    </a:cubicBezTo>
                    <a:cubicBezTo>
                      <a:pt x="216" y="192"/>
                      <a:pt x="215" y="190"/>
                      <a:pt x="214" y="188"/>
                    </a:cubicBezTo>
                    <a:cubicBezTo>
                      <a:pt x="214" y="186"/>
                      <a:pt x="214" y="184"/>
                      <a:pt x="214" y="182"/>
                    </a:cubicBezTo>
                    <a:cubicBezTo>
                      <a:pt x="220" y="189"/>
                      <a:pt x="226" y="196"/>
                      <a:pt x="231" y="204"/>
                    </a:cubicBezTo>
                    <a:close/>
                    <a:moveTo>
                      <a:pt x="206" y="140"/>
                    </a:moveTo>
                    <a:cubicBezTo>
                      <a:pt x="210" y="144"/>
                      <a:pt x="213" y="148"/>
                      <a:pt x="216" y="152"/>
                    </a:cubicBezTo>
                    <a:cubicBezTo>
                      <a:pt x="216" y="152"/>
                      <a:pt x="216" y="152"/>
                      <a:pt x="216" y="152"/>
                    </a:cubicBezTo>
                    <a:cubicBezTo>
                      <a:pt x="216" y="153"/>
                      <a:pt x="216" y="155"/>
                      <a:pt x="215" y="156"/>
                    </a:cubicBezTo>
                    <a:cubicBezTo>
                      <a:pt x="212" y="152"/>
                      <a:pt x="209" y="149"/>
                      <a:pt x="206" y="145"/>
                    </a:cubicBezTo>
                    <a:cubicBezTo>
                      <a:pt x="206" y="143"/>
                      <a:pt x="206" y="142"/>
                      <a:pt x="206" y="140"/>
                    </a:cubicBezTo>
                    <a:close/>
                    <a:moveTo>
                      <a:pt x="214" y="164"/>
                    </a:moveTo>
                    <a:cubicBezTo>
                      <a:pt x="214" y="166"/>
                      <a:pt x="213" y="167"/>
                      <a:pt x="213" y="169"/>
                    </a:cubicBezTo>
                    <a:cubicBezTo>
                      <a:pt x="210" y="166"/>
                      <a:pt x="207" y="162"/>
                      <a:pt x="204" y="158"/>
                    </a:cubicBezTo>
                    <a:cubicBezTo>
                      <a:pt x="204" y="157"/>
                      <a:pt x="204" y="155"/>
                      <a:pt x="205" y="153"/>
                    </a:cubicBezTo>
                    <a:cubicBezTo>
                      <a:pt x="208" y="157"/>
                      <a:pt x="211" y="160"/>
                      <a:pt x="214" y="164"/>
                    </a:cubicBezTo>
                    <a:close/>
                    <a:moveTo>
                      <a:pt x="156" y="77"/>
                    </a:moveTo>
                    <a:cubicBezTo>
                      <a:pt x="158" y="80"/>
                      <a:pt x="160" y="83"/>
                      <a:pt x="162" y="86"/>
                    </a:cubicBezTo>
                    <a:cubicBezTo>
                      <a:pt x="164" y="87"/>
                      <a:pt x="165" y="89"/>
                      <a:pt x="166" y="91"/>
                    </a:cubicBezTo>
                    <a:cubicBezTo>
                      <a:pt x="166" y="92"/>
                      <a:pt x="167" y="92"/>
                      <a:pt x="167" y="92"/>
                    </a:cubicBezTo>
                    <a:cubicBezTo>
                      <a:pt x="172" y="98"/>
                      <a:pt x="176" y="104"/>
                      <a:pt x="181" y="109"/>
                    </a:cubicBezTo>
                    <a:cubicBezTo>
                      <a:pt x="189" y="119"/>
                      <a:pt x="197" y="128"/>
                      <a:pt x="205" y="138"/>
                    </a:cubicBezTo>
                    <a:cubicBezTo>
                      <a:pt x="204" y="138"/>
                      <a:pt x="204" y="138"/>
                      <a:pt x="204" y="139"/>
                    </a:cubicBezTo>
                    <a:cubicBezTo>
                      <a:pt x="203" y="140"/>
                      <a:pt x="203" y="141"/>
                      <a:pt x="203" y="142"/>
                    </a:cubicBezTo>
                    <a:cubicBezTo>
                      <a:pt x="200" y="138"/>
                      <a:pt x="197" y="135"/>
                      <a:pt x="195" y="131"/>
                    </a:cubicBezTo>
                    <a:cubicBezTo>
                      <a:pt x="182" y="113"/>
                      <a:pt x="169" y="96"/>
                      <a:pt x="156" y="79"/>
                    </a:cubicBezTo>
                    <a:cubicBezTo>
                      <a:pt x="156" y="78"/>
                      <a:pt x="156" y="78"/>
                      <a:pt x="155" y="78"/>
                    </a:cubicBezTo>
                    <a:cubicBezTo>
                      <a:pt x="156" y="77"/>
                      <a:pt x="156" y="77"/>
                      <a:pt x="156" y="77"/>
                    </a:cubicBezTo>
                    <a:close/>
                    <a:moveTo>
                      <a:pt x="151" y="80"/>
                    </a:moveTo>
                    <a:cubicBezTo>
                      <a:pt x="147" y="75"/>
                      <a:pt x="144" y="70"/>
                      <a:pt x="141" y="65"/>
                    </a:cubicBezTo>
                    <a:cubicBezTo>
                      <a:pt x="142" y="67"/>
                      <a:pt x="145" y="70"/>
                      <a:pt x="147" y="72"/>
                    </a:cubicBezTo>
                    <a:cubicBezTo>
                      <a:pt x="158" y="94"/>
                      <a:pt x="177" y="115"/>
                      <a:pt x="190" y="134"/>
                    </a:cubicBezTo>
                    <a:cubicBezTo>
                      <a:pt x="194" y="139"/>
                      <a:pt x="198" y="144"/>
                      <a:pt x="202" y="150"/>
                    </a:cubicBezTo>
                    <a:cubicBezTo>
                      <a:pt x="202" y="151"/>
                      <a:pt x="202" y="153"/>
                      <a:pt x="201" y="155"/>
                    </a:cubicBezTo>
                    <a:cubicBezTo>
                      <a:pt x="201" y="155"/>
                      <a:pt x="200" y="154"/>
                      <a:pt x="199" y="153"/>
                    </a:cubicBezTo>
                    <a:cubicBezTo>
                      <a:pt x="196" y="148"/>
                      <a:pt x="192" y="144"/>
                      <a:pt x="188" y="139"/>
                    </a:cubicBezTo>
                    <a:cubicBezTo>
                      <a:pt x="188" y="137"/>
                      <a:pt x="188" y="136"/>
                      <a:pt x="188" y="134"/>
                    </a:cubicBezTo>
                    <a:cubicBezTo>
                      <a:pt x="188" y="133"/>
                      <a:pt x="187" y="132"/>
                      <a:pt x="186" y="133"/>
                    </a:cubicBezTo>
                    <a:cubicBezTo>
                      <a:pt x="186" y="134"/>
                      <a:pt x="185" y="135"/>
                      <a:pt x="185" y="135"/>
                    </a:cubicBezTo>
                    <a:cubicBezTo>
                      <a:pt x="171" y="117"/>
                      <a:pt x="158" y="99"/>
                      <a:pt x="146" y="80"/>
                    </a:cubicBezTo>
                    <a:cubicBezTo>
                      <a:pt x="146" y="81"/>
                      <a:pt x="147" y="82"/>
                      <a:pt x="148" y="82"/>
                    </a:cubicBezTo>
                    <a:cubicBezTo>
                      <a:pt x="150" y="84"/>
                      <a:pt x="152" y="82"/>
                      <a:pt x="151" y="80"/>
                    </a:cubicBezTo>
                    <a:close/>
                    <a:moveTo>
                      <a:pt x="208" y="248"/>
                    </a:moveTo>
                    <a:cubicBezTo>
                      <a:pt x="205" y="244"/>
                      <a:pt x="202" y="241"/>
                      <a:pt x="200" y="237"/>
                    </a:cubicBezTo>
                    <a:cubicBezTo>
                      <a:pt x="200" y="229"/>
                      <a:pt x="200" y="221"/>
                      <a:pt x="200" y="213"/>
                    </a:cubicBezTo>
                    <a:cubicBezTo>
                      <a:pt x="203" y="217"/>
                      <a:pt x="206" y="221"/>
                      <a:pt x="208" y="225"/>
                    </a:cubicBezTo>
                    <a:cubicBezTo>
                      <a:pt x="208" y="232"/>
                      <a:pt x="208" y="240"/>
                      <a:pt x="208" y="248"/>
                    </a:cubicBezTo>
                    <a:close/>
                    <a:moveTo>
                      <a:pt x="208" y="270"/>
                    </a:moveTo>
                    <a:cubicBezTo>
                      <a:pt x="205" y="266"/>
                      <a:pt x="202" y="263"/>
                      <a:pt x="199" y="259"/>
                    </a:cubicBezTo>
                    <a:cubicBezTo>
                      <a:pt x="199" y="253"/>
                      <a:pt x="199" y="248"/>
                      <a:pt x="200" y="242"/>
                    </a:cubicBezTo>
                    <a:cubicBezTo>
                      <a:pt x="202" y="246"/>
                      <a:pt x="205" y="249"/>
                      <a:pt x="208" y="253"/>
                    </a:cubicBezTo>
                    <a:cubicBezTo>
                      <a:pt x="208" y="259"/>
                      <a:pt x="208" y="264"/>
                      <a:pt x="208" y="270"/>
                    </a:cubicBezTo>
                    <a:close/>
                    <a:moveTo>
                      <a:pt x="200" y="170"/>
                    </a:moveTo>
                    <a:cubicBezTo>
                      <a:pt x="198" y="167"/>
                      <a:pt x="195" y="164"/>
                      <a:pt x="193" y="161"/>
                    </a:cubicBezTo>
                    <a:cubicBezTo>
                      <a:pt x="191" y="159"/>
                      <a:pt x="189" y="157"/>
                      <a:pt x="187" y="155"/>
                    </a:cubicBezTo>
                    <a:cubicBezTo>
                      <a:pt x="187" y="152"/>
                      <a:pt x="187" y="150"/>
                      <a:pt x="188" y="148"/>
                    </a:cubicBezTo>
                    <a:cubicBezTo>
                      <a:pt x="192" y="154"/>
                      <a:pt x="196" y="159"/>
                      <a:pt x="200" y="164"/>
                    </a:cubicBezTo>
                    <a:cubicBezTo>
                      <a:pt x="200" y="166"/>
                      <a:pt x="200" y="168"/>
                      <a:pt x="200" y="170"/>
                    </a:cubicBezTo>
                    <a:close/>
                    <a:moveTo>
                      <a:pt x="194" y="148"/>
                    </a:moveTo>
                    <a:cubicBezTo>
                      <a:pt x="192" y="145"/>
                      <a:pt x="190" y="143"/>
                      <a:pt x="188" y="140"/>
                    </a:cubicBezTo>
                    <a:cubicBezTo>
                      <a:pt x="188" y="140"/>
                      <a:pt x="188" y="140"/>
                      <a:pt x="188" y="140"/>
                    </a:cubicBezTo>
                    <a:cubicBezTo>
                      <a:pt x="192" y="145"/>
                      <a:pt x="197" y="151"/>
                      <a:pt x="201" y="156"/>
                    </a:cubicBezTo>
                    <a:cubicBezTo>
                      <a:pt x="201" y="156"/>
                      <a:pt x="201" y="156"/>
                      <a:pt x="201" y="156"/>
                    </a:cubicBezTo>
                    <a:cubicBezTo>
                      <a:pt x="199" y="154"/>
                      <a:pt x="196" y="151"/>
                      <a:pt x="194" y="148"/>
                    </a:cubicBezTo>
                    <a:close/>
                    <a:moveTo>
                      <a:pt x="185" y="136"/>
                    </a:moveTo>
                    <a:cubicBezTo>
                      <a:pt x="185" y="136"/>
                      <a:pt x="185" y="136"/>
                      <a:pt x="185" y="136"/>
                    </a:cubicBezTo>
                    <a:cubicBezTo>
                      <a:pt x="182" y="132"/>
                      <a:pt x="179" y="128"/>
                      <a:pt x="176" y="125"/>
                    </a:cubicBezTo>
                    <a:cubicBezTo>
                      <a:pt x="176" y="125"/>
                      <a:pt x="176" y="125"/>
                      <a:pt x="176" y="125"/>
                    </a:cubicBezTo>
                    <a:cubicBezTo>
                      <a:pt x="176" y="124"/>
                      <a:pt x="176" y="124"/>
                      <a:pt x="176" y="124"/>
                    </a:cubicBezTo>
                    <a:cubicBezTo>
                      <a:pt x="179" y="128"/>
                      <a:pt x="182" y="132"/>
                      <a:pt x="185" y="136"/>
                    </a:cubicBezTo>
                    <a:close/>
                    <a:moveTo>
                      <a:pt x="163" y="108"/>
                    </a:moveTo>
                    <a:cubicBezTo>
                      <a:pt x="159" y="103"/>
                      <a:pt x="155" y="97"/>
                      <a:pt x="151" y="91"/>
                    </a:cubicBezTo>
                    <a:cubicBezTo>
                      <a:pt x="151" y="90"/>
                      <a:pt x="150" y="89"/>
                      <a:pt x="149" y="88"/>
                    </a:cubicBezTo>
                    <a:cubicBezTo>
                      <a:pt x="158" y="100"/>
                      <a:pt x="166" y="111"/>
                      <a:pt x="175" y="123"/>
                    </a:cubicBezTo>
                    <a:cubicBezTo>
                      <a:pt x="175" y="123"/>
                      <a:pt x="174" y="123"/>
                      <a:pt x="174" y="123"/>
                    </a:cubicBezTo>
                    <a:cubicBezTo>
                      <a:pt x="171" y="118"/>
                      <a:pt x="167" y="113"/>
                      <a:pt x="163" y="108"/>
                    </a:cubicBezTo>
                    <a:close/>
                    <a:moveTo>
                      <a:pt x="172" y="301"/>
                    </a:moveTo>
                    <a:cubicBezTo>
                      <a:pt x="172" y="296"/>
                      <a:pt x="172" y="291"/>
                      <a:pt x="172" y="287"/>
                    </a:cubicBezTo>
                    <a:cubicBezTo>
                      <a:pt x="174" y="290"/>
                      <a:pt x="177" y="292"/>
                      <a:pt x="179" y="295"/>
                    </a:cubicBezTo>
                    <a:cubicBezTo>
                      <a:pt x="179" y="301"/>
                      <a:pt x="179" y="306"/>
                      <a:pt x="180" y="311"/>
                    </a:cubicBezTo>
                    <a:cubicBezTo>
                      <a:pt x="177" y="308"/>
                      <a:pt x="174" y="304"/>
                      <a:pt x="172" y="301"/>
                    </a:cubicBezTo>
                    <a:close/>
                    <a:moveTo>
                      <a:pt x="179" y="215"/>
                    </a:moveTo>
                    <a:cubicBezTo>
                      <a:pt x="179" y="216"/>
                      <a:pt x="179" y="216"/>
                      <a:pt x="179" y="217"/>
                    </a:cubicBezTo>
                    <a:cubicBezTo>
                      <a:pt x="177" y="214"/>
                      <a:pt x="175" y="211"/>
                      <a:pt x="173" y="208"/>
                    </a:cubicBezTo>
                    <a:cubicBezTo>
                      <a:pt x="173" y="208"/>
                      <a:pt x="173" y="208"/>
                      <a:pt x="173" y="208"/>
                    </a:cubicBezTo>
                    <a:cubicBezTo>
                      <a:pt x="175" y="210"/>
                      <a:pt x="177" y="213"/>
                      <a:pt x="179" y="215"/>
                    </a:cubicBezTo>
                    <a:close/>
                    <a:moveTo>
                      <a:pt x="174" y="204"/>
                    </a:moveTo>
                    <a:cubicBezTo>
                      <a:pt x="174" y="201"/>
                      <a:pt x="174" y="199"/>
                      <a:pt x="174" y="196"/>
                    </a:cubicBezTo>
                    <a:cubicBezTo>
                      <a:pt x="176" y="198"/>
                      <a:pt x="178" y="200"/>
                      <a:pt x="179" y="202"/>
                    </a:cubicBezTo>
                    <a:cubicBezTo>
                      <a:pt x="179" y="205"/>
                      <a:pt x="179" y="208"/>
                      <a:pt x="179" y="211"/>
                    </a:cubicBezTo>
                    <a:cubicBezTo>
                      <a:pt x="177" y="209"/>
                      <a:pt x="175" y="206"/>
                      <a:pt x="174" y="204"/>
                    </a:cubicBezTo>
                    <a:close/>
                    <a:moveTo>
                      <a:pt x="179" y="229"/>
                    </a:moveTo>
                    <a:cubicBezTo>
                      <a:pt x="179" y="230"/>
                      <a:pt x="179" y="231"/>
                      <a:pt x="179" y="232"/>
                    </a:cubicBezTo>
                    <a:cubicBezTo>
                      <a:pt x="177" y="230"/>
                      <a:pt x="175" y="227"/>
                      <a:pt x="173" y="225"/>
                    </a:cubicBezTo>
                    <a:cubicBezTo>
                      <a:pt x="173" y="225"/>
                      <a:pt x="173" y="224"/>
                      <a:pt x="173" y="224"/>
                    </a:cubicBezTo>
                    <a:cubicBezTo>
                      <a:pt x="175" y="226"/>
                      <a:pt x="177" y="227"/>
                      <a:pt x="179" y="229"/>
                    </a:cubicBezTo>
                    <a:close/>
                    <a:moveTo>
                      <a:pt x="178" y="237"/>
                    </a:moveTo>
                    <a:cubicBezTo>
                      <a:pt x="178" y="243"/>
                      <a:pt x="178" y="249"/>
                      <a:pt x="178" y="255"/>
                    </a:cubicBezTo>
                    <a:cubicBezTo>
                      <a:pt x="176" y="253"/>
                      <a:pt x="174" y="250"/>
                      <a:pt x="172" y="248"/>
                    </a:cubicBezTo>
                    <a:cubicBezTo>
                      <a:pt x="173" y="242"/>
                      <a:pt x="173" y="236"/>
                      <a:pt x="173" y="230"/>
                    </a:cubicBezTo>
                    <a:cubicBezTo>
                      <a:pt x="175" y="232"/>
                      <a:pt x="177" y="235"/>
                      <a:pt x="178" y="237"/>
                    </a:cubicBezTo>
                    <a:close/>
                    <a:moveTo>
                      <a:pt x="178" y="260"/>
                    </a:moveTo>
                    <a:cubicBezTo>
                      <a:pt x="178" y="264"/>
                      <a:pt x="178" y="267"/>
                      <a:pt x="178" y="270"/>
                    </a:cubicBezTo>
                    <a:cubicBezTo>
                      <a:pt x="176" y="268"/>
                      <a:pt x="174" y="265"/>
                      <a:pt x="172" y="262"/>
                    </a:cubicBezTo>
                    <a:cubicBezTo>
                      <a:pt x="172" y="259"/>
                      <a:pt x="172" y="256"/>
                      <a:pt x="172" y="253"/>
                    </a:cubicBezTo>
                    <a:cubicBezTo>
                      <a:pt x="174" y="256"/>
                      <a:pt x="176" y="258"/>
                      <a:pt x="178" y="260"/>
                    </a:cubicBezTo>
                    <a:close/>
                    <a:moveTo>
                      <a:pt x="179" y="276"/>
                    </a:moveTo>
                    <a:cubicBezTo>
                      <a:pt x="179" y="280"/>
                      <a:pt x="179" y="284"/>
                      <a:pt x="179" y="289"/>
                    </a:cubicBezTo>
                    <a:cubicBezTo>
                      <a:pt x="177" y="286"/>
                      <a:pt x="174" y="283"/>
                      <a:pt x="172" y="280"/>
                    </a:cubicBezTo>
                    <a:cubicBezTo>
                      <a:pt x="172" y="276"/>
                      <a:pt x="172" y="272"/>
                      <a:pt x="172" y="268"/>
                    </a:cubicBezTo>
                    <a:cubicBezTo>
                      <a:pt x="174" y="271"/>
                      <a:pt x="176" y="273"/>
                      <a:pt x="179" y="276"/>
                    </a:cubicBezTo>
                    <a:close/>
                    <a:moveTo>
                      <a:pt x="180" y="191"/>
                    </a:moveTo>
                    <a:cubicBezTo>
                      <a:pt x="178" y="187"/>
                      <a:pt x="176" y="184"/>
                      <a:pt x="174" y="181"/>
                    </a:cubicBezTo>
                    <a:cubicBezTo>
                      <a:pt x="174" y="180"/>
                      <a:pt x="174" y="178"/>
                      <a:pt x="174" y="177"/>
                    </a:cubicBezTo>
                    <a:cubicBezTo>
                      <a:pt x="174" y="175"/>
                      <a:pt x="174" y="173"/>
                      <a:pt x="174" y="171"/>
                    </a:cubicBezTo>
                    <a:cubicBezTo>
                      <a:pt x="176" y="175"/>
                      <a:pt x="178" y="178"/>
                      <a:pt x="181" y="182"/>
                    </a:cubicBezTo>
                    <a:cubicBezTo>
                      <a:pt x="180" y="185"/>
                      <a:pt x="180" y="188"/>
                      <a:pt x="180" y="191"/>
                    </a:cubicBezTo>
                    <a:close/>
                    <a:moveTo>
                      <a:pt x="181" y="171"/>
                    </a:moveTo>
                    <a:cubicBezTo>
                      <a:pt x="178" y="168"/>
                      <a:pt x="176" y="165"/>
                      <a:pt x="173" y="162"/>
                    </a:cubicBezTo>
                    <a:cubicBezTo>
                      <a:pt x="173" y="160"/>
                      <a:pt x="173" y="159"/>
                      <a:pt x="173" y="158"/>
                    </a:cubicBezTo>
                    <a:cubicBezTo>
                      <a:pt x="176" y="162"/>
                      <a:pt x="178" y="166"/>
                      <a:pt x="181" y="170"/>
                    </a:cubicBezTo>
                    <a:cubicBezTo>
                      <a:pt x="181" y="170"/>
                      <a:pt x="181" y="171"/>
                      <a:pt x="181" y="171"/>
                    </a:cubicBezTo>
                    <a:close/>
                    <a:moveTo>
                      <a:pt x="182" y="160"/>
                    </a:moveTo>
                    <a:cubicBezTo>
                      <a:pt x="178" y="156"/>
                      <a:pt x="175" y="151"/>
                      <a:pt x="172" y="147"/>
                    </a:cubicBezTo>
                    <a:cubicBezTo>
                      <a:pt x="172" y="145"/>
                      <a:pt x="172" y="142"/>
                      <a:pt x="172" y="140"/>
                    </a:cubicBezTo>
                    <a:cubicBezTo>
                      <a:pt x="176" y="144"/>
                      <a:pt x="179" y="148"/>
                      <a:pt x="182" y="152"/>
                    </a:cubicBezTo>
                    <a:cubicBezTo>
                      <a:pt x="182" y="155"/>
                      <a:pt x="182" y="157"/>
                      <a:pt x="182" y="160"/>
                    </a:cubicBezTo>
                    <a:close/>
                    <a:moveTo>
                      <a:pt x="183" y="149"/>
                    </a:moveTo>
                    <a:cubicBezTo>
                      <a:pt x="179" y="145"/>
                      <a:pt x="176" y="141"/>
                      <a:pt x="173" y="137"/>
                    </a:cubicBezTo>
                    <a:cubicBezTo>
                      <a:pt x="173" y="135"/>
                      <a:pt x="173" y="133"/>
                      <a:pt x="174" y="131"/>
                    </a:cubicBezTo>
                    <a:cubicBezTo>
                      <a:pt x="177" y="135"/>
                      <a:pt x="180" y="139"/>
                      <a:pt x="184" y="144"/>
                    </a:cubicBezTo>
                    <a:cubicBezTo>
                      <a:pt x="183" y="145"/>
                      <a:pt x="183" y="147"/>
                      <a:pt x="183" y="149"/>
                    </a:cubicBezTo>
                    <a:close/>
                    <a:moveTo>
                      <a:pt x="196" y="259"/>
                    </a:moveTo>
                    <a:cubicBezTo>
                      <a:pt x="196" y="265"/>
                      <a:pt x="196" y="271"/>
                      <a:pt x="196" y="276"/>
                    </a:cubicBezTo>
                    <a:cubicBezTo>
                      <a:pt x="192" y="271"/>
                      <a:pt x="188" y="267"/>
                      <a:pt x="184" y="262"/>
                    </a:cubicBezTo>
                    <a:cubicBezTo>
                      <a:pt x="184" y="256"/>
                      <a:pt x="184" y="250"/>
                      <a:pt x="184" y="244"/>
                    </a:cubicBezTo>
                    <a:cubicBezTo>
                      <a:pt x="188" y="249"/>
                      <a:pt x="192" y="254"/>
                      <a:pt x="196" y="259"/>
                    </a:cubicBezTo>
                    <a:close/>
                    <a:moveTo>
                      <a:pt x="184" y="277"/>
                    </a:moveTo>
                    <a:cubicBezTo>
                      <a:pt x="184" y="274"/>
                      <a:pt x="184" y="270"/>
                      <a:pt x="184" y="267"/>
                    </a:cubicBezTo>
                    <a:cubicBezTo>
                      <a:pt x="188" y="272"/>
                      <a:pt x="192" y="277"/>
                      <a:pt x="196" y="281"/>
                    </a:cubicBezTo>
                    <a:cubicBezTo>
                      <a:pt x="196" y="285"/>
                      <a:pt x="196" y="289"/>
                      <a:pt x="196" y="293"/>
                    </a:cubicBezTo>
                    <a:cubicBezTo>
                      <a:pt x="192" y="288"/>
                      <a:pt x="188" y="282"/>
                      <a:pt x="184" y="277"/>
                    </a:cubicBezTo>
                    <a:close/>
                    <a:moveTo>
                      <a:pt x="196" y="254"/>
                    </a:moveTo>
                    <a:cubicBezTo>
                      <a:pt x="192" y="249"/>
                      <a:pt x="188" y="244"/>
                      <a:pt x="184" y="239"/>
                    </a:cubicBezTo>
                    <a:cubicBezTo>
                      <a:pt x="184" y="236"/>
                      <a:pt x="184" y="233"/>
                      <a:pt x="184" y="230"/>
                    </a:cubicBezTo>
                    <a:cubicBezTo>
                      <a:pt x="185" y="230"/>
                      <a:pt x="185" y="229"/>
                      <a:pt x="185" y="227"/>
                    </a:cubicBezTo>
                    <a:cubicBezTo>
                      <a:pt x="185" y="227"/>
                      <a:pt x="184" y="227"/>
                      <a:pt x="184" y="226"/>
                    </a:cubicBezTo>
                    <a:cubicBezTo>
                      <a:pt x="184" y="225"/>
                      <a:pt x="184" y="224"/>
                      <a:pt x="184" y="223"/>
                    </a:cubicBezTo>
                    <a:cubicBezTo>
                      <a:pt x="188" y="228"/>
                      <a:pt x="192" y="233"/>
                      <a:pt x="196" y="238"/>
                    </a:cubicBezTo>
                    <a:cubicBezTo>
                      <a:pt x="196" y="243"/>
                      <a:pt x="196" y="249"/>
                      <a:pt x="196" y="254"/>
                    </a:cubicBezTo>
                    <a:close/>
                    <a:moveTo>
                      <a:pt x="196" y="233"/>
                    </a:moveTo>
                    <a:cubicBezTo>
                      <a:pt x="192" y="228"/>
                      <a:pt x="188" y="223"/>
                      <a:pt x="184" y="218"/>
                    </a:cubicBezTo>
                    <a:cubicBezTo>
                      <a:pt x="185" y="215"/>
                      <a:pt x="185" y="212"/>
                      <a:pt x="185" y="209"/>
                    </a:cubicBezTo>
                    <a:cubicBezTo>
                      <a:pt x="185" y="209"/>
                      <a:pt x="185" y="209"/>
                      <a:pt x="185" y="209"/>
                    </a:cubicBezTo>
                    <a:cubicBezTo>
                      <a:pt x="187" y="212"/>
                      <a:pt x="191" y="210"/>
                      <a:pt x="190" y="207"/>
                    </a:cubicBezTo>
                    <a:cubicBezTo>
                      <a:pt x="188" y="204"/>
                      <a:pt x="187" y="202"/>
                      <a:pt x="185" y="199"/>
                    </a:cubicBezTo>
                    <a:cubicBezTo>
                      <a:pt x="185" y="196"/>
                      <a:pt x="185" y="193"/>
                      <a:pt x="185" y="190"/>
                    </a:cubicBezTo>
                    <a:cubicBezTo>
                      <a:pt x="189" y="196"/>
                      <a:pt x="193" y="202"/>
                      <a:pt x="197" y="208"/>
                    </a:cubicBezTo>
                    <a:cubicBezTo>
                      <a:pt x="197" y="216"/>
                      <a:pt x="196" y="225"/>
                      <a:pt x="196" y="233"/>
                    </a:cubicBezTo>
                    <a:close/>
                    <a:moveTo>
                      <a:pt x="197" y="203"/>
                    </a:moveTo>
                    <a:cubicBezTo>
                      <a:pt x="193" y="197"/>
                      <a:pt x="189" y="192"/>
                      <a:pt x="186" y="185"/>
                    </a:cubicBezTo>
                    <a:cubicBezTo>
                      <a:pt x="186" y="185"/>
                      <a:pt x="186" y="184"/>
                      <a:pt x="186" y="184"/>
                    </a:cubicBezTo>
                    <a:cubicBezTo>
                      <a:pt x="190" y="188"/>
                      <a:pt x="194" y="192"/>
                      <a:pt x="198" y="196"/>
                    </a:cubicBezTo>
                    <a:cubicBezTo>
                      <a:pt x="197" y="199"/>
                      <a:pt x="197" y="201"/>
                      <a:pt x="197" y="203"/>
                    </a:cubicBezTo>
                    <a:close/>
                    <a:moveTo>
                      <a:pt x="199" y="183"/>
                    </a:moveTo>
                    <a:cubicBezTo>
                      <a:pt x="195" y="177"/>
                      <a:pt x="191" y="172"/>
                      <a:pt x="186" y="166"/>
                    </a:cubicBezTo>
                    <a:cubicBezTo>
                      <a:pt x="187" y="163"/>
                      <a:pt x="187" y="160"/>
                      <a:pt x="187" y="157"/>
                    </a:cubicBezTo>
                    <a:cubicBezTo>
                      <a:pt x="191" y="163"/>
                      <a:pt x="195" y="168"/>
                      <a:pt x="200" y="173"/>
                    </a:cubicBezTo>
                    <a:cubicBezTo>
                      <a:pt x="199" y="176"/>
                      <a:pt x="199" y="180"/>
                      <a:pt x="199" y="183"/>
                    </a:cubicBezTo>
                    <a:close/>
                    <a:moveTo>
                      <a:pt x="199" y="280"/>
                    </a:moveTo>
                    <a:cubicBezTo>
                      <a:pt x="199" y="275"/>
                      <a:pt x="199" y="269"/>
                      <a:pt x="199" y="264"/>
                    </a:cubicBezTo>
                    <a:cubicBezTo>
                      <a:pt x="202" y="268"/>
                      <a:pt x="205" y="271"/>
                      <a:pt x="208" y="275"/>
                    </a:cubicBezTo>
                    <a:cubicBezTo>
                      <a:pt x="208" y="280"/>
                      <a:pt x="208" y="286"/>
                      <a:pt x="208" y="291"/>
                    </a:cubicBezTo>
                    <a:cubicBezTo>
                      <a:pt x="205" y="288"/>
                      <a:pt x="202" y="284"/>
                      <a:pt x="199" y="280"/>
                    </a:cubicBezTo>
                    <a:close/>
                    <a:moveTo>
                      <a:pt x="208" y="220"/>
                    </a:moveTo>
                    <a:cubicBezTo>
                      <a:pt x="206" y="216"/>
                      <a:pt x="203" y="212"/>
                      <a:pt x="201" y="208"/>
                    </a:cubicBezTo>
                    <a:cubicBezTo>
                      <a:pt x="201" y="205"/>
                      <a:pt x="201" y="203"/>
                      <a:pt x="201" y="200"/>
                    </a:cubicBezTo>
                    <a:cubicBezTo>
                      <a:pt x="204" y="202"/>
                      <a:pt x="206" y="205"/>
                      <a:pt x="209" y="208"/>
                    </a:cubicBezTo>
                    <a:cubicBezTo>
                      <a:pt x="209" y="212"/>
                      <a:pt x="209" y="216"/>
                      <a:pt x="208" y="220"/>
                    </a:cubicBezTo>
                    <a:close/>
                    <a:moveTo>
                      <a:pt x="210" y="199"/>
                    </a:moveTo>
                    <a:cubicBezTo>
                      <a:pt x="207" y="195"/>
                      <a:pt x="204" y="191"/>
                      <a:pt x="202" y="187"/>
                    </a:cubicBezTo>
                    <a:cubicBezTo>
                      <a:pt x="202" y="184"/>
                      <a:pt x="202" y="180"/>
                      <a:pt x="202" y="177"/>
                    </a:cubicBezTo>
                    <a:cubicBezTo>
                      <a:pt x="203" y="178"/>
                      <a:pt x="204" y="179"/>
                      <a:pt x="205" y="180"/>
                    </a:cubicBezTo>
                    <a:cubicBezTo>
                      <a:pt x="207" y="183"/>
                      <a:pt x="209" y="185"/>
                      <a:pt x="211" y="188"/>
                    </a:cubicBezTo>
                    <a:cubicBezTo>
                      <a:pt x="210" y="191"/>
                      <a:pt x="210" y="195"/>
                      <a:pt x="210" y="199"/>
                    </a:cubicBezTo>
                    <a:close/>
                    <a:moveTo>
                      <a:pt x="211" y="185"/>
                    </a:moveTo>
                    <a:cubicBezTo>
                      <a:pt x="208" y="181"/>
                      <a:pt x="205" y="177"/>
                      <a:pt x="203" y="174"/>
                    </a:cubicBezTo>
                    <a:cubicBezTo>
                      <a:pt x="203" y="172"/>
                      <a:pt x="203" y="170"/>
                      <a:pt x="203" y="168"/>
                    </a:cubicBezTo>
                    <a:cubicBezTo>
                      <a:pt x="206" y="171"/>
                      <a:pt x="209" y="175"/>
                      <a:pt x="212" y="178"/>
                    </a:cubicBezTo>
                    <a:cubicBezTo>
                      <a:pt x="211" y="180"/>
                      <a:pt x="211" y="183"/>
                      <a:pt x="211" y="185"/>
                    </a:cubicBezTo>
                    <a:close/>
                    <a:moveTo>
                      <a:pt x="226" y="293"/>
                    </a:moveTo>
                    <a:cubicBezTo>
                      <a:pt x="221" y="287"/>
                      <a:pt x="216" y="281"/>
                      <a:pt x="212" y="275"/>
                    </a:cubicBezTo>
                    <a:cubicBezTo>
                      <a:pt x="212" y="269"/>
                      <a:pt x="211" y="263"/>
                      <a:pt x="211" y="257"/>
                    </a:cubicBezTo>
                    <a:cubicBezTo>
                      <a:pt x="217" y="264"/>
                      <a:pt x="222" y="270"/>
                      <a:pt x="227" y="276"/>
                    </a:cubicBezTo>
                    <a:cubicBezTo>
                      <a:pt x="227" y="282"/>
                      <a:pt x="227" y="287"/>
                      <a:pt x="226" y="293"/>
                    </a:cubicBezTo>
                    <a:close/>
                    <a:moveTo>
                      <a:pt x="227" y="271"/>
                    </a:moveTo>
                    <a:cubicBezTo>
                      <a:pt x="222" y="265"/>
                      <a:pt x="217" y="258"/>
                      <a:pt x="211" y="252"/>
                    </a:cubicBezTo>
                    <a:cubicBezTo>
                      <a:pt x="211" y="245"/>
                      <a:pt x="211" y="237"/>
                      <a:pt x="212" y="230"/>
                    </a:cubicBezTo>
                    <a:cubicBezTo>
                      <a:pt x="217" y="238"/>
                      <a:pt x="222" y="246"/>
                      <a:pt x="228" y="253"/>
                    </a:cubicBezTo>
                    <a:cubicBezTo>
                      <a:pt x="228" y="259"/>
                      <a:pt x="227" y="265"/>
                      <a:pt x="227" y="271"/>
                    </a:cubicBezTo>
                    <a:close/>
                    <a:moveTo>
                      <a:pt x="228" y="248"/>
                    </a:moveTo>
                    <a:cubicBezTo>
                      <a:pt x="223" y="241"/>
                      <a:pt x="217" y="233"/>
                      <a:pt x="212" y="225"/>
                    </a:cubicBezTo>
                    <a:cubicBezTo>
                      <a:pt x="212" y="220"/>
                      <a:pt x="212" y="215"/>
                      <a:pt x="212" y="211"/>
                    </a:cubicBezTo>
                    <a:cubicBezTo>
                      <a:pt x="214" y="211"/>
                      <a:pt x="216" y="208"/>
                      <a:pt x="215" y="206"/>
                    </a:cubicBezTo>
                    <a:cubicBezTo>
                      <a:pt x="214" y="205"/>
                      <a:pt x="213" y="204"/>
                      <a:pt x="213" y="203"/>
                    </a:cubicBezTo>
                    <a:cubicBezTo>
                      <a:pt x="213" y="199"/>
                      <a:pt x="213" y="195"/>
                      <a:pt x="214" y="191"/>
                    </a:cubicBezTo>
                    <a:cubicBezTo>
                      <a:pt x="219" y="198"/>
                      <a:pt x="224" y="205"/>
                      <a:pt x="231" y="211"/>
                    </a:cubicBezTo>
                    <a:cubicBezTo>
                      <a:pt x="230" y="224"/>
                      <a:pt x="229" y="236"/>
                      <a:pt x="228" y="248"/>
                    </a:cubicBezTo>
                    <a:close/>
                    <a:moveTo>
                      <a:pt x="230" y="275"/>
                    </a:moveTo>
                    <a:cubicBezTo>
                      <a:pt x="231" y="269"/>
                      <a:pt x="231" y="264"/>
                      <a:pt x="231" y="258"/>
                    </a:cubicBezTo>
                    <a:cubicBezTo>
                      <a:pt x="235" y="264"/>
                      <a:pt x="240" y="269"/>
                      <a:pt x="244" y="275"/>
                    </a:cubicBezTo>
                    <a:cubicBezTo>
                      <a:pt x="244" y="281"/>
                      <a:pt x="244" y="287"/>
                      <a:pt x="244" y="292"/>
                    </a:cubicBezTo>
                    <a:cubicBezTo>
                      <a:pt x="240" y="287"/>
                      <a:pt x="235" y="281"/>
                      <a:pt x="230" y="275"/>
                    </a:cubicBezTo>
                    <a:close/>
                    <a:moveTo>
                      <a:pt x="244" y="270"/>
                    </a:moveTo>
                    <a:cubicBezTo>
                      <a:pt x="240" y="264"/>
                      <a:pt x="235" y="259"/>
                      <a:pt x="231" y="253"/>
                    </a:cubicBezTo>
                    <a:cubicBezTo>
                      <a:pt x="232" y="240"/>
                      <a:pt x="233" y="227"/>
                      <a:pt x="234" y="214"/>
                    </a:cubicBezTo>
                    <a:cubicBezTo>
                      <a:pt x="237" y="217"/>
                      <a:pt x="241" y="219"/>
                      <a:pt x="244" y="222"/>
                    </a:cubicBezTo>
                    <a:cubicBezTo>
                      <a:pt x="244" y="238"/>
                      <a:pt x="243" y="254"/>
                      <a:pt x="244" y="270"/>
                    </a:cubicBezTo>
                    <a:close/>
                    <a:moveTo>
                      <a:pt x="245" y="215"/>
                    </a:moveTo>
                    <a:cubicBezTo>
                      <a:pt x="242" y="209"/>
                      <a:pt x="239" y="204"/>
                      <a:pt x="235" y="198"/>
                    </a:cubicBezTo>
                    <a:cubicBezTo>
                      <a:pt x="235" y="197"/>
                      <a:pt x="235" y="196"/>
                      <a:pt x="235" y="195"/>
                    </a:cubicBezTo>
                    <a:cubicBezTo>
                      <a:pt x="239" y="198"/>
                      <a:pt x="242" y="202"/>
                      <a:pt x="246" y="206"/>
                    </a:cubicBezTo>
                    <a:cubicBezTo>
                      <a:pt x="245" y="209"/>
                      <a:pt x="245" y="212"/>
                      <a:pt x="245" y="215"/>
                    </a:cubicBezTo>
                    <a:close/>
                    <a:moveTo>
                      <a:pt x="246" y="204"/>
                    </a:moveTo>
                    <a:cubicBezTo>
                      <a:pt x="245" y="203"/>
                      <a:pt x="244" y="201"/>
                      <a:pt x="242" y="200"/>
                    </a:cubicBezTo>
                    <a:cubicBezTo>
                      <a:pt x="240" y="198"/>
                      <a:pt x="238" y="195"/>
                      <a:pt x="235" y="193"/>
                    </a:cubicBezTo>
                    <a:cubicBezTo>
                      <a:pt x="235" y="189"/>
                      <a:pt x="235" y="189"/>
                      <a:pt x="235" y="189"/>
                    </a:cubicBezTo>
                    <a:cubicBezTo>
                      <a:pt x="239" y="193"/>
                      <a:pt x="243" y="197"/>
                      <a:pt x="246" y="202"/>
                    </a:cubicBezTo>
                    <a:cubicBezTo>
                      <a:pt x="246" y="202"/>
                      <a:pt x="246" y="203"/>
                      <a:pt x="246" y="204"/>
                    </a:cubicBezTo>
                    <a:close/>
                    <a:moveTo>
                      <a:pt x="236" y="179"/>
                    </a:moveTo>
                    <a:cubicBezTo>
                      <a:pt x="236" y="178"/>
                      <a:pt x="236" y="177"/>
                      <a:pt x="236" y="176"/>
                    </a:cubicBezTo>
                    <a:cubicBezTo>
                      <a:pt x="240" y="180"/>
                      <a:pt x="244" y="185"/>
                      <a:pt x="248" y="189"/>
                    </a:cubicBezTo>
                    <a:cubicBezTo>
                      <a:pt x="248" y="190"/>
                      <a:pt x="247" y="191"/>
                      <a:pt x="247" y="192"/>
                    </a:cubicBezTo>
                    <a:cubicBezTo>
                      <a:pt x="244" y="187"/>
                      <a:pt x="240" y="183"/>
                      <a:pt x="236" y="179"/>
                    </a:cubicBezTo>
                    <a:close/>
                    <a:moveTo>
                      <a:pt x="262" y="294"/>
                    </a:moveTo>
                    <a:cubicBezTo>
                      <a:pt x="262" y="294"/>
                      <a:pt x="262" y="295"/>
                      <a:pt x="262" y="295"/>
                    </a:cubicBezTo>
                    <a:cubicBezTo>
                      <a:pt x="257" y="288"/>
                      <a:pt x="252" y="281"/>
                      <a:pt x="247" y="274"/>
                    </a:cubicBezTo>
                    <a:cubicBezTo>
                      <a:pt x="247" y="252"/>
                      <a:pt x="247" y="230"/>
                      <a:pt x="248" y="208"/>
                    </a:cubicBezTo>
                    <a:cubicBezTo>
                      <a:pt x="253" y="213"/>
                      <a:pt x="259" y="218"/>
                      <a:pt x="264" y="223"/>
                    </a:cubicBezTo>
                    <a:cubicBezTo>
                      <a:pt x="263" y="247"/>
                      <a:pt x="262" y="271"/>
                      <a:pt x="262" y="294"/>
                    </a:cubicBezTo>
                    <a:close/>
                    <a:moveTo>
                      <a:pt x="250" y="195"/>
                    </a:moveTo>
                    <a:cubicBezTo>
                      <a:pt x="250" y="194"/>
                      <a:pt x="250" y="193"/>
                      <a:pt x="250" y="192"/>
                    </a:cubicBezTo>
                    <a:cubicBezTo>
                      <a:pt x="251" y="193"/>
                      <a:pt x="251" y="193"/>
                      <a:pt x="251" y="193"/>
                    </a:cubicBezTo>
                    <a:cubicBezTo>
                      <a:pt x="256" y="199"/>
                      <a:pt x="260" y="205"/>
                      <a:pt x="264" y="211"/>
                    </a:cubicBezTo>
                    <a:cubicBezTo>
                      <a:pt x="264" y="212"/>
                      <a:pt x="264" y="214"/>
                      <a:pt x="264" y="216"/>
                    </a:cubicBezTo>
                    <a:cubicBezTo>
                      <a:pt x="260" y="208"/>
                      <a:pt x="255" y="202"/>
                      <a:pt x="250" y="195"/>
                    </a:cubicBezTo>
                    <a:close/>
                    <a:moveTo>
                      <a:pt x="265" y="198"/>
                    </a:moveTo>
                    <a:cubicBezTo>
                      <a:pt x="265" y="200"/>
                      <a:pt x="265" y="201"/>
                      <a:pt x="264" y="203"/>
                    </a:cubicBezTo>
                    <a:cubicBezTo>
                      <a:pt x="260" y="197"/>
                      <a:pt x="256" y="190"/>
                      <a:pt x="251" y="184"/>
                    </a:cubicBezTo>
                    <a:cubicBezTo>
                      <a:pt x="252" y="183"/>
                      <a:pt x="252" y="182"/>
                      <a:pt x="252" y="181"/>
                    </a:cubicBezTo>
                    <a:cubicBezTo>
                      <a:pt x="256" y="186"/>
                      <a:pt x="261" y="191"/>
                      <a:pt x="265" y="197"/>
                    </a:cubicBezTo>
                    <a:cubicBezTo>
                      <a:pt x="265" y="197"/>
                      <a:pt x="265" y="197"/>
                      <a:pt x="265" y="1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6" name="íṡľíḍè-Freeform 143">
                <a:extLst>
                  <a:ext uri="{FF2B5EF4-FFF2-40B4-BE49-F238E27FC236}">
                    <a16:creationId xmlns:a16="http://schemas.microsoft.com/office/drawing/2014/main" id="{A12BC6F7-EFB4-49DC-9AB2-A649243F257A}"/>
                  </a:ext>
                </a:extLst>
              </p:cNvPr>
              <p:cNvSpPr>
                <a:spLocks/>
              </p:cNvSpPr>
              <p:nvPr/>
            </p:nvSpPr>
            <p:spPr bwMode="auto">
              <a:xfrm>
                <a:off x="2958" y="2547"/>
                <a:ext cx="6" cy="56"/>
              </a:xfrm>
              <a:custGeom>
                <a:avLst/>
                <a:gdLst>
                  <a:gd name="T0" fmla="*/ 2 w 5"/>
                  <a:gd name="T1" fmla="*/ 1 h 51"/>
                  <a:gd name="T2" fmla="*/ 0 w 5"/>
                  <a:gd name="T3" fmla="*/ 49 h 51"/>
                  <a:gd name="T4" fmla="*/ 2 w 5"/>
                  <a:gd name="T5" fmla="*/ 50 h 51"/>
                  <a:gd name="T6" fmla="*/ 5 w 5"/>
                  <a:gd name="T7" fmla="*/ 1 h 51"/>
                  <a:gd name="T8" fmla="*/ 2 w 5"/>
                  <a:gd name="T9" fmla="*/ 1 h 51"/>
                </a:gdLst>
                <a:ahLst/>
                <a:cxnLst>
                  <a:cxn ang="0">
                    <a:pos x="T0" y="T1"/>
                  </a:cxn>
                  <a:cxn ang="0">
                    <a:pos x="T2" y="T3"/>
                  </a:cxn>
                  <a:cxn ang="0">
                    <a:pos x="T4" y="T5"/>
                  </a:cxn>
                  <a:cxn ang="0">
                    <a:pos x="T6" y="T7"/>
                  </a:cxn>
                  <a:cxn ang="0">
                    <a:pos x="T8" y="T9"/>
                  </a:cxn>
                </a:cxnLst>
                <a:rect l="0" t="0" r="r" b="b"/>
                <a:pathLst>
                  <a:path w="5" h="51">
                    <a:moveTo>
                      <a:pt x="2" y="1"/>
                    </a:moveTo>
                    <a:cubicBezTo>
                      <a:pt x="2" y="17"/>
                      <a:pt x="2" y="33"/>
                      <a:pt x="0" y="49"/>
                    </a:cubicBezTo>
                    <a:cubicBezTo>
                      <a:pt x="0" y="51"/>
                      <a:pt x="2" y="51"/>
                      <a:pt x="2" y="50"/>
                    </a:cubicBezTo>
                    <a:cubicBezTo>
                      <a:pt x="5" y="34"/>
                      <a:pt x="5" y="17"/>
                      <a:pt x="5" y="1"/>
                    </a:cubicBezTo>
                    <a:cubicBezTo>
                      <a:pt x="5" y="0"/>
                      <a:pt x="2" y="0"/>
                      <a:pt x="2"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7" name="íṡľíḍè-Freeform 144">
                <a:extLst>
                  <a:ext uri="{FF2B5EF4-FFF2-40B4-BE49-F238E27FC236}">
                    <a16:creationId xmlns:a16="http://schemas.microsoft.com/office/drawing/2014/main" id="{6B53583C-DE49-452F-B8DD-ABCB2FDE4F66}"/>
                  </a:ext>
                </a:extLst>
              </p:cNvPr>
              <p:cNvSpPr>
                <a:spLocks/>
              </p:cNvSpPr>
              <p:nvPr/>
            </p:nvSpPr>
            <p:spPr bwMode="auto">
              <a:xfrm>
                <a:off x="3138" y="2615"/>
                <a:ext cx="31" cy="33"/>
              </a:xfrm>
              <a:custGeom>
                <a:avLst/>
                <a:gdLst>
                  <a:gd name="T0" fmla="*/ 27 w 28"/>
                  <a:gd name="T1" fmla="*/ 27 h 30"/>
                  <a:gd name="T2" fmla="*/ 4 w 28"/>
                  <a:gd name="T3" fmla="*/ 1 h 30"/>
                  <a:gd name="T4" fmla="*/ 2 w 28"/>
                  <a:gd name="T5" fmla="*/ 4 h 30"/>
                  <a:gd name="T6" fmla="*/ 25 w 28"/>
                  <a:gd name="T7" fmla="*/ 29 h 30"/>
                  <a:gd name="T8" fmla="*/ 27 w 28"/>
                  <a:gd name="T9" fmla="*/ 27 h 30"/>
                </a:gdLst>
                <a:ahLst/>
                <a:cxnLst>
                  <a:cxn ang="0">
                    <a:pos x="T0" y="T1"/>
                  </a:cxn>
                  <a:cxn ang="0">
                    <a:pos x="T2" y="T3"/>
                  </a:cxn>
                  <a:cxn ang="0">
                    <a:pos x="T4" y="T5"/>
                  </a:cxn>
                  <a:cxn ang="0">
                    <a:pos x="T6" y="T7"/>
                  </a:cxn>
                  <a:cxn ang="0">
                    <a:pos x="T8" y="T9"/>
                  </a:cxn>
                </a:cxnLst>
                <a:rect l="0" t="0" r="r" b="b"/>
                <a:pathLst>
                  <a:path w="28" h="30">
                    <a:moveTo>
                      <a:pt x="27" y="27"/>
                    </a:moveTo>
                    <a:cubicBezTo>
                      <a:pt x="20" y="18"/>
                      <a:pt x="13" y="8"/>
                      <a:pt x="4" y="1"/>
                    </a:cubicBezTo>
                    <a:cubicBezTo>
                      <a:pt x="2" y="0"/>
                      <a:pt x="0" y="3"/>
                      <a:pt x="2" y="4"/>
                    </a:cubicBezTo>
                    <a:cubicBezTo>
                      <a:pt x="11" y="11"/>
                      <a:pt x="16" y="22"/>
                      <a:pt x="25" y="29"/>
                    </a:cubicBezTo>
                    <a:cubicBezTo>
                      <a:pt x="26" y="30"/>
                      <a:pt x="28" y="29"/>
                      <a:pt x="27" y="2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8" name="íṡľíḍè-Freeform 145">
                <a:extLst>
                  <a:ext uri="{FF2B5EF4-FFF2-40B4-BE49-F238E27FC236}">
                    <a16:creationId xmlns:a16="http://schemas.microsoft.com/office/drawing/2014/main" id="{5BCADC15-A6DC-4F0F-A348-7DFAACA7D5F0}"/>
                  </a:ext>
                </a:extLst>
              </p:cNvPr>
              <p:cNvSpPr>
                <a:spLocks/>
              </p:cNvSpPr>
              <p:nvPr/>
            </p:nvSpPr>
            <p:spPr bwMode="auto">
              <a:xfrm>
                <a:off x="3137" y="2583"/>
                <a:ext cx="43" cy="59"/>
              </a:xfrm>
              <a:custGeom>
                <a:avLst/>
                <a:gdLst>
                  <a:gd name="T0" fmla="*/ 38 w 39"/>
                  <a:gd name="T1" fmla="*/ 51 h 54"/>
                  <a:gd name="T2" fmla="*/ 3 w 39"/>
                  <a:gd name="T3" fmla="*/ 1 h 54"/>
                  <a:gd name="T4" fmla="*/ 1 w 39"/>
                  <a:gd name="T5" fmla="*/ 2 h 54"/>
                  <a:gd name="T6" fmla="*/ 37 w 39"/>
                  <a:gd name="T7" fmla="*/ 53 h 54"/>
                  <a:gd name="T8" fmla="*/ 38 w 39"/>
                  <a:gd name="T9" fmla="*/ 51 h 54"/>
                </a:gdLst>
                <a:ahLst/>
                <a:cxnLst>
                  <a:cxn ang="0">
                    <a:pos x="T0" y="T1"/>
                  </a:cxn>
                  <a:cxn ang="0">
                    <a:pos x="T2" y="T3"/>
                  </a:cxn>
                  <a:cxn ang="0">
                    <a:pos x="T4" y="T5"/>
                  </a:cxn>
                  <a:cxn ang="0">
                    <a:pos x="T6" y="T7"/>
                  </a:cxn>
                  <a:cxn ang="0">
                    <a:pos x="T8" y="T9"/>
                  </a:cxn>
                </a:cxnLst>
                <a:rect l="0" t="0" r="r" b="b"/>
                <a:pathLst>
                  <a:path w="39" h="54">
                    <a:moveTo>
                      <a:pt x="38" y="51"/>
                    </a:moveTo>
                    <a:cubicBezTo>
                      <a:pt x="22" y="38"/>
                      <a:pt x="12" y="19"/>
                      <a:pt x="3" y="1"/>
                    </a:cubicBezTo>
                    <a:cubicBezTo>
                      <a:pt x="2" y="0"/>
                      <a:pt x="0" y="0"/>
                      <a:pt x="1" y="2"/>
                    </a:cubicBezTo>
                    <a:cubicBezTo>
                      <a:pt x="9" y="20"/>
                      <a:pt x="19" y="42"/>
                      <a:pt x="37" y="53"/>
                    </a:cubicBezTo>
                    <a:cubicBezTo>
                      <a:pt x="38" y="54"/>
                      <a:pt x="39" y="52"/>
                      <a:pt x="38" y="5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9" name="íṡľíḍè-Freeform 146">
                <a:extLst>
                  <a:ext uri="{FF2B5EF4-FFF2-40B4-BE49-F238E27FC236}">
                    <a16:creationId xmlns:a16="http://schemas.microsoft.com/office/drawing/2014/main" id="{A114A31F-036C-4A91-9747-4DE84242006B}"/>
                  </a:ext>
                </a:extLst>
              </p:cNvPr>
              <p:cNvSpPr>
                <a:spLocks/>
              </p:cNvSpPr>
              <p:nvPr/>
            </p:nvSpPr>
            <p:spPr bwMode="auto">
              <a:xfrm>
                <a:off x="3134" y="2557"/>
                <a:ext cx="49" cy="71"/>
              </a:xfrm>
              <a:custGeom>
                <a:avLst/>
                <a:gdLst>
                  <a:gd name="T0" fmla="*/ 44 w 45"/>
                  <a:gd name="T1" fmla="*/ 62 h 65"/>
                  <a:gd name="T2" fmla="*/ 3 w 45"/>
                  <a:gd name="T3" fmla="*/ 2 h 65"/>
                  <a:gd name="T4" fmla="*/ 1 w 45"/>
                  <a:gd name="T5" fmla="*/ 3 h 65"/>
                  <a:gd name="T6" fmla="*/ 41 w 45"/>
                  <a:gd name="T7" fmla="*/ 64 h 65"/>
                  <a:gd name="T8" fmla="*/ 44 w 45"/>
                  <a:gd name="T9" fmla="*/ 62 h 65"/>
                </a:gdLst>
                <a:ahLst/>
                <a:cxnLst>
                  <a:cxn ang="0">
                    <a:pos x="T0" y="T1"/>
                  </a:cxn>
                  <a:cxn ang="0">
                    <a:pos x="T2" y="T3"/>
                  </a:cxn>
                  <a:cxn ang="0">
                    <a:pos x="T4" y="T5"/>
                  </a:cxn>
                  <a:cxn ang="0">
                    <a:pos x="T6" y="T7"/>
                  </a:cxn>
                  <a:cxn ang="0">
                    <a:pos x="T8" y="T9"/>
                  </a:cxn>
                </a:cxnLst>
                <a:rect l="0" t="0" r="r" b="b"/>
                <a:pathLst>
                  <a:path w="45" h="65">
                    <a:moveTo>
                      <a:pt x="44" y="62"/>
                    </a:moveTo>
                    <a:cubicBezTo>
                      <a:pt x="28" y="44"/>
                      <a:pt x="14" y="24"/>
                      <a:pt x="3" y="2"/>
                    </a:cubicBezTo>
                    <a:cubicBezTo>
                      <a:pt x="3" y="0"/>
                      <a:pt x="0" y="1"/>
                      <a:pt x="1" y="3"/>
                    </a:cubicBezTo>
                    <a:cubicBezTo>
                      <a:pt x="12" y="25"/>
                      <a:pt x="25" y="46"/>
                      <a:pt x="41" y="64"/>
                    </a:cubicBezTo>
                    <a:cubicBezTo>
                      <a:pt x="43" y="65"/>
                      <a:pt x="45" y="64"/>
                      <a:pt x="44" y="6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0" name="íṡľíḍè-Freeform 147">
                <a:extLst>
                  <a:ext uri="{FF2B5EF4-FFF2-40B4-BE49-F238E27FC236}">
                    <a16:creationId xmlns:a16="http://schemas.microsoft.com/office/drawing/2014/main" id="{1B220F82-9790-4DA4-B8C5-EF1467803825}"/>
                  </a:ext>
                </a:extLst>
              </p:cNvPr>
              <p:cNvSpPr>
                <a:spLocks/>
              </p:cNvSpPr>
              <p:nvPr/>
            </p:nvSpPr>
            <p:spPr bwMode="auto">
              <a:xfrm>
                <a:off x="3134" y="2532"/>
                <a:ext cx="64" cy="88"/>
              </a:xfrm>
              <a:custGeom>
                <a:avLst/>
                <a:gdLst>
                  <a:gd name="T0" fmla="*/ 57 w 58"/>
                  <a:gd name="T1" fmla="*/ 77 h 80"/>
                  <a:gd name="T2" fmla="*/ 3 w 58"/>
                  <a:gd name="T3" fmla="*/ 1 h 80"/>
                  <a:gd name="T4" fmla="*/ 1 w 58"/>
                  <a:gd name="T5" fmla="*/ 2 h 80"/>
                  <a:gd name="T6" fmla="*/ 54 w 58"/>
                  <a:gd name="T7" fmla="*/ 79 h 80"/>
                  <a:gd name="T8" fmla="*/ 57 w 58"/>
                  <a:gd name="T9" fmla="*/ 77 h 80"/>
                </a:gdLst>
                <a:ahLst/>
                <a:cxnLst>
                  <a:cxn ang="0">
                    <a:pos x="T0" y="T1"/>
                  </a:cxn>
                  <a:cxn ang="0">
                    <a:pos x="T2" y="T3"/>
                  </a:cxn>
                  <a:cxn ang="0">
                    <a:pos x="T4" y="T5"/>
                  </a:cxn>
                  <a:cxn ang="0">
                    <a:pos x="T6" y="T7"/>
                  </a:cxn>
                  <a:cxn ang="0">
                    <a:pos x="T8" y="T9"/>
                  </a:cxn>
                </a:cxnLst>
                <a:rect l="0" t="0" r="r" b="b"/>
                <a:pathLst>
                  <a:path w="58" h="80">
                    <a:moveTo>
                      <a:pt x="57" y="77"/>
                    </a:moveTo>
                    <a:cubicBezTo>
                      <a:pt x="36" y="53"/>
                      <a:pt x="18" y="28"/>
                      <a:pt x="3" y="1"/>
                    </a:cubicBezTo>
                    <a:cubicBezTo>
                      <a:pt x="2" y="0"/>
                      <a:pt x="0" y="1"/>
                      <a:pt x="1" y="2"/>
                    </a:cubicBezTo>
                    <a:cubicBezTo>
                      <a:pt x="16" y="30"/>
                      <a:pt x="34" y="55"/>
                      <a:pt x="54" y="79"/>
                    </a:cubicBezTo>
                    <a:cubicBezTo>
                      <a:pt x="55" y="80"/>
                      <a:pt x="58" y="78"/>
                      <a:pt x="57"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1" name="íṡľíḍè-Freeform 148">
                <a:extLst>
                  <a:ext uri="{FF2B5EF4-FFF2-40B4-BE49-F238E27FC236}">
                    <a16:creationId xmlns:a16="http://schemas.microsoft.com/office/drawing/2014/main" id="{60C69095-6BD4-45BB-866C-DE288474C6F8}"/>
                  </a:ext>
                </a:extLst>
              </p:cNvPr>
              <p:cNvSpPr>
                <a:spLocks/>
              </p:cNvSpPr>
              <p:nvPr/>
            </p:nvSpPr>
            <p:spPr bwMode="auto">
              <a:xfrm>
                <a:off x="3131" y="2504"/>
                <a:ext cx="89" cy="127"/>
              </a:xfrm>
              <a:custGeom>
                <a:avLst/>
                <a:gdLst>
                  <a:gd name="T0" fmla="*/ 79 w 80"/>
                  <a:gd name="T1" fmla="*/ 113 h 116"/>
                  <a:gd name="T2" fmla="*/ 2 w 80"/>
                  <a:gd name="T3" fmla="*/ 2 h 116"/>
                  <a:gd name="T4" fmla="*/ 1 w 80"/>
                  <a:gd name="T5" fmla="*/ 3 h 116"/>
                  <a:gd name="T6" fmla="*/ 77 w 80"/>
                  <a:gd name="T7" fmla="*/ 115 h 116"/>
                  <a:gd name="T8" fmla="*/ 79 w 80"/>
                  <a:gd name="T9" fmla="*/ 113 h 116"/>
                </a:gdLst>
                <a:ahLst/>
                <a:cxnLst>
                  <a:cxn ang="0">
                    <a:pos x="T0" y="T1"/>
                  </a:cxn>
                  <a:cxn ang="0">
                    <a:pos x="T2" y="T3"/>
                  </a:cxn>
                  <a:cxn ang="0">
                    <a:pos x="T4" y="T5"/>
                  </a:cxn>
                  <a:cxn ang="0">
                    <a:pos x="T6" y="T7"/>
                  </a:cxn>
                  <a:cxn ang="0">
                    <a:pos x="T8" y="T9"/>
                  </a:cxn>
                </a:cxnLst>
                <a:rect l="0" t="0" r="r" b="b"/>
                <a:pathLst>
                  <a:path w="80" h="116">
                    <a:moveTo>
                      <a:pt x="79" y="113"/>
                    </a:moveTo>
                    <a:cubicBezTo>
                      <a:pt x="56" y="74"/>
                      <a:pt x="28" y="39"/>
                      <a:pt x="2" y="2"/>
                    </a:cubicBezTo>
                    <a:cubicBezTo>
                      <a:pt x="2" y="0"/>
                      <a:pt x="0" y="2"/>
                      <a:pt x="1" y="3"/>
                    </a:cubicBezTo>
                    <a:cubicBezTo>
                      <a:pt x="26" y="40"/>
                      <a:pt x="52" y="77"/>
                      <a:pt x="77" y="115"/>
                    </a:cubicBezTo>
                    <a:cubicBezTo>
                      <a:pt x="77" y="116"/>
                      <a:pt x="80" y="115"/>
                      <a:pt x="79" y="1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2" name="íṡľíḍè-Freeform 149">
                <a:extLst>
                  <a:ext uri="{FF2B5EF4-FFF2-40B4-BE49-F238E27FC236}">
                    <a16:creationId xmlns:a16="http://schemas.microsoft.com/office/drawing/2014/main" id="{797DEE84-C359-4250-B798-1FBE4291D180}"/>
                  </a:ext>
                </a:extLst>
              </p:cNvPr>
              <p:cNvSpPr>
                <a:spLocks/>
              </p:cNvSpPr>
              <p:nvPr/>
            </p:nvSpPr>
            <p:spPr bwMode="auto">
              <a:xfrm>
                <a:off x="3136" y="2484"/>
                <a:ext cx="98" cy="136"/>
              </a:xfrm>
              <a:custGeom>
                <a:avLst/>
                <a:gdLst>
                  <a:gd name="T0" fmla="*/ 88 w 89"/>
                  <a:gd name="T1" fmla="*/ 121 h 124"/>
                  <a:gd name="T2" fmla="*/ 4 w 89"/>
                  <a:gd name="T3" fmla="*/ 1 h 124"/>
                  <a:gd name="T4" fmla="*/ 1 w 89"/>
                  <a:gd name="T5" fmla="*/ 3 h 124"/>
                  <a:gd name="T6" fmla="*/ 85 w 89"/>
                  <a:gd name="T7" fmla="*/ 123 h 124"/>
                  <a:gd name="T8" fmla="*/ 88 w 89"/>
                  <a:gd name="T9" fmla="*/ 121 h 124"/>
                </a:gdLst>
                <a:ahLst/>
                <a:cxnLst>
                  <a:cxn ang="0">
                    <a:pos x="T0" y="T1"/>
                  </a:cxn>
                  <a:cxn ang="0">
                    <a:pos x="T2" y="T3"/>
                  </a:cxn>
                  <a:cxn ang="0">
                    <a:pos x="T4" y="T5"/>
                  </a:cxn>
                  <a:cxn ang="0">
                    <a:pos x="T6" y="T7"/>
                  </a:cxn>
                  <a:cxn ang="0">
                    <a:pos x="T8" y="T9"/>
                  </a:cxn>
                </a:cxnLst>
                <a:rect l="0" t="0" r="r" b="b"/>
                <a:pathLst>
                  <a:path w="89" h="124">
                    <a:moveTo>
                      <a:pt x="88" y="121"/>
                    </a:moveTo>
                    <a:cubicBezTo>
                      <a:pt x="59" y="81"/>
                      <a:pt x="31" y="41"/>
                      <a:pt x="4" y="1"/>
                    </a:cubicBezTo>
                    <a:cubicBezTo>
                      <a:pt x="3" y="0"/>
                      <a:pt x="0" y="2"/>
                      <a:pt x="1" y="3"/>
                    </a:cubicBezTo>
                    <a:cubicBezTo>
                      <a:pt x="29" y="43"/>
                      <a:pt x="55" y="84"/>
                      <a:pt x="85" y="123"/>
                    </a:cubicBezTo>
                    <a:cubicBezTo>
                      <a:pt x="86" y="124"/>
                      <a:pt x="89" y="122"/>
                      <a:pt x="88" y="1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3" name="íṡľíḍè-Freeform 150">
                <a:extLst>
                  <a:ext uri="{FF2B5EF4-FFF2-40B4-BE49-F238E27FC236}">
                    <a16:creationId xmlns:a16="http://schemas.microsoft.com/office/drawing/2014/main" id="{2E8DA607-7360-43C0-AEF0-F94429605251}"/>
                  </a:ext>
                </a:extLst>
              </p:cNvPr>
              <p:cNvSpPr>
                <a:spLocks/>
              </p:cNvSpPr>
              <p:nvPr/>
            </p:nvSpPr>
            <p:spPr bwMode="auto">
              <a:xfrm>
                <a:off x="3137" y="2449"/>
                <a:ext cx="96" cy="146"/>
              </a:xfrm>
              <a:custGeom>
                <a:avLst/>
                <a:gdLst>
                  <a:gd name="T0" fmla="*/ 86 w 87"/>
                  <a:gd name="T1" fmla="*/ 130 h 133"/>
                  <a:gd name="T2" fmla="*/ 2 w 87"/>
                  <a:gd name="T3" fmla="*/ 1 h 133"/>
                  <a:gd name="T4" fmla="*/ 1 w 87"/>
                  <a:gd name="T5" fmla="*/ 2 h 133"/>
                  <a:gd name="T6" fmla="*/ 84 w 87"/>
                  <a:gd name="T7" fmla="*/ 132 h 133"/>
                  <a:gd name="T8" fmla="*/ 86 w 87"/>
                  <a:gd name="T9" fmla="*/ 130 h 133"/>
                </a:gdLst>
                <a:ahLst/>
                <a:cxnLst>
                  <a:cxn ang="0">
                    <a:pos x="T0" y="T1"/>
                  </a:cxn>
                  <a:cxn ang="0">
                    <a:pos x="T2" y="T3"/>
                  </a:cxn>
                  <a:cxn ang="0">
                    <a:pos x="T4" y="T5"/>
                  </a:cxn>
                  <a:cxn ang="0">
                    <a:pos x="T6" y="T7"/>
                  </a:cxn>
                  <a:cxn ang="0">
                    <a:pos x="T8" y="T9"/>
                  </a:cxn>
                </a:cxnLst>
                <a:rect l="0" t="0" r="r" b="b"/>
                <a:pathLst>
                  <a:path w="87" h="133">
                    <a:moveTo>
                      <a:pt x="86" y="130"/>
                    </a:moveTo>
                    <a:cubicBezTo>
                      <a:pt x="57" y="88"/>
                      <a:pt x="30" y="44"/>
                      <a:pt x="2" y="1"/>
                    </a:cubicBezTo>
                    <a:cubicBezTo>
                      <a:pt x="2" y="0"/>
                      <a:pt x="0" y="1"/>
                      <a:pt x="1" y="2"/>
                    </a:cubicBezTo>
                    <a:cubicBezTo>
                      <a:pt x="29" y="45"/>
                      <a:pt x="55" y="89"/>
                      <a:pt x="84" y="132"/>
                    </a:cubicBezTo>
                    <a:cubicBezTo>
                      <a:pt x="85" y="133"/>
                      <a:pt x="87" y="131"/>
                      <a:pt x="86" y="1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4" name="íṡľíḍè-Freeform 151">
                <a:extLst>
                  <a:ext uri="{FF2B5EF4-FFF2-40B4-BE49-F238E27FC236}">
                    <a16:creationId xmlns:a16="http://schemas.microsoft.com/office/drawing/2014/main" id="{938CD87F-0DDF-40D1-9C6B-5BBAF1B35DC6}"/>
                  </a:ext>
                </a:extLst>
              </p:cNvPr>
              <p:cNvSpPr>
                <a:spLocks/>
              </p:cNvSpPr>
              <p:nvPr/>
            </p:nvSpPr>
            <p:spPr bwMode="auto">
              <a:xfrm>
                <a:off x="3148" y="2426"/>
                <a:ext cx="105" cy="160"/>
              </a:xfrm>
              <a:custGeom>
                <a:avLst/>
                <a:gdLst>
                  <a:gd name="T0" fmla="*/ 94 w 95"/>
                  <a:gd name="T1" fmla="*/ 143 h 146"/>
                  <a:gd name="T2" fmla="*/ 3 w 95"/>
                  <a:gd name="T3" fmla="*/ 1 h 146"/>
                  <a:gd name="T4" fmla="*/ 1 w 95"/>
                  <a:gd name="T5" fmla="*/ 3 h 146"/>
                  <a:gd name="T6" fmla="*/ 92 w 95"/>
                  <a:gd name="T7" fmla="*/ 145 h 146"/>
                  <a:gd name="T8" fmla="*/ 94 w 95"/>
                  <a:gd name="T9" fmla="*/ 143 h 146"/>
                </a:gdLst>
                <a:ahLst/>
                <a:cxnLst>
                  <a:cxn ang="0">
                    <a:pos x="T0" y="T1"/>
                  </a:cxn>
                  <a:cxn ang="0">
                    <a:pos x="T2" y="T3"/>
                  </a:cxn>
                  <a:cxn ang="0">
                    <a:pos x="T4" y="T5"/>
                  </a:cxn>
                  <a:cxn ang="0">
                    <a:pos x="T6" y="T7"/>
                  </a:cxn>
                  <a:cxn ang="0">
                    <a:pos x="T8" y="T9"/>
                  </a:cxn>
                </a:cxnLst>
                <a:rect l="0" t="0" r="r" b="b"/>
                <a:pathLst>
                  <a:path w="95" h="146">
                    <a:moveTo>
                      <a:pt x="94" y="143"/>
                    </a:moveTo>
                    <a:cubicBezTo>
                      <a:pt x="63" y="96"/>
                      <a:pt x="33" y="49"/>
                      <a:pt x="3" y="1"/>
                    </a:cubicBezTo>
                    <a:cubicBezTo>
                      <a:pt x="2" y="0"/>
                      <a:pt x="0" y="1"/>
                      <a:pt x="1" y="3"/>
                    </a:cubicBezTo>
                    <a:cubicBezTo>
                      <a:pt x="31" y="51"/>
                      <a:pt x="61" y="98"/>
                      <a:pt x="92" y="145"/>
                    </a:cubicBezTo>
                    <a:cubicBezTo>
                      <a:pt x="93" y="146"/>
                      <a:pt x="95" y="145"/>
                      <a:pt x="94" y="1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5" name="íṡľíḍè-Freeform 152">
                <a:extLst>
                  <a:ext uri="{FF2B5EF4-FFF2-40B4-BE49-F238E27FC236}">
                    <a16:creationId xmlns:a16="http://schemas.microsoft.com/office/drawing/2014/main" id="{DC7D7F78-2B3F-4D87-AE28-ED5379EF04E7}"/>
                  </a:ext>
                </a:extLst>
              </p:cNvPr>
              <p:cNvSpPr>
                <a:spLocks/>
              </p:cNvSpPr>
              <p:nvPr/>
            </p:nvSpPr>
            <p:spPr bwMode="auto">
              <a:xfrm>
                <a:off x="3193" y="2457"/>
                <a:ext cx="76" cy="118"/>
              </a:xfrm>
              <a:custGeom>
                <a:avLst/>
                <a:gdLst>
                  <a:gd name="T0" fmla="*/ 68 w 69"/>
                  <a:gd name="T1" fmla="*/ 106 h 108"/>
                  <a:gd name="T2" fmla="*/ 2 w 69"/>
                  <a:gd name="T3" fmla="*/ 1 h 108"/>
                  <a:gd name="T4" fmla="*/ 1 w 69"/>
                  <a:gd name="T5" fmla="*/ 3 h 108"/>
                  <a:gd name="T6" fmla="*/ 67 w 69"/>
                  <a:gd name="T7" fmla="*/ 107 h 108"/>
                  <a:gd name="T8" fmla="*/ 68 w 69"/>
                  <a:gd name="T9" fmla="*/ 106 h 108"/>
                </a:gdLst>
                <a:ahLst/>
                <a:cxnLst>
                  <a:cxn ang="0">
                    <a:pos x="T0" y="T1"/>
                  </a:cxn>
                  <a:cxn ang="0">
                    <a:pos x="T2" y="T3"/>
                  </a:cxn>
                  <a:cxn ang="0">
                    <a:pos x="T4" y="T5"/>
                  </a:cxn>
                  <a:cxn ang="0">
                    <a:pos x="T6" y="T7"/>
                  </a:cxn>
                  <a:cxn ang="0">
                    <a:pos x="T8" y="T9"/>
                  </a:cxn>
                </a:cxnLst>
                <a:rect l="0" t="0" r="r" b="b"/>
                <a:pathLst>
                  <a:path w="69" h="108">
                    <a:moveTo>
                      <a:pt x="68" y="106"/>
                    </a:moveTo>
                    <a:cubicBezTo>
                      <a:pt x="46" y="71"/>
                      <a:pt x="25" y="35"/>
                      <a:pt x="2" y="1"/>
                    </a:cubicBezTo>
                    <a:cubicBezTo>
                      <a:pt x="1" y="0"/>
                      <a:pt x="0" y="2"/>
                      <a:pt x="1" y="3"/>
                    </a:cubicBezTo>
                    <a:cubicBezTo>
                      <a:pt x="24" y="36"/>
                      <a:pt x="44" y="72"/>
                      <a:pt x="67" y="107"/>
                    </a:cubicBezTo>
                    <a:cubicBezTo>
                      <a:pt x="67" y="108"/>
                      <a:pt x="69" y="107"/>
                      <a:pt x="68" y="10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6" name="íṡľíḍè-Freeform 153">
                <a:extLst>
                  <a:ext uri="{FF2B5EF4-FFF2-40B4-BE49-F238E27FC236}">
                    <a16:creationId xmlns:a16="http://schemas.microsoft.com/office/drawing/2014/main" id="{7B8CD449-FF31-4614-B792-F7C4290C56C5}"/>
                  </a:ext>
                </a:extLst>
              </p:cNvPr>
              <p:cNvSpPr>
                <a:spLocks/>
              </p:cNvSpPr>
              <p:nvPr/>
            </p:nvSpPr>
            <p:spPr bwMode="auto">
              <a:xfrm>
                <a:off x="3149" y="2338"/>
                <a:ext cx="165" cy="252"/>
              </a:xfrm>
              <a:custGeom>
                <a:avLst/>
                <a:gdLst>
                  <a:gd name="T0" fmla="*/ 149 w 150"/>
                  <a:gd name="T1" fmla="*/ 226 h 229"/>
                  <a:gd name="T2" fmla="*/ 74 w 150"/>
                  <a:gd name="T3" fmla="*/ 118 h 229"/>
                  <a:gd name="T4" fmla="*/ 1 w 150"/>
                  <a:gd name="T5" fmla="*/ 1 h 229"/>
                  <a:gd name="T6" fmla="*/ 0 w 150"/>
                  <a:gd name="T7" fmla="*/ 1 h 229"/>
                  <a:gd name="T8" fmla="*/ 64 w 150"/>
                  <a:gd name="T9" fmla="*/ 107 h 229"/>
                  <a:gd name="T10" fmla="*/ 147 w 150"/>
                  <a:gd name="T11" fmla="*/ 228 h 229"/>
                  <a:gd name="T12" fmla="*/ 149 w 150"/>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150" h="229">
                    <a:moveTo>
                      <a:pt x="149" y="226"/>
                    </a:moveTo>
                    <a:cubicBezTo>
                      <a:pt x="123" y="191"/>
                      <a:pt x="98" y="155"/>
                      <a:pt x="74" y="118"/>
                    </a:cubicBezTo>
                    <a:cubicBezTo>
                      <a:pt x="50" y="80"/>
                      <a:pt x="23" y="41"/>
                      <a:pt x="1" y="1"/>
                    </a:cubicBezTo>
                    <a:cubicBezTo>
                      <a:pt x="1" y="0"/>
                      <a:pt x="0" y="0"/>
                      <a:pt x="0" y="1"/>
                    </a:cubicBezTo>
                    <a:cubicBezTo>
                      <a:pt x="19" y="38"/>
                      <a:pt x="43" y="71"/>
                      <a:pt x="64" y="107"/>
                    </a:cubicBezTo>
                    <a:cubicBezTo>
                      <a:pt x="89" y="149"/>
                      <a:pt x="118" y="189"/>
                      <a:pt x="147" y="228"/>
                    </a:cubicBezTo>
                    <a:cubicBezTo>
                      <a:pt x="148" y="229"/>
                      <a:pt x="150" y="227"/>
                      <a:pt x="149" y="2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7" name="íṡľíḍè-Freeform 154">
                <a:extLst>
                  <a:ext uri="{FF2B5EF4-FFF2-40B4-BE49-F238E27FC236}">
                    <a16:creationId xmlns:a16="http://schemas.microsoft.com/office/drawing/2014/main" id="{01899D29-96FF-44CA-B43B-9268141B2CAD}"/>
                  </a:ext>
                </a:extLst>
              </p:cNvPr>
              <p:cNvSpPr>
                <a:spLocks/>
              </p:cNvSpPr>
              <p:nvPr/>
            </p:nvSpPr>
            <p:spPr bwMode="auto">
              <a:xfrm>
                <a:off x="3157" y="2108"/>
                <a:ext cx="25" cy="43"/>
              </a:xfrm>
              <a:custGeom>
                <a:avLst/>
                <a:gdLst>
                  <a:gd name="T0" fmla="*/ 23 w 23"/>
                  <a:gd name="T1" fmla="*/ 36 h 39"/>
                  <a:gd name="T2" fmla="*/ 2 w 23"/>
                  <a:gd name="T3" fmla="*/ 1 h 39"/>
                  <a:gd name="T4" fmla="*/ 0 w 23"/>
                  <a:gd name="T5" fmla="*/ 2 h 39"/>
                  <a:gd name="T6" fmla="*/ 21 w 23"/>
                  <a:gd name="T7" fmla="*/ 38 h 39"/>
                  <a:gd name="T8" fmla="*/ 23 w 23"/>
                  <a:gd name="T9" fmla="*/ 36 h 39"/>
                </a:gdLst>
                <a:ahLst/>
                <a:cxnLst>
                  <a:cxn ang="0">
                    <a:pos x="T0" y="T1"/>
                  </a:cxn>
                  <a:cxn ang="0">
                    <a:pos x="T2" y="T3"/>
                  </a:cxn>
                  <a:cxn ang="0">
                    <a:pos x="T4" y="T5"/>
                  </a:cxn>
                  <a:cxn ang="0">
                    <a:pos x="T6" y="T7"/>
                  </a:cxn>
                  <a:cxn ang="0">
                    <a:pos x="T8" y="T9"/>
                  </a:cxn>
                </a:cxnLst>
                <a:rect l="0" t="0" r="r" b="b"/>
                <a:pathLst>
                  <a:path w="23" h="39">
                    <a:moveTo>
                      <a:pt x="23" y="36"/>
                    </a:moveTo>
                    <a:cubicBezTo>
                      <a:pt x="16" y="25"/>
                      <a:pt x="9" y="13"/>
                      <a:pt x="2" y="1"/>
                    </a:cubicBezTo>
                    <a:cubicBezTo>
                      <a:pt x="2" y="0"/>
                      <a:pt x="0" y="1"/>
                      <a:pt x="0" y="2"/>
                    </a:cubicBezTo>
                    <a:cubicBezTo>
                      <a:pt x="6" y="14"/>
                      <a:pt x="14" y="26"/>
                      <a:pt x="21" y="38"/>
                    </a:cubicBezTo>
                    <a:cubicBezTo>
                      <a:pt x="21" y="39"/>
                      <a:pt x="23" y="38"/>
                      <a:pt x="23" y="3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8" name="íṡľíḍè-Freeform 155">
                <a:extLst>
                  <a:ext uri="{FF2B5EF4-FFF2-40B4-BE49-F238E27FC236}">
                    <a16:creationId xmlns:a16="http://schemas.microsoft.com/office/drawing/2014/main" id="{7D602DA5-44AA-4B6B-AD1D-7EE073A302EC}"/>
                  </a:ext>
                </a:extLst>
              </p:cNvPr>
              <p:cNvSpPr>
                <a:spLocks/>
              </p:cNvSpPr>
              <p:nvPr/>
            </p:nvSpPr>
            <p:spPr bwMode="auto">
              <a:xfrm>
                <a:off x="3153" y="2063"/>
                <a:ext cx="68" cy="121"/>
              </a:xfrm>
              <a:custGeom>
                <a:avLst/>
                <a:gdLst>
                  <a:gd name="T0" fmla="*/ 61 w 61"/>
                  <a:gd name="T1" fmla="*/ 108 h 110"/>
                  <a:gd name="T2" fmla="*/ 3 w 61"/>
                  <a:gd name="T3" fmla="*/ 2 h 110"/>
                  <a:gd name="T4" fmla="*/ 1 w 61"/>
                  <a:gd name="T5" fmla="*/ 2 h 110"/>
                  <a:gd name="T6" fmla="*/ 59 w 61"/>
                  <a:gd name="T7" fmla="*/ 109 h 110"/>
                  <a:gd name="T8" fmla="*/ 61 w 61"/>
                  <a:gd name="T9" fmla="*/ 108 h 110"/>
                </a:gdLst>
                <a:ahLst/>
                <a:cxnLst>
                  <a:cxn ang="0">
                    <a:pos x="T0" y="T1"/>
                  </a:cxn>
                  <a:cxn ang="0">
                    <a:pos x="T2" y="T3"/>
                  </a:cxn>
                  <a:cxn ang="0">
                    <a:pos x="T4" y="T5"/>
                  </a:cxn>
                  <a:cxn ang="0">
                    <a:pos x="T6" y="T7"/>
                  </a:cxn>
                  <a:cxn ang="0">
                    <a:pos x="T8" y="T9"/>
                  </a:cxn>
                </a:cxnLst>
                <a:rect l="0" t="0" r="r" b="b"/>
                <a:pathLst>
                  <a:path w="61" h="110">
                    <a:moveTo>
                      <a:pt x="61" y="108"/>
                    </a:moveTo>
                    <a:cubicBezTo>
                      <a:pt x="43" y="72"/>
                      <a:pt x="19" y="39"/>
                      <a:pt x="3" y="2"/>
                    </a:cubicBezTo>
                    <a:cubicBezTo>
                      <a:pt x="2" y="0"/>
                      <a:pt x="0" y="1"/>
                      <a:pt x="1" y="2"/>
                    </a:cubicBezTo>
                    <a:cubicBezTo>
                      <a:pt x="17" y="40"/>
                      <a:pt x="40" y="74"/>
                      <a:pt x="59" y="109"/>
                    </a:cubicBezTo>
                    <a:cubicBezTo>
                      <a:pt x="60" y="110"/>
                      <a:pt x="61" y="109"/>
                      <a:pt x="61"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9" name="íṡľíḍè-Freeform 156">
                <a:extLst>
                  <a:ext uri="{FF2B5EF4-FFF2-40B4-BE49-F238E27FC236}">
                    <a16:creationId xmlns:a16="http://schemas.microsoft.com/office/drawing/2014/main" id="{3E561381-4896-4287-B34E-443B981A6727}"/>
                  </a:ext>
                </a:extLst>
              </p:cNvPr>
              <p:cNvSpPr>
                <a:spLocks/>
              </p:cNvSpPr>
              <p:nvPr/>
            </p:nvSpPr>
            <p:spPr bwMode="auto">
              <a:xfrm>
                <a:off x="3155" y="2042"/>
                <a:ext cx="72" cy="129"/>
              </a:xfrm>
              <a:custGeom>
                <a:avLst/>
                <a:gdLst>
                  <a:gd name="T0" fmla="*/ 65 w 66"/>
                  <a:gd name="T1" fmla="*/ 114 h 117"/>
                  <a:gd name="T2" fmla="*/ 1 w 66"/>
                  <a:gd name="T3" fmla="*/ 1 h 117"/>
                  <a:gd name="T4" fmla="*/ 0 w 66"/>
                  <a:gd name="T5" fmla="*/ 1 h 117"/>
                  <a:gd name="T6" fmla="*/ 63 w 66"/>
                  <a:gd name="T7" fmla="*/ 116 h 117"/>
                  <a:gd name="T8" fmla="*/ 65 w 66"/>
                  <a:gd name="T9" fmla="*/ 114 h 117"/>
                </a:gdLst>
                <a:ahLst/>
                <a:cxnLst>
                  <a:cxn ang="0">
                    <a:pos x="T0" y="T1"/>
                  </a:cxn>
                  <a:cxn ang="0">
                    <a:pos x="T2" y="T3"/>
                  </a:cxn>
                  <a:cxn ang="0">
                    <a:pos x="T4" y="T5"/>
                  </a:cxn>
                  <a:cxn ang="0">
                    <a:pos x="T6" y="T7"/>
                  </a:cxn>
                  <a:cxn ang="0">
                    <a:pos x="T8" y="T9"/>
                  </a:cxn>
                </a:cxnLst>
                <a:rect l="0" t="0" r="r" b="b"/>
                <a:pathLst>
                  <a:path w="66" h="117">
                    <a:moveTo>
                      <a:pt x="65" y="114"/>
                    </a:moveTo>
                    <a:cubicBezTo>
                      <a:pt x="42" y="77"/>
                      <a:pt x="22" y="39"/>
                      <a:pt x="1" y="1"/>
                    </a:cubicBezTo>
                    <a:cubicBezTo>
                      <a:pt x="1" y="0"/>
                      <a:pt x="0" y="0"/>
                      <a:pt x="0" y="1"/>
                    </a:cubicBezTo>
                    <a:cubicBezTo>
                      <a:pt x="17" y="41"/>
                      <a:pt x="39" y="80"/>
                      <a:pt x="63" y="116"/>
                    </a:cubicBezTo>
                    <a:cubicBezTo>
                      <a:pt x="64" y="117"/>
                      <a:pt x="66" y="116"/>
                      <a:pt x="65" y="1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0" name="i$liḋe-Freeform 157">
                <a:extLst>
                  <a:ext uri="{FF2B5EF4-FFF2-40B4-BE49-F238E27FC236}">
                    <a16:creationId xmlns:a16="http://schemas.microsoft.com/office/drawing/2014/main" id="{CB973A2C-A823-4172-8CA7-73760F4DE7A3}"/>
                  </a:ext>
                </a:extLst>
              </p:cNvPr>
              <p:cNvSpPr>
                <a:spLocks/>
              </p:cNvSpPr>
              <p:nvPr/>
            </p:nvSpPr>
            <p:spPr bwMode="auto">
              <a:xfrm>
                <a:off x="3164" y="2030"/>
                <a:ext cx="61" cy="102"/>
              </a:xfrm>
              <a:custGeom>
                <a:avLst/>
                <a:gdLst>
                  <a:gd name="T0" fmla="*/ 54 w 55"/>
                  <a:gd name="T1" fmla="*/ 89 h 93"/>
                  <a:gd name="T2" fmla="*/ 3 w 55"/>
                  <a:gd name="T3" fmla="*/ 1 h 93"/>
                  <a:gd name="T4" fmla="*/ 1 w 55"/>
                  <a:gd name="T5" fmla="*/ 2 h 93"/>
                  <a:gd name="T6" fmla="*/ 51 w 55"/>
                  <a:gd name="T7" fmla="*/ 91 h 93"/>
                  <a:gd name="T8" fmla="*/ 54 w 55"/>
                  <a:gd name="T9" fmla="*/ 89 h 93"/>
                </a:gdLst>
                <a:ahLst/>
                <a:cxnLst>
                  <a:cxn ang="0">
                    <a:pos x="T0" y="T1"/>
                  </a:cxn>
                  <a:cxn ang="0">
                    <a:pos x="T2" y="T3"/>
                  </a:cxn>
                  <a:cxn ang="0">
                    <a:pos x="T4" y="T5"/>
                  </a:cxn>
                  <a:cxn ang="0">
                    <a:pos x="T6" y="T7"/>
                  </a:cxn>
                  <a:cxn ang="0">
                    <a:pos x="T8" y="T9"/>
                  </a:cxn>
                </a:cxnLst>
                <a:rect l="0" t="0" r="r" b="b"/>
                <a:pathLst>
                  <a:path w="55" h="93">
                    <a:moveTo>
                      <a:pt x="54" y="89"/>
                    </a:moveTo>
                    <a:cubicBezTo>
                      <a:pt x="38" y="60"/>
                      <a:pt x="20" y="30"/>
                      <a:pt x="3" y="1"/>
                    </a:cubicBezTo>
                    <a:cubicBezTo>
                      <a:pt x="2" y="0"/>
                      <a:pt x="0" y="1"/>
                      <a:pt x="1" y="2"/>
                    </a:cubicBezTo>
                    <a:cubicBezTo>
                      <a:pt x="18" y="32"/>
                      <a:pt x="35" y="61"/>
                      <a:pt x="51" y="91"/>
                    </a:cubicBezTo>
                    <a:cubicBezTo>
                      <a:pt x="52" y="93"/>
                      <a:pt x="55" y="91"/>
                      <a:pt x="54" y="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1" name="i$liḋe-Freeform 158">
                <a:extLst>
                  <a:ext uri="{FF2B5EF4-FFF2-40B4-BE49-F238E27FC236}">
                    <a16:creationId xmlns:a16="http://schemas.microsoft.com/office/drawing/2014/main" id="{9F7A925F-330C-41CB-AB85-29376BCF2918}"/>
                  </a:ext>
                </a:extLst>
              </p:cNvPr>
              <p:cNvSpPr>
                <a:spLocks/>
              </p:cNvSpPr>
              <p:nvPr/>
            </p:nvSpPr>
            <p:spPr bwMode="auto">
              <a:xfrm>
                <a:off x="3147" y="1991"/>
                <a:ext cx="98" cy="161"/>
              </a:xfrm>
              <a:custGeom>
                <a:avLst/>
                <a:gdLst>
                  <a:gd name="T0" fmla="*/ 88 w 89"/>
                  <a:gd name="T1" fmla="*/ 142 h 146"/>
                  <a:gd name="T2" fmla="*/ 4 w 89"/>
                  <a:gd name="T3" fmla="*/ 2 h 146"/>
                  <a:gd name="T4" fmla="*/ 1 w 89"/>
                  <a:gd name="T5" fmla="*/ 5 h 146"/>
                  <a:gd name="T6" fmla="*/ 85 w 89"/>
                  <a:gd name="T7" fmla="*/ 144 h 146"/>
                  <a:gd name="T8" fmla="*/ 88 w 89"/>
                  <a:gd name="T9" fmla="*/ 142 h 146"/>
                </a:gdLst>
                <a:ahLst/>
                <a:cxnLst>
                  <a:cxn ang="0">
                    <a:pos x="T0" y="T1"/>
                  </a:cxn>
                  <a:cxn ang="0">
                    <a:pos x="T2" y="T3"/>
                  </a:cxn>
                  <a:cxn ang="0">
                    <a:pos x="T4" y="T5"/>
                  </a:cxn>
                  <a:cxn ang="0">
                    <a:pos x="T6" y="T7"/>
                  </a:cxn>
                  <a:cxn ang="0">
                    <a:pos x="T8" y="T9"/>
                  </a:cxn>
                </a:cxnLst>
                <a:rect l="0" t="0" r="r" b="b"/>
                <a:pathLst>
                  <a:path w="89" h="146">
                    <a:moveTo>
                      <a:pt x="88" y="142"/>
                    </a:moveTo>
                    <a:cubicBezTo>
                      <a:pt x="61" y="95"/>
                      <a:pt x="34" y="48"/>
                      <a:pt x="4" y="2"/>
                    </a:cubicBezTo>
                    <a:cubicBezTo>
                      <a:pt x="3" y="0"/>
                      <a:pt x="0" y="3"/>
                      <a:pt x="1" y="5"/>
                    </a:cubicBezTo>
                    <a:cubicBezTo>
                      <a:pt x="31" y="50"/>
                      <a:pt x="57" y="98"/>
                      <a:pt x="85" y="144"/>
                    </a:cubicBezTo>
                    <a:cubicBezTo>
                      <a:pt x="86" y="146"/>
                      <a:pt x="89" y="144"/>
                      <a:pt x="88" y="14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2" name="i$liḋe-Freeform 159">
                <a:extLst>
                  <a:ext uri="{FF2B5EF4-FFF2-40B4-BE49-F238E27FC236}">
                    <a16:creationId xmlns:a16="http://schemas.microsoft.com/office/drawing/2014/main" id="{C456E7B0-C9D2-4C3F-B6D0-332A2F15EAC4}"/>
                  </a:ext>
                </a:extLst>
              </p:cNvPr>
              <p:cNvSpPr>
                <a:spLocks/>
              </p:cNvSpPr>
              <p:nvPr/>
            </p:nvSpPr>
            <p:spPr bwMode="auto">
              <a:xfrm>
                <a:off x="3164" y="1989"/>
                <a:ext cx="106" cy="174"/>
              </a:xfrm>
              <a:custGeom>
                <a:avLst/>
                <a:gdLst>
                  <a:gd name="T0" fmla="*/ 95 w 96"/>
                  <a:gd name="T1" fmla="*/ 154 h 158"/>
                  <a:gd name="T2" fmla="*/ 3 w 96"/>
                  <a:gd name="T3" fmla="*/ 2 h 158"/>
                  <a:gd name="T4" fmla="*/ 1 w 96"/>
                  <a:gd name="T5" fmla="*/ 4 h 158"/>
                  <a:gd name="T6" fmla="*/ 92 w 96"/>
                  <a:gd name="T7" fmla="*/ 156 h 158"/>
                  <a:gd name="T8" fmla="*/ 95 w 96"/>
                  <a:gd name="T9" fmla="*/ 154 h 158"/>
                </a:gdLst>
                <a:ahLst/>
                <a:cxnLst>
                  <a:cxn ang="0">
                    <a:pos x="T0" y="T1"/>
                  </a:cxn>
                  <a:cxn ang="0">
                    <a:pos x="T2" y="T3"/>
                  </a:cxn>
                  <a:cxn ang="0">
                    <a:pos x="T4" y="T5"/>
                  </a:cxn>
                  <a:cxn ang="0">
                    <a:pos x="T6" y="T7"/>
                  </a:cxn>
                  <a:cxn ang="0">
                    <a:pos x="T8" y="T9"/>
                  </a:cxn>
                </a:cxnLst>
                <a:rect l="0" t="0" r="r" b="b"/>
                <a:pathLst>
                  <a:path w="96" h="158">
                    <a:moveTo>
                      <a:pt x="95" y="154"/>
                    </a:moveTo>
                    <a:cubicBezTo>
                      <a:pt x="65" y="103"/>
                      <a:pt x="34" y="53"/>
                      <a:pt x="3" y="2"/>
                    </a:cubicBezTo>
                    <a:cubicBezTo>
                      <a:pt x="2" y="0"/>
                      <a:pt x="0" y="2"/>
                      <a:pt x="1" y="4"/>
                    </a:cubicBezTo>
                    <a:cubicBezTo>
                      <a:pt x="31" y="55"/>
                      <a:pt x="61" y="106"/>
                      <a:pt x="92" y="156"/>
                    </a:cubicBezTo>
                    <a:cubicBezTo>
                      <a:pt x="93" y="158"/>
                      <a:pt x="96" y="156"/>
                      <a:pt x="95" y="15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3" name="i$liḋe-Freeform 160">
                <a:extLst>
                  <a:ext uri="{FF2B5EF4-FFF2-40B4-BE49-F238E27FC236}">
                    <a16:creationId xmlns:a16="http://schemas.microsoft.com/office/drawing/2014/main" id="{162B003D-ED20-4113-A7B9-9A8F5148F8A2}"/>
                  </a:ext>
                </a:extLst>
              </p:cNvPr>
              <p:cNvSpPr>
                <a:spLocks/>
              </p:cNvSpPr>
              <p:nvPr/>
            </p:nvSpPr>
            <p:spPr bwMode="auto">
              <a:xfrm>
                <a:off x="3172" y="1978"/>
                <a:ext cx="131" cy="213"/>
              </a:xfrm>
              <a:custGeom>
                <a:avLst/>
                <a:gdLst>
                  <a:gd name="T0" fmla="*/ 118 w 119"/>
                  <a:gd name="T1" fmla="*/ 190 h 194"/>
                  <a:gd name="T2" fmla="*/ 4 w 119"/>
                  <a:gd name="T3" fmla="*/ 2 h 194"/>
                  <a:gd name="T4" fmla="*/ 1 w 119"/>
                  <a:gd name="T5" fmla="*/ 4 h 194"/>
                  <a:gd name="T6" fmla="*/ 115 w 119"/>
                  <a:gd name="T7" fmla="*/ 192 h 194"/>
                  <a:gd name="T8" fmla="*/ 118 w 119"/>
                  <a:gd name="T9" fmla="*/ 190 h 194"/>
                </a:gdLst>
                <a:ahLst/>
                <a:cxnLst>
                  <a:cxn ang="0">
                    <a:pos x="T0" y="T1"/>
                  </a:cxn>
                  <a:cxn ang="0">
                    <a:pos x="T2" y="T3"/>
                  </a:cxn>
                  <a:cxn ang="0">
                    <a:pos x="T4" y="T5"/>
                  </a:cxn>
                  <a:cxn ang="0">
                    <a:pos x="T6" y="T7"/>
                  </a:cxn>
                  <a:cxn ang="0">
                    <a:pos x="T8" y="T9"/>
                  </a:cxn>
                </a:cxnLst>
                <a:rect l="0" t="0" r="r" b="b"/>
                <a:pathLst>
                  <a:path w="119" h="194">
                    <a:moveTo>
                      <a:pt x="118" y="190"/>
                    </a:moveTo>
                    <a:cubicBezTo>
                      <a:pt x="78" y="128"/>
                      <a:pt x="42" y="65"/>
                      <a:pt x="4" y="2"/>
                    </a:cubicBezTo>
                    <a:cubicBezTo>
                      <a:pt x="3" y="0"/>
                      <a:pt x="0" y="2"/>
                      <a:pt x="1" y="4"/>
                    </a:cubicBezTo>
                    <a:cubicBezTo>
                      <a:pt x="39" y="67"/>
                      <a:pt x="74" y="131"/>
                      <a:pt x="115" y="192"/>
                    </a:cubicBezTo>
                    <a:cubicBezTo>
                      <a:pt x="117" y="194"/>
                      <a:pt x="119" y="192"/>
                      <a:pt x="118" y="19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4" name="i$liḋe-Freeform 161">
                <a:extLst>
                  <a:ext uri="{FF2B5EF4-FFF2-40B4-BE49-F238E27FC236}">
                    <a16:creationId xmlns:a16="http://schemas.microsoft.com/office/drawing/2014/main" id="{C523D2D9-EBB0-4A6E-871A-78C99CFB5A10}"/>
                  </a:ext>
                </a:extLst>
              </p:cNvPr>
              <p:cNvSpPr>
                <a:spLocks/>
              </p:cNvSpPr>
              <p:nvPr/>
            </p:nvSpPr>
            <p:spPr bwMode="auto">
              <a:xfrm>
                <a:off x="3210" y="2001"/>
                <a:ext cx="112" cy="189"/>
              </a:xfrm>
              <a:custGeom>
                <a:avLst/>
                <a:gdLst>
                  <a:gd name="T0" fmla="*/ 102 w 102"/>
                  <a:gd name="T1" fmla="*/ 169 h 172"/>
                  <a:gd name="T2" fmla="*/ 2 w 102"/>
                  <a:gd name="T3" fmla="*/ 1 h 172"/>
                  <a:gd name="T4" fmla="*/ 1 w 102"/>
                  <a:gd name="T5" fmla="*/ 3 h 172"/>
                  <a:gd name="T6" fmla="*/ 99 w 102"/>
                  <a:gd name="T7" fmla="*/ 171 h 172"/>
                  <a:gd name="T8" fmla="*/ 102 w 102"/>
                  <a:gd name="T9" fmla="*/ 169 h 172"/>
                </a:gdLst>
                <a:ahLst/>
                <a:cxnLst>
                  <a:cxn ang="0">
                    <a:pos x="T0" y="T1"/>
                  </a:cxn>
                  <a:cxn ang="0">
                    <a:pos x="T2" y="T3"/>
                  </a:cxn>
                  <a:cxn ang="0">
                    <a:pos x="T4" y="T5"/>
                  </a:cxn>
                  <a:cxn ang="0">
                    <a:pos x="T6" y="T7"/>
                  </a:cxn>
                  <a:cxn ang="0">
                    <a:pos x="T8" y="T9"/>
                  </a:cxn>
                </a:cxnLst>
                <a:rect l="0" t="0" r="r" b="b"/>
                <a:pathLst>
                  <a:path w="102" h="172">
                    <a:moveTo>
                      <a:pt x="102" y="169"/>
                    </a:moveTo>
                    <a:cubicBezTo>
                      <a:pt x="69" y="113"/>
                      <a:pt x="34" y="58"/>
                      <a:pt x="2" y="1"/>
                    </a:cubicBezTo>
                    <a:cubicBezTo>
                      <a:pt x="2" y="0"/>
                      <a:pt x="0" y="2"/>
                      <a:pt x="1" y="3"/>
                    </a:cubicBezTo>
                    <a:cubicBezTo>
                      <a:pt x="32" y="60"/>
                      <a:pt x="66" y="115"/>
                      <a:pt x="99" y="171"/>
                    </a:cubicBezTo>
                    <a:cubicBezTo>
                      <a:pt x="100" y="172"/>
                      <a:pt x="102" y="170"/>
                      <a:pt x="102" y="1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5" name="i$liḋe-Freeform 162">
                <a:extLst>
                  <a:ext uri="{FF2B5EF4-FFF2-40B4-BE49-F238E27FC236}">
                    <a16:creationId xmlns:a16="http://schemas.microsoft.com/office/drawing/2014/main" id="{C66C0ADF-55B8-42A1-BA80-F0315B0D562B}"/>
                  </a:ext>
                </a:extLst>
              </p:cNvPr>
              <p:cNvSpPr>
                <a:spLocks/>
              </p:cNvSpPr>
              <p:nvPr/>
            </p:nvSpPr>
            <p:spPr bwMode="auto">
              <a:xfrm>
                <a:off x="3224" y="2001"/>
                <a:ext cx="141" cy="222"/>
              </a:xfrm>
              <a:custGeom>
                <a:avLst/>
                <a:gdLst>
                  <a:gd name="T0" fmla="*/ 127 w 128"/>
                  <a:gd name="T1" fmla="*/ 199 h 202"/>
                  <a:gd name="T2" fmla="*/ 2 w 128"/>
                  <a:gd name="T3" fmla="*/ 1 h 202"/>
                  <a:gd name="T4" fmla="*/ 0 w 128"/>
                  <a:gd name="T5" fmla="*/ 3 h 202"/>
                  <a:gd name="T6" fmla="*/ 125 w 128"/>
                  <a:gd name="T7" fmla="*/ 201 h 202"/>
                  <a:gd name="T8" fmla="*/ 127 w 128"/>
                  <a:gd name="T9" fmla="*/ 199 h 202"/>
                </a:gdLst>
                <a:ahLst/>
                <a:cxnLst>
                  <a:cxn ang="0">
                    <a:pos x="T0" y="T1"/>
                  </a:cxn>
                  <a:cxn ang="0">
                    <a:pos x="T2" y="T3"/>
                  </a:cxn>
                  <a:cxn ang="0">
                    <a:pos x="T4" y="T5"/>
                  </a:cxn>
                  <a:cxn ang="0">
                    <a:pos x="T6" y="T7"/>
                  </a:cxn>
                  <a:cxn ang="0">
                    <a:pos x="T8" y="T9"/>
                  </a:cxn>
                </a:cxnLst>
                <a:rect l="0" t="0" r="r" b="b"/>
                <a:pathLst>
                  <a:path w="128" h="202">
                    <a:moveTo>
                      <a:pt x="127" y="199"/>
                    </a:moveTo>
                    <a:cubicBezTo>
                      <a:pt x="84" y="134"/>
                      <a:pt x="42" y="69"/>
                      <a:pt x="2" y="1"/>
                    </a:cubicBezTo>
                    <a:cubicBezTo>
                      <a:pt x="1" y="0"/>
                      <a:pt x="0" y="2"/>
                      <a:pt x="0" y="3"/>
                    </a:cubicBezTo>
                    <a:cubicBezTo>
                      <a:pt x="39" y="70"/>
                      <a:pt x="80" y="137"/>
                      <a:pt x="125" y="201"/>
                    </a:cubicBezTo>
                    <a:cubicBezTo>
                      <a:pt x="126" y="202"/>
                      <a:pt x="128" y="201"/>
                      <a:pt x="127" y="19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6" name="i$liḋe-Freeform 163">
                <a:extLst>
                  <a:ext uri="{FF2B5EF4-FFF2-40B4-BE49-F238E27FC236}">
                    <a16:creationId xmlns:a16="http://schemas.microsoft.com/office/drawing/2014/main" id="{E1DBED8B-626A-42AB-9CA4-C20F18095BEE}"/>
                  </a:ext>
                </a:extLst>
              </p:cNvPr>
              <p:cNvSpPr>
                <a:spLocks/>
              </p:cNvSpPr>
              <p:nvPr/>
            </p:nvSpPr>
            <p:spPr bwMode="auto">
              <a:xfrm>
                <a:off x="3285" y="2046"/>
                <a:ext cx="66" cy="111"/>
              </a:xfrm>
              <a:custGeom>
                <a:avLst/>
                <a:gdLst>
                  <a:gd name="T0" fmla="*/ 59 w 60"/>
                  <a:gd name="T1" fmla="*/ 97 h 101"/>
                  <a:gd name="T2" fmla="*/ 3 w 60"/>
                  <a:gd name="T3" fmla="*/ 1 h 101"/>
                  <a:gd name="T4" fmla="*/ 1 w 60"/>
                  <a:gd name="T5" fmla="*/ 3 h 101"/>
                  <a:gd name="T6" fmla="*/ 57 w 60"/>
                  <a:gd name="T7" fmla="*/ 99 h 101"/>
                  <a:gd name="T8" fmla="*/ 59 w 60"/>
                  <a:gd name="T9" fmla="*/ 97 h 101"/>
                </a:gdLst>
                <a:ahLst/>
                <a:cxnLst>
                  <a:cxn ang="0">
                    <a:pos x="T0" y="T1"/>
                  </a:cxn>
                  <a:cxn ang="0">
                    <a:pos x="T2" y="T3"/>
                  </a:cxn>
                  <a:cxn ang="0">
                    <a:pos x="T4" y="T5"/>
                  </a:cxn>
                  <a:cxn ang="0">
                    <a:pos x="T6" y="T7"/>
                  </a:cxn>
                  <a:cxn ang="0">
                    <a:pos x="T8" y="T9"/>
                  </a:cxn>
                </a:cxnLst>
                <a:rect l="0" t="0" r="r" b="b"/>
                <a:pathLst>
                  <a:path w="60" h="101">
                    <a:moveTo>
                      <a:pt x="59" y="97"/>
                    </a:moveTo>
                    <a:cubicBezTo>
                      <a:pt x="41" y="65"/>
                      <a:pt x="22" y="33"/>
                      <a:pt x="3" y="1"/>
                    </a:cubicBezTo>
                    <a:cubicBezTo>
                      <a:pt x="2" y="0"/>
                      <a:pt x="0" y="1"/>
                      <a:pt x="1" y="3"/>
                    </a:cubicBezTo>
                    <a:cubicBezTo>
                      <a:pt x="20" y="35"/>
                      <a:pt x="39" y="66"/>
                      <a:pt x="57" y="99"/>
                    </a:cubicBezTo>
                    <a:cubicBezTo>
                      <a:pt x="58" y="101"/>
                      <a:pt x="60" y="99"/>
                      <a:pt x="59"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7" name="i$liḋe-Freeform 164">
                <a:extLst>
                  <a:ext uri="{FF2B5EF4-FFF2-40B4-BE49-F238E27FC236}">
                    <a16:creationId xmlns:a16="http://schemas.microsoft.com/office/drawing/2014/main" id="{D2D8C900-876D-4489-BCDB-CA7B48DB6FE1}"/>
                  </a:ext>
                </a:extLst>
              </p:cNvPr>
              <p:cNvSpPr>
                <a:spLocks/>
              </p:cNvSpPr>
              <p:nvPr/>
            </p:nvSpPr>
            <p:spPr bwMode="auto">
              <a:xfrm>
                <a:off x="3302" y="2039"/>
                <a:ext cx="87" cy="143"/>
              </a:xfrm>
              <a:custGeom>
                <a:avLst/>
                <a:gdLst>
                  <a:gd name="T0" fmla="*/ 78 w 79"/>
                  <a:gd name="T1" fmla="*/ 127 h 130"/>
                  <a:gd name="T2" fmla="*/ 2 w 79"/>
                  <a:gd name="T3" fmla="*/ 1 h 130"/>
                  <a:gd name="T4" fmla="*/ 1 w 79"/>
                  <a:gd name="T5" fmla="*/ 2 h 130"/>
                  <a:gd name="T6" fmla="*/ 77 w 79"/>
                  <a:gd name="T7" fmla="*/ 129 h 130"/>
                  <a:gd name="T8" fmla="*/ 78 w 79"/>
                  <a:gd name="T9" fmla="*/ 127 h 130"/>
                </a:gdLst>
                <a:ahLst/>
                <a:cxnLst>
                  <a:cxn ang="0">
                    <a:pos x="T0" y="T1"/>
                  </a:cxn>
                  <a:cxn ang="0">
                    <a:pos x="T2" y="T3"/>
                  </a:cxn>
                  <a:cxn ang="0">
                    <a:pos x="T4" y="T5"/>
                  </a:cxn>
                  <a:cxn ang="0">
                    <a:pos x="T6" y="T7"/>
                  </a:cxn>
                  <a:cxn ang="0">
                    <a:pos x="T8" y="T9"/>
                  </a:cxn>
                </a:cxnLst>
                <a:rect l="0" t="0" r="r" b="b"/>
                <a:pathLst>
                  <a:path w="79" h="130">
                    <a:moveTo>
                      <a:pt x="78" y="127"/>
                    </a:moveTo>
                    <a:cubicBezTo>
                      <a:pt x="54" y="85"/>
                      <a:pt x="27" y="43"/>
                      <a:pt x="2" y="1"/>
                    </a:cubicBezTo>
                    <a:cubicBezTo>
                      <a:pt x="1" y="0"/>
                      <a:pt x="0" y="1"/>
                      <a:pt x="1" y="2"/>
                    </a:cubicBezTo>
                    <a:cubicBezTo>
                      <a:pt x="26" y="44"/>
                      <a:pt x="51" y="86"/>
                      <a:pt x="77" y="129"/>
                    </a:cubicBezTo>
                    <a:cubicBezTo>
                      <a:pt x="77" y="130"/>
                      <a:pt x="79" y="129"/>
                      <a:pt x="78" y="12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8" name="i$liḋe-Freeform 165">
                <a:extLst>
                  <a:ext uri="{FF2B5EF4-FFF2-40B4-BE49-F238E27FC236}">
                    <a16:creationId xmlns:a16="http://schemas.microsoft.com/office/drawing/2014/main" id="{767A0524-848D-4A72-9F63-22FDBABF37F6}"/>
                  </a:ext>
                </a:extLst>
              </p:cNvPr>
              <p:cNvSpPr>
                <a:spLocks/>
              </p:cNvSpPr>
              <p:nvPr/>
            </p:nvSpPr>
            <p:spPr bwMode="auto">
              <a:xfrm>
                <a:off x="3315" y="2024"/>
                <a:ext cx="114" cy="189"/>
              </a:xfrm>
              <a:custGeom>
                <a:avLst/>
                <a:gdLst>
                  <a:gd name="T0" fmla="*/ 102 w 103"/>
                  <a:gd name="T1" fmla="*/ 168 h 172"/>
                  <a:gd name="T2" fmla="*/ 3 w 103"/>
                  <a:gd name="T3" fmla="*/ 1 h 172"/>
                  <a:gd name="T4" fmla="*/ 1 w 103"/>
                  <a:gd name="T5" fmla="*/ 2 h 172"/>
                  <a:gd name="T6" fmla="*/ 100 w 103"/>
                  <a:gd name="T7" fmla="*/ 170 h 172"/>
                  <a:gd name="T8" fmla="*/ 102 w 103"/>
                  <a:gd name="T9" fmla="*/ 168 h 172"/>
                </a:gdLst>
                <a:ahLst/>
                <a:cxnLst>
                  <a:cxn ang="0">
                    <a:pos x="T0" y="T1"/>
                  </a:cxn>
                  <a:cxn ang="0">
                    <a:pos x="T2" y="T3"/>
                  </a:cxn>
                  <a:cxn ang="0">
                    <a:pos x="T4" y="T5"/>
                  </a:cxn>
                  <a:cxn ang="0">
                    <a:pos x="T6" y="T7"/>
                  </a:cxn>
                  <a:cxn ang="0">
                    <a:pos x="T8" y="T9"/>
                  </a:cxn>
                </a:cxnLst>
                <a:rect l="0" t="0" r="r" b="b"/>
                <a:pathLst>
                  <a:path w="103" h="172">
                    <a:moveTo>
                      <a:pt x="102" y="168"/>
                    </a:moveTo>
                    <a:cubicBezTo>
                      <a:pt x="64" y="116"/>
                      <a:pt x="34" y="58"/>
                      <a:pt x="3" y="1"/>
                    </a:cubicBezTo>
                    <a:cubicBezTo>
                      <a:pt x="2" y="0"/>
                      <a:pt x="0" y="1"/>
                      <a:pt x="1" y="2"/>
                    </a:cubicBezTo>
                    <a:cubicBezTo>
                      <a:pt x="32" y="59"/>
                      <a:pt x="61" y="118"/>
                      <a:pt x="100" y="170"/>
                    </a:cubicBezTo>
                    <a:cubicBezTo>
                      <a:pt x="101" y="172"/>
                      <a:pt x="103" y="170"/>
                      <a:pt x="102" y="16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9" name="i$liḋe-Freeform 166">
                <a:extLst>
                  <a:ext uri="{FF2B5EF4-FFF2-40B4-BE49-F238E27FC236}">
                    <a16:creationId xmlns:a16="http://schemas.microsoft.com/office/drawing/2014/main" id="{21BDDE99-C0B8-4AF0-9023-150D90F461F9}"/>
                  </a:ext>
                </a:extLst>
              </p:cNvPr>
              <p:cNvSpPr>
                <a:spLocks/>
              </p:cNvSpPr>
              <p:nvPr/>
            </p:nvSpPr>
            <p:spPr bwMode="auto">
              <a:xfrm>
                <a:off x="3342" y="2029"/>
                <a:ext cx="99" cy="170"/>
              </a:xfrm>
              <a:custGeom>
                <a:avLst/>
                <a:gdLst>
                  <a:gd name="T0" fmla="*/ 89 w 90"/>
                  <a:gd name="T1" fmla="*/ 151 h 155"/>
                  <a:gd name="T2" fmla="*/ 5 w 90"/>
                  <a:gd name="T3" fmla="*/ 2 h 155"/>
                  <a:gd name="T4" fmla="*/ 2 w 90"/>
                  <a:gd name="T5" fmla="*/ 3 h 155"/>
                  <a:gd name="T6" fmla="*/ 86 w 90"/>
                  <a:gd name="T7" fmla="*/ 153 h 155"/>
                  <a:gd name="T8" fmla="*/ 89 w 90"/>
                  <a:gd name="T9" fmla="*/ 151 h 155"/>
                </a:gdLst>
                <a:ahLst/>
                <a:cxnLst>
                  <a:cxn ang="0">
                    <a:pos x="T0" y="T1"/>
                  </a:cxn>
                  <a:cxn ang="0">
                    <a:pos x="T2" y="T3"/>
                  </a:cxn>
                  <a:cxn ang="0">
                    <a:pos x="T4" y="T5"/>
                  </a:cxn>
                  <a:cxn ang="0">
                    <a:pos x="T6" y="T7"/>
                  </a:cxn>
                  <a:cxn ang="0">
                    <a:pos x="T8" y="T9"/>
                  </a:cxn>
                </a:cxnLst>
                <a:rect l="0" t="0" r="r" b="b"/>
                <a:pathLst>
                  <a:path w="90" h="155">
                    <a:moveTo>
                      <a:pt x="89" y="151"/>
                    </a:moveTo>
                    <a:cubicBezTo>
                      <a:pt x="57" y="104"/>
                      <a:pt x="31" y="53"/>
                      <a:pt x="5" y="2"/>
                    </a:cubicBezTo>
                    <a:cubicBezTo>
                      <a:pt x="4" y="0"/>
                      <a:pt x="0" y="1"/>
                      <a:pt x="2" y="3"/>
                    </a:cubicBezTo>
                    <a:cubicBezTo>
                      <a:pt x="27" y="55"/>
                      <a:pt x="53" y="106"/>
                      <a:pt x="86" y="153"/>
                    </a:cubicBezTo>
                    <a:cubicBezTo>
                      <a:pt x="87" y="155"/>
                      <a:pt x="90" y="153"/>
                      <a:pt x="89" y="15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0" name="i$liḋe-Freeform 167">
                <a:extLst>
                  <a:ext uri="{FF2B5EF4-FFF2-40B4-BE49-F238E27FC236}">
                    <a16:creationId xmlns:a16="http://schemas.microsoft.com/office/drawing/2014/main" id="{8FC43AEB-B0C0-4916-820F-7C085B46405F}"/>
                  </a:ext>
                </a:extLst>
              </p:cNvPr>
              <p:cNvSpPr>
                <a:spLocks/>
              </p:cNvSpPr>
              <p:nvPr/>
            </p:nvSpPr>
            <p:spPr bwMode="auto">
              <a:xfrm>
                <a:off x="3365" y="2045"/>
                <a:ext cx="84" cy="140"/>
              </a:xfrm>
              <a:custGeom>
                <a:avLst/>
                <a:gdLst>
                  <a:gd name="T0" fmla="*/ 75 w 76"/>
                  <a:gd name="T1" fmla="*/ 124 h 127"/>
                  <a:gd name="T2" fmla="*/ 33 w 76"/>
                  <a:gd name="T3" fmla="*/ 54 h 127"/>
                  <a:gd name="T4" fmla="*/ 0 w 76"/>
                  <a:gd name="T5" fmla="*/ 0 h 127"/>
                  <a:gd name="T6" fmla="*/ 0 w 76"/>
                  <a:gd name="T7" fmla="*/ 0 h 127"/>
                  <a:gd name="T8" fmla="*/ 31 w 76"/>
                  <a:gd name="T9" fmla="*/ 56 h 127"/>
                  <a:gd name="T10" fmla="*/ 73 w 76"/>
                  <a:gd name="T11" fmla="*/ 125 h 127"/>
                  <a:gd name="T12" fmla="*/ 75 w 76"/>
                  <a:gd name="T13" fmla="*/ 124 h 127"/>
                </a:gdLst>
                <a:ahLst/>
                <a:cxnLst>
                  <a:cxn ang="0">
                    <a:pos x="T0" y="T1"/>
                  </a:cxn>
                  <a:cxn ang="0">
                    <a:pos x="T2" y="T3"/>
                  </a:cxn>
                  <a:cxn ang="0">
                    <a:pos x="T4" y="T5"/>
                  </a:cxn>
                  <a:cxn ang="0">
                    <a:pos x="T6" y="T7"/>
                  </a:cxn>
                  <a:cxn ang="0">
                    <a:pos x="T8" y="T9"/>
                  </a:cxn>
                  <a:cxn ang="0">
                    <a:pos x="T10" y="T11"/>
                  </a:cxn>
                  <a:cxn ang="0">
                    <a:pos x="T12" y="T13"/>
                  </a:cxn>
                </a:cxnLst>
                <a:rect l="0" t="0" r="r" b="b"/>
                <a:pathLst>
                  <a:path w="76" h="127">
                    <a:moveTo>
                      <a:pt x="75" y="124"/>
                    </a:moveTo>
                    <a:cubicBezTo>
                      <a:pt x="61" y="100"/>
                      <a:pt x="47" y="77"/>
                      <a:pt x="33" y="54"/>
                    </a:cubicBezTo>
                    <a:cubicBezTo>
                      <a:pt x="23" y="37"/>
                      <a:pt x="14" y="14"/>
                      <a:pt x="0" y="0"/>
                    </a:cubicBezTo>
                    <a:cubicBezTo>
                      <a:pt x="0" y="0"/>
                      <a:pt x="0" y="0"/>
                      <a:pt x="0" y="0"/>
                    </a:cubicBezTo>
                    <a:cubicBezTo>
                      <a:pt x="13" y="16"/>
                      <a:pt x="20" y="38"/>
                      <a:pt x="31" y="56"/>
                    </a:cubicBezTo>
                    <a:cubicBezTo>
                      <a:pt x="44" y="79"/>
                      <a:pt x="58" y="102"/>
                      <a:pt x="73" y="125"/>
                    </a:cubicBezTo>
                    <a:cubicBezTo>
                      <a:pt x="74" y="127"/>
                      <a:pt x="76" y="125"/>
                      <a:pt x="75" y="1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1" name="îṥļîḑé-Freeform 168">
                <a:extLst>
                  <a:ext uri="{FF2B5EF4-FFF2-40B4-BE49-F238E27FC236}">
                    <a16:creationId xmlns:a16="http://schemas.microsoft.com/office/drawing/2014/main" id="{6C99DCBD-8613-45BF-BD49-D47A0BDD7CD1}"/>
                  </a:ext>
                </a:extLst>
              </p:cNvPr>
              <p:cNvSpPr>
                <a:spLocks/>
              </p:cNvSpPr>
              <p:nvPr/>
            </p:nvSpPr>
            <p:spPr bwMode="auto">
              <a:xfrm>
                <a:off x="3384" y="2050"/>
                <a:ext cx="79" cy="140"/>
              </a:xfrm>
              <a:custGeom>
                <a:avLst/>
                <a:gdLst>
                  <a:gd name="T0" fmla="*/ 71 w 72"/>
                  <a:gd name="T1" fmla="*/ 125 h 128"/>
                  <a:gd name="T2" fmla="*/ 2 w 72"/>
                  <a:gd name="T3" fmla="*/ 1 h 128"/>
                  <a:gd name="T4" fmla="*/ 0 w 72"/>
                  <a:gd name="T5" fmla="*/ 2 h 128"/>
                  <a:gd name="T6" fmla="*/ 68 w 72"/>
                  <a:gd name="T7" fmla="*/ 126 h 128"/>
                  <a:gd name="T8" fmla="*/ 71 w 72"/>
                  <a:gd name="T9" fmla="*/ 125 h 128"/>
                </a:gdLst>
                <a:ahLst/>
                <a:cxnLst>
                  <a:cxn ang="0">
                    <a:pos x="T0" y="T1"/>
                  </a:cxn>
                  <a:cxn ang="0">
                    <a:pos x="T2" y="T3"/>
                  </a:cxn>
                  <a:cxn ang="0">
                    <a:pos x="T4" y="T5"/>
                  </a:cxn>
                  <a:cxn ang="0">
                    <a:pos x="T6" y="T7"/>
                  </a:cxn>
                  <a:cxn ang="0">
                    <a:pos x="T8" y="T9"/>
                  </a:cxn>
                </a:cxnLst>
                <a:rect l="0" t="0" r="r" b="b"/>
                <a:pathLst>
                  <a:path w="72" h="128">
                    <a:moveTo>
                      <a:pt x="71" y="125"/>
                    </a:moveTo>
                    <a:cubicBezTo>
                      <a:pt x="50" y="83"/>
                      <a:pt x="25" y="42"/>
                      <a:pt x="2" y="1"/>
                    </a:cubicBezTo>
                    <a:cubicBezTo>
                      <a:pt x="1" y="0"/>
                      <a:pt x="0" y="1"/>
                      <a:pt x="0" y="2"/>
                    </a:cubicBezTo>
                    <a:cubicBezTo>
                      <a:pt x="23" y="43"/>
                      <a:pt x="47" y="84"/>
                      <a:pt x="68" y="126"/>
                    </a:cubicBezTo>
                    <a:cubicBezTo>
                      <a:pt x="69" y="128"/>
                      <a:pt x="72" y="127"/>
                      <a:pt x="71"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2" name="îṥļîḑé-Freeform 169">
                <a:extLst>
                  <a:ext uri="{FF2B5EF4-FFF2-40B4-BE49-F238E27FC236}">
                    <a16:creationId xmlns:a16="http://schemas.microsoft.com/office/drawing/2014/main" id="{518EF994-7E95-4548-BAD4-B9C76E70CFAC}"/>
                  </a:ext>
                </a:extLst>
              </p:cNvPr>
              <p:cNvSpPr>
                <a:spLocks/>
              </p:cNvSpPr>
              <p:nvPr/>
            </p:nvSpPr>
            <p:spPr bwMode="auto">
              <a:xfrm>
                <a:off x="3396" y="2045"/>
                <a:ext cx="76" cy="138"/>
              </a:xfrm>
              <a:custGeom>
                <a:avLst/>
                <a:gdLst>
                  <a:gd name="T0" fmla="*/ 68 w 69"/>
                  <a:gd name="T1" fmla="*/ 122 h 125"/>
                  <a:gd name="T2" fmla="*/ 4 w 69"/>
                  <a:gd name="T3" fmla="*/ 2 h 125"/>
                  <a:gd name="T4" fmla="*/ 1 w 69"/>
                  <a:gd name="T5" fmla="*/ 3 h 125"/>
                  <a:gd name="T6" fmla="*/ 65 w 69"/>
                  <a:gd name="T7" fmla="*/ 123 h 125"/>
                  <a:gd name="T8" fmla="*/ 68 w 69"/>
                  <a:gd name="T9" fmla="*/ 122 h 125"/>
                </a:gdLst>
                <a:ahLst/>
                <a:cxnLst>
                  <a:cxn ang="0">
                    <a:pos x="T0" y="T1"/>
                  </a:cxn>
                  <a:cxn ang="0">
                    <a:pos x="T2" y="T3"/>
                  </a:cxn>
                  <a:cxn ang="0">
                    <a:pos x="T4" y="T5"/>
                  </a:cxn>
                  <a:cxn ang="0">
                    <a:pos x="T6" y="T7"/>
                  </a:cxn>
                  <a:cxn ang="0">
                    <a:pos x="T8" y="T9"/>
                  </a:cxn>
                </a:cxnLst>
                <a:rect l="0" t="0" r="r" b="b"/>
                <a:pathLst>
                  <a:path w="69" h="125">
                    <a:moveTo>
                      <a:pt x="68" y="122"/>
                    </a:moveTo>
                    <a:cubicBezTo>
                      <a:pt x="46" y="82"/>
                      <a:pt x="24" y="42"/>
                      <a:pt x="4" y="2"/>
                    </a:cubicBezTo>
                    <a:cubicBezTo>
                      <a:pt x="3" y="0"/>
                      <a:pt x="0" y="2"/>
                      <a:pt x="1" y="3"/>
                    </a:cubicBezTo>
                    <a:cubicBezTo>
                      <a:pt x="21" y="44"/>
                      <a:pt x="42" y="84"/>
                      <a:pt x="65" y="123"/>
                    </a:cubicBezTo>
                    <a:cubicBezTo>
                      <a:pt x="66" y="125"/>
                      <a:pt x="69" y="123"/>
                      <a:pt x="68" y="1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3" name="îṥļîḑé-Freeform 170">
                <a:extLst>
                  <a:ext uri="{FF2B5EF4-FFF2-40B4-BE49-F238E27FC236}">
                    <a16:creationId xmlns:a16="http://schemas.microsoft.com/office/drawing/2014/main" id="{2D7150EA-5FC6-47ED-A1BB-C4E2A8E5A78D}"/>
                  </a:ext>
                </a:extLst>
              </p:cNvPr>
              <p:cNvSpPr>
                <a:spLocks/>
              </p:cNvSpPr>
              <p:nvPr/>
            </p:nvSpPr>
            <p:spPr bwMode="auto">
              <a:xfrm>
                <a:off x="3410" y="2042"/>
                <a:ext cx="70" cy="130"/>
              </a:xfrm>
              <a:custGeom>
                <a:avLst/>
                <a:gdLst>
                  <a:gd name="T0" fmla="*/ 62 w 63"/>
                  <a:gd name="T1" fmla="*/ 114 h 118"/>
                  <a:gd name="T2" fmla="*/ 4 w 63"/>
                  <a:gd name="T3" fmla="*/ 3 h 118"/>
                  <a:gd name="T4" fmla="*/ 1 w 63"/>
                  <a:gd name="T5" fmla="*/ 4 h 118"/>
                  <a:gd name="T6" fmla="*/ 30 w 63"/>
                  <a:gd name="T7" fmla="*/ 64 h 118"/>
                  <a:gd name="T8" fmla="*/ 59 w 63"/>
                  <a:gd name="T9" fmla="*/ 116 h 118"/>
                  <a:gd name="T10" fmla="*/ 62 w 63"/>
                  <a:gd name="T11" fmla="*/ 114 h 118"/>
                </a:gdLst>
                <a:ahLst/>
                <a:cxnLst>
                  <a:cxn ang="0">
                    <a:pos x="T0" y="T1"/>
                  </a:cxn>
                  <a:cxn ang="0">
                    <a:pos x="T2" y="T3"/>
                  </a:cxn>
                  <a:cxn ang="0">
                    <a:pos x="T4" y="T5"/>
                  </a:cxn>
                  <a:cxn ang="0">
                    <a:pos x="T6" y="T7"/>
                  </a:cxn>
                  <a:cxn ang="0">
                    <a:pos x="T8" y="T9"/>
                  </a:cxn>
                  <a:cxn ang="0">
                    <a:pos x="T10" y="T11"/>
                  </a:cxn>
                </a:cxnLst>
                <a:rect l="0" t="0" r="r" b="b"/>
                <a:pathLst>
                  <a:path w="63" h="118">
                    <a:moveTo>
                      <a:pt x="62" y="114"/>
                    </a:moveTo>
                    <a:cubicBezTo>
                      <a:pt x="39" y="80"/>
                      <a:pt x="21" y="40"/>
                      <a:pt x="4" y="3"/>
                    </a:cubicBezTo>
                    <a:cubicBezTo>
                      <a:pt x="3" y="0"/>
                      <a:pt x="0" y="2"/>
                      <a:pt x="1" y="4"/>
                    </a:cubicBezTo>
                    <a:cubicBezTo>
                      <a:pt x="10" y="24"/>
                      <a:pt x="20" y="44"/>
                      <a:pt x="30" y="64"/>
                    </a:cubicBezTo>
                    <a:cubicBezTo>
                      <a:pt x="39" y="82"/>
                      <a:pt x="47" y="100"/>
                      <a:pt x="59" y="116"/>
                    </a:cubicBezTo>
                    <a:cubicBezTo>
                      <a:pt x="61" y="118"/>
                      <a:pt x="63" y="116"/>
                      <a:pt x="62" y="1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4" name="îṥļîḑé-Freeform 171">
                <a:extLst>
                  <a:ext uri="{FF2B5EF4-FFF2-40B4-BE49-F238E27FC236}">
                    <a16:creationId xmlns:a16="http://schemas.microsoft.com/office/drawing/2014/main" id="{D9B275B4-6436-4633-8BB3-B09A7B0F2EDC}"/>
                  </a:ext>
                </a:extLst>
              </p:cNvPr>
              <p:cNvSpPr>
                <a:spLocks/>
              </p:cNvSpPr>
              <p:nvPr/>
            </p:nvSpPr>
            <p:spPr bwMode="auto">
              <a:xfrm>
                <a:off x="3426" y="2044"/>
                <a:ext cx="54" cy="106"/>
              </a:xfrm>
              <a:custGeom>
                <a:avLst/>
                <a:gdLst>
                  <a:gd name="T0" fmla="*/ 48 w 49"/>
                  <a:gd name="T1" fmla="*/ 92 h 96"/>
                  <a:gd name="T2" fmla="*/ 2 w 49"/>
                  <a:gd name="T3" fmla="*/ 1 h 96"/>
                  <a:gd name="T4" fmla="*/ 0 w 49"/>
                  <a:gd name="T5" fmla="*/ 2 h 96"/>
                  <a:gd name="T6" fmla="*/ 45 w 49"/>
                  <a:gd name="T7" fmla="*/ 94 h 96"/>
                  <a:gd name="T8" fmla="*/ 48 w 49"/>
                  <a:gd name="T9" fmla="*/ 92 h 96"/>
                </a:gdLst>
                <a:ahLst/>
                <a:cxnLst>
                  <a:cxn ang="0">
                    <a:pos x="T0" y="T1"/>
                  </a:cxn>
                  <a:cxn ang="0">
                    <a:pos x="T2" y="T3"/>
                  </a:cxn>
                  <a:cxn ang="0">
                    <a:pos x="T4" y="T5"/>
                  </a:cxn>
                  <a:cxn ang="0">
                    <a:pos x="T6" y="T7"/>
                  </a:cxn>
                  <a:cxn ang="0">
                    <a:pos x="T8" y="T9"/>
                  </a:cxn>
                </a:cxnLst>
                <a:rect l="0" t="0" r="r" b="b"/>
                <a:pathLst>
                  <a:path w="49" h="96">
                    <a:moveTo>
                      <a:pt x="48" y="92"/>
                    </a:moveTo>
                    <a:cubicBezTo>
                      <a:pt x="31" y="62"/>
                      <a:pt x="17" y="31"/>
                      <a:pt x="2" y="1"/>
                    </a:cubicBezTo>
                    <a:cubicBezTo>
                      <a:pt x="1" y="0"/>
                      <a:pt x="0" y="0"/>
                      <a:pt x="0" y="2"/>
                    </a:cubicBezTo>
                    <a:cubicBezTo>
                      <a:pt x="11" y="33"/>
                      <a:pt x="26" y="66"/>
                      <a:pt x="45" y="94"/>
                    </a:cubicBezTo>
                    <a:cubicBezTo>
                      <a:pt x="47" y="96"/>
                      <a:pt x="49" y="94"/>
                      <a:pt x="48" y="9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5" name="îṥļîḑé-Freeform 172">
                <a:extLst>
                  <a:ext uri="{FF2B5EF4-FFF2-40B4-BE49-F238E27FC236}">
                    <a16:creationId xmlns:a16="http://schemas.microsoft.com/office/drawing/2014/main" id="{D0B9F1E7-1574-45F3-9222-31D6D08B3FAC}"/>
                  </a:ext>
                </a:extLst>
              </p:cNvPr>
              <p:cNvSpPr>
                <a:spLocks/>
              </p:cNvSpPr>
              <p:nvPr/>
            </p:nvSpPr>
            <p:spPr bwMode="auto">
              <a:xfrm>
                <a:off x="3444" y="2057"/>
                <a:ext cx="38" cy="68"/>
              </a:xfrm>
              <a:custGeom>
                <a:avLst/>
                <a:gdLst>
                  <a:gd name="T0" fmla="*/ 33 w 34"/>
                  <a:gd name="T1" fmla="*/ 60 h 62"/>
                  <a:gd name="T2" fmla="*/ 3 w 34"/>
                  <a:gd name="T3" fmla="*/ 1 h 62"/>
                  <a:gd name="T4" fmla="*/ 1 w 34"/>
                  <a:gd name="T5" fmla="*/ 2 h 62"/>
                  <a:gd name="T6" fmla="*/ 31 w 34"/>
                  <a:gd name="T7" fmla="*/ 61 h 62"/>
                  <a:gd name="T8" fmla="*/ 33 w 34"/>
                  <a:gd name="T9" fmla="*/ 60 h 62"/>
                </a:gdLst>
                <a:ahLst/>
                <a:cxnLst>
                  <a:cxn ang="0">
                    <a:pos x="T0" y="T1"/>
                  </a:cxn>
                  <a:cxn ang="0">
                    <a:pos x="T2" y="T3"/>
                  </a:cxn>
                  <a:cxn ang="0">
                    <a:pos x="T4" y="T5"/>
                  </a:cxn>
                  <a:cxn ang="0">
                    <a:pos x="T6" y="T7"/>
                  </a:cxn>
                  <a:cxn ang="0">
                    <a:pos x="T8" y="T9"/>
                  </a:cxn>
                </a:cxnLst>
                <a:rect l="0" t="0" r="r" b="b"/>
                <a:pathLst>
                  <a:path w="34" h="62">
                    <a:moveTo>
                      <a:pt x="33" y="60"/>
                    </a:moveTo>
                    <a:cubicBezTo>
                      <a:pt x="20" y="42"/>
                      <a:pt x="15" y="20"/>
                      <a:pt x="3" y="1"/>
                    </a:cubicBezTo>
                    <a:cubicBezTo>
                      <a:pt x="2" y="0"/>
                      <a:pt x="0" y="1"/>
                      <a:pt x="1" y="2"/>
                    </a:cubicBezTo>
                    <a:cubicBezTo>
                      <a:pt x="9" y="22"/>
                      <a:pt x="15" y="47"/>
                      <a:pt x="31" y="61"/>
                    </a:cubicBezTo>
                    <a:cubicBezTo>
                      <a:pt x="33" y="62"/>
                      <a:pt x="34" y="61"/>
                      <a:pt x="33" y="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6" name="îṥļîḑé-Freeform 173">
                <a:extLst>
                  <a:ext uri="{FF2B5EF4-FFF2-40B4-BE49-F238E27FC236}">
                    <a16:creationId xmlns:a16="http://schemas.microsoft.com/office/drawing/2014/main" id="{1EAEA718-64D1-4AC9-A0E8-F6A6429CE143}"/>
                  </a:ext>
                </a:extLst>
              </p:cNvPr>
              <p:cNvSpPr>
                <a:spLocks/>
              </p:cNvSpPr>
              <p:nvPr/>
            </p:nvSpPr>
            <p:spPr bwMode="auto">
              <a:xfrm>
                <a:off x="3455" y="2054"/>
                <a:ext cx="31" cy="56"/>
              </a:xfrm>
              <a:custGeom>
                <a:avLst/>
                <a:gdLst>
                  <a:gd name="T0" fmla="*/ 26 w 28"/>
                  <a:gd name="T1" fmla="*/ 47 h 51"/>
                  <a:gd name="T2" fmla="*/ 4 w 28"/>
                  <a:gd name="T3" fmla="*/ 2 h 51"/>
                  <a:gd name="T4" fmla="*/ 0 w 28"/>
                  <a:gd name="T5" fmla="*/ 3 h 51"/>
                  <a:gd name="T6" fmla="*/ 23 w 28"/>
                  <a:gd name="T7" fmla="*/ 49 h 51"/>
                  <a:gd name="T8" fmla="*/ 26 w 28"/>
                  <a:gd name="T9" fmla="*/ 47 h 51"/>
                </a:gdLst>
                <a:ahLst/>
                <a:cxnLst>
                  <a:cxn ang="0">
                    <a:pos x="T0" y="T1"/>
                  </a:cxn>
                  <a:cxn ang="0">
                    <a:pos x="T2" y="T3"/>
                  </a:cxn>
                  <a:cxn ang="0">
                    <a:pos x="T4" y="T5"/>
                  </a:cxn>
                  <a:cxn ang="0">
                    <a:pos x="T6" y="T7"/>
                  </a:cxn>
                  <a:cxn ang="0">
                    <a:pos x="T8" y="T9"/>
                  </a:cxn>
                </a:cxnLst>
                <a:rect l="0" t="0" r="r" b="b"/>
                <a:pathLst>
                  <a:path w="28" h="51">
                    <a:moveTo>
                      <a:pt x="26" y="47"/>
                    </a:moveTo>
                    <a:cubicBezTo>
                      <a:pt x="17" y="33"/>
                      <a:pt x="9" y="18"/>
                      <a:pt x="4" y="2"/>
                    </a:cubicBezTo>
                    <a:cubicBezTo>
                      <a:pt x="3" y="0"/>
                      <a:pt x="0" y="1"/>
                      <a:pt x="0" y="3"/>
                    </a:cubicBezTo>
                    <a:cubicBezTo>
                      <a:pt x="6" y="19"/>
                      <a:pt x="14" y="35"/>
                      <a:pt x="23" y="49"/>
                    </a:cubicBezTo>
                    <a:cubicBezTo>
                      <a:pt x="25" y="51"/>
                      <a:pt x="28" y="49"/>
                      <a:pt x="26" y="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7" name="îṥļîḑé-Freeform 174">
                <a:extLst>
                  <a:ext uri="{FF2B5EF4-FFF2-40B4-BE49-F238E27FC236}">
                    <a16:creationId xmlns:a16="http://schemas.microsoft.com/office/drawing/2014/main" id="{BEB42D67-2148-474F-8B95-B53B8CF7CFB9}"/>
                  </a:ext>
                </a:extLst>
              </p:cNvPr>
              <p:cNvSpPr>
                <a:spLocks/>
              </p:cNvSpPr>
              <p:nvPr/>
            </p:nvSpPr>
            <p:spPr bwMode="auto">
              <a:xfrm>
                <a:off x="3288" y="2300"/>
                <a:ext cx="186" cy="330"/>
              </a:xfrm>
              <a:custGeom>
                <a:avLst/>
                <a:gdLst>
                  <a:gd name="T0" fmla="*/ 158 w 169"/>
                  <a:gd name="T1" fmla="*/ 188 h 300"/>
                  <a:gd name="T2" fmla="*/ 149 w 169"/>
                  <a:gd name="T3" fmla="*/ 163 h 300"/>
                  <a:gd name="T4" fmla="*/ 150 w 169"/>
                  <a:gd name="T5" fmla="*/ 158 h 300"/>
                  <a:gd name="T6" fmla="*/ 149 w 169"/>
                  <a:gd name="T7" fmla="*/ 150 h 300"/>
                  <a:gd name="T8" fmla="*/ 148 w 169"/>
                  <a:gd name="T9" fmla="*/ 144 h 300"/>
                  <a:gd name="T10" fmla="*/ 114 w 169"/>
                  <a:gd name="T11" fmla="*/ 90 h 300"/>
                  <a:gd name="T12" fmla="*/ 76 w 169"/>
                  <a:gd name="T13" fmla="*/ 26 h 300"/>
                  <a:gd name="T14" fmla="*/ 130 w 169"/>
                  <a:gd name="T15" fmla="*/ 127 h 300"/>
                  <a:gd name="T16" fmla="*/ 147 w 169"/>
                  <a:gd name="T17" fmla="*/ 152 h 300"/>
                  <a:gd name="T18" fmla="*/ 145 w 169"/>
                  <a:gd name="T19" fmla="*/ 166 h 300"/>
                  <a:gd name="T20" fmla="*/ 109 w 169"/>
                  <a:gd name="T21" fmla="*/ 108 h 300"/>
                  <a:gd name="T22" fmla="*/ 145 w 169"/>
                  <a:gd name="T23" fmla="*/ 173 h 300"/>
                  <a:gd name="T24" fmla="*/ 144 w 169"/>
                  <a:gd name="T25" fmla="*/ 182 h 300"/>
                  <a:gd name="T26" fmla="*/ 96 w 169"/>
                  <a:gd name="T27" fmla="*/ 104 h 300"/>
                  <a:gd name="T28" fmla="*/ 31 w 169"/>
                  <a:gd name="T29" fmla="*/ 3 h 300"/>
                  <a:gd name="T30" fmla="*/ 97 w 169"/>
                  <a:gd name="T31" fmla="*/ 112 h 300"/>
                  <a:gd name="T32" fmla="*/ 141 w 169"/>
                  <a:gd name="T33" fmla="*/ 210 h 300"/>
                  <a:gd name="T34" fmla="*/ 76 w 169"/>
                  <a:gd name="T35" fmla="*/ 122 h 300"/>
                  <a:gd name="T36" fmla="*/ 139 w 169"/>
                  <a:gd name="T37" fmla="*/ 237 h 300"/>
                  <a:gd name="T38" fmla="*/ 79 w 169"/>
                  <a:gd name="T39" fmla="*/ 142 h 300"/>
                  <a:gd name="T40" fmla="*/ 137 w 169"/>
                  <a:gd name="T41" fmla="*/ 255 h 300"/>
                  <a:gd name="T42" fmla="*/ 67 w 169"/>
                  <a:gd name="T43" fmla="*/ 162 h 300"/>
                  <a:gd name="T44" fmla="*/ 136 w 169"/>
                  <a:gd name="T45" fmla="*/ 265 h 300"/>
                  <a:gd name="T46" fmla="*/ 103 w 169"/>
                  <a:gd name="T47" fmla="*/ 233 h 300"/>
                  <a:gd name="T48" fmla="*/ 55 w 169"/>
                  <a:gd name="T49" fmla="*/ 168 h 300"/>
                  <a:gd name="T50" fmla="*/ 53 w 169"/>
                  <a:gd name="T51" fmla="*/ 170 h 300"/>
                  <a:gd name="T52" fmla="*/ 55 w 169"/>
                  <a:gd name="T53" fmla="*/ 172 h 300"/>
                  <a:gd name="T54" fmla="*/ 120 w 169"/>
                  <a:gd name="T55" fmla="*/ 275 h 300"/>
                  <a:gd name="T56" fmla="*/ 46 w 169"/>
                  <a:gd name="T57" fmla="*/ 178 h 300"/>
                  <a:gd name="T58" fmla="*/ 106 w 169"/>
                  <a:gd name="T59" fmla="*/ 277 h 300"/>
                  <a:gd name="T60" fmla="*/ 35 w 169"/>
                  <a:gd name="T61" fmla="*/ 187 h 300"/>
                  <a:gd name="T62" fmla="*/ 96 w 169"/>
                  <a:gd name="T63" fmla="*/ 277 h 300"/>
                  <a:gd name="T64" fmla="*/ 40 w 169"/>
                  <a:gd name="T65" fmla="*/ 230 h 300"/>
                  <a:gd name="T66" fmla="*/ 78 w 169"/>
                  <a:gd name="T67" fmla="*/ 276 h 300"/>
                  <a:gd name="T68" fmla="*/ 8 w 169"/>
                  <a:gd name="T69" fmla="*/ 288 h 300"/>
                  <a:gd name="T70" fmla="*/ 38 w 169"/>
                  <a:gd name="T71" fmla="*/ 294 h 300"/>
                  <a:gd name="T72" fmla="*/ 110 w 169"/>
                  <a:gd name="T73" fmla="*/ 292 h 300"/>
                  <a:gd name="T74" fmla="*/ 111 w 169"/>
                  <a:gd name="T75" fmla="*/ 289 h 300"/>
                  <a:gd name="T76" fmla="*/ 119 w 169"/>
                  <a:gd name="T77" fmla="*/ 288 h 300"/>
                  <a:gd name="T78" fmla="*/ 133 w 169"/>
                  <a:gd name="T79" fmla="*/ 292 h 300"/>
                  <a:gd name="T80" fmla="*/ 133 w 169"/>
                  <a:gd name="T81" fmla="*/ 288 h 300"/>
                  <a:gd name="T82" fmla="*/ 139 w 169"/>
                  <a:gd name="T83" fmla="*/ 288 h 300"/>
                  <a:gd name="T84" fmla="*/ 148 w 169"/>
                  <a:gd name="T85" fmla="*/ 295 h 300"/>
                  <a:gd name="T86" fmla="*/ 152 w 169"/>
                  <a:gd name="T87" fmla="*/ 294 h 300"/>
                  <a:gd name="T88" fmla="*/ 156 w 169"/>
                  <a:gd name="T89" fmla="*/ 287 h 300"/>
                  <a:gd name="T90" fmla="*/ 154 w 169"/>
                  <a:gd name="T91" fmla="*/ 270 h 300"/>
                  <a:gd name="T92" fmla="*/ 158 w 169"/>
                  <a:gd name="T93" fmla="*/ 269 h 300"/>
                  <a:gd name="T94" fmla="*/ 155 w 169"/>
                  <a:gd name="T95" fmla="*/ 260 h 300"/>
                  <a:gd name="T96" fmla="*/ 160 w 169"/>
                  <a:gd name="T97" fmla="*/ 249 h 300"/>
                  <a:gd name="T98" fmla="*/ 157 w 169"/>
                  <a:gd name="T99" fmla="*/ 237 h 300"/>
                  <a:gd name="T100" fmla="*/ 160 w 169"/>
                  <a:gd name="T101" fmla="*/ 211 h 300"/>
                  <a:gd name="T102" fmla="*/ 160 w 169"/>
                  <a:gd name="T103" fmla="*/ 208 h 300"/>
                  <a:gd name="T104" fmla="*/ 165 w 169"/>
                  <a:gd name="T105" fmla="*/ 20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 h="300">
                    <a:moveTo>
                      <a:pt x="168" y="204"/>
                    </a:moveTo>
                    <a:cubicBezTo>
                      <a:pt x="165" y="199"/>
                      <a:pt x="161" y="193"/>
                      <a:pt x="158" y="188"/>
                    </a:cubicBezTo>
                    <a:cubicBezTo>
                      <a:pt x="157" y="180"/>
                      <a:pt x="155" y="173"/>
                      <a:pt x="153" y="165"/>
                    </a:cubicBezTo>
                    <a:cubicBezTo>
                      <a:pt x="152" y="164"/>
                      <a:pt x="151" y="163"/>
                      <a:pt x="149" y="163"/>
                    </a:cubicBezTo>
                    <a:cubicBezTo>
                      <a:pt x="149" y="161"/>
                      <a:pt x="149" y="158"/>
                      <a:pt x="149" y="156"/>
                    </a:cubicBezTo>
                    <a:cubicBezTo>
                      <a:pt x="150" y="156"/>
                      <a:pt x="150" y="157"/>
                      <a:pt x="150" y="158"/>
                    </a:cubicBezTo>
                    <a:cubicBezTo>
                      <a:pt x="151" y="159"/>
                      <a:pt x="154" y="157"/>
                      <a:pt x="153" y="156"/>
                    </a:cubicBezTo>
                    <a:cubicBezTo>
                      <a:pt x="152" y="154"/>
                      <a:pt x="151" y="152"/>
                      <a:pt x="149" y="150"/>
                    </a:cubicBezTo>
                    <a:cubicBezTo>
                      <a:pt x="150" y="148"/>
                      <a:pt x="150" y="146"/>
                      <a:pt x="150" y="144"/>
                    </a:cubicBezTo>
                    <a:cubicBezTo>
                      <a:pt x="150" y="143"/>
                      <a:pt x="148" y="143"/>
                      <a:pt x="148" y="144"/>
                    </a:cubicBezTo>
                    <a:cubicBezTo>
                      <a:pt x="148" y="145"/>
                      <a:pt x="148" y="146"/>
                      <a:pt x="148" y="147"/>
                    </a:cubicBezTo>
                    <a:cubicBezTo>
                      <a:pt x="136" y="129"/>
                      <a:pt x="124" y="110"/>
                      <a:pt x="114" y="90"/>
                    </a:cubicBezTo>
                    <a:cubicBezTo>
                      <a:pt x="114" y="90"/>
                      <a:pt x="113" y="90"/>
                      <a:pt x="112" y="90"/>
                    </a:cubicBezTo>
                    <a:cubicBezTo>
                      <a:pt x="100" y="69"/>
                      <a:pt x="88" y="48"/>
                      <a:pt x="76" y="26"/>
                    </a:cubicBezTo>
                    <a:cubicBezTo>
                      <a:pt x="76" y="25"/>
                      <a:pt x="73" y="27"/>
                      <a:pt x="74" y="28"/>
                    </a:cubicBezTo>
                    <a:cubicBezTo>
                      <a:pt x="92" y="61"/>
                      <a:pt x="112" y="94"/>
                      <a:pt x="130" y="127"/>
                    </a:cubicBezTo>
                    <a:cubicBezTo>
                      <a:pt x="131" y="128"/>
                      <a:pt x="131" y="128"/>
                      <a:pt x="132" y="127"/>
                    </a:cubicBezTo>
                    <a:cubicBezTo>
                      <a:pt x="137" y="136"/>
                      <a:pt x="142" y="144"/>
                      <a:pt x="147" y="152"/>
                    </a:cubicBezTo>
                    <a:cubicBezTo>
                      <a:pt x="147" y="156"/>
                      <a:pt x="146" y="160"/>
                      <a:pt x="146" y="164"/>
                    </a:cubicBezTo>
                    <a:cubicBezTo>
                      <a:pt x="145" y="165"/>
                      <a:pt x="145" y="165"/>
                      <a:pt x="145" y="166"/>
                    </a:cubicBezTo>
                    <a:cubicBezTo>
                      <a:pt x="145" y="166"/>
                      <a:pt x="145" y="166"/>
                      <a:pt x="145" y="166"/>
                    </a:cubicBezTo>
                    <a:cubicBezTo>
                      <a:pt x="133" y="147"/>
                      <a:pt x="121" y="127"/>
                      <a:pt x="109" y="108"/>
                    </a:cubicBezTo>
                    <a:cubicBezTo>
                      <a:pt x="108" y="106"/>
                      <a:pt x="106" y="108"/>
                      <a:pt x="107" y="109"/>
                    </a:cubicBezTo>
                    <a:cubicBezTo>
                      <a:pt x="119" y="131"/>
                      <a:pt x="132" y="152"/>
                      <a:pt x="145" y="173"/>
                    </a:cubicBezTo>
                    <a:cubicBezTo>
                      <a:pt x="145" y="173"/>
                      <a:pt x="145" y="174"/>
                      <a:pt x="145" y="174"/>
                    </a:cubicBezTo>
                    <a:cubicBezTo>
                      <a:pt x="145" y="177"/>
                      <a:pt x="144" y="179"/>
                      <a:pt x="144" y="182"/>
                    </a:cubicBezTo>
                    <a:cubicBezTo>
                      <a:pt x="128" y="156"/>
                      <a:pt x="112" y="131"/>
                      <a:pt x="97" y="105"/>
                    </a:cubicBezTo>
                    <a:cubicBezTo>
                      <a:pt x="96" y="104"/>
                      <a:pt x="96" y="104"/>
                      <a:pt x="96" y="104"/>
                    </a:cubicBezTo>
                    <a:cubicBezTo>
                      <a:pt x="75" y="70"/>
                      <a:pt x="55" y="35"/>
                      <a:pt x="33" y="1"/>
                    </a:cubicBezTo>
                    <a:cubicBezTo>
                      <a:pt x="32" y="0"/>
                      <a:pt x="30" y="1"/>
                      <a:pt x="31" y="3"/>
                    </a:cubicBezTo>
                    <a:cubicBezTo>
                      <a:pt x="54" y="38"/>
                      <a:pt x="74" y="76"/>
                      <a:pt x="97" y="112"/>
                    </a:cubicBezTo>
                    <a:cubicBezTo>
                      <a:pt x="97" y="112"/>
                      <a:pt x="97" y="112"/>
                      <a:pt x="97" y="112"/>
                    </a:cubicBezTo>
                    <a:cubicBezTo>
                      <a:pt x="112" y="137"/>
                      <a:pt x="128" y="162"/>
                      <a:pt x="144" y="188"/>
                    </a:cubicBezTo>
                    <a:cubicBezTo>
                      <a:pt x="143" y="195"/>
                      <a:pt x="142" y="203"/>
                      <a:pt x="141" y="210"/>
                    </a:cubicBezTo>
                    <a:cubicBezTo>
                      <a:pt x="122" y="179"/>
                      <a:pt x="101" y="149"/>
                      <a:pt x="79" y="120"/>
                    </a:cubicBezTo>
                    <a:cubicBezTo>
                      <a:pt x="78" y="118"/>
                      <a:pt x="75" y="120"/>
                      <a:pt x="76" y="122"/>
                    </a:cubicBezTo>
                    <a:cubicBezTo>
                      <a:pt x="99" y="153"/>
                      <a:pt x="120" y="185"/>
                      <a:pt x="141" y="218"/>
                    </a:cubicBezTo>
                    <a:cubicBezTo>
                      <a:pt x="140" y="224"/>
                      <a:pt x="140" y="230"/>
                      <a:pt x="139" y="237"/>
                    </a:cubicBezTo>
                    <a:cubicBezTo>
                      <a:pt x="118" y="206"/>
                      <a:pt x="99" y="174"/>
                      <a:pt x="82" y="141"/>
                    </a:cubicBezTo>
                    <a:cubicBezTo>
                      <a:pt x="81" y="139"/>
                      <a:pt x="78" y="140"/>
                      <a:pt x="79" y="142"/>
                    </a:cubicBezTo>
                    <a:cubicBezTo>
                      <a:pt x="97" y="176"/>
                      <a:pt x="117" y="210"/>
                      <a:pt x="139" y="242"/>
                    </a:cubicBezTo>
                    <a:cubicBezTo>
                      <a:pt x="138" y="246"/>
                      <a:pt x="138" y="251"/>
                      <a:pt x="137" y="255"/>
                    </a:cubicBezTo>
                    <a:cubicBezTo>
                      <a:pt x="114" y="224"/>
                      <a:pt x="90" y="193"/>
                      <a:pt x="68" y="161"/>
                    </a:cubicBezTo>
                    <a:cubicBezTo>
                      <a:pt x="68" y="160"/>
                      <a:pt x="66" y="161"/>
                      <a:pt x="67" y="162"/>
                    </a:cubicBezTo>
                    <a:cubicBezTo>
                      <a:pt x="89" y="196"/>
                      <a:pt x="113" y="228"/>
                      <a:pt x="137" y="260"/>
                    </a:cubicBezTo>
                    <a:cubicBezTo>
                      <a:pt x="137" y="262"/>
                      <a:pt x="137" y="264"/>
                      <a:pt x="136" y="265"/>
                    </a:cubicBezTo>
                    <a:cubicBezTo>
                      <a:pt x="135" y="268"/>
                      <a:pt x="134" y="270"/>
                      <a:pt x="133" y="272"/>
                    </a:cubicBezTo>
                    <a:cubicBezTo>
                      <a:pt x="124" y="259"/>
                      <a:pt x="113" y="246"/>
                      <a:pt x="103" y="233"/>
                    </a:cubicBezTo>
                    <a:cubicBezTo>
                      <a:pt x="87" y="212"/>
                      <a:pt x="73" y="189"/>
                      <a:pt x="56" y="169"/>
                    </a:cubicBezTo>
                    <a:cubicBezTo>
                      <a:pt x="55" y="168"/>
                      <a:pt x="55" y="168"/>
                      <a:pt x="55" y="168"/>
                    </a:cubicBezTo>
                    <a:cubicBezTo>
                      <a:pt x="54" y="169"/>
                      <a:pt x="53" y="169"/>
                      <a:pt x="53" y="169"/>
                    </a:cubicBezTo>
                    <a:cubicBezTo>
                      <a:pt x="52" y="169"/>
                      <a:pt x="52" y="170"/>
                      <a:pt x="53" y="170"/>
                    </a:cubicBezTo>
                    <a:cubicBezTo>
                      <a:pt x="53" y="171"/>
                      <a:pt x="54" y="172"/>
                      <a:pt x="55" y="172"/>
                    </a:cubicBezTo>
                    <a:cubicBezTo>
                      <a:pt x="55" y="173"/>
                      <a:pt x="56" y="172"/>
                      <a:pt x="55" y="172"/>
                    </a:cubicBezTo>
                    <a:cubicBezTo>
                      <a:pt x="81" y="205"/>
                      <a:pt x="105" y="240"/>
                      <a:pt x="129" y="274"/>
                    </a:cubicBezTo>
                    <a:cubicBezTo>
                      <a:pt x="126" y="274"/>
                      <a:pt x="123" y="275"/>
                      <a:pt x="120" y="275"/>
                    </a:cubicBezTo>
                    <a:cubicBezTo>
                      <a:pt x="92" y="246"/>
                      <a:pt x="70" y="211"/>
                      <a:pt x="49" y="176"/>
                    </a:cubicBezTo>
                    <a:cubicBezTo>
                      <a:pt x="48" y="174"/>
                      <a:pt x="45" y="176"/>
                      <a:pt x="46" y="178"/>
                    </a:cubicBezTo>
                    <a:cubicBezTo>
                      <a:pt x="66" y="212"/>
                      <a:pt x="87" y="247"/>
                      <a:pt x="115" y="276"/>
                    </a:cubicBezTo>
                    <a:cubicBezTo>
                      <a:pt x="112" y="276"/>
                      <a:pt x="109" y="277"/>
                      <a:pt x="106" y="277"/>
                    </a:cubicBezTo>
                    <a:cubicBezTo>
                      <a:pt x="104" y="277"/>
                      <a:pt x="102" y="277"/>
                      <a:pt x="100" y="277"/>
                    </a:cubicBezTo>
                    <a:cubicBezTo>
                      <a:pt x="75" y="249"/>
                      <a:pt x="55" y="217"/>
                      <a:pt x="35" y="187"/>
                    </a:cubicBezTo>
                    <a:cubicBezTo>
                      <a:pt x="35" y="185"/>
                      <a:pt x="33" y="187"/>
                      <a:pt x="34" y="188"/>
                    </a:cubicBezTo>
                    <a:cubicBezTo>
                      <a:pt x="53" y="218"/>
                      <a:pt x="72" y="249"/>
                      <a:pt x="96" y="277"/>
                    </a:cubicBezTo>
                    <a:cubicBezTo>
                      <a:pt x="90" y="276"/>
                      <a:pt x="85" y="276"/>
                      <a:pt x="79" y="276"/>
                    </a:cubicBezTo>
                    <a:cubicBezTo>
                      <a:pt x="66" y="261"/>
                      <a:pt x="53" y="245"/>
                      <a:pt x="40" y="230"/>
                    </a:cubicBezTo>
                    <a:cubicBezTo>
                      <a:pt x="40" y="229"/>
                      <a:pt x="39" y="230"/>
                      <a:pt x="39" y="231"/>
                    </a:cubicBezTo>
                    <a:cubicBezTo>
                      <a:pt x="52" y="246"/>
                      <a:pt x="65" y="261"/>
                      <a:pt x="78" y="276"/>
                    </a:cubicBezTo>
                    <a:cubicBezTo>
                      <a:pt x="71" y="277"/>
                      <a:pt x="64" y="277"/>
                      <a:pt x="57" y="278"/>
                    </a:cubicBezTo>
                    <a:cubicBezTo>
                      <a:pt x="43" y="279"/>
                      <a:pt x="21" y="292"/>
                      <a:pt x="8" y="288"/>
                    </a:cubicBezTo>
                    <a:cubicBezTo>
                      <a:pt x="3" y="286"/>
                      <a:pt x="0" y="293"/>
                      <a:pt x="5" y="295"/>
                    </a:cubicBezTo>
                    <a:cubicBezTo>
                      <a:pt x="15" y="300"/>
                      <a:pt x="27" y="297"/>
                      <a:pt x="38" y="294"/>
                    </a:cubicBezTo>
                    <a:cubicBezTo>
                      <a:pt x="61" y="288"/>
                      <a:pt x="84" y="291"/>
                      <a:pt x="107" y="290"/>
                    </a:cubicBezTo>
                    <a:cubicBezTo>
                      <a:pt x="108" y="291"/>
                      <a:pt x="109" y="292"/>
                      <a:pt x="110" y="292"/>
                    </a:cubicBezTo>
                    <a:cubicBezTo>
                      <a:pt x="111" y="294"/>
                      <a:pt x="113" y="291"/>
                      <a:pt x="112" y="290"/>
                    </a:cubicBezTo>
                    <a:cubicBezTo>
                      <a:pt x="112" y="290"/>
                      <a:pt x="111" y="290"/>
                      <a:pt x="111" y="289"/>
                    </a:cubicBezTo>
                    <a:cubicBezTo>
                      <a:pt x="113" y="289"/>
                      <a:pt x="115" y="289"/>
                      <a:pt x="116" y="289"/>
                    </a:cubicBezTo>
                    <a:cubicBezTo>
                      <a:pt x="117" y="289"/>
                      <a:pt x="118" y="288"/>
                      <a:pt x="119" y="288"/>
                    </a:cubicBezTo>
                    <a:cubicBezTo>
                      <a:pt x="122" y="288"/>
                      <a:pt x="125" y="288"/>
                      <a:pt x="127" y="288"/>
                    </a:cubicBezTo>
                    <a:cubicBezTo>
                      <a:pt x="129" y="289"/>
                      <a:pt x="131" y="291"/>
                      <a:pt x="133" y="292"/>
                    </a:cubicBezTo>
                    <a:cubicBezTo>
                      <a:pt x="134" y="294"/>
                      <a:pt x="136" y="291"/>
                      <a:pt x="135" y="290"/>
                    </a:cubicBezTo>
                    <a:cubicBezTo>
                      <a:pt x="134" y="289"/>
                      <a:pt x="133" y="289"/>
                      <a:pt x="133" y="288"/>
                    </a:cubicBezTo>
                    <a:cubicBezTo>
                      <a:pt x="134" y="288"/>
                      <a:pt x="136" y="288"/>
                      <a:pt x="138" y="288"/>
                    </a:cubicBezTo>
                    <a:cubicBezTo>
                      <a:pt x="138" y="288"/>
                      <a:pt x="138" y="288"/>
                      <a:pt x="139" y="288"/>
                    </a:cubicBezTo>
                    <a:cubicBezTo>
                      <a:pt x="141" y="291"/>
                      <a:pt x="143" y="294"/>
                      <a:pt x="145" y="297"/>
                    </a:cubicBezTo>
                    <a:cubicBezTo>
                      <a:pt x="146" y="299"/>
                      <a:pt x="149" y="297"/>
                      <a:pt x="148" y="295"/>
                    </a:cubicBezTo>
                    <a:cubicBezTo>
                      <a:pt x="147" y="295"/>
                      <a:pt x="147" y="295"/>
                      <a:pt x="147" y="294"/>
                    </a:cubicBezTo>
                    <a:cubicBezTo>
                      <a:pt x="148" y="295"/>
                      <a:pt x="150" y="295"/>
                      <a:pt x="152" y="294"/>
                    </a:cubicBezTo>
                    <a:cubicBezTo>
                      <a:pt x="152" y="294"/>
                      <a:pt x="153" y="294"/>
                      <a:pt x="153" y="294"/>
                    </a:cubicBezTo>
                    <a:cubicBezTo>
                      <a:pt x="156" y="293"/>
                      <a:pt x="157" y="289"/>
                      <a:pt x="156" y="287"/>
                    </a:cubicBezTo>
                    <a:cubicBezTo>
                      <a:pt x="155" y="283"/>
                      <a:pt x="154" y="279"/>
                      <a:pt x="153" y="275"/>
                    </a:cubicBezTo>
                    <a:cubicBezTo>
                      <a:pt x="154" y="273"/>
                      <a:pt x="154" y="272"/>
                      <a:pt x="154" y="270"/>
                    </a:cubicBezTo>
                    <a:cubicBezTo>
                      <a:pt x="154" y="268"/>
                      <a:pt x="154" y="267"/>
                      <a:pt x="155" y="265"/>
                    </a:cubicBezTo>
                    <a:cubicBezTo>
                      <a:pt x="156" y="266"/>
                      <a:pt x="157" y="268"/>
                      <a:pt x="158" y="269"/>
                    </a:cubicBezTo>
                    <a:cubicBezTo>
                      <a:pt x="159" y="271"/>
                      <a:pt x="161" y="269"/>
                      <a:pt x="160" y="267"/>
                    </a:cubicBezTo>
                    <a:cubicBezTo>
                      <a:pt x="158" y="265"/>
                      <a:pt x="157" y="262"/>
                      <a:pt x="155" y="260"/>
                    </a:cubicBezTo>
                    <a:cubicBezTo>
                      <a:pt x="155" y="254"/>
                      <a:pt x="156" y="249"/>
                      <a:pt x="157" y="244"/>
                    </a:cubicBezTo>
                    <a:cubicBezTo>
                      <a:pt x="158" y="245"/>
                      <a:pt x="159" y="247"/>
                      <a:pt x="160" y="249"/>
                    </a:cubicBezTo>
                    <a:cubicBezTo>
                      <a:pt x="161" y="251"/>
                      <a:pt x="164" y="249"/>
                      <a:pt x="163" y="247"/>
                    </a:cubicBezTo>
                    <a:cubicBezTo>
                      <a:pt x="161" y="244"/>
                      <a:pt x="159" y="241"/>
                      <a:pt x="157" y="237"/>
                    </a:cubicBezTo>
                    <a:cubicBezTo>
                      <a:pt x="159" y="229"/>
                      <a:pt x="160" y="220"/>
                      <a:pt x="160" y="212"/>
                    </a:cubicBezTo>
                    <a:cubicBezTo>
                      <a:pt x="160" y="212"/>
                      <a:pt x="160" y="211"/>
                      <a:pt x="160" y="211"/>
                    </a:cubicBezTo>
                    <a:cubicBezTo>
                      <a:pt x="161" y="211"/>
                      <a:pt x="161" y="210"/>
                      <a:pt x="161" y="209"/>
                    </a:cubicBezTo>
                    <a:cubicBezTo>
                      <a:pt x="160" y="209"/>
                      <a:pt x="160" y="208"/>
                      <a:pt x="160" y="208"/>
                    </a:cubicBezTo>
                    <a:cubicBezTo>
                      <a:pt x="160" y="204"/>
                      <a:pt x="160" y="200"/>
                      <a:pt x="159" y="196"/>
                    </a:cubicBezTo>
                    <a:cubicBezTo>
                      <a:pt x="161" y="199"/>
                      <a:pt x="163" y="203"/>
                      <a:pt x="165" y="206"/>
                    </a:cubicBezTo>
                    <a:cubicBezTo>
                      <a:pt x="166" y="207"/>
                      <a:pt x="169" y="206"/>
                      <a:pt x="168" y="20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8" name="îṥļîḑé-Freeform 175">
                <a:extLst>
                  <a:ext uri="{FF2B5EF4-FFF2-40B4-BE49-F238E27FC236}">
                    <a16:creationId xmlns:a16="http://schemas.microsoft.com/office/drawing/2014/main" id="{B9A4D76A-53A3-4EE3-85A5-94202DB82C86}"/>
                  </a:ext>
                </a:extLst>
              </p:cNvPr>
              <p:cNvSpPr>
                <a:spLocks/>
              </p:cNvSpPr>
              <p:nvPr/>
            </p:nvSpPr>
            <p:spPr bwMode="auto">
              <a:xfrm>
                <a:off x="3417" y="2378"/>
                <a:ext cx="48" cy="83"/>
              </a:xfrm>
              <a:custGeom>
                <a:avLst/>
                <a:gdLst>
                  <a:gd name="T0" fmla="*/ 43 w 44"/>
                  <a:gd name="T1" fmla="*/ 73 h 75"/>
                  <a:gd name="T2" fmla="*/ 2 w 44"/>
                  <a:gd name="T3" fmla="*/ 1 h 75"/>
                  <a:gd name="T4" fmla="*/ 1 w 44"/>
                  <a:gd name="T5" fmla="*/ 3 h 75"/>
                  <a:gd name="T6" fmla="*/ 41 w 44"/>
                  <a:gd name="T7" fmla="*/ 74 h 75"/>
                  <a:gd name="T8" fmla="*/ 43 w 44"/>
                  <a:gd name="T9" fmla="*/ 73 h 75"/>
                </a:gdLst>
                <a:ahLst/>
                <a:cxnLst>
                  <a:cxn ang="0">
                    <a:pos x="T0" y="T1"/>
                  </a:cxn>
                  <a:cxn ang="0">
                    <a:pos x="T2" y="T3"/>
                  </a:cxn>
                  <a:cxn ang="0">
                    <a:pos x="T4" y="T5"/>
                  </a:cxn>
                  <a:cxn ang="0">
                    <a:pos x="T6" y="T7"/>
                  </a:cxn>
                  <a:cxn ang="0">
                    <a:pos x="T8" y="T9"/>
                  </a:cxn>
                </a:cxnLst>
                <a:rect l="0" t="0" r="r" b="b"/>
                <a:pathLst>
                  <a:path w="44" h="75">
                    <a:moveTo>
                      <a:pt x="43" y="73"/>
                    </a:moveTo>
                    <a:cubicBezTo>
                      <a:pt x="30" y="48"/>
                      <a:pt x="17" y="24"/>
                      <a:pt x="2" y="1"/>
                    </a:cubicBezTo>
                    <a:cubicBezTo>
                      <a:pt x="2" y="0"/>
                      <a:pt x="0" y="1"/>
                      <a:pt x="1" y="3"/>
                    </a:cubicBezTo>
                    <a:cubicBezTo>
                      <a:pt x="15" y="25"/>
                      <a:pt x="28" y="50"/>
                      <a:pt x="41" y="74"/>
                    </a:cubicBezTo>
                    <a:cubicBezTo>
                      <a:pt x="42" y="75"/>
                      <a:pt x="44" y="74"/>
                      <a:pt x="43" y="7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9" name="îṥļîḑé-Freeform 176">
                <a:extLst>
                  <a:ext uri="{FF2B5EF4-FFF2-40B4-BE49-F238E27FC236}">
                    <a16:creationId xmlns:a16="http://schemas.microsoft.com/office/drawing/2014/main" id="{4E249666-372A-425E-8C9F-E7B79E277881}"/>
                  </a:ext>
                </a:extLst>
              </p:cNvPr>
              <p:cNvSpPr>
                <a:spLocks/>
              </p:cNvSpPr>
              <p:nvPr/>
            </p:nvSpPr>
            <p:spPr bwMode="auto">
              <a:xfrm>
                <a:off x="3386" y="2311"/>
                <a:ext cx="83" cy="131"/>
              </a:xfrm>
              <a:custGeom>
                <a:avLst/>
                <a:gdLst>
                  <a:gd name="T0" fmla="*/ 74 w 75"/>
                  <a:gd name="T1" fmla="*/ 115 h 119"/>
                  <a:gd name="T2" fmla="*/ 38 w 75"/>
                  <a:gd name="T3" fmla="*/ 52 h 119"/>
                  <a:gd name="T4" fmla="*/ 36 w 75"/>
                  <a:gd name="T5" fmla="*/ 53 h 119"/>
                  <a:gd name="T6" fmla="*/ 36 w 75"/>
                  <a:gd name="T7" fmla="*/ 55 h 119"/>
                  <a:gd name="T8" fmla="*/ 38 w 75"/>
                  <a:gd name="T9" fmla="*/ 55 h 119"/>
                  <a:gd name="T10" fmla="*/ 43 w 75"/>
                  <a:gd name="T11" fmla="*/ 65 h 119"/>
                  <a:gd name="T12" fmla="*/ 53 w 75"/>
                  <a:gd name="T13" fmla="*/ 85 h 119"/>
                  <a:gd name="T14" fmla="*/ 58 w 75"/>
                  <a:gd name="T15" fmla="*/ 95 h 119"/>
                  <a:gd name="T16" fmla="*/ 3 w 75"/>
                  <a:gd name="T17" fmla="*/ 1 h 119"/>
                  <a:gd name="T18" fmla="*/ 0 w 75"/>
                  <a:gd name="T19" fmla="*/ 3 h 119"/>
                  <a:gd name="T20" fmla="*/ 61 w 75"/>
                  <a:gd name="T21" fmla="*/ 104 h 119"/>
                  <a:gd name="T22" fmla="*/ 64 w 75"/>
                  <a:gd name="T23" fmla="*/ 104 h 119"/>
                  <a:gd name="T24" fmla="*/ 71 w 75"/>
                  <a:gd name="T25" fmla="*/ 117 h 119"/>
                  <a:gd name="T26" fmla="*/ 74 w 75"/>
                  <a:gd name="T27"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19">
                    <a:moveTo>
                      <a:pt x="74" y="115"/>
                    </a:moveTo>
                    <a:cubicBezTo>
                      <a:pt x="62" y="94"/>
                      <a:pt x="51" y="72"/>
                      <a:pt x="38" y="52"/>
                    </a:cubicBezTo>
                    <a:cubicBezTo>
                      <a:pt x="37" y="52"/>
                      <a:pt x="36" y="52"/>
                      <a:pt x="36" y="53"/>
                    </a:cubicBezTo>
                    <a:cubicBezTo>
                      <a:pt x="36" y="54"/>
                      <a:pt x="36" y="55"/>
                      <a:pt x="36" y="55"/>
                    </a:cubicBezTo>
                    <a:cubicBezTo>
                      <a:pt x="36" y="56"/>
                      <a:pt x="38" y="56"/>
                      <a:pt x="38" y="55"/>
                    </a:cubicBezTo>
                    <a:cubicBezTo>
                      <a:pt x="38" y="52"/>
                      <a:pt x="42" y="64"/>
                      <a:pt x="43" y="65"/>
                    </a:cubicBezTo>
                    <a:cubicBezTo>
                      <a:pt x="46" y="72"/>
                      <a:pt x="50" y="78"/>
                      <a:pt x="53" y="85"/>
                    </a:cubicBezTo>
                    <a:cubicBezTo>
                      <a:pt x="55" y="88"/>
                      <a:pt x="57" y="91"/>
                      <a:pt x="58" y="95"/>
                    </a:cubicBezTo>
                    <a:cubicBezTo>
                      <a:pt x="38" y="64"/>
                      <a:pt x="21" y="32"/>
                      <a:pt x="3" y="1"/>
                    </a:cubicBezTo>
                    <a:cubicBezTo>
                      <a:pt x="2" y="0"/>
                      <a:pt x="0" y="1"/>
                      <a:pt x="0" y="3"/>
                    </a:cubicBezTo>
                    <a:cubicBezTo>
                      <a:pt x="21" y="37"/>
                      <a:pt x="39" y="72"/>
                      <a:pt x="61" y="104"/>
                    </a:cubicBezTo>
                    <a:cubicBezTo>
                      <a:pt x="62" y="105"/>
                      <a:pt x="63" y="105"/>
                      <a:pt x="64" y="104"/>
                    </a:cubicBezTo>
                    <a:cubicBezTo>
                      <a:pt x="66" y="109"/>
                      <a:pt x="69" y="113"/>
                      <a:pt x="71" y="117"/>
                    </a:cubicBezTo>
                    <a:cubicBezTo>
                      <a:pt x="72" y="119"/>
                      <a:pt x="75" y="117"/>
                      <a:pt x="74" y="11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0" name="îṥļîḑé-Freeform 177">
                <a:extLst>
                  <a:ext uri="{FF2B5EF4-FFF2-40B4-BE49-F238E27FC236}">
                    <a16:creationId xmlns:a16="http://schemas.microsoft.com/office/drawing/2014/main" id="{CF950F5D-625D-4275-8977-8F7354761DB1}"/>
                  </a:ext>
                </a:extLst>
              </p:cNvPr>
              <p:cNvSpPr>
                <a:spLocks/>
              </p:cNvSpPr>
              <p:nvPr/>
            </p:nvSpPr>
            <p:spPr bwMode="auto">
              <a:xfrm>
                <a:off x="3397" y="2283"/>
                <a:ext cx="72" cy="139"/>
              </a:xfrm>
              <a:custGeom>
                <a:avLst/>
                <a:gdLst>
                  <a:gd name="T0" fmla="*/ 64 w 65"/>
                  <a:gd name="T1" fmla="*/ 124 h 127"/>
                  <a:gd name="T2" fmla="*/ 56 w 65"/>
                  <a:gd name="T3" fmla="*/ 110 h 127"/>
                  <a:gd name="T4" fmla="*/ 56 w 65"/>
                  <a:gd name="T5" fmla="*/ 109 h 127"/>
                  <a:gd name="T6" fmla="*/ 33 w 65"/>
                  <a:gd name="T7" fmla="*/ 61 h 127"/>
                  <a:gd name="T8" fmla="*/ 31 w 65"/>
                  <a:gd name="T9" fmla="*/ 61 h 127"/>
                  <a:gd name="T10" fmla="*/ 43 w 65"/>
                  <a:gd name="T11" fmla="*/ 86 h 127"/>
                  <a:gd name="T12" fmla="*/ 3 w 65"/>
                  <a:gd name="T13" fmla="*/ 2 h 127"/>
                  <a:gd name="T14" fmla="*/ 0 w 65"/>
                  <a:gd name="T15" fmla="*/ 3 h 127"/>
                  <a:gd name="T16" fmla="*/ 61 w 65"/>
                  <a:gd name="T17" fmla="*/ 125 h 127"/>
                  <a:gd name="T18" fmla="*/ 64 w 65"/>
                  <a:gd name="T19" fmla="*/ 1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127">
                    <a:moveTo>
                      <a:pt x="64" y="124"/>
                    </a:moveTo>
                    <a:cubicBezTo>
                      <a:pt x="61" y="119"/>
                      <a:pt x="59" y="114"/>
                      <a:pt x="56" y="110"/>
                    </a:cubicBezTo>
                    <a:cubicBezTo>
                      <a:pt x="56" y="109"/>
                      <a:pt x="56" y="109"/>
                      <a:pt x="56" y="109"/>
                    </a:cubicBezTo>
                    <a:cubicBezTo>
                      <a:pt x="49" y="92"/>
                      <a:pt x="41" y="77"/>
                      <a:pt x="33" y="61"/>
                    </a:cubicBezTo>
                    <a:cubicBezTo>
                      <a:pt x="32" y="60"/>
                      <a:pt x="31" y="60"/>
                      <a:pt x="31" y="61"/>
                    </a:cubicBezTo>
                    <a:cubicBezTo>
                      <a:pt x="35" y="69"/>
                      <a:pt x="39" y="78"/>
                      <a:pt x="43" y="86"/>
                    </a:cubicBezTo>
                    <a:cubicBezTo>
                      <a:pt x="28" y="59"/>
                      <a:pt x="14" y="31"/>
                      <a:pt x="3" y="2"/>
                    </a:cubicBezTo>
                    <a:cubicBezTo>
                      <a:pt x="2" y="0"/>
                      <a:pt x="0" y="1"/>
                      <a:pt x="0" y="3"/>
                    </a:cubicBezTo>
                    <a:cubicBezTo>
                      <a:pt x="16" y="46"/>
                      <a:pt x="38" y="86"/>
                      <a:pt x="61" y="125"/>
                    </a:cubicBezTo>
                    <a:cubicBezTo>
                      <a:pt x="62" y="127"/>
                      <a:pt x="65" y="125"/>
                      <a:pt x="64" y="1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1" name="îṥļîḑé-Freeform 178">
                <a:extLst>
                  <a:ext uri="{FF2B5EF4-FFF2-40B4-BE49-F238E27FC236}">
                    <a16:creationId xmlns:a16="http://schemas.microsoft.com/office/drawing/2014/main" id="{A0DCE1B9-14F0-4D24-8F3B-888B5A73FF84}"/>
                  </a:ext>
                </a:extLst>
              </p:cNvPr>
              <p:cNvSpPr>
                <a:spLocks/>
              </p:cNvSpPr>
              <p:nvPr/>
            </p:nvSpPr>
            <p:spPr bwMode="auto">
              <a:xfrm>
                <a:off x="3399" y="2257"/>
                <a:ext cx="66" cy="138"/>
              </a:xfrm>
              <a:custGeom>
                <a:avLst/>
                <a:gdLst>
                  <a:gd name="T0" fmla="*/ 59 w 60"/>
                  <a:gd name="T1" fmla="*/ 122 h 125"/>
                  <a:gd name="T2" fmla="*/ 57 w 60"/>
                  <a:gd name="T3" fmla="*/ 113 h 125"/>
                  <a:gd name="T4" fmla="*/ 57 w 60"/>
                  <a:gd name="T5" fmla="*/ 111 h 125"/>
                  <a:gd name="T6" fmla="*/ 42 w 60"/>
                  <a:gd name="T7" fmla="*/ 79 h 125"/>
                  <a:gd name="T8" fmla="*/ 39 w 60"/>
                  <a:gd name="T9" fmla="*/ 73 h 125"/>
                  <a:gd name="T10" fmla="*/ 38 w 60"/>
                  <a:gd name="T11" fmla="*/ 72 h 125"/>
                  <a:gd name="T12" fmla="*/ 4 w 60"/>
                  <a:gd name="T13" fmla="*/ 2 h 125"/>
                  <a:gd name="T14" fmla="*/ 1 w 60"/>
                  <a:gd name="T15" fmla="*/ 3 h 125"/>
                  <a:gd name="T16" fmla="*/ 44 w 60"/>
                  <a:gd name="T17" fmla="*/ 93 h 125"/>
                  <a:gd name="T18" fmla="*/ 57 w 60"/>
                  <a:gd name="T19" fmla="*/ 123 h 125"/>
                  <a:gd name="T20" fmla="*/ 59 w 60"/>
                  <a:gd name="T21"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125">
                    <a:moveTo>
                      <a:pt x="59" y="122"/>
                    </a:moveTo>
                    <a:cubicBezTo>
                      <a:pt x="59" y="119"/>
                      <a:pt x="58" y="116"/>
                      <a:pt x="57" y="113"/>
                    </a:cubicBezTo>
                    <a:cubicBezTo>
                      <a:pt x="57" y="113"/>
                      <a:pt x="57" y="112"/>
                      <a:pt x="57" y="111"/>
                    </a:cubicBezTo>
                    <a:cubicBezTo>
                      <a:pt x="52" y="100"/>
                      <a:pt x="47" y="90"/>
                      <a:pt x="42" y="79"/>
                    </a:cubicBezTo>
                    <a:cubicBezTo>
                      <a:pt x="41" y="77"/>
                      <a:pt x="40" y="75"/>
                      <a:pt x="39" y="73"/>
                    </a:cubicBezTo>
                    <a:cubicBezTo>
                      <a:pt x="39" y="73"/>
                      <a:pt x="39" y="72"/>
                      <a:pt x="38" y="72"/>
                    </a:cubicBezTo>
                    <a:cubicBezTo>
                      <a:pt x="26" y="49"/>
                      <a:pt x="14" y="26"/>
                      <a:pt x="4" y="2"/>
                    </a:cubicBezTo>
                    <a:cubicBezTo>
                      <a:pt x="3" y="0"/>
                      <a:pt x="0" y="1"/>
                      <a:pt x="1" y="3"/>
                    </a:cubicBezTo>
                    <a:cubicBezTo>
                      <a:pt x="13" y="34"/>
                      <a:pt x="29" y="63"/>
                      <a:pt x="44" y="93"/>
                    </a:cubicBezTo>
                    <a:cubicBezTo>
                      <a:pt x="48" y="102"/>
                      <a:pt x="53" y="112"/>
                      <a:pt x="57" y="123"/>
                    </a:cubicBezTo>
                    <a:cubicBezTo>
                      <a:pt x="57" y="125"/>
                      <a:pt x="60" y="123"/>
                      <a:pt x="59" y="1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2" name="îṥļîḑé-Freeform 179">
                <a:extLst>
                  <a:ext uri="{FF2B5EF4-FFF2-40B4-BE49-F238E27FC236}">
                    <a16:creationId xmlns:a16="http://schemas.microsoft.com/office/drawing/2014/main" id="{DD0E364D-DFF4-4B95-82C6-AFAE7846EED8}"/>
                  </a:ext>
                </a:extLst>
              </p:cNvPr>
              <p:cNvSpPr>
                <a:spLocks/>
              </p:cNvSpPr>
              <p:nvPr/>
            </p:nvSpPr>
            <p:spPr bwMode="auto">
              <a:xfrm>
                <a:off x="3453" y="2342"/>
                <a:ext cx="9" cy="16"/>
              </a:xfrm>
              <a:custGeom>
                <a:avLst/>
                <a:gdLst>
                  <a:gd name="T0" fmla="*/ 8 w 8"/>
                  <a:gd name="T1" fmla="*/ 12 h 14"/>
                  <a:gd name="T2" fmla="*/ 2 w 8"/>
                  <a:gd name="T3" fmla="*/ 1 h 14"/>
                  <a:gd name="T4" fmla="*/ 1 w 8"/>
                  <a:gd name="T5" fmla="*/ 3 h 14"/>
                  <a:gd name="T6" fmla="*/ 5 w 8"/>
                  <a:gd name="T7" fmla="*/ 12 h 14"/>
                  <a:gd name="T8" fmla="*/ 8 w 8"/>
                  <a:gd name="T9" fmla="*/ 12 h 14"/>
                </a:gdLst>
                <a:ahLst/>
                <a:cxnLst>
                  <a:cxn ang="0">
                    <a:pos x="T0" y="T1"/>
                  </a:cxn>
                  <a:cxn ang="0">
                    <a:pos x="T2" y="T3"/>
                  </a:cxn>
                  <a:cxn ang="0">
                    <a:pos x="T4" y="T5"/>
                  </a:cxn>
                  <a:cxn ang="0">
                    <a:pos x="T6" y="T7"/>
                  </a:cxn>
                  <a:cxn ang="0">
                    <a:pos x="T8" y="T9"/>
                  </a:cxn>
                </a:cxnLst>
                <a:rect l="0" t="0" r="r" b="b"/>
                <a:pathLst>
                  <a:path w="8" h="14">
                    <a:moveTo>
                      <a:pt x="8" y="12"/>
                    </a:moveTo>
                    <a:cubicBezTo>
                      <a:pt x="6" y="8"/>
                      <a:pt x="5" y="4"/>
                      <a:pt x="2" y="1"/>
                    </a:cubicBezTo>
                    <a:cubicBezTo>
                      <a:pt x="1" y="0"/>
                      <a:pt x="0" y="2"/>
                      <a:pt x="1" y="3"/>
                    </a:cubicBezTo>
                    <a:cubicBezTo>
                      <a:pt x="3" y="5"/>
                      <a:pt x="4" y="9"/>
                      <a:pt x="5" y="12"/>
                    </a:cubicBezTo>
                    <a:cubicBezTo>
                      <a:pt x="6" y="14"/>
                      <a:pt x="8" y="13"/>
                      <a:pt x="8" y="1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3" name="îṥļîḑé-Freeform 180">
                <a:extLst>
                  <a:ext uri="{FF2B5EF4-FFF2-40B4-BE49-F238E27FC236}">
                    <a16:creationId xmlns:a16="http://schemas.microsoft.com/office/drawing/2014/main" id="{E970B929-67CA-4ED8-A3A9-4EB4F3766EF4}"/>
                  </a:ext>
                </a:extLst>
              </p:cNvPr>
              <p:cNvSpPr>
                <a:spLocks/>
              </p:cNvSpPr>
              <p:nvPr/>
            </p:nvSpPr>
            <p:spPr bwMode="auto">
              <a:xfrm>
                <a:off x="3804" y="1912"/>
                <a:ext cx="132" cy="206"/>
              </a:xfrm>
              <a:custGeom>
                <a:avLst/>
                <a:gdLst>
                  <a:gd name="T0" fmla="*/ 70 w 120"/>
                  <a:gd name="T1" fmla="*/ 108 h 187"/>
                  <a:gd name="T2" fmla="*/ 19 w 120"/>
                  <a:gd name="T3" fmla="*/ 38 h 187"/>
                  <a:gd name="T4" fmla="*/ 60 w 120"/>
                  <a:gd name="T5" fmla="*/ 82 h 187"/>
                  <a:gd name="T6" fmla="*/ 18 w 120"/>
                  <a:gd name="T7" fmla="*/ 22 h 187"/>
                  <a:gd name="T8" fmla="*/ 13 w 120"/>
                  <a:gd name="T9" fmla="*/ 4 h 187"/>
                  <a:gd name="T10" fmla="*/ 7 w 120"/>
                  <a:gd name="T11" fmla="*/ 6 h 187"/>
                  <a:gd name="T12" fmla="*/ 13 w 120"/>
                  <a:gd name="T13" fmla="*/ 19 h 187"/>
                  <a:gd name="T14" fmla="*/ 10 w 120"/>
                  <a:gd name="T15" fmla="*/ 31 h 187"/>
                  <a:gd name="T16" fmla="*/ 12 w 120"/>
                  <a:gd name="T17" fmla="*/ 75 h 187"/>
                  <a:gd name="T18" fmla="*/ 12 w 120"/>
                  <a:gd name="T19" fmla="*/ 80 h 187"/>
                  <a:gd name="T20" fmla="*/ 10 w 120"/>
                  <a:gd name="T21" fmla="*/ 91 h 187"/>
                  <a:gd name="T22" fmla="*/ 5 w 120"/>
                  <a:gd name="T23" fmla="*/ 89 h 187"/>
                  <a:gd name="T24" fmla="*/ 9 w 120"/>
                  <a:gd name="T25" fmla="*/ 110 h 187"/>
                  <a:gd name="T26" fmla="*/ 5 w 120"/>
                  <a:gd name="T27" fmla="*/ 103 h 187"/>
                  <a:gd name="T28" fmla="*/ 11 w 120"/>
                  <a:gd name="T29" fmla="*/ 129 h 187"/>
                  <a:gd name="T30" fmla="*/ 0 w 120"/>
                  <a:gd name="T31" fmla="*/ 114 h 187"/>
                  <a:gd name="T32" fmla="*/ 12 w 120"/>
                  <a:gd name="T33" fmla="*/ 141 h 187"/>
                  <a:gd name="T34" fmla="*/ 7 w 120"/>
                  <a:gd name="T35" fmla="*/ 134 h 187"/>
                  <a:gd name="T36" fmla="*/ 2 w 120"/>
                  <a:gd name="T37" fmla="*/ 132 h 187"/>
                  <a:gd name="T38" fmla="*/ 13 w 120"/>
                  <a:gd name="T39" fmla="*/ 155 h 187"/>
                  <a:gd name="T40" fmla="*/ 9 w 120"/>
                  <a:gd name="T41" fmla="*/ 149 h 187"/>
                  <a:gd name="T42" fmla="*/ 5 w 120"/>
                  <a:gd name="T43" fmla="*/ 147 h 187"/>
                  <a:gd name="T44" fmla="*/ 15 w 120"/>
                  <a:gd name="T45" fmla="*/ 169 h 187"/>
                  <a:gd name="T46" fmla="*/ 7 w 120"/>
                  <a:gd name="T47" fmla="*/ 162 h 187"/>
                  <a:gd name="T48" fmla="*/ 4 w 120"/>
                  <a:gd name="T49" fmla="*/ 160 h 187"/>
                  <a:gd name="T50" fmla="*/ 2 w 120"/>
                  <a:gd name="T51" fmla="*/ 158 h 187"/>
                  <a:gd name="T52" fmla="*/ 9 w 120"/>
                  <a:gd name="T53" fmla="*/ 167 h 187"/>
                  <a:gd name="T54" fmla="*/ 16 w 120"/>
                  <a:gd name="T55" fmla="*/ 180 h 187"/>
                  <a:gd name="T56" fmla="*/ 34 w 120"/>
                  <a:gd name="T57" fmla="*/ 174 h 187"/>
                  <a:gd name="T58" fmla="*/ 38 w 120"/>
                  <a:gd name="T59" fmla="*/ 174 h 187"/>
                  <a:gd name="T60" fmla="*/ 45 w 120"/>
                  <a:gd name="T61" fmla="*/ 175 h 187"/>
                  <a:gd name="T62" fmla="*/ 47 w 120"/>
                  <a:gd name="T63" fmla="*/ 172 h 187"/>
                  <a:gd name="T64" fmla="*/ 40 w 120"/>
                  <a:gd name="T65" fmla="*/ 165 h 187"/>
                  <a:gd name="T66" fmla="*/ 23 w 120"/>
                  <a:gd name="T67" fmla="*/ 133 h 187"/>
                  <a:gd name="T68" fmla="*/ 63 w 120"/>
                  <a:gd name="T69" fmla="*/ 174 h 187"/>
                  <a:gd name="T70" fmla="*/ 23 w 120"/>
                  <a:gd name="T71" fmla="*/ 127 h 187"/>
                  <a:gd name="T72" fmla="*/ 69 w 120"/>
                  <a:gd name="T73" fmla="*/ 165 h 187"/>
                  <a:gd name="T74" fmla="*/ 22 w 120"/>
                  <a:gd name="T75" fmla="*/ 107 h 187"/>
                  <a:gd name="T76" fmla="*/ 78 w 120"/>
                  <a:gd name="T77" fmla="*/ 163 h 187"/>
                  <a:gd name="T78" fmla="*/ 20 w 120"/>
                  <a:gd name="T79" fmla="*/ 87 h 187"/>
                  <a:gd name="T80" fmla="*/ 91 w 120"/>
                  <a:gd name="T81" fmla="*/ 158 h 187"/>
                  <a:gd name="T82" fmla="*/ 19 w 120"/>
                  <a:gd name="T83" fmla="*/ 65 h 187"/>
                  <a:gd name="T84" fmla="*/ 68 w 120"/>
                  <a:gd name="T85" fmla="*/ 112 h 187"/>
                  <a:gd name="T86" fmla="*/ 116 w 120"/>
                  <a:gd name="T87" fmla="*/ 170 h 187"/>
                  <a:gd name="T88" fmla="*/ 35 w 120"/>
                  <a:gd name="T89" fmla="*/ 164 h 187"/>
                  <a:gd name="T90" fmla="*/ 25 w 120"/>
                  <a:gd name="T91" fmla="*/ 158 h 187"/>
                  <a:gd name="T92" fmla="*/ 35 w 120"/>
                  <a:gd name="T93" fmla="*/ 16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87">
                    <a:moveTo>
                      <a:pt x="119" y="169"/>
                    </a:moveTo>
                    <a:cubicBezTo>
                      <a:pt x="102" y="149"/>
                      <a:pt x="86" y="129"/>
                      <a:pt x="70" y="108"/>
                    </a:cubicBezTo>
                    <a:cubicBezTo>
                      <a:pt x="70" y="107"/>
                      <a:pt x="69" y="107"/>
                      <a:pt x="68" y="108"/>
                    </a:cubicBezTo>
                    <a:cubicBezTo>
                      <a:pt x="51" y="85"/>
                      <a:pt x="34" y="62"/>
                      <a:pt x="19" y="38"/>
                    </a:cubicBezTo>
                    <a:cubicBezTo>
                      <a:pt x="18" y="35"/>
                      <a:pt x="18" y="31"/>
                      <a:pt x="18" y="27"/>
                    </a:cubicBezTo>
                    <a:cubicBezTo>
                      <a:pt x="32" y="45"/>
                      <a:pt x="46" y="63"/>
                      <a:pt x="60" y="82"/>
                    </a:cubicBezTo>
                    <a:cubicBezTo>
                      <a:pt x="62" y="83"/>
                      <a:pt x="64" y="81"/>
                      <a:pt x="63" y="80"/>
                    </a:cubicBezTo>
                    <a:cubicBezTo>
                      <a:pt x="48" y="61"/>
                      <a:pt x="33" y="42"/>
                      <a:pt x="18" y="22"/>
                    </a:cubicBezTo>
                    <a:cubicBezTo>
                      <a:pt x="19" y="16"/>
                      <a:pt x="19" y="11"/>
                      <a:pt x="19" y="5"/>
                    </a:cubicBezTo>
                    <a:cubicBezTo>
                      <a:pt x="19" y="1"/>
                      <a:pt x="13" y="0"/>
                      <a:pt x="13" y="4"/>
                    </a:cubicBezTo>
                    <a:cubicBezTo>
                      <a:pt x="13" y="7"/>
                      <a:pt x="13" y="11"/>
                      <a:pt x="13" y="14"/>
                    </a:cubicBezTo>
                    <a:cubicBezTo>
                      <a:pt x="11" y="12"/>
                      <a:pt x="9" y="9"/>
                      <a:pt x="7" y="6"/>
                    </a:cubicBezTo>
                    <a:cubicBezTo>
                      <a:pt x="6" y="5"/>
                      <a:pt x="4" y="6"/>
                      <a:pt x="5" y="8"/>
                    </a:cubicBezTo>
                    <a:cubicBezTo>
                      <a:pt x="7" y="12"/>
                      <a:pt x="10" y="15"/>
                      <a:pt x="13" y="19"/>
                    </a:cubicBezTo>
                    <a:cubicBezTo>
                      <a:pt x="12" y="22"/>
                      <a:pt x="12" y="25"/>
                      <a:pt x="12" y="29"/>
                    </a:cubicBezTo>
                    <a:cubicBezTo>
                      <a:pt x="11" y="27"/>
                      <a:pt x="8" y="29"/>
                      <a:pt x="10" y="31"/>
                    </a:cubicBezTo>
                    <a:cubicBezTo>
                      <a:pt x="10" y="32"/>
                      <a:pt x="11" y="33"/>
                      <a:pt x="12" y="35"/>
                    </a:cubicBezTo>
                    <a:cubicBezTo>
                      <a:pt x="12" y="48"/>
                      <a:pt x="12" y="61"/>
                      <a:pt x="12" y="75"/>
                    </a:cubicBezTo>
                    <a:cubicBezTo>
                      <a:pt x="11" y="73"/>
                      <a:pt x="9" y="75"/>
                      <a:pt x="10" y="76"/>
                    </a:cubicBezTo>
                    <a:cubicBezTo>
                      <a:pt x="10" y="78"/>
                      <a:pt x="11" y="79"/>
                      <a:pt x="12" y="80"/>
                    </a:cubicBezTo>
                    <a:cubicBezTo>
                      <a:pt x="12" y="84"/>
                      <a:pt x="12" y="87"/>
                      <a:pt x="12" y="91"/>
                    </a:cubicBezTo>
                    <a:cubicBezTo>
                      <a:pt x="12" y="90"/>
                      <a:pt x="10" y="90"/>
                      <a:pt x="10" y="91"/>
                    </a:cubicBezTo>
                    <a:cubicBezTo>
                      <a:pt x="9" y="90"/>
                      <a:pt x="8" y="88"/>
                      <a:pt x="7" y="87"/>
                    </a:cubicBezTo>
                    <a:cubicBezTo>
                      <a:pt x="6" y="86"/>
                      <a:pt x="3" y="88"/>
                      <a:pt x="5" y="89"/>
                    </a:cubicBezTo>
                    <a:cubicBezTo>
                      <a:pt x="6" y="91"/>
                      <a:pt x="7" y="92"/>
                      <a:pt x="8" y="94"/>
                    </a:cubicBezTo>
                    <a:cubicBezTo>
                      <a:pt x="8" y="99"/>
                      <a:pt x="9" y="104"/>
                      <a:pt x="9" y="110"/>
                    </a:cubicBezTo>
                    <a:cubicBezTo>
                      <a:pt x="7" y="107"/>
                      <a:pt x="6" y="105"/>
                      <a:pt x="7" y="104"/>
                    </a:cubicBezTo>
                    <a:cubicBezTo>
                      <a:pt x="8" y="103"/>
                      <a:pt x="6" y="102"/>
                      <a:pt x="5" y="103"/>
                    </a:cubicBezTo>
                    <a:cubicBezTo>
                      <a:pt x="3" y="105"/>
                      <a:pt x="6" y="111"/>
                      <a:pt x="10" y="115"/>
                    </a:cubicBezTo>
                    <a:cubicBezTo>
                      <a:pt x="10" y="120"/>
                      <a:pt x="10" y="124"/>
                      <a:pt x="11" y="129"/>
                    </a:cubicBezTo>
                    <a:cubicBezTo>
                      <a:pt x="7" y="124"/>
                      <a:pt x="4" y="119"/>
                      <a:pt x="2" y="113"/>
                    </a:cubicBezTo>
                    <a:cubicBezTo>
                      <a:pt x="1" y="112"/>
                      <a:pt x="0" y="113"/>
                      <a:pt x="0" y="114"/>
                    </a:cubicBezTo>
                    <a:cubicBezTo>
                      <a:pt x="3" y="122"/>
                      <a:pt x="7" y="129"/>
                      <a:pt x="11" y="136"/>
                    </a:cubicBezTo>
                    <a:cubicBezTo>
                      <a:pt x="11" y="138"/>
                      <a:pt x="11" y="139"/>
                      <a:pt x="12" y="141"/>
                    </a:cubicBezTo>
                    <a:cubicBezTo>
                      <a:pt x="10" y="139"/>
                      <a:pt x="8" y="137"/>
                      <a:pt x="7" y="134"/>
                    </a:cubicBezTo>
                    <a:cubicBezTo>
                      <a:pt x="7" y="134"/>
                      <a:pt x="7" y="134"/>
                      <a:pt x="7" y="134"/>
                    </a:cubicBezTo>
                    <a:cubicBezTo>
                      <a:pt x="7" y="132"/>
                      <a:pt x="6" y="131"/>
                      <a:pt x="4" y="130"/>
                    </a:cubicBezTo>
                    <a:cubicBezTo>
                      <a:pt x="3" y="130"/>
                      <a:pt x="2" y="131"/>
                      <a:pt x="2" y="132"/>
                    </a:cubicBezTo>
                    <a:cubicBezTo>
                      <a:pt x="5" y="137"/>
                      <a:pt x="8" y="143"/>
                      <a:pt x="12" y="148"/>
                    </a:cubicBezTo>
                    <a:cubicBezTo>
                      <a:pt x="12" y="150"/>
                      <a:pt x="13" y="153"/>
                      <a:pt x="13" y="155"/>
                    </a:cubicBezTo>
                    <a:cubicBezTo>
                      <a:pt x="12" y="154"/>
                      <a:pt x="10" y="152"/>
                      <a:pt x="9" y="150"/>
                    </a:cubicBezTo>
                    <a:cubicBezTo>
                      <a:pt x="9" y="150"/>
                      <a:pt x="9" y="149"/>
                      <a:pt x="9" y="149"/>
                    </a:cubicBezTo>
                    <a:cubicBezTo>
                      <a:pt x="6" y="146"/>
                      <a:pt x="6" y="146"/>
                      <a:pt x="6" y="146"/>
                    </a:cubicBezTo>
                    <a:cubicBezTo>
                      <a:pt x="6" y="145"/>
                      <a:pt x="5" y="146"/>
                      <a:pt x="5" y="147"/>
                    </a:cubicBezTo>
                    <a:cubicBezTo>
                      <a:pt x="7" y="152"/>
                      <a:pt x="10" y="156"/>
                      <a:pt x="14" y="160"/>
                    </a:cubicBezTo>
                    <a:cubicBezTo>
                      <a:pt x="14" y="163"/>
                      <a:pt x="14" y="166"/>
                      <a:pt x="15" y="169"/>
                    </a:cubicBezTo>
                    <a:cubicBezTo>
                      <a:pt x="14" y="168"/>
                      <a:pt x="14" y="167"/>
                      <a:pt x="13" y="167"/>
                    </a:cubicBezTo>
                    <a:cubicBezTo>
                      <a:pt x="11" y="165"/>
                      <a:pt x="9" y="163"/>
                      <a:pt x="7" y="162"/>
                    </a:cubicBezTo>
                    <a:cubicBezTo>
                      <a:pt x="6" y="161"/>
                      <a:pt x="5" y="160"/>
                      <a:pt x="4" y="160"/>
                    </a:cubicBezTo>
                    <a:cubicBezTo>
                      <a:pt x="4" y="160"/>
                      <a:pt x="4" y="160"/>
                      <a:pt x="4" y="160"/>
                    </a:cubicBezTo>
                    <a:cubicBezTo>
                      <a:pt x="4" y="159"/>
                      <a:pt x="4" y="159"/>
                      <a:pt x="4" y="159"/>
                    </a:cubicBezTo>
                    <a:cubicBezTo>
                      <a:pt x="3" y="158"/>
                      <a:pt x="2" y="158"/>
                      <a:pt x="2" y="158"/>
                    </a:cubicBezTo>
                    <a:cubicBezTo>
                      <a:pt x="1" y="158"/>
                      <a:pt x="1" y="159"/>
                      <a:pt x="1" y="159"/>
                    </a:cubicBezTo>
                    <a:cubicBezTo>
                      <a:pt x="1" y="162"/>
                      <a:pt x="7" y="166"/>
                      <a:pt x="9" y="167"/>
                    </a:cubicBezTo>
                    <a:cubicBezTo>
                      <a:pt x="12" y="170"/>
                      <a:pt x="14" y="173"/>
                      <a:pt x="16" y="175"/>
                    </a:cubicBezTo>
                    <a:cubicBezTo>
                      <a:pt x="16" y="177"/>
                      <a:pt x="16" y="179"/>
                      <a:pt x="16" y="180"/>
                    </a:cubicBezTo>
                    <a:cubicBezTo>
                      <a:pt x="16" y="187"/>
                      <a:pt x="27" y="186"/>
                      <a:pt x="26" y="179"/>
                    </a:cubicBezTo>
                    <a:cubicBezTo>
                      <a:pt x="26" y="176"/>
                      <a:pt x="30" y="175"/>
                      <a:pt x="34" y="174"/>
                    </a:cubicBezTo>
                    <a:cubicBezTo>
                      <a:pt x="34" y="175"/>
                      <a:pt x="35" y="175"/>
                      <a:pt x="35" y="176"/>
                    </a:cubicBezTo>
                    <a:cubicBezTo>
                      <a:pt x="36" y="177"/>
                      <a:pt x="38" y="176"/>
                      <a:pt x="38" y="174"/>
                    </a:cubicBezTo>
                    <a:cubicBezTo>
                      <a:pt x="40" y="174"/>
                      <a:pt x="42" y="174"/>
                      <a:pt x="43" y="173"/>
                    </a:cubicBezTo>
                    <a:cubicBezTo>
                      <a:pt x="44" y="174"/>
                      <a:pt x="45" y="175"/>
                      <a:pt x="45" y="175"/>
                    </a:cubicBezTo>
                    <a:cubicBezTo>
                      <a:pt x="47" y="177"/>
                      <a:pt x="49" y="175"/>
                      <a:pt x="48" y="174"/>
                    </a:cubicBezTo>
                    <a:cubicBezTo>
                      <a:pt x="47" y="173"/>
                      <a:pt x="47" y="173"/>
                      <a:pt x="47" y="172"/>
                    </a:cubicBezTo>
                    <a:cubicBezTo>
                      <a:pt x="48" y="171"/>
                      <a:pt x="48" y="167"/>
                      <a:pt x="45" y="166"/>
                    </a:cubicBezTo>
                    <a:cubicBezTo>
                      <a:pt x="44" y="165"/>
                      <a:pt x="42" y="165"/>
                      <a:pt x="40" y="165"/>
                    </a:cubicBezTo>
                    <a:cubicBezTo>
                      <a:pt x="35" y="159"/>
                      <a:pt x="29" y="153"/>
                      <a:pt x="24" y="147"/>
                    </a:cubicBezTo>
                    <a:cubicBezTo>
                      <a:pt x="24" y="142"/>
                      <a:pt x="24" y="138"/>
                      <a:pt x="23" y="133"/>
                    </a:cubicBezTo>
                    <a:cubicBezTo>
                      <a:pt x="35" y="148"/>
                      <a:pt x="47" y="163"/>
                      <a:pt x="61" y="176"/>
                    </a:cubicBezTo>
                    <a:cubicBezTo>
                      <a:pt x="62" y="177"/>
                      <a:pt x="64" y="175"/>
                      <a:pt x="63" y="174"/>
                    </a:cubicBezTo>
                    <a:cubicBezTo>
                      <a:pt x="50" y="160"/>
                      <a:pt x="39" y="145"/>
                      <a:pt x="27" y="131"/>
                    </a:cubicBezTo>
                    <a:cubicBezTo>
                      <a:pt x="26" y="130"/>
                      <a:pt x="25" y="129"/>
                      <a:pt x="23" y="127"/>
                    </a:cubicBezTo>
                    <a:cubicBezTo>
                      <a:pt x="23" y="122"/>
                      <a:pt x="22" y="118"/>
                      <a:pt x="22" y="114"/>
                    </a:cubicBezTo>
                    <a:cubicBezTo>
                      <a:pt x="36" y="133"/>
                      <a:pt x="50" y="152"/>
                      <a:pt x="69" y="165"/>
                    </a:cubicBezTo>
                    <a:cubicBezTo>
                      <a:pt x="70" y="166"/>
                      <a:pt x="71" y="165"/>
                      <a:pt x="70" y="164"/>
                    </a:cubicBezTo>
                    <a:cubicBezTo>
                      <a:pt x="52" y="146"/>
                      <a:pt x="36" y="127"/>
                      <a:pt x="22" y="107"/>
                    </a:cubicBezTo>
                    <a:cubicBezTo>
                      <a:pt x="21" y="103"/>
                      <a:pt x="21" y="98"/>
                      <a:pt x="21" y="93"/>
                    </a:cubicBezTo>
                    <a:cubicBezTo>
                      <a:pt x="38" y="118"/>
                      <a:pt x="59" y="140"/>
                      <a:pt x="78" y="163"/>
                    </a:cubicBezTo>
                    <a:cubicBezTo>
                      <a:pt x="79" y="164"/>
                      <a:pt x="82" y="163"/>
                      <a:pt x="81" y="161"/>
                    </a:cubicBezTo>
                    <a:cubicBezTo>
                      <a:pt x="61" y="136"/>
                      <a:pt x="39" y="113"/>
                      <a:pt x="20" y="87"/>
                    </a:cubicBezTo>
                    <a:cubicBezTo>
                      <a:pt x="20" y="82"/>
                      <a:pt x="20" y="76"/>
                      <a:pt x="20" y="70"/>
                    </a:cubicBezTo>
                    <a:cubicBezTo>
                      <a:pt x="41" y="101"/>
                      <a:pt x="65" y="130"/>
                      <a:pt x="91" y="158"/>
                    </a:cubicBezTo>
                    <a:cubicBezTo>
                      <a:pt x="92" y="159"/>
                      <a:pt x="95" y="157"/>
                      <a:pt x="93" y="156"/>
                    </a:cubicBezTo>
                    <a:cubicBezTo>
                      <a:pt x="67" y="127"/>
                      <a:pt x="42" y="97"/>
                      <a:pt x="19" y="65"/>
                    </a:cubicBezTo>
                    <a:cubicBezTo>
                      <a:pt x="19" y="58"/>
                      <a:pt x="19" y="51"/>
                      <a:pt x="19" y="44"/>
                    </a:cubicBezTo>
                    <a:cubicBezTo>
                      <a:pt x="34" y="68"/>
                      <a:pt x="51" y="90"/>
                      <a:pt x="68" y="112"/>
                    </a:cubicBezTo>
                    <a:cubicBezTo>
                      <a:pt x="69" y="113"/>
                      <a:pt x="70" y="112"/>
                      <a:pt x="70" y="112"/>
                    </a:cubicBezTo>
                    <a:cubicBezTo>
                      <a:pt x="85" y="132"/>
                      <a:pt x="100" y="152"/>
                      <a:pt x="116" y="170"/>
                    </a:cubicBezTo>
                    <a:cubicBezTo>
                      <a:pt x="118" y="172"/>
                      <a:pt x="120" y="170"/>
                      <a:pt x="119" y="169"/>
                    </a:cubicBezTo>
                    <a:close/>
                    <a:moveTo>
                      <a:pt x="35" y="164"/>
                    </a:moveTo>
                    <a:cubicBezTo>
                      <a:pt x="33" y="164"/>
                      <a:pt x="32" y="164"/>
                      <a:pt x="31" y="164"/>
                    </a:cubicBezTo>
                    <a:cubicBezTo>
                      <a:pt x="29" y="162"/>
                      <a:pt x="27" y="160"/>
                      <a:pt x="25" y="158"/>
                    </a:cubicBezTo>
                    <a:cubicBezTo>
                      <a:pt x="25" y="156"/>
                      <a:pt x="25" y="155"/>
                      <a:pt x="25" y="153"/>
                    </a:cubicBezTo>
                    <a:cubicBezTo>
                      <a:pt x="28" y="157"/>
                      <a:pt x="31" y="160"/>
                      <a:pt x="35" y="1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4" name="îṥļîḑé-Freeform 181">
                <a:extLst>
                  <a:ext uri="{FF2B5EF4-FFF2-40B4-BE49-F238E27FC236}">
                    <a16:creationId xmlns:a16="http://schemas.microsoft.com/office/drawing/2014/main" id="{E0205CAA-4614-428A-95C6-0ECCE9CC348D}"/>
                  </a:ext>
                </a:extLst>
              </p:cNvPr>
              <p:cNvSpPr>
                <a:spLocks/>
              </p:cNvSpPr>
              <p:nvPr/>
            </p:nvSpPr>
            <p:spPr bwMode="auto">
              <a:xfrm>
                <a:off x="3811" y="1887"/>
                <a:ext cx="62" cy="84"/>
              </a:xfrm>
              <a:custGeom>
                <a:avLst/>
                <a:gdLst>
                  <a:gd name="T0" fmla="*/ 56 w 56"/>
                  <a:gd name="T1" fmla="*/ 75 h 77"/>
                  <a:gd name="T2" fmla="*/ 2 w 56"/>
                  <a:gd name="T3" fmla="*/ 1 h 77"/>
                  <a:gd name="T4" fmla="*/ 0 w 56"/>
                  <a:gd name="T5" fmla="*/ 3 h 77"/>
                  <a:gd name="T6" fmla="*/ 54 w 56"/>
                  <a:gd name="T7" fmla="*/ 76 h 77"/>
                  <a:gd name="T8" fmla="*/ 56 w 56"/>
                  <a:gd name="T9" fmla="*/ 75 h 77"/>
                </a:gdLst>
                <a:ahLst/>
                <a:cxnLst>
                  <a:cxn ang="0">
                    <a:pos x="T0" y="T1"/>
                  </a:cxn>
                  <a:cxn ang="0">
                    <a:pos x="T2" y="T3"/>
                  </a:cxn>
                  <a:cxn ang="0">
                    <a:pos x="T4" y="T5"/>
                  </a:cxn>
                  <a:cxn ang="0">
                    <a:pos x="T6" y="T7"/>
                  </a:cxn>
                  <a:cxn ang="0">
                    <a:pos x="T8" y="T9"/>
                  </a:cxn>
                </a:cxnLst>
                <a:rect l="0" t="0" r="r" b="b"/>
                <a:pathLst>
                  <a:path w="56" h="77">
                    <a:moveTo>
                      <a:pt x="56" y="75"/>
                    </a:moveTo>
                    <a:cubicBezTo>
                      <a:pt x="38" y="50"/>
                      <a:pt x="20" y="26"/>
                      <a:pt x="2" y="1"/>
                    </a:cubicBezTo>
                    <a:cubicBezTo>
                      <a:pt x="1" y="0"/>
                      <a:pt x="0" y="2"/>
                      <a:pt x="0" y="3"/>
                    </a:cubicBezTo>
                    <a:cubicBezTo>
                      <a:pt x="18" y="28"/>
                      <a:pt x="36" y="52"/>
                      <a:pt x="54" y="76"/>
                    </a:cubicBezTo>
                    <a:cubicBezTo>
                      <a:pt x="55" y="77"/>
                      <a:pt x="56" y="76"/>
                      <a:pt x="56" y="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5" name="íṡľíḍè-Freeform 182">
                <a:extLst>
                  <a:ext uri="{FF2B5EF4-FFF2-40B4-BE49-F238E27FC236}">
                    <a16:creationId xmlns:a16="http://schemas.microsoft.com/office/drawing/2014/main" id="{FCD43AB7-1095-40A4-9B1E-28FA81BD6898}"/>
                  </a:ext>
                </a:extLst>
              </p:cNvPr>
              <p:cNvSpPr>
                <a:spLocks/>
              </p:cNvSpPr>
              <p:nvPr/>
            </p:nvSpPr>
            <p:spPr bwMode="auto">
              <a:xfrm>
                <a:off x="3805" y="1805"/>
                <a:ext cx="66" cy="98"/>
              </a:xfrm>
              <a:custGeom>
                <a:avLst/>
                <a:gdLst>
                  <a:gd name="T0" fmla="*/ 59 w 60"/>
                  <a:gd name="T1" fmla="*/ 85 h 89"/>
                  <a:gd name="T2" fmla="*/ 4 w 60"/>
                  <a:gd name="T3" fmla="*/ 2 h 89"/>
                  <a:gd name="T4" fmla="*/ 1 w 60"/>
                  <a:gd name="T5" fmla="*/ 3 h 89"/>
                  <a:gd name="T6" fmla="*/ 57 w 60"/>
                  <a:gd name="T7" fmla="*/ 87 h 89"/>
                  <a:gd name="T8" fmla="*/ 59 w 60"/>
                  <a:gd name="T9" fmla="*/ 85 h 89"/>
                </a:gdLst>
                <a:ahLst/>
                <a:cxnLst>
                  <a:cxn ang="0">
                    <a:pos x="T0" y="T1"/>
                  </a:cxn>
                  <a:cxn ang="0">
                    <a:pos x="T2" y="T3"/>
                  </a:cxn>
                  <a:cxn ang="0">
                    <a:pos x="T4" y="T5"/>
                  </a:cxn>
                  <a:cxn ang="0">
                    <a:pos x="T6" y="T7"/>
                  </a:cxn>
                  <a:cxn ang="0">
                    <a:pos x="T8" y="T9"/>
                  </a:cxn>
                </a:cxnLst>
                <a:rect l="0" t="0" r="r" b="b"/>
                <a:pathLst>
                  <a:path w="60" h="89">
                    <a:moveTo>
                      <a:pt x="59" y="85"/>
                    </a:moveTo>
                    <a:cubicBezTo>
                      <a:pt x="41" y="57"/>
                      <a:pt x="22" y="30"/>
                      <a:pt x="4" y="2"/>
                    </a:cubicBezTo>
                    <a:cubicBezTo>
                      <a:pt x="2" y="0"/>
                      <a:pt x="0" y="2"/>
                      <a:pt x="1" y="3"/>
                    </a:cubicBezTo>
                    <a:cubicBezTo>
                      <a:pt x="19" y="32"/>
                      <a:pt x="39" y="59"/>
                      <a:pt x="57" y="87"/>
                    </a:cubicBezTo>
                    <a:cubicBezTo>
                      <a:pt x="58" y="89"/>
                      <a:pt x="60" y="87"/>
                      <a:pt x="59" y="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6" name="íṡľíḍè-Freeform 183">
                <a:extLst>
                  <a:ext uri="{FF2B5EF4-FFF2-40B4-BE49-F238E27FC236}">
                    <a16:creationId xmlns:a16="http://schemas.microsoft.com/office/drawing/2014/main" id="{B9A601C1-6797-4560-8A8D-D09EAC63BA07}"/>
                  </a:ext>
                </a:extLst>
              </p:cNvPr>
              <p:cNvSpPr>
                <a:spLocks/>
              </p:cNvSpPr>
              <p:nvPr/>
            </p:nvSpPr>
            <p:spPr bwMode="auto">
              <a:xfrm>
                <a:off x="3797" y="1758"/>
                <a:ext cx="97" cy="142"/>
              </a:xfrm>
              <a:custGeom>
                <a:avLst/>
                <a:gdLst>
                  <a:gd name="T0" fmla="*/ 87 w 88"/>
                  <a:gd name="T1" fmla="*/ 126 h 129"/>
                  <a:gd name="T2" fmla="*/ 3 w 88"/>
                  <a:gd name="T3" fmla="*/ 2 h 129"/>
                  <a:gd name="T4" fmla="*/ 0 w 88"/>
                  <a:gd name="T5" fmla="*/ 3 h 129"/>
                  <a:gd name="T6" fmla="*/ 84 w 88"/>
                  <a:gd name="T7" fmla="*/ 128 h 129"/>
                  <a:gd name="T8" fmla="*/ 87 w 88"/>
                  <a:gd name="T9" fmla="*/ 126 h 129"/>
                </a:gdLst>
                <a:ahLst/>
                <a:cxnLst>
                  <a:cxn ang="0">
                    <a:pos x="T0" y="T1"/>
                  </a:cxn>
                  <a:cxn ang="0">
                    <a:pos x="T2" y="T3"/>
                  </a:cxn>
                  <a:cxn ang="0">
                    <a:pos x="T4" y="T5"/>
                  </a:cxn>
                  <a:cxn ang="0">
                    <a:pos x="T6" y="T7"/>
                  </a:cxn>
                  <a:cxn ang="0">
                    <a:pos x="T8" y="T9"/>
                  </a:cxn>
                </a:cxnLst>
                <a:rect l="0" t="0" r="r" b="b"/>
                <a:pathLst>
                  <a:path w="88" h="129">
                    <a:moveTo>
                      <a:pt x="87" y="126"/>
                    </a:moveTo>
                    <a:cubicBezTo>
                      <a:pt x="59" y="84"/>
                      <a:pt x="27" y="45"/>
                      <a:pt x="3" y="2"/>
                    </a:cubicBezTo>
                    <a:cubicBezTo>
                      <a:pt x="2" y="0"/>
                      <a:pt x="0" y="1"/>
                      <a:pt x="0" y="3"/>
                    </a:cubicBezTo>
                    <a:cubicBezTo>
                      <a:pt x="24" y="47"/>
                      <a:pt x="55" y="87"/>
                      <a:pt x="84" y="128"/>
                    </a:cubicBezTo>
                    <a:cubicBezTo>
                      <a:pt x="85" y="129"/>
                      <a:pt x="88" y="127"/>
                      <a:pt x="87"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7" name="íṡľíḍè-Freeform 184">
                <a:extLst>
                  <a:ext uri="{FF2B5EF4-FFF2-40B4-BE49-F238E27FC236}">
                    <a16:creationId xmlns:a16="http://schemas.microsoft.com/office/drawing/2014/main" id="{955513AC-FF48-4D70-AE27-DD8401473FBB}"/>
                  </a:ext>
                </a:extLst>
              </p:cNvPr>
              <p:cNvSpPr>
                <a:spLocks/>
              </p:cNvSpPr>
              <p:nvPr/>
            </p:nvSpPr>
            <p:spPr bwMode="auto">
              <a:xfrm>
                <a:off x="3794" y="1718"/>
                <a:ext cx="131" cy="191"/>
              </a:xfrm>
              <a:custGeom>
                <a:avLst/>
                <a:gdLst>
                  <a:gd name="T0" fmla="*/ 118 w 119"/>
                  <a:gd name="T1" fmla="*/ 169 h 173"/>
                  <a:gd name="T2" fmla="*/ 3 w 119"/>
                  <a:gd name="T3" fmla="*/ 2 h 173"/>
                  <a:gd name="T4" fmla="*/ 1 w 119"/>
                  <a:gd name="T5" fmla="*/ 4 h 173"/>
                  <a:gd name="T6" fmla="*/ 115 w 119"/>
                  <a:gd name="T7" fmla="*/ 171 h 173"/>
                  <a:gd name="T8" fmla="*/ 118 w 119"/>
                  <a:gd name="T9" fmla="*/ 169 h 173"/>
                </a:gdLst>
                <a:ahLst/>
                <a:cxnLst>
                  <a:cxn ang="0">
                    <a:pos x="T0" y="T1"/>
                  </a:cxn>
                  <a:cxn ang="0">
                    <a:pos x="T2" y="T3"/>
                  </a:cxn>
                  <a:cxn ang="0">
                    <a:pos x="T4" y="T5"/>
                  </a:cxn>
                  <a:cxn ang="0">
                    <a:pos x="T6" y="T7"/>
                  </a:cxn>
                  <a:cxn ang="0">
                    <a:pos x="T8" y="T9"/>
                  </a:cxn>
                </a:cxnLst>
                <a:rect l="0" t="0" r="r" b="b"/>
                <a:pathLst>
                  <a:path w="119" h="173">
                    <a:moveTo>
                      <a:pt x="118" y="169"/>
                    </a:moveTo>
                    <a:cubicBezTo>
                      <a:pt x="80" y="114"/>
                      <a:pt x="40" y="59"/>
                      <a:pt x="3" y="2"/>
                    </a:cubicBezTo>
                    <a:cubicBezTo>
                      <a:pt x="2" y="0"/>
                      <a:pt x="0" y="2"/>
                      <a:pt x="1" y="4"/>
                    </a:cubicBezTo>
                    <a:cubicBezTo>
                      <a:pt x="37" y="61"/>
                      <a:pt x="77" y="115"/>
                      <a:pt x="115" y="171"/>
                    </a:cubicBezTo>
                    <a:cubicBezTo>
                      <a:pt x="116" y="173"/>
                      <a:pt x="119" y="171"/>
                      <a:pt x="118" y="1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8" name="íṡľíḍè-Freeform 185">
                <a:extLst>
                  <a:ext uri="{FF2B5EF4-FFF2-40B4-BE49-F238E27FC236}">
                    <a16:creationId xmlns:a16="http://schemas.microsoft.com/office/drawing/2014/main" id="{852F89EE-7B4C-4D93-8C62-3F75303B5912}"/>
                  </a:ext>
                </a:extLst>
              </p:cNvPr>
              <p:cNvSpPr>
                <a:spLocks/>
              </p:cNvSpPr>
              <p:nvPr/>
            </p:nvSpPr>
            <p:spPr bwMode="auto">
              <a:xfrm>
                <a:off x="3795" y="1681"/>
                <a:ext cx="110" cy="164"/>
              </a:xfrm>
              <a:custGeom>
                <a:avLst/>
                <a:gdLst>
                  <a:gd name="T0" fmla="*/ 99 w 100"/>
                  <a:gd name="T1" fmla="*/ 145 h 149"/>
                  <a:gd name="T2" fmla="*/ 2 w 100"/>
                  <a:gd name="T3" fmla="*/ 1 h 149"/>
                  <a:gd name="T4" fmla="*/ 0 w 100"/>
                  <a:gd name="T5" fmla="*/ 2 h 149"/>
                  <a:gd name="T6" fmla="*/ 96 w 100"/>
                  <a:gd name="T7" fmla="*/ 147 h 149"/>
                  <a:gd name="T8" fmla="*/ 99 w 100"/>
                  <a:gd name="T9" fmla="*/ 145 h 149"/>
                </a:gdLst>
                <a:ahLst/>
                <a:cxnLst>
                  <a:cxn ang="0">
                    <a:pos x="T0" y="T1"/>
                  </a:cxn>
                  <a:cxn ang="0">
                    <a:pos x="T2" y="T3"/>
                  </a:cxn>
                  <a:cxn ang="0">
                    <a:pos x="T4" y="T5"/>
                  </a:cxn>
                  <a:cxn ang="0">
                    <a:pos x="T6" y="T7"/>
                  </a:cxn>
                  <a:cxn ang="0">
                    <a:pos x="T8" y="T9"/>
                  </a:cxn>
                </a:cxnLst>
                <a:rect l="0" t="0" r="r" b="b"/>
                <a:pathLst>
                  <a:path w="100" h="149">
                    <a:moveTo>
                      <a:pt x="99" y="145"/>
                    </a:moveTo>
                    <a:cubicBezTo>
                      <a:pt x="67" y="97"/>
                      <a:pt x="35" y="48"/>
                      <a:pt x="2" y="1"/>
                    </a:cubicBezTo>
                    <a:cubicBezTo>
                      <a:pt x="1" y="0"/>
                      <a:pt x="0" y="1"/>
                      <a:pt x="0" y="2"/>
                    </a:cubicBezTo>
                    <a:cubicBezTo>
                      <a:pt x="32" y="50"/>
                      <a:pt x="63" y="99"/>
                      <a:pt x="96" y="147"/>
                    </a:cubicBezTo>
                    <a:cubicBezTo>
                      <a:pt x="97" y="149"/>
                      <a:pt x="100" y="147"/>
                      <a:pt x="99" y="14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9" name="íṡľíḍè-Freeform 186">
                <a:extLst>
                  <a:ext uri="{FF2B5EF4-FFF2-40B4-BE49-F238E27FC236}">
                    <a16:creationId xmlns:a16="http://schemas.microsoft.com/office/drawing/2014/main" id="{F57F8ACC-23C1-4D40-9E6C-44CF5D0DCAEB}"/>
                  </a:ext>
                </a:extLst>
              </p:cNvPr>
              <p:cNvSpPr>
                <a:spLocks/>
              </p:cNvSpPr>
              <p:nvPr/>
            </p:nvSpPr>
            <p:spPr bwMode="auto">
              <a:xfrm>
                <a:off x="3884" y="1999"/>
                <a:ext cx="62" cy="82"/>
              </a:xfrm>
              <a:custGeom>
                <a:avLst/>
                <a:gdLst>
                  <a:gd name="T0" fmla="*/ 55 w 56"/>
                  <a:gd name="T1" fmla="*/ 72 h 75"/>
                  <a:gd name="T2" fmla="*/ 2 w 56"/>
                  <a:gd name="T3" fmla="*/ 1 h 75"/>
                  <a:gd name="T4" fmla="*/ 1 w 56"/>
                  <a:gd name="T5" fmla="*/ 2 h 75"/>
                  <a:gd name="T6" fmla="*/ 54 w 56"/>
                  <a:gd name="T7" fmla="*/ 74 h 75"/>
                  <a:gd name="T8" fmla="*/ 55 w 56"/>
                  <a:gd name="T9" fmla="*/ 72 h 75"/>
                </a:gdLst>
                <a:ahLst/>
                <a:cxnLst>
                  <a:cxn ang="0">
                    <a:pos x="T0" y="T1"/>
                  </a:cxn>
                  <a:cxn ang="0">
                    <a:pos x="T2" y="T3"/>
                  </a:cxn>
                  <a:cxn ang="0">
                    <a:pos x="T4" y="T5"/>
                  </a:cxn>
                  <a:cxn ang="0">
                    <a:pos x="T6" y="T7"/>
                  </a:cxn>
                  <a:cxn ang="0">
                    <a:pos x="T8" y="T9"/>
                  </a:cxn>
                </a:cxnLst>
                <a:rect l="0" t="0" r="r" b="b"/>
                <a:pathLst>
                  <a:path w="56" h="75">
                    <a:moveTo>
                      <a:pt x="55" y="72"/>
                    </a:moveTo>
                    <a:cubicBezTo>
                      <a:pt x="35" y="51"/>
                      <a:pt x="18" y="26"/>
                      <a:pt x="2" y="1"/>
                    </a:cubicBezTo>
                    <a:cubicBezTo>
                      <a:pt x="2" y="0"/>
                      <a:pt x="0" y="1"/>
                      <a:pt x="1" y="2"/>
                    </a:cubicBezTo>
                    <a:cubicBezTo>
                      <a:pt x="16" y="28"/>
                      <a:pt x="33" y="52"/>
                      <a:pt x="54" y="74"/>
                    </a:cubicBezTo>
                    <a:cubicBezTo>
                      <a:pt x="55" y="75"/>
                      <a:pt x="56" y="73"/>
                      <a:pt x="55" y="7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0" name="íṡľíḍè-Freeform 187">
                <a:extLst>
                  <a:ext uri="{FF2B5EF4-FFF2-40B4-BE49-F238E27FC236}">
                    <a16:creationId xmlns:a16="http://schemas.microsoft.com/office/drawing/2014/main" id="{ADE209F7-0857-41B3-A464-BEE97F29F667}"/>
                  </a:ext>
                </a:extLst>
              </p:cNvPr>
              <p:cNvSpPr>
                <a:spLocks/>
              </p:cNvSpPr>
              <p:nvPr/>
            </p:nvSpPr>
            <p:spPr bwMode="auto">
              <a:xfrm>
                <a:off x="3891" y="1985"/>
                <a:ext cx="81" cy="99"/>
              </a:xfrm>
              <a:custGeom>
                <a:avLst/>
                <a:gdLst>
                  <a:gd name="T0" fmla="*/ 73 w 74"/>
                  <a:gd name="T1" fmla="*/ 87 h 90"/>
                  <a:gd name="T2" fmla="*/ 9 w 74"/>
                  <a:gd name="T3" fmla="*/ 9 h 90"/>
                  <a:gd name="T4" fmla="*/ 8 w 74"/>
                  <a:gd name="T5" fmla="*/ 9 h 90"/>
                  <a:gd name="T6" fmla="*/ 3 w 74"/>
                  <a:gd name="T7" fmla="*/ 2 h 90"/>
                  <a:gd name="T8" fmla="*/ 3 w 74"/>
                  <a:gd name="T9" fmla="*/ 2 h 90"/>
                  <a:gd name="T10" fmla="*/ 2 w 74"/>
                  <a:gd name="T11" fmla="*/ 0 h 90"/>
                  <a:gd name="T12" fmla="*/ 1 w 74"/>
                  <a:gd name="T13" fmla="*/ 1 h 90"/>
                  <a:gd name="T14" fmla="*/ 7 w 74"/>
                  <a:gd name="T15" fmla="*/ 11 h 90"/>
                  <a:gd name="T16" fmla="*/ 8 w 74"/>
                  <a:gd name="T17" fmla="*/ 11 h 90"/>
                  <a:gd name="T18" fmla="*/ 71 w 74"/>
                  <a:gd name="T19" fmla="*/ 89 h 90"/>
                  <a:gd name="T20" fmla="*/ 73 w 74"/>
                  <a:gd name="T21" fmla="*/ 8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90">
                    <a:moveTo>
                      <a:pt x="73" y="87"/>
                    </a:moveTo>
                    <a:cubicBezTo>
                      <a:pt x="50" y="62"/>
                      <a:pt x="29" y="36"/>
                      <a:pt x="9" y="9"/>
                    </a:cubicBezTo>
                    <a:cubicBezTo>
                      <a:pt x="9" y="9"/>
                      <a:pt x="8" y="8"/>
                      <a:pt x="8" y="9"/>
                    </a:cubicBezTo>
                    <a:cubicBezTo>
                      <a:pt x="7" y="9"/>
                      <a:pt x="3" y="3"/>
                      <a:pt x="3" y="2"/>
                    </a:cubicBezTo>
                    <a:cubicBezTo>
                      <a:pt x="3" y="3"/>
                      <a:pt x="4" y="2"/>
                      <a:pt x="3" y="2"/>
                    </a:cubicBezTo>
                    <a:cubicBezTo>
                      <a:pt x="3" y="1"/>
                      <a:pt x="3" y="1"/>
                      <a:pt x="2" y="0"/>
                    </a:cubicBezTo>
                    <a:cubicBezTo>
                      <a:pt x="2" y="0"/>
                      <a:pt x="1" y="0"/>
                      <a:pt x="1" y="1"/>
                    </a:cubicBezTo>
                    <a:cubicBezTo>
                      <a:pt x="0" y="4"/>
                      <a:pt x="5" y="9"/>
                      <a:pt x="7" y="11"/>
                    </a:cubicBezTo>
                    <a:cubicBezTo>
                      <a:pt x="7" y="11"/>
                      <a:pt x="8" y="11"/>
                      <a:pt x="8" y="11"/>
                    </a:cubicBezTo>
                    <a:cubicBezTo>
                      <a:pt x="8" y="10"/>
                      <a:pt x="63" y="82"/>
                      <a:pt x="71" y="89"/>
                    </a:cubicBezTo>
                    <a:cubicBezTo>
                      <a:pt x="72" y="90"/>
                      <a:pt x="74" y="89"/>
                      <a:pt x="73" y="8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1" name="íṡľíḍè-Freeform 188">
                <a:extLst>
                  <a:ext uri="{FF2B5EF4-FFF2-40B4-BE49-F238E27FC236}">
                    <a16:creationId xmlns:a16="http://schemas.microsoft.com/office/drawing/2014/main" id="{373C54CA-448D-4DE8-9540-5B7213456BB6}"/>
                  </a:ext>
                </a:extLst>
              </p:cNvPr>
              <p:cNvSpPr>
                <a:spLocks/>
              </p:cNvSpPr>
              <p:nvPr/>
            </p:nvSpPr>
            <p:spPr bwMode="auto">
              <a:xfrm>
                <a:off x="3903" y="1959"/>
                <a:ext cx="84" cy="106"/>
              </a:xfrm>
              <a:custGeom>
                <a:avLst/>
                <a:gdLst>
                  <a:gd name="T0" fmla="*/ 74 w 76"/>
                  <a:gd name="T1" fmla="*/ 93 h 96"/>
                  <a:gd name="T2" fmla="*/ 3 w 76"/>
                  <a:gd name="T3" fmla="*/ 1 h 96"/>
                  <a:gd name="T4" fmla="*/ 1 w 76"/>
                  <a:gd name="T5" fmla="*/ 3 h 96"/>
                  <a:gd name="T6" fmla="*/ 72 w 76"/>
                  <a:gd name="T7" fmla="*/ 94 h 96"/>
                  <a:gd name="T8" fmla="*/ 74 w 76"/>
                  <a:gd name="T9" fmla="*/ 93 h 96"/>
                </a:gdLst>
                <a:ahLst/>
                <a:cxnLst>
                  <a:cxn ang="0">
                    <a:pos x="T0" y="T1"/>
                  </a:cxn>
                  <a:cxn ang="0">
                    <a:pos x="T2" y="T3"/>
                  </a:cxn>
                  <a:cxn ang="0">
                    <a:pos x="T4" y="T5"/>
                  </a:cxn>
                  <a:cxn ang="0">
                    <a:pos x="T6" y="T7"/>
                  </a:cxn>
                  <a:cxn ang="0">
                    <a:pos x="T8" y="T9"/>
                  </a:cxn>
                </a:cxnLst>
                <a:rect l="0" t="0" r="r" b="b"/>
                <a:pathLst>
                  <a:path w="76" h="96">
                    <a:moveTo>
                      <a:pt x="74" y="93"/>
                    </a:moveTo>
                    <a:cubicBezTo>
                      <a:pt x="48" y="64"/>
                      <a:pt x="25" y="33"/>
                      <a:pt x="3" y="1"/>
                    </a:cubicBezTo>
                    <a:cubicBezTo>
                      <a:pt x="2" y="0"/>
                      <a:pt x="0" y="2"/>
                      <a:pt x="1" y="3"/>
                    </a:cubicBezTo>
                    <a:cubicBezTo>
                      <a:pt x="23" y="35"/>
                      <a:pt x="46" y="66"/>
                      <a:pt x="72" y="94"/>
                    </a:cubicBezTo>
                    <a:cubicBezTo>
                      <a:pt x="73" y="96"/>
                      <a:pt x="76" y="94"/>
                      <a:pt x="74" y="9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2" name="íṡľíḍè-Freeform 189">
                <a:extLst>
                  <a:ext uri="{FF2B5EF4-FFF2-40B4-BE49-F238E27FC236}">
                    <a16:creationId xmlns:a16="http://schemas.microsoft.com/office/drawing/2014/main" id="{0B47089E-F0D2-4492-B657-01D1F391BED0}"/>
                  </a:ext>
                </a:extLst>
              </p:cNvPr>
              <p:cNvSpPr>
                <a:spLocks/>
              </p:cNvSpPr>
              <p:nvPr/>
            </p:nvSpPr>
            <p:spPr bwMode="auto">
              <a:xfrm>
                <a:off x="3931" y="1967"/>
                <a:ext cx="71" cy="95"/>
              </a:xfrm>
              <a:custGeom>
                <a:avLst/>
                <a:gdLst>
                  <a:gd name="T0" fmla="*/ 63 w 64"/>
                  <a:gd name="T1" fmla="*/ 83 h 86"/>
                  <a:gd name="T2" fmla="*/ 3 w 64"/>
                  <a:gd name="T3" fmla="*/ 2 h 86"/>
                  <a:gd name="T4" fmla="*/ 0 w 64"/>
                  <a:gd name="T5" fmla="*/ 3 h 86"/>
                  <a:gd name="T6" fmla="*/ 62 w 64"/>
                  <a:gd name="T7" fmla="*/ 85 h 86"/>
                  <a:gd name="T8" fmla="*/ 63 w 64"/>
                  <a:gd name="T9" fmla="*/ 83 h 86"/>
                </a:gdLst>
                <a:ahLst/>
                <a:cxnLst>
                  <a:cxn ang="0">
                    <a:pos x="T0" y="T1"/>
                  </a:cxn>
                  <a:cxn ang="0">
                    <a:pos x="T2" y="T3"/>
                  </a:cxn>
                  <a:cxn ang="0">
                    <a:pos x="T4" y="T5"/>
                  </a:cxn>
                  <a:cxn ang="0">
                    <a:pos x="T6" y="T7"/>
                  </a:cxn>
                  <a:cxn ang="0">
                    <a:pos x="T8" y="T9"/>
                  </a:cxn>
                </a:cxnLst>
                <a:rect l="0" t="0" r="r" b="b"/>
                <a:pathLst>
                  <a:path w="64" h="86">
                    <a:moveTo>
                      <a:pt x="63" y="83"/>
                    </a:moveTo>
                    <a:cubicBezTo>
                      <a:pt x="41" y="58"/>
                      <a:pt x="21" y="31"/>
                      <a:pt x="3" y="2"/>
                    </a:cubicBezTo>
                    <a:cubicBezTo>
                      <a:pt x="2" y="0"/>
                      <a:pt x="0" y="2"/>
                      <a:pt x="0" y="3"/>
                    </a:cubicBezTo>
                    <a:cubicBezTo>
                      <a:pt x="19" y="32"/>
                      <a:pt x="39" y="60"/>
                      <a:pt x="62" y="85"/>
                    </a:cubicBezTo>
                    <a:cubicBezTo>
                      <a:pt x="63" y="86"/>
                      <a:pt x="64" y="84"/>
                      <a:pt x="63"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3" name="íṡľíḍè-Freeform 190">
                <a:extLst>
                  <a:ext uri="{FF2B5EF4-FFF2-40B4-BE49-F238E27FC236}">
                    <a16:creationId xmlns:a16="http://schemas.microsoft.com/office/drawing/2014/main" id="{33C196D6-DD72-4343-AD2C-6EBDC4CD7BF9}"/>
                  </a:ext>
                </a:extLst>
              </p:cNvPr>
              <p:cNvSpPr>
                <a:spLocks/>
              </p:cNvSpPr>
              <p:nvPr/>
            </p:nvSpPr>
            <p:spPr bwMode="auto">
              <a:xfrm>
                <a:off x="3948" y="1970"/>
                <a:ext cx="74" cy="94"/>
              </a:xfrm>
              <a:custGeom>
                <a:avLst/>
                <a:gdLst>
                  <a:gd name="T0" fmla="*/ 66 w 67"/>
                  <a:gd name="T1" fmla="*/ 83 h 85"/>
                  <a:gd name="T2" fmla="*/ 3 w 67"/>
                  <a:gd name="T3" fmla="*/ 2 h 85"/>
                  <a:gd name="T4" fmla="*/ 1 w 67"/>
                  <a:gd name="T5" fmla="*/ 3 h 85"/>
                  <a:gd name="T6" fmla="*/ 64 w 67"/>
                  <a:gd name="T7" fmla="*/ 84 h 85"/>
                  <a:gd name="T8" fmla="*/ 66 w 67"/>
                  <a:gd name="T9" fmla="*/ 83 h 85"/>
                </a:gdLst>
                <a:ahLst/>
                <a:cxnLst>
                  <a:cxn ang="0">
                    <a:pos x="T0" y="T1"/>
                  </a:cxn>
                  <a:cxn ang="0">
                    <a:pos x="T2" y="T3"/>
                  </a:cxn>
                  <a:cxn ang="0">
                    <a:pos x="T4" y="T5"/>
                  </a:cxn>
                  <a:cxn ang="0">
                    <a:pos x="T6" y="T7"/>
                  </a:cxn>
                  <a:cxn ang="0">
                    <a:pos x="T8" y="T9"/>
                  </a:cxn>
                </a:cxnLst>
                <a:rect l="0" t="0" r="r" b="b"/>
                <a:pathLst>
                  <a:path w="67" h="85">
                    <a:moveTo>
                      <a:pt x="66" y="83"/>
                    </a:moveTo>
                    <a:cubicBezTo>
                      <a:pt x="44" y="57"/>
                      <a:pt x="23" y="29"/>
                      <a:pt x="3" y="2"/>
                    </a:cubicBezTo>
                    <a:cubicBezTo>
                      <a:pt x="2" y="0"/>
                      <a:pt x="0" y="2"/>
                      <a:pt x="1" y="3"/>
                    </a:cubicBezTo>
                    <a:cubicBezTo>
                      <a:pt x="21" y="31"/>
                      <a:pt x="41" y="59"/>
                      <a:pt x="64" y="84"/>
                    </a:cubicBezTo>
                    <a:cubicBezTo>
                      <a:pt x="65" y="85"/>
                      <a:pt x="67" y="84"/>
                      <a:pt x="66"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4" name="íṡľíḍè-Freeform 191">
                <a:extLst>
                  <a:ext uri="{FF2B5EF4-FFF2-40B4-BE49-F238E27FC236}">
                    <a16:creationId xmlns:a16="http://schemas.microsoft.com/office/drawing/2014/main" id="{CD65127E-A77C-4FD1-BBF5-ADFC8D35E16C}"/>
                  </a:ext>
                </a:extLst>
              </p:cNvPr>
              <p:cNvSpPr>
                <a:spLocks/>
              </p:cNvSpPr>
              <p:nvPr/>
            </p:nvSpPr>
            <p:spPr bwMode="auto">
              <a:xfrm>
                <a:off x="3957" y="1955"/>
                <a:ext cx="93" cy="121"/>
              </a:xfrm>
              <a:custGeom>
                <a:avLst/>
                <a:gdLst>
                  <a:gd name="T0" fmla="*/ 84 w 85"/>
                  <a:gd name="T1" fmla="*/ 107 h 110"/>
                  <a:gd name="T2" fmla="*/ 2 w 85"/>
                  <a:gd name="T3" fmla="*/ 1 h 110"/>
                  <a:gd name="T4" fmla="*/ 1 w 85"/>
                  <a:gd name="T5" fmla="*/ 1 h 110"/>
                  <a:gd name="T6" fmla="*/ 82 w 85"/>
                  <a:gd name="T7" fmla="*/ 108 h 110"/>
                  <a:gd name="T8" fmla="*/ 84 w 85"/>
                  <a:gd name="T9" fmla="*/ 107 h 110"/>
                </a:gdLst>
                <a:ahLst/>
                <a:cxnLst>
                  <a:cxn ang="0">
                    <a:pos x="T0" y="T1"/>
                  </a:cxn>
                  <a:cxn ang="0">
                    <a:pos x="T2" y="T3"/>
                  </a:cxn>
                  <a:cxn ang="0">
                    <a:pos x="T4" y="T5"/>
                  </a:cxn>
                  <a:cxn ang="0">
                    <a:pos x="T6" y="T7"/>
                  </a:cxn>
                  <a:cxn ang="0">
                    <a:pos x="T8" y="T9"/>
                  </a:cxn>
                </a:cxnLst>
                <a:rect l="0" t="0" r="r" b="b"/>
                <a:pathLst>
                  <a:path w="85" h="110">
                    <a:moveTo>
                      <a:pt x="84" y="107"/>
                    </a:moveTo>
                    <a:cubicBezTo>
                      <a:pt x="54" y="73"/>
                      <a:pt x="31" y="35"/>
                      <a:pt x="2" y="1"/>
                    </a:cubicBezTo>
                    <a:cubicBezTo>
                      <a:pt x="1" y="0"/>
                      <a:pt x="0" y="1"/>
                      <a:pt x="1" y="1"/>
                    </a:cubicBezTo>
                    <a:cubicBezTo>
                      <a:pt x="29" y="36"/>
                      <a:pt x="51" y="76"/>
                      <a:pt x="82" y="108"/>
                    </a:cubicBezTo>
                    <a:cubicBezTo>
                      <a:pt x="83" y="110"/>
                      <a:pt x="85" y="108"/>
                      <a:pt x="84" y="10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5" name="íṡľíḍè-Freeform 192">
                <a:extLst>
                  <a:ext uri="{FF2B5EF4-FFF2-40B4-BE49-F238E27FC236}">
                    <a16:creationId xmlns:a16="http://schemas.microsoft.com/office/drawing/2014/main" id="{ED03D6DE-6B4D-43C5-A710-00086CDDB488}"/>
                  </a:ext>
                </a:extLst>
              </p:cNvPr>
              <p:cNvSpPr>
                <a:spLocks/>
              </p:cNvSpPr>
              <p:nvPr/>
            </p:nvSpPr>
            <p:spPr bwMode="auto">
              <a:xfrm>
                <a:off x="3992" y="1976"/>
                <a:ext cx="75" cy="94"/>
              </a:xfrm>
              <a:custGeom>
                <a:avLst/>
                <a:gdLst>
                  <a:gd name="T0" fmla="*/ 67 w 68"/>
                  <a:gd name="T1" fmla="*/ 83 h 86"/>
                  <a:gd name="T2" fmla="*/ 32 w 68"/>
                  <a:gd name="T3" fmla="*/ 37 h 86"/>
                  <a:gd name="T4" fmla="*/ 3 w 68"/>
                  <a:gd name="T5" fmla="*/ 1 h 86"/>
                  <a:gd name="T6" fmla="*/ 2 w 68"/>
                  <a:gd name="T7" fmla="*/ 3 h 86"/>
                  <a:gd name="T8" fmla="*/ 29 w 68"/>
                  <a:gd name="T9" fmla="*/ 39 h 86"/>
                  <a:gd name="T10" fmla="*/ 65 w 68"/>
                  <a:gd name="T11" fmla="*/ 84 h 86"/>
                  <a:gd name="T12" fmla="*/ 67 w 68"/>
                  <a:gd name="T13" fmla="*/ 83 h 86"/>
                </a:gdLst>
                <a:ahLst/>
                <a:cxnLst>
                  <a:cxn ang="0">
                    <a:pos x="T0" y="T1"/>
                  </a:cxn>
                  <a:cxn ang="0">
                    <a:pos x="T2" y="T3"/>
                  </a:cxn>
                  <a:cxn ang="0">
                    <a:pos x="T4" y="T5"/>
                  </a:cxn>
                  <a:cxn ang="0">
                    <a:pos x="T6" y="T7"/>
                  </a:cxn>
                  <a:cxn ang="0">
                    <a:pos x="T8" y="T9"/>
                  </a:cxn>
                  <a:cxn ang="0">
                    <a:pos x="T10" y="T11"/>
                  </a:cxn>
                  <a:cxn ang="0">
                    <a:pos x="T12" y="T13"/>
                  </a:cxn>
                </a:cxnLst>
                <a:rect l="0" t="0" r="r" b="b"/>
                <a:pathLst>
                  <a:path w="68" h="86">
                    <a:moveTo>
                      <a:pt x="67" y="83"/>
                    </a:moveTo>
                    <a:cubicBezTo>
                      <a:pt x="56" y="67"/>
                      <a:pt x="44" y="52"/>
                      <a:pt x="32" y="37"/>
                    </a:cubicBezTo>
                    <a:cubicBezTo>
                      <a:pt x="22" y="25"/>
                      <a:pt x="15" y="12"/>
                      <a:pt x="3" y="1"/>
                    </a:cubicBezTo>
                    <a:cubicBezTo>
                      <a:pt x="2" y="0"/>
                      <a:pt x="0" y="2"/>
                      <a:pt x="2" y="3"/>
                    </a:cubicBezTo>
                    <a:cubicBezTo>
                      <a:pt x="13" y="13"/>
                      <a:pt x="20" y="26"/>
                      <a:pt x="29" y="39"/>
                    </a:cubicBezTo>
                    <a:cubicBezTo>
                      <a:pt x="40" y="54"/>
                      <a:pt x="53" y="69"/>
                      <a:pt x="65" y="84"/>
                    </a:cubicBezTo>
                    <a:cubicBezTo>
                      <a:pt x="66" y="86"/>
                      <a:pt x="68" y="84"/>
                      <a:pt x="67"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6" name="íṡľíḍè-Freeform 193">
                <a:extLst>
                  <a:ext uri="{FF2B5EF4-FFF2-40B4-BE49-F238E27FC236}">
                    <a16:creationId xmlns:a16="http://schemas.microsoft.com/office/drawing/2014/main" id="{D52CF392-1F60-48A5-9BB9-163720C824EA}"/>
                  </a:ext>
                </a:extLst>
              </p:cNvPr>
              <p:cNvSpPr>
                <a:spLocks/>
              </p:cNvSpPr>
              <p:nvPr/>
            </p:nvSpPr>
            <p:spPr bwMode="auto">
              <a:xfrm>
                <a:off x="4032" y="1993"/>
                <a:ext cx="46" cy="60"/>
              </a:xfrm>
              <a:custGeom>
                <a:avLst/>
                <a:gdLst>
                  <a:gd name="T0" fmla="*/ 41 w 42"/>
                  <a:gd name="T1" fmla="*/ 52 h 54"/>
                  <a:gd name="T2" fmla="*/ 3 w 42"/>
                  <a:gd name="T3" fmla="*/ 1 h 54"/>
                  <a:gd name="T4" fmla="*/ 1 w 42"/>
                  <a:gd name="T5" fmla="*/ 2 h 54"/>
                  <a:gd name="T6" fmla="*/ 39 w 42"/>
                  <a:gd name="T7" fmla="*/ 53 h 54"/>
                  <a:gd name="T8" fmla="*/ 41 w 42"/>
                  <a:gd name="T9" fmla="*/ 52 h 54"/>
                </a:gdLst>
                <a:ahLst/>
                <a:cxnLst>
                  <a:cxn ang="0">
                    <a:pos x="T0" y="T1"/>
                  </a:cxn>
                  <a:cxn ang="0">
                    <a:pos x="T2" y="T3"/>
                  </a:cxn>
                  <a:cxn ang="0">
                    <a:pos x="T4" y="T5"/>
                  </a:cxn>
                  <a:cxn ang="0">
                    <a:pos x="T6" y="T7"/>
                  </a:cxn>
                  <a:cxn ang="0">
                    <a:pos x="T8" y="T9"/>
                  </a:cxn>
                </a:cxnLst>
                <a:rect l="0" t="0" r="r" b="b"/>
                <a:pathLst>
                  <a:path w="42" h="54">
                    <a:moveTo>
                      <a:pt x="41" y="52"/>
                    </a:moveTo>
                    <a:cubicBezTo>
                      <a:pt x="28" y="35"/>
                      <a:pt x="15" y="18"/>
                      <a:pt x="3" y="1"/>
                    </a:cubicBezTo>
                    <a:cubicBezTo>
                      <a:pt x="2" y="0"/>
                      <a:pt x="0" y="1"/>
                      <a:pt x="1" y="2"/>
                    </a:cubicBezTo>
                    <a:cubicBezTo>
                      <a:pt x="13" y="19"/>
                      <a:pt x="27" y="36"/>
                      <a:pt x="39" y="53"/>
                    </a:cubicBezTo>
                    <a:cubicBezTo>
                      <a:pt x="40" y="54"/>
                      <a:pt x="42" y="53"/>
                      <a:pt x="41" y="5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7" name="íṡľíḍè-Freeform 194">
                <a:extLst>
                  <a:ext uri="{FF2B5EF4-FFF2-40B4-BE49-F238E27FC236}">
                    <a16:creationId xmlns:a16="http://schemas.microsoft.com/office/drawing/2014/main" id="{8EEFCFB0-5B59-4495-A930-CD4717A1ED3A}"/>
                  </a:ext>
                </a:extLst>
              </p:cNvPr>
              <p:cNvSpPr>
                <a:spLocks/>
              </p:cNvSpPr>
              <p:nvPr/>
            </p:nvSpPr>
            <p:spPr bwMode="auto">
              <a:xfrm>
                <a:off x="3922" y="1804"/>
                <a:ext cx="154" cy="221"/>
              </a:xfrm>
              <a:custGeom>
                <a:avLst/>
                <a:gdLst>
                  <a:gd name="T0" fmla="*/ 139 w 140"/>
                  <a:gd name="T1" fmla="*/ 198 h 201"/>
                  <a:gd name="T2" fmla="*/ 113 w 140"/>
                  <a:gd name="T3" fmla="*/ 164 h 201"/>
                  <a:gd name="T4" fmla="*/ 111 w 140"/>
                  <a:gd name="T5" fmla="*/ 160 h 201"/>
                  <a:gd name="T6" fmla="*/ 109 w 140"/>
                  <a:gd name="T7" fmla="*/ 160 h 201"/>
                  <a:gd name="T8" fmla="*/ 63 w 140"/>
                  <a:gd name="T9" fmla="*/ 91 h 201"/>
                  <a:gd name="T10" fmla="*/ 29 w 140"/>
                  <a:gd name="T11" fmla="*/ 41 h 201"/>
                  <a:gd name="T12" fmla="*/ 1 w 140"/>
                  <a:gd name="T13" fmla="*/ 1 h 201"/>
                  <a:gd name="T14" fmla="*/ 0 w 140"/>
                  <a:gd name="T15" fmla="*/ 1 h 201"/>
                  <a:gd name="T16" fmla="*/ 27 w 140"/>
                  <a:gd name="T17" fmla="*/ 42 h 201"/>
                  <a:gd name="T18" fmla="*/ 60 w 140"/>
                  <a:gd name="T19" fmla="*/ 93 h 201"/>
                  <a:gd name="T20" fmla="*/ 117 w 140"/>
                  <a:gd name="T21" fmla="*/ 176 h 201"/>
                  <a:gd name="T22" fmla="*/ 126 w 140"/>
                  <a:gd name="T23" fmla="*/ 189 h 201"/>
                  <a:gd name="T24" fmla="*/ 128 w 140"/>
                  <a:gd name="T25" fmla="*/ 190 h 201"/>
                  <a:gd name="T26" fmla="*/ 136 w 140"/>
                  <a:gd name="T27" fmla="*/ 200 h 201"/>
                  <a:gd name="T28" fmla="*/ 139 w 140"/>
                  <a:gd name="T29" fmla="*/ 1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201">
                    <a:moveTo>
                      <a:pt x="139" y="198"/>
                    </a:moveTo>
                    <a:cubicBezTo>
                      <a:pt x="130" y="187"/>
                      <a:pt x="121" y="176"/>
                      <a:pt x="113" y="164"/>
                    </a:cubicBezTo>
                    <a:cubicBezTo>
                      <a:pt x="112" y="163"/>
                      <a:pt x="111" y="162"/>
                      <a:pt x="111" y="160"/>
                    </a:cubicBezTo>
                    <a:cubicBezTo>
                      <a:pt x="110" y="160"/>
                      <a:pt x="110" y="160"/>
                      <a:pt x="109" y="160"/>
                    </a:cubicBezTo>
                    <a:cubicBezTo>
                      <a:pt x="93" y="137"/>
                      <a:pt x="78" y="115"/>
                      <a:pt x="63" y="91"/>
                    </a:cubicBezTo>
                    <a:cubicBezTo>
                      <a:pt x="52" y="74"/>
                      <a:pt x="40" y="58"/>
                      <a:pt x="29" y="41"/>
                    </a:cubicBezTo>
                    <a:cubicBezTo>
                      <a:pt x="21" y="27"/>
                      <a:pt x="13" y="11"/>
                      <a:pt x="1" y="1"/>
                    </a:cubicBezTo>
                    <a:cubicBezTo>
                      <a:pt x="0" y="0"/>
                      <a:pt x="0" y="1"/>
                      <a:pt x="0" y="1"/>
                    </a:cubicBezTo>
                    <a:cubicBezTo>
                      <a:pt x="12" y="12"/>
                      <a:pt x="19" y="29"/>
                      <a:pt x="27" y="42"/>
                    </a:cubicBezTo>
                    <a:cubicBezTo>
                      <a:pt x="37" y="60"/>
                      <a:pt x="48" y="77"/>
                      <a:pt x="60" y="93"/>
                    </a:cubicBezTo>
                    <a:cubicBezTo>
                      <a:pt x="80" y="121"/>
                      <a:pt x="97" y="149"/>
                      <a:pt x="117" y="176"/>
                    </a:cubicBezTo>
                    <a:cubicBezTo>
                      <a:pt x="120" y="181"/>
                      <a:pt x="123" y="185"/>
                      <a:pt x="126" y="189"/>
                    </a:cubicBezTo>
                    <a:cubicBezTo>
                      <a:pt x="127" y="190"/>
                      <a:pt x="127" y="190"/>
                      <a:pt x="128" y="190"/>
                    </a:cubicBezTo>
                    <a:cubicBezTo>
                      <a:pt x="131" y="193"/>
                      <a:pt x="133" y="197"/>
                      <a:pt x="136" y="200"/>
                    </a:cubicBezTo>
                    <a:cubicBezTo>
                      <a:pt x="138" y="201"/>
                      <a:pt x="140" y="200"/>
                      <a:pt x="139" y="1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8" name="îŝḷîḓé-Freeform 195">
                <a:extLst>
                  <a:ext uri="{FF2B5EF4-FFF2-40B4-BE49-F238E27FC236}">
                    <a16:creationId xmlns:a16="http://schemas.microsoft.com/office/drawing/2014/main" id="{FDBD739E-497A-4AFC-A9EF-E58460B821DC}"/>
                  </a:ext>
                </a:extLst>
              </p:cNvPr>
              <p:cNvSpPr>
                <a:spLocks/>
              </p:cNvSpPr>
              <p:nvPr/>
            </p:nvSpPr>
            <p:spPr bwMode="auto">
              <a:xfrm>
                <a:off x="3934" y="1775"/>
                <a:ext cx="156" cy="248"/>
              </a:xfrm>
              <a:custGeom>
                <a:avLst/>
                <a:gdLst>
                  <a:gd name="T0" fmla="*/ 141 w 142"/>
                  <a:gd name="T1" fmla="*/ 222 h 226"/>
                  <a:gd name="T2" fmla="*/ 3 w 142"/>
                  <a:gd name="T3" fmla="*/ 2 h 226"/>
                  <a:gd name="T4" fmla="*/ 1 w 142"/>
                  <a:gd name="T5" fmla="*/ 3 h 226"/>
                  <a:gd name="T6" fmla="*/ 138 w 142"/>
                  <a:gd name="T7" fmla="*/ 224 h 226"/>
                  <a:gd name="T8" fmla="*/ 141 w 142"/>
                  <a:gd name="T9" fmla="*/ 222 h 226"/>
                </a:gdLst>
                <a:ahLst/>
                <a:cxnLst>
                  <a:cxn ang="0">
                    <a:pos x="T0" y="T1"/>
                  </a:cxn>
                  <a:cxn ang="0">
                    <a:pos x="T2" y="T3"/>
                  </a:cxn>
                  <a:cxn ang="0">
                    <a:pos x="T4" y="T5"/>
                  </a:cxn>
                  <a:cxn ang="0">
                    <a:pos x="T6" y="T7"/>
                  </a:cxn>
                  <a:cxn ang="0">
                    <a:pos x="T8" y="T9"/>
                  </a:cxn>
                </a:cxnLst>
                <a:rect l="0" t="0" r="r" b="b"/>
                <a:pathLst>
                  <a:path w="142" h="226">
                    <a:moveTo>
                      <a:pt x="141" y="222"/>
                    </a:moveTo>
                    <a:cubicBezTo>
                      <a:pt x="93" y="150"/>
                      <a:pt x="47" y="76"/>
                      <a:pt x="3" y="2"/>
                    </a:cubicBezTo>
                    <a:cubicBezTo>
                      <a:pt x="2" y="0"/>
                      <a:pt x="0" y="2"/>
                      <a:pt x="1" y="3"/>
                    </a:cubicBezTo>
                    <a:cubicBezTo>
                      <a:pt x="45" y="78"/>
                      <a:pt x="90" y="152"/>
                      <a:pt x="138" y="224"/>
                    </a:cubicBezTo>
                    <a:cubicBezTo>
                      <a:pt x="139" y="226"/>
                      <a:pt x="142" y="224"/>
                      <a:pt x="141" y="2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9" name="îŝḷîḓé-Freeform 196">
                <a:extLst>
                  <a:ext uri="{FF2B5EF4-FFF2-40B4-BE49-F238E27FC236}">
                    <a16:creationId xmlns:a16="http://schemas.microsoft.com/office/drawing/2014/main" id="{E7F9B7E0-1C75-4048-9B64-C320EDC8225C}"/>
                  </a:ext>
                </a:extLst>
              </p:cNvPr>
              <p:cNvSpPr>
                <a:spLocks/>
              </p:cNvSpPr>
              <p:nvPr/>
            </p:nvSpPr>
            <p:spPr bwMode="auto">
              <a:xfrm>
                <a:off x="4012" y="1891"/>
                <a:ext cx="31" cy="51"/>
              </a:xfrm>
              <a:custGeom>
                <a:avLst/>
                <a:gdLst>
                  <a:gd name="T0" fmla="*/ 0 w 28"/>
                  <a:gd name="T1" fmla="*/ 1 h 46"/>
                  <a:gd name="T2" fmla="*/ 0 w 28"/>
                  <a:gd name="T3" fmla="*/ 1 h 46"/>
                  <a:gd name="T4" fmla="*/ 27 w 28"/>
                  <a:gd name="T5" fmla="*/ 46 h 46"/>
                  <a:gd name="T6" fmla="*/ 28 w 28"/>
                  <a:gd name="T7" fmla="*/ 46 h 46"/>
                  <a:gd name="T8" fmla="*/ 0 w 28"/>
                  <a:gd name="T9" fmla="*/ 1 h 46"/>
                </a:gdLst>
                <a:ahLst/>
                <a:cxnLst>
                  <a:cxn ang="0">
                    <a:pos x="T0" y="T1"/>
                  </a:cxn>
                  <a:cxn ang="0">
                    <a:pos x="T2" y="T3"/>
                  </a:cxn>
                  <a:cxn ang="0">
                    <a:pos x="T4" y="T5"/>
                  </a:cxn>
                  <a:cxn ang="0">
                    <a:pos x="T6" y="T7"/>
                  </a:cxn>
                  <a:cxn ang="0">
                    <a:pos x="T8" y="T9"/>
                  </a:cxn>
                </a:cxnLst>
                <a:rect l="0" t="0" r="r" b="b"/>
                <a:pathLst>
                  <a:path w="28" h="46">
                    <a:moveTo>
                      <a:pt x="0" y="1"/>
                    </a:moveTo>
                    <a:cubicBezTo>
                      <a:pt x="0" y="0"/>
                      <a:pt x="0" y="1"/>
                      <a:pt x="0" y="1"/>
                    </a:cubicBezTo>
                    <a:cubicBezTo>
                      <a:pt x="9" y="16"/>
                      <a:pt x="18" y="31"/>
                      <a:pt x="27" y="46"/>
                    </a:cubicBezTo>
                    <a:cubicBezTo>
                      <a:pt x="28" y="46"/>
                      <a:pt x="28" y="46"/>
                      <a:pt x="28" y="46"/>
                    </a:cubicBezTo>
                    <a:cubicBezTo>
                      <a:pt x="18" y="31"/>
                      <a:pt x="9" y="16"/>
                      <a:pt x="0"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0" name="îŝḷîḓé-Freeform 197">
                <a:extLst>
                  <a:ext uri="{FF2B5EF4-FFF2-40B4-BE49-F238E27FC236}">
                    <a16:creationId xmlns:a16="http://schemas.microsoft.com/office/drawing/2014/main" id="{1D7AB89D-566D-4DE1-9AA2-FB51202FF7CA}"/>
                  </a:ext>
                </a:extLst>
              </p:cNvPr>
              <p:cNvSpPr>
                <a:spLocks/>
              </p:cNvSpPr>
              <p:nvPr/>
            </p:nvSpPr>
            <p:spPr bwMode="auto">
              <a:xfrm>
                <a:off x="3928" y="1736"/>
                <a:ext cx="204" cy="307"/>
              </a:xfrm>
              <a:custGeom>
                <a:avLst/>
                <a:gdLst>
                  <a:gd name="T0" fmla="*/ 183 w 185"/>
                  <a:gd name="T1" fmla="*/ 275 h 279"/>
                  <a:gd name="T2" fmla="*/ 3 w 185"/>
                  <a:gd name="T3" fmla="*/ 1 h 279"/>
                  <a:gd name="T4" fmla="*/ 1 w 185"/>
                  <a:gd name="T5" fmla="*/ 3 h 279"/>
                  <a:gd name="T6" fmla="*/ 181 w 185"/>
                  <a:gd name="T7" fmla="*/ 277 h 279"/>
                  <a:gd name="T8" fmla="*/ 183 w 185"/>
                  <a:gd name="T9" fmla="*/ 275 h 279"/>
                </a:gdLst>
                <a:ahLst/>
                <a:cxnLst>
                  <a:cxn ang="0">
                    <a:pos x="T0" y="T1"/>
                  </a:cxn>
                  <a:cxn ang="0">
                    <a:pos x="T2" y="T3"/>
                  </a:cxn>
                  <a:cxn ang="0">
                    <a:pos x="T4" y="T5"/>
                  </a:cxn>
                  <a:cxn ang="0">
                    <a:pos x="T6" y="T7"/>
                  </a:cxn>
                  <a:cxn ang="0">
                    <a:pos x="T8" y="T9"/>
                  </a:cxn>
                </a:cxnLst>
                <a:rect l="0" t="0" r="r" b="b"/>
                <a:pathLst>
                  <a:path w="185" h="279">
                    <a:moveTo>
                      <a:pt x="183" y="275"/>
                    </a:moveTo>
                    <a:cubicBezTo>
                      <a:pt x="119" y="187"/>
                      <a:pt x="59" y="95"/>
                      <a:pt x="3" y="1"/>
                    </a:cubicBezTo>
                    <a:cubicBezTo>
                      <a:pt x="2" y="0"/>
                      <a:pt x="0" y="1"/>
                      <a:pt x="1" y="3"/>
                    </a:cubicBezTo>
                    <a:cubicBezTo>
                      <a:pt x="56" y="97"/>
                      <a:pt x="113" y="191"/>
                      <a:pt x="181" y="277"/>
                    </a:cubicBezTo>
                    <a:cubicBezTo>
                      <a:pt x="182" y="279"/>
                      <a:pt x="185" y="277"/>
                      <a:pt x="183" y="2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1" name="îŝḷîḓé-Freeform 198">
                <a:extLst>
                  <a:ext uri="{FF2B5EF4-FFF2-40B4-BE49-F238E27FC236}">
                    <a16:creationId xmlns:a16="http://schemas.microsoft.com/office/drawing/2014/main" id="{C27AAC7F-31C3-41FD-A390-876330288C7B}"/>
                  </a:ext>
                </a:extLst>
              </p:cNvPr>
              <p:cNvSpPr>
                <a:spLocks/>
              </p:cNvSpPr>
              <p:nvPr/>
            </p:nvSpPr>
            <p:spPr bwMode="auto">
              <a:xfrm>
                <a:off x="3934" y="1685"/>
                <a:ext cx="207" cy="327"/>
              </a:xfrm>
              <a:custGeom>
                <a:avLst/>
                <a:gdLst>
                  <a:gd name="T0" fmla="*/ 186 w 188"/>
                  <a:gd name="T1" fmla="*/ 293 h 297"/>
                  <a:gd name="T2" fmla="*/ 4 w 188"/>
                  <a:gd name="T3" fmla="*/ 2 h 297"/>
                  <a:gd name="T4" fmla="*/ 1 w 188"/>
                  <a:gd name="T5" fmla="*/ 3 h 297"/>
                  <a:gd name="T6" fmla="*/ 183 w 188"/>
                  <a:gd name="T7" fmla="*/ 295 h 297"/>
                  <a:gd name="T8" fmla="*/ 186 w 188"/>
                  <a:gd name="T9" fmla="*/ 293 h 297"/>
                </a:gdLst>
                <a:ahLst/>
                <a:cxnLst>
                  <a:cxn ang="0">
                    <a:pos x="T0" y="T1"/>
                  </a:cxn>
                  <a:cxn ang="0">
                    <a:pos x="T2" y="T3"/>
                  </a:cxn>
                  <a:cxn ang="0">
                    <a:pos x="T4" y="T5"/>
                  </a:cxn>
                  <a:cxn ang="0">
                    <a:pos x="T6" y="T7"/>
                  </a:cxn>
                  <a:cxn ang="0">
                    <a:pos x="T8" y="T9"/>
                  </a:cxn>
                </a:cxnLst>
                <a:rect l="0" t="0" r="r" b="b"/>
                <a:pathLst>
                  <a:path w="188" h="297">
                    <a:moveTo>
                      <a:pt x="186" y="293"/>
                    </a:moveTo>
                    <a:cubicBezTo>
                      <a:pt x="120" y="199"/>
                      <a:pt x="55" y="105"/>
                      <a:pt x="4" y="2"/>
                    </a:cubicBezTo>
                    <a:cubicBezTo>
                      <a:pt x="3" y="0"/>
                      <a:pt x="0" y="1"/>
                      <a:pt x="1" y="3"/>
                    </a:cubicBezTo>
                    <a:cubicBezTo>
                      <a:pt x="51" y="106"/>
                      <a:pt x="115" y="203"/>
                      <a:pt x="183" y="295"/>
                    </a:cubicBezTo>
                    <a:cubicBezTo>
                      <a:pt x="185" y="297"/>
                      <a:pt x="188" y="295"/>
                      <a:pt x="186" y="29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2" name="îŝḷîḓé-Freeform 199">
                <a:extLst>
                  <a:ext uri="{FF2B5EF4-FFF2-40B4-BE49-F238E27FC236}">
                    <a16:creationId xmlns:a16="http://schemas.microsoft.com/office/drawing/2014/main" id="{130EF847-FBAB-454D-9DA6-B38FE67B9440}"/>
                  </a:ext>
                </a:extLst>
              </p:cNvPr>
              <p:cNvSpPr>
                <a:spLocks/>
              </p:cNvSpPr>
              <p:nvPr/>
            </p:nvSpPr>
            <p:spPr bwMode="auto">
              <a:xfrm>
                <a:off x="4026" y="1803"/>
                <a:ext cx="157" cy="240"/>
              </a:xfrm>
              <a:custGeom>
                <a:avLst/>
                <a:gdLst>
                  <a:gd name="T0" fmla="*/ 140 w 142"/>
                  <a:gd name="T1" fmla="*/ 214 h 218"/>
                  <a:gd name="T2" fmla="*/ 3 w 142"/>
                  <a:gd name="T3" fmla="*/ 1 h 218"/>
                  <a:gd name="T4" fmla="*/ 1 w 142"/>
                  <a:gd name="T5" fmla="*/ 3 h 218"/>
                  <a:gd name="T6" fmla="*/ 138 w 142"/>
                  <a:gd name="T7" fmla="*/ 217 h 218"/>
                  <a:gd name="T8" fmla="*/ 140 w 142"/>
                  <a:gd name="T9" fmla="*/ 214 h 218"/>
                </a:gdLst>
                <a:ahLst/>
                <a:cxnLst>
                  <a:cxn ang="0">
                    <a:pos x="T0" y="T1"/>
                  </a:cxn>
                  <a:cxn ang="0">
                    <a:pos x="T2" y="T3"/>
                  </a:cxn>
                  <a:cxn ang="0">
                    <a:pos x="T4" y="T5"/>
                  </a:cxn>
                  <a:cxn ang="0">
                    <a:pos x="T6" y="T7"/>
                  </a:cxn>
                  <a:cxn ang="0">
                    <a:pos x="T8" y="T9"/>
                  </a:cxn>
                </a:cxnLst>
                <a:rect l="0" t="0" r="r" b="b"/>
                <a:pathLst>
                  <a:path w="142" h="218">
                    <a:moveTo>
                      <a:pt x="140" y="214"/>
                    </a:moveTo>
                    <a:cubicBezTo>
                      <a:pt x="85" y="149"/>
                      <a:pt x="47" y="74"/>
                      <a:pt x="3" y="1"/>
                    </a:cubicBezTo>
                    <a:cubicBezTo>
                      <a:pt x="2" y="0"/>
                      <a:pt x="0" y="1"/>
                      <a:pt x="1" y="3"/>
                    </a:cubicBezTo>
                    <a:cubicBezTo>
                      <a:pt x="44" y="75"/>
                      <a:pt x="79" y="156"/>
                      <a:pt x="138" y="217"/>
                    </a:cubicBezTo>
                    <a:cubicBezTo>
                      <a:pt x="139" y="218"/>
                      <a:pt x="142" y="216"/>
                      <a:pt x="140" y="2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3" name="îŝḷîḓé-Freeform 200">
                <a:extLst>
                  <a:ext uri="{FF2B5EF4-FFF2-40B4-BE49-F238E27FC236}">
                    <a16:creationId xmlns:a16="http://schemas.microsoft.com/office/drawing/2014/main" id="{CCFDDB8C-F537-4E01-A6EC-F795B7A4425F}"/>
                  </a:ext>
                </a:extLst>
              </p:cNvPr>
              <p:cNvSpPr>
                <a:spLocks/>
              </p:cNvSpPr>
              <p:nvPr/>
            </p:nvSpPr>
            <p:spPr bwMode="auto">
              <a:xfrm>
                <a:off x="4095" y="1882"/>
                <a:ext cx="57" cy="86"/>
              </a:xfrm>
              <a:custGeom>
                <a:avLst/>
                <a:gdLst>
                  <a:gd name="T0" fmla="*/ 51 w 52"/>
                  <a:gd name="T1" fmla="*/ 73 h 78"/>
                  <a:gd name="T2" fmla="*/ 5 w 52"/>
                  <a:gd name="T3" fmla="*/ 2 h 78"/>
                  <a:gd name="T4" fmla="*/ 1 w 52"/>
                  <a:gd name="T5" fmla="*/ 5 h 78"/>
                  <a:gd name="T6" fmla="*/ 47 w 52"/>
                  <a:gd name="T7" fmla="*/ 76 h 78"/>
                  <a:gd name="T8" fmla="*/ 51 w 52"/>
                  <a:gd name="T9" fmla="*/ 73 h 78"/>
                </a:gdLst>
                <a:ahLst/>
                <a:cxnLst>
                  <a:cxn ang="0">
                    <a:pos x="T0" y="T1"/>
                  </a:cxn>
                  <a:cxn ang="0">
                    <a:pos x="T2" y="T3"/>
                  </a:cxn>
                  <a:cxn ang="0">
                    <a:pos x="T4" y="T5"/>
                  </a:cxn>
                  <a:cxn ang="0">
                    <a:pos x="T6" y="T7"/>
                  </a:cxn>
                  <a:cxn ang="0">
                    <a:pos x="T8" y="T9"/>
                  </a:cxn>
                </a:cxnLst>
                <a:rect l="0" t="0" r="r" b="b"/>
                <a:pathLst>
                  <a:path w="52" h="78">
                    <a:moveTo>
                      <a:pt x="51" y="73"/>
                    </a:moveTo>
                    <a:cubicBezTo>
                      <a:pt x="36" y="49"/>
                      <a:pt x="21" y="26"/>
                      <a:pt x="5" y="2"/>
                    </a:cubicBezTo>
                    <a:cubicBezTo>
                      <a:pt x="4" y="0"/>
                      <a:pt x="0" y="2"/>
                      <a:pt x="1" y="5"/>
                    </a:cubicBezTo>
                    <a:cubicBezTo>
                      <a:pt x="17" y="28"/>
                      <a:pt x="33" y="52"/>
                      <a:pt x="47" y="76"/>
                    </a:cubicBezTo>
                    <a:cubicBezTo>
                      <a:pt x="49" y="78"/>
                      <a:pt x="52" y="76"/>
                      <a:pt x="51" y="7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4" name="îŝḷîḓé-Freeform 201">
                <a:extLst>
                  <a:ext uri="{FF2B5EF4-FFF2-40B4-BE49-F238E27FC236}">
                    <a16:creationId xmlns:a16="http://schemas.microsoft.com/office/drawing/2014/main" id="{2BE10D80-FFC5-4444-8F3A-9547F3511250}"/>
                  </a:ext>
                </a:extLst>
              </p:cNvPr>
              <p:cNvSpPr>
                <a:spLocks/>
              </p:cNvSpPr>
              <p:nvPr/>
            </p:nvSpPr>
            <p:spPr bwMode="auto">
              <a:xfrm>
                <a:off x="4136" y="1912"/>
                <a:ext cx="57" cy="91"/>
              </a:xfrm>
              <a:custGeom>
                <a:avLst/>
                <a:gdLst>
                  <a:gd name="T0" fmla="*/ 50 w 51"/>
                  <a:gd name="T1" fmla="*/ 80 h 83"/>
                  <a:gd name="T2" fmla="*/ 2 w 51"/>
                  <a:gd name="T3" fmla="*/ 1 h 83"/>
                  <a:gd name="T4" fmla="*/ 0 w 51"/>
                  <a:gd name="T5" fmla="*/ 2 h 83"/>
                  <a:gd name="T6" fmla="*/ 48 w 51"/>
                  <a:gd name="T7" fmla="*/ 81 h 83"/>
                  <a:gd name="T8" fmla="*/ 50 w 51"/>
                  <a:gd name="T9" fmla="*/ 80 h 83"/>
                </a:gdLst>
                <a:ahLst/>
                <a:cxnLst>
                  <a:cxn ang="0">
                    <a:pos x="T0" y="T1"/>
                  </a:cxn>
                  <a:cxn ang="0">
                    <a:pos x="T2" y="T3"/>
                  </a:cxn>
                  <a:cxn ang="0">
                    <a:pos x="T4" y="T5"/>
                  </a:cxn>
                  <a:cxn ang="0">
                    <a:pos x="T6" y="T7"/>
                  </a:cxn>
                  <a:cxn ang="0">
                    <a:pos x="T8" y="T9"/>
                  </a:cxn>
                </a:cxnLst>
                <a:rect l="0" t="0" r="r" b="b"/>
                <a:pathLst>
                  <a:path w="51" h="83">
                    <a:moveTo>
                      <a:pt x="50" y="80"/>
                    </a:moveTo>
                    <a:cubicBezTo>
                      <a:pt x="32" y="55"/>
                      <a:pt x="17" y="28"/>
                      <a:pt x="2" y="1"/>
                    </a:cubicBezTo>
                    <a:cubicBezTo>
                      <a:pt x="1" y="0"/>
                      <a:pt x="0" y="2"/>
                      <a:pt x="0" y="2"/>
                    </a:cubicBezTo>
                    <a:cubicBezTo>
                      <a:pt x="16" y="29"/>
                      <a:pt x="31" y="56"/>
                      <a:pt x="48" y="81"/>
                    </a:cubicBezTo>
                    <a:cubicBezTo>
                      <a:pt x="49" y="83"/>
                      <a:pt x="51" y="81"/>
                      <a:pt x="50"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5" name="îŝḷîḓé-Freeform 202">
                <a:extLst>
                  <a:ext uri="{FF2B5EF4-FFF2-40B4-BE49-F238E27FC236}">
                    <a16:creationId xmlns:a16="http://schemas.microsoft.com/office/drawing/2014/main" id="{721EFF76-8F92-45A7-A096-9E603B8C1ECC}"/>
                  </a:ext>
                </a:extLst>
              </p:cNvPr>
              <p:cNvSpPr>
                <a:spLocks/>
              </p:cNvSpPr>
              <p:nvPr/>
            </p:nvSpPr>
            <p:spPr bwMode="auto">
              <a:xfrm>
                <a:off x="4155" y="1918"/>
                <a:ext cx="68" cy="114"/>
              </a:xfrm>
              <a:custGeom>
                <a:avLst/>
                <a:gdLst>
                  <a:gd name="T0" fmla="*/ 61 w 62"/>
                  <a:gd name="T1" fmla="*/ 100 h 104"/>
                  <a:gd name="T2" fmla="*/ 2 w 62"/>
                  <a:gd name="T3" fmla="*/ 1 h 104"/>
                  <a:gd name="T4" fmla="*/ 1 w 62"/>
                  <a:gd name="T5" fmla="*/ 2 h 104"/>
                  <a:gd name="T6" fmla="*/ 59 w 62"/>
                  <a:gd name="T7" fmla="*/ 102 h 104"/>
                  <a:gd name="T8" fmla="*/ 61 w 62"/>
                  <a:gd name="T9" fmla="*/ 100 h 104"/>
                </a:gdLst>
                <a:ahLst/>
                <a:cxnLst>
                  <a:cxn ang="0">
                    <a:pos x="T0" y="T1"/>
                  </a:cxn>
                  <a:cxn ang="0">
                    <a:pos x="T2" y="T3"/>
                  </a:cxn>
                  <a:cxn ang="0">
                    <a:pos x="T4" y="T5"/>
                  </a:cxn>
                  <a:cxn ang="0">
                    <a:pos x="T6" y="T7"/>
                  </a:cxn>
                  <a:cxn ang="0">
                    <a:pos x="T8" y="T9"/>
                  </a:cxn>
                </a:cxnLst>
                <a:rect l="0" t="0" r="r" b="b"/>
                <a:pathLst>
                  <a:path w="62" h="104">
                    <a:moveTo>
                      <a:pt x="61" y="100"/>
                    </a:moveTo>
                    <a:cubicBezTo>
                      <a:pt x="41" y="68"/>
                      <a:pt x="21" y="35"/>
                      <a:pt x="2" y="1"/>
                    </a:cubicBezTo>
                    <a:cubicBezTo>
                      <a:pt x="2" y="0"/>
                      <a:pt x="0" y="1"/>
                      <a:pt x="1" y="2"/>
                    </a:cubicBezTo>
                    <a:cubicBezTo>
                      <a:pt x="19" y="36"/>
                      <a:pt x="39" y="69"/>
                      <a:pt x="59" y="102"/>
                    </a:cubicBezTo>
                    <a:cubicBezTo>
                      <a:pt x="60" y="104"/>
                      <a:pt x="62" y="102"/>
                      <a:pt x="61" y="10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6" name="îŝḷîḓé-Freeform 203">
                <a:extLst>
                  <a:ext uri="{FF2B5EF4-FFF2-40B4-BE49-F238E27FC236}">
                    <a16:creationId xmlns:a16="http://schemas.microsoft.com/office/drawing/2014/main" id="{24D68FA3-B60B-4674-9099-4CFC09FA53C5}"/>
                  </a:ext>
                </a:extLst>
              </p:cNvPr>
              <p:cNvSpPr>
                <a:spLocks/>
              </p:cNvSpPr>
              <p:nvPr/>
            </p:nvSpPr>
            <p:spPr bwMode="auto">
              <a:xfrm>
                <a:off x="3791" y="1560"/>
                <a:ext cx="54" cy="77"/>
              </a:xfrm>
              <a:custGeom>
                <a:avLst/>
                <a:gdLst>
                  <a:gd name="T0" fmla="*/ 48 w 49"/>
                  <a:gd name="T1" fmla="*/ 67 h 70"/>
                  <a:gd name="T2" fmla="*/ 3 w 49"/>
                  <a:gd name="T3" fmla="*/ 1 h 70"/>
                  <a:gd name="T4" fmla="*/ 1 w 49"/>
                  <a:gd name="T5" fmla="*/ 3 h 70"/>
                  <a:gd name="T6" fmla="*/ 46 w 49"/>
                  <a:gd name="T7" fmla="*/ 69 h 70"/>
                  <a:gd name="T8" fmla="*/ 48 w 49"/>
                  <a:gd name="T9" fmla="*/ 67 h 70"/>
                </a:gdLst>
                <a:ahLst/>
                <a:cxnLst>
                  <a:cxn ang="0">
                    <a:pos x="T0" y="T1"/>
                  </a:cxn>
                  <a:cxn ang="0">
                    <a:pos x="T2" y="T3"/>
                  </a:cxn>
                  <a:cxn ang="0">
                    <a:pos x="T4" y="T5"/>
                  </a:cxn>
                  <a:cxn ang="0">
                    <a:pos x="T6" y="T7"/>
                  </a:cxn>
                  <a:cxn ang="0">
                    <a:pos x="T8" y="T9"/>
                  </a:cxn>
                </a:cxnLst>
                <a:rect l="0" t="0" r="r" b="b"/>
                <a:pathLst>
                  <a:path w="49" h="70">
                    <a:moveTo>
                      <a:pt x="48" y="67"/>
                    </a:moveTo>
                    <a:cubicBezTo>
                      <a:pt x="34" y="45"/>
                      <a:pt x="19" y="23"/>
                      <a:pt x="3" y="1"/>
                    </a:cubicBezTo>
                    <a:cubicBezTo>
                      <a:pt x="2" y="0"/>
                      <a:pt x="0" y="1"/>
                      <a:pt x="1" y="3"/>
                    </a:cubicBezTo>
                    <a:cubicBezTo>
                      <a:pt x="17" y="24"/>
                      <a:pt x="31" y="47"/>
                      <a:pt x="46" y="69"/>
                    </a:cubicBezTo>
                    <a:cubicBezTo>
                      <a:pt x="47" y="70"/>
                      <a:pt x="49" y="69"/>
                      <a:pt x="48" y="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7" name="îŝḷîḓé-Freeform 204">
                <a:extLst>
                  <a:ext uri="{FF2B5EF4-FFF2-40B4-BE49-F238E27FC236}">
                    <a16:creationId xmlns:a16="http://schemas.microsoft.com/office/drawing/2014/main" id="{2EA2B47D-6AA0-4F4E-A8B3-590CDEA123A5}"/>
                  </a:ext>
                </a:extLst>
              </p:cNvPr>
              <p:cNvSpPr>
                <a:spLocks/>
              </p:cNvSpPr>
              <p:nvPr/>
            </p:nvSpPr>
            <p:spPr bwMode="auto">
              <a:xfrm>
                <a:off x="3786" y="1493"/>
                <a:ext cx="57" cy="97"/>
              </a:xfrm>
              <a:custGeom>
                <a:avLst/>
                <a:gdLst>
                  <a:gd name="T0" fmla="*/ 51 w 52"/>
                  <a:gd name="T1" fmla="*/ 85 h 88"/>
                  <a:gd name="T2" fmla="*/ 3 w 52"/>
                  <a:gd name="T3" fmla="*/ 2 h 88"/>
                  <a:gd name="T4" fmla="*/ 0 w 52"/>
                  <a:gd name="T5" fmla="*/ 3 h 88"/>
                  <a:gd name="T6" fmla="*/ 49 w 52"/>
                  <a:gd name="T7" fmla="*/ 87 h 88"/>
                  <a:gd name="T8" fmla="*/ 51 w 52"/>
                  <a:gd name="T9" fmla="*/ 85 h 88"/>
                </a:gdLst>
                <a:ahLst/>
                <a:cxnLst>
                  <a:cxn ang="0">
                    <a:pos x="T0" y="T1"/>
                  </a:cxn>
                  <a:cxn ang="0">
                    <a:pos x="T2" y="T3"/>
                  </a:cxn>
                  <a:cxn ang="0">
                    <a:pos x="T4" y="T5"/>
                  </a:cxn>
                  <a:cxn ang="0">
                    <a:pos x="T6" y="T7"/>
                  </a:cxn>
                  <a:cxn ang="0">
                    <a:pos x="T8" y="T9"/>
                  </a:cxn>
                </a:cxnLst>
                <a:rect l="0" t="0" r="r" b="b"/>
                <a:pathLst>
                  <a:path w="52" h="88">
                    <a:moveTo>
                      <a:pt x="51" y="85"/>
                    </a:moveTo>
                    <a:cubicBezTo>
                      <a:pt x="33" y="59"/>
                      <a:pt x="16" y="31"/>
                      <a:pt x="3" y="2"/>
                    </a:cubicBezTo>
                    <a:cubicBezTo>
                      <a:pt x="2" y="0"/>
                      <a:pt x="0" y="1"/>
                      <a:pt x="0" y="3"/>
                    </a:cubicBezTo>
                    <a:cubicBezTo>
                      <a:pt x="13" y="33"/>
                      <a:pt x="30" y="60"/>
                      <a:pt x="49" y="87"/>
                    </a:cubicBezTo>
                    <a:cubicBezTo>
                      <a:pt x="50" y="88"/>
                      <a:pt x="52" y="86"/>
                      <a:pt x="51" y="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30" name="组合 29">
              <a:extLst>
                <a:ext uri="{FF2B5EF4-FFF2-40B4-BE49-F238E27FC236}">
                  <a16:creationId xmlns:a16="http://schemas.microsoft.com/office/drawing/2014/main" id="{DE4675E9-AA75-4163-8FF4-55C64ADA317F}"/>
                </a:ext>
              </a:extLst>
            </p:cNvPr>
            <p:cNvGrpSpPr>
              <a:grpSpLocks/>
            </p:cNvGrpSpPr>
            <p:nvPr/>
          </p:nvGrpSpPr>
          <p:grpSpPr bwMode="auto">
            <a:xfrm>
              <a:off x="4864139" y="1860557"/>
              <a:ext cx="3492525" cy="4191020"/>
              <a:chOff x="3064" y="1172"/>
              <a:chExt cx="2200" cy="2640"/>
            </a:xfrm>
          </p:grpSpPr>
          <p:sp>
            <p:nvSpPr>
              <p:cNvPr id="588" name="îŝḷîḓé-Freeform 206">
                <a:extLst>
                  <a:ext uri="{FF2B5EF4-FFF2-40B4-BE49-F238E27FC236}">
                    <a16:creationId xmlns:a16="http://schemas.microsoft.com/office/drawing/2014/main" id="{D6196B8A-9224-4E58-B4F9-7D703EA45740}"/>
                  </a:ext>
                </a:extLst>
              </p:cNvPr>
              <p:cNvSpPr>
                <a:spLocks/>
              </p:cNvSpPr>
              <p:nvPr/>
            </p:nvSpPr>
            <p:spPr bwMode="auto">
              <a:xfrm>
                <a:off x="3789" y="1461"/>
                <a:ext cx="76" cy="106"/>
              </a:xfrm>
              <a:custGeom>
                <a:avLst/>
                <a:gdLst>
                  <a:gd name="T0" fmla="*/ 68 w 69"/>
                  <a:gd name="T1" fmla="*/ 94 h 96"/>
                  <a:gd name="T2" fmla="*/ 2 w 69"/>
                  <a:gd name="T3" fmla="*/ 0 h 96"/>
                  <a:gd name="T4" fmla="*/ 0 w 69"/>
                  <a:gd name="T5" fmla="*/ 1 h 96"/>
                  <a:gd name="T6" fmla="*/ 66 w 69"/>
                  <a:gd name="T7" fmla="*/ 95 h 96"/>
                  <a:gd name="T8" fmla="*/ 68 w 69"/>
                  <a:gd name="T9" fmla="*/ 94 h 96"/>
                </a:gdLst>
                <a:ahLst/>
                <a:cxnLst>
                  <a:cxn ang="0">
                    <a:pos x="T0" y="T1"/>
                  </a:cxn>
                  <a:cxn ang="0">
                    <a:pos x="T2" y="T3"/>
                  </a:cxn>
                  <a:cxn ang="0">
                    <a:pos x="T4" y="T5"/>
                  </a:cxn>
                  <a:cxn ang="0">
                    <a:pos x="T6" y="T7"/>
                  </a:cxn>
                  <a:cxn ang="0">
                    <a:pos x="T8" y="T9"/>
                  </a:cxn>
                </a:cxnLst>
                <a:rect l="0" t="0" r="r" b="b"/>
                <a:pathLst>
                  <a:path w="69" h="96">
                    <a:moveTo>
                      <a:pt x="68" y="94"/>
                    </a:moveTo>
                    <a:cubicBezTo>
                      <a:pt x="45" y="63"/>
                      <a:pt x="24" y="32"/>
                      <a:pt x="2" y="0"/>
                    </a:cubicBezTo>
                    <a:cubicBezTo>
                      <a:pt x="1" y="0"/>
                      <a:pt x="0" y="0"/>
                      <a:pt x="0" y="1"/>
                    </a:cubicBezTo>
                    <a:cubicBezTo>
                      <a:pt x="22" y="33"/>
                      <a:pt x="43" y="65"/>
                      <a:pt x="66" y="95"/>
                    </a:cubicBezTo>
                    <a:cubicBezTo>
                      <a:pt x="67" y="96"/>
                      <a:pt x="69" y="95"/>
                      <a:pt x="68" y="9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9" name="îŝḷîḓé-Freeform 207">
                <a:extLst>
                  <a:ext uri="{FF2B5EF4-FFF2-40B4-BE49-F238E27FC236}">
                    <a16:creationId xmlns:a16="http://schemas.microsoft.com/office/drawing/2014/main" id="{12DAA80D-8FFB-4E30-B06E-64F4252D3D5E}"/>
                  </a:ext>
                </a:extLst>
              </p:cNvPr>
              <p:cNvSpPr>
                <a:spLocks/>
              </p:cNvSpPr>
              <p:nvPr/>
            </p:nvSpPr>
            <p:spPr bwMode="auto">
              <a:xfrm>
                <a:off x="3794" y="1426"/>
                <a:ext cx="82" cy="125"/>
              </a:xfrm>
              <a:custGeom>
                <a:avLst/>
                <a:gdLst>
                  <a:gd name="T0" fmla="*/ 74 w 75"/>
                  <a:gd name="T1" fmla="*/ 110 h 114"/>
                  <a:gd name="T2" fmla="*/ 3 w 75"/>
                  <a:gd name="T3" fmla="*/ 1 h 114"/>
                  <a:gd name="T4" fmla="*/ 1 w 75"/>
                  <a:gd name="T5" fmla="*/ 3 h 114"/>
                  <a:gd name="T6" fmla="*/ 72 w 75"/>
                  <a:gd name="T7" fmla="*/ 112 h 114"/>
                  <a:gd name="T8" fmla="*/ 74 w 75"/>
                  <a:gd name="T9" fmla="*/ 110 h 114"/>
                </a:gdLst>
                <a:ahLst/>
                <a:cxnLst>
                  <a:cxn ang="0">
                    <a:pos x="T0" y="T1"/>
                  </a:cxn>
                  <a:cxn ang="0">
                    <a:pos x="T2" y="T3"/>
                  </a:cxn>
                  <a:cxn ang="0">
                    <a:pos x="T4" y="T5"/>
                  </a:cxn>
                  <a:cxn ang="0">
                    <a:pos x="T6" y="T7"/>
                  </a:cxn>
                  <a:cxn ang="0">
                    <a:pos x="T8" y="T9"/>
                  </a:cxn>
                </a:cxnLst>
                <a:rect l="0" t="0" r="r" b="b"/>
                <a:pathLst>
                  <a:path w="75" h="114">
                    <a:moveTo>
                      <a:pt x="74" y="110"/>
                    </a:moveTo>
                    <a:cubicBezTo>
                      <a:pt x="51" y="74"/>
                      <a:pt x="26" y="39"/>
                      <a:pt x="3" y="1"/>
                    </a:cubicBezTo>
                    <a:cubicBezTo>
                      <a:pt x="2" y="0"/>
                      <a:pt x="0" y="2"/>
                      <a:pt x="1" y="3"/>
                    </a:cubicBezTo>
                    <a:cubicBezTo>
                      <a:pt x="23" y="40"/>
                      <a:pt x="48" y="76"/>
                      <a:pt x="72" y="112"/>
                    </a:cubicBezTo>
                    <a:cubicBezTo>
                      <a:pt x="73" y="114"/>
                      <a:pt x="75" y="112"/>
                      <a:pt x="74" y="11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0" name="is1ide-Freeform 208">
                <a:extLst>
                  <a:ext uri="{FF2B5EF4-FFF2-40B4-BE49-F238E27FC236}">
                    <a16:creationId xmlns:a16="http://schemas.microsoft.com/office/drawing/2014/main" id="{6D8DB413-85AA-49FB-8465-54E6D0CAF77D}"/>
                  </a:ext>
                </a:extLst>
              </p:cNvPr>
              <p:cNvSpPr>
                <a:spLocks/>
              </p:cNvSpPr>
              <p:nvPr/>
            </p:nvSpPr>
            <p:spPr bwMode="auto">
              <a:xfrm>
                <a:off x="3789" y="1366"/>
                <a:ext cx="116" cy="185"/>
              </a:xfrm>
              <a:custGeom>
                <a:avLst/>
                <a:gdLst>
                  <a:gd name="T0" fmla="*/ 104 w 105"/>
                  <a:gd name="T1" fmla="*/ 164 h 168"/>
                  <a:gd name="T2" fmla="*/ 48 w 105"/>
                  <a:gd name="T3" fmla="*/ 80 h 168"/>
                  <a:gd name="T4" fmla="*/ 26 w 105"/>
                  <a:gd name="T5" fmla="*/ 45 h 168"/>
                  <a:gd name="T6" fmla="*/ 2 w 105"/>
                  <a:gd name="T7" fmla="*/ 0 h 168"/>
                  <a:gd name="T8" fmla="*/ 1 w 105"/>
                  <a:gd name="T9" fmla="*/ 0 h 168"/>
                  <a:gd name="T10" fmla="*/ 34 w 105"/>
                  <a:gd name="T11" fmla="*/ 64 h 168"/>
                  <a:gd name="T12" fmla="*/ 101 w 105"/>
                  <a:gd name="T13" fmla="*/ 166 h 168"/>
                  <a:gd name="T14" fmla="*/ 104 w 105"/>
                  <a:gd name="T15" fmla="*/ 164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168">
                    <a:moveTo>
                      <a:pt x="104" y="164"/>
                    </a:moveTo>
                    <a:cubicBezTo>
                      <a:pt x="85" y="137"/>
                      <a:pt x="66" y="109"/>
                      <a:pt x="48" y="80"/>
                    </a:cubicBezTo>
                    <a:cubicBezTo>
                      <a:pt x="41" y="68"/>
                      <a:pt x="34" y="56"/>
                      <a:pt x="26" y="45"/>
                    </a:cubicBezTo>
                    <a:cubicBezTo>
                      <a:pt x="16" y="31"/>
                      <a:pt x="4" y="17"/>
                      <a:pt x="2" y="0"/>
                    </a:cubicBezTo>
                    <a:cubicBezTo>
                      <a:pt x="2" y="0"/>
                      <a:pt x="0" y="0"/>
                      <a:pt x="1" y="0"/>
                    </a:cubicBezTo>
                    <a:cubicBezTo>
                      <a:pt x="1" y="24"/>
                      <a:pt x="22" y="44"/>
                      <a:pt x="34" y="64"/>
                    </a:cubicBezTo>
                    <a:cubicBezTo>
                      <a:pt x="55" y="99"/>
                      <a:pt x="77" y="133"/>
                      <a:pt x="101" y="166"/>
                    </a:cubicBezTo>
                    <a:cubicBezTo>
                      <a:pt x="103" y="168"/>
                      <a:pt x="105" y="166"/>
                      <a:pt x="104" y="1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1" name="is1ide-Freeform 209">
                <a:extLst>
                  <a:ext uri="{FF2B5EF4-FFF2-40B4-BE49-F238E27FC236}">
                    <a16:creationId xmlns:a16="http://schemas.microsoft.com/office/drawing/2014/main" id="{C06C1BD9-B8BE-46B1-81A3-6F0A7C39839F}"/>
                  </a:ext>
                </a:extLst>
              </p:cNvPr>
              <p:cNvSpPr>
                <a:spLocks/>
              </p:cNvSpPr>
              <p:nvPr/>
            </p:nvSpPr>
            <p:spPr bwMode="auto">
              <a:xfrm>
                <a:off x="3783" y="1330"/>
                <a:ext cx="139" cy="221"/>
              </a:xfrm>
              <a:custGeom>
                <a:avLst/>
                <a:gdLst>
                  <a:gd name="T0" fmla="*/ 125 w 126"/>
                  <a:gd name="T1" fmla="*/ 197 h 201"/>
                  <a:gd name="T2" fmla="*/ 3 w 126"/>
                  <a:gd name="T3" fmla="*/ 2 h 201"/>
                  <a:gd name="T4" fmla="*/ 1 w 126"/>
                  <a:gd name="T5" fmla="*/ 4 h 201"/>
                  <a:gd name="T6" fmla="*/ 122 w 126"/>
                  <a:gd name="T7" fmla="*/ 199 h 201"/>
                  <a:gd name="T8" fmla="*/ 125 w 126"/>
                  <a:gd name="T9" fmla="*/ 197 h 201"/>
                </a:gdLst>
                <a:ahLst/>
                <a:cxnLst>
                  <a:cxn ang="0">
                    <a:pos x="T0" y="T1"/>
                  </a:cxn>
                  <a:cxn ang="0">
                    <a:pos x="T2" y="T3"/>
                  </a:cxn>
                  <a:cxn ang="0">
                    <a:pos x="T4" y="T5"/>
                  </a:cxn>
                  <a:cxn ang="0">
                    <a:pos x="T6" y="T7"/>
                  </a:cxn>
                  <a:cxn ang="0">
                    <a:pos x="T8" y="T9"/>
                  </a:cxn>
                </a:cxnLst>
                <a:rect l="0" t="0" r="r" b="b"/>
                <a:pathLst>
                  <a:path w="126" h="201">
                    <a:moveTo>
                      <a:pt x="125" y="197"/>
                    </a:moveTo>
                    <a:cubicBezTo>
                      <a:pt x="86" y="132"/>
                      <a:pt x="42" y="68"/>
                      <a:pt x="3" y="2"/>
                    </a:cubicBezTo>
                    <a:cubicBezTo>
                      <a:pt x="2" y="0"/>
                      <a:pt x="0" y="2"/>
                      <a:pt x="1" y="4"/>
                    </a:cubicBezTo>
                    <a:cubicBezTo>
                      <a:pt x="39" y="70"/>
                      <a:pt x="81" y="134"/>
                      <a:pt x="122" y="199"/>
                    </a:cubicBezTo>
                    <a:cubicBezTo>
                      <a:pt x="124" y="201"/>
                      <a:pt x="126" y="199"/>
                      <a:pt x="125"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2" name="is1ide-Freeform 210">
                <a:extLst>
                  <a:ext uri="{FF2B5EF4-FFF2-40B4-BE49-F238E27FC236}">
                    <a16:creationId xmlns:a16="http://schemas.microsoft.com/office/drawing/2014/main" id="{C44AEC8C-27CC-44B2-9BE1-72ECA83702EF}"/>
                  </a:ext>
                </a:extLst>
              </p:cNvPr>
              <p:cNvSpPr>
                <a:spLocks/>
              </p:cNvSpPr>
              <p:nvPr/>
            </p:nvSpPr>
            <p:spPr bwMode="auto">
              <a:xfrm>
                <a:off x="3779" y="1303"/>
                <a:ext cx="118" cy="187"/>
              </a:xfrm>
              <a:custGeom>
                <a:avLst/>
                <a:gdLst>
                  <a:gd name="T0" fmla="*/ 105 w 107"/>
                  <a:gd name="T1" fmla="*/ 167 h 170"/>
                  <a:gd name="T2" fmla="*/ 4 w 107"/>
                  <a:gd name="T3" fmla="*/ 2 h 170"/>
                  <a:gd name="T4" fmla="*/ 1 w 107"/>
                  <a:gd name="T5" fmla="*/ 3 h 170"/>
                  <a:gd name="T6" fmla="*/ 103 w 107"/>
                  <a:gd name="T7" fmla="*/ 169 h 170"/>
                  <a:gd name="T8" fmla="*/ 105 w 107"/>
                  <a:gd name="T9" fmla="*/ 167 h 170"/>
                </a:gdLst>
                <a:ahLst/>
                <a:cxnLst>
                  <a:cxn ang="0">
                    <a:pos x="T0" y="T1"/>
                  </a:cxn>
                  <a:cxn ang="0">
                    <a:pos x="T2" y="T3"/>
                  </a:cxn>
                  <a:cxn ang="0">
                    <a:pos x="T4" y="T5"/>
                  </a:cxn>
                  <a:cxn ang="0">
                    <a:pos x="T6" y="T7"/>
                  </a:cxn>
                  <a:cxn ang="0">
                    <a:pos x="T8" y="T9"/>
                  </a:cxn>
                </a:cxnLst>
                <a:rect l="0" t="0" r="r" b="b"/>
                <a:pathLst>
                  <a:path w="107" h="170">
                    <a:moveTo>
                      <a:pt x="105" y="167"/>
                    </a:moveTo>
                    <a:cubicBezTo>
                      <a:pt x="70" y="113"/>
                      <a:pt x="35" y="58"/>
                      <a:pt x="4" y="2"/>
                    </a:cubicBezTo>
                    <a:cubicBezTo>
                      <a:pt x="3" y="0"/>
                      <a:pt x="0" y="2"/>
                      <a:pt x="1" y="3"/>
                    </a:cubicBezTo>
                    <a:cubicBezTo>
                      <a:pt x="32" y="60"/>
                      <a:pt x="67" y="115"/>
                      <a:pt x="103" y="169"/>
                    </a:cubicBezTo>
                    <a:cubicBezTo>
                      <a:pt x="104" y="170"/>
                      <a:pt x="107" y="168"/>
                      <a:pt x="105" y="1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3" name="is1ide-Freeform 211">
                <a:extLst>
                  <a:ext uri="{FF2B5EF4-FFF2-40B4-BE49-F238E27FC236}">
                    <a16:creationId xmlns:a16="http://schemas.microsoft.com/office/drawing/2014/main" id="{6381A240-D513-4630-BE75-2C92923DCB58}"/>
                  </a:ext>
                </a:extLst>
              </p:cNvPr>
              <p:cNvSpPr>
                <a:spLocks/>
              </p:cNvSpPr>
              <p:nvPr/>
            </p:nvSpPr>
            <p:spPr bwMode="auto">
              <a:xfrm>
                <a:off x="3818" y="1339"/>
                <a:ext cx="62" cy="101"/>
              </a:xfrm>
              <a:custGeom>
                <a:avLst/>
                <a:gdLst>
                  <a:gd name="T0" fmla="*/ 55 w 56"/>
                  <a:gd name="T1" fmla="*/ 88 h 92"/>
                  <a:gd name="T2" fmla="*/ 5 w 56"/>
                  <a:gd name="T3" fmla="*/ 2 h 92"/>
                  <a:gd name="T4" fmla="*/ 1 w 56"/>
                  <a:gd name="T5" fmla="*/ 3 h 92"/>
                  <a:gd name="T6" fmla="*/ 52 w 56"/>
                  <a:gd name="T7" fmla="*/ 90 h 92"/>
                  <a:gd name="T8" fmla="*/ 55 w 56"/>
                  <a:gd name="T9" fmla="*/ 88 h 92"/>
                </a:gdLst>
                <a:ahLst/>
                <a:cxnLst>
                  <a:cxn ang="0">
                    <a:pos x="T0" y="T1"/>
                  </a:cxn>
                  <a:cxn ang="0">
                    <a:pos x="T2" y="T3"/>
                  </a:cxn>
                  <a:cxn ang="0">
                    <a:pos x="T4" y="T5"/>
                  </a:cxn>
                  <a:cxn ang="0">
                    <a:pos x="T6" y="T7"/>
                  </a:cxn>
                  <a:cxn ang="0">
                    <a:pos x="T8" y="T9"/>
                  </a:cxn>
                </a:cxnLst>
                <a:rect l="0" t="0" r="r" b="b"/>
                <a:pathLst>
                  <a:path w="56" h="92">
                    <a:moveTo>
                      <a:pt x="55" y="88"/>
                    </a:moveTo>
                    <a:cubicBezTo>
                      <a:pt x="37" y="60"/>
                      <a:pt x="20" y="32"/>
                      <a:pt x="5" y="2"/>
                    </a:cubicBezTo>
                    <a:cubicBezTo>
                      <a:pt x="4" y="0"/>
                      <a:pt x="0" y="1"/>
                      <a:pt x="1" y="3"/>
                    </a:cubicBezTo>
                    <a:cubicBezTo>
                      <a:pt x="16" y="33"/>
                      <a:pt x="34" y="62"/>
                      <a:pt x="52" y="90"/>
                    </a:cubicBezTo>
                    <a:cubicBezTo>
                      <a:pt x="54" y="92"/>
                      <a:pt x="56" y="90"/>
                      <a:pt x="55" y="8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4" name="is1ide-Freeform 212">
                <a:extLst>
                  <a:ext uri="{FF2B5EF4-FFF2-40B4-BE49-F238E27FC236}">
                    <a16:creationId xmlns:a16="http://schemas.microsoft.com/office/drawing/2014/main" id="{199F3DBD-A25E-46A9-B332-4AECBB9387AB}"/>
                  </a:ext>
                </a:extLst>
              </p:cNvPr>
              <p:cNvSpPr>
                <a:spLocks/>
              </p:cNvSpPr>
              <p:nvPr/>
            </p:nvSpPr>
            <p:spPr bwMode="auto">
              <a:xfrm>
                <a:off x="3783" y="1255"/>
                <a:ext cx="128" cy="204"/>
              </a:xfrm>
              <a:custGeom>
                <a:avLst/>
                <a:gdLst>
                  <a:gd name="T0" fmla="*/ 115 w 116"/>
                  <a:gd name="T1" fmla="*/ 182 h 185"/>
                  <a:gd name="T2" fmla="*/ 3 w 116"/>
                  <a:gd name="T3" fmla="*/ 2 h 185"/>
                  <a:gd name="T4" fmla="*/ 1 w 116"/>
                  <a:gd name="T5" fmla="*/ 3 h 185"/>
                  <a:gd name="T6" fmla="*/ 113 w 116"/>
                  <a:gd name="T7" fmla="*/ 183 h 185"/>
                  <a:gd name="T8" fmla="*/ 115 w 116"/>
                  <a:gd name="T9" fmla="*/ 182 h 185"/>
                </a:gdLst>
                <a:ahLst/>
                <a:cxnLst>
                  <a:cxn ang="0">
                    <a:pos x="T0" y="T1"/>
                  </a:cxn>
                  <a:cxn ang="0">
                    <a:pos x="T2" y="T3"/>
                  </a:cxn>
                  <a:cxn ang="0">
                    <a:pos x="T4" y="T5"/>
                  </a:cxn>
                  <a:cxn ang="0">
                    <a:pos x="T6" y="T7"/>
                  </a:cxn>
                  <a:cxn ang="0">
                    <a:pos x="T8" y="T9"/>
                  </a:cxn>
                </a:cxnLst>
                <a:rect l="0" t="0" r="r" b="b"/>
                <a:pathLst>
                  <a:path w="116" h="185">
                    <a:moveTo>
                      <a:pt x="115" y="182"/>
                    </a:moveTo>
                    <a:cubicBezTo>
                      <a:pt x="77" y="122"/>
                      <a:pt x="39" y="63"/>
                      <a:pt x="3" y="2"/>
                    </a:cubicBezTo>
                    <a:cubicBezTo>
                      <a:pt x="2" y="0"/>
                      <a:pt x="0" y="2"/>
                      <a:pt x="1" y="3"/>
                    </a:cubicBezTo>
                    <a:cubicBezTo>
                      <a:pt x="36" y="64"/>
                      <a:pt x="73" y="125"/>
                      <a:pt x="113" y="183"/>
                    </a:cubicBezTo>
                    <a:cubicBezTo>
                      <a:pt x="114" y="185"/>
                      <a:pt x="116" y="183"/>
                      <a:pt x="115" y="18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5" name="is1ide-Freeform 213">
                <a:extLst>
                  <a:ext uri="{FF2B5EF4-FFF2-40B4-BE49-F238E27FC236}">
                    <a16:creationId xmlns:a16="http://schemas.microsoft.com/office/drawing/2014/main" id="{CBB94836-0997-40A6-96D0-04B9A0DC5F79}"/>
                  </a:ext>
                </a:extLst>
              </p:cNvPr>
              <p:cNvSpPr>
                <a:spLocks/>
              </p:cNvSpPr>
              <p:nvPr/>
            </p:nvSpPr>
            <p:spPr bwMode="auto">
              <a:xfrm>
                <a:off x="3793" y="1252"/>
                <a:ext cx="99" cy="161"/>
              </a:xfrm>
              <a:custGeom>
                <a:avLst/>
                <a:gdLst>
                  <a:gd name="T0" fmla="*/ 89 w 90"/>
                  <a:gd name="T1" fmla="*/ 141 h 146"/>
                  <a:gd name="T2" fmla="*/ 5 w 90"/>
                  <a:gd name="T3" fmla="*/ 2 h 146"/>
                  <a:gd name="T4" fmla="*/ 2 w 90"/>
                  <a:gd name="T5" fmla="*/ 4 h 146"/>
                  <a:gd name="T6" fmla="*/ 85 w 90"/>
                  <a:gd name="T7" fmla="*/ 144 h 146"/>
                  <a:gd name="T8" fmla="*/ 89 w 90"/>
                  <a:gd name="T9" fmla="*/ 141 h 146"/>
                </a:gdLst>
                <a:ahLst/>
                <a:cxnLst>
                  <a:cxn ang="0">
                    <a:pos x="T0" y="T1"/>
                  </a:cxn>
                  <a:cxn ang="0">
                    <a:pos x="T2" y="T3"/>
                  </a:cxn>
                  <a:cxn ang="0">
                    <a:pos x="T4" y="T5"/>
                  </a:cxn>
                  <a:cxn ang="0">
                    <a:pos x="T6" y="T7"/>
                  </a:cxn>
                  <a:cxn ang="0">
                    <a:pos x="T8" y="T9"/>
                  </a:cxn>
                </a:cxnLst>
                <a:rect l="0" t="0" r="r" b="b"/>
                <a:pathLst>
                  <a:path w="90" h="146">
                    <a:moveTo>
                      <a:pt x="89" y="141"/>
                    </a:moveTo>
                    <a:cubicBezTo>
                      <a:pt x="60" y="95"/>
                      <a:pt x="32" y="49"/>
                      <a:pt x="5" y="2"/>
                    </a:cubicBezTo>
                    <a:cubicBezTo>
                      <a:pt x="3" y="0"/>
                      <a:pt x="0" y="2"/>
                      <a:pt x="2" y="4"/>
                    </a:cubicBezTo>
                    <a:cubicBezTo>
                      <a:pt x="29" y="51"/>
                      <a:pt x="57" y="97"/>
                      <a:pt x="85" y="144"/>
                    </a:cubicBezTo>
                    <a:cubicBezTo>
                      <a:pt x="87" y="146"/>
                      <a:pt x="90" y="143"/>
                      <a:pt x="89" y="14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6" name="is1ide-Freeform 214">
                <a:extLst>
                  <a:ext uri="{FF2B5EF4-FFF2-40B4-BE49-F238E27FC236}">
                    <a16:creationId xmlns:a16="http://schemas.microsoft.com/office/drawing/2014/main" id="{63D2151A-1FBA-4E38-B5A2-0D6EC8664CCB}"/>
                  </a:ext>
                </a:extLst>
              </p:cNvPr>
              <p:cNvSpPr>
                <a:spLocks/>
              </p:cNvSpPr>
              <p:nvPr/>
            </p:nvSpPr>
            <p:spPr bwMode="auto">
              <a:xfrm>
                <a:off x="3784" y="1201"/>
                <a:ext cx="97" cy="168"/>
              </a:xfrm>
              <a:custGeom>
                <a:avLst/>
                <a:gdLst>
                  <a:gd name="T0" fmla="*/ 87 w 88"/>
                  <a:gd name="T1" fmla="*/ 146 h 152"/>
                  <a:gd name="T2" fmla="*/ 6 w 88"/>
                  <a:gd name="T3" fmla="*/ 2 h 152"/>
                  <a:gd name="T4" fmla="*/ 1 w 88"/>
                  <a:gd name="T5" fmla="*/ 4 h 152"/>
                  <a:gd name="T6" fmla="*/ 83 w 88"/>
                  <a:gd name="T7" fmla="*/ 149 h 152"/>
                  <a:gd name="T8" fmla="*/ 87 w 88"/>
                  <a:gd name="T9" fmla="*/ 146 h 152"/>
                </a:gdLst>
                <a:ahLst/>
                <a:cxnLst>
                  <a:cxn ang="0">
                    <a:pos x="T0" y="T1"/>
                  </a:cxn>
                  <a:cxn ang="0">
                    <a:pos x="T2" y="T3"/>
                  </a:cxn>
                  <a:cxn ang="0">
                    <a:pos x="T4" y="T5"/>
                  </a:cxn>
                  <a:cxn ang="0">
                    <a:pos x="T6" y="T7"/>
                  </a:cxn>
                  <a:cxn ang="0">
                    <a:pos x="T8" y="T9"/>
                  </a:cxn>
                </a:cxnLst>
                <a:rect l="0" t="0" r="r" b="b"/>
                <a:pathLst>
                  <a:path w="88" h="152">
                    <a:moveTo>
                      <a:pt x="87" y="146"/>
                    </a:moveTo>
                    <a:cubicBezTo>
                      <a:pt x="59" y="99"/>
                      <a:pt x="31" y="51"/>
                      <a:pt x="6" y="2"/>
                    </a:cubicBezTo>
                    <a:cubicBezTo>
                      <a:pt x="4" y="0"/>
                      <a:pt x="0" y="1"/>
                      <a:pt x="1" y="4"/>
                    </a:cubicBezTo>
                    <a:cubicBezTo>
                      <a:pt x="27" y="53"/>
                      <a:pt x="55" y="101"/>
                      <a:pt x="83" y="149"/>
                    </a:cubicBezTo>
                    <a:cubicBezTo>
                      <a:pt x="84" y="152"/>
                      <a:pt x="88" y="149"/>
                      <a:pt x="87" y="14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7" name="is1ide-Freeform 215">
                <a:extLst>
                  <a:ext uri="{FF2B5EF4-FFF2-40B4-BE49-F238E27FC236}">
                    <a16:creationId xmlns:a16="http://schemas.microsoft.com/office/drawing/2014/main" id="{81633B20-90CF-41F3-BCEE-37AB2FB16AB4}"/>
                  </a:ext>
                </a:extLst>
              </p:cNvPr>
              <p:cNvSpPr>
                <a:spLocks/>
              </p:cNvSpPr>
              <p:nvPr/>
            </p:nvSpPr>
            <p:spPr bwMode="auto">
              <a:xfrm>
                <a:off x="3783" y="1172"/>
                <a:ext cx="129" cy="221"/>
              </a:xfrm>
              <a:custGeom>
                <a:avLst/>
                <a:gdLst>
                  <a:gd name="T0" fmla="*/ 115 w 117"/>
                  <a:gd name="T1" fmla="*/ 196 h 201"/>
                  <a:gd name="T2" fmla="*/ 60 w 117"/>
                  <a:gd name="T3" fmla="*/ 99 h 201"/>
                  <a:gd name="T4" fmla="*/ 3 w 117"/>
                  <a:gd name="T5" fmla="*/ 2 h 201"/>
                  <a:gd name="T6" fmla="*/ 1 w 117"/>
                  <a:gd name="T7" fmla="*/ 3 h 201"/>
                  <a:gd name="T8" fmla="*/ 53 w 117"/>
                  <a:gd name="T9" fmla="*/ 94 h 201"/>
                  <a:gd name="T10" fmla="*/ 112 w 117"/>
                  <a:gd name="T11" fmla="*/ 199 h 201"/>
                  <a:gd name="T12" fmla="*/ 115 w 117"/>
                  <a:gd name="T13" fmla="*/ 196 h 201"/>
                </a:gdLst>
                <a:ahLst/>
                <a:cxnLst>
                  <a:cxn ang="0">
                    <a:pos x="T0" y="T1"/>
                  </a:cxn>
                  <a:cxn ang="0">
                    <a:pos x="T2" y="T3"/>
                  </a:cxn>
                  <a:cxn ang="0">
                    <a:pos x="T4" y="T5"/>
                  </a:cxn>
                  <a:cxn ang="0">
                    <a:pos x="T6" y="T7"/>
                  </a:cxn>
                  <a:cxn ang="0">
                    <a:pos x="T8" y="T9"/>
                  </a:cxn>
                  <a:cxn ang="0">
                    <a:pos x="T10" y="T11"/>
                  </a:cxn>
                  <a:cxn ang="0">
                    <a:pos x="T12" y="T13"/>
                  </a:cxn>
                </a:cxnLst>
                <a:rect l="0" t="0" r="r" b="b"/>
                <a:pathLst>
                  <a:path w="117" h="201">
                    <a:moveTo>
                      <a:pt x="115" y="196"/>
                    </a:moveTo>
                    <a:cubicBezTo>
                      <a:pt x="97" y="164"/>
                      <a:pt x="79" y="131"/>
                      <a:pt x="60" y="99"/>
                    </a:cubicBezTo>
                    <a:cubicBezTo>
                      <a:pt x="41" y="67"/>
                      <a:pt x="18" y="36"/>
                      <a:pt x="3" y="2"/>
                    </a:cubicBezTo>
                    <a:cubicBezTo>
                      <a:pt x="3" y="0"/>
                      <a:pt x="0" y="1"/>
                      <a:pt x="1" y="3"/>
                    </a:cubicBezTo>
                    <a:cubicBezTo>
                      <a:pt x="14" y="35"/>
                      <a:pt x="35" y="64"/>
                      <a:pt x="53" y="94"/>
                    </a:cubicBezTo>
                    <a:cubicBezTo>
                      <a:pt x="73" y="129"/>
                      <a:pt x="93" y="164"/>
                      <a:pt x="112" y="199"/>
                    </a:cubicBezTo>
                    <a:cubicBezTo>
                      <a:pt x="113" y="201"/>
                      <a:pt x="117" y="199"/>
                      <a:pt x="115" y="19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8" name="is1ide-Freeform 216">
                <a:extLst>
                  <a:ext uri="{FF2B5EF4-FFF2-40B4-BE49-F238E27FC236}">
                    <a16:creationId xmlns:a16="http://schemas.microsoft.com/office/drawing/2014/main" id="{7314EB1F-C572-4DD3-B7FD-7D56D6DECFE4}"/>
                  </a:ext>
                </a:extLst>
              </p:cNvPr>
              <p:cNvSpPr>
                <a:spLocks/>
              </p:cNvSpPr>
              <p:nvPr/>
            </p:nvSpPr>
            <p:spPr bwMode="auto">
              <a:xfrm>
                <a:off x="3827" y="1219"/>
                <a:ext cx="125" cy="212"/>
              </a:xfrm>
              <a:custGeom>
                <a:avLst/>
                <a:gdLst>
                  <a:gd name="T0" fmla="*/ 113 w 114"/>
                  <a:gd name="T1" fmla="*/ 189 h 193"/>
                  <a:gd name="T2" fmla="*/ 4 w 114"/>
                  <a:gd name="T3" fmla="*/ 1 h 193"/>
                  <a:gd name="T4" fmla="*/ 1 w 114"/>
                  <a:gd name="T5" fmla="*/ 3 h 193"/>
                  <a:gd name="T6" fmla="*/ 110 w 114"/>
                  <a:gd name="T7" fmla="*/ 191 h 193"/>
                  <a:gd name="T8" fmla="*/ 113 w 114"/>
                  <a:gd name="T9" fmla="*/ 189 h 193"/>
                </a:gdLst>
                <a:ahLst/>
                <a:cxnLst>
                  <a:cxn ang="0">
                    <a:pos x="T0" y="T1"/>
                  </a:cxn>
                  <a:cxn ang="0">
                    <a:pos x="T2" y="T3"/>
                  </a:cxn>
                  <a:cxn ang="0">
                    <a:pos x="T4" y="T5"/>
                  </a:cxn>
                  <a:cxn ang="0">
                    <a:pos x="T6" y="T7"/>
                  </a:cxn>
                  <a:cxn ang="0">
                    <a:pos x="T8" y="T9"/>
                  </a:cxn>
                </a:cxnLst>
                <a:rect l="0" t="0" r="r" b="b"/>
                <a:pathLst>
                  <a:path w="114" h="193">
                    <a:moveTo>
                      <a:pt x="113" y="189"/>
                    </a:moveTo>
                    <a:cubicBezTo>
                      <a:pt x="78" y="126"/>
                      <a:pt x="41" y="64"/>
                      <a:pt x="4" y="1"/>
                    </a:cubicBezTo>
                    <a:cubicBezTo>
                      <a:pt x="3" y="0"/>
                      <a:pt x="0" y="1"/>
                      <a:pt x="1" y="3"/>
                    </a:cubicBezTo>
                    <a:cubicBezTo>
                      <a:pt x="38" y="66"/>
                      <a:pt x="74" y="128"/>
                      <a:pt x="110" y="191"/>
                    </a:cubicBezTo>
                    <a:cubicBezTo>
                      <a:pt x="112" y="193"/>
                      <a:pt x="114" y="191"/>
                      <a:pt x="113" y="1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9" name="is1ide-Freeform 217">
                <a:extLst>
                  <a:ext uri="{FF2B5EF4-FFF2-40B4-BE49-F238E27FC236}">
                    <a16:creationId xmlns:a16="http://schemas.microsoft.com/office/drawing/2014/main" id="{4362C309-C337-4014-A724-5835F03BA3A9}"/>
                  </a:ext>
                </a:extLst>
              </p:cNvPr>
              <p:cNvSpPr>
                <a:spLocks/>
              </p:cNvSpPr>
              <p:nvPr/>
            </p:nvSpPr>
            <p:spPr bwMode="auto">
              <a:xfrm>
                <a:off x="3858" y="1235"/>
                <a:ext cx="106" cy="194"/>
              </a:xfrm>
              <a:custGeom>
                <a:avLst/>
                <a:gdLst>
                  <a:gd name="T0" fmla="*/ 95 w 97"/>
                  <a:gd name="T1" fmla="*/ 172 h 176"/>
                  <a:gd name="T2" fmla="*/ 4 w 97"/>
                  <a:gd name="T3" fmla="*/ 2 h 176"/>
                  <a:gd name="T4" fmla="*/ 1 w 97"/>
                  <a:gd name="T5" fmla="*/ 3 h 176"/>
                  <a:gd name="T6" fmla="*/ 92 w 97"/>
                  <a:gd name="T7" fmla="*/ 174 h 176"/>
                  <a:gd name="T8" fmla="*/ 95 w 97"/>
                  <a:gd name="T9" fmla="*/ 172 h 176"/>
                </a:gdLst>
                <a:ahLst/>
                <a:cxnLst>
                  <a:cxn ang="0">
                    <a:pos x="T0" y="T1"/>
                  </a:cxn>
                  <a:cxn ang="0">
                    <a:pos x="T2" y="T3"/>
                  </a:cxn>
                  <a:cxn ang="0">
                    <a:pos x="T4" y="T5"/>
                  </a:cxn>
                  <a:cxn ang="0">
                    <a:pos x="T6" y="T7"/>
                  </a:cxn>
                  <a:cxn ang="0">
                    <a:pos x="T8" y="T9"/>
                  </a:cxn>
                </a:cxnLst>
                <a:rect l="0" t="0" r="r" b="b"/>
                <a:pathLst>
                  <a:path w="97" h="176">
                    <a:moveTo>
                      <a:pt x="95" y="172"/>
                    </a:moveTo>
                    <a:cubicBezTo>
                      <a:pt x="65" y="115"/>
                      <a:pt x="35" y="58"/>
                      <a:pt x="4" y="2"/>
                    </a:cubicBezTo>
                    <a:cubicBezTo>
                      <a:pt x="3" y="0"/>
                      <a:pt x="0" y="2"/>
                      <a:pt x="1" y="3"/>
                    </a:cubicBezTo>
                    <a:cubicBezTo>
                      <a:pt x="32" y="60"/>
                      <a:pt x="62" y="117"/>
                      <a:pt x="92" y="174"/>
                    </a:cubicBezTo>
                    <a:cubicBezTo>
                      <a:pt x="94" y="176"/>
                      <a:pt x="97" y="174"/>
                      <a:pt x="95" y="17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0" name="is1ide-Freeform 218">
                <a:extLst>
                  <a:ext uri="{FF2B5EF4-FFF2-40B4-BE49-F238E27FC236}">
                    <a16:creationId xmlns:a16="http://schemas.microsoft.com/office/drawing/2014/main" id="{6BE974D8-B2D8-4291-9B57-32EC11887389}"/>
                  </a:ext>
                </a:extLst>
              </p:cNvPr>
              <p:cNvSpPr>
                <a:spLocks/>
              </p:cNvSpPr>
              <p:nvPr/>
            </p:nvSpPr>
            <p:spPr bwMode="auto">
              <a:xfrm>
                <a:off x="3874" y="1238"/>
                <a:ext cx="98" cy="169"/>
              </a:xfrm>
              <a:custGeom>
                <a:avLst/>
                <a:gdLst>
                  <a:gd name="T0" fmla="*/ 88 w 89"/>
                  <a:gd name="T1" fmla="*/ 149 h 154"/>
                  <a:gd name="T2" fmla="*/ 4 w 89"/>
                  <a:gd name="T3" fmla="*/ 2 h 154"/>
                  <a:gd name="T4" fmla="*/ 1 w 89"/>
                  <a:gd name="T5" fmla="*/ 4 h 154"/>
                  <a:gd name="T6" fmla="*/ 85 w 89"/>
                  <a:gd name="T7" fmla="*/ 151 h 154"/>
                  <a:gd name="T8" fmla="*/ 88 w 89"/>
                  <a:gd name="T9" fmla="*/ 149 h 154"/>
                </a:gdLst>
                <a:ahLst/>
                <a:cxnLst>
                  <a:cxn ang="0">
                    <a:pos x="T0" y="T1"/>
                  </a:cxn>
                  <a:cxn ang="0">
                    <a:pos x="T2" y="T3"/>
                  </a:cxn>
                  <a:cxn ang="0">
                    <a:pos x="T4" y="T5"/>
                  </a:cxn>
                  <a:cxn ang="0">
                    <a:pos x="T6" y="T7"/>
                  </a:cxn>
                  <a:cxn ang="0">
                    <a:pos x="T8" y="T9"/>
                  </a:cxn>
                </a:cxnLst>
                <a:rect l="0" t="0" r="r" b="b"/>
                <a:pathLst>
                  <a:path w="89" h="154">
                    <a:moveTo>
                      <a:pt x="88" y="149"/>
                    </a:moveTo>
                    <a:cubicBezTo>
                      <a:pt x="60" y="100"/>
                      <a:pt x="32" y="51"/>
                      <a:pt x="4" y="2"/>
                    </a:cubicBezTo>
                    <a:cubicBezTo>
                      <a:pt x="3" y="0"/>
                      <a:pt x="0" y="2"/>
                      <a:pt x="1" y="4"/>
                    </a:cubicBezTo>
                    <a:cubicBezTo>
                      <a:pt x="30" y="53"/>
                      <a:pt x="57" y="103"/>
                      <a:pt x="85" y="151"/>
                    </a:cubicBezTo>
                    <a:cubicBezTo>
                      <a:pt x="86" y="154"/>
                      <a:pt x="89" y="151"/>
                      <a:pt x="88" y="14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1" name="is1ide-Freeform 219">
                <a:extLst>
                  <a:ext uri="{FF2B5EF4-FFF2-40B4-BE49-F238E27FC236}">
                    <a16:creationId xmlns:a16="http://schemas.microsoft.com/office/drawing/2014/main" id="{48E80D1E-29B1-4772-8DC3-FA188A0355D4}"/>
                  </a:ext>
                </a:extLst>
              </p:cNvPr>
              <p:cNvSpPr>
                <a:spLocks/>
              </p:cNvSpPr>
              <p:nvPr/>
            </p:nvSpPr>
            <p:spPr bwMode="auto">
              <a:xfrm>
                <a:off x="3925" y="1272"/>
                <a:ext cx="100" cy="194"/>
              </a:xfrm>
              <a:custGeom>
                <a:avLst/>
                <a:gdLst>
                  <a:gd name="T0" fmla="*/ 90 w 91"/>
                  <a:gd name="T1" fmla="*/ 175 h 177"/>
                  <a:gd name="T2" fmla="*/ 4 w 91"/>
                  <a:gd name="T3" fmla="*/ 2 h 177"/>
                  <a:gd name="T4" fmla="*/ 1 w 91"/>
                  <a:gd name="T5" fmla="*/ 3 h 177"/>
                  <a:gd name="T6" fmla="*/ 88 w 91"/>
                  <a:gd name="T7" fmla="*/ 176 h 177"/>
                  <a:gd name="T8" fmla="*/ 90 w 91"/>
                  <a:gd name="T9" fmla="*/ 175 h 177"/>
                </a:gdLst>
                <a:ahLst/>
                <a:cxnLst>
                  <a:cxn ang="0">
                    <a:pos x="T0" y="T1"/>
                  </a:cxn>
                  <a:cxn ang="0">
                    <a:pos x="T2" y="T3"/>
                  </a:cxn>
                  <a:cxn ang="0">
                    <a:pos x="T4" y="T5"/>
                  </a:cxn>
                  <a:cxn ang="0">
                    <a:pos x="T6" y="T7"/>
                  </a:cxn>
                  <a:cxn ang="0">
                    <a:pos x="T8" y="T9"/>
                  </a:cxn>
                </a:cxnLst>
                <a:rect l="0" t="0" r="r" b="b"/>
                <a:pathLst>
                  <a:path w="91" h="177">
                    <a:moveTo>
                      <a:pt x="90" y="175"/>
                    </a:moveTo>
                    <a:cubicBezTo>
                      <a:pt x="60" y="118"/>
                      <a:pt x="29" y="61"/>
                      <a:pt x="4" y="2"/>
                    </a:cubicBezTo>
                    <a:cubicBezTo>
                      <a:pt x="3" y="0"/>
                      <a:pt x="0" y="1"/>
                      <a:pt x="1" y="3"/>
                    </a:cubicBezTo>
                    <a:cubicBezTo>
                      <a:pt x="26" y="63"/>
                      <a:pt x="56" y="120"/>
                      <a:pt x="88" y="176"/>
                    </a:cubicBezTo>
                    <a:cubicBezTo>
                      <a:pt x="88" y="177"/>
                      <a:pt x="91" y="176"/>
                      <a:pt x="90" y="1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2" name="is1ide-Freeform 220">
                <a:extLst>
                  <a:ext uri="{FF2B5EF4-FFF2-40B4-BE49-F238E27FC236}">
                    <a16:creationId xmlns:a16="http://schemas.microsoft.com/office/drawing/2014/main" id="{736091B5-7CB4-453C-A83B-C59FB7ACDD56}"/>
                  </a:ext>
                </a:extLst>
              </p:cNvPr>
              <p:cNvSpPr>
                <a:spLocks/>
              </p:cNvSpPr>
              <p:nvPr/>
            </p:nvSpPr>
            <p:spPr bwMode="auto">
              <a:xfrm>
                <a:off x="3979" y="1318"/>
                <a:ext cx="70" cy="143"/>
              </a:xfrm>
              <a:custGeom>
                <a:avLst/>
                <a:gdLst>
                  <a:gd name="T0" fmla="*/ 64 w 64"/>
                  <a:gd name="T1" fmla="*/ 128 h 130"/>
                  <a:gd name="T2" fmla="*/ 3 w 64"/>
                  <a:gd name="T3" fmla="*/ 1 h 130"/>
                  <a:gd name="T4" fmla="*/ 1 w 64"/>
                  <a:gd name="T5" fmla="*/ 2 h 130"/>
                  <a:gd name="T6" fmla="*/ 61 w 64"/>
                  <a:gd name="T7" fmla="*/ 129 h 130"/>
                  <a:gd name="T8" fmla="*/ 64 w 64"/>
                  <a:gd name="T9" fmla="*/ 128 h 130"/>
                </a:gdLst>
                <a:ahLst/>
                <a:cxnLst>
                  <a:cxn ang="0">
                    <a:pos x="T0" y="T1"/>
                  </a:cxn>
                  <a:cxn ang="0">
                    <a:pos x="T2" y="T3"/>
                  </a:cxn>
                  <a:cxn ang="0">
                    <a:pos x="T4" y="T5"/>
                  </a:cxn>
                  <a:cxn ang="0">
                    <a:pos x="T6" y="T7"/>
                  </a:cxn>
                  <a:cxn ang="0">
                    <a:pos x="T8" y="T9"/>
                  </a:cxn>
                </a:cxnLst>
                <a:rect l="0" t="0" r="r" b="b"/>
                <a:pathLst>
                  <a:path w="64" h="130">
                    <a:moveTo>
                      <a:pt x="64" y="128"/>
                    </a:moveTo>
                    <a:cubicBezTo>
                      <a:pt x="44" y="85"/>
                      <a:pt x="23" y="43"/>
                      <a:pt x="3" y="1"/>
                    </a:cubicBezTo>
                    <a:cubicBezTo>
                      <a:pt x="2" y="0"/>
                      <a:pt x="0" y="0"/>
                      <a:pt x="1" y="2"/>
                    </a:cubicBezTo>
                    <a:cubicBezTo>
                      <a:pt x="21" y="44"/>
                      <a:pt x="41" y="86"/>
                      <a:pt x="61" y="129"/>
                    </a:cubicBezTo>
                    <a:cubicBezTo>
                      <a:pt x="62" y="130"/>
                      <a:pt x="64" y="129"/>
                      <a:pt x="64" y="12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3" name="is1ide-Freeform 221">
                <a:extLst>
                  <a:ext uri="{FF2B5EF4-FFF2-40B4-BE49-F238E27FC236}">
                    <a16:creationId xmlns:a16="http://schemas.microsoft.com/office/drawing/2014/main" id="{AE008534-5D4B-4F2A-998A-0507585A87D1}"/>
                  </a:ext>
                </a:extLst>
              </p:cNvPr>
              <p:cNvSpPr>
                <a:spLocks/>
              </p:cNvSpPr>
              <p:nvPr/>
            </p:nvSpPr>
            <p:spPr bwMode="auto">
              <a:xfrm>
                <a:off x="4217" y="1761"/>
                <a:ext cx="168" cy="311"/>
              </a:xfrm>
              <a:custGeom>
                <a:avLst/>
                <a:gdLst>
                  <a:gd name="T0" fmla="*/ 84 w 153"/>
                  <a:gd name="T1" fmla="*/ 154 h 282"/>
                  <a:gd name="T2" fmla="*/ 20 w 153"/>
                  <a:gd name="T3" fmla="*/ 19 h 282"/>
                  <a:gd name="T4" fmla="*/ 19 w 153"/>
                  <a:gd name="T5" fmla="*/ 12 h 282"/>
                  <a:gd name="T6" fmla="*/ 8 w 153"/>
                  <a:gd name="T7" fmla="*/ 1 h 282"/>
                  <a:gd name="T8" fmla="*/ 9 w 153"/>
                  <a:gd name="T9" fmla="*/ 28 h 282"/>
                  <a:gd name="T10" fmla="*/ 7 w 153"/>
                  <a:gd name="T11" fmla="*/ 33 h 282"/>
                  <a:gd name="T12" fmla="*/ 7 w 153"/>
                  <a:gd name="T13" fmla="*/ 194 h 282"/>
                  <a:gd name="T14" fmla="*/ 6 w 153"/>
                  <a:gd name="T15" fmla="*/ 217 h 282"/>
                  <a:gd name="T16" fmla="*/ 6 w 153"/>
                  <a:gd name="T17" fmla="*/ 226 h 282"/>
                  <a:gd name="T18" fmla="*/ 18 w 153"/>
                  <a:gd name="T19" fmla="*/ 244 h 282"/>
                  <a:gd name="T20" fmla="*/ 20 w 153"/>
                  <a:gd name="T21" fmla="*/ 238 h 282"/>
                  <a:gd name="T22" fmla="*/ 51 w 153"/>
                  <a:gd name="T23" fmla="*/ 265 h 282"/>
                  <a:gd name="T24" fmla="*/ 46 w 153"/>
                  <a:gd name="T25" fmla="*/ 249 h 282"/>
                  <a:gd name="T26" fmla="*/ 51 w 153"/>
                  <a:gd name="T27" fmla="*/ 250 h 282"/>
                  <a:gd name="T28" fmla="*/ 63 w 153"/>
                  <a:gd name="T29" fmla="*/ 255 h 282"/>
                  <a:gd name="T30" fmla="*/ 74 w 153"/>
                  <a:gd name="T31" fmla="*/ 258 h 282"/>
                  <a:gd name="T32" fmla="*/ 99 w 153"/>
                  <a:gd name="T33" fmla="*/ 277 h 282"/>
                  <a:gd name="T34" fmla="*/ 104 w 153"/>
                  <a:gd name="T35" fmla="*/ 273 h 282"/>
                  <a:gd name="T36" fmla="*/ 71 w 153"/>
                  <a:gd name="T37" fmla="*/ 211 h 282"/>
                  <a:gd name="T38" fmla="*/ 35 w 153"/>
                  <a:gd name="T39" fmla="*/ 141 h 282"/>
                  <a:gd name="T40" fmla="*/ 120 w 153"/>
                  <a:gd name="T41" fmla="*/ 277 h 282"/>
                  <a:gd name="T42" fmla="*/ 35 w 153"/>
                  <a:gd name="T43" fmla="*/ 126 h 282"/>
                  <a:gd name="T44" fmla="*/ 20 w 153"/>
                  <a:gd name="T45" fmla="*/ 82 h 282"/>
                  <a:gd name="T46" fmla="*/ 109 w 153"/>
                  <a:gd name="T47" fmla="*/ 247 h 282"/>
                  <a:gd name="T48" fmla="*/ 21 w 153"/>
                  <a:gd name="T49" fmla="*/ 72 h 282"/>
                  <a:gd name="T50" fmla="*/ 100 w 153"/>
                  <a:gd name="T51" fmla="*/ 204 h 282"/>
                  <a:gd name="T52" fmla="*/ 23 w 153"/>
                  <a:gd name="T53" fmla="*/ 39 h 282"/>
                  <a:gd name="T54" fmla="*/ 56 w 153"/>
                  <a:gd name="T55" fmla="*/ 115 h 282"/>
                  <a:gd name="T56" fmla="*/ 15 w 153"/>
                  <a:gd name="T57" fmla="*/ 87 h 282"/>
                  <a:gd name="T58" fmla="*/ 14 w 153"/>
                  <a:gd name="T59" fmla="*/ 67 h 282"/>
                  <a:gd name="T60" fmla="*/ 15 w 153"/>
                  <a:gd name="T61" fmla="*/ 55 h 282"/>
                  <a:gd name="T62" fmla="*/ 14 w 153"/>
                  <a:gd name="T63" fmla="*/ 58 h 282"/>
                  <a:gd name="T64" fmla="*/ 15 w 153"/>
                  <a:gd name="T65" fmla="*/ 55 h 282"/>
                  <a:gd name="T66" fmla="*/ 14 w 153"/>
                  <a:gd name="T67" fmla="*/ 40 h 282"/>
                  <a:gd name="T68" fmla="*/ 16 w 153"/>
                  <a:gd name="T69" fmla="*/ 25 h 282"/>
                  <a:gd name="T70" fmla="*/ 68 w 153"/>
                  <a:gd name="T71" fmla="*/ 217 h 282"/>
                  <a:gd name="T72" fmla="*/ 66 w 153"/>
                  <a:gd name="T73" fmla="*/ 221 h 282"/>
                  <a:gd name="T74" fmla="*/ 70 w 153"/>
                  <a:gd name="T75" fmla="*/ 237 h 282"/>
                  <a:gd name="T76" fmla="*/ 64 w 153"/>
                  <a:gd name="T77" fmla="*/ 224 h 282"/>
                  <a:gd name="T78" fmla="*/ 64 w 153"/>
                  <a:gd name="T79" fmla="*/ 208 h 282"/>
                  <a:gd name="T80" fmla="*/ 35 w 153"/>
                  <a:gd name="T81" fmla="*/ 166 h 282"/>
                  <a:gd name="T82" fmla="*/ 35 w 153"/>
                  <a:gd name="T83" fmla="*/ 174 h 282"/>
                  <a:gd name="T84" fmla="*/ 57 w 153"/>
                  <a:gd name="T85" fmla="*/ 212 h 282"/>
                  <a:gd name="T86" fmla="*/ 35 w 153"/>
                  <a:gd name="T87" fmla="*/ 185 h 282"/>
                  <a:gd name="T88" fmla="*/ 19 w 153"/>
                  <a:gd name="T89" fmla="*/ 135 h 282"/>
                  <a:gd name="T90" fmla="*/ 19 w 153"/>
                  <a:gd name="T91" fmla="*/ 1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3" h="282">
                    <a:moveTo>
                      <a:pt x="152" y="275"/>
                    </a:moveTo>
                    <a:cubicBezTo>
                      <a:pt x="128" y="236"/>
                      <a:pt x="105" y="196"/>
                      <a:pt x="82" y="156"/>
                    </a:cubicBezTo>
                    <a:cubicBezTo>
                      <a:pt x="84" y="156"/>
                      <a:pt x="85" y="155"/>
                      <a:pt x="84" y="154"/>
                    </a:cubicBezTo>
                    <a:cubicBezTo>
                      <a:pt x="66" y="112"/>
                      <a:pt x="44" y="72"/>
                      <a:pt x="23" y="32"/>
                    </a:cubicBezTo>
                    <a:cubicBezTo>
                      <a:pt x="23" y="28"/>
                      <a:pt x="23" y="24"/>
                      <a:pt x="23" y="20"/>
                    </a:cubicBezTo>
                    <a:cubicBezTo>
                      <a:pt x="24" y="18"/>
                      <a:pt x="20" y="17"/>
                      <a:pt x="20" y="19"/>
                    </a:cubicBezTo>
                    <a:cubicBezTo>
                      <a:pt x="20" y="21"/>
                      <a:pt x="20" y="24"/>
                      <a:pt x="20" y="26"/>
                    </a:cubicBezTo>
                    <a:cubicBezTo>
                      <a:pt x="20" y="26"/>
                      <a:pt x="20" y="26"/>
                      <a:pt x="20" y="26"/>
                    </a:cubicBezTo>
                    <a:cubicBezTo>
                      <a:pt x="20" y="21"/>
                      <a:pt x="19" y="16"/>
                      <a:pt x="19" y="12"/>
                    </a:cubicBezTo>
                    <a:cubicBezTo>
                      <a:pt x="19" y="9"/>
                      <a:pt x="15" y="9"/>
                      <a:pt x="14" y="11"/>
                    </a:cubicBezTo>
                    <a:cubicBezTo>
                      <a:pt x="14" y="12"/>
                      <a:pt x="14" y="13"/>
                      <a:pt x="14" y="13"/>
                    </a:cubicBezTo>
                    <a:cubicBezTo>
                      <a:pt x="12" y="9"/>
                      <a:pt x="10" y="5"/>
                      <a:pt x="8" y="1"/>
                    </a:cubicBezTo>
                    <a:cubicBezTo>
                      <a:pt x="7" y="0"/>
                      <a:pt x="4" y="1"/>
                      <a:pt x="5" y="2"/>
                    </a:cubicBezTo>
                    <a:cubicBezTo>
                      <a:pt x="7" y="7"/>
                      <a:pt x="10" y="13"/>
                      <a:pt x="12" y="18"/>
                    </a:cubicBezTo>
                    <a:cubicBezTo>
                      <a:pt x="11" y="21"/>
                      <a:pt x="10" y="25"/>
                      <a:pt x="9" y="28"/>
                    </a:cubicBezTo>
                    <a:cubicBezTo>
                      <a:pt x="8" y="25"/>
                      <a:pt x="7" y="22"/>
                      <a:pt x="5" y="19"/>
                    </a:cubicBezTo>
                    <a:cubicBezTo>
                      <a:pt x="4" y="18"/>
                      <a:pt x="2" y="19"/>
                      <a:pt x="3" y="20"/>
                    </a:cubicBezTo>
                    <a:cubicBezTo>
                      <a:pt x="4" y="24"/>
                      <a:pt x="6" y="29"/>
                      <a:pt x="7" y="33"/>
                    </a:cubicBezTo>
                    <a:cubicBezTo>
                      <a:pt x="6" y="34"/>
                      <a:pt x="4" y="35"/>
                      <a:pt x="4" y="38"/>
                    </a:cubicBezTo>
                    <a:cubicBezTo>
                      <a:pt x="4" y="73"/>
                      <a:pt x="4" y="107"/>
                      <a:pt x="3" y="142"/>
                    </a:cubicBezTo>
                    <a:cubicBezTo>
                      <a:pt x="3" y="158"/>
                      <a:pt x="4" y="177"/>
                      <a:pt x="7" y="194"/>
                    </a:cubicBezTo>
                    <a:cubicBezTo>
                      <a:pt x="7" y="202"/>
                      <a:pt x="8" y="210"/>
                      <a:pt x="9" y="218"/>
                    </a:cubicBezTo>
                    <a:cubicBezTo>
                      <a:pt x="8" y="219"/>
                      <a:pt x="8" y="219"/>
                      <a:pt x="8" y="219"/>
                    </a:cubicBezTo>
                    <a:cubicBezTo>
                      <a:pt x="7" y="219"/>
                      <a:pt x="7" y="218"/>
                      <a:pt x="6" y="217"/>
                    </a:cubicBezTo>
                    <a:cubicBezTo>
                      <a:pt x="6" y="215"/>
                      <a:pt x="4" y="212"/>
                      <a:pt x="3" y="210"/>
                    </a:cubicBezTo>
                    <a:cubicBezTo>
                      <a:pt x="2" y="208"/>
                      <a:pt x="0" y="209"/>
                      <a:pt x="0" y="211"/>
                    </a:cubicBezTo>
                    <a:cubicBezTo>
                      <a:pt x="1" y="216"/>
                      <a:pt x="3" y="221"/>
                      <a:pt x="6" y="226"/>
                    </a:cubicBezTo>
                    <a:cubicBezTo>
                      <a:pt x="5" y="226"/>
                      <a:pt x="4" y="227"/>
                      <a:pt x="5" y="229"/>
                    </a:cubicBezTo>
                    <a:cubicBezTo>
                      <a:pt x="8" y="234"/>
                      <a:pt x="11" y="240"/>
                      <a:pt x="15" y="245"/>
                    </a:cubicBezTo>
                    <a:cubicBezTo>
                      <a:pt x="16" y="246"/>
                      <a:pt x="18" y="245"/>
                      <a:pt x="18" y="244"/>
                    </a:cubicBezTo>
                    <a:cubicBezTo>
                      <a:pt x="23" y="250"/>
                      <a:pt x="28" y="256"/>
                      <a:pt x="33" y="262"/>
                    </a:cubicBezTo>
                    <a:cubicBezTo>
                      <a:pt x="35" y="263"/>
                      <a:pt x="37" y="262"/>
                      <a:pt x="36" y="260"/>
                    </a:cubicBezTo>
                    <a:cubicBezTo>
                      <a:pt x="31" y="252"/>
                      <a:pt x="25" y="245"/>
                      <a:pt x="20" y="238"/>
                    </a:cubicBezTo>
                    <a:cubicBezTo>
                      <a:pt x="23" y="241"/>
                      <a:pt x="28" y="243"/>
                      <a:pt x="32" y="244"/>
                    </a:cubicBezTo>
                    <a:cubicBezTo>
                      <a:pt x="37" y="252"/>
                      <a:pt x="42" y="260"/>
                      <a:pt x="49" y="267"/>
                    </a:cubicBezTo>
                    <a:cubicBezTo>
                      <a:pt x="50" y="268"/>
                      <a:pt x="52" y="267"/>
                      <a:pt x="51" y="265"/>
                    </a:cubicBezTo>
                    <a:cubicBezTo>
                      <a:pt x="47" y="259"/>
                      <a:pt x="43" y="253"/>
                      <a:pt x="39" y="247"/>
                    </a:cubicBezTo>
                    <a:cubicBezTo>
                      <a:pt x="41" y="248"/>
                      <a:pt x="44" y="248"/>
                      <a:pt x="46" y="249"/>
                    </a:cubicBezTo>
                    <a:cubicBezTo>
                      <a:pt x="46" y="249"/>
                      <a:pt x="46" y="249"/>
                      <a:pt x="46" y="249"/>
                    </a:cubicBezTo>
                    <a:cubicBezTo>
                      <a:pt x="51" y="256"/>
                      <a:pt x="56" y="263"/>
                      <a:pt x="61" y="269"/>
                    </a:cubicBezTo>
                    <a:cubicBezTo>
                      <a:pt x="62" y="270"/>
                      <a:pt x="64" y="269"/>
                      <a:pt x="63" y="268"/>
                    </a:cubicBezTo>
                    <a:cubicBezTo>
                      <a:pt x="59" y="262"/>
                      <a:pt x="55" y="256"/>
                      <a:pt x="51" y="250"/>
                    </a:cubicBezTo>
                    <a:cubicBezTo>
                      <a:pt x="53" y="250"/>
                      <a:pt x="55" y="250"/>
                      <a:pt x="56" y="248"/>
                    </a:cubicBezTo>
                    <a:cubicBezTo>
                      <a:pt x="58" y="251"/>
                      <a:pt x="60" y="254"/>
                      <a:pt x="61" y="256"/>
                    </a:cubicBezTo>
                    <a:cubicBezTo>
                      <a:pt x="62" y="258"/>
                      <a:pt x="64" y="256"/>
                      <a:pt x="63" y="255"/>
                    </a:cubicBezTo>
                    <a:cubicBezTo>
                      <a:pt x="61" y="251"/>
                      <a:pt x="59" y="247"/>
                      <a:pt x="56" y="243"/>
                    </a:cubicBezTo>
                    <a:cubicBezTo>
                      <a:pt x="58" y="245"/>
                      <a:pt x="60" y="246"/>
                      <a:pt x="62" y="247"/>
                    </a:cubicBezTo>
                    <a:cubicBezTo>
                      <a:pt x="66" y="251"/>
                      <a:pt x="70" y="254"/>
                      <a:pt x="74" y="258"/>
                    </a:cubicBezTo>
                    <a:cubicBezTo>
                      <a:pt x="76" y="260"/>
                      <a:pt x="77" y="262"/>
                      <a:pt x="79" y="265"/>
                    </a:cubicBezTo>
                    <a:cubicBezTo>
                      <a:pt x="79" y="266"/>
                      <a:pt x="81" y="265"/>
                      <a:pt x="82" y="265"/>
                    </a:cubicBezTo>
                    <a:cubicBezTo>
                      <a:pt x="87" y="269"/>
                      <a:pt x="93" y="274"/>
                      <a:pt x="99" y="277"/>
                    </a:cubicBezTo>
                    <a:cubicBezTo>
                      <a:pt x="100" y="278"/>
                      <a:pt x="101" y="278"/>
                      <a:pt x="102" y="278"/>
                    </a:cubicBezTo>
                    <a:cubicBezTo>
                      <a:pt x="103" y="279"/>
                      <a:pt x="106" y="277"/>
                      <a:pt x="105" y="275"/>
                    </a:cubicBezTo>
                    <a:cubicBezTo>
                      <a:pt x="105" y="275"/>
                      <a:pt x="104" y="274"/>
                      <a:pt x="104" y="273"/>
                    </a:cubicBezTo>
                    <a:cubicBezTo>
                      <a:pt x="104" y="272"/>
                      <a:pt x="104" y="271"/>
                      <a:pt x="103" y="270"/>
                    </a:cubicBezTo>
                    <a:cubicBezTo>
                      <a:pt x="103" y="270"/>
                      <a:pt x="102" y="270"/>
                      <a:pt x="102" y="270"/>
                    </a:cubicBezTo>
                    <a:cubicBezTo>
                      <a:pt x="93" y="250"/>
                      <a:pt x="82" y="230"/>
                      <a:pt x="71" y="211"/>
                    </a:cubicBezTo>
                    <a:cubicBezTo>
                      <a:pt x="72" y="209"/>
                      <a:pt x="71" y="207"/>
                      <a:pt x="69" y="207"/>
                    </a:cubicBezTo>
                    <a:cubicBezTo>
                      <a:pt x="57" y="186"/>
                      <a:pt x="46" y="165"/>
                      <a:pt x="35" y="143"/>
                    </a:cubicBezTo>
                    <a:cubicBezTo>
                      <a:pt x="35" y="141"/>
                      <a:pt x="35" y="141"/>
                      <a:pt x="35" y="141"/>
                    </a:cubicBezTo>
                    <a:cubicBezTo>
                      <a:pt x="42" y="153"/>
                      <a:pt x="49" y="165"/>
                      <a:pt x="55" y="176"/>
                    </a:cubicBezTo>
                    <a:cubicBezTo>
                      <a:pt x="74" y="211"/>
                      <a:pt x="88" y="252"/>
                      <a:pt x="117" y="280"/>
                    </a:cubicBezTo>
                    <a:cubicBezTo>
                      <a:pt x="119" y="282"/>
                      <a:pt x="121" y="279"/>
                      <a:pt x="120" y="277"/>
                    </a:cubicBezTo>
                    <a:cubicBezTo>
                      <a:pt x="98" y="248"/>
                      <a:pt x="84" y="216"/>
                      <a:pt x="66" y="185"/>
                    </a:cubicBezTo>
                    <a:cubicBezTo>
                      <a:pt x="57" y="167"/>
                      <a:pt x="45" y="149"/>
                      <a:pt x="35" y="131"/>
                    </a:cubicBezTo>
                    <a:cubicBezTo>
                      <a:pt x="35" y="129"/>
                      <a:pt x="35" y="127"/>
                      <a:pt x="35" y="126"/>
                    </a:cubicBezTo>
                    <a:cubicBezTo>
                      <a:pt x="35" y="122"/>
                      <a:pt x="33" y="120"/>
                      <a:pt x="30" y="121"/>
                    </a:cubicBezTo>
                    <a:cubicBezTo>
                      <a:pt x="26" y="113"/>
                      <a:pt x="23" y="106"/>
                      <a:pt x="20" y="99"/>
                    </a:cubicBezTo>
                    <a:cubicBezTo>
                      <a:pt x="20" y="93"/>
                      <a:pt x="20" y="87"/>
                      <a:pt x="20" y="82"/>
                    </a:cubicBezTo>
                    <a:cubicBezTo>
                      <a:pt x="23" y="87"/>
                      <a:pt x="25" y="91"/>
                      <a:pt x="27" y="96"/>
                    </a:cubicBezTo>
                    <a:cubicBezTo>
                      <a:pt x="35" y="114"/>
                      <a:pt x="44" y="132"/>
                      <a:pt x="53" y="149"/>
                    </a:cubicBezTo>
                    <a:cubicBezTo>
                      <a:pt x="70" y="183"/>
                      <a:pt x="89" y="215"/>
                      <a:pt x="109" y="247"/>
                    </a:cubicBezTo>
                    <a:cubicBezTo>
                      <a:pt x="110" y="249"/>
                      <a:pt x="114" y="247"/>
                      <a:pt x="112" y="244"/>
                    </a:cubicBezTo>
                    <a:cubicBezTo>
                      <a:pt x="95" y="212"/>
                      <a:pt x="76" y="180"/>
                      <a:pt x="58" y="147"/>
                    </a:cubicBezTo>
                    <a:cubicBezTo>
                      <a:pt x="45" y="122"/>
                      <a:pt x="34" y="97"/>
                      <a:pt x="21" y="72"/>
                    </a:cubicBezTo>
                    <a:cubicBezTo>
                      <a:pt x="21" y="70"/>
                      <a:pt x="21" y="69"/>
                      <a:pt x="21" y="67"/>
                    </a:cubicBezTo>
                    <a:cubicBezTo>
                      <a:pt x="43" y="115"/>
                      <a:pt x="72" y="160"/>
                      <a:pt x="96" y="206"/>
                    </a:cubicBezTo>
                    <a:cubicBezTo>
                      <a:pt x="97" y="208"/>
                      <a:pt x="101" y="207"/>
                      <a:pt x="100" y="204"/>
                    </a:cubicBezTo>
                    <a:cubicBezTo>
                      <a:pt x="84" y="172"/>
                      <a:pt x="66" y="140"/>
                      <a:pt x="48" y="109"/>
                    </a:cubicBezTo>
                    <a:cubicBezTo>
                      <a:pt x="39" y="92"/>
                      <a:pt x="30" y="74"/>
                      <a:pt x="22" y="57"/>
                    </a:cubicBezTo>
                    <a:cubicBezTo>
                      <a:pt x="22" y="51"/>
                      <a:pt x="22" y="45"/>
                      <a:pt x="23" y="39"/>
                    </a:cubicBezTo>
                    <a:cubicBezTo>
                      <a:pt x="39" y="73"/>
                      <a:pt x="57" y="106"/>
                      <a:pt x="74" y="140"/>
                    </a:cubicBezTo>
                    <a:cubicBezTo>
                      <a:pt x="69" y="131"/>
                      <a:pt x="64" y="122"/>
                      <a:pt x="59" y="113"/>
                    </a:cubicBezTo>
                    <a:cubicBezTo>
                      <a:pt x="58" y="111"/>
                      <a:pt x="55" y="113"/>
                      <a:pt x="56" y="115"/>
                    </a:cubicBezTo>
                    <a:cubicBezTo>
                      <a:pt x="86" y="170"/>
                      <a:pt x="115" y="225"/>
                      <a:pt x="150" y="277"/>
                    </a:cubicBezTo>
                    <a:cubicBezTo>
                      <a:pt x="151" y="278"/>
                      <a:pt x="153" y="277"/>
                      <a:pt x="152" y="275"/>
                    </a:cubicBezTo>
                    <a:close/>
                    <a:moveTo>
                      <a:pt x="15" y="87"/>
                    </a:moveTo>
                    <a:cubicBezTo>
                      <a:pt x="15" y="86"/>
                      <a:pt x="14" y="85"/>
                      <a:pt x="14" y="83"/>
                    </a:cubicBezTo>
                    <a:cubicBezTo>
                      <a:pt x="14" y="83"/>
                      <a:pt x="14" y="82"/>
                      <a:pt x="14" y="81"/>
                    </a:cubicBezTo>
                    <a:cubicBezTo>
                      <a:pt x="14" y="76"/>
                      <a:pt x="14" y="71"/>
                      <a:pt x="14" y="67"/>
                    </a:cubicBezTo>
                    <a:cubicBezTo>
                      <a:pt x="14" y="68"/>
                      <a:pt x="15" y="69"/>
                      <a:pt x="15" y="70"/>
                    </a:cubicBezTo>
                    <a:cubicBezTo>
                      <a:pt x="15" y="76"/>
                      <a:pt x="15" y="81"/>
                      <a:pt x="15" y="87"/>
                    </a:cubicBezTo>
                    <a:close/>
                    <a:moveTo>
                      <a:pt x="15" y="55"/>
                    </a:moveTo>
                    <a:cubicBezTo>
                      <a:pt x="15" y="57"/>
                      <a:pt x="15" y="59"/>
                      <a:pt x="15" y="61"/>
                    </a:cubicBezTo>
                    <a:cubicBezTo>
                      <a:pt x="15" y="61"/>
                      <a:pt x="14" y="61"/>
                      <a:pt x="14" y="61"/>
                    </a:cubicBezTo>
                    <a:cubicBezTo>
                      <a:pt x="14" y="60"/>
                      <a:pt x="14" y="59"/>
                      <a:pt x="14" y="58"/>
                    </a:cubicBezTo>
                    <a:cubicBezTo>
                      <a:pt x="14" y="55"/>
                      <a:pt x="14" y="53"/>
                      <a:pt x="14" y="50"/>
                    </a:cubicBezTo>
                    <a:cubicBezTo>
                      <a:pt x="14" y="51"/>
                      <a:pt x="15" y="52"/>
                      <a:pt x="15" y="53"/>
                    </a:cubicBezTo>
                    <a:cubicBezTo>
                      <a:pt x="15" y="54"/>
                      <a:pt x="15" y="55"/>
                      <a:pt x="15" y="55"/>
                    </a:cubicBezTo>
                    <a:close/>
                    <a:moveTo>
                      <a:pt x="16" y="44"/>
                    </a:moveTo>
                    <a:cubicBezTo>
                      <a:pt x="15" y="43"/>
                      <a:pt x="15" y="43"/>
                      <a:pt x="15" y="42"/>
                    </a:cubicBezTo>
                    <a:cubicBezTo>
                      <a:pt x="15" y="41"/>
                      <a:pt x="14" y="41"/>
                      <a:pt x="14" y="40"/>
                    </a:cubicBezTo>
                    <a:cubicBezTo>
                      <a:pt x="14" y="39"/>
                      <a:pt x="14" y="38"/>
                      <a:pt x="14" y="37"/>
                    </a:cubicBezTo>
                    <a:cubicBezTo>
                      <a:pt x="14" y="36"/>
                      <a:pt x="14" y="36"/>
                      <a:pt x="14" y="35"/>
                    </a:cubicBezTo>
                    <a:cubicBezTo>
                      <a:pt x="14" y="32"/>
                      <a:pt x="15" y="29"/>
                      <a:pt x="16" y="25"/>
                    </a:cubicBezTo>
                    <a:cubicBezTo>
                      <a:pt x="16" y="25"/>
                      <a:pt x="16" y="26"/>
                      <a:pt x="16" y="26"/>
                    </a:cubicBezTo>
                    <a:cubicBezTo>
                      <a:pt x="16" y="32"/>
                      <a:pt x="16" y="38"/>
                      <a:pt x="16" y="44"/>
                    </a:cubicBezTo>
                    <a:close/>
                    <a:moveTo>
                      <a:pt x="68" y="217"/>
                    </a:moveTo>
                    <a:cubicBezTo>
                      <a:pt x="73" y="228"/>
                      <a:pt x="79" y="238"/>
                      <a:pt x="84" y="248"/>
                    </a:cubicBezTo>
                    <a:cubicBezTo>
                      <a:pt x="82" y="245"/>
                      <a:pt x="79" y="242"/>
                      <a:pt x="77" y="238"/>
                    </a:cubicBezTo>
                    <a:cubicBezTo>
                      <a:pt x="73" y="233"/>
                      <a:pt x="69" y="227"/>
                      <a:pt x="66" y="221"/>
                    </a:cubicBezTo>
                    <a:cubicBezTo>
                      <a:pt x="67" y="220"/>
                      <a:pt x="67" y="219"/>
                      <a:pt x="68" y="217"/>
                    </a:cubicBezTo>
                    <a:close/>
                    <a:moveTo>
                      <a:pt x="73" y="239"/>
                    </a:moveTo>
                    <a:cubicBezTo>
                      <a:pt x="72" y="238"/>
                      <a:pt x="71" y="237"/>
                      <a:pt x="70" y="237"/>
                    </a:cubicBezTo>
                    <a:cubicBezTo>
                      <a:pt x="68" y="234"/>
                      <a:pt x="66" y="233"/>
                      <a:pt x="63" y="231"/>
                    </a:cubicBezTo>
                    <a:cubicBezTo>
                      <a:pt x="62" y="229"/>
                      <a:pt x="62" y="228"/>
                      <a:pt x="61" y="227"/>
                    </a:cubicBezTo>
                    <a:cubicBezTo>
                      <a:pt x="62" y="226"/>
                      <a:pt x="63" y="225"/>
                      <a:pt x="64" y="224"/>
                    </a:cubicBezTo>
                    <a:cubicBezTo>
                      <a:pt x="67" y="229"/>
                      <a:pt x="70" y="234"/>
                      <a:pt x="73" y="239"/>
                    </a:cubicBezTo>
                    <a:close/>
                    <a:moveTo>
                      <a:pt x="54" y="189"/>
                    </a:moveTo>
                    <a:cubicBezTo>
                      <a:pt x="57" y="196"/>
                      <a:pt x="60" y="202"/>
                      <a:pt x="64" y="208"/>
                    </a:cubicBezTo>
                    <a:cubicBezTo>
                      <a:pt x="62" y="210"/>
                      <a:pt x="61" y="211"/>
                      <a:pt x="60" y="211"/>
                    </a:cubicBezTo>
                    <a:cubicBezTo>
                      <a:pt x="58" y="206"/>
                      <a:pt x="55" y="200"/>
                      <a:pt x="52" y="195"/>
                    </a:cubicBezTo>
                    <a:cubicBezTo>
                      <a:pt x="47" y="185"/>
                      <a:pt x="41" y="176"/>
                      <a:pt x="35" y="166"/>
                    </a:cubicBezTo>
                    <a:cubicBezTo>
                      <a:pt x="35" y="162"/>
                      <a:pt x="35" y="157"/>
                      <a:pt x="35" y="153"/>
                    </a:cubicBezTo>
                    <a:cubicBezTo>
                      <a:pt x="41" y="165"/>
                      <a:pt x="48" y="177"/>
                      <a:pt x="54" y="189"/>
                    </a:cubicBezTo>
                    <a:close/>
                    <a:moveTo>
                      <a:pt x="35" y="174"/>
                    </a:moveTo>
                    <a:cubicBezTo>
                      <a:pt x="35" y="172"/>
                      <a:pt x="35" y="172"/>
                      <a:pt x="35" y="172"/>
                    </a:cubicBezTo>
                    <a:cubicBezTo>
                      <a:pt x="36" y="174"/>
                      <a:pt x="37" y="175"/>
                      <a:pt x="38" y="176"/>
                    </a:cubicBezTo>
                    <a:cubicBezTo>
                      <a:pt x="45" y="188"/>
                      <a:pt x="51" y="200"/>
                      <a:pt x="57" y="212"/>
                    </a:cubicBezTo>
                    <a:cubicBezTo>
                      <a:pt x="51" y="213"/>
                      <a:pt x="48" y="199"/>
                      <a:pt x="44" y="194"/>
                    </a:cubicBezTo>
                    <a:cubicBezTo>
                      <a:pt x="43" y="192"/>
                      <a:pt x="41" y="191"/>
                      <a:pt x="39" y="191"/>
                    </a:cubicBezTo>
                    <a:cubicBezTo>
                      <a:pt x="38" y="189"/>
                      <a:pt x="36" y="187"/>
                      <a:pt x="35" y="185"/>
                    </a:cubicBezTo>
                    <a:cubicBezTo>
                      <a:pt x="35" y="181"/>
                      <a:pt x="35" y="178"/>
                      <a:pt x="35" y="174"/>
                    </a:cubicBezTo>
                    <a:close/>
                    <a:moveTo>
                      <a:pt x="23" y="125"/>
                    </a:moveTo>
                    <a:cubicBezTo>
                      <a:pt x="21" y="129"/>
                      <a:pt x="20" y="132"/>
                      <a:pt x="19" y="135"/>
                    </a:cubicBezTo>
                    <a:cubicBezTo>
                      <a:pt x="19" y="135"/>
                      <a:pt x="19" y="135"/>
                      <a:pt x="19" y="135"/>
                    </a:cubicBezTo>
                    <a:cubicBezTo>
                      <a:pt x="19" y="132"/>
                      <a:pt x="19" y="130"/>
                      <a:pt x="19" y="128"/>
                    </a:cubicBezTo>
                    <a:cubicBezTo>
                      <a:pt x="19" y="124"/>
                      <a:pt x="19" y="120"/>
                      <a:pt x="19" y="115"/>
                    </a:cubicBezTo>
                    <a:cubicBezTo>
                      <a:pt x="20" y="119"/>
                      <a:pt x="22" y="122"/>
                      <a:pt x="23"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4" name="ïşḻïďê-Freeform 222">
                <a:extLst>
                  <a:ext uri="{FF2B5EF4-FFF2-40B4-BE49-F238E27FC236}">
                    <a16:creationId xmlns:a16="http://schemas.microsoft.com/office/drawing/2014/main" id="{68CD6E6E-74C4-40F2-B9F1-87661F82CF44}"/>
                  </a:ext>
                </a:extLst>
              </p:cNvPr>
              <p:cNvSpPr>
                <a:spLocks/>
              </p:cNvSpPr>
              <p:nvPr/>
            </p:nvSpPr>
            <p:spPr bwMode="auto">
              <a:xfrm>
                <a:off x="4228" y="1722"/>
                <a:ext cx="170" cy="340"/>
              </a:xfrm>
              <a:custGeom>
                <a:avLst/>
                <a:gdLst>
                  <a:gd name="T0" fmla="*/ 153 w 154"/>
                  <a:gd name="T1" fmla="*/ 306 h 309"/>
                  <a:gd name="T2" fmla="*/ 80 w 154"/>
                  <a:gd name="T3" fmla="*/ 167 h 309"/>
                  <a:gd name="T4" fmla="*/ 82 w 154"/>
                  <a:gd name="T5" fmla="*/ 164 h 309"/>
                  <a:gd name="T6" fmla="*/ 41 w 154"/>
                  <a:gd name="T7" fmla="*/ 82 h 309"/>
                  <a:gd name="T8" fmla="*/ 3 w 154"/>
                  <a:gd name="T9" fmla="*/ 2 h 309"/>
                  <a:gd name="T10" fmla="*/ 0 w 154"/>
                  <a:gd name="T11" fmla="*/ 2 h 309"/>
                  <a:gd name="T12" fmla="*/ 6 w 154"/>
                  <a:gd name="T13" fmla="*/ 27 h 309"/>
                  <a:gd name="T14" fmla="*/ 6 w 154"/>
                  <a:gd name="T15" fmla="*/ 28 h 309"/>
                  <a:gd name="T16" fmla="*/ 6 w 154"/>
                  <a:gd name="T17" fmla="*/ 33 h 309"/>
                  <a:gd name="T18" fmla="*/ 7 w 154"/>
                  <a:gd name="T19" fmla="*/ 33 h 309"/>
                  <a:gd name="T20" fmla="*/ 8 w 154"/>
                  <a:gd name="T21" fmla="*/ 31 h 309"/>
                  <a:gd name="T22" fmla="*/ 11 w 154"/>
                  <a:gd name="T23" fmla="*/ 37 h 309"/>
                  <a:gd name="T24" fmla="*/ 12 w 154"/>
                  <a:gd name="T25" fmla="*/ 41 h 309"/>
                  <a:gd name="T26" fmla="*/ 20 w 154"/>
                  <a:gd name="T27" fmla="*/ 61 h 309"/>
                  <a:gd name="T28" fmla="*/ 38 w 154"/>
                  <a:gd name="T29" fmla="*/ 100 h 309"/>
                  <a:gd name="T30" fmla="*/ 76 w 154"/>
                  <a:gd name="T31" fmla="*/ 174 h 309"/>
                  <a:gd name="T32" fmla="*/ 79 w 154"/>
                  <a:gd name="T33" fmla="*/ 174 h 309"/>
                  <a:gd name="T34" fmla="*/ 150 w 154"/>
                  <a:gd name="T35" fmla="*/ 308 h 309"/>
                  <a:gd name="T36" fmla="*/ 153 w 154"/>
                  <a:gd name="T37" fmla="*/ 306 h 309"/>
                  <a:gd name="T38" fmla="*/ 29 w 154"/>
                  <a:gd name="T39" fmla="*/ 72 h 309"/>
                  <a:gd name="T40" fmla="*/ 33 w 154"/>
                  <a:gd name="T41" fmla="*/ 78 h 309"/>
                  <a:gd name="T42" fmla="*/ 73 w 154"/>
                  <a:gd name="T43" fmla="*/ 155 h 309"/>
                  <a:gd name="T44" fmla="*/ 72 w 154"/>
                  <a:gd name="T45" fmla="*/ 155 h 309"/>
                  <a:gd name="T46" fmla="*/ 45 w 154"/>
                  <a:gd name="T47" fmla="*/ 104 h 309"/>
                  <a:gd name="T48" fmla="*/ 29 w 154"/>
                  <a:gd name="T49" fmla="*/ 7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309">
                    <a:moveTo>
                      <a:pt x="153" y="306"/>
                    </a:moveTo>
                    <a:cubicBezTo>
                      <a:pt x="129" y="260"/>
                      <a:pt x="105" y="213"/>
                      <a:pt x="80" y="167"/>
                    </a:cubicBezTo>
                    <a:cubicBezTo>
                      <a:pt x="82" y="167"/>
                      <a:pt x="83" y="166"/>
                      <a:pt x="82" y="164"/>
                    </a:cubicBezTo>
                    <a:cubicBezTo>
                      <a:pt x="70" y="136"/>
                      <a:pt x="55" y="109"/>
                      <a:pt x="41" y="82"/>
                    </a:cubicBezTo>
                    <a:cubicBezTo>
                      <a:pt x="27" y="56"/>
                      <a:pt x="10" y="31"/>
                      <a:pt x="3" y="2"/>
                    </a:cubicBezTo>
                    <a:cubicBezTo>
                      <a:pt x="3" y="0"/>
                      <a:pt x="0" y="1"/>
                      <a:pt x="0" y="2"/>
                    </a:cubicBezTo>
                    <a:cubicBezTo>
                      <a:pt x="1" y="11"/>
                      <a:pt x="3" y="19"/>
                      <a:pt x="6" y="27"/>
                    </a:cubicBezTo>
                    <a:cubicBezTo>
                      <a:pt x="6" y="27"/>
                      <a:pt x="6" y="27"/>
                      <a:pt x="6" y="28"/>
                    </a:cubicBezTo>
                    <a:cubicBezTo>
                      <a:pt x="6" y="29"/>
                      <a:pt x="6" y="31"/>
                      <a:pt x="6" y="33"/>
                    </a:cubicBezTo>
                    <a:cubicBezTo>
                      <a:pt x="6" y="33"/>
                      <a:pt x="7" y="33"/>
                      <a:pt x="7" y="33"/>
                    </a:cubicBezTo>
                    <a:cubicBezTo>
                      <a:pt x="7" y="32"/>
                      <a:pt x="8" y="31"/>
                      <a:pt x="8" y="31"/>
                    </a:cubicBezTo>
                    <a:cubicBezTo>
                      <a:pt x="9" y="33"/>
                      <a:pt x="10" y="35"/>
                      <a:pt x="11" y="37"/>
                    </a:cubicBezTo>
                    <a:cubicBezTo>
                      <a:pt x="11" y="39"/>
                      <a:pt x="12" y="41"/>
                      <a:pt x="12" y="41"/>
                    </a:cubicBezTo>
                    <a:cubicBezTo>
                      <a:pt x="15" y="47"/>
                      <a:pt x="17" y="54"/>
                      <a:pt x="20" y="61"/>
                    </a:cubicBezTo>
                    <a:cubicBezTo>
                      <a:pt x="26" y="74"/>
                      <a:pt x="31" y="87"/>
                      <a:pt x="38" y="100"/>
                    </a:cubicBezTo>
                    <a:cubicBezTo>
                      <a:pt x="51" y="124"/>
                      <a:pt x="63" y="149"/>
                      <a:pt x="76" y="174"/>
                    </a:cubicBezTo>
                    <a:cubicBezTo>
                      <a:pt x="77" y="175"/>
                      <a:pt x="78" y="175"/>
                      <a:pt x="79" y="174"/>
                    </a:cubicBezTo>
                    <a:cubicBezTo>
                      <a:pt x="102" y="219"/>
                      <a:pt x="123" y="265"/>
                      <a:pt x="150" y="308"/>
                    </a:cubicBezTo>
                    <a:cubicBezTo>
                      <a:pt x="151" y="309"/>
                      <a:pt x="154" y="308"/>
                      <a:pt x="153" y="306"/>
                    </a:cubicBezTo>
                    <a:close/>
                    <a:moveTo>
                      <a:pt x="29" y="72"/>
                    </a:moveTo>
                    <a:cubicBezTo>
                      <a:pt x="30" y="74"/>
                      <a:pt x="32" y="76"/>
                      <a:pt x="33" y="78"/>
                    </a:cubicBezTo>
                    <a:cubicBezTo>
                      <a:pt x="45" y="104"/>
                      <a:pt x="59" y="129"/>
                      <a:pt x="73" y="155"/>
                    </a:cubicBezTo>
                    <a:cubicBezTo>
                      <a:pt x="72" y="155"/>
                      <a:pt x="72" y="155"/>
                      <a:pt x="72" y="155"/>
                    </a:cubicBezTo>
                    <a:cubicBezTo>
                      <a:pt x="63" y="138"/>
                      <a:pt x="54" y="121"/>
                      <a:pt x="45" y="104"/>
                    </a:cubicBezTo>
                    <a:cubicBezTo>
                      <a:pt x="39" y="93"/>
                      <a:pt x="34" y="83"/>
                      <a:pt x="29" y="7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5" name="ïşḻïďê-Freeform 223">
                <a:extLst>
                  <a:ext uri="{FF2B5EF4-FFF2-40B4-BE49-F238E27FC236}">
                    <a16:creationId xmlns:a16="http://schemas.microsoft.com/office/drawing/2014/main" id="{E65EFB3D-86B1-4673-A210-315E56BD874F}"/>
                  </a:ext>
                </a:extLst>
              </p:cNvPr>
              <p:cNvSpPr>
                <a:spLocks/>
              </p:cNvSpPr>
              <p:nvPr/>
            </p:nvSpPr>
            <p:spPr bwMode="auto">
              <a:xfrm>
                <a:off x="4233" y="1705"/>
                <a:ext cx="176" cy="349"/>
              </a:xfrm>
              <a:custGeom>
                <a:avLst/>
                <a:gdLst>
                  <a:gd name="T0" fmla="*/ 158 w 159"/>
                  <a:gd name="T1" fmla="*/ 314 h 317"/>
                  <a:gd name="T2" fmla="*/ 95 w 159"/>
                  <a:gd name="T3" fmla="*/ 183 h 317"/>
                  <a:gd name="T4" fmla="*/ 95 w 159"/>
                  <a:gd name="T5" fmla="*/ 182 h 317"/>
                  <a:gd name="T6" fmla="*/ 3 w 159"/>
                  <a:gd name="T7" fmla="*/ 2 h 317"/>
                  <a:gd name="T8" fmla="*/ 1 w 159"/>
                  <a:gd name="T9" fmla="*/ 2 h 317"/>
                  <a:gd name="T10" fmla="*/ 89 w 159"/>
                  <a:gd name="T11" fmla="*/ 178 h 317"/>
                  <a:gd name="T12" fmla="*/ 88 w 159"/>
                  <a:gd name="T13" fmla="*/ 181 h 317"/>
                  <a:gd name="T14" fmla="*/ 155 w 159"/>
                  <a:gd name="T15" fmla="*/ 315 h 317"/>
                  <a:gd name="T16" fmla="*/ 158 w 159"/>
                  <a:gd name="T17" fmla="*/ 314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317">
                    <a:moveTo>
                      <a:pt x="158" y="314"/>
                    </a:moveTo>
                    <a:cubicBezTo>
                      <a:pt x="142" y="269"/>
                      <a:pt x="115" y="227"/>
                      <a:pt x="95" y="183"/>
                    </a:cubicBezTo>
                    <a:cubicBezTo>
                      <a:pt x="95" y="183"/>
                      <a:pt x="95" y="182"/>
                      <a:pt x="95" y="182"/>
                    </a:cubicBezTo>
                    <a:cubicBezTo>
                      <a:pt x="70" y="119"/>
                      <a:pt x="30" y="64"/>
                      <a:pt x="3" y="2"/>
                    </a:cubicBezTo>
                    <a:cubicBezTo>
                      <a:pt x="2" y="0"/>
                      <a:pt x="0" y="1"/>
                      <a:pt x="1" y="2"/>
                    </a:cubicBezTo>
                    <a:cubicBezTo>
                      <a:pt x="23" y="64"/>
                      <a:pt x="60" y="120"/>
                      <a:pt x="89" y="178"/>
                    </a:cubicBezTo>
                    <a:cubicBezTo>
                      <a:pt x="88" y="179"/>
                      <a:pt x="88" y="180"/>
                      <a:pt x="88" y="181"/>
                    </a:cubicBezTo>
                    <a:cubicBezTo>
                      <a:pt x="108" y="226"/>
                      <a:pt x="129" y="273"/>
                      <a:pt x="155" y="315"/>
                    </a:cubicBezTo>
                    <a:cubicBezTo>
                      <a:pt x="156" y="317"/>
                      <a:pt x="159" y="316"/>
                      <a:pt x="158" y="3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6" name="ïşḻïďê-Freeform 224">
                <a:extLst>
                  <a:ext uri="{FF2B5EF4-FFF2-40B4-BE49-F238E27FC236}">
                    <a16:creationId xmlns:a16="http://schemas.microsoft.com/office/drawing/2014/main" id="{9D1BDF37-9361-4838-9182-4ADB574C80FC}"/>
                  </a:ext>
                </a:extLst>
              </p:cNvPr>
              <p:cNvSpPr>
                <a:spLocks/>
              </p:cNvSpPr>
              <p:nvPr/>
            </p:nvSpPr>
            <p:spPr bwMode="auto">
              <a:xfrm>
                <a:off x="4253" y="1694"/>
                <a:ext cx="120" cy="236"/>
              </a:xfrm>
              <a:custGeom>
                <a:avLst/>
                <a:gdLst>
                  <a:gd name="T0" fmla="*/ 108 w 109"/>
                  <a:gd name="T1" fmla="*/ 209 h 214"/>
                  <a:gd name="T2" fmla="*/ 3 w 109"/>
                  <a:gd name="T3" fmla="*/ 2 h 214"/>
                  <a:gd name="T4" fmla="*/ 0 w 109"/>
                  <a:gd name="T5" fmla="*/ 2 h 214"/>
                  <a:gd name="T6" fmla="*/ 104 w 109"/>
                  <a:gd name="T7" fmla="*/ 211 h 214"/>
                  <a:gd name="T8" fmla="*/ 108 w 109"/>
                  <a:gd name="T9" fmla="*/ 209 h 214"/>
                </a:gdLst>
                <a:ahLst/>
                <a:cxnLst>
                  <a:cxn ang="0">
                    <a:pos x="T0" y="T1"/>
                  </a:cxn>
                  <a:cxn ang="0">
                    <a:pos x="T2" y="T3"/>
                  </a:cxn>
                  <a:cxn ang="0">
                    <a:pos x="T4" y="T5"/>
                  </a:cxn>
                  <a:cxn ang="0">
                    <a:pos x="T6" y="T7"/>
                  </a:cxn>
                  <a:cxn ang="0">
                    <a:pos x="T8" y="T9"/>
                  </a:cxn>
                </a:cxnLst>
                <a:rect l="0" t="0" r="r" b="b"/>
                <a:pathLst>
                  <a:path w="109" h="214">
                    <a:moveTo>
                      <a:pt x="108" y="209"/>
                    </a:moveTo>
                    <a:cubicBezTo>
                      <a:pt x="71" y="141"/>
                      <a:pt x="34" y="72"/>
                      <a:pt x="3" y="2"/>
                    </a:cubicBezTo>
                    <a:cubicBezTo>
                      <a:pt x="2" y="0"/>
                      <a:pt x="0" y="1"/>
                      <a:pt x="0" y="2"/>
                    </a:cubicBezTo>
                    <a:cubicBezTo>
                      <a:pt x="30" y="74"/>
                      <a:pt x="65" y="144"/>
                      <a:pt x="104" y="211"/>
                    </a:cubicBezTo>
                    <a:cubicBezTo>
                      <a:pt x="105" y="214"/>
                      <a:pt x="109" y="212"/>
                      <a:pt x="108" y="2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7" name="ïşḻïďê-Freeform 225">
                <a:extLst>
                  <a:ext uri="{FF2B5EF4-FFF2-40B4-BE49-F238E27FC236}">
                    <a16:creationId xmlns:a16="http://schemas.microsoft.com/office/drawing/2014/main" id="{F0E4AF0A-0719-4ECF-8329-A83736FD5F9E}"/>
                  </a:ext>
                </a:extLst>
              </p:cNvPr>
              <p:cNvSpPr>
                <a:spLocks/>
              </p:cNvSpPr>
              <p:nvPr/>
            </p:nvSpPr>
            <p:spPr bwMode="auto">
              <a:xfrm>
                <a:off x="4279" y="1714"/>
                <a:ext cx="133" cy="287"/>
              </a:xfrm>
              <a:custGeom>
                <a:avLst/>
                <a:gdLst>
                  <a:gd name="T0" fmla="*/ 120 w 121"/>
                  <a:gd name="T1" fmla="*/ 257 h 261"/>
                  <a:gd name="T2" fmla="*/ 86 w 121"/>
                  <a:gd name="T3" fmla="*/ 182 h 261"/>
                  <a:gd name="T4" fmla="*/ 101 w 121"/>
                  <a:gd name="T5" fmla="*/ 206 h 261"/>
                  <a:gd name="T6" fmla="*/ 104 w 121"/>
                  <a:gd name="T7" fmla="*/ 204 h 261"/>
                  <a:gd name="T8" fmla="*/ 2 w 121"/>
                  <a:gd name="T9" fmla="*/ 1 h 261"/>
                  <a:gd name="T10" fmla="*/ 0 w 121"/>
                  <a:gd name="T11" fmla="*/ 2 h 261"/>
                  <a:gd name="T12" fmla="*/ 1 w 121"/>
                  <a:gd name="T13" fmla="*/ 7 h 261"/>
                  <a:gd name="T14" fmla="*/ 2 w 121"/>
                  <a:gd name="T15" fmla="*/ 7 h 261"/>
                  <a:gd name="T16" fmla="*/ 10 w 121"/>
                  <a:gd name="T17" fmla="*/ 21 h 261"/>
                  <a:gd name="T18" fmla="*/ 22 w 121"/>
                  <a:gd name="T19" fmla="*/ 47 h 261"/>
                  <a:gd name="T20" fmla="*/ 49 w 121"/>
                  <a:gd name="T21" fmla="*/ 105 h 261"/>
                  <a:gd name="T22" fmla="*/ 72 w 121"/>
                  <a:gd name="T23" fmla="*/ 155 h 261"/>
                  <a:gd name="T24" fmla="*/ 71 w 121"/>
                  <a:gd name="T25" fmla="*/ 157 h 261"/>
                  <a:gd name="T26" fmla="*/ 116 w 121"/>
                  <a:gd name="T27" fmla="*/ 259 h 261"/>
                  <a:gd name="T28" fmla="*/ 120 w 121"/>
                  <a:gd name="T29" fmla="*/ 25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261">
                    <a:moveTo>
                      <a:pt x="120" y="257"/>
                    </a:moveTo>
                    <a:cubicBezTo>
                      <a:pt x="109" y="232"/>
                      <a:pt x="98" y="207"/>
                      <a:pt x="86" y="182"/>
                    </a:cubicBezTo>
                    <a:cubicBezTo>
                      <a:pt x="91" y="190"/>
                      <a:pt x="96" y="198"/>
                      <a:pt x="101" y="206"/>
                    </a:cubicBezTo>
                    <a:cubicBezTo>
                      <a:pt x="103" y="208"/>
                      <a:pt x="106" y="206"/>
                      <a:pt x="104" y="204"/>
                    </a:cubicBezTo>
                    <a:cubicBezTo>
                      <a:pt x="66" y="138"/>
                      <a:pt x="41" y="66"/>
                      <a:pt x="2" y="1"/>
                    </a:cubicBezTo>
                    <a:cubicBezTo>
                      <a:pt x="2" y="0"/>
                      <a:pt x="0" y="1"/>
                      <a:pt x="0" y="2"/>
                    </a:cubicBezTo>
                    <a:cubicBezTo>
                      <a:pt x="1" y="3"/>
                      <a:pt x="1" y="5"/>
                      <a:pt x="1" y="7"/>
                    </a:cubicBezTo>
                    <a:cubicBezTo>
                      <a:pt x="1" y="7"/>
                      <a:pt x="2" y="7"/>
                      <a:pt x="2" y="7"/>
                    </a:cubicBezTo>
                    <a:cubicBezTo>
                      <a:pt x="2" y="4"/>
                      <a:pt x="9" y="19"/>
                      <a:pt x="10" y="21"/>
                    </a:cubicBezTo>
                    <a:cubicBezTo>
                      <a:pt x="14" y="30"/>
                      <a:pt x="18" y="39"/>
                      <a:pt x="22" y="47"/>
                    </a:cubicBezTo>
                    <a:cubicBezTo>
                      <a:pt x="31" y="67"/>
                      <a:pt x="40" y="86"/>
                      <a:pt x="49" y="105"/>
                    </a:cubicBezTo>
                    <a:cubicBezTo>
                      <a:pt x="57" y="122"/>
                      <a:pt x="64" y="139"/>
                      <a:pt x="72" y="155"/>
                    </a:cubicBezTo>
                    <a:cubicBezTo>
                      <a:pt x="71" y="155"/>
                      <a:pt x="71" y="156"/>
                      <a:pt x="71" y="157"/>
                    </a:cubicBezTo>
                    <a:cubicBezTo>
                      <a:pt x="86" y="191"/>
                      <a:pt x="100" y="225"/>
                      <a:pt x="116" y="259"/>
                    </a:cubicBezTo>
                    <a:cubicBezTo>
                      <a:pt x="117" y="261"/>
                      <a:pt x="121" y="260"/>
                      <a:pt x="120" y="25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8" name="ïşḻïďê-Freeform 226">
                <a:extLst>
                  <a:ext uri="{FF2B5EF4-FFF2-40B4-BE49-F238E27FC236}">
                    <a16:creationId xmlns:a16="http://schemas.microsoft.com/office/drawing/2014/main" id="{DDF56448-9879-4C46-AB11-8401CDB60259}"/>
                  </a:ext>
                </a:extLst>
              </p:cNvPr>
              <p:cNvSpPr>
                <a:spLocks/>
              </p:cNvSpPr>
              <p:nvPr/>
            </p:nvSpPr>
            <p:spPr bwMode="auto">
              <a:xfrm>
                <a:off x="4306" y="1745"/>
                <a:ext cx="89" cy="179"/>
              </a:xfrm>
              <a:custGeom>
                <a:avLst/>
                <a:gdLst>
                  <a:gd name="T0" fmla="*/ 80 w 81"/>
                  <a:gd name="T1" fmla="*/ 158 h 163"/>
                  <a:gd name="T2" fmla="*/ 31 w 81"/>
                  <a:gd name="T3" fmla="*/ 48 h 163"/>
                  <a:gd name="T4" fmla="*/ 2 w 81"/>
                  <a:gd name="T5" fmla="*/ 1 h 163"/>
                  <a:gd name="T6" fmla="*/ 1 w 81"/>
                  <a:gd name="T7" fmla="*/ 2 h 163"/>
                  <a:gd name="T8" fmla="*/ 30 w 81"/>
                  <a:gd name="T9" fmla="*/ 59 h 163"/>
                  <a:gd name="T10" fmla="*/ 76 w 81"/>
                  <a:gd name="T11" fmla="*/ 160 h 163"/>
                  <a:gd name="T12" fmla="*/ 80 w 81"/>
                  <a:gd name="T13" fmla="*/ 158 h 163"/>
                </a:gdLst>
                <a:ahLst/>
                <a:cxnLst>
                  <a:cxn ang="0">
                    <a:pos x="T0" y="T1"/>
                  </a:cxn>
                  <a:cxn ang="0">
                    <a:pos x="T2" y="T3"/>
                  </a:cxn>
                  <a:cxn ang="0">
                    <a:pos x="T4" y="T5"/>
                  </a:cxn>
                  <a:cxn ang="0">
                    <a:pos x="T6" y="T7"/>
                  </a:cxn>
                  <a:cxn ang="0">
                    <a:pos x="T8" y="T9"/>
                  </a:cxn>
                  <a:cxn ang="0">
                    <a:pos x="T10" y="T11"/>
                  </a:cxn>
                  <a:cxn ang="0">
                    <a:pos x="T12" y="T13"/>
                  </a:cxn>
                </a:cxnLst>
                <a:rect l="0" t="0" r="r" b="b"/>
                <a:pathLst>
                  <a:path w="81" h="163">
                    <a:moveTo>
                      <a:pt x="80" y="158"/>
                    </a:moveTo>
                    <a:cubicBezTo>
                      <a:pt x="65" y="121"/>
                      <a:pt x="48" y="85"/>
                      <a:pt x="31" y="48"/>
                    </a:cubicBezTo>
                    <a:cubicBezTo>
                      <a:pt x="26" y="37"/>
                      <a:pt x="17" y="4"/>
                      <a:pt x="2" y="1"/>
                    </a:cubicBezTo>
                    <a:cubicBezTo>
                      <a:pt x="1" y="0"/>
                      <a:pt x="0" y="2"/>
                      <a:pt x="1" y="2"/>
                    </a:cubicBezTo>
                    <a:cubicBezTo>
                      <a:pt x="16" y="14"/>
                      <a:pt x="23" y="42"/>
                      <a:pt x="30" y="59"/>
                    </a:cubicBezTo>
                    <a:cubicBezTo>
                      <a:pt x="44" y="93"/>
                      <a:pt x="59" y="127"/>
                      <a:pt x="76" y="160"/>
                    </a:cubicBezTo>
                    <a:cubicBezTo>
                      <a:pt x="77" y="163"/>
                      <a:pt x="81" y="161"/>
                      <a:pt x="80" y="15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9" name="ïşḻïďê-Freeform 227">
                <a:extLst>
                  <a:ext uri="{FF2B5EF4-FFF2-40B4-BE49-F238E27FC236}">
                    <a16:creationId xmlns:a16="http://schemas.microsoft.com/office/drawing/2014/main" id="{8FE6175B-1043-479C-AC57-04893F2C7D31}"/>
                  </a:ext>
                </a:extLst>
              </p:cNvPr>
              <p:cNvSpPr>
                <a:spLocks/>
              </p:cNvSpPr>
              <p:nvPr/>
            </p:nvSpPr>
            <p:spPr bwMode="auto">
              <a:xfrm>
                <a:off x="4347" y="1784"/>
                <a:ext cx="37" cy="77"/>
              </a:xfrm>
              <a:custGeom>
                <a:avLst/>
                <a:gdLst>
                  <a:gd name="T0" fmla="*/ 33 w 34"/>
                  <a:gd name="T1" fmla="*/ 66 h 70"/>
                  <a:gd name="T2" fmla="*/ 5 w 34"/>
                  <a:gd name="T3" fmla="*/ 3 h 70"/>
                  <a:gd name="T4" fmla="*/ 1 w 34"/>
                  <a:gd name="T5" fmla="*/ 4 h 70"/>
                  <a:gd name="T6" fmla="*/ 29 w 34"/>
                  <a:gd name="T7" fmla="*/ 68 h 70"/>
                  <a:gd name="T8" fmla="*/ 33 w 34"/>
                  <a:gd name="T9" fmla="*/ 66 h 70"/>
                </a:gdLst>
                <a:ahLst/>
                <a:cxnLst>
                  <a:cxn ang="0">
                    <a:pos x="T0" y="T1"/>
                  </a:cxn>
                  <a:cxn ang="0">
                    <a:pos x="T2" y="T3"/>
                  </a:cxn>
                  <a:cxn ang="0">
                    <a:pos x="T4" y="T5"/>
                  </a:cxn>
                  <a:cxn ang="0">
                    <a:pos x="T6" y="T7"/>
                  </a:cxn>
                  <a:cxn ang="0">
                    <a:pos x="T8" y="T9"/>
                  </a:cxn>
                </a:cxnLst>
                <a:rect l="0" t="0" r="r" b="b"/>
                <a:pathLst>
                  <a:path w="34" h="70">
                    <a:moveTo>
                      <a:pt x="33" y="66"/>
                    </a:moveTo>
                    <a:cubicBezTo>
                      <a:pt x="22" y="46"/>
                      <a:pt x="13" y="25"/>
                      <a:pt x="5" y="3"/>
                    </a:cubicBezTo>
                    <a:cubicBezTo>
                      <a:pt x="4" y="0"/>
                      <a:pt x="0" y="2"/>
                      <a:pt x="1" y="4"/>
                    </a:cubicBezTo>
                    <a:cubicBezTo>
                      <a:pt x="9" y="26"/>
                      <a:pt x="18" y="47"/>
                      <a:pt x="29" y="68"/>
                    </a:cubicBezTo>
                    <a:cubicBezTo>
                      <a:pt x="30" y="70"/>
                      <a:pt x="34" y="69"/>
                      <a:pt x="33" y="6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0" name="ïşḻïďê-Freeform 228">
                <a:extLst>
                  <a:ext uri="{FF2B5EF4-FFF2-40B4-BE49-F238E27FC236}">
                    <a16:creationId xmlns:a16="http://schemas.microsoft.com/office/drawing/2014/main" id="{B22227EE-3387-40DA-A242-6BC86FDA64EB}"/>
                  </a:ext>
                </a:extLst>
              </p:cNvPr>
              <p:cNvSpPr>
                <a:spLocks/>
              </p:cNvSpPr>
              <p:nvPr/>
            </p:nvSpPr>
            <p:spPr bwMode="auto">
              <a:xfrm>
                <a:off x="4346" y="1759"/>
                <a:ext cx="55" cy="117"/>
              </a:xfrm>
              <a:custGeom>
                <a:avLst/>
                <a:gdLst>
                  <a:gd name="T0" fmla="*/ 49 w 50"/>
                  <a:gd name="T1" fmla="*/ 102 h 106"/>
                  <a:gd name="T2" fmla="*/ 23 w 50"/>
                  <a:gd name="T3" fmla="*/ 48 h 106"/>
                  <a:gd name="T4" fmla="*/ 2 w 50"/>
                  <a:gd name="T5" fmla="*/ 1 h 106"/>
                  <a:gd name="T6" fmla="*/ 0 w 50"/>
                  <a:gd name="T7" fmla="*/ 2 h 106"/>
                  <a:gd name="T8" fmla="*/ 20 w 50"/>
                  <a:gd name="T9" fmla="*/ 49 h 106"/>
                  <a:gd name="T10" fmla="*/ 45 w 50"/>
                  <a:gd name="T11" fmla="*/ 104 h 106"/>
                  <a:gd name="T12" fmla="*/ 49 w 50"/>
                  <a:gd name="T13" fmla="*/ 102 h 106"/>
                </a:gdLst>
                <a:ahLst/>
                <a:cxnLst>
                  <a:cxn ang="0">
                    <a:pos x="T0" y="T1"/>
                  </a:cxn>
                  <a:cxn ang="0">
                    <a:pos x="T2" y="T3"/>
                  </a:cxn>
                  <a:cxn ang="0">
                    <a:pos x="T4" y="T5"/>
                  </a:cxn>
                  <a:cxn ang="0">
                    <a:pos x="T6" y="T7"/>
                  </a:cxn>
                  <a:cxn ang="0">
                    <a:pos x="T8" y="T9"/>
                  </a:cxn>
                  <a:cxn ang="0">
                    <a:pos x="T10" y="T11"/>
                  </a:cxn>
                  <a:cxn ang="0">
                    <a:pos x="T12" y="T13"/>
                  </a:cxn>
                </a:cxnLst>
                <a:rect l="0" t="0" r="r" b="b"/>
                <a:pathLst>
                  <a:path w="50" h="106">
                    <a:moveTo>
                      <a:pt x="49" y="102"/>
                    </a:moveTo>
                    <a:cubicBezTo>
                      <a:pt x="40" y="84"/>
                      <a:pt x="32" y="66"/>
                      <a:pt x="23" y="48"/>
                    </a:cubicBezTo>
                    <a:cubicBezTo>
                      <a:pt x="16" y="32"/>
                      <a:pt x="11" y="15"/>
                      <a:pt x="2" y="1"/>
                    </a:cubicBezTo>
                    <a:cubicBezTo>
                      <a:pt x="1" y="0"/>
                      <a:pt x="0" y="1"/>
                      <a:pt x="0" y="2"/>
                    </a:cubicBezTo>
                    <a:cubicBezTo>
                      <a:pt x="8" y="17"/>
                      <a:pt x="12" y="34"/>
                      <a:pt x="20" y="49"/>
                    </a:cubicBezTo>
                    <a:cubicBezTo>
                      <a:pt x="28" y="67"/>
                      <a:pt x="36" y="86"/>
                      <a:pt x="45" y="104"/>
                    </a:cubicBezTo>
                    <a:cubicBezTo>
                      <a:pt x="46" y="106"/>
                      <a:pt x="50" y="104"/>
                      <a:pt x="49" y="1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1" name="ïşḻïďê-Freeform 229">
                <a:extLst>
                  <a:ext uri="{FF2B5EF4-FFF2-40B4-BE49-F238E27FC236}">
                    <a16:creationId xmlns:a16="http://schemas.microsoft.com/office/drawing/2014/main" id="{87C36022-5D8A-4DAD-8261-85B43B8D8688}"/>
                  </a:ext>
                </a:extLst>
              </p:cNvPr>
              <p:cNvSpPr>
                <a:spLocks/>
              </p:cNvSpPr>
              <p:nvPr/>
            </p:nvSpPr>
            <p:spPr bwMode="auto">
              <a:xfrm>
                <a:off x="4353" y="1747"/>
                <a:ext cx="60" cy="124"/>
              </a:xfrm>
              <a:custGeom>
                <a:avLst/>
                <a:gdLst>
                  <a:gd name="T0" fmla="*/ 52 w 54"/>
                  <a:gd name="T1" fmla="*/ 108 h 113"/>
                  <a:gd name="T2" fmla="*/ 23 w 54"/>
                  <a:gd name="T3" fmla="*/ 52 h 113"/>
                  <a:gd name="T4" fmla="*/ 12 w 54"/>
                  <a:gd name="T5" fmla="*/ 27 h 113"/>
                  <a:gd name="T6" fmla="*/ 7 w 54"/>
                  <a:gd name="T7" fmla="*/ 14 h 113"/>
                  <a:gd name="T8" fmla="*/ 4 w 54"/>
                  <a:gd name="T9" fmla="*/ 6 h 113"/>
                  <a:gd name="T10" fmla="*/ 5 w 54"/>
                  <a:gd name="T11" fmla="*/ 4 h 113"/>
                  <a:gd name="T12" fmla="*/ 3 w 54"/>
                  <a:gd name="T13" fmla="*/ 1 h 113"/>
                  <a:gd name="T14" fmla="*/ 0 w 54"/>
                  <a:gd name="T15" fmla="*/ 2 h 113"/>
                  <a:gd name="T16" fmla="*/ 48 w 54"/>
                  <a:gd name="T17" fmla="*/ 110 h 113"/>
                  <a:gd name="T18" fmla="*/ 52 w 54"/>
                  <a:gd name="T19" fmla="*/ 10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13">
                    <a:moveTo>
                      <a:pt x="52" y="108"/>
                    </a:moveTo>
                    <a:cubicBezTo>
                      <a:pt x="43" y="89"/>
                      <a:pt x="32" y="71"/>
                      <a:pt x="23" y="52"/>
                    </a:cubicBezTo>
                    <a:cubicBezTo>
                      <a:pt x="19" y="44"/>
                      <a:pt x="15" y="35"/>
                      <a:pt x="12" y="27"/>
                    </a:cubicBezTo>
                    <a:cubicBezTo>
                      <a:pt x="10" y="23"/>
                      <a:pt x="8" y="18"/>
                      <a:pt x="7" y="14"/>
                    </a:cubicBezTo>
                    <a:cubicBezTo>
                      <a:pt x="7" y="13"/>
                      <a:pt x="1" y="3"/>
                      <a:pt x="4" y="6"/>
                    </a:cubicBezTo>
                    <a:cubicBezTo>
                      <a:pt x="5" y="7"/>
                      <a:pt x="7" y="5"/>
                      <a:pt x="5" y="4"/>
                    </a:cubicBezTo>
                    <a:cubicBezTo>
                      <a:pt x="5" y="3"/>
                      <a:pt x="4" y="2"/>
                      <a:pt x="3" y="1"/>
                    </a:cubicBezTo>
                    <a:cubicBezTo>
                      <a:pt x="2" y="0"/>
                      <a:pt x="0" y="1"/>
                      <a:pt x="0" y="2"/>
                    </a:cubicBezTo>
                    <a:cubicBezTo>
                      <a:pt x="8" y="41"/>
                      <a:pt x="29" y="76"/>
                      <a:pt x="48" y="110"/>
                    </a:cubicBezTo>
                    <a:cubicBezTo>
                      <a:pt x="49" y="113"/>
                      <a:pt x="54" y="110"/>
                      <a:pt x="52"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2" name="ïşḻïďê-Freeform 230">
                <a:extLst>
                  <a:ext uri="{FF2B5EF4-FFF2-40B4-BE49-F238E27FC236}">
                    <a16:creationId xmlns:a16="http://schemas.microsoft.com/office/drawing/2014/main" id="{2036A822-9808-4F65-922F-B994FBB0F11E}"/>
                  </a:ext>
                </a:extLst>
              </p:cNvPr>
              <p:cNvSpPr>
                <a:spLocks/>
              </p:cNvSpPr>
              <p:nvPr/>
            </p:nvSpPr>
            <p:spPr bwMode="auto">
              <a:xfrm>
                <a:off x="4366" y="1748"/>
                <a:ext cx="45" cy="101"/>
              </a:xfrm>
              <a:custGeom>
                <a:avLst/>
                <a:gdLst>
                  <a:gd name="T0" fmla="*/ 40 w 41"/>
                  <a:gd name="T1" fmla="*/ 90 h 92"/>
                  <a:gd name="T2" fmla="*/ 2 w 41"/>
                  <a:gd name="T3" fmla="*/ 1 h 92"/>
                  <a:gd name="T4" fmla="*/ 0 w 41"/>
                  <a:gd name="T5" fmla="*/ 2 h 92"/>
                  <a:gd name="T6" fmla="*/ 38 w 41"/>
                  <a:gd name="T7" fmla="*/ 91 h 92"/>
                  <a:gd name="T8" fmla="*/ 40 w 41"/>
                  <a:gd name="T9" fmla="*/ 90 h 92"/>
                </a:gdLst>
                <a:ahLst/>
                <a:cxnLst>
                  <a:cxn ang="0">
                    <a:pos x="T0" y="T1"/>
                  </a:cxn>
                  <a:cxn ang="0">
                    <a:pos x="T2" y="T3"/>
                  </a:cxn>
                  <a:cxn ang="0">
                    <a:pos x="T4" y="T5"/>
                  </a:cxn>
                  <a:cxn ang="0">
                    <a:pos x="T6" y="T7"/>
                  </a:cxn>
                  <a:cxn ang="0">
                    <a:pos x="T8" y="T9"/>
                  </a:cxn>
                </a:cxnLst>
                <a:rect l="0" t="0" r="r" b="b"/>
                <a:pathLst>
                  <a:path w="41" h="92">
                    <a:moveTo>
                      <a:pt x="40" y="90"/>
                    </a:moveTo>
                    <a:cubicBezTo>
                      <a:pt x="29" y="59"/>
                      <a:pt x="18" y="28"/>
                      <a:pt x="2" y="1"/>
                    </a:cubicBezTo>
                    <a:cubicBezTo>
                      <a:pt x="1" y="0"/>
                      <a:pt x="0" y="0"/>
                      <a:pt x="0" y="2"/>
                    </a:cubicBezTo>
                    <a:cubicBezTo>
                      <a:pt x="14" y="31"/>
                      <a:pt x="25" y="61"/>
                      <a:pt x="38" y="91"/>
                    </a:cubicBezTo>
                    <a:cubicBezTo>
                      <a:pt x="39" y="92"/>
                      <a:pt x="41" y="91"/>
                      <a:pt x="40" y="9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3" name="ïşḻïďê-Freeform 231">
                <a:extLst>
                  <a:ext uri="{FF2B5EF4-FFF2-40B4-BE49-F238E27FC236}">
                    <a16:creationId xmlns:a16="http://schemas.microsoft.com/office/drawing/2014/main" id="{9749F689-4D3D-4EBB-8C07-40818922150E}"/>
                  </a:ext>
                </a:extLst>
              </p:cNvPr>
              <p:cNvSpPr>
                <a:spLocks/>
              </p:cNvSpPr>
              <p:nvPr/>
            </p:nvSpPr>
            <p:spPr bwMode="auto">
              <a:xfrm>
                <a:off x="4338" y="1883"/>
                <a:ext cx="68" cy="136"/>
              </a:xfrm>
              <a:custGeom>
                <a:avLst/>
                <a:gdLst>
                  <a:gd name="T0" fmla="*/ 61 w 62"/>
                  <a:gd name="T1" fmla="*/ 119 h 123"/>
                  <a:gd name="T2" fmla="*/ 5 w 62"/>
                  <a:gd name="T3" fmla="*/ 2 h 123"/>
                  <a:gd name="T4" fmla="*/ 1 w 62"/>
                  <a:gd name="T5" fmla="*/ 3 h 123"/>
                  <a:gd name="T6" fmla="*/ 57 w 62"/>
                  <a:gd name="T7" fmla="*/ 120 h 123"/>
                  <a:gd name="T8" fmla="*/ 61 w 62"/>
                  <a:gd name="T9" fmla="*/ 119 h 123"/>
                </a:gdLst>
                <a:ahLst/>
                <a:cxnLst>
                  <a:cxn ang="0">
                    <a:pos x="T0" y="T1"/>
                  </a:cxn>
                  <a:cxn ang="0">
                    <a:pos x="T2" y="T3"/>
                  </a:cxn>
                  <a:cxn ang="0">
                    <a:pos x="T4" y="T5"/>
                  </a:cxn>
                  <a:cxn ang="0">
                    <a:pos x="T6" y="T7"/>
                  </a:cxn>
                  <a:cxn ang="0">
                    <a:pos x="T8" y="T9"/>
                  </a:cxn>
                </a:cxnLst>
                <a:rect l="0" t="0" r="r" b="b"/>
                <a:pathLst>
                  <a:path w="62" h="123">
                    <a:moveTo>
                      <a:pt x="61" y="119"/>
                    </a:moveTo>
                    <a:cubicBezTo>
                      <a:pt x="43" y="80"/>
                      <a:pt x="23" y="41"/>
                      <a:pt x="5" y="2"/>
                    </a:cubicBezTo>
                    <a:cubicBezTo>
                      <a:pt x="4" y="0"/>
                      <a:pt x="0" y="1"/>
                      <a:pt x="1" y="3"/>
                    </a:cubicBezTo>
                    <a:cubicBezTo>
                      <a:pt x="19" y="43"/>
                      <a:pt x="39" y="81"/>
                      <a:pt x="57" y="120"/>
                    </a:cubicBezTo>
                    <a:cubicBezTo>
                      <a:pt x="58" y="123"/>
                      <a:pt x="62" y="121"/>
                      <a:pt x="61" y="1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4" name="ïşḻïďê-Freeform 232">
                <a:extLst>
                  <a:ext uri="{FF2B5EF4-FFF2-40B4-BE49-F238E27FC236}">
                    <a16:creationId xmlns:a16="http://schemas.microsoft.com/office/drawing/2014/main" id="{19915F91-8739-4727-BA0B-458557AAEC69}"/>
                  </a:ext>
                </a:extLst>
              </p:cNvPr>
              <p:cNvSpPr>
                <a:spLocks/>
              </p:cNvSpPr>
              <p:nvPr/>
            </p:nvSpPr>
            <p:spPr bwMode="auto">
              <a:xfrm>
                <a:off x="4232" y="2147"/>
                <a:ext cx="77" cy="112"/>
              </a:xfrm>
              <a:custGeom>
                <a:avLst/>
                <a:gdLst>
                  <a:gd name="T0" fmla="*/ 68 w 70"/>
                  <a:gd name="T1" fmla="*/ 96 h 101"/>
                  <a:gd name="T2" fmla="*/ 4 w 70"/>
                  <a:gd name="T3" fmla="*/ 3 h 101"/>
                  <a:gd name="T4" fmla="*/ 1 w 70"/>
                  <a:gd name="T5" fmla="*/ 5 h 101"/>
                  <a:gd name="T6" fmla="*/ 64 w 70"/>
                  <a:gd name="T7" fmla="*/ 99 h 101"/>
                  <a:gd name="T8" fmla="*/ 68 w 70"/>
                  <a:gd name="T9" fmla="*/ 96 h 101"/>
                </a:gdLst>
                <a:ahLst/>
                <a:cxnLst>
                  <a:cxn ang="0">
                    <a:pos x="T0" y="T1"/>
                  </a:cxn>
                  <a:cxn ang="0">
                    <a:pos x="T2" y="T3"/>
                  </a:cxn>
                  <a:cxn ang="0">
                    <a:pos x="T4" y="T5"/>
                  </a:cxn>
                  <a:cxn ang="0">
                    <a:pos x="T6" y="T7"/>
                  </a:cxn>
                  <a:cxn ang="0">
                    <a:pos x="T8" y="T9"/>
                  </a:cxn>
                </a:cxnLst>
                <a:rect l="0" t="0" r="r" b="b"/>
                <a:pathLst>
                  <a:path w="70" h="101">
                    <a:moveTo>
                      <a:pt x="68" y="96"/>
                    </a:moveTo>
                    <a:cubicBezTo>
                      <a:pt x="45" y="66"/>
                      <a:pt x="24" y="35"/>
                      <a:pt x="4" y="3"/>
                    </a:cubicBezTo>
                    <a:cubicBezTo>
                      <a:pt x="3" y="0"/>
                      <a:pt x="0" y="3"/>
                      <a:pt x="1" y="5"/>
                    </a:cubicBezTo>
                    <a:cubicBezTo>
                      <a:pt x="21" y="37"/>
                      <a:pt x="42" y="69"/>
                      <a:pt x="64" y="99"/>
                    </a:cubicBezTo>
                    <a:cubicBezTo>
                      <a:pt x="66" y="101"/>
                      <a:pt x="70" y="99"/>
                      <a:pt x="68" y="9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5" name="ïşḻïďê-Freeform 233">
                <a:extLst>
                  <a:ext uri="{FF2B5EF4-FFF2-40B4-BE49-F238E27FC236}">
                    <a16:creationId xmlns:a16="http://schemas.microsoft.com/office/drawing/2014/main" id="{B6631CC5-89CF-4BEE-A944-A60E14A13DB1}"/>
                  </a:ext>
                </a:extLst>
              </p:cNvPr>
              <p:cNvSpPr>
                <a:spLocks/>
              </p:cNvSpPr>
              <p:nvPr/>
            </p:nvSpPr>
            <p:spPr bwMode="auto">
              <a:xfrm>
                <a:off x="4236" y="2127"/>
                <a:ext cx="87" cy="126"/>
              </a:xfrm>
              <a:custGeom>
                <a:avLst/>
                <a:gdLst>
                  <a:gd name="T0" fmla="*/ 78 w 79"/>
                  <a:gd name="T1" fmla="*/ 110 h 115"/>
                  <a:gd name="T2" fmla="*/ 4 w 79"/>
                  <a:gd name="T3" fmla="*/ 2 h 115"/>
                  <a:gd name="T4" fmla="*/ 1 w 79"/>
                  <a:gd name="T5" fmla="*/ 3 h 115"/>
                  <a:gd name="T6" fmla="*/ 74 w 79"/>
                  <a:gd name="T7" fmla="*/ 113 h 115"/>
                  <a:gd name="T8" fmla="*/ 78 w 79"/>
                  <a:gd name="T9" fmla="*/ 110 h 115"/>
                </a:gdLst>
                <a:ahLst/>
                <a:cxnLst>
                  <a:cxn ang="0">
                    <a:pos x="T0" y="T1"/>
                  </a:cxn>
                  <a:cxn ang="0">
                    <a:pos x="T2" y="T3"/>
                  </a:cxn>
                  <a:cxn ang="0">
                    <a:pos x="T4" y="T5"/>
                  </a:cxn>
                  <a:cxn ang="0">
                    <a:pos x="T6" y="T7"/>
                  </a:cxn>
                  <a:cxn ang="0">
                    <a:pos x="T8" y="T9"/>
                  </a:cxn>
                </a:cxnLst>
                <a:rect l="0" t="0" r="r" b="b"/>
                <a:pathLst>
                  <a:path w="79" h="115">
                    <a:moveTo>
                      <a:pt x="78" y="110"/>
                    </a:moveTo>
                    <a:cubicBezTo>
                      <a:pt x="52" y="75"/>
                      <a:pt x="26" y="39"/>
                      <a:pt x="4" y="2"/>
                    </a:cubicBezTo>
                    <a:cubicBezTo>
                      <a:pt x="2" y="0"/>
                      <a:pt x="0" y="2"/>
                      <a:pt x="1" y="3"/>
                    </a:cubicBezTo>
                    <a:cubicBezTo>
                      <a:pt x="24" y="41"/>
                      <a:pt x="49" y="77"/>
                      <a:pt x="74" y="113"/>
                    </a:cubicBezTo>
                    <a:cubicBezTo>
                      <a:pt x="76" y="115"/>
                      <a:pt x="79" y="113"/>
                      <a:pt x="78" y="11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6" name="íślíḋè-Freeform 234">
                <a:extLst>
                  <a:ext uri="{FF2B5EF4-FFF2-40B4-BE49-F238E27FC236}">
                    <a16:creationId xmlns:a16="http://schemas.microsoft.com/office/drawing/2014/main" id="{61C79021-9D06-4EDF-9788-C3886F3DC61C}"/>
                  </a:ext>
                </a:extLst>
              </p:cNvPr>
              <p:cNvSpPr>
                <a:spLocks/>
              </p:cNvSpPr>
              <p:nvPr/>
            </p:nvSpPr>
            <p:spPr bwMode="auto">
              <a:xfrm>
                <a:off x="4330" y="2194"/>
                <a:ext cx="53" cy="87"/>
              </a:xfrm>
              <a:custGeom>
                <a:avLst/>
                <a:gdLst>
                  <a:gd name="T0" fmla="*/ 47 w 48"/>
                  <a:gd name="T1" fmla="*/ 75 h 79"/>
                  <a:gd name="T2" fmla="*/ 4 w 48"/>
                  <a:gd name="T3" fmla="*/ 2 h 79"/>
                  <a:gd name="T4" fmla="*/ 1 w 48"/>
                  <a:gd name="T5" fmla="*/ 3 h 79"/>
                  <a:gd name="T6" fmla="*/ 44 w 48"/>
                  <a:gd name="T7" fmla="*/ 77 h 79"/>
                  <a:gd name="T8" fmla="*/ 47 w 48"/>
                  <a:gd name="T9" fmla="*/ 75 h 79"/>
                </a:gdLst>
                <a:ahLst/>
                <a:cxnLst>
                  <a:cxn ang="0">
                    <a:pos x="T0" y="T1"/>
                  </a:cxn>
                  <a:cxn ang="0">
                    <a:pos x="T2" y="T3"/>
                  </a:cxn>
                  <a:cxn ang="0">
                    <a:pos x="T4" y="T5"/>
                  </a:cxn>
                  <a:cxn ang="0">
                    <a:pos x="T6" y="T7"/>
                  </a:cxn>
                  <a:cxn ang="0">
                    <a:pos x="T8" y="T9"/>
                  </a:cxn>
                </a:cxnLst>
                <a:rect l="0" t="0" r="r" b="b"/>
                <a:pathLst>
                  <a:path w="48" h="79">
                    <a:moveTo>
                      <a:pt x="47" y="75"/>
                    </a:moveTo>
                    <a:cubicBezTo>
                      <a:pt x="32" y="51"/>
                      <a:pt x="17" y="27"/>
                      <a:pt x="4" y="2"/>
                    </a:cubicBezTo>
                    <a:cubicBezTo>
                      <a:pt x="3" y="0"/>
                      <a:pt x="0" y="1"/>
                      <a:pt x="1" y="3"/>
                    </a:cubicBezTo>
                    <a:cubicBezTo>
                      <a:pt x="14" y="28"/>
                      <a:pt x="30" y="52"/>
                      <a:pt x="44" y="77"/>
                    </a:cubicBezTo>
                    <a:cubicBezTo>
                      <a:pt x="46" y="79"/>
                      <a:pt x="48" y="77"/>
                      <a:pt x="47" y="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7" name="íślíḋè-Freeform 235">
                <a:extLst>
                  <a:ext uri="{FF2B5EF4-FFF2-40B4-BE49-F238E27FC236}">
                    <a16:creationId xmlns:a16="http://schemas.microsoft.com/office/drawing/2014/main" id="{BD32F062-10B3-4BF3-8209-0A2829857AD1}"/>
                  </a:ext>
                </a:extLst>
              </p:cNvPr>
              <p:cNvSpPr>
                <a:spLocks/>
              </p:cNvSpPr>
              <p:nvPr/>
            </p:nvSpPr>
            <p:spPr bwMode="auto">
              <a:xfrm>
                <a:off x="4201" y="2135"/>
                <a:ext cx="214" cy="175"/>
              </a:xfrm>
              <a:custGeom>
                <a:avLst/>
                <a:gdLst>
                  <a:gd name="T0" fmla="*/ 189 w 194"/>
                  <a:gd name="T1" fmla="*/ 143 h 159"/>
                  <a:gd name="T2" fmla="*/ 138 w 194"/>
                  <a:gd name="T3" fmla="*/ 64 h 159"/>
                  <a:gd name="T4" fmla="*/ 152 w 194"/>
                  <a:gd name="T5" fmla="*/ 128 h 159"/>
                  <a:gd name="T6" fmla="*/ 103 w 194"/>
                  <a:gd name="T7" fmla="*/ 59 h 159"/>
                  <a:gd name="T8" fmla="*/ 135 w 194"/>
                  <a:gd name="T9" fmla="*/ 122 h 159"/>
                  <a:gd name="T10" fmla="*/ 53 w 194"/>
                  <a:gd name="T11" fmla="*/ 2 h 159"/>
                  <a:gd name="T12" fmla="*/ 126 w 194"/>
                  <a:gd name="T13" fmla="*/ 119 h 159"/>
                  <a:gd name="T14" fmla="*/ 100 w 194"/>
                  <a:gd name="T15" fmla="*/ 80 h 159"/>
                  <a:gd name="T16" fmla="*/ 102 w 194"/>
                  <a:gd name="T17" fmla="*/ 87 h 159"/>
                  <a:gd name="T18" fmla="*/ 110 w 194"/>
                  <a:gd name="T19" fmla="*/ 104 h 159"/>
                  <a:gd name="T20" fmla="*/ 113 w 194"/>
                  <a:gd name="T21" fmla="*/ 116 h 159"/>
                  <a:gd name="T22" fmla="*/ 90 w 194"/>
                  <a:gd name="T23" fmla="*/ 89 h 159"/>
                  <a:gd name="T24" fmla="*/ 87 w 194"/>
                  <a:gd name="T25" fmla="*/ 112 h 159"/>
                  <a:gd name="T26" fmla="*/ 83 w 194"/>
                  <a:gd name="T27" fmla="*/ 110 h 159"/>
                  <a:gd name="T28" fmla="*/ 79 w 194"/>
                  <a:gd name="T29" fmla="*/ 111 h 159"/>
                  <a:gd name="T30" fmla="*/ 29 w 194"/>
                  <a:gd name="T31" fmla="*/ 32 h 159"/>
                  <a:gd name="T32" fmla="*/ 25 w 194"/>
                  <a:gd name="T33" fmla="*/ 1 h 159"/>
                  <a:gd name="T34" fmla="*/ 22 w 194"/>
                  <a:gd name="T35" fmla="*/ 27 h 159"/>
                  <a:gd name="T36" fmla="*/ 4 w 194"/>
                  <a:gd name="T37" fmla="*/ 5 h 159"/>
                  <a:gd name="T38" fmla="*/ 22 w 194"/>
                  <a:gd name="T39" fmla="*/ 52 h 159"/>
                  <a:gd name="T40" fmla="*/ 1 w 194"/>
                  <a:gd name="T41" fmla="*/ 29 h 159"/>
                  <a:gd name="T42" fmla="*/ 21 w 194"/>
                  <a:gd name="T43" fmla="*/ 67 h 159"/>
                  <a:gd name="T44" fmla="*/ 11 w 194"/>
                  <a:gd name="T45" fmla="*/ 56 h 159"/>
                  <a:gd name="T46" fmla="*/ 20 w 194"/>
                  <a:gd name="T47" fmla="*/ 76 h 159"/>
                  <a:gd name="T48" fmla="*/ 21 w 194"/>
                  <a:gd name="T49" fmla="*/ 86 h 159"/>
                  <a:gd name="T50" fmla="*/ 21 w 194"/>
                  <a:gd name="T51" fmla="*/ 92 h 159"/>
                  <a:gd name="T52" fmla="*/ 20 w 194"/>
                  <a:gd name="T53" fmla="*/ 98 h 159"/>
                  <a:gd name="T54" fmla="*/ 13 w 194"/>
                  <a:gd name="T55" fmla="*/ 97 h 159"/>
                  <a:gd name="T56" fmla="*/ 19 w 194"/>
                  <a:gd name="T57" fmla="*/ 117 h 159"/>
                  <a:gd name="T58" fmla="*/ 14 w 194"/>
                  <a:gd name="T59" fmla="*/ 118 h 159"/>
                  <a:gd name="T60" fmla="*/ 22 w 194"/>
                  <a:gd name="T61" fmla="*/ 127 h 159"/>
                  <a:gd name="T62" fmla="*/ 57 w 194"/>
                  <a:gd name="T63" fmla="*/ 138 h 159"/>
                  <a:gd name="T64" fmla="*/ 73 w 194"/>
                  <a:gd name="T65" fmla="*/ 141 h 159"/>
                  <a:gd name="T66" fmla="*/ 74 w 194"/>
                  <a:gd name="T67" fmla="*/ 137 h 159"/>
                  <a:gd name="T68" fmla="*/ 92 w 194"/>
                  <a:gd name="T69" fmla="*/ 137 h 159"/>
                  <a:gd name="T70" fmla="*/ 99 w 194"/>
                  <a:gd name="T71" fmla="*/ 138 h 159"/>
                  <a:gd name="T72" fmla="*/ 101 w 194"/>
                  <a:gd name="T73" fmla="*/ 138 h 159"/>
                  <a:gd name="T74" fmla="*/ 123 w 194"/>
                  <a:gd name="T75" fmla="*/ 156 h 159"/>
                  <a:gd name="T76" fmla="*/ 124 w 194"/>
                  <a:gd name="T77" fmla="*/ 143 h 159"/>
                  <a:gd name="T78" fmla="*/ 139 w 194"/>
                  <a:gd name="T79" fmla="*/ 156 h 159"/>
                  <a:gd name="T80" fmla="*/ 136 w 194"/>
                  <a:gd name="T81" fmla="*/ 144 h 159"/>
                  <a:gd name="T82" fmla="*/ 141 w 194"/>
                  <a:gd name="T83" fmla="*/ 145 h 159"/>
                  <a:gd name="T84" fmla="*/ 158 w 194"/>
                  <a:gd name="T85" fmla="*/ 146 h 159"/>
                  <a:gd name="T86" fmla="*/ 164 w 194"/>
                  <a:gd name="T87" fmla="*/ 148 h 159"/>
                  <a:gd name="T88" fmla="*/ 189 w 194"/>
                  <a:gd name="T89" fmla="*/ 149 h 159"/>
                  <a:gd name="T90" fmla="*/ 192 w 194"/>
                  <a:gd name="T91" fmla="*/ 149 h 159"/>
                  <a:gd name="T92" fmla="*/ 37 w 194"/>
                  <a:gd name="T93" fmla="*/ 110 h 159"/>
                  <a:gd name="T94" fmla="*/ 42 w 194"/>
                  <a:gd name="T95" fmla="*/ 115 h 159"/>
                  <a:gd name="T96" fmla="*/ 37 w 194"/>
                  <a:gd name="T97" fmla="*/ 110 h 159"/>
                  <a:gd name="T98" fmla="*/ 30 w 194"/>
                  <a:gd name="T99" fmla="*/ 72 h 159"/>
                  <a:gd name="T100" fmla="*/ 30 w 194"/>
                  <a:gd name="T101" fmla="*/ 71 h 159"/>
                  <a:gd name="T102" fmla="*/ 58 w 194"/>
                  <a:gd name="T103" fmla="*/ 113 h 159"/>
                  <a:gd name="T104" fmla="*/ 67 w 194"/>
                  <a:gd name="T105" fmla="*/ 112 h 159"/>
                  <a:gd name="T106" fmla="*/ 30 w 194"/>
                  <a:gd name="T107" fmla="*/ 61 h 159"/>
                  <a:gd name="T108" fmla="*/ 74 w 194"/>
                  <a:gd name="T109"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59">
                    <a:moveTo>
                      <a:pt x="192" y="144"/>
                    </a:moveTo>
                    <a:cubicBezTo>
                      <a:pt x="191" y="144"/>
                      <a:pt x="190" y="143"/>
                      <a:pt x="189" y="143"/>
                    </a:cubicBezTo>
                    <a:cubicBezTo>
                      <a:pt x="174" y="116"/>
                      <a:pt x="157" y="89"/>
                      <a:pt x="142" y="62"/>
                    </a:cubicBezTo>
                    <a:cubicBezTo>
                      <a:pt x="140" y="59"/>
                      <a:pt x="137" y="62"/>
                      <a:pt x="138" y="64"/>
                    </a:cubicBezTo>
                    <a:cubicBezTo>
                      <a:pt x="152" y="90"/>
                      <a:pt x="168" y="115"/>
                      <a:pt x="183" y="140"/>
                    </a:cubicBezTo>
                    <a:cubicBezTo>
                      <a:pt x="173" y="136"/>
                      <a:pt x="163" y="131"/>
                      <a:pt x="152" y="128"/>
                    </a:cubicBezTo>
                    <a:cubicBezTo>
                      <a:pt x="138" y="103"/>
                      <a:pt x="122" y="80"/>
                      <a:pt x="106" y="57"/>
                    </a:cubicBezTo>
                    <a:cubicBezTo>
                      <a:pt x="105" y="55"/>
                      <a:pt x="101" y="57"/>
                      <a:pt x="103" y="59"/>
                    </a:cubicBezTo>
                    <a:cubicBezTo>
                      <a:pt x="117" y="81"/>
                      <a:pt x="131" y="103"/>
                      <a:pt x="145" y="125"/>
                    </a:cubicBezTo>
                    <a:cubicBezTo>
                      <a:pt x="142" y="124"/>
                      <a:pt x="139" y="123"/>
                      <a:pt x="135" y="122"/>
                    </a:cubicBezTo>
                    <a:cubicBezTo>
                      <a:pt x="108" y="82"/>
                      <a:pt x="82" y="41"/>
                      <a:pt x="54" y="2"/>
                    </a:cubicBezTo>
                    <a:cubicBezTo>
                      <a:pt x="54" y="1"/>
                      <a:pt x="53" y="2"/>
                      <a:pt x="53" y="2"/>
                    </a:cubicBezTo>
                    <a:cubicBezTo>
                      <a:pt x="79" y="42"/>
                      <a:pt x="104" y="82"/>
                      <a:pt x="131" y="120"/>
                    </a:cubicBezTo>
                    <a:cubicBezTo>
                      <a:pt x="129" y="120"/>
                      <a:pt x="127" y="119"/>
                      <a:pt x="126" y="119"/>
                    </a:cubicBezTo>
                    <a:cubicBezTo>
                      <a:pt x="123" y="116"/>
                      <a:pt x="121" y="114"/>
                      <a:pt x="119" y="111"/>
                    </a:cubicBezTo>
                    <a:cubicBezTo>
                      <a:pt x="111" y="102"/>
                      <a:pt x="107" y="90"/>
                      <a:pt x="100" y="80"/>
                    </a:cubicBezTo>
                    <a:cubicBezTo>
                      <a:pt x="99" y="80"/>
                      <a:pt x="98" y="80"/>
                      <a:pt x="99" y="81"/>
                    </a:cubicBezTo>
                    <a:cubicBezTo>
                      <a:pt x="100" y="83"/>
                      <a:pt x="101" y="85"/>
                      <a:pt x="102" y="87"/>
                    </a:cubicBezTo>
                    <a:cubicBezTo>
                      <a:pt x="102" y="89"/>
                      <a:pt x="103" y="90"/>
                      <a:pt x="103" y="90"/>
                    </a:cubicBezTo>
                    <a:cubicBezTo>
                      <a:pt x="105" y="95"/>
                      <a:pt x="107" y="99"/>
                      <a:pt x="110" y="104"/>
                    </a:cubicBezTo>
                    <a:cubicBezTo>
                      <a:pt x="112" y="108"/>
                      <a:pt x="115" y="113"/>
                      <a:pt x="118" y="117"/>
                    </a:cubicBezTo>
                    <a:cubicBezTo>
                      <a:pt x="116" y="116"/>
                      <a:pt x="115" y="116"/>
                      <a:pt x="113" y="116"/>
                    </a:cubicBezTo>
                    <a:cubicBezTo>
                      <a:pt x="106" y="106"/>
                      <a:pt x="99" y="97"/>
                      <a:pt x="93" y="88"/>
                    </a:cubicBezTo>
                    <a:cubicBezTo>
                      <a:pt x="92" y="86"/>
                      <a:pt x="90" y="88"/>
                      <a:pt x="90" y="89"/>
                    </a:cubicBezTo>
                    <a:cubicBezTo>
                      <a:pt x="95" y="97"/>
                      <a:pt x="100" y="105"/>
                      <a:pt x="105" y="114"/>
                    </a:cubicBezTo>
                    <a:cubicBezTo>
                      <a:pt x="99" y="113"/>
                      <a:pt x="93" y="112"/>
                      <a:pt x="87" y="112"/>
                    </a:cubicBezTo>
                    <a:cubicBezTo>
                      <a:pt x="87" y="110"/>
                      <a:pt x="86" y="109"/>
                      <a:pt x="85" y="108"/>
                    </a:cubicBezTo>
                    <a:cubicBezTo>
                      <a:pt x="84" y="106"/>
                      <a:pt x="82" y="108"/>
                      <a:pt x="83" y="110"/>
                    </a:cubicBezTo>
                    <a:cubicBezTo>
                      <a:pt x="83" y="110"/>
                      <a:pt x="84" y="111"/>
                      <a:pt x="84" y="111"/>
                    </a:cubicBezTo>
                    <a:cubicBezTo>
                      <a:pt x="82" y="111"/>
                      <a:pt x="81" y="111"/>
                      <a:pt x="79" y="111"/>
                    </a:cubicBezTo>
                    <a:cubicBezTo>
                      <a:pt x="62" y="87"/>
                      <a:pt x="45" y="63"/>
                      <a:pt x="29" y="38"/>
                    </a:cubicBezTo>
                    <a:cubicBezTo>
                      <a:pt x="29" y="36"/>
                      <a:pt x="29" y="34"/>
                      <a:pt x="29" y="32"/>
                    </a:cubicBezTo>
                    <a:cubicBezTo>
                      <a:pt x="29" y="24"/>
                      <a:pt x="25" y="10"/>
                      <a:pt x="27" y="3"/>
                    </a:cubicBezTo>
                    <a:cubicBezTo>
                      <a:pt x="27" y="1"/>
                      <a:pt x="26" y="0"/>
                      <a:pt x="25" y="1"/>
                    </a:cubicBezTo>
                    <a:cubicBezTo>
                      <a:pt x="21" y="5"/>
                      <a:pt x="21" y="8"/>
                      <a:pt x="22" y="13"/>
                    </a:cubicBezTo>
                    <a:cubicBezTo>
                      <a:pt x="22" y="18"/>
                      <a:pt x="22" y="23"/>
                      <a:pt x="22" y="27"/>
                    </a:cubicBezTo>
                    <a:cubicBezTo>
                      <a:pt x="17" y="19"/>
                      <a:pt x="12" y="11"/>
                      <a:pt x="6" y="4"/>
                    </a:cubicBezTo>
                    <a:cubicBezTo>
                      <a:pt x="5" y="2"/>
                      <a:pt x="3" y="4"/>
                      <a:pt x="4" y="5"/>
                    </a:cubicBezTo>
                    <a:cubicBezTo>
                      <a:pt x="10" y="15"/>
                      <a:pt x="16" y="24"/>
                      <a:pt x="22" y="33"/>
                    </a:cubicBezTo>
                    <a:cubicBezTo>
                      <a:pt x="22" y="39"/>
                      <a:pt x="22" y="45"/>
                      <a:pt x="22" y="52"/>
                    </a:cubicBezTo>
                    <a:cubicBezTo>
                      <a:pt x="16" y="43"/>
                      <a:pt x="10" y="35"/>
                      <a:pt x="4" y="26"/>
                    </a:cubicBezTo>
                    <a:cubicBezTo>
                      <a:pt x="3" y="24"/>
                      <a:pt x="0" y="26"/>
                      <a:pt x="1" y="29"/>
                    </a:cubicBezTo>
                    <a:cubicBezTo>
                      <a:pt x="8" y="39"/>
                      <a:pt x="14" y="49"/>
                      <a:pt x="21" y="59"/>
                    </a:cubicBezTo>
                    <a:cubicBezTo>
                      <a:pt x="21" y="62"/>
                      <a:pt x="21" y="64"/>
                      <a:pt x="21" y="67"/>
                    </a:cubicBezTo>
                    <a:cubicBezTo>
                      <a:pt x="19" y="63"/>
                      <a:pt x="17" y="59"/>
                      <a:pt x="15" y="55"/>
                    </a:cubicBezTo>
                    <a:cubicBezTo>
                      <a:pt x="14" y="53"/>
                      <a:pt x="10" y="54"/>
                      <a:pt x="11" y="56"/>
                    </a:cubicBezTo>
                    <a:cubicBezTo>
                      <a:pt x="14" y="62"/>
                      <a:pt x="17" y="67"/>
                      <a:pt x="20" y="73"/>
                    </a:cubicBezTo>
                    <a:cubicBezTo>
                      <a:pt x="20" y="74"/>
                      <a:pt x="20" y="75"/>
                      <a:pt x="20" y="76"/>
                    </a:cubicBezTo>
                    <a:cubicBezTo>
                      <a:pt x="20" y="78"/>
                      <a:pt x="21" y="79"/>
                      <a:pt x="21" y="81"/>
                    </a:cubicBezTo>
                    <a:cubicBezTo>
                      <a:pt x="21" y="83"/>
                      <a:pt x="21" y="85"/>
                      <a:pt x="21" y="86"/>
                    </a:cubicBezTo>
                    <a:cubicBezTo>
                      <a:pt x="19" y="86"/>
                      <a:pt x="18" y="88"/>
                      <a:pt x="19" y="89"/>
                    </a:cubicBezTo>
                    <a:cubicBezTo>
                      <a:pt x="19" y="90"/>
                      <a:pt x="20" y="91"/>
                      <a:pt x="21" y="92"/>
                    </a:cubicBezTo>
                    <a:cubicBezTo>
                      <a:pt x="21" y="92"/>
                      <a:pt x="21" y="92"/>
                      <a:pt x="21" y="92"/>
                    </a:cubicBezTo>
                    <a:cubicBezTo>
                      <a:pt x="20" y="94"/>
                      <a:pt x="20" y="96"/>
                      <a:pt x="20" y="98"/>
                    </a:cubicBezTo>
                    <a:cubicBezTo>
                      <a:pt x="19" y="97"/>
                      <a:pt x="18" y="96"/>
                      <a:pt x="17" y="95"/>
                    </a:cubicBezTo>
                    <a:cubicBezTo>
                      <a:pt x="16" y="93"/>
                      <a:pt x="13" y="94"/>
                      <a:pt x="13" y="97"/>
                    </a:cubicBezTo>
                    <a:cubicBezTo>
                      <a:pt x="15" y="101"/>
                      <a:pt x="17" y="105"/>
                      <a:pt x="19" y="109"/>
                    </a:cubicBezTo>
                    <a:cubicBezTo>
                      <a:pt x="19" y="111"/>
                      <a:pt x="19" y="114"/>
                      <a:pt x="19" y="117"/>
                    </a:cubicBezTo>
                    <a:cubicBezTo>
                      <a:pt x="18" y="116"/>
                      <a:pt x="17" y="115"/>
                      <a:pt x="17" y="115"/>
                    </a:cubicBezTo>
                    <a:cubicBezTo>
                      <a:pt x="15" y="113"/>
                      <a:pt x="12" y="116"/>
                      <a:pt x="14" y="118"/>
                    </a:cubicBezTo>
                    <a:cubicBezTo>
                      <a:pt x="16" y="120"/>
                      <a:pt x="18" y="122"/>
                      <a:pt x="20" y="123"/>
                    </a:cubicBezTo>
                    <a:cubicBezTo>
                      <a:pt x="20" y="125"/>
                      <a:pt x="21" y="126"/>
                      <a:pt x="22" y="127"/>
                    </a:cubicBezTo>
                    <a:cubicBezTo>
                      <a:pt x="29" y="137"/>
                      <a:pt x="42" y="139"/>
                      <a:pt x="55" y="138"/>
                    </a:cubicBezTo>
                    <a:cubicBezTo>
                      <a:pt x="56" y="139"/>
                      <a:pt x="57" y="139"/>
                      <a:pt x="57" y="138"/>
                    </a:cubicBezTo>
                    <a:cubicBezTo>
                      <a:pt x="61" y="138"/>
                      <a:pt x="64" y="138"/>
                      <a:pt x="68" y="137"/>
                    </a:cubicBezTo>
                    <a:cubicBezTo>
                      <a:pt x="70" y="138"/>
                      <a:pt x="71" y="140"/>
                      <a:pt x="73" y="141"/>
                    </a:cubicBezTo>
                    <a:cubicBezTo>
                      <a:pt x="75" y="142"/>
                      <a:pt x="76" y="139"/>
                      <a:pt x="75" y="138"/>
                    </a:cubicBezTo>
                    <a:cubicBezTo>
                      <a:pt x="74" y="137"/>
                      <a:pt x="74" y="137"/>
                      <a:pt x="74" y="137"/>
                    </a:cubicBezTo>
                    <a:cubicBezTo>
                      <a:pt x="79" y="136"/>
                      <a:pt x="85" y="136"/>
                      <a:pt x="90" y="136"/>
                    </a:cubicBezTo>
                    <a:cubicBezTo>
                      <a:pt x="90" y="136"/>
                      <a:pt x="91" y="136"/>
                      <a:pt x="92" y="137"/>
                    </a:cubicBezTo>
                    <a:cubicBezTo>
                      <a:pt x="93" y="138"/>
                      <a:pt x="94" y="139"/>
                      <a:pt x="95" y="140"/>
                    </a:cubicBezTo>
                    <a:cubicBezTo>
                      <a:pt x="97" y="143"/>
                      <a:pt x="100" y="140"/>
                      <a:pt x="99" y="138"/>
                    </a:cubicBezTo>
                    <a:cubicBezTo>
                      <a:pt x="98" y="138"/>
                      <a:pt x="98" y="138"/>
                      <a:pt x="98" y="138"/>
                    </a:cubicBezTo>
                    <a:cubicBezTo>
                      <a:pt x="99" y="138"/>
                      <a:pt x="100" y="138"/>
                      <a:pt x="101" y="138"/>
                    </a:cubicBezTo>
                    <a:cubicBezTo>
                      <a:pt x="107" y="146"/>
                      <a:pt x="114" y="153"/>
                      <a:pt x="121" y="158"/>
                    </a:cubicBezTo>
                    <a:cubicBezTo>
                      <a:pt x="123" y="159"/>
                      <a:pt x="124" y="157"/>
                      <a:pt x="123" y="156"/>
                    </a:cubicBezTo>
                    <a:cubicBezTo>
                      <a:pt x="118" y="150"/>
                      <a:pt x="113" y="145"/>
                      <a:pt x="108" y="140"/>
                    </a:cubicBezTo>
                    <a:cubicBezTo>
                      <a:pt x="113" y="141"/>
                      <a:pt x="119" y="142"/>
                      <a:pt x="124" y="143"/>
                    </a:cubicBezTo>
                    <a:cubicBezTo>
                      <a:pt x="128" y="148"/>
                      <a:pt x="132" y="153"/>
                      <a:pt x="136" y="158"/>
                    </a:cubicBezTo>
                    <a:cubicBezTo>
                      <a:pt x="137" y="159"/>
                      <a:pt x="140" y="158"/>
                      <a:pt x="139" y="156"/>
                    </a:cubicBezTo>
                    <a:cubicBezTo>
                      <a:pt x="137" y="152"/>
                      <a:pt x="135" y="148"/>
                      <a:pt x="133" y="144"/>
                    </a:cubicBezTo>
                    <a:cubicBezTo>
                      <a:pt x="134" y="144"/>
                      <a:pt x="135" y="144"/>
                      <a:pt x="136" y="144"/>
                    </a:cubicBezTo>
                    <a:cubicBezTo>
                      <a:pt x="137" y="144"/>
                      <a:pt x="139" y="144"/>
                      <a:pt x="140" y="144"/>
                    </a:cubicBezTo>
                    <a:cubicBezTo>
                      <a:pt x="141" y="145"/>
                      <a:pt x="141" y="145"/>
                      <a:pt x="141" y="145"/>
                    </a:cubicBezTo>
                    <a:cubicBezTo>
                      <a:pt x="142" y="147"/>
                      <a:pt x="144" y="146"/>
                      <a:pt x="144" y="145"/>
                    </a:cubicBezTo>
                    <a:cubicBezTo>
                      <a:pt x="149" y="145"/>
                      <a:pt x="154" y="145"/>
                      <a:pt x="158" y="146"/>
                    </a:cubicBezTo>
                    <a:cubicBezTo>
                      <a:pt x="159" y="147"/>
                      <a:pt x="160" y="149"/>
                      <a:pt x="161" y="150"/>
                    </a:cubicBezTo>
                    <a:cubicBezTo>
                      <a:pt x="163" y="152"/>
                      <a:pt x="165" y="150"/>
                      <a:pt x="164" y="148"/>
                    </a:cubicBezTo>
                    <a:cubicBezTo>
                      <a:pt x="164" y="148"/>
                      <a:pt x="163" y="147"/>
                      <a:pt x="163" y="146"/>
                    </a:cubicBezTo>
                    <a:cubicBezTo>
                      <a:pt x="171" y="147"/>
                      <a:pt x="180" y="148"/>
                      <a:pt x="189" y="149"/>
                    </a:cubicBezTo>
                    <a:cubicBezTo>
                      <a:pt x="189" y="150"/>
                      <a:pt x="189" y="150"/>
                      <a:pt x="189" y="150"/>
                    </a:cubicBezTo>
                    <a:cubicBezTo>
                      <a:pt x="190" y="152"/>
                      <a:pt x="193" y="151"/>
                      <a:pt x="192" y="149"/>
                    </a:cubicBezTo>
                    <a:cubicBezTo>
                      <a:pt x="194" y="148"/>
                      <a:pt x="194" y="145"/>
                      <a:pt x="192" y="144"/>
                    </a:cubicBezTo>
                    <a:close/>
                    <a:moveTo>
                      <a:pt x="37" y="110"/>
                    </a:moveTo>
                    <a:cubicBezTo>
                      <a:pt x="37" y="109"/>
                      <a:pt x="37" y="109"/>
                      <a:pt x="37" y="108"/>
                    </a:cubicBezTo>
                    <a:cubicBezTo>
                      <a:pt x="39" y="110"/>
                      <a:pt x="41" y="113"/>
                      <a:pt x="42" y="115"/>
                    </a:cubicBezTo>
                    <a:cubicBezTo>
                      <a:pt x="42" y="115"/>
                      <a:pt x="41" y="115"/>
                      <a:pt x="40" y="115"/>
                    </a:cubicBezTo>
                    <a:cubicBezTo>
                      <a:pt x="39" y="113"/>
                      <a:pt x="38" y="112"/>
                      <a:pt x="37" y="110"/>
                    </a:cubicBezTo>
                    <a:close/>
                    <a:moveTo>
                      <a:pt x="58" y="113"/>
                    </a:moveTo>
                    <a:cubicBezTo>
                      <a:pt x="50" y="99"/>
                      <a:pt x="41" y="84"/>
                      <a:pt x="30" y="72"/>
                    </a:cubicBezTo>
                    <a:cubicBezTo>
                      <a:pt x="30" y="72"/>
                      <a:pt x="30" y="72"/>
                      <a:pt x="30" y="72"/>
                    </a:cubicBezTo>
                    <a:cubicBezTo>
                      <a:pt x="30" y="72"/>
                      <a:pt x="30" y="71"/>
                      <a:pt x="30" y="71"/>
                    </a:cubicBezTo>
                    <a:cubicBezTo>
                      <a:pt x="40" y="85"/>
                      <a:pt x="51" y="99"/>
                      <a:pt x="62" y="113"/>
                    </a:cubicBezTo>
                    <a:cubicBezTo>
                      <a:pt x="60" y="113"/>
                      <a:pt x="59" y="113"/>
                      <a:pt x="58" y="113"/>
                    </a:cubicBezTo>
                    <a:close/>
                    <a:moveTo>
                      <a:pt x="69" y="112"/>
                    </a:moveTo>
                    <a:cubicBezTo>
                      <a:pt x="68" y="112"/>
                      <a:pt x="68" y="112"/>
                      <a:pt x="67" y="112"/>
                    </a:cubicBezTo>
                    <a:cubicBezTo>
                      <a:pt x="55" y="96"/>
                      <a:pt x="42" y="80"/>
                      <a:pt x="30" y="63"/>
                    </a:cubicBezTo>
                    <a:cubicBezTo>
                      <a:pt x="30" y="63"/>
                      <a:pt x="30" y="62"/>
                      <a:pt x="30" y="61"/>
                    </a:cubicBezTo>
                    <a:cubicBezTo>
                      <a:pt x="30" y="55"/>
                      <a:pt x="30" y="50"/>
                      <a:pt x="29" y="44"/>
                    </a:cubicBezTo>
                    <a:cubicBezTo>
                      <a:pt x="44" y="67"/>
                      <a:pt x="59" y="89"/>
                      <a:pt x="74" y="111"/>
                    </a:cubicBezTo>
                    <a:cubicBezTo>
                      <a:pt x="72" y="111"/>
                      <a:pt x="70" y="112"/>
                      <a:pt x="69" y="11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8" name="íślíḋè-Freeform 236">
                <a:extLst>
                  <a:ext uri="{FF2B5EF4-FFF2-40B4-BE49-F238E27FC236}">
                    <a16:creationId xmlns:a16="http://schemas.microsoft.com/office/drawing/2014/main" id="{E9FED91A-0FD1-4E8E-AD77-B948C73F2859}"/>
                  </a:ext>
                </a:extLst>
              </p:cNvPr>
              <p:cNvSpPr>
                <a:spLocks/>
              </p:cNvSpPr>
              <p:nvPr/>
            </p:nvSpPr>
            <p:spPr bwMode="auto">
              <a:xfrm>
                <a:off x="4376" y="2207"/>
                <a:ext cx="58" cy="96"/>
              </a:xfrm>
              <a:custGeom>
                <a:avLst/>
                <a:gdLst>
                  <a:gd name="T0" fmla="*/ 52 w 53"/>
                  <a:gd name="T1" fmla="*/ 83 h 87"/>
                  <a:gd name="T2" fmla="*/ 4 w 53"/>
                  <a:gd name="T3" fmla="*/ 2 h 87"/>
                  <a:gd name="T4" fmla="*/ 1 w 53"/>
                  <a:gd name="T5" fmla="*/ 4 h 87"/>
                  <a:gd name="T6" fmla="*/ 49 w 53"/>
                  <a:gd name="T7" fmla="*/ 85 h 87"/>
                  <a:gd name="T8" fmla="*/ 52 w 53"/>
                  <a:gd name="T9" fmla="*/ 83 h 87"/>
                </a:gdLst>
                <a:ahLst/>
                <a:cxnLst>
                  <a:cxn ang="0">
                    <a:pos x="T0" y="T1"/>
                  </a:cxn>
                  <a:cxn ang="0">
                    <a:pos x="T2" y="T3"/>
                  </a:cxn>
                  <a:cxn ang="0">
                    <a:pos x="T4" y="T5"/>
                  </a:cxn>
                  <a:cxn ang="0">
                    <a:pos x="T6" y="T7"/>
                  </a:cxn>
                  <a:cxn ang="0">
                    <a:pos x="T8" y="T9"/>
                  </a:cxn>
                </a:cxnLst>
                <a:rect l="0" t="0" r="r" b="b"/>
                <a:pathLst>
                  <a:path w="53" h="87">
                    <a:moveTo>
                      <a:pt x="52" y="83"/>
                    </a:moveTo>
                    <a:cubicBezTo>
                      <a:pt x="34" y="57"/>
                      <a:pt x="19" y="30"/>
                      <a:pt x="4" y="2"/>
                    </a:cubicBezTo>
                    <a:cubicBezTo>
                      <a:pt x="3" y="0"/>
                      <a:pt x="0" y="2"/>
                      <a:pt x="1" y="4"/>
                    </a:cubicBezTo>
                    <a:cubicBezTo>
                      <a:pt x="16" y="32"/>
                      <a:pt x="31" y="59"/>
                      <a:pt x="49" y="85"/>
                    </a:cubicBezTo>
                    <a:cubicBezTo>
                      <a:pt x="50" y="87"/>
                      <a:pt x="53" y="85"/>
                      <a:pt x="52"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9" name="íślíḋè-Freeform 237">
                <a:extLst>
                  <a:ext uri="{FF2B5EF4-FFF2-40B4-BE49-F238E27FC236}">
                    <a16:creationId xmlns:a16="http://schemas.microsoft.com/office/drawing/2014/main" id="{16FF4393-1604-4CBE-94BE-0D20986C6014}"/>
                  </a:ext>
                </a:extLst>
              </p:cNvPr>
              <p:cNvSpPr>
                <a:spLocks/>
              </p:cNvSpPr>
              <p:nvPr/>
            </p:nvSpPr>
            <p:spPr bwMode="auto">
              <a:xfrm>
                <a:off x="4000" y="2672"/>
                <a:ext cx="37" cy="52"/>
              </a:xfrm>
              <a:custGeom>
                <a:avLst/>
                <a:gdLst>
                  <a:gd name="T0" fmla="*/ 32 w 34"/>
                  <a:gd name="T1" fmla="*/ 43 h 47"/>
                  <a:gd name="T2" fmla="*/ 5 w 34"/>
                  <a:gd name="T3" fmla="*/ 3 h 47"/>
                  <a:gd name="T4" fmla="*/ 1 w 34"/>
                  <a:gd name="T5" fmla="*/ 5 h 47"/>
                  <a:gd name="T6" fmla="*/ 30 w 34"/>
                  <a:gd name="T7" fmla="*/ 46 h 47"/>
                  <a:gd name="T8" fmla="*/ 32 w 34"/>
                  <a:gd name="T9" fmla="*/ 43 h 47"/>
                </a:gdLst>
                <a:ahLst/>
                <a:cxnLst>
                  <a:cxn ang="0">
                    <a:pos x="T0" y="T1"/>
                  </a:cxn>
                  <a:cxn ang="0">
                    <a:pos x="T2" y="T3"/>
                  </a:cxn>
                  <a:cxn ang="0">
                    <a:pos x="T4" y="T5"/>
                  </a:cxn>
                  <a:cxn ang="0">
                    <a:pos x="T6" y="T7"/>
                  </a:cxn>
                  <a:cxn ang="0">
                    <a:pos x="T8" y="T9"/>
                  </a:cxn>
                </a:cxnLst>
                <a:rect l="0" t="0" r="r" b="b"/>
                <a:pathLst>
                  <a:path w="34" h="47">
                    <a:moveTo>
                      <a:pt x="32" y="43"/>
                    </a:moveTo>
                    <a:cubicBezTo>
                      <a:pt x="20" y="32"/>
                      <a:pt x="11" y="18"/>
                      <a:pt x="5" y="3"/>
                    </a:cubicBezTo>
                    <a:cubicBezTo>
                      <a:pt x="4" y="0"/>
                      <a:pt x="0" y="2"/>
                      <a:pt x="1" y="5"/>
                    </a:cubicBezTo>
                    <a:cubicBezTo>
                      <a:pt x="7" y="20"/>
                      <a:pt x="16" y="36"/>
                      <a:pt x="30" y="46"/>
                    </a:cubicBezTo>
                    <a:cubicBezTo>
                      <a:pt x="32" y="47"/>
                      <a:pt x="34" y="45"/>
                      <a:pt x="32" y="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0" name="íślíḋè-Freeform 238">
                <a:extLst>
                  <a:ext uri="{FF2B5EF4-FFF2-40B4-BE49-F238E27FC236}">
                    <a16:creationId xmlns:a16="http://schemas.microsoft.com/office/drawing/2014/main" id="{2733AC6C-C5E3-460F-97B2-063C7118106E}"/>
                  </a:ext>
                </a:extLst>
              </p:cNvPr>
              <p:cNvSpPr>
                <a:spLocks/>
              </p:cNvSpPr>
              <p:nvPr/>
            </p:nvSpPr>
            <p:spPr bwMode="auto">
              <a:xfrm>
                <a:off x="3995" y="2646"/>
                <a:ext cx="51" cy="70"/>
              </a:xfrm>
              <a:custGeom>
                <a:avLst/>
                <a:gdLst>
                  <a:gd name="T0" fmla="*/ 44 w 46"/>
                  <a:gd name="T1" fmla="*/ 60 h 64"/>
                  <a:gd name="T2" fmla="*/ 13 w 46"/>
                  <a:gd name="T3" fmla="*/ 16 h 64"/>
                  <a:gd name="T4" fmla="*/ 13 w 46"/>
                  <a:gd name="T5" fmla="*/ 15 h 64"/>
                  <a:gd name="T6" fmla="*/ 11 w 46"/>
                  <a:gd name="T7" fmla="*/ 13 h 64"/>
                  <a:gd name="T8" fmla="*/ 3 w 46"/>
                  <a:gd name="T9" fmla="*/ 2 h 64"/>
                  <a:gd name="T10" fmla="*/ 1 w 46"/>
                  <a:gd name="T11" fmla="*/ 4 h 64"/>
                  <a:gd name="T12" fmla="*/ 3 w 46"/>
                  <a:gd name="T13" fmla="*/ 7 h 64"/>
                  <a:gd name="T14" fmla="*/ 41 w 46"/>
                  <a:gd name="T15" fmla="*/ 62 h 64"/>
                  <a:gd name="T16" fmla="*/ 44 w 46"/>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64">
                    <a:moveTo>
                      <a:pt x="44" y="60"/>
                    </a:moveTo>
                    <a:cubicBezTo>
                      <a:pt x="33" y="45"/>
                      <a:pt x="23" y="31"/>
                      <a:pt x="13" y="16"/>
                    </a:cubicBezTo>
                    <a:cubicBezTo>
                      <a:pt x="13" y="16"/>
                      <a:pt x="13" y="15"/>
                      <a:pt x="13" y="15"/>
                    </a:cubicBezTo>
                    <a:cubicBezTo>
                      <a:pt x="12" y="14"/>
                      <a:pt x="11" y="14"/>
                      <a:pt x="11" y="13"/>
                    </a:cubicBezTo>
                    <a:cubicBezTo>
                      <a:pt x="8" y="9"/>
                      <a:pt x="6" y="6"/>
                      <a:pt x="3" y="2"/>
                    </a:cubicBezTo>
                    <a:cubicBezTo>
                      <a:pt x="2" y="0"/>
                      <a:pt x="0" y="2"/>
                      <a:pt x="1" y="4"/>
                    </a:cubicBezTo>
                    <a:cubicBezTo>
                      <a:pt x="1" y="5"/>
                      <a:pt x="2" y="6"/>
                      <a:pt x="3" y="7"/>
                    </a:cubicBezTo>
                    <a:cubicBezTo>
                      <a:pt x="14" y="26"/>
                      <a:pt x="26" y="46"/>
                      <a:pt x="41" y="62"/>
                    </a:cubicBezTo>
                    <a:cubicBezTo>
                      <a:pt x="43" y="64"/>
                      <a:pt x="46" y="62"/>
                      <a:pt x="44" y="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1" name="íślíḋè-Freeform 239">
                <a:extLst>
                  <a:ext uri="{FF2B5EF4-FFF2-40B4-BE49-F238E27FC236}">
                    <a16:creationId xmlns:a16="http://schemas.microsoft.com/office/drawing/2014/main" id="{1878730B-40AF-4786-86D2-B802349D8D6D}"/>
                  </a:ext>
                </a:extLst>
              </p:cNvPr>
              <p:cNvSpPr>
                <a:spLocks/>
              </p:cNvSpPr>
              <p:nvPr/>
            </p:nvSpPr>
            <p:spPr bwMode="auto">
              <a:xfrm>
                <a:off x="3994" y="2619"/>
                <a:ext cx="65" cy="94"/>
              </a:xfrm>
              <a:custGeom>
                <a:avLst/>
                <a:gdLst>
                  <a:gd name="T0" fmla="*/ 58 w 59"/>
                  <a:gd name="T1" fmla="*/ 82 h 85"/>
                  <a:gd name="T2" fmla="*/ 1 w 59"/>
                  <a:gd name="T3" fmla="*/ 1 h 85"/>
                  <a:gd name="T4" fmla="*/ 0 w 59"/>
                  <a:gd name="T5" fmla="*/ 1 h 85"/>
                  <a:gd name="T6" fmla="*/ 55 w 59"/>
                  <a:gd name="T7" fmla="*/ 84 h 85"/>
                  <a:gd name="T8" fmla="*/ 58 w 59"/>
                  <a:gd name="T9" fmla="*/ 82 h 85"/>
                </a:gdLst>
                <a:ahLst/>
                <a:cxnLst>
                  <a:cxn ang="0">
                    <a:pos x="T0" y="T1"/>
                  </a:cxn>
                  <a:cxn ang="0">
                    <a:pos x="T2" y="T3"/>
                  </a:cxn>
                  <a:cxn ang="0">
                    <a:pos x="T4" y="T5"/>
                  </a:cxn>
                  <a:cxn ang="0">
                    <a:pos x="T6" y="T7"/>
                  </a:cxn>
                  <a:cxn ang="0">
                    <a:pos x="T8" y="T9"/>
                  </a:cxn>
                </a:cxnLst>
                <a:rect l="0" t="0" r="r" b="b"/>
                <a:pathLst>
                  <a:path w="59" h="85">
                    <a:moveTo>
                      <a:pt x="58" y="82"/>
                    </a:moveTo>
                    <a:cubicBezTo>
                      <a:pt x="35" y="57"/>
                      <a:pt x="21" y="27"/>
                      <a:pt x="1" y="1"/>
                    </a:cubicBezTo>
                    <a:cubicBezTo>
                      <a:pt x="0" y="0"/>
                      <a:pt x="0" y="1"/>
                      <a:pt x="0" y="1"/>
                    </a:cubicBezTo>
                    <a:cubicBezTo>
                      <a:pt x="15" y="30"/>
                      <a:pt x="32" y="61"/>
                      <a:pt x="55" y="84"/>
                    </a:cubicBezTo>
                    <a:cubicBezTo>
                      <a:pt x="57" y="85"/>
                      <a:pt x="59" y="83"/>
                      <a:pt x="58" y="8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2" name="íślíḋè-Freeform 240">
                <a:extLst>
                  <a:ext uri="{FF2B5EF4-FFF2-40B4-BE49-F238E27FC236}">
                    <a16:creationId xmlns:a16="http://schemas.microsoft.com/office/drawing/2014/main" id="{F7687CC2-F0F3-4F62-80C1-0F5450566B89}"/>
                  </a:ext>
                </a:extLst>
              </p:cNvPr>
              <p:cNvSpPr>
                <a:spLocks/>
              </p:cNvSpPr>
              <p:nvPr/>
            </p:nvSpPr>
            <p:spPr bwMode="auto">
              <a:xfrm>
                <a:off x="3994" y="2593"/>
                <a:ext cx="88" cy="134"/>
              </a:xfrm>
              <a:custGeom>
                <a:avLst/>
                <a:gdLst>
                  <a:gd name="T0" fmla="*/ 78 w 80"/>
                  <a:gd name="T1" fmla="*/ 118 h 122"/>
                  <a:gd name="T2" fmla="*/ 5 w 80"/>
                  <a:gd name="T3" fmla="*/ 2 h 122"/>
                  <a:gd name="T4" fmla="*/ 1 w 80"/>
                  <a:gd name="T5" fmla="*/ 3 h 122"/>
                  <a:gd name="T6" fmla="*/ 75 w 80"/>
                  <a:gd name="T7" fmla="*/ 120 h 122"/>
                  <a:gd name="T8" fmla="*/ 78 w 80"/>
                  <a:gd name="T9" fmla="*/ 118 h 122"/>
                </a:gdLst>
                <a:ahLst/>
                <a:cxnLst>
                  <a:cxn ang="0">
                    <a:pos x="T0" y="T1"/>
                  </a:cxn>
                  <a:cxn ang="0">
                    <a:pos x="T2" y="T3"/>
                  </a:cxn>
                  <a:cxn ang="0">
                    <a:pos x="T4" y="T5"/>
                  </a:cxn>
                  <a:cxn ang="0">
                    <a:pos x="T6" y="T7"/>
                  </a:cxn>
                  <a:cxn ang="0">
                    <a:pos x="T8" y="T9"/>
                  </a:cxn>
                </a:cxnLst>
                <a:rect l="0" t="0" r="r" b="b"/>
                <a:pathLst>
                  <a:path w="80" h="122">
                    <a:moveTo>
                      <a:pt x="78" y="118"/>
                    </a:moveTo>
                    <a:cubicBezTo>
                      <a:pt x="48" y="83"/>
                      <a:pt x="26" y="42"/>
                      <a:pt x="5" y="2"/>
                    </a:cubicBezTo>
                    <a:cubicBezTo>
                      <a:pt x="4" y="0"/>
                      <a:pt x="0" y="1"/>
                      <a:pt x="1" y="3"/>
                    </a:cubicBezTo>
                    <a:cubicBezTo>
                      <a:pt x="23" y="44"/>
                      <a:pt x="43" y="86"/>
                      <a:pt x="75" y="120"/>
                    </a:cubicBezTo>
                    <a:cubicBezTo>
                      <a:pt x="77" y="122"/>
                      <a:pt x="80" y="120"/>
                      <a:pt x="78" y="11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3" name="íślíḋè-Freeform 241">
                <a:extLst>
                  <a:ext uri="{FF2B5EF4-FFF2-40B4-BE49-F238E27FC236}">
                    <a16:creationId xmlns:a16="http://schemas.microsoft.com/office/drawing/2014/main" id="{8CEA9DD0-A1FE-4779-9216-228154B15118}"/>
                  </a:ext>
                </a:extLst>
              </p:cNvPr>
              <p:cNvSpPr>
                <a:spLocks/>
              </p:cNvSpPr>
              <p:nvPr/>
            </p:nvSpPr>
            <p:spPr bwMode="auto">
              <a:xfrm>
                <a:off x="3999" y="2560"/>
                <a:ext cx="97" cy="156"/>
              </a:xfrm>
              <a:custGeom>
                <a:avLst/>
                <a:gdLst>
                  <a:gd name="T0" fmla="*/ 87 w 88"/>
                  <a:gd name="T1" fmla="*/ 138 h 142"/>
                  <a:gd name="T2" fmla="*/ 3 w 88"/>
                  <a:gd name="T3" fmla="*/ 1 h 142"/>
                  <a:gd name="T4" fmla="*/ 0 w 88"/>
                  <a:gd name="T5" fmla="*/ 2 h 142"/>
                  <a:gd name="T6" fmla="*/ 84 w 88"/>
                  <a:gd name="T7" fmla="*/ 140 h 142"/>
                  <a:gd name="T8" fmla="*/ 87 w 88"/>
                  <a:gd name="T9" fmla="*/ 138 h 142"/>
                </a:gdLst>
                <a:ahLst/>
                <a:cxnLst>
                  <a:cxn ang="0">
                    <a:pos x="T0" y="T1"/>
                  </a:cxn>
                  <a:cxn ang="0">
                    <a:pos x="T2" y="T3"/>
                  </a:cxn>
                  <a:cxn ang="0">
                    <a:pos x="T4" y="T5"/>
                  </a:cxn>
                  <a:cxn ang="0">
                    <a:pos x="T6" y="T7"/>
                  </a:cxn>
                  <a:cxn ang="0">
                    <a:pos x="T8" y="T9"/>
                  </a:cxn>
                </a:cxnLst>
                <a:rect l="0" t="0" r="r" b="b"/>
                <a:pathLst>
                  <a:path w="88" h="142">
                    <a:moveTo>
                      <a:pt x="87" y="138"/>
                    </a:moveTo>
                    <a:cubicBezTo>
                      <a:pt x="53" y="96"/>
                      <a:pt x="26" y="50"/>
                      <a:pt x="3" y="1"/>
                    </a:cubicBezTo>
                    <a:cubicBezTo>
                      <a:pt x="2" y="0"/>
                      <a:pt x="0" y="1"/>
                      <a:pt x="0" y="2"/>
                    </a:cubicBezTo>
                    <a:cubicBezTo>
                      <a:pt x="23" y="51"/>
                      <a:pt x="50" y="98"/>
                      <a:pt x="84" y="140"/>
                    </a:cubicBezTo>
                    <a:cubicBezTo>
                      <a:pt x="85" y="142"/>
                      <a:pt x="88" y="140"/>
                      <a:pt x="87" y="13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4" name="íślíḋè-Freeform 242">
                <a:extLst>
                  <a:ext uri="{FF2B5EF4-FFF2-40B4-BE49-F238E27FC236}">
                    <a16:creationId xmlns:a16="http://schemas.microsoft.com/office/drawing/2014/main" id="{3D72A38B-B10B-4DB7-807E-B14352B15078}"/>
                  </a:ext>
                </a:extLst>
              </p:cNvPr>
              <p:cNvSpPr>
                <a:spLocks/>
              </p:cNvSpPr>
              <p:nvPr/>
            </p:nvSpPr>
            <p:spPr bwMode="auto">
              <a:xfrm>
                <a:off x="3995" y="2524"/>
                <a:ext cx="128" cy="202"/>
              </a:xfrm>
              <a:custGeom>
                <a:avLst/>
                <a:gdLst>
                  <a:gd name="T0" fmla="*/ 115 w 116"/>
                  <a:gd name="T1" fmla="*/ 181 h 184"/>
                  <a:gd name="T2" fmla="*/ 3 w 116"/>
                  <a:gd name="T3" fmla="*/ 1 h 184"/>
                  <a:gd name="T4" fmla="*/ 1 w 116"/>
                  <a:gd name="T5" fmla="*/ 2 h 184"/>
                  <a:gd name="T6" fmla="*/ 112 w 116"/>
                  <a:gd name="T7" fmla="*/ 183 h 184"/>
                  <a:gd name="T8" fmla="*/ 115 w 116"/>
                  <a:gd name="T9" fmla="*/ 181 h 184"/>
                </a:gdLst>
                <a:ahLst/>
                <a:cxnLst>
                  <a:cxn ang="0">
                    <a:pos x="T0" y="T1"/>
                  </a:cxn>
                  <a:cxn ang="0">
                    <a:pos x="T2" y="T3"/>
                  </a:cxn>
                  <a:cxn ang="0">
                    <a:pos x="T4" y="T5"/>
                  </a:cxn>
                  <a:cxn ang="0">
                    <a:pos x="T6" y="T7"/>
                  </a:cxn>
                  <a:cxn ang="0">
                    <a:pos x="T8" y="T9"/>
                  </a:cxn>
                </a:cxnLst>
                <a:rect l="0" t="0" r="r" b="b"/>
                <a:pathLst>
                  <a:path w="116" h="184">
                    <a:moveTo>
                      <a:pt x="115" y="181"/>
                    </a:moveTo>
                    <a:cubicBezTo>
                      <a:pt x="72" y="125"/>
                      <a:pt x="35" y="65"/>
                      <a:pt x="3" y="1"/>
                    </a:cubicBezTo>
                    <a:cubicBezTo>
                      <a:pt x="2" y="0"/>
                      <a:pt x="0" y="1"/>
                      <a:pt x="1" y="2"/>
                    </a:cubicBezTo>
                    <a:cubicBezTo>
                      <a:pt x="31" y="66"/>
                      <a:pt x="67" y="129"/>
                      <a:pt x="112" y="183"/>
                    </a:cubicBezTo>
                    <a:cubicBezTo>
                      <a:pt x="114" y="184"/>
                      <a:pt x="116" y="183"/>
                      <a:pt x="115" y="18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5" name="íślíḋè-Freeform 243">
                <a:extLst>
                  <a:ext uri="{FF2B5EF4-FFF2-40B4-BE49-F238E27FC236}">
                    <a16:creationId xmlns:a16="http://schemas.microsoft.com/office/drawing/2014/main" id="{AE1D0BDD-7862-4E57-BDE8-1FBF5DAE2B10}"/>
                  </a:ext>
                </a:extLst>
              </p:cNvPr>
              <p:cNvSpPr>
                <a:spLocks/>
              </p:cNvSpPr>
              <p:nvPr/>
            </p:nvSpPr>
            <p:spPr bwMode="auto">
              <a:xfrm>
                <a:off x="4004" y="2496"/>
                <a:ext cx="141" cy="233"/>
              </a:xfrm>
              <a:custGeom>
                <a:avLst/>
                <a:gdLst>
                  <a:gd name="T0" fmla="*/ 127 w 128"/>
                  <a:gd name="T1" fmla="*/ 209 h 212"/>
                  <a:gd name="T2" fmla="*/ 3 w 128"/>
                  <a:gd name="T3" fmla="*/ 1 h 212"/>
                  <a:gd name="T4" fmla="*/ 0 w 128"/>
                  <a:gd name="T5" fmla="*/ 2 h 212"/>
                  <a:gd name="T6" fmla="*/ 125 w 128"/>
                  <a:gd name="T7" fmla="*/ 211 h 212"/>
                  <a:gd name="T8" fmla="*/ 127 w 128"/>
                  <a:gd name="T9" fmla="*/ 209 h 212"/>
                </a:gdLst>
                <a:ahLst/>
                <a:cxnLst>
                  <a:cxn ang="0">
                    <a:pos x="T0" y="T1"/>
                  </a:cxn>
                  <a:cxn ang="0">
                    <a:pos x="T2" y="T3"/>
                  </a:cxn>
                  <a:cxn ang="0">
                    <a:pos x="T4" y="T5"/>
                  </a:cxn>
                  <a:cxn ang="0">
                    <a:pos x="T6" y="T7"/>
                  </a:cxn>
                  <a:cxn ang="0">
                    <a:pos x="T8" y="T9"/>
                  </a:cxn>
                </a:cxnLst>
                <a:rect l="0" t="0" r="r" b="b"/>
                <a:pathLst>
                  <a:path w="128" h="212">
                    <a:moveTo>
                      <a:pt x="127" y="209"/>
                    </a:moveTo>
                    <a:cubicBezTo>
                      <a:pt x="79" y="144"/>
                      <a:pt x="37" y="74"/>
                      <a:pt x="3" y="1"/>
                    </a:cubicBezTo>
                    <a:cubicBezTo>
                      <a:pt x="2" y="0"/>
                      <a:pt x="0" y="1"/>
                      <a:pt x="0" y="2"/>
                    </a:cubicBezTo>
                    <a:cubicBezTo>
                      <a:pt x="35" y="76"/>
                      <a:pt x="76" y="146"/>
                      <a:pt x="125" y="211"/>
                    </a:cubicBezTo>
                    <a:cubicBezTo>
                      <a:pt x="126" y="212"/>
                      <a:pt x="128" y="210"/>
                      <a:pt x="127" y="2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6" name="íślíḋè-Freeform 244">
                <a:extLst>
                  <a:ext uri="{FF2B5EF4-FFF2-40B4-BE49-F238E27FC236}">
                    <a16:creationId xmlns:a16="http://schemas.microsoft.com/office/drawing/2014/main" id="{F883780A-859D-4459-AC51-30760BA2BE98}"/>
                  </a:ext>
                </a:extLst>
              </p:cNvPr>
              <p:cNvSpPr>
                <a:spLocks/>
              </p:cNvSpPr>
              <p:nvPr/>
            </p:nvSpPr>
            <p:spPr bwMode="auto">
              <a:xfrm>
                <a:off x="3995" y="2448"/>
                <a:ext cx="168" cy="279"/>
              </a:xfrm>
              <a:custGeom>
                <a:avLst/>
                <a:gdLst>
                  <a:gd name="T0" fmla="*/ 151 w 152"/>
                  <a:gd name="T1" fmla="*/ 250 h 254"/>
                  <a:gd name="T2" fmla="*/ 69 w 152"/>
                  <a:gd name="T3" fmla="*/ 126 h 254"/>
                  <a:gd name="T4" fmla="*/ 35 w 152"/>
                  <a:gd name="T5" fmla="*/ 65 h 254"/>
                  <a:gd name="T6" fmla="*/ 15 w 152"/>
                  <a:gd name="T7" fmla="*/ 29 h 254"/>
                  <a:gd name="T8" fmla="*/ 12 w 152"/>
                  <a:gd name="T9" fmla="*/ 15 h 254"/>
                  <a:gd name="T10" fmla="*/ 12 w 152"/>
                  <a:gd name="T11" fmla="*/ 15 h 254"/>
                  <a:gd name="T12" fmla="*/ 5 w 152"/>
                  <a:gd name="T13" fmla="*/ 5 h 254"/>
                  <a:gd name="T14" fmla="*/ 4 w 152"/>
                  <a:gd name="T15" fmla="*/ 5 h 254"/>
                  <a:gd name="T16" fmla="*/ 63 w 152"/>
                  <a:gd name="T17" fmla="*/ 121 h 254"/>
                  <a:gd name="T18" fmla="*/ 148 w 152"/>
                  <a:gd name="T19" fmla="*/ 252 h 254"/>
                  <a:gd name="T20" fmla="*/ 151 w 152"/>
                  <a:gd name="T21" fmla="*/ 25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254">
                    <a:moveTo>
                      <a:pt x="151" y="250"/>
                    </a:moveTo>
                    <a:cubicBezTo>
                      <a:pt x="122" y="210"/>
                      <a:pt x="95" y="168"/>
                      <a:pt x="69" y="126"/>
                    </a:cubicBezTo>
                    <a:cubicBezTo>
                      <a:pt x="57" y="106"/>
                      <a:pt x="46" y="85"/>
                      <a:pt x="35" y="65"/>
                    </a:cubicBezTo>
                    <a:cubicBezTo>
                      <a:pt x="28" y="53"/>
                      <a:pt x="21" y="42"/>
                      <a:pt x="15" y="29"/>
                    </a:cubicBezTo>
                    <a:cubicBezTo>
                      <a:pt x="12" y="23"/>
                      <a:pt x="0" y="0"/>
                      <a:pt x="12" y="15"/>
                    </a:cubicBezTo>
                    <a:cubicBezTo>
                      <a:pt x="12" y="15"/>
                      <a:pt x="12" y="15"/>
                      <a:pt x="12" y="15"/>
                    </a:cubicBezTo>
                    <a:cubicBezTo>
                      <a:pt x="9" y="12"/>
                      <a:pt x="7" y="8"/>
                      <a:pt x="5" y="5"/>
                    </a:cubicBezTo>
                    <a:cubicBezTo>
                      <a:pt x="5" y="4"/>
                      <a:pt x="4" y="5"/>
                      <a:pt x="4" y="5"/>
                    </a:cubicBezTo>
                    <a:cubicBezTo>
                      <a:pt x="15" y="46"/>
                      <a:pt x="41" y="85"/>
                      <a:pt x="63" y="121"/>
                    </a:cubicBezTo>
                    <a:cubicBezTo>
                      <a:pt x="89" y="166"/>
                      <a:pt x="117" y="210"/>
                      <a:pt x="148" y="252"/>
                    </a:cubicBezTo>
                    <a:cubicBezTo>
                      <a:pt x="149" y="254"/>
                      <a:pt x="152" y="252"/>
                      <a:pt x="151" y="2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7" name="íślíḋè-Freeform 245">
                <a:extLst>
                  <a:ext uri="{FF2B5EF4-FFF2-40B4-BE49-F238E27FC236}">
                    <a16:creationId xmlns:a16="http://schemas.microsoft.com/office/drawing/2014/main" id="{FEC1D09C-AEED-4277-B85D-4C164AD7C3ED}"/>
                  </a:ext>
                </a:extLst>
              </p:cNvPr>
              <p:cNvSpPr>
                <a:spLocks/>
              </p:cNvSpPr>
              <p:nvPr/>
            </p:nvSpPr>
            <p:spPr bwMode="auto">
              <a:xfrm>
                <a:off x="4004" y="2421"/>
                <a:ext cx="161" cy="295"/>
              </a:xfrm>
              <a:custGeom>
                <a:avLst/>
                <a:gdLst>
                  <a:gd name="T0" fmla="*/ 145 w 146"/>
                  <a:gd name="T1" fmla="*/ 264 h 268"/>
                  <a:gd name="T2" fmla="*/ 2 w 146"/>
                  <a:gd name="T3" fmla="*/ 1 h 268"/>
                  <a:gd name="T4" fmla="*/ 1 w 146"/>
                  <a:gd name="T5" fmla="*/ 1 h 268"/>
                  <a:gd name="T6" fmla="*/ 142 w 146"/>
                  <a:gd name="T7" fmla="*/ 266 h 268"/>
                  <a:gd name="T8" fmla="*/ 145 w 146"/>
                  <a:gd name="T9" fmla="*/ 264 h 268"/>
                </a:gdLst>
                <a:ahLst/>
                <a:cxnLst>
                  <a:cxn ang="0">
                    <a:pos x="T0" y="T1"/>
                  </a:cxn>
                  <a:cxn ang="0">
                    <a:pos x="T2" y="T3"/>
                  </a:cxn>
                  <a:cxn ang="0">
                    <a:pos x="T4" y="T5"/>
                  </a:cxn>
                  <a:cxn ang="0">
                    <a:pos x="T6" y="T7"/>
                  </a:cxn>
                  <a:cxn ang="0">
                    <a:pos x="T8" y="T9"/>
                  </a:cxn>
                </a:cxnLst>
                <a:rect l="0" t="0" r="r" b="b"/>
                <a:pathLst>
                  <a:path w="146" h="268">
                    <a:moveTo>
                      <a:pt x="145" y="264"/>
                    </a:moveTo>
                    <a:cubicBezTo>
                      <a:pt x="94" y="178"/>
                      <a:pt x="44" y="92"/>
                      <a:pt x="2" y="1"/>
                    </a:cubicBezTo>
                    <a:cubicBezTo>
                      <a:pt x="2" y="0"/>
                      <a:pt x="0" y="0"/>
                      <a:pt x="1" y="1"/>
                    </a:cubicBezTo>
                    <a:cubicBezTo>
                      <a:pt x="41" y="93"/>
                      <a:pt x="92" y="180"/>
                      <a:pt x="142" y="266"/>
                    </a:cubicBezTo>
                    <a:cubicBezTo>
                      <a:pt x="143" y="268"/>
                      <a:pt x="146" y="266"/>
                      <a:pt x="145" y="2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8" name="íślíḋè-Freeform 246">
                <a:extLst>
                  <a:ext uri="{FF2B5EF4-FFF2-40B4-BE49-F238E27FC236}">
                    <a16:creationId xmlns:a16="http://schemas.microsoft.com/office/drawing/2014/main" id="{2174E92A-DDDE-4945-95D1-FEE720784746}"/>
                  </a:ext>
                </a:extLst>
              </p:cNvPr>
              <p:cNvSpPr>
                <a:spLocks/>
              </p:cNvSpPr>
              <p:nvPr/>
            </p:nvSpPr>
            <p:spPr bwMode="auto">
              <a:xfrm>
                <a:off x="4088" y="2551"/>
                <a:ext cx="120" cy="207"/>
              </a:xfrm>
              <a:custGeom>
                <a:avLst/>
                <a:gdLst>
                  <a:gd name="T0" fmla="*/ 107 w 109"/>
                  <a:gd name="T1" fmla="*/ 184 h 188"/>
                  <a:gd name="T2" fmla="*/ 3 w 109"/>
                  <a:gd name="T3" fmla="*/ 2 h 188"/>
                  <a:gd name="T4" fmla="*/ 1 w 109"/>
                  <a:gd name="T5" fmla="*/ 3 h 188"/>
                  <a:gd name="T6" fmla="*/ 104 w 109"/>
                  <a:gd name="T7" fmla="*/ 186 h 188"/>
                  <a:gd name="T8" fmla="*/ 107 w 109"/>
                  <a:gd name="T9" fmla="*/ 184 h 188"/>
                </a:gdLst>
                <a:ahLst/>
                <a:cxnLst>
                  <a:cxn ang="0">
                    <a:pos x="T0" y="T1"/>
                  </a:cxn>
                  <a:cxn ang="0">
                    <a:pos x="T2" y="T3"/>
                  </a:cxn>
                  <a:cxn ang="0">
                    <a:pos x="T4" y="T5"/>
                  </a:cxn>
                  <a:cxn ang="0">
                    <a:pos x="T6" y="T7"/>
                  </a:cxn>
                  <a:cxn ang="0">
                    <a:pos x="T8" y="T9"/>
                  </a:cxn>
                </a:cxnLst>
                <a:rect l="0" t="0" r="r" b="b"/>
                <a:pathLst>
                  <a:path w="109" h="188">
                    <a:moveTo>
                      <a:pt x="107" y="184"/>
                    </a:moveTo>
                    <a:cubicBezTo>
                      <a:pt x="70" y="125"/>
                      <a:pt x="34" y="65"/>
                      <a:pt x="3" y="2"/>
                    </a:cubicBezTo>
                    <a:cubicBezTo>
                      <a:pt x="2" y="0"/>
                      <a:pt x="0" y="1"/>
                      <a:pt x="1" y="3"/>
                    </a:cubicBezTo>
                    <a:cubicBezTo>
                      <a:pt x="31" y="66"/>
                      <a:pt x="65" y="128"/>
                      <a:pt x="104" y="186"/>
                    </a:cubicBezTo>
                    <a:cubicBezTo>
                      <a:pt x="106" y="188"/>
                      <a:pt x="109" y="186"/>
                      <a:pt x="107" y="18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9" name="is1ide-Freeform 247">
                <a:extLst>
                  <a:ext uri="{FF2B5EF4-FFF2-40B4-BE49-F238E27FC236}">
                    <a16:creationId xmlns:a16="http://schemas.microsoft.com/office/drawing/2014/main" id="{B3CD6F79-1513-4286-AD29-47AE8C4DB46D}"/>
                  </a:ext>
                </a:extLst>
              </p:cNvPr>
              <p:cNvSpPr>
                <a:spLocks/>
              </p:cNvSpPr>
              <p:nvPr/>
            </p:nvSpPr>
            <p:spPr bwMode="auto">
              <a:xfrm>
                <a:off x="4121" y="2576"/>
                <a:ext cx="101" cy="174"/>
              </a:xfrm>
              <a:custGeom>
                <a:avLst/>
                <a:gdLst>
                  <a:gd name="T0" fmla="*/ 90 w 92"/>
                  <a:gd name="T1" fmla="*/ 153 h 158"/>
                  <a:gd name="T2" fmla="*/ 4 w 92"/>
                  <a:gd name="T3" fmla="*/ 2 h 158"/>
                  <a:gd name="T4" fmla="*/ 1 w 92"/>
                  <a:gd name="T5" fmla="*/ 3 h 158"/>
                  <a:gd name="T6" fmla="*/ 87 w 92"/>
                  <a:gd name="T7" fmla="*/ 156 h 158"/>
                  <a:gd name="T8" fmla="*/ 90 w 92"/>
                  <a:gd name="T9" fmla="*/ 153 h 158"/>
                </a:gdLst>
                <a:ahLst/>
                <a:cxnLst>
                  <a:cxn ang="0">
                    <a:pos x="T0" y="T1"/>
                  </a:cxn>
                  <a:cxn ang="0">
                    <a:pos x="T2" y="T3"/>
                  </a:cxn>
                  <a:cxn ang="0">
                    <a:pos x="T4" y="T5"/>
                  </a:cxn>
                  <a:cxn ang="0">
                    <a:pos x="T6" y="T7"/>
                  </a:cxn>
                  <a:cxn ang="0">
                    <a:pos x="T8" y="T9"/>
                  </a:cxn>
                </a:cxnLst>
                <a:rect l="0" t="0" r="r" b="b"/>
                <a:pathLst>
                  <a:path w="92" h="158">
                    <a:moveTo>
                      <a:pt x="90" y="153"/>
                    </a:moveTo>
                    <a:cubicBezTo>
                      <a:pt x="56" y="105"/>
                      <a:pt x="31" y="54"/>
                      <a:pt x="4" y="2"/>
                    </a:cubicBezTo>
                    <a:cubicBezTo>
                      <a:pt x="3" y="0"/>
                      <a:pt x="0" y="1"/>
                      <a:pt x="1" y="3"/>
                    </a:cubicBezTo>
                    <a:cubicBezTo>
                      <a:pt x="27" y="54"/>
                      <a:pt x="48" y="113"/>
                      <a:pt x="87" y="156"/>
                    </a:cubicBezTo>
                    <a:cubicBezTo>
                      <a:pt x="89" y="158"/>
                      <a:pt x="92" y="155"/>
                      <a:pt x="90" y="15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0" name="is1ide-Freeform 248">
                <a:extLst>
                  <a:ext uri="{FF2B5EF4-FFF2-40B4-BE49-F238E27FC236}">
                    <a16:creationId xmlns:a16="http://schemas.microsoft.com/office/drawing/2014/main" id="{CBC042E4-C0E9-4298-BC2E-9136CDD39805}"/>
                  </a:ext>
                </a:extLst>
              </p:cNvPr>
              <p:cNvSpPr>
                <a:spLocks/>
              </p:cNvSpPr>
              <p:nvPr/>
            </p:nvSpPr>
            <p:spPr bwMode="auto">
              <a:xfrm>
                <a:off x="4132" y="2573"/>
                <a:ext cx="93" cy="163"/>
              </a:xfrm>
              <a:custGeom>
                <a:avLst/>
                <a:gdLst>
                  <a:gd name="T0" fmla="*/ 83 w 84"/>
                  <a:gd name="T1" fmla="*/ 144 h 148"/>
                  <a:gd name="T2" fmla="*/ 4 w 84"/>
                  <a:gd name="T3" fmla="*/ 2 h 148"/>
                  <a:gd name="T4" fmla="*/ 1 w 84"/>
                  <a:gd name="T5" fmla="*/ 3 h 148"/>
                  <a:gd name="T6" fmla="*/ 79 w 84"/>
                  <a:gd name="T7" fmla="*/ 146 h 148"/>
                  <a:gd name="T8" fmla="*/ 83 w 84"/>
                  <a:gd name="T9" fmla="*/ 144 h 148"/>
                </a:gdLst>
                <a:ahLst/>
                <a:cxnLst>
                  <a:cxn ang="0">
                    <a:pos x="T0" y="T1"/>
                  </a:cxn>
                  <a:cxn ang="0">
                    <a:pos x="T2" y="T3"/>
                  </a:cxn>
                  <a:cxn ang="0">
                    <a:pos x="T4" y="T5"/>
                  </a:cxn>
                  <a:cxn ang="0">
                    <a:pos x="T6" y="T7"/>
                  </a:cxn>
                  <a:cxn ang="0">
                    <a:pos x="T8" y="T9"/>
                  </a:cxn>
                </a:cxnLst>
                <a:rect l="0" t="0" r="r" b="b"/>
                <a:pathLst>
                  <a:path w="84" h="148">
                    <a:moveTo>
                      <a:pt x="83" y="144"/>
                    </a:moveTo>
                    <a:cubicBezTo>
                      <a:pt x="55" y="97"/>
                      <a:pt x="28" y="51"/>
                      <a:pt x="4" y="2"/>
                    </a:cubicBezTo>
                    <a:cubicBezTo>
                      <a:pt x="3" y="0"/>
                      <a:pt x="0" y="1"/>
                      <a:pt x="1" y="3"/>
                    </a:cubicBezTo>
                    <a:cubicBezTo>
                      <a:pt x="24" y="52"/>
                      <a:pt x="48" y="102"/>
                      <a:pt x="79" y="146"/>
                    </a:cubicBezTo>
                    <a:cubicBezTo>
                      <a:pt x="81" y="148"/>
                      <a:pt x="84" y="146"/>
                      <a:pt x="83" y="1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1" name="is1ide-Freeform 249">
                <a:extLst>
                  <a:ext uri="{FF2B5EF4-FFF2-40B4-BE49-F238E27FC236}">
                    <a16:creationId xmlns:a16="http://schemas.microsoft.com/office/drawing/2014/main" id="{FA00BF40-F238-423A-AD9A-163727E2927B}"/>
                  </a:ext>
                </a:extLst>
              </p:cNvPr>
              <p:cNvSpPr>
                <a:spLocks/>
              </p:cNvSpPr>
              <p:nvPr/>
            </p:nvSpPr>
            <p:spPr bwMode="auto">
              <a:xfrm>
                <a:off x="4134" y="2550"/>
                <a:ext cx="85" cy="152"/>
              </a:xfrm>
              <a:custGeom>
                <a:avLst/>
                <a:gdLst>
                  <a:gd name="T0" fmla="*/ 75 w 77"/>
                  <a:gd name="T1" fmla="*/ 134 h 138"/>
                  <a:gd name="T2" fmla="*/ 39 w 77"/>
                  <a:gd name="T3" fmla="*/ 72 h 138"/>
                  <a:gd name="T4" fmla="*/ 5 w 77"/>
                  <a:gd name="T5" fmla="*/ 3 h 138"/>
                  <a:gd name="T6" fmla="*/ 1 w 77"/>
                  <a:gd name="T7" fmla="*/ 4 h 138"/>
                  <a:gd name="T8" fmla="*/ 35 w 77"/>
                  <a:gd name="T9" fmla="*/ 73 h 138"/>
                  <a:gd name="T10" fmla="*/ 72 w 77"/>
                  <a:gd name="T11" fmla="*/ 136 h 138"/>
                  <a:gd name="T12" fmla="*/ 75 w 77"/>
                  <a:gd name="T13" fmla="*/ 134 h 138"/>
                </a:gdLst>
                <a:ahLst/>
                <a:cxnLst>
                  <a:cxn ang="0">
                    <a:pos x="T0" y="T1"/>
                  </a:cxn>
                  <a:cxn ang="0">
                    <a:pos x="T2" y="T3"/>
                  </a:cxn>
                  <a:cxn ang="0">
                    <a:pos x="T4" y="T5"/>
                  </a:cxn>
                  <a:cxn ang="0">
                    <a:pos x="T6" y="T7"/>
                  </a:cxn>
                  <a:cxn ang="0">
                    <a:pos x="T8" y="T9"/>
                  </a:cxn>
                  <a:cxn ang="0">
                    <a:pos x="T10" y="T11"/>
                  </a:cxn>
                  <a:cxn ang="0">
                    <a:pos x="T12" y="T13"/>
                  </a:cxn>
                </a:cxnLst>
                <a:rect l="0" t="0" r="r" b="b"/>
                <a:pathLst>
                  <a:path w="77" h="138">
                    <a:moveTo>
                      <a:pt x="75" y="134"/>
                    </a:moveTo>
                    <a:cubicBezTo>
                      <a:pt x="61" y="115"/>
                      <a:pt x="51" y="93"/>
                      <a:pt x="39" y="72"/>
                    </a:cubicBezTo>
                    <a:cubicBezTo>
                      <a:pt x="27" y="49"/>
                      <a:pt x="14" y="27"/>
                      <a:pt x="5" y="3"/>
                    </a:cubicBezTo>
                    <a:cubicBezTo>
                      <a:pt x="4" y="0"/>
                      <a:pt x="0" y="2"/>
                      <a:pt x="1" y="4"/>
                    </a:cubicBezTo>
                    <a:cubicBezTo>
                      <a:pt x="10" y="28"/>
                      <a:pt x="23" y="51"/>
                      <a:pt x="35" y="73"/>
                    </a:cubicBezTo>
                    <a:cubicBezTo>
                      <a:pt x="47" y="95"/>
                      <a:pt x="57" y="118"/>
                      <a:pt x="72" y="136"/>
                    </a:cubicBezTo>
                    <a:cubicBezTo>
                      <a:pt x="74" y="138"/>
                      <a:pt x="77" y="136"/>
                      <a:pt x="75" y="13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2" name="is1ide-Freeform 250">
                <a:extLst>
                  <a:ext uri="{FF2B5EF4-FFF2-40B4-BE49-F238E27FC236}">
                    <a16:creationId xmlns:a16="http://schemas.microsoft.com/office/drawing/2014/main" id="{EC5B5D1A-02C2-4A88-AADE-FA05B5501774}"/>
                  </a:ext>
                </a:extLst>
              </p:cNvPr>
              <p:cNvSpPr>
                <a:spLocks/>
              </p:cNvSpPr>
              <p:nvPr/>
            </p:nvSpPr>
            <p:spPr bwMode="auto">
              <a:xfrm>
                <a:off x="4146" y="2545"/>
                <a:ext cx="75" cy="143"/>
              </a:xfrm>
              <a:custGeom>
                <a:avLst/>
                <a:gdLst>
                  <a:gd name="T0" fmla="*/ 67 w 68"/>
                  <a:gd name="T1" fmla="*/ 127 h 130"/>
                  <a:gd name="T2" fmla="*/ 4 w 68"/>
                  <a:gd name="T3" fmla="*/ 3 h 130"/>
                  <a:gd name="T4" fmla="*/ 0 w 68"/>
                  <a:gd name="T5" fmla="*/ 4 h 130"/>
                  <a:gd name="T6" fmla="*/ 64 w 68"/>
                  <a:gd name="T7" fmla="*/ 129 h 130"/>
                  <a:gd name="T8" fmla="*/ 67 w 68"/>
                  <a:gd name="T9" fmla="*/ 127 h 130"/>
                </a:gdLst>
                <a:ahLst/>
                <a:cxnLst>
                  <a:cxn ang="0">
                    <a:pos x="T0" y="T1"/>
                  </a:cxn>
                  <a:cxn ang="0">
                    <a:pos x="T2" y="T3"/>
                  </a:cxn>
                  <a:cxn ang="0">
                    <a:pos x="T4" y="T5"/>
                  </a:cxn>
                  <a:cxn ang="0">
                    <a:pos x="T6" y="T7"/>
                  </a:cxn>
                  <a:cxn ang="0">
                    <a:pos x="T8" y="T9"/>
                  </a:cxn>
                </a:cxnLst>
                <a:rect l="0" t="0" r="r" b="b"/>
                <a:pathLst>
                  <a:path w="68" h="130">
                    <a:moveTo>
                      <a:pt x="67" y="127"/>
                    </a:moveTo>
                    <a:cubicBezTo>
                      <a:pt x="42" y="87"/>
                      <a:pt x="20" y="47"/>
                      <a:pt x="4" y="3"/>
                    </a:cubicBezTo>
                    <a:cubicBezTo>
                      <a:pt x="3" y="0"/>
                      <a:pt x="0" y="2"/>
                      <a:pt x="0" y="4"/>
                    </a:cubicBezTo>
                    <a:cubicBezTo>
                      <a:pt x="16" y="48"/>
                      <a:pt x="37" y="91"/>
                      <a:pt x="64" y="129"/>
                    </a:cubicBezTo>
                    <a:cubicBezTo>
                      <a:pt x="65" y="130"/>
                      <a:pt x="68" y="128"/>
                      <a:pt x="67" y="12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3" name="is1ide-Freeform 251">
                <a:extLst>
                  <a:ext uri="{FF2B5EF4-FFF2-40B4-BE49-F238E27FC236}">
                    <a16:creationId xmlns:a16="http://schemas.microsoft.com/office/drawing/2014/main" id="{3E28DECE-AE10-4F5C-8632-B9C3D2D0AE4E}"/>
                  </a:ext>
                </a:extLst>
              </p:cNvPr>
              <p:cNvSpPr>
                <a:spLocks/>
              </p:cNvSpPr>
              <p:nvPr/>
            </p:nvSpPr>
            <p:spPr bwMode="auto">
              <a:xfrm>
                <a:off x="4168" y="2565"/>
                <a:ext cx="55" cy="97"/>
              </a:xfrm>
              <a:custGeom>
                <a:avLst/>
                <a:gdLst>
                  <a:gd name="T0" fmla="*/ 49 w 50"/>
                  <a:gd name="T1" fmla="*/ 85 h 88"/>
                  <a:gd name="T2" fmla="*/ 4 w 50"/>
                  <a:gd name="T3" fmla="*/ 1 h 88"/>
                  <a:gd name="T4" fmla="*/ 1 w 50"/>
                  <a:gd name="T5" fmla="*/ 3 h 88"/>
                  <a:gd name="T6" fmla="*/ 47 w 50"/>
                  <a:gd name="T7" fmla="*/ 87 h 88"/>
                  <a:gd name="T8" fmla="*/ 49 w 50"/>
                  <a:gd name="T9" fmla="*/ 85 h 88"/>
                </a:gdLst>
                <a:ahLst/>
                <a:cxnLst>
                  <a:cxn ang="0">
                    <a:pos x="T0" y="T1"/>
                  </a:cxn>
                  <a:cxn ang="0">
                    <a:pos x="T2" y="T3"/>
                  </a:cxn>
                  <a:cxn ang="0">
                    <a:pos x="T4" y="T5"/>
                  </a:cxn>
                  <a:cxn ang="0">
                    <a:pos x="T6" y="T7"/>
                  </a:cxn>
                  <a:cxn ang="0">
                    <a:pos x="T8" y="T9"/>
                  </a:cxn>
                </a:cxnLst>
                <a:rect l="0" t="0" r="r" b="b"/>
                <a:pathLst>
                  <a:path w="50" h="88">
                    <a:moveTo>
                      <a:pt x="49" y="85"/>
                    </a:moveTo>
                    <a:cubicBezTo>
                      <a:pt x="31" y="59"/>
                      <a:pt x="17" y="30"/>
                      <a:pt x="4" y="1"/>
                    </a:cubicBezTo>
                    <a:cubicBezTo>
                      <a:pt x="3" y="0"/>
                      <a:pt x="0" y="1"/>
                      <a:pt x="1" y="3"/>
                    </a:cubicBezTo>
                    <a:cubicBezTo>
                      <a:pt x="14" y="32"/>
                      <a:pt x="28" y="61"/>
                      <a:pt x="47" y="87"/>
                    </a:cubicBezTo>
                    <a:cubicBezTo>
                      <a:pt x="48" y="88"/>
                      <a:pt x="50" y="87"/>
                      <a:pt x="49" y="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4" name="is1ide-Freeform 252">
                <a:extLst>
                  <a:ext uri="{FF2B5EF4-FFF2-40B4-BE49-F238E27FC236}">
                    <a16:creationId xmlns:a16="http://schemas.microsoft.com/office/drawing/2014/main" id="{F5F95B82-55B6-4F72-80B7-F3BF4599D377}"/>
                  </a:ext>
                </a:extLst>
              </p:cNvPr>
              <p:cNvSpPr>
                <a:spLocks/>
              </p:cNvSpPr>
              <p:nvPr/>
            </p:nvSpPr>
            <p:spPr bwMode="auto">
              <a:xfrm>
                <a:off x="4171" y="2536"/>
                <a:ext cx="57" cy="111"/>
              </a:xfrm>
              <a:custGeom>
                <a:avLst/>
                <a:gdLst>
                  <a:gd name="T0" fmla="*/ 51 w 52"/>
                  <a:gd name="T1" fmla="*/ 97 h 101"/>
                  <a:gd name="T2" fmla="*/ 5 w 52"/>
                  <a:gd name="T3" fmla="*/ 3 h 101"/>
                  <a:gd name="T4" fmla="*/ 1 w 52"/>
                  <a:gd name="T5" fmla="*/ 4 h 101"/>
                  <a:gd name="T6" fmla="*/ 47 w 52"/>
                  <a:gd name="T7" fmla="*/ 98 h 101"/>
                  <a:gd name="T8" fmla="*/ 51 w 52"/>
                  <a:gd name="T9" fmla="*/ 97 h 101"/>
                </a:gdLst>
                <a:ahLst/>
                <a:cxnLst>
                  <a:cxn ang="0">
                    <a:pos x="T0" y="T1"/>
                  </a:cxn>
                  <a:cxn ang="0">
                    <a:pos x="T2" y="T3"/>
                  </a:cxn>
                  <a:cxn ang="0">
                    <a:pos x="T4" y="T5"/>
                  </a:cxn>
                  <a:cxn ang="0">
                    <a:pos x="T6" y="T7"/>
                  </a:cxn>
                  <a:cxn ang="0">
                    <a:pos x="T8" y="T9"/>
                  </a:cxn>
                </a:cxnLst>
                <a:rect l="0" t="0" r="r" b="b"/>
                <a:pathLst>
                  <a:path w="52" h="101">
                    <a:moveTo>
                      <a:pt x="51" y="97"/>
                    </a:moveTo>
                    <a:cubicBezTo>
                      <a:pt x="36" y="65"/>
                      <a:pt x="18" y="35"/>
                      <a:pt x="5" y="3"/>
                    </a:cubicBezTo>
                    <a:cubicBezTo>
                      <a:pt x="4" y="0"/>
                      <a:pt x="0" y="2"/>
                      <a:pt x="1" y="4"/>
                    </a:cubicBezTo>
                    <a:cubicBezTo>
                      <a:pt x="14" y="37"/>
                      <a:pt x="31" y="67"/>
                      <a:pt x="47" y="98"/>
                    </a:cubicBezTo>
                    <a:cubicBezTo>
                      <a:pt x="48" y="101"/>
                      <a:pt x="52" y="99"/>
                      <a:pt x="51"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5" name="is1ide-Freeform 253">
                <a:extLst>
                  <a:ext uri="{FF2B5EF4-FFF2-40B4-BE49-F238E27FC236}">
                    <a16:creationId xmlns:a16="http://schemas.microsoft.com/office/drawing/2014/main" id="{DD019973-91D3-43A9-A4E9-334C62BE8C74}"/>
                  </a:ext>
                </a:extLst>
              </p:cNvPr>
              <p:cNvSpPr>
                <a:spLocks/>
              </p:cNvSpPr>
              <p:nvPr/>
            </p:nvSpPr>
            <p:spPr bwMode="auto">
              <a:xfrm>
                <a:off x="4193" y="2553"/>
                <a:ext cx="28" cy="54"/>
              </a:xfrm>
              <a:custGeom>
                <a:avLst/>
                <a:gdLst>
                  <a:gd name="T0" fmla="*/ 25 w 26"/>
                  <a:gd name="T1" fmla="*/ 45 h 49"/>
                  <a:gd name="T2" fmla="*/ 5 w 26"/>
                  <a:gd name="T3" fmla="*/ 2 h 49"/>
                  <a:gd name="T4" fmla="*/ 2 w 26"/>
                  <a:gd name="T5" fmla="*/ 4 h 49"/>
                  <a:gd name="T6" fmla="*/ 22 w 26"/>
                  <a:gd name="T7" fmla="*/ 47 h 49"/>
                  <a:gd name="T8" fmla="*/ 25 w 26"/>
                  <a:gd name="T9" fmla="*/ 45 h 49"/>
                </a:gdLst>
                <a:ahLst/>
                <a:cxnLst>
                  <a:cxn ang="0">
                    <a:pos x="T0" y="T1"/>
                  </a:cxn>
                  <a:cxn ang="0">
                    <a:pos x="T2" y="T3"/>
                  </a:cxn>
                  <a:cxn ang="0">
                    <a:pos x="T4" y="T5"/>
                  </a:cxn>
                  <a:cxn ang="0">
                    <a:pos x="T6" y="T7"/>
                  </a:cxn>
                  <a:cxn ang="0">
                    <a:pos x="T8" y="T9"/>
                  </a:cxn>
                </a:cxnLst>
                <a:rect l="0" t="0" r="r" b="b"/>
                <a:pathLst>
                  <a:path w="26" h="49">
                    <a:moveTo>
                      <a:pt x="25" y="45"/>
                    </a:moveTo>
                    <a:cubicBezTo>
                      <a:pt x="19" y="31"/>
                      <a:pt x="13" y="15"/>
                      <a:pt x="5" y="2"/>
                    </a:cubicBezTo>
                    <a:cubicBezTo>
                      <a:pt x="3" y="0"/>
                      <a:pt x="0" y="2"/>
                      <a:pt x="2" y="4"/>
                    </a:cubicBezTo>
                    <a:cubicBezTo>
                      <a:pt x="10" y="18"/>
                      <a:pt x="14" y="33"/>
                      <a:pt x="22" y="47"/>
                    </a:cubicBezTo>
                    <a:cubicBezTo>
                      <a:pt x="23" y="49"/>
                      <a:pt x="26" y="47"/>
                      <a:pt x="25" y="4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6" name="is1ide-Freeform 254">
                <a:extLst>
                  <a:ext uri="{FF2B5EF4-FFF2-40B4-BE49-F238E27FC236}">
                    <a16:creationId xmlns:a16="http://schemas.microsoft.com/office/drawing/2014/main" id="{D67EFCD6-0923-4A95-9187-7A1769BCBE02}"/>
                  </a:ext>
                </a:extLst>
              </p:cNvPr>
              <p:cNvSpPr>
                <a:spLocks/>
              </p:cNvSpPr>
              <p:nvPr/>
            </p:nvSpPr>
            <p:spPr bwMode="auto">
              <a:xfrm>
                <a:off x="4191" y="2529"/>
                <a:ext cx="28" cy="45"/>
              </a:xfrm>
              <a:custGeom>
                <a:avLst/>
                <a:gdLst>
                  <a:gd name="T0" fmla="*/ 24 w 25"/>
                  <a:gd name="T1" fmla="*/ 37 h 41"/>
                  <a:gd name="T2" fmla="*/ 7 w 25"/>
                  <a:gd name="T3" fmla="*/ 4 h 41"/>
                  <a:gd name="T4" fmla="*/ 2 w 25"/>
                  <a:gd name="T5" fmla="*/ 5 h 41"/>
                  <a:gd name="T6" fmla="*/ 20 w 25"/>
                  <a:gd name="T7" fmla="*/ 39 h 41"/>
                  <a:gd name="T8" fmla="*/ 24 w 25"/>
                  <a:gd name="T9" fmla="*/ 37 h 41"/>
                </a:gdLst>
                <a:ahLst/>
                <a:cxnLst>
                  <a:cxn ang="0">
                    <a:pos x="T0" y="T1"/>
                  </a:cxn>
                  <a:cxn ang="0">
                    <a:pos x="T2" y="T3"/>
                  </a:cxn>
                  <a:cxn ang="0">
                    <a:pos x="T4" y="T5"/>
                  </a:cxn>
                  <a:cxn ang="0">
                    <a:pos x="T6" y="T7"/>
                  </a:cxn>
                  <a:cxn ang="0">
                    <a:pos x="T8" y="T9"/>
                  </a:cxn>
                </a:cxnLst>
                <a:rect l="0" t="0" r="r" b="b"/>
                <a:pathLst>
                  <a:path w="25" h="41">
                    <a:moveTo>
                      <a:pt x="24" y="37"/>
                    </a:moveTo>
                    <a:cubicBezTo>
                      <a:pt x="19" y="25"/>
                      <a:pt x="12" y="15"/>
                      <a:pt x="7" y="4"/>
                    </a:cubicBezTo>
                    <a:cubicBezTo>
                      <a:pt x="5" y="0"/>
                      <a:pt x="0" y="2"/>
                      <a:pt x="2" y="5"/>
                    </a:cubicBezTo>
                    <a:cubicBezTo>
                      <a:pt x="7" y="17"/>
                      <a:pt x="14" y="28"/>
                      <a:pt x="20" y="39"/>
                    </a:cubicBezTo>
                    <a:cubicBezTo>
                      <a:pt x="21" y="41"/>
                      <a:pt x="25" y="39"/>
                      <a:pt x="24" y="3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7" name="is1ide-Freeform 255">
                <a:extLst>
                  <a:ext uri="{FF2B5EF4-FFF2-40B4-BE49-F238E27FC236}">
                    <a16:creationId xmlns:a16="http://schemas.microsoft.com/office/drawing/2014/main" id="{55F378AE-D577-4B5F-BA61-861B2ECE89F3}"/>
                  </a:ext>
                </a:extLst>
              </p:cNvPr>
              <p:cNvSpPr>
                <a:spLocks/>
              </p:cNvSpPr>
              <p:nvPr/>
            </p:nvSpPr>
            <p:spPr bwMode="auto">
              <a:xfrm>
                <a:off x="4411" y="2303"/>
                <a:ext cx="161" cy="257"/>
              </a:xfrm>
              <a:custGeom>
                <a:avLst/>
                <a:gdLst>
                  <a:gd name="T0" fmla="*/ 145 w 146"/>
                  <a:gd name="T1" fmla="*/ 228 h 234"/>
                  <a:gd name="T2" fmla="*/ 129 w 146"/>
                  <a:gd name="T3" fmla="*/ 210 h 234"/>
                  <a:gd name="T4" fmla="*/ 108 w 146"/>
                  <a:gd name="T5" fmla="*/ 174 h 234"/>
                  <a:gd name="T6" fmla="*/ 15 w 146"/>
                  <a:gd name="T7" fmla="*/ 2 h 234"/>
                  <a:gd name="T8" fmla="*/ 81 w 146"/>
                  <a:gd name="T9" fmla="*/ 130 h 234"/>
                  <a:gd name="T10" fmla="*/ 112 w 146"/>
                  <a:gd name="T11" fmla="*/ 193 h 234"/>
                  <a:gd name="T12" fmla="*/ 117 w 146"/>
                  <a:gd name="T13" fmla="*/ 207 h 234"/>
                  <a:gd name="T14" fmla="*/ 25 w 146"/>
                  <a:gd name="T15" fmla="*/ 53 h 234"/>
                  <a:gd name="T16" fmla="*/ 25 w 146"/>
                  <a:gd name="T17" fmla="*/ 46 h 234"/>
                  <a:gd name="T18" fmla="*/ 25 w 146"/>
                  <a:gd name="T19" fmla="*/ 37 h 234"/>
                  <a:gd name="T20" fmla="*/ 21 w 146"/>
                  <a:gd name="T21" fmla="*/ 45 h 234"/>
                  <a:gd name="T22" fmla="*/ 20 w 146"/>
                  <a:gd name="T23" fmla="*/ 23 h 234"/>
                  <a:gd name="T24" fmla="*/ 14 w 146"/>
                  <a:gd name="T25" fmla="*/ 33 h 234"/>
                  <a:gd name="T26" fmla="*/ 5 w 146"/>
                  <a:gd name="T27" fmla="*/ 18 h 234"/>
                  <a:gd name="T28" fmla="*/ 14 w 146"/>
                  <a:gd name="T29" fmla="*/ 51 h 234"/>
                  <a:gd name="T30" fmla="*/ 5 w 146"/>
                  <a:gd name="T31" fmla="*/ 40 h 234"/>
                  <a:gd name="T32" fmla="*/ 15 w 146"/>
                  <a:gd name="T33" fmla="*/ 66 h 234"/>
                  <a:gd name="T34" fmla="*/ 10 w 146"/>
                  <a:gd name="T35" fmla="*/ 60 h 234"/>
                  <a:gd name="T36" fmla="*/ 15 w 146"/>
                  <a:gd name="T37" fmla="*/ 79 h 234"/>
                  <a:gd name="T38" fmla="*/ 13 w 146"/>
                  <a:gd name="T39" fmla="*/ 90 h 234"/>
                  <a:gd name="T40" fmla="*/ 15 w 146"/>
                  <a:gd name="T41" fmla="*/ 105 h 234"/>
                  <a:gd name="T42" fmla="*/ 13 w 146"/>
                  <a:gd name="T43" fmla="*/ 108 h 234"/>
                  <a:gd name="T44" fmla="*/ 14 w 146"/>
                  <a:gd name="T45" fmla="*/ 123 h 234"/>
                  <a:gd name="T46" fmla="*/ 12 w 146"/>
                  <a:gd name="T47" fmla="*/ 135 h 234"/>
                  <a:gd name="T48" fmla="*/ 14 w 146"/>
                  <a:gd name="T49" fmla="*/ 144 h 234"/>
                  <a:gd name="T50" fmla="*/ 12 w 146"/>
                  <a:gd name="T51" fmla="*/ 149 h 234"/>
                  <a:gd name="T52" fmla="*/ 14 w 146"/>
                  <a:gd name="T53" fmla="*/ 165 h 234"/>
                  <a:gd name="T54" fmla="*/ 7 w 146"/>
                  <a:gd name="T55" fmla="*/ 169 h 234"/>
                  <a:gd name="T56" fmla="*/ 11 w 146"/>
                  <a:gd name="T57" fmla="*/ 187 h 234"/>
                  <a:gd name="T58" fmla="*/ 14 w 146"/>
                  <a:gd name="T59" fmla="*/ 193 h 234"/>
                  <a:gd name="T60" fmla="*/ 15 w 146"/>
                  <a:gd name="T61" fmla="*/ 195 h 234"/>
                  <a:gd name="T62" fmla="*/ 22 w 146"/>
                  <a:gd name="T63" fmla="*/ 205 h 234"/>
                  <a:gd name="T64" fmla="*/ 30 w 146"/>
                  <a:gd name="T65" fmla="*/ 211 h 234"/>
                  <a:gd name="T66" fmla="*/ 18 w 146"/>
                  <a:gd name="T67" fmla="*/ 192 h 234"/>
                  <a:gd name="T68" fmla="*/ 21 w 146"/>
                  <a:gd name="T69" fmla="*/ 189 h 234"/>
                  <a:gd name="T70" fmla="*/ 44 w 146"/>
                  <a:gd name="T71" fmla="*/ 217 h 234"/>
                  <a:gd name="T72" fmla="*/ 30 w 146"/>
                  <a:gd name="T73" fmla="*/ 197 h 234"/>
                  <a:gd name="T74" fmla="*/ 23 w 146"/>
                  <a:gd name="T75" fmla="*/ 183 h 234"/>
                  <a:gd name="T76" fmla="*/ 58 w 146"/>
                  <a:gd name="T77" fmla="*/ 219 h 234"/>
                  <a:gd name="T78" fmla="*/ 25 w 146"/>
                  <a:gd name="T79" fmla="*/ 164 h 234"/>
                  <a:gd name="T80" fmla="*/ 58 w 146"/>
                  <a:gd name="T81" fmla="*/ 204 h 234"/>
                  <a:gd name="T82" fmla="*/ 24 w 146"/>
                  <a:gd name="T83" fmla="*/ 151 h 234"/>
                  <a:gd name="T84" fmla="*/ 40 w 146"/>
                  <a:gd name="T85" fmla="*/ 166 h 234"/>
                  <a:gd name="T86" fmla="*/ 78 w 146"/>
                  <a:gd name="T87" fmla="*/ 217 h 234"/>
                  <a:gd name="T88" fmla="*/ 25 w 146"/>
                  <a:gd name="T89" fmla="*/ 133 h 234"/>
                  <a:gd name="T90" fmla="*/ 83 w 146"/>
                  <a:gd name="T91" fmla="*/ 217 h 234"/>
                  <a:gd name="T92" fmla="*/ 25 w 146"/>
                  <a:gd name="T93" fmla="*/ 116 h 234"/>
                  <a:gd name="T94" fmla="*/ 25 w 146"/>
                  <a:gd name="T95" fmla="*/ 98 h 234"/>
                  <a:gd name="T96" fmla="*/ 96 w 146"/>
                  <a:gd name="T97" fmla="*/ 214 h 234"/>
                  <a:gd name="T98" fmla="*/ 52 w 146"/>
                  <a:gd name="T99" fmla="*/ 137 h 234"/>
                  <a:gd name="T100" fmla="*/ 25 w 146"/>
                  <a:gd name="T101" fmla="*/ 84 h 234"/>
                  <a:gd name="T102" fmla="*/ 73 w 146"/>
                  <a:gd name="T103" fmla="*/ 159 h 234"/>
                  <a:gd name="T104" fmla="*/ 96 w 146"/>
                  <a:gd name="T105" fmla="*/ 191 h 234"/>
                  <a:gd name="T106" fmla="*/ 99 w 146"/>
                  <a:gd name="T107" fmla="*/ 195 h 234"/>
                  <a:gd name="T108" fmla="*/ 121 w 146"/>
                  <a:gd name="T109" fmla="*/ 211 h 234"/>
                  <a:gd name="T110" fmla="*/ 145 w 146"/>
                  <a:gd name="T111" fmla="*/ 231 h 234"/>
                  <a:gd name="T112" fmla="*/ 78 w 146"/>
                  <a:gd name="T113" fmla="*/ 158 h 234"/>
                  <a:gd name="T114" fmla="*/ 25 w 146"/>
                  <a:gd name="T115" fmla="*/ 68 h 234"/>
                  <a:gd name="T116" fmla="*/ 98 w 146"/>
                  <a:gd name="T117" fmla="*/ 1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 h="234">
                    <a:moveTo>
                      <a:pt x="145" y="231"/>
                    </a:moveTo>
                    <a:cubicBezTo>
                      <a:pt x="145" y="230"/>
                      <a:pt x="145" y="229"/>
                      <a:pt x="145" y="228"/>
                    </a:cubicBezTo>
                    <a:cubicBezTo>
                      <a:pt x="144" y="226"/>
                      <a:pt x="141" y="226"/>
                      <a:pt x="141" y="228"/>
                    </a:cubicBezTo>
                    <a:cubicBezTo>
                      <a:pt x="142" y="225"/>
                      <a:pt x="132" y="215"/>
                      <a:pt x="129" y="210"/>
                    </a:cubicBezTo>
                    <a:cubicBezTo>
                      <a:pt x="122" y="201"/>
                      <a:pt x="118" y="191"/>
                      <a:pt x="113" y="182"/>
                    </a:cubicBezTo>
                    <a:cubicBezTo>
                      <a:pt x="111" y="179"/>
                      <a:pt x="110" y="176"/>
                      <a:pt x="108" y="174"/>
                    </a:cubicBezTo>
                    <a:cubicBezTo>
                      <a:pt x="109" y="173"/>
                      <a:pt x="109" y="172"/>
                      <a:pt x="109" y="171"/>
                    </a:cubicBezTo>
                    <a:cubicBezTo>
                      <a:pt x="78" y="115"/>
                      <a:pt x="41" y="61"/>
                      <a:pt x="15" y="2"/>
                    </a:cubicBezTo>
                    <a:cubicBezTo>
                      <a:pt x="14" y="0"/>
                      <a:pt x="11" y="1"/>
                      <a:pt x="12" y="3"/>
                    </a:cubicBezTo>
                    <a:cubicBezTo>
                      <a:pt x="32" y="47"/>
                      <a:pt x="57" y="89"/>
                      <a:pt x="81" y="130"/>
                    </a:cubicBezTo>
                    <a:cubicBezTo>
                      <a:pt x="80" y="131"/>
                      <a:pt x="80" y="132"/>
                      <a:pt x="80" y="132"/>
                    </a:cubicBezTo>
                    <a:cubicBezTo>
                      <a:pt x="89" y="153"/>
                      <a:pt x="101" y="173"/>
                      <a:pt x="112" y="193"/>
                    </a:cubicBezTo>
                    <a:cubicBezTo>
                      <a:pt x="114" y="198"/>
                      <a:pt x="117" y="204"/>
                      <a:pt x="120" y="209"/>
                    </a:cubicBezTo>
                    <a:cubicBezTo>
                      <a:pt x="119" y="208"/>
                      <a:pt x="118" y="208"/>
                      <a:pt x="117" y="207"/>
                    </a:cubicBezTo>
                    <a:cubicBezTo>
                      <a:pt x="117" y="207"/>
                      <a:pt x="117" y="207"/>
                      <a:pt x="117" y="207"/>
                    </a:cubicBezTo>
                    <a:cubicBezTo>
                      <a:pt x="86" y="155"/>
                      <a:pt x="53" y="106"/>
                      <a:pt x="25" y="53"/>
                    </a:cubicBezTo>
                    <a:cubicBezTo>
                      <a:pt x="25" y="53"/>
                      <a:pt x="25" y="53"/>
                      <a:pt x="25" y="53"/>
                    </a:cubicBezTo>
                    <a:cubicBezTo>
                      <a:pt x="25" y="50"/>
                      <a:pt x="22" y="37"/>
                      <a:pt x="25" y="46"/>
                    </a:cubicBezTo>
                    <a:cubicBezTo>
                      <a:pt x="25" y="47"/>
                      <a:pt x="28" y="47"/>
                      <a:pt x="27" y="45"/>
                    </a:cubicBezTo>
                    <a:cubicBezTo>
                      <a:pt x="26" y="43"/>
                      <a:pt x="26" y="40"/>
                      <a:pt x="25" y="37"/>
                    </a:cubicBezTo>
                    <a:cubicBezTo>
                      <a:pt x="24" y="36"/>
                      <a:pt x="22" y="36"/>
                      <a:pt x="22" y="38"/>
                    </a:cubicBezTo>
                    <a:cubicBezTo>
                      <a:pt x="22" y="40"/>
                      <a:pt x="21" y="43"/>
                      <a:pt x="21" y="45"/>
                    </a:cubicBezTo>
                    <a:cubicBezTo>
                      <a:pt x="20" y="44"/>
                      <a:pt x="20" y="43"/>
                      <a:pt x="19" y="42"/>
                    </a:cubicBezTo>
                    <a:cubicBezTo>
                      <a:pt x="19" y="36"/>
                      <a:pt x="19" y="29"/>
                      <a:pt x="20" y="23"/>
                    </a:cubicBezTo>
                    <a:cubicBezTo>
                      <a:pt x="20" y="21"/>
                      <a:pt x="18" y="20"/>
                      <a:pt x="17" y="22"/>
                    </a:cubicBezTo>
                    <a:cubicBezTo>
                      <a:pt x="16" y="26"/>
                      <a:pt x="15" y="29"/>
                      <a:pt x="14" y="33"/>
                    </a:cubicBezTo>
                    <a:cubicBezTo>
                      <a:pt x="12" y="27"/>
                      <a:pt x="9" y="22"/>
                      <a:pt x="7" y="17"/>
                    </a:cubicBezTo>
                    <a:cubicBezTo>
                      <a:pt x="6" y="16"/>
                      <a:pt x="4" y="17"/>
                      <a:pt x="5" y="18"/>
                    </a:cubicBezTo>
                    <a:cubicBezTo>
                      <a:pt x="8" y="24"/>
                      <a:pt x="11" y="31"/>
                      <a:pt x="14" y="37"/>
                    </a:cubicBezTo>
                    <a:cubicBezTo>
                      <a:pt x="14" y="42"/>
                      <a:pt x="14" y="46"/>
                      <a:pt x="14" y="51"/>
                    </a:cubicBezTo>
                    <a:cubicBezTo>
                      <a:pt x="14" y="53"/>
                      <a:pt x="14" y="55"/>
                      <a:pt x="14" y="57"/>
                    </a:cubicBezTo>
                    <a:cubicBezTo>
                      <a:pt x="11" y="52"/>
                      <a:pt x="8" y="46"/>
                      <a:pt x="5" y="40"/>
                    </a:cubicBezTo>
                    <a:cubicBezTo>
                      <a:pt x="4" y="38"/>
                      <a:pt x="0" y="39"/>
                      <a:pt x="2" y="41"/>
                    </a:cubicBezTo>
                    <a:cubicBezTo>
                      <a:pt x="6" y="49"/>
                      <a:pt x="10" y="58"/>
                      <a:pt x="15" y="66"/>
                    </a:cubicBezTo>
                    <a:cubicBezTo>
                      <a:pt x="15" y="67"/>
                      <a:pt x="15" y="68"/>
                      <a:pt x="15" y="70"/>
                    </a:cubicBezTo>
                    <a:cubicBezTo>
                      <a:pt x="13" y="67"/>
                      <a:pt x="12" y="63"/>
                      <a:pt x="10" y="60"/>
                    </a:cubicBezTo>
                    <a:cubicBezTo>
                      <a:pt x="9" y="58"/>
                      <a:pt x="5" y="59"/>
                      <a:pt x="6" y="61"/>
                    </a:cubicBezTo>
                    <a:cubicBezTo>
                      <a:pt x="9" y="67"/>
                      <a:pt x="12" y="73"/>
                      <a:pt x="15" y="79"/>
                    </a:cubicBezTo>
                    <a:cubicBezTo>
                      <a:pt x="15" y="84"/>
                      <a:pt x="15" y="89"/>
                      <a:pt x="15" y="94"/>
                    </a:cubicBezTo>
                    <a:cubicBezTo>
                      <a:pt x="14" y="93"/>
                      <a:pt x="13" y="92"/>
                      <a:pt x="13" y="90"/>
                    </a:cubicBezTo>
                    <a:cubicBezTo>
                      <a:pt x="12" y="88"/>
                      <a:pt x="8" y="89"/>
                      <a:pt x="9" y="92"/>
                    </a:cubicBezTo>
                    <a:cubicBezTo>
                      <a:pt x="11" y="96"/>
                      <a:pt x="13" y="101"/>
                      <a:pt x="15" y="105"/>
                    </a:cubicBezTo>
                    <a:cubicBezTo>
                      <a:pt x="14" y="108"/>
                      <a:pt x="14" y="110"/>
                      <a:pt x="14" y="112"/>
                    </a:cubicBezTo>
                    <a:cubicBezTo>
                      <a:pt x="14" y="111"/>
                      <a:pt x="13" y="110"/>
                      <a:pt x="13" y="108"/>
                    </a:cubicBezTo>
                    <a:cubicBezTo>
                      <a:pt x="12" y="106"/>
                      <a:pt x="8" y="107"/>
                      <a:pt x="9" y="110"/>
                    </a:cubicBezTo>
                    <a:cubicBezTo>
                      <a:pt x="10" y="114"/>
                      <a:pt x="12" y="119"/>
                      <a:pt x="14" y="123"/>
                    </a:cubicBezTo>
                    <a:cubicBezTo>
                      <a:pt x="14" y="127"/>
                      <a:pt x="14" y="130"/>
                      <a:pt x="14" y="133"/>
                    </a:cubicBezTo>
                    <a:cubicBezTo>
                      <a:pt x="13" y="133"/>
                      <a:pt x="12" y="134"/>
                      <a:pt x="12" y="135"/>
                    </a:cubicBezTo>
                    <a:cubicBezTo>
                      <a:pt x="13" y="137"/>
                      <a:pt x="13" y="139"/>
                      <a:pt x="14" y="140"/>
                    </a:cubicBezTo>
                    <a:cubicBezTo>
                      <a:pt x="14" y="142"/>
                      <a:pt x="14" y="143"/>
                      <a:pt x="14" y="144"/>
                    </a:cubicBezTo>
                    <a:cubicBezTo>
                      <a:pt x="14" y="148"/>
                      <a:pt x="14" y="153"/>
                      <a:pt x="15" y="157"/>
                    </a:cubicBezTo>
                    <a:cubicBezTo>
                      <a:pt x="14" y="154"/>
                      <a:pt x="13" y="152"/>
                      <a:pt x="12" y="149"/>
                    </a:cubicBezTo>
                    <a:cubicBezTo>
                      <a:pt x="12" y="148"/>
                      <a:pt x="9" y="148"/>
                      <a:pt x="10" y="150"/>
                    </a:cubicBezTo>
                    <a:cubicBezTo>
                      <a:pt x="11" y="155"/>
                      <a:pt x="12" y="160"/>
                      <a:pt x="14" y="165"/>
                    </a:cubicBezTo>
                    <a:cubicBezTo>
                      <a:pt x="13" y="170"/>
                      <a:pt x="12" y="176"/>
                      <a:pt x="11" y="181"/>
                    </a:cubicBezTo>
                    <a:cubicBezTo>
                      <a:pt x="10" y="177"/>
                      <a:pt x="8" y="173"/>
                      <a:pt x="7" y="169"/>
                    </a:cubicBezTo>
                    <a:cubicBezTo>
                      <a:pt x="7" y="167"/>
                      <a:pt x="4" y="169"/>
                      <a:pt x="4" y="170"/>
                    </a:cubicBezTo>
                    <a:cubicBezTo>
                      <a:pt x="6" y="176"/>
                      <a:pt x="8" y="181"/>
                      <a:pt x="11" y="187"/>
                    </a:cubicBezTo>
                    <a:cubicBezTo>
                      <a:pt x="11" y="187"/>
                      <a:pt x="11" y="187"/>
                      <a:pt x="11" y="187"/>
                    </a:cubicBezTo>
                    <a:cubicBezTo>
                      <a:pt x="10" y="190"/>
                      <a:pt x="12" y="192"/>
                      <a:pt x="14" y="193"/>
                    </a:cubicBezTo>
                    <a:cubicBezTo>
                      <a:pt x="15" y="193"/>
                      <a:pt x="15" y="194"/>
                      <a:pt x="15" y="194"/>
                    </a:cubicBezTo>
                    <a:cubicBezTo>
                      <a:pt x="15" y="194"/>
                      <a:pt x="15" y="195"/>
                      <a:pt x="15" y="195"/>
                    </a:cubicBezTo>
                    <a:cubicBezTo>
                      <a:pt x="15" y="200"/>
                      <a:pt x="17" y="203"/>
                      <a:pt x="20" y="206"/>
                    </a:cubicBezTo>
                    <a:cubicBezTo>
                      <a:pt x="21" y="207"/>
                      <a:pt x="23" y="206"/>
                      <a:pt x="22" y="205"/>
                    </a:cubicBezTo>
                    <a:cubicBezTo>
                      <a:pt x="19" y="202"/>
                      <a:pt x="18" y="200"/>
                      <a:pt x="17" y="197"/>
                    </a:cubicBezTo>
                    <a:cubicBezTo>
                      <a:pt x="21" y="203"/>
                      <a:pt x="26" y="207"/>
                      <a:pt x="30" y="211"/>
                    </a:cubicBezTo>
                    <a:cubicBezTo>
                      <a:pt x="31" y="212"/>
                      <a:pt x="33" y="211"/>
                      <a:pt x="32" y="210"/>
                    </a:cubicBezTo>
                    <a:cubicBezTo>
                      <a:pt x="27" y="204"/>
                      <a:pt x="23" y="199"/>
                      <a:pt x="18" y="192"/>
                    </a:cubicBezTo>
                    <a:cubicBezTo>
                      <a:pt x="19" y="192"/>
                      <a:pt x="20" y="191"/>
                      <a:pt x="21" y="190"/>
                    </a:cubicBezTo>
                    <a:cubicBezTo>
                      <a:pt x="21" y="190"/>
                      <a:pt x="21" y="189"/>
                      <a:pt x="21" y="189"/>
                    </a:cubicBezTo>
                    <a:cubicBezTo>
                      <a:pt x="23" y="192"/>
                      <a:pt x="25" y="196"/>
                      <a:pt x="27" y="199"/>
                    </a:cubicBezTo>
                    <a:cubicBezTo>
                      <a:pt x="30" y="204"/>
                      <a:pt x="37" y="218"/>
                      <a:pt x="44" y="217"/>
                    </a:cubicBezTo>
                    <a:cubicBezTo>
                      <a:pt x="45" y="217"/>
                      <a:pt x="46" y="216"/>
                      <a:pt x="45" y="215"/>
                    </a:cubicBezTo>
                    <a:cubicBezTo>
                      <a:pt x="41" y="208"/>
                      <a:pt x="34" y="203"/>
                      <a:pt x="30" y="197"/>
                    </a:cubicBezTo>
                    <a:cubicBezTo>
                      <a:pt x="28" y="193"/>
                      <a:pt x="25" y="189"/>
                      <a:pt x="23" y="185"/>
                    </a:cubicBezTo>
                    <a:cubicBezTo>
                      <a:pt x="23" y="184"/>
                      <a:pt x="23" y="183"/>
                      <a:pt x="23" y="183"/>
                    </a:cubicBezTo>
                    <a:cubicBezTo>
                      <a:pt x="32" y="197"/>
                      <a:pt x="44" y="211"/>
                      <a:pt x="55" y="222"/>
                    </a:cubicBezTo>
                    <a:cubicBezTo>
                      <a:pt x="57" y="224"/>
                      <a:pt x="60" y="222"/>
                      <a:pt x="58" y="219"/>
                    </a:cubicBezTo>
                    <a:cubicBezTo>
                      <a:pt x="49" y="203"/>
                      <a:pt x="35" y="190"/>
                      <a:pt x="25" y="175"/>
                    </a:cubicBezTo>
                    <a:cubicBezTo>
                      <a:pt x="25" y="172"/>
                      <a:pt x="25" y="168"/>
                      <a:pt x="25" y="164"/>
                    </a:cubicBezTo>
                    <a:cubicBezTo>
                      <a:pt x="34" y="179"/>
                      <a:pt x="45" y="193"/>
                      <a:pt x="55" y="207"/>
                    </a:cubicBezTo>
                    <a:cubicBezTo>
                      <a:pt x="56" y="209"/>
                      <a:pt x="60" y="206"/>
                      <a:pt x="58" y="204"/>
                    </a:cubicBezTo>
                    <a:cubicBezTo>
                      <a:pt x="47" y="188"/>
                      <a:pt x="35" y="172"/>
                      <a:pt x="25" y="155"/>
                    </a:cubicBezTo>
                    <a:cubicBezTo>
                      <a:pt x="25" y="154"/>
                      <a:pt x="24" y="152"/>
                      <a:pt x="24" y="151"/>
                    </a:cubicBezTo>
                    <a:cubicBezTo>
                      <a:pt x="24" y="148"/>
                      <a:pt x="25" y="145"/>
                      <a:pt x="25" y="143"/>
                    </a:cubicBezTo>
                    <a:cubicBezTo>
                      <a:pt x="29" y="151"/>
                      <a:pt x="35" y="158"/>
                      <a:pt x="40" y="166"/>
                    </a:cubicBezTo>
                    <a:cubicBezTo>
                      <a:pt x="52" y="183"/>
                      <a:pt x="60" y="206"/>
                      <a:pt x="76" y="219"/>
                    </a:cubicBezTo>
                    <a:cubicBezTo>
                      <a:pt x="77" y="221"/>
                      <a:pt x="79" y="219"/>
                      <a:pt x="78" y="217"/>
                    </a:cubicBezTo>
                    <a:cubicBezTo>
                      <a:pt x="67" y="201"/>
                      <a:pt x="58" y="184"/>
                      <a:pt x="48" y="168"/>
                    </a:cubicBezTo>
                    <a:cubicBezTo>
                      <a:pt x="40" y="157"/>
                      <a:pt x="32" y="145"/>
                      <a:pt x="25" y="133"/>
                    </a:cubicBezTo>
                    <a:cubicBezTo>
                      <a:pt x="25" y="131"/>
                      <a:pt x="25" y="129"/>
                      <a:pt x="25" y="127"/>
                    </a:cubicBezTo>
                    <a:cubicBezTo>
                      <a:pt x="41" y="159"/>
                      <a:pt x="61" y="189"/>
                      <a:pt x="83" y="217"/>
                    </a:cubicBezTo>
                    <a:cubicBezTo>
                      <a:pt x="84" y="218"/>
                      <a:pt x="87" y="216"/>
                      <a:pt x="86" y="215"/>
                    </a:cubicBezTo>
                    <a:cubicBezTo>
                      <a:pt x="65" y="182"/>
                      <a:pt x="43" y="150"/>
                      <a:pt x="25" y="116"/>
                    </a:cubicBezTo>
                    <a:cubicBezTo>
                      <a:pt x="25" y="110"/>
                      <a:pt x="25" y="104"/>
                      <a:pt x="25" y="99"/>
                    </a:cubicBezTo>
                    <a:cubicBezTo>
                      <a:pt x="25" y="98"/>
                      <a:pt x="25" y="98"/>
                      <a:pt x="25" y="98"/>
                    </a:cubicBezTo>
                    <a:cubicBezTo>
                      <a:pt x="32" y="110"/>
                      <a:pt x="39" y="122"/>
                      <a:pt x="46" y="134"/>
                    </a:cubicBezTo>
                    <a:cubicBezTo>
                      <a:pt x="61" y="161"/>
                      <a:pt x="75" y="190"/>
                      <a:pt x="96" y="214"/>
                    </a:cubicBezTo>
                    <a:cubicBezTo>
                      <a:pt x="97" y="216"/>
                      <a:pt x="100" y="214"/>
                      <a:pt x="99" y="212"/>
                    </a:cubicBezTo>
                    <a:cubicBezTo>
                      <a:pt x="82" y="188"/>
                      <a:pt x="67" y="163"/>
                      <a:pt x="52" y="137"/>
                    </a:cubicBezTo>
                    <a:cubicBezTo>
                      <a:pt x="43" y="121"/>
                      <a:pt x="34" y="106"/>
                      <a:pt x="25" y="89"/>
                    </a:cubicBezTo>
                    <a:cubicBezTo>
                      <a:pt x="25" y="88"/>
                      <a:pt x="25" y="86"/>
                      <a:pt x="25" y="84"/>
                    </a:cubicBezTo>
                    <a:cubicBezTo>
                      <a:pt x="40" y="109"/>
                      <a:pt x="56" y="133"/>
                      <a:pt x="72" y="157"/>
                    </a:cubicBezTo>
                    <a:cubicBezTo>
                      <a:pt x="72" y="158"/>
                      <a:pt x="72" y="158"/>
                      <a:pt x="73" y="159"/>
                    </a:cubicBezTo>
                    <a:cubicBezTo>
                      <a:pt x="73" y="160"/>
                      <a:pt x="74" y="161"/>
                      <a:pt x="75" y="162"/>
                    </a:cubicBezTo>
                    <a:cubicBezTo>
                      <a:pt x="82" y="172"/>
                      <a:pt x="89" y="182"/>
                      <a:pt x="96" y="191"/>
                    </a:cubicBezTo>
                    <a:cubicBezTo>
                      <a:pt x="96" y="192"/>
                      <a:pt x="96" y="192"/>
                      <a:pt x="97" y="192"/>
                    </a:cubicBezTo>
                    <a:cubicBezTo>
                      <a:pt x="97" y="193"/>
                      <a:pt x="98" y="194"/>
                      <a:pt x="99" y="195"/>
                    </a:cubicBezTo>
                    <a:cubicBezTo>
                      <a:pt x="104" y="202"/>
                      <a:pt x="110" y="213"/>
                      <a:pt x="120" y="212"/>
                    </a:cubicBezTo>
                    <a:cubicBezTo>
                      <a:pt x="121" y="212"/>
                      <a:pt x="121" y="212"/>
                      <a:pt x="121" y="211"/>
                    </a:cubicBezTo>
                    <a:cubicBezTo>
                      <a:pt x="127" y="220"/>
                      <a:pt x="133" y="228"/>
                      <a:pt x="142" y="233"/>
                    </a:cubicBezTo>
                    <a:cubicBezTo>
                      <a:pt x="143" y="234"/>
                      <a:pt x="146" y="232"/>
                      <a:pt x="145" y="231"/>
                    </a:cubicBezTo>
                    <a:close/>
                    <a:moveTo>
                      <a:pt x="96" y="183"/>
                    </a:moveTo>
                    <a:cubicBezTo>
                      <a:pt x="90" y="175"/>
                      <a:pt x="84" y="166"/>
                      <a:pt x="78" y="158"/>
                    </a:cubicBezTo>
                    <a:cubicBezTo>
                      <a:pt x="60" y="131"/>
                      <a:pt x="41" y="104"/>
                      <a:pt x="25" y="76"/>
                    </a:cubicBezTo>
                    <a:cubicBezTo>
                      <a:pt x="25" y="73"/>
                      <a:pt x="25" y="71"/>
                      <a:pt x="25" y="68"/>
                    </a:cubicBezTo>
                    <a:cubicBezTo>
                      <a:pt x="25" y="65"/>
                      <a:pt x="25" y="63"/>
                      <a:pt x="25" y="60"/>
                    </a:cubicBezTo>
                    <a:cubicBezTo>
                      <a:pt x="47" y="103"/>
                      <a:pt x="72" y="145"/>
                      <a:pt x="98" y="186"/>
                    </a:cubicBezTo>
                    <a:cubicBezTo>
                      <a:pt x="97" y="185"/>
                      <a:pt x="97" y="184"/>
                      <a:pt x="96" y="1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8" name="is1ide-Freeform 256">
                <a:extLst>
                  <a:ext uri="{FF2B5EF4-FFF2-40B4-BE49-F238E27FC236}">
                    <a16:creationId xmlns:a16="http://schemas.microsoft.com/office/drawing/2014/main" id="{0713F8B3-3BAE-4F21-AAE2-FE64F39C093E}"/>
                  </a:ext>
                </a:extLst>
              </p:cNvPr>
              <p:cNvSpPr>
                <a:spLocks/>
              </p:cNvSpPr>
              <p:nvPr/>
            </p:nvSpPr>
            <p:spPr bwMode="auto">
              <a:xfrm>
                <a:off x="4403" y="2239"/>
                <a:ext cx="180" cy="312"/>
              </a:xfrm>
              <a:custGeom>
                <a:avLst/>
                <a:gdLst>
                  <a:gd name="T0" fmla="*/ 162 w 163"/>
                  <a:gd name="T1" fmla="*/ 280 h 284"/>
                  <a:gd name="T2" fmla="*/ 131 w 163"/>
                  <a:gd name="T3" fmla="*/ 234 h 284"/>
                  <a:gd name="T4" fmla="*/ 102 w 163"/>
                  <a:gd name="T5" fmla="*/ 180 h 284"/>
                  <a:gd name="T6" fmla="*/ 126 w 163"/>
                  <a:gd name="T7" fmla="*/ 224 h 284"/>
                  <a:gd name="T8" fmla="*/ 128 w 163"/>
                  <a:gd name="T9" fmla="*/ 222 h 284"/>
                  <a:gd name="T10" fmla="*/ 4 w 163"/>
                  <a:gd name="T11" fmla="*/ 1 h 284"/>
                  <a:gd name="T12" fmla="*/ 1 w 163"/>
                  <a:gd name="T13" fmla="*/ 3 h 284"/>
                  <a:gd name="T14" fmla="*/ 95 w 163"/>
                  <a:gd name="T15" fmla="*/ 168 h 284"/>
                  <a:gd name="T16" fmla="*/ 94 w 163"/>
                  <a:gd name="T17" fmla="*/ 170 h 284"/>
                  <a:gd name="T18" fmla="*/ 116 w 163"/>
                  <a:gd name="T19" fmla="*/ 219 h 284"/>
                  <a:gd name="T20" fmla="*/ 158 w 163"/>
                  <a:gd name="T21" fmla="*/ 282 h 284"/>
                  <a:gd name="T22" fmla="*/ 162 w 163"/>
                  <a:gd name="T2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284">
                    <a:moveTo>
                      <a:pt x="162" y="280"/>
                    </a:moveTo>
                    <a:cubicBezTo>
                      <a:pt x="151" y="264"/>
                      <a:pt x="140" y="249"/>
                      <a:pt x="131" y="234"/>
                    </a:cubicBezTo>
                    <a:cubicBezTo>
                      <a:pt x="120" y="217"/>
                      <a:pt x="108" y="199"/>
                      <a:pt x="102" y="180"/>
                    </a:cubicBezTo>
                    <a:cubicBezTo>
                      <a:pt x="110" y="195"/>
                      <a:pt x="118" y="209"/>
                      <a:pt x="126" y="224"/>
                    </a:cubicBezTo>
                    <a:cubicBezTo>
                      <a:pt x="127" y="225"/>
                      <a:pt x="129" y="224"/>
                      <a:pt x="128" y="222"/>
                    </a:cubicBezTo>
                    <a:cubicBezTo>
                      <a:pt x="91" y="147"/>
                      <a:pt x="44" y="76"/>
                      <a:pt x="4" y="1"/>
                    </a:cubicBezTo>
                    <a:cubicBezTo>
                      <a:pt x="3" y="0"/>
                      <a:pt x="0" y="1"/>
                      <a:pt x="1" y="3"/>
                    </a:cubicBezTo>
                    <a:cubicBezTo>
                      <a:pt x="31" y="58"/>
                      <a:pt x="63" y="113"/>
                      <a:pt x="95" y="168"/>
                    </a:cubicBezTo>
                    <a:cubicBezTo>
                      <a:pt x="94" y="168"/>
                      <a:pt x="94" y="169"/>
                      <a:pt x="94" y="170"/>
                    </a:cubicBezTo>
                    <a:cubicBezTo>
                      <a:pt x="98" y="188"/>
                      <a:pt x="107" y="204"/>
                      <a:pt x="116" y="219"/>
                    </a:cubicBezTo>
                    <a:cubicBezTo>
                      <a:pt x="130" y="241"/>
                      <a:pt x="143" y="262"/>
                      <a:pt x="158" y="282"/>
                    </a:cubicBezTo>
                    <a:cubicBezTo>
                      <a:pt x="160" y="284"/>
                      <a:pt x="163" y="282"/>
                      <a:pt x="162" y="2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9" name="is1ide-Freeform 257">
                <a:extLst>
                  <a:ext uri="{FF2B5EF4-FFF2-40B4-BE49-F238E27FC236}">
                    <a16:creationId xmlns:a16="http://schemas.microsoft.com/office/drawing/2014/main" id="{A3646F4D-B6CC-4C55-9FB6-5A4484BA1E48}"/>
                  </a:ext>
                </a:extLst>
              </p:cNvPr>
              <p:cNvSpPr>
                <a:spLocks/>
              </p:cNvSpPr>
              <p:nvPr/>
            </p:nvSpPr>
            <p:spPr bwMode="auto">
              <a:xfrm>
                <a:off x="4423" y="2224"/>
                <a:ext cx="174" cy="316"/>
              </a:xfrm>
              <a:custGeom>
                <a:avLst/>
                <a:gdLst>
                  <a:gd name="T0" fmla="*/ 156 w 158"/>
                  <a:gd name="T1" fmla="*/ 283 h 287"/>
                  <a:gd name="T2" fmla="*/ 147 w 158"/>
                  <a:gd name="T3" fmla="*/ 270 h 287"/>
                  <a:gd name="T4" fmla="*/ 91 w 158"/>
                  <a:gd name="T5" fmla="*/ 171 h 287"/>
                  <a:gd name="T6" fmla="*/ 78 w 158"/>
                  <a:gd name="T7" fmla="*/ 146 h 287"/>
                  <a:gd name="T8" fmla="*/ 4 w 158"/>
                  <a:gd name="T9" fmla="*/ 2 h 287"/>
                  <a:gd name="T10" fmla="*/ 1 w 158"/>
                  <a:gd name="T11" fmla="*/ 3 h 287"/>
                  <a:gd name="T12" fmla="*/ 77 w 158"/>
                  <a:gd name="T13" fmla="*/ 154 h 287"/>
                  <a:gd name="T14" fmla="*/ 77 w 158"/>
                  <a:gd name="T15" fmla="*/ 156 h 287"/>
                  <a:gd name="T16" fmla="*/ 82 w 158"/>
                  <a:gd name="T17" fmla="*/ 164 h 287"/>
                  <a:gd name="T18" fmla="*/ 146 w 158"/>
                  <a:gd name="T19" fmla="*/ 276 h 287"/>
                  <a:gd name="T20" fmla="*/ 150 w 158"/>
                  <a:gd name="T21" fmla="*/ 285 h 287"/>
                  <a:gd name="T22" fmla="*/ 153 w 158"/>
                  <a:gd name="T23" fmla="*/ 285 h 287"/>
                  <a:gd name="T24" fmla="*/ 156 w 158"/>
                  <a:gd name="T25" fmla="*/ 28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87">
                    <a:moveTo>
                      <a:pt x="156" y="283"/>
                    </a:moveTo>
                    <a:cubicBezTo>
                      <a:pt x="153" y="279"/>
                      <a:pt x="150" y="274"/>
                      <a:pt x="147" y="270"/>
                    </a:cubicBezTo>
                    <a:cubicBezTo>
                      <a:pt x="130" y="236"/>
                      <a:pt x="110" y="203"/>
                      <a:pt x="91" y="171"/>
                    </a:cubicBezTo>
                    <a:cubicBezTo>
                      <a:pt x="86" y="163"/>
                      <a:pt x="82" y="154"/>
                      <a:pt x="78" y="146"/>
                    </a:cubicBezTo>
                    <a:cubicBezTo>
                      <a:pt x="53" y="98"/>
                      <a:pt x="27" y="50"/>
                      <a:pt x="4" y="2"/>
                    </a:cubicBezTo>
                    <a:cubicBezTo>
                      <a:pt x="3" y="0"/>
                      <a:pt x="0" y="1"/>
                      <a:pt x="1" y="3"/>
                    </a:cubicBezTo>
                    <a:cubicBezTo>
                      <a:pt x="25" y="54"/>
                      <a:pt x="51" y="104"/>
                      <a:pt x="77" y="154"/>
                    </a:cubicBezTo>
                    <a:cubicBezTo>
                      <a:pt x="77" y="155"/>
                      <a:pt x="77" y="155"/>
                      <a:pt x="77" y="156"/>
                    </a:cubicBezTo>
                    <a:cubicBezTo>
                      <a:pt x="79" y="158"/>
                      <a:pt x="80" y="161"/>
                      <a:pt x="82" y="164"/>
                    </a:cubicBezTo>
                    <a:cubicBezTo>
                      <a:pt x="101" y="202"/>
                      <a:pt x="119" y="243"/>
                      <a:pt x="146" y="276"/>
                    </a:cubicBezTo>
                    <a:cubicBezTo>
                      <a:pt x="147" y="279"/>
                      <a:pt x="149" y="282"/>
                      <a:pt x="150" y="285"/>
                    </a:cubicBezTo>
                    <a:cubicBezTo>
                      <a:pt x="151" y="286"/>
                      <a:pt x="153" y="286"/>
                      <a:pt x="153" y="285"/>
                    </a:cubicBezTo>
                    <a:cubicBezTo>
                      <a:pt x="155" y="287"/>
                      <a:pt x="158" y="285"/>
                      <a:pt x="156" y="2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0" name="is1ide-Freeform 258">
                <a:extLst>
                  <a:ext uri="{FF2B5EF4-FFF2-40B4-BE49-F238E27FC236}">
                    <a16:creationId xmlns:a16="http://schemas.microsoft.com/office/drawing/2014/main" id="{4A8424E1-DDFF-4A6C-8207-98F9484586EB}"/>
                  </a:ext>
                </a:extLst>
              </p:cNvPr>
              <p:cNvSpPr>
                <a:spLocks/>
              </p:cNvSpPr>
              <p:nvPr/>
            </p:nvSpPr>
            <p:spPr bwMode="auto">
              <a:xfrm>
                <a:off x="4512" y="2354"/>
                <a:ext cx="95" cy="170"/>
              </a:xfrm>
              <a:custGeom>
                <a:avLst/>
                <a:gdLst>
                  <a:gd name="T0" fmla="*/ 85 w 86"/>
                  <a:gd name="T1" fmla="*/ 150 h 154"/>
                  <a:gd name="T2" fmla="*/ 4 w 86"/>
                  <a:gd name="T3" fmla="*/ 2 h 154"/>
                  <a:gd name="T4" fmla="*/ 1 w 86"/>
                  <a:gd name="T5" fmla="*/ 5 h 154"/>
                  <a:gd name="T6" fmla="*/ 82 w 86"/>
                  <a:gd name="T7" fmla="*/ 152 h 154"/>
                  <a:gd name="T8" fmla="*/ 85 w 86"/>
                  <a:gd name="T9" fmla="*/ 150 h 154"/>
                </a:gdLst>
                <a:ahLst/>
                <a:cxnLst>
                  <a:cxn ang="0">
                    <a:pos x="T0" y="T1"/>
                  </a:cxn>
                  <a:cxn ang="0">
                    <a:pos x="T2" y="T3"/>
                  </a:cxn>
                  <a:cxn ang="0">
                    <a:pos x="T4" y="T5"/>
                  </a:cxn>
                  <a:cxn ang="0">
                    <a:pos x="T6" y="T7"/>
                  </a:cxn>
                  <a:cxn ang="0">
                    <a:pos x="T8" y="T9"/>
                  </a:cxn>
                </a:cxnLst>
                <a:rect l="0" t="0" r="r" b="b"/>
                <a:pathLst>
                  <a:path w="86" h="154">
                    <a:moveTo>
                      <a:pt x="85" y="150"/>
                    </a:moveTo>
                    <a:cubicBezTo>
                      <a:pt x="58" y="101"/>
                      <a:pt x="31" y="52"/>
                      <a:pt x="4" y="2"/>
                    </a:cubicBezTo>
                    <a:cubicBezTo>
                      <a:pt x="3" y="0"/>
                      <a:pt x="0" y="3"/>
                      <a:pt x="1" y="5"/>
                    </a:cubicBezTo>
                    <a:cubicBezTo>
                      <a:pt x="28" y="54"/>
                      <a:pt x="54" y="104"/>
                      <a:pt x="82" y="152"/>
                    </a:cubicBezTo>
                    <a:cubicBezTo>
                      <a:pt x="84" y="154"/>
                      <a:pt x="86" y="152"/>
                      <a:pt x="85" y="1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1" name="is1ide-Freeform 259">
                <a:extLst>
                  <a:ext uri="{FF2B5EF4-FFF2-40B4-BE49-F238E27FC236}">
                    <a16:creationId xmlns:a16="http://schemas.microsoft.com/office/drawing/2014/main" id="{005500B9-241D-4F42-A05F-F5AC955E9011}"/>
                  </a:ext>
                </a:extLst>
              </p:cNvPr>
              <p:cNvSpPr>
                <a:spLocks/>
              </p:cNvSpPr>
              <p:nvPr/>
            </p:nvSpPr>
            <p:spPr bwMode="auto">
              <a:xfrm>
                <a:off x="4549" y="2392"/>
                <a:ext cx="87" cy="137"/>
              </a:xfrm>
              <a:custGeom>
                <a:avLst/>
                <a:gdLst>
                  <a:gd name="T0" fmla="*/ 78 w 79"/>
                  <a:gd name="T1" fmla="*/ 121 h 125"/>
                  <a:gd name="T2" fmla="*/ 4 w 79"/>
                  <a:gd name="T3" fmla="*/ 2 h 125"/>
                  <a:gd name="T4" fmla="*/ 1 w 79"/>
                  <a:gd name="T5" fmla="*/ 4 h 125"/>
                  <a:gd name="T6" fmla="*/ 75 w 79"/>
                  <a:gd name="T7" fmla="*/ 123 h 125"/>
                  <a:gd name="T8" fmla="*/ 78 w 79"/>
                  <a:gd name="T9" fmla="*/ 121 h 125"/>
                </a:gdLst>
                <a:ahLst/>
                <a:cxnLst>
                  <a:cxn ang="0">
                    <a:pos x="T0" y="T1"/>
                  </a:cxn>
                  <a:cxn ang="0">
                    <a:pos x="T2" y="T3"/>
                  </a:cxn>
                  <a:cxn ang="0">
                    <a:pos x="T4" y="T5"/>
                  </a:cxn>
                  <a:cxn ang="0">
                    <a:pos x="T6" y="T7"/>
                  </a:cxn>
                  <a:cxn ang="0">
                    <a:pos x="T8" y="T9"/>
                  </a:cxn>
                </a:cxnLst>
                <a:rect l="0" t="0" r="r" b="b"/>
                <a:pathLst>
                  <a:path w="79" h="125">
                    <a:moveTo>
                      <a:pt x="78" y="121"/>
                    </a:moveTo>
                    <a:cubicBezTo>
                      <a:pt x="48" y="84"/>
                      <a:pt x="28" y="42"/>
                      <a:pt x="4" y="2"/>
                    </a:cubicBezTo>
                    <a:cubicBezTo>
                      <a:pt x="3" y="0"/>
                      <a:pt x="0" y="2"/>
                      <a:pt x="1" y="4"/>
                    </a:cubicBezTo>
                    <a:cubicBezTo>
                      <a:pt x="25" y="44"/>
                      <a:pt x="44" y="87"/>
                      <a:pt x="75" y="123"/>
                    </a:cubicBezTo>
                    <a:cubicBezTo>
                      <a:pt x="76" y="125"/>
                      <a:pt x="79" y="123"/>
                      <a:pt x="78" y="1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2" name="is1ide-Freeform 260">
                <a:extLst>
                  <a:ext uri="{FF2B5EF4-FFF2-40B4-BE49-F238E27FC236}">
                    <a16:creationId xmlns:a16="http://schemas.microsoft.com/office/drawing/2014/main" id="{FD3D88BC-323F-4AB3-BDC8-47EACBD9819E}"/>
                  </a:ext>
                </a:extLst>
              </p:cNvPr>
              <p:cNvSpPr>
                <a:spLocks/>
              </p:cNvSpPr>
              <p:nvPr/>
            </p:nvSpPr>
            <p:spPr bwMode="auto">
              <a:xfrm>
                <a:off x="4577" y="2414"/>
                <a:ext cx="84" cy="137"/>
              </a:xfrm>
              <a:custGeom>
                <a:avLst/>
                <a:gdLst>
                  <a:gd name="T0" fmla="*/ 75 w 76"/>
                  <a:gd name="T1" fmla="*/ 121 h 125"/>
                  <a:gd name="T2" fmla="*/ 3 w 76"/>
                  <a:gd name="T3" fmla="*/ 2 h 125"/>
                  <a:gd name="T4" fmla="*/ 1 w 76"/>
                  <a:gd name="T5" fmla="*/ 4 h 125"/>
                  <a:gd name="T6" fmla="*/ 72 w 76"/>
                  <a:gd name="T7" fmla="*/ 123 h 125"/>
                  <a:gd name="T8" fmla="*/ 75 w 76"/>
                  <a:gd name="T9" fmla="*/ 121 h 125"/>
                </a:gdLst>
                <a:ahLst/>
                <a:cxnLst>
                  <a:cxn ang="0">
                    <a:pos x="T0" y="T1"/>
                  </a:cxn>
                  <a:cxn ang="0">
                    <a:pos x="T2" y="T3"/>
                  </a:cxn>
                  <a:cxn ang="0">
                    <a:pos x="T4" y="T5"/>
                  </a:cxn>
                  <a:cxn ang="0">
                    <a:pos x="T6" y="T7"/>
                  </a:cxn>
                  <a:cxn ang="0">
                    <a:pos x="T8" y="T9"/>
                  </a:cxn>
                </a:cxnLst>
                <a:rect l="0" t="0" r="r" b="b"/>
                <a:pathLst>
                  <a:path w="76" h="125">
                    <a:moveTo>
                      <a:pt x="75" y="121"/>
                    </a:moveTo>
                    <a:cubicBezTo>
                      <a:pt x="48" y="83"/>
                      <a:pt x="26" y="42"/>
                      <a:pt x="3" y="2"/>
                    </a:cubicBezTo>
                    <a:cubicBezTo>
                      <a:pt x="2" y="0"/>
                      <a:pt x="0" y="2"/>
                      <a:pt x="1" y="4"/>
                    </a:cubicBezTo>
                    <a:cubicBezTo>
                      <a:pt x="23" y="44"/>
                      <a:pt x="44" y="86"/>
                      <a:pt x="72" y="123"/>
                    </a:cubicBezTo>
                    <a:cubicBezTo>
                      <a:pt x="73" y="125"/>
                      <a:pt x="76" y="123"/>
                      <a:pt x="75" y="1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3" name="íṩľíḍè-Freeform 261">
                <a:extLst>
                  <a:ext uri="{FF2B5EF4-FFF2-40B4-BE49-F238E27FC236}">
                    <a16:creationId xmlns:a16="http://schemas.microsoft.com/office/drawing/2014/main" id="{4AA52A20-B3C5-423B-A1E1-722BF0BB45D1}"/>
                  </a:ext>
                </a:extLst>
              </p:cNvPr>
              <p:cNvSpPr>
                <a:spLocks/>
              </p:cNvSpPr>
              <p:nvPr/>
            </p:nvSpPr>
            <p:spPr bwMode="auto">
              <a:xfrm>
                <a:off x="4599" y="2411"/>
                <a:ext cx="75" cy="135"/>
              </a:xfrm>
              <a:custGeom>
                <a:avLst/>
                <a:gdLst>
                  <a:gd name="T0" fmla="*/ 67 w 68"/>
                  <a:gd name="T1" fmla="*/ 119 h 122"/>
                  <a:gd name="T2" fmla="*/ 4 w 68"/>
                  <a:gd name="T3" fmla="*/ 2 h 122"/>
                  <a:gd name="T4" fmla="*/ 1 w 68"/>
                  <a:gd name="T5" fmla="*/ 3 h 122"/>
                  <a:gd name="T6" fmla="*/ 64 w 68"/>
                  <a:gd name="T7" fmla="*/ 120 h 122"/>
                  <a:gd name="T8" fmla="*/ 67 w 68"/>
                  <a:gd name="T9" fmla="*/ 119 h 122"/>
                </a:gdLst>
                <a:ahLst/>
                <a:cxnLst>
                  <a:cxn ang="0">
                    <a:pos x="T0" y="T1"/>
                  </a:cxn>
                  <a:cxn ang="0">
                    <a:pos x="T2" y="T3"/>
                  </a:cxn>
                  <a:cxn ang="0">
                    <a:pos x="T4" y="T5"/>
                  </a:cxn>
                  <a:cxn ang="0">
                    <a:pos x="T6" y="T7"/>
                  </a:cxn>
                  <a:cxn ang="0">
                    <a:pos x="T8" y="T9"/>
                  </a:cxn>
                </a:cxnLst>
                <a:rect l="0" t="0" r="r" b="b"/>
                <a:pathLst>
                  <a:path w="68" h="122">
                    <a:moveTo>
                      <a:pt x="67" y="119"/>
                    </a:moveTo>
                    <a:cubicBezTo>
                      <a:pt x="47" y="79"/>
                      <a:pt x="22" y="42"/>
                      <a:pt x="4" y="2"/>
                    </a:cubicBezTo>
                    <a:cubicBezTo>
                      <a:pt x="3" y="0"/>
                      <a:pt x="0" y="1"/>
                      <a:pt x="1" y="3"/>
                    </a:cubicBezTo>
                    <a:cubicBezTo>
                      <a:pt x="19" y="44"/>
                      <a:pt x="43" y="81"/>
                      <a:pt x="64" y="120"/>
                    </a:cubicBezTo>
                    <a:cubicBezTo>
                      <a:pt x="65" y="122"/>
                      <a:pt x="68" y="120"/>
                      <a:pt x="67" y="1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4" name="íṩľíḍè-Freeform 262">
                <a:extLst>
                  <a:ext uri="{FF2B5EF4-FFF2-40B4-BE49-F238E27FC236}">
                    <a16:creationId xmlns:a16="http://schemas.microsoft.com/office/drawing/2014/main" id="{3E011B46-6C1B-4869-856A-60F1744C9605}"/>
                  </a:ext>
                </a:extLst>
              </p:cNvPr>
              <p:cNvSpPr>
                <a:spLocks/>
              </p:cNvSpPr>
              <p:nvPr/>
            </p:nvSpPr>
            <p:spPr bwMode="auto">
              <a:xfrm>
                <a:off x="4619" y="2414"/>
                <a:ext cx="78" cy="137"/>
              </a:xfrm>
              <a:custGeom>
                <a:avLst/>
                <a:gdLst>
                  <a:gd name="T0" fmla="*/ 70 w 71"/>
                  <a:gd name="T1" fmla="*/ 121 h 125"/>
                  <a:gd name="T2" fmla="*/ 4 w 71"/>
                  <a:gd name="T3" fmla="*/ 2 h 125"/>
                  <a:gd name="T4" fmla="*/ 1 w 71"/>
                  <a:gd name="T5" fmla="*/ 4 h 125"/>
                  <a:gd name="T6" fmla="*/ 67 w 71"/>
                  <a:gd name="T7" fmla="*/ 123 h 125"/>
                  <a:gd name="T8" fmla="*/ 70 w 71"/>
                  <a:gd name="T9" fmla="*/ 121 h 125"/>
                </a:gdLst>
                <a:ahLst/>
                <a:cxnLst>
                  <a:cxn ang="0">
                    <a:pos x="T0" y="T1"/>
                  </a:cxn>
                  <a:cxn ang="0">
                    <a:pos x="T2" y="T3"/>
                  </a:cxn>
                  <a:cxn ang="0">
                    <a:pos x="T4" y="T5"/>
                  </a:cxn>
                  <a:cxn ang="0">
                    <a:pos x="T6" y="T7"/>
                  </a:cxn>
                  <a:cxn ang="0">
                    <a:pos x="T8" y="T9"/>
                  </a:cxn>
                </a:cxnLst>
                <a:rect l="0" t="0" r="r" b="b"/>
                <a:pathLst>
                  <a:path w="71" h="125">
                    <a:moveTo>
                      <a:pt x="70" y="121"/>
                    </a:moveTo>
                    <a:cubicBezTo>
                      <a:pt x="43" y="84"/>
                      <a:pt x="26" y="42"/>
                      <a:pt x="4" y="2"/>
                    </a:cubicBezTo>
                    <a:cubicBezTo>
                      <a:pt x="2" y="0"/>
                      <a:pt x="0" y="2"/>
                      <a:pt x="1" y="4"/>
                    </a:cubicBezTo>
                    <a:cubicBezTo>
                      <a:pt x="22" y="44"/>
                      <a:pt x="38" y="88"/>
                      <a:pt x="67" y="123"/>
                    </a:cubicBezTo>
                    <a:cubicBezTo>
                      <a:pt x="68" y="125"/>
                      <a:pt x="71" y="123"/>
                      <a:pt x="70" y="12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5" name="íṩľíḍè-Freeform 263">
                <a:extLst>
                  <a:ext uri="{FF2B5EF4-FFF2-40B4-BE49-F238E27FC236}">
                    <a16:creationId xmlns:a16="http://schemas.microsoft.com/office/drawing/2014/main" id="{32BFFFE8-9B39-436D-A3C0-8F29EF71F952}"/>
                  </a:ext>
                </a:extLst>
              </p:cNvPr>
              <p:cNvSpPr>
                <a:spLocks/>
              </p:cNvSpPr>
              <p:nvPr/>
            </p:nvSpPr>
            <p:spPr bwMode="auto">
              <a:xfrm>
                <a:off x="4650" y="2446"/>
                <a:ext cx="55" cy="99"/>
              </a:xfrm>
              <a:custGeom>
                <a:avLst/>
                <a:gdLst>
                  <a:gd name="T0" fmla="*/ 49 w 50"/>
                  <a:gd name="T1" fmla="*/ 88 h 90"/>
                  <a:gd name="T2" fmla="*/ 3 w 50"/>
                  <a:gd name="T3" fmla="*/ 1 h 90"/>
                  <a:gd name="T4" fmla="*/ 1 w 50"/>
                  <a:gd name="T5" fmla="*/ 2 h 90"/>
                  <a:gd name="T6" fmla="*/ 46 w 50"/>
                  <a:gd name="T7" fmla="*/ 89 h 90"/>
                  <a:gd name="T8" fmla="*/ 49 w 50"/>
                  <a:gd name="T9" fmla="*/ 88 h 90"/>
                </a:gdLst>
                <a:ahLst/>
                <a:cxnLst>
                  <a:cxn ang="0">
                    <a:pos x="T0" y="T1"/>
                  </a:cxn>
                  <a:cxn ang="0">
                    <a:pos x="T2" y="T3"/>
                  </a:cxn>
                  <a:cxn ang="0">
                    <a:pos x="T4" y="T5"/>
                  </a:cxn>
                  <a:cxn ang="0">
                    <a:pos x="T6" y="T7"/>
                  </a:cxn>
                  <a:cxn ang="0">
                    <a:pos x="T8" y="T9"/>
                  </a:cxn>
                </a:cxnLst>
                <a:rect l="0" t="0" r="r" b="b"/>
                <a:pathLst>
                  <a:path w="50" h="90">
                    <a:moveTo>
                      <a:pt x="49" y="88"/>
                    </a:moveTo>
                    <a:cubicBezTo>
                      <a:pt x="36" y="58"/>
                      <a:pt x="19" y="30"/>
                      <a:pt x="3" y="1"/>
                    </a:cubicBezTo>
                    <a:cubicBezTo>
                      <a:pt x="2" y="0"/>
                      <a:pt x="0" y="1"/>
                      <a:pt x="1" y="2"/>
                    </a:cubicBezTo>
                    <a:cubicBezTo>
                      <a:pt x="16" y="31"/>
                      <a:pt x="32" y="59"/>
                      <a:pt x="46" y="89"/>
                    </a:cubicBezTo>
                    <a:cubicBezTo>
                      <a:pt x="47" y="90"/>
                      <a:pt x="50" y="89"/>
                      <a:pt x="49" y="8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6" name="íṩľíḍè-Freeform 264">
                <a:extLst>
                  <a:ext uri="{FF2B5EF4-FFF2-40B4-BE49-F238E27FC236}">
                    <a16:creationId xmlns:a16="http://schemas.microsoft.com/office/drawing/2014/main" id="{4928CD83-FA5F-4561-8B11-703B7B138008}"/>
                  </a:ext>
                </a:extLst>
              </p:cNvPr>
              <p:cNvSpPr>
                <a:spLocks/>
              </p:cNvSpPr>
              <p:nvPr/>
            </p:nvSpPr>
            <p:spPr bwMode="auto">
              <a:xfrm>
                <a:off x="4675" y="2468"/>
                <a:ext cx="42" cy="72"/>
              </a:xfrm>
              <a:custGeom>
                <a:avLst/>
                <a:gdLst>
                  <a:gd name="T0" fmla="*/ 36 w 38"/>
                  <a:gd name="T1" fmla="*/ 62 h 66"/>
                  <a:gd name="T2" fmla="*/ 3 w 38"/>
                  <a:gd name="T3" fmla="*/ 1 h 66"/>
                  <a:gd name="T4" fmla="*/ 1 w 38"/>
                  <a:gd name="T5" fmla="*/ 3 h 66"/>
                  <a:gd name="T6" fmla="*/ 33 w 38"/>
                  <a:gd name="T7" fmla="*/ 64 h 66"/>
                  <a:gd name="T8" fmla="*/ 36 w 38"/>
                  <a:gd name="T9" fmla="*/ 62 h 66"/>
                </a:gdLst>
                <a:ahLst/>
                <a:cxnLst>
                  <a:cxn ang="0">
                    <a:pos x="T0" y="T1"/>
                  </a:cxn>
                  <a:cxn ang="0">
                    <a:pos x="T2" y="T3"/>
                  </a:cxn>
                  <a:cxn ang="0">
                    <a:pos x="T4" y="T5"/>
                  </a:cxn>
                  <a:cxn ang="0">
                    <a:pos x="T6" y="T7"/>
                  </a:cxn>
                  <a:cxn ang="0">
                    <a:pos x="T8" y="T9"/>
                  </a:cxn>
                </a:cxnLst>
                <a:rect l="0" t="0" r="r" b="b"/>
                <a:pathLst>
                  <a:path w="38" h="66">
                    <a:moveTo>
                      <a:pt x="36" y="62"/>
                    </a:moveTo>
                    <a:cubicBezTo>
                      <a:pt x="23" y="43"/>
                      <a:pt x="15" y="21"/>
                      <a:pt x="3" y="1"/>
                    </a:cubicBezTo>
                    <a:cubicBezTo>
                      <a:pt x="2" y="0"/>
                      <a:pt x="0" y="1"/>
                      <a:pt x="1" y="3"/>
                    </a:cubicBezTo>
                    <a:cubicBezTo>
                      <a:pt x="12" y="23"/>
                      <a:pt x="20" y="45"/>
                      <a:pt x="33" y="64"/>
                    </a:cubicBezTo>
                    <a:cubicBezTo>
                      <a:pt x="35" y="66"/>
                      <a:pt x="38" y="64"/>
                      <a:pt x="36" y="6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7" name="íṩľíḍè-Freeform 265">
                <a:extLst>
                  <a:ext uri="{FF2B5EF4-FFF2-40B4-BE49-F238E27FC236}">
                    <a16:creationId xmlns:a16="http://schemas.microsoft.com/office/drawing/2014/main" id="{43EAEE0B-104C-4DB8-9238-46D12D10DFAC}"/>
                  </a:ext>
                </a:extLst>
              </p:cNvPr>
              <p:cNvSpPr>
                <a:spLocks/>
              </p:cNvSpPr>
              <p:nvPr/>
            </p:nvSpPr>
            <p:spPr bwMode="auto">
              <a:xfrm>
                <a:off x="4712" y="2513"/>
                <a:ext cx="14" cy="26"/>
              </a:xfrm>
              <a:custGeom>
                <a:avLst/>
                <a:gdLst>
                  <a:gd name="T0" fmla="*/ 13 w 13"/>
                  <a:gd name="T1" fmla="*/ 22 h 24"/>
                  <a:gd name="T2" fmla="*/ 3 w 13"/>
                  <a:gd name="T3" fmla="*/ 1 h 24"/>
                  <a:gd name="T4" fmla="*/ 1 w 13"/>
                  <a:gd name="T5" fmla="*/ 2 h 24"/>
                  <a:gd name="T6" fmla="*/ 11 w 13"/>
                  <a:gd name="T7" fmla="*/ 23 h 24"/>
                  <a:gd name="T8" fmla="*/ 13 w 13"/>
                  <a:gd name="T9" fmla="*/ 22 h 24"/>
                </a:gdLst>
                <a:ahLst/>
                <a:cxnLst>
                  <a:cxn ang="0">
                    <a:pos x="T0" y="T1"/>
                  </a:cxn>
                  <a:cxn ang="0">
                    <a:pos x="T2" y="T3"/>
                  </a:cxn>
                  <a:cxn ang="0">
                    <a:pos x="T4" y="T5"/>
                  </a:cxn>
                  <a:cxn ang="0">
                    <a:pos x="T6" y="T7"/>
                  </a:cxn>
                  <a:cxn ang="0">
                    <a:pos x="T8" y="T9"/>
                  </a:cxn>
                </a:cxnLst>
                <a:rect l="0" t="0" r="r" b="b"/>
                <a:pathLst>
                  <a:path w="13" h="24">
                    <a:moveTo>
                      <a:pt x="13" y="22"/>
                    </a:moveTo>
                    <a:cubicBezTo>
                      <a:pt x="9" y="15"/>
                      <a:pt x="5" y="9"/>
                      <a:pt x="3" y="1"/>
                    </a:cubicBezTo>
                    <a:cubicBezTo>
                      <a:pt x="2" y="0"/>
                      <a:pt x="0" y="1"/>
                      <a:pt x="1" y="2"/>
                    </a:cubicBezTo>
                    <a:cubicBezTo>
                      <a:pt x="3" y="10"/>
                      <a:pt x="7" y="16"/>
                      <a:pt x="11" y="23"/>
                    </a:cubicBezTo>
                    <a:cubicBezTo>
                      <a:pt x="12" y="24"/>
                      <a:pt x="13" y="23"/>
                      <a:pt x="13"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8" name="íṩľíḍè-Freeform 266">
                <a:extLst>
                  <a:ext uri="{FF2B5EF4-FFF2-40B4-BE49-F238E27FC236}">
                    <a16:creationId xmlns:a16="http://schemas.microsoft.com/office/drawing/2014/main" id="{E3C2D733-9322-42EB-9B7E-85C7C552D30D}"/>
                  </a:ext>
                </a:extLst>
              </p:cNvPr>
              <p:cNvSpPr>
                <a:spLocks/>
              </p:cNvSpPr>
              <p:nvPr/>
            </p:nvSpPr>
            <p:spPr bwMode="auto">
              <a:xfrm>
                <a:off x="3492" y="3670"/>
                <a:ext cx="54" cy="60"/>
              </a:xfrm>
              <a:custGeom>
                <a:avLst/>
                <a:gdLst>
                  <a:gd name="T0" fmla="*/ 47 w 49"/>
                  <a:gd name="T1" fmla="*/ 54 h 55"/>
                  <a:gd name="T2" fmla="*/ 25 w 49"/>
                  <a:gd name="T3" fmla="*/ 32 h 55"/>
                  <a:gd name="T4" fmla="*/ 3 w 49"/>
                  <a:gd name="T5" fmla="*/ 1 h 55"/>
                  <a:gd name="T6" fmla="*/ 1 w 49"/>
                  <a:gd name="T7" fmla="*/ 1 h 55"/>
                  <a:gd name="T8" fmla="*/ 23 w 49"/>
                  <a:gd name="T9" fmla="*/ 32 h 55"/>
                  <a:gd name="T10" fmla="*/ 39 w 49"/>
                  <a:gd name="T11" fmla="*/ 49 h 55"/>
                  <a:gd name="T12" fmla="*/ 47 w 49"/>
                  <a:gd name="T13" fmla="*/ 55 h 55"/>
                  <a:gd name="T14" fmla="*/ 48 w 49"/>
                  <a:gd name="T15" fmla="*/ 55 h 55"/>
                  <a:gd name="T16" fmla="*/ 48 w 49"/>
                  <a:gd name="T17" fmla="*/ 55 h 55"/>
                  <a:gd name="T18" fmla="*/ 47 w 49"/>
                  <a:gd name="T19"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5">
                    <a:moveTo>
                      <a:pt x="47" y="54"/>
                    </a:moveTo>
                    <a:cubicBezTo>
                      <a:pt x="47" y="53"/>
                      <a:pt x="27" y="34"/>
                      <a:pt x="25" y="32"/>
                    </a:cubicBezTo>
                    <a:cubicBezTo>
                      <a:pt x="19" y="26"/>
                      <a:pt x="1" y="11"/>
                      <a:pt x="3" y="1"/>
                    </a:cubicBezTo>
                    <a:cubicBezTo>
                      <a:pt x="3" y="0"/>
                      <a:pt x="1" y="0"/>
                      <a:pt x="1" y="1"/>
                    </a:cubicBezTo>
                    <a:cubicBezTo>
                      <a:pt x="0" y="11"/>
                      <a:pt x="16" y="25"/>
                      <a:pt x="23" y="32"/>
                    </a:cubicBezTo>
                    <a:cubicBezTo>
                      <a:pt x="28" y="38"/>
                      <a:pt x="34" y="43"/>
                      <a:pt x="39" y="49"/>
                    </a:cubicBezTo>
                    <a:cubicBezTo>
                      <a:pt x="41" y="50"/>
                      <a:pt x="45" y="55"/>
                      <a:pt x="47" y="55"/>
                    </a:cubicBezTo>
                    <a:cubicBezTo>
                      <a:pt x="48" y="55"/>
                      <a:pt x="48" y="55"/>
                      <a:pt x="48" y="55"/>
                    </a:cubicBezTo>
                    <a:cubicBezTo>
                      <a:pt x="48" y="55"/>
                      <a:pt x="48" y="55"/>
                      <a:pt x="48" y="55"/>
                    </a:cubicBezTo>
                    <a:cubicBezTo>
                      <a:pt x="49" y="54"/>
                      <a:pt x="48" y="53"/>
                      <a:pt x="47" y="5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9" name="íṩľíḍè-Freeform 267">
                <a:extLst>
                  <a:ext uri="{FF2B5EF4-FFF2-40B4-BE49-F238E27FC236}">
                    <a16:creationId xmlns:a16="http://schemas.microsoft.com/office/drawing/2014/main" id="{8352A593-C17D-46CF-A953-061D4D798263}"/>
                  </a:ext>
                </a:extLst>
              </p:cNvPr>
              <p:cNvSpPr>
                <a:spLocks/>
              </p:cNvSpPr>
              <p:nvPr/>
            </p:nvSpPr>
            <p:spPr bwMode="auto">
              <a:xfrm>
                <a:off x="3506" y="3576"/>
                <a:ext cx="94" cy="114"/>
              </a:xfrm>
              <a:custGeom>
                <a:avLst/>
                <a:gdLst>
                  <a:gd name="T0" fmla="*/ 84 w 85"/>
                  <a:gd name="T1" fmla="*/ 100 h 103"/>
                  <a:gd name="T2" fmla="*/ 2 w 85"/>
                  <a:gd name="T3" fmla="*/ 1 h 103"/>
                  <a:gd name="T4" fmla="*/ 1 w 85"/>
                  <a:gd name="T5" fmla="*/ 3 h 103"/>
                  <a:gd name="T6" fmla="*/ 82 w 85"/>
                  <a:gd name="T7" fmla="*/ 102 h 103"/>
                  <a:gd name="T8" fmla="*/ 84 w 85"/>
                  <a:gd name="T9" fmla="*/ 100 h 103"/>
                </a:gdLst>
                <a:ahLst/>
                <a:cxnLst>
                  <a:cxn ang="0">
                    <a:pos x="T0" y="T1"/>
                  </a:cxn>
                  <a:cxn ang="0">
                    <a:pos x="T2" y="T3"/>
                  </a:cxn>
                  <a:cxn ang="0">
                    <a:pos x="T4" y="T5"/>
                  </a:cxn>
                  <a:cxn ang="0">
                    <a:pos x="T6" y="T7"/>
                  </a:cxn>
                  <a:cxn ang="0">
                    <a:pos x="T8" y="T9"/>
                  </a:cxn>
                </a:cxnLst>
                <a:rect l="0" t="0" r="r" b="b"/>
                <a:pathLst>
                  <a:path w="85" h="103">
                    <a:moveTo>
                      <a:pt x="84" y="100"/>
                    </a:moveTo>
                    <a:cubicBezTo>
                      <a:pt x="55" y="69"/>
                      <a:pt x="28" y="36"/>
                      <a:pt x="2" y="1"/>
                    </a:cubicBezTo>
                    <a:cubicBezTo>
                      <a:pt x="2" y="0"/>
                      <a:pt x="0" y="2"/>
                      <a:pt x="1" y="3"/>
                    </a:cubicBezTo>
                    <a:cubicBezTo>
                      <a:pt x="26" y="37"/>
                      <a:pt x="53" y="70"/>
                      <a:pt x="82" y="102"/>
                    </a:cubicBezTo>
                    <a:cubicBezTo>
                      <a:pt x="83" y="103"/>
                      <a:pt x="85" y="102"/>
                      <a:pt x="84" y="10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0" name="íṩľíḍè-Freeform 268">
                <a:extLst>
                  <a:ext uri="{FF2B5EF4-FFF2-40B4-BE49-F238E27FC236}">
                    <a16:creationId xmlns:a16="http://schemas.microsoft.com/office/drawing/2014/main" id="{DFB0C07B-08A1-4914-8D7D-F1244F0A49D8}"/>
                  </a:ext>
                </a:extLst>
              </p:cNvPr>
              <p:cNvSpPr>
                <a:spLocks/>
              </p:cNvSpPr>
              <p:nvPr/>
            </p:nvSpPr>
            <p:spPr bwMode="auto">
              <a:xfrm>
                <a:off x="3512" y="3515"/>
                <a:ext cx="122" cy="156"/>
              </a:xfrm>
              <a:custGeom>
                <a:avLst/>
                <a:gdLst>
                  <a:gd name="T0" fmla="*/ 110 w 111"/>
                  <a:gd name="T1" fmla="*/ 138 h 142"/>
                  <a:gd name="T2" fmla="*/ 3 w 111"/>
                  <a:gd name="T3" fmla="*/ 1 h 142"/>
                  <a:gd name="T4" fmla="*/ 1 w 111"/>
                  <a:gd name="T5" fmla="*/ 3 h 142"/>
                  <a:gd name="T6" fmla="*/ 107 w 111"/>
                  <a:gd name="T7" fmla="*/ 140 h 142"/>
                  <a:gd name="T8" fmla="*/ 110 w 111"/>
                  <a:gd name="T9" fmla="*/ 138 h 142"/>
                </a:gdLst>
                <a:ahLst/>
                <a:cxnLst>
                  <a:cxn ang="0">
                    <a:pos x="T0" y="T1"/>
                  </a:cxn>
                  <a:cxn ang="0">
                    <a:pos x="T2" y="T3"/>
                  </a:cxn>
                  <a:cxn ang="0">
                    <a:pos x="T4" y="T5"/>
                  </a:cxn>
                  <a:cxn ang="0">
                    <a:pos x="T6" y="T7"/>
                  </a:cxn>
                  <a:cxn ang="0">
                    <a:pos x="T8" y="T9"/>
                  </a:cxn>
                </a:cxnLst>
                <a:rect l="0" t="0" r="r" b="b"/>
                <a:pathLst>
                  <a:path w="111" h="142">
                    <a:moveTo>
                      <a:pt x="110" y="138"/>
                    </a:moveTo>
                    <a:cubicBezTo>
                      <a:pt x="74" y="93"/>
                      <a:pt x="36" y="49"/>
                      <a:pt x="3" y="1"/>
                    </a:cubicBezTo>
                    <a:cubicBezTo>
                      <a:pt x="2" y="0"/>
                      <a:pt x="0" y="2"/>
                      <a:pt x="1" y="3"/>
                    </a:cubicBezTo>
                    <a:cubicBezTo>
                      <a:pt x="34" y="51"/>
                      <a:pt x="71" y="95"/>
                      <a:pt x="107" y="140"/>
                    </a:cubicBezTo>
                    <a:cubicBezTo>
                      <a:pt x="108" y="142"/>
                      <a:pt x="111" y="140"/>
                      <a:pt x="110" y="13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1" name="íṩľíḍè-Freeform 269">
                <a:extLst>
                  <a:ext uri="{FF2B5EF4-FFF2-40B4-BE49-F238E27FC236}">
                    <a16:creationId xmlns:a16="http://schemas.microsoft.com/office/drawing/2014/main" id="{439199D4-18BC-4610-895B-D3AE574C968E}"/>
                  </a:ext>
                </a:extLst>
              </p:cNvPr>
              <p:cNvSpPr>
                <a:spLocks/>
              </p:cNvSpPr>
              <p:nvPr/>
            </p:nvSpPr>
            <p:spPr bwMode="auto">
              <a:xfrm>
                <a:off x="3484" y="3445"/>
                <a:ext cx="186" cy="234"/>
              </a:xfrm>
              <a:custGeom>
                <a:avLst/>
                <a:gdLst>
                  <a:gd name="T0" fmla="*/ 168 w 169"/>
                  <a:gd name="T1" fmla="*/ 209 h 212"/>
                  <a:gd name="T2" fmla="*/ 2 w 169"/>
                  <a:gd name="T3" fmla="*/ 1 h 212"/>
                  <a:gd name="T4" fmla="*/ 0 w 169"/>
                  <a:gd name="T5" fmla="*/ 2 h 212"/>
                  <a:gd name="T6" fmla="*/ 165 w 169"/>
                  <a:gd name="T7" fmla="*/ 211 h 212"/>
                  <a:gd name="T8" fmla="*/ 168 w 169"/>
                  <a:gd name="T9" fmla="*/ 209 h 212"/>
                </a:gdLst>
                <a:ahLst/>
                <a:cxnLst>
                  <a:cxn ang="0">
                    <a:pos x="T0" y="T1"/>
                  </a:cxn>
                  <a:cxn ang="0">
                    <a:pos x="T2" y="T3"/>
                  </a:cxn>
                  <a:cxn ang="0">
                    <a:pos x="T4" y="T5"/>
                  </a:cxn>
                  <a:cxn ang="0">
                    <a:pos x="T6" y="T7"/>
                  </a:cxn>
                  <a:cxn ang="0">
                    <a:pos x="T8" y="T9"/>
                  </a:cxn>
                </a:cxnLst>
                <a:rect l="0" t="0" r="r" b="b"/>
                <a:pathLst>
                  <a:path w="169" h="212">
                    <a:moveTo>
                      <a:pt x="168" y="209"/>
                    </a:moveTo>
                    <a:cubicBezTo>
                      <a:pt x="111" y="141"/>
                      <a:pt x="53" y="74"/>
                      <a:pt x="2" y="1"/>
                    </a:cubicBezTo>
                    <a:cubicBezTo>
                      <a:pt x="1" y="0"/>
                      <a:pt x="0" y="1"/>
                      <a:pt x="0" y="2"/>
                    </a:cubicBezTo>
                    <a:cubicBezTo>
                      <a:pt x="51" y="75"/>
                      <a:pt x="108" y="144"/>
                      <a:pt x="165" y="211"/>
                    </a:cubicBezTo>
                    <a:cubicBezTo>
                      <a:pt x="166" y="212"/>
                      <a:pt x="169" y="211"/>
                      <a:pt x="168" y="2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2" name="íṩľíḍè-Freeform 270">
                <a:extLst>
                  <a:ext uri="{FF2B5EF4-FFF2-40B4-BE49-F238E27FC236}">
                    <a16:creationId xmlns:a16="http://schemas.microsoft.com/office/drawing/2014/main" id="{78EB6F66-EA38-46B2-B80D-988CDF509412}"/>
                  </a:ext>
                </a:extLst>
              </p:cNvPr>
              <p:cNvSpPr>
                <a:spLocks/>
              </p:cNvSpPr>
              <p:nvPr/>
            </p:nvSpPr>
            <p:spPr bwMode="auto">
              <a:xfrm>
                <a:off x="3496" y="3436"/>
                <a:ext cx="181" cy="227"/>
              </a:xfrm>
              <a:custGeom>
                <a:avLst/>
                <a:gdLst>
                  <a:gd name="T0" fmla="*/ 162 w 164"/>
                  <a:gd name="T1" fmla="*/ 202 h 207"/>
                  <a:gd name="T2" fmla="*/ 1 w 164"/>
                  <a:gd name="T3" fmla="*/ 0 h 207"/>
                  <a:gd name="T4" fmla="*/ 0 w 164"/>
                  <a:gd name="T5" fmla="*/ 1 h 207"/>
                  <a:gd name="T6" fmla="*/ 159 w 164"/>
                  <a:gd name="T7" fmla="*/ 205 h 207"/>
                  <a:gd name="T8" fmla="*/ 162 w 164"/>
                  <a:gd name="T9" fmla="*/ 202 h 207"/>
                </a:gdLst>
                <a:ahLst/>
                <a:cxnLst>
                  <a:cxn ang="0">
                    <a:pos x="T0" y="T1"/>
                  </a:cxn>
                  <a:cxn ang="0">
                    <a:pos x="T2" y="T3"/>
                  </a:cxn>
                  <a:cxn ang="0">
                    <a:pos x="T4" y="T5"/>
                  </a:cxn>
                  <a:cxn ang="0">
                    <a:pos x="T6" y="T7"/>
                  </a:cxn>
                  <a:cxn ang="0">
                    <a:pos x="T8" y="T9"/>
                  </a:cxn>
                </a:cxnLst>
                <a:rect l="0" t="0" r="r" b="b"/>
                <a:pathLst>
                  <a:path w="164" h="207">
                    <a:moveTo>
                      <a:pt x="162" y="202"/>
                    </a:moveTo>
                    <a:cubicBezTo>
                      <a:pt x="106" y="137"/>
                      <a:pt x="52" y="70"/>
                      <a:pt x="1" y="0"/>
                    </a:cubicBezTo>
                    <a:cubicBezTo>
                      <a:pt x="1" y="0"/>
                      <a:pt x="0" y="0"/>
                      <a:pt x="0" y="1"/>
                    </a:cubicBezTo>
                    <a:cubicBezTo>
                      <a:pt x="49" y="72"/>
                      <a:pt x="103" y="139"/>
                      <a:pt x="159" y="205"/>
                    </a:cubicBezTo>
                    <a:cubicBezTo>
                      <a:pt x="160" y="207"/>
                      <a:pt x="164" y="204"/>
                      <a:pt x="162" y="2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3" name="íṩľíḍè-Freeform 271">
                <a:extLst>
                  <a:ext uri="{FF2B5EF4-FFF2-40B4-BE49-F238E27FC236}">
                    <a16:creationId xmlns:a16="http://schemas.microsoft.com/office/drawing/2014/main" id="{A1E2F370-64EF-4317-8340-6B0E9E985802}"/>
                  </a:ext>
                </a:extLst>
              </p:cNvPr>
              <p:cNvSpPr>
                <a:spLocks/>
              </p:cNvSpPr>
              <p:nvPr/>
            </p:nvSpPr>
            <p:spPr bwMode="auto">
              <a:xfrm>
                <a:off x="3495" y="3406"/>
                <a:ext cx="195" cy="251"/>
              </a:xfrm>
              <a:custGeom>
                <a:avLst/>
                <a:gdLst>
                  <a:gd name="T0" fmla="*/ 176 w 177"/>
                  <a:gd name="T1" fmla="*/ 225 h 228"/>
                  <a:gd name="T2" fmla="*/ 2 w 177"/>
                  <a:gd name="T3" fmla="*/ 2 h 228"/>
                  <a:gd name="T4" fmla="*/ 1 w 177"/>
                  <a:gd name="T5" fmla="*/ 3 h 228"/>
                  <a:gd name="T6" fmla="*/ 173 w 177"/>
                  <a:gd name="T7" fmla="*/ 227 h 228"/>
                  <a:gd name="T8" fmla="*/ 176 w 177"/>
                  <a:gd name="T9" fmla="*/ 225 h 228"/>
                </a:gdLst>
                <a:ahLst/>
                <a:cxnLst>
                  <a:cxn ang="0">
                    <a:pos x="T0" y="T1"/>
                  </a:cxn>
                  <a:cxn ang="0">
                    <a:pos x="T2" y="T3"/>
                  </a:cxn>
                  <a:cxn ang="0">
                    <a:pos x="T4" y="T5"/>
                  </a:cxn>
                  <a:cxn ang="0">
                    <a:pos x="T6" y="T7"/>
                  </a:cxn>
                  <a:cxn ang="0">
                    <a:pos x="T8" y="T9"/>
                  </a:cxn>
                </a:cxnLst>
                <a:rect l="0" t="0" r="r" b="b"/>
                <a:pathLst>
                  <a:path w="177" h="228">
                    <a:moveTo>
                      <a:pt x="176" y="225"/>
                    </a:moveTo>
                    <a:cubicBezTo>
                      <a:pt x="116" y="152"/>
                      <a:pt x="57" y="78"/>
                      <a:pt x="2" y="2"/>
                    </a:cubicBezTo>
                    <a:cubicBezTo>
                      <a:pt x="2" y="0"/>
                      <a:pt x="0" y="2"/>
                      <a:pt x="1" y="3"/>
                    </a:cubicBezTo>
                    <a:cubicBezTo>
                      <a:pt x="54" y="80"/>
                      <a:pt x="113" y="154"/>
                      <a:pt x="173" y="227"/>
                    </a:cubicBezTo>
                    <a:cubicBezTo>
                      <a:pt x="174" y="228"/>
                      <a:pt x="177" y="226"/>
                      <a:pt x="176" y="2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4" name="íṩľíḍè-Freeform 272">
                <a:extLst>
                  <a:ext uri="{FF2B5EF4-FFF2-40B4-BE49-F238E27FC236}">
                    <a16:creationId xmlns:a16="http://schemas.microsoft.com/office/drawing/2014/main" id="{82A034D8-7BBC-40D6-B5A1-B0FB94ED9EAE}"/>
                  </a:ext>
                </a:extLst>
              </p:cNvPr>
              <p:cNvSpPr>
                <a:spLocks/>
              </p:cNvSpPr>
              <p:nvPr/>
            </p:nvSpPr>
            <p:spPr bwMode="auto">
              <a:xfrm>
                <a:off x="3494" y="3384"/>
                <a:ext cx="123" cy="158"/>
              </a:xfrm>
              <a:custGeom>
                <a:avLst/>
                <a:gdLst>
                  <a:gd name="T0" fmla="*/ 111 w 112"/>
                  <a:gd name="T1" fmla="*/ 140 h 144"/>
                  <a:gd name="T2" fmla="*/ 53 w 112"/>
                  <a:gd name="T3" fmla="*/ 66 h 144"/>
                  <a:gd name="T4" fmla="*/ 4 w 112"/>
                  <a:gd name="T5" fmla="*/ 1 h 144"/>
                  <a:gd name="T6" fmla="*/ 1 w 112"/>
                  <a:gd name="T7" fmla="*/ 2 h 144"/>
                  <a:gd name="T8" fmla="*/ 46 w 112"/>
                  <a:gd name="T9" fmla="*/ 62 h 144"/>
                  <a:gd name="T10" fmla="*/ 108 w 112"/>
                  <a:gd name="T11" fmla="*/ 142 h 144"/>
                  <a:gd name="T12" fmla="*/ 111 w 112"/>
                  <a:gd name="T13" fmla="*/ 140 h 144"/>
                </a:gdLst>
                <a:ahLst/>
                <a:cxnLst>
                  <a:cxn ang="0">
                    <a:pos x="T0" y="T1"/>
                  </a:cxn>
                  <a:cxn ang="0">
                    <a:pos x="T2" y="T3"/>
                  </a:cxn>
                  <a:cxn ang="0">
                    <a:pos x="T4" y="T5"/>
                  </a:cxn>
                  <a:cxn ang="0">
                    <a:pos x="T6" y="T7"/>
                  </a:cxn>
                  <a:cxn ang="0">
                    <a:pos x="T8" y="T9"/>
                  </a:cxn>
                  <a:cxn ang="0">
                    <a:pos x="T10" y="T11"/>
                  </a:cxn>
                  <a:cxn ang="0">
                    <a:pos x="T12" y="T13"/>
                  </a:cxn>
                </a:cxnLst>
                <a:rect l="0" t="0" r="r" b="b"/>
                <a:pathLst>
                  <a:path w="112" h="144">
                    <a:moveTo>
                      <a:pt x="111" y="140"/>
                    </a:moveTo>
                    <a:cubicBezTo>
                      <a:pt x="92" y="116"/>
                      <a:pt x="73" y="91"/>
                      <a:pt x="53" y="66"/>
                    </a:cubicBezTo>
                    <a:cubicBezTo>
                      <a:pt x="38" y="46"/>
                      <a:pt x="14" y="25"/>
                      <a:pt x="4" y="1"/>
                    </a:cubicBezTo>
                    <a:cubicBezTo>
                      <a:pt x="3" y="0"/>
                      <a:pt x="0" y="1"/>
                      <a:pt x="1" y="2"/>
                    </a:cubicBezTo>
                    <a:cubicBezTo>
                      <a:pt x="10" y="25"/>
                      <a:pt x="31" y="43"/>
                      <a:pt x="46" y="62"/>
                    </a:cubicBezTo>
                    <a:cubicBezTo>
                      <a:pt x="66" y="89"/>
                      <a:pt x="87" y="116"/>
                      <a:pt x="108" y="142"/>
                    </a:cubicBezTo>
                    <a:cubicBezTo>
                      <a:pt x="109" y="144"/>
                      <a:pt x="112" y="142"/>
                      <a:pt x="111" y="14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5" name="ïšḻïďê-Freeform 273">
                <a:extLst>
                  <a:ext uri="{FF2B5EF4-FFF2-40B4-BE49-F238E27FC236}">
                    <a16:creationId xmlns:a16="http://schemas.microsoft.com/office/drawing/2014/main" id="{C5E59E05-D5CB-414E-8BDD-680DA1A53172}"/>
                  </a:ext>
                </a:extLst>
              </p:cNvPr>
              <p:cNvSpPr>
                <a:spLocks/>
              </p:cNvSpPr>
              <p:nvPr/>
            </p:nvSpPr>
            <p:spPr bwMode="auto">
              <a:xfrm>
                <a:off x="3509" y="3362"/>
                <a:ext cx="94" cy="110"/>
              </a:xfrm>
              <a:custGeom>
                <a:avLst/>
                <a:gdLst>
                  <a:gd name="T0" fmla="*/ 84 w 85"/>
                  <a:gd name="T1" fmla="*/ 97 h 100"/>
                  <a:gd name="T2" fmla="*/ 2 w 85"/>
                  <a:gd name="T3" fmla="*/ 1 h 100"/>
                  <a:gd name="T4" fmla="*/ 0 w 85"/>
                  <a:gd name="T5" fmla="*/ 2 h 100"/>
                  <a:gd name="T6" fmla="*/ 81 w 85"/>
                  <a:gd name="T7" fmla="*/ 99 h 100"/>
                  <a:gd name="T8" fmla="*/ 84 w 85"/>
                  <a:gd name="T9" fmla="*/ 97 h 100"/>
                </a:gdLst>
                <a:ahLst/>
                <a:cxnLst>
                  <a:cxn ang="0">
                    <a:pos x="T0" y="T1"/>
                  </a:cxn>
                  <a:cxn ang="0">
                    <a:pos x="T2" y="T3"/>
                  </a:cxn>
                  <a:cxn ang="0">
                    <a:pos x="T4" y="T5"/>
                  </a:cxn>
                  <a:cxn ang="0">
                    <a:pos x="T6" y="T7"/>
                  </a:cxn>
                  <a:cxn ang="0">
                    <a:pos x="T8" y="T9"/>
                  </a:cxn>
                </a:cxnLst>
                <a:rect l="0" t="0" r="r" b="b"/>
                <a:pathLst>
                  <a:path w="85" h="100">
                    <a:moveTo>
                      <a:pt x="84" y="97"/>
                    </a:moveTo>
                    <a:cubicBezTo>
                      <a:pt x="55" y="66"/>
                      <a:pt x="27" y="35"/>
                      <a:pt x="2" y="1"/>
                    </a:cubicBezTo>
                    <a:cubicBezTo>
                      <a:pt x="1" y="0"/>
                      <a:pt x="0" y="1"/>
                      <a:pt x="0" y="2"/>
                    </a:cubicBezTo>
                    <a:cubicBezTo>
                      <a:pt x="25" y="36"/>
                      <a:pt x="53" y="68"/>
                      <a:pt x="81" y="99"/>
                    </a:cubicBezTo>
                    <a:cubicBezTo>
                      <a:pt x="83" y="100"/>
                      <a:pt x="85" y="98"/>
                      <a:pt x="84"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6" name="ïšḻïďê-Freeform 274">
                <a:extLst>
                  <a:ext uri="{FF2B5EF4-FFF2-40B4-BE49-F238E27FC236}">
                    <a16:creationId xmlns:a16="http://schemas.microsoft.com/office/drawing/2014/main" id="{94B39756-E131-423D-AE05-28C18051305B}"/>
                  </a:ext>
                </a:extLst>
              </p:cNvPr>
              <p:cNvSpPr>
                <a:spLocks/>
              </p:cNvSpPr>
              <p:nvPr/>
            </p:nvSpPr>
            <p:spPr bwMode="auto">
              <a:xfrm>
                <a:off x="3515" y="3329"/>
                <a:ext cx="121" cy="143"/>
              </a:xfrm>
              <a:custGeom>
                <a:avLst/>
                <a:gdLst>
                  <a:gd name="T0" fmla="*/ 109 w 110"/>
                  <a:gd name="T1" fmla="*/ 127 h 130"/>
                  <a:gd name="T2" fmla="*/ 2 w 110"/>
                  <a:gd name="T3" fmla="*/ 1 h 130"/>
                  <a:gd name="T4" fmla="*/ 1 w 110"/>
                  <a:gd name="T5" fmla="*/ 1 h 130"/>
                  <a:gd name="T6" fmla="*/ 107 w 110"/>
                  <a:gd name="T7" fmla="*/ 129 h 130"/>
                  <a:gd name="T8" fmla="*/ 109 w 110"/>
                  <a:gd name="T9" fmla="*/ 127 h 130"/>
                </a:gdLst>
                <a:ahLst/>
                <a:cxnLst>
                  <a:cxn ang="0">
                    <a:pos x="T0" y="T1"/>
                  </a:cxn>
                  <a:cxn ang="0">
                    <a:pos x="T2" y="T3"/>
                  </a:cxn>
                  <a:cxn ang="0">
                    <a:pos x="T4" y="T5"/>
                  </a:cxn>
                  <a:cxn ang="0">
                    <a:pos x="T6" y="T7"/>
                  </a:cxn>
                  <a:cxn ang="0">
                    <a:pos x="T8" y="T9"/>
                  </a:cxn>
                </a:cxnLst>
                <a:rect l="0" t="0" r="r" b="b"/>
                <a:pathLst>
                  <a:path w="110" h="130">
                    <a:moveTo>
                      <a:pt x="109" y="127"/>
                    </a:moveTo>
                    <a:cubicBezTo>
                      <a:pt x="74" y="84"/>
                      <a:pt x="38" y="42"/>
                      <a:pt x="2" y="1"/>
                    </a:cubicBezTo>
                    <a:cubicBezTo>
                      <a:pt x="1" y="0"/>
                      <a:pt x="0" y="1"/>
                      <a:pt x="1" y="1"/>
                    </a:cubicBezTo>
                    <a:cubicBezTo>
                      <a:pt x="37" y="43"/>
                      <a:pt x="72" y="86"/>
                      <a:pt x="107" y="129"/>
                    </a:cubicBezTo>
                    <a:cubicBezTo>
                      <a:pt x="108" y="130"/>
                      <a:pt x="110" y="129"/>
                      <a:pt x="109" y="12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7" name="ïšḻïďê-Freeform 275">
                <a:extLst>
                  <a:ext uri="{FF2B5EF4-FFF2-40B4-BE49-F238E27FC236}">
                    <a16:creationId xmlns:a16="http://schemas.microsoft.com/office/drawing/2014/main" id="{28F05403-5EA7-4491-BA66-4E4ACE0FBB6D}"/>
                  </a:ext>
                </a:extLst>
              </p:cNvPr>
              <p:cNvSpPr>
                <a:spLocks/>
              </p:cNvSpPr>
              <p:nvPr/>
            </p:nvSpPr>
            <p:spPr bwMode="auto">
              <a:xfrm>
                <a:off x="3546" y="3334"/>
                <a:ext cx="132" cy="152"/>
              </a:xfrm>
              <a:custGeom>
                <a:avLst/>
                <a:gdLst>
                  <a:gd name="T0" fmla="*/ 119 w 120"/>
                  <a:gd name="T1" fmla="*/ 135 h 138"/>
                  <a:gd name="T2" fmla="*/ 2 w 120"/>
                  <a:gd name="T3" fmla="*/ 1 h 138"/>
                  <a:gd name="T4" fmla="*/ 1 w 120"/>
                  <a:gd name="T5" fmla="*/ 2 h 138"/>
                  <a:gd name="T6" fmla="*/ 117 w 120"/>
                  <a:gd name="T7" fmla="*/ 136 h 138"/>
                  <a:gd name="T8" fmla="*/ 119 w 120"/>
                  <a:gd name="T9" fmla="*/ 135 h 138"/>
                </a:gdLst>
                <a:ahLst/>
                <a:cxnLst>
                  <a:cxn ang="0">
                    <a:pos x="T0" y="T1"/>
                  </a:cxn>
                  <a:cxn ang="0">
                    <a:pos x="T2" y="T3"/>
                  </a:cxn>
                  <a:cxn ang="0">
                    <a:pos x="T4" y="T5"/>
                  </a:cxn>
                  <a:cxn ang="0">
                    <a:pos x="T6" y="T7"/>
                  </a:cxn>
                  <a:cxn ang="0">
                    <a:pos x="T8" y="T9"/>
                  </a:cxn>
                </a:cxnLst>
                <a:rect l="0" t="0" r="r" b="b"/>
                <a:pathLst>
                  <a:path w="120" h="138">
                    <a:moveTo>
                      <a:pt x="119" y="135"/>
                    </a:moveTo>
                    <a:cubicBezTo>
                      <a:pt x="81" y="89"/>
                      <a:pt x="41" y="45"/>
                      <a:pt x="2" y="1"/>
                    </a:cubicBezTo>
                    <a:cubicBezTo>
                      <a:pt x="1" y="0"/>
                      <a:pt x="0" y="1"/>
                      <a:pt x="1" y="2"/>
                    </a:cubicBezTo>
                    <a:cubicBezTo>
                      <a:pt x="40" y="46"/>
                      <a:pt x="79" y="91"/>
                      <a:pt x="117" y="136"/>
                    </a:cubicBezTo>
                    <a:cubicBezTo>
                      <a:pt x="118" y="138"/>
                      <a:pt x="120" y="136"/>
                      <a:pt x="119" y="13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8" name="ïšḻïďê-Freeform 276">
                <a:extLst>
                  <a:ext uri="{FF2B5EF4-FFF2-40B4-BE49-F238E27FC236}">
                    <a16:creationId xmlns:a16="http://schemas.microsoft.com/office/drawing/2014/main" id="{FC4EE53C-746B-4321-87B2-1BA87684E982}"/>
                  </a:ext>
                </a:extLst>
              </p:cNvPr>
              <p:cNvSpPr>
                <a:spLocks/>
              </p:cNvSpPr>
              <p:nvPr/>
            </p:nvSpPr>
            <p:spPr bwMode="auto">
              <a:xfrm>
                <a:off x="3708" y="3420"/>
                <a:ext cx="150" cy="161"/>
              </a:xfrm>
              <a:custGeom>
                <a:avLst/>
                <a:gdLst>
                  <a:gd name="T0" fmla="*/ 135 w 136"/>
                  <a:gd name="T1" fmla="*/ 143 h 146"/>
                  <a:gd name="T2" fmla="*/ 2 w 136"/>
                  <a:gd name="T3" fmla="*/ 1 h 146"/>
                  <a:gd name="T4" fmla="*/ 1 w 136"/>
                  <a:gd name="T5" fmla="*/ 2 h 146"/>
                  <a:gd name="T6" fmla="*/ 133 w 136"/>
                  <a:gd name="T7" fmla="*/ 145 h 146"/>
                  <a:gd name="T8" fmla="*/ 135 w 136"/>
                  <a:gd name="T9" fmla="*/ 143 h 146"/>
                </a:gdLst>
                <a:ahLst/>
                <a:cxnLst>
                  <a:cxn ang="0">
                    <a:pos x="T0" y="T1"/>
                  </a:cxn>
                  <a:cxn ang="0">
                    <a:pos x="T2" y="T3"/>
                  </a:cxn>
                  <a:cxn ang="0">
                    <a:pos x="T4" y="T5"/>
                  </a:cxn>
                  <a:cxn ang="0">
                    <a:pos x="T6" y="T7"/>
                  </a:cxn>
                  <a:cxn ang="0">
                    <a:pos x="T8" y="T9"/>
                  </a:cxn>
                </a:cxnLst>
                <a:rect l="0" t="0" r="r" b="b"/>
                <a:pathLst>
                  <a:path w="136" h="146">
                    <a:moveTo>
                      <a:pt x="135" y="143"/>
                    </a:moveTo>
                    <a:cubicBezTo>
                      <a:pt x="91" y="96"/>
                      <a:pt x="46" y="49"/>
                      <a:pt x="2" y="1"/>
                    </a:cubicBezTo>
                    <a:cubicBezTo>
                      <a:pt x="1" y="0"/>
                      <a:pt x="0" y="1"/>
                      <a:pt x="1" y="2"/>
                    </a:cubicBezTo>
                    <a:cubicBezTo>
                      <a:pt x="44" y="51"/>
                      <a:pt x="88" y="98"/>
                      <a:pt x="133" y="145"/>
                    </a:cubicBezTo>
                    <a:cubicBezTo>
                      <a:pt x="134" y="146"/>
                      <a:pt x="136" y="144"/>
                      <a:pt x="135" y="1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9" name="ïšḻïďê-Freeform 277">
                <a:extLst>
                  <a:ext uri="{FF2B5EF4-FFF2-40B4-BE49-F238E27FC236}">
                    <a16:creationId xmlns:a16="http://schemas.microsoft.com/office/drawing/2014/main" id="{D783F973-9884-4101-9170-A841F380A631}"/>
                  </a:ext>
                </a:extLst>
              </p:cNvPr>
              <p:cNvSpPr>
                <a:spLocks/>
              </p:cNvSpPr>
              <p:nvPr/>
            </p:nvSpPr>
            <p:spPr bwMode="auto">
              <a:xfrm>
                <a:off x="3717" y="3385"/>
                <a:ext cx="163" cy="188"/>
              </a:xfrm>
              <a:custGeom>
                <a:avLst/>
                <a:gdLst>
                  <a:gd name="T0" fmla="*/ 147 w 148"/>
                  <a:gd name="T1" fmla="*/ 168 h 171"/>
                  <a:gd name="T2" fmla="*/ 1 w 148"/>
                  <a:gd name="T3" fmla="*/ 1 h 171"/>
                  <a:gd name="T4" fmla="*/ 1 w 148"/>
                  <a:gd name="T5" fmla="*/ 1 h 171"/>
                  <a:gd name="T6" fmla="*/ 145 w 148"/>
                  <a:gd name="T7" fmla="*/ 169 h 171"/>
                  <a:gd name="T8" fmla="*/ 147 w 148"/>
                  <a:gd name="T9" fmla="*/ 168 h 171"/>
                </a:gdLst>
                <a:ahLst/>
                <a:cxnLst>
                  <a:cxn ang="0">
                    <a:pos x="T0" y="T1"/>
                  </a:cxn>
                  <a:cxn ang="0">
                    <a:pos x="T2" y="T3"/>
                  </a:cxn>
                  <a:cxn ang="0">
                    <a:pos x="T4" y="T5"/>
                  </a:cxn>
                  <a:cxn ang="0">
                    <a:pos x="T6" y="T7"/>
                  </a:cxn>
                  <a:cxn ang="0">
                    <a:pos x="T8" y="T9"/>
                  </a:cxn>
                </a:cxnLst>
                <a:rect l="0" t="0" r="r" b="b"/>
                <a:pathLst>
                  <a:path w="148" h="171">
                    <a:moveTo>
                      <a:pt x="147" y="168"/>
                    </a:moveTo>
                    <a:cubicBezTo>
                      <a:pt x="97" y="114"/>
                      <a:pt x="48" y="58"/>
                      <a:pt x="1" y="1"/>
                    </a:cubicBezTo>
                    <a:cubicBezTo>
                      <a:pt x="1" y="0"/>
                      <a:pt x="0" y="1"/>
                      <a:pt x="1" y="1"/>
                    </a:cubicBezTo>
                    <a:cubicBezTo>
                      <a:pt x="46" y="60"/>
                      <a:pt x="93" y="116"/>
                      <a:pt x="145" y="169"/>
                    </a:cubicBezTo>
                    <a:cubicBezTo>
                      <a:pt x="146" y="171"/>
                      <a:pt x="148" y="169"/>
                      <a:pt x="147" y="16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0" name="ïšḻïďê-Freeform 278">
                <a:extLst>
                  <a:ext uri="{FF2B5EF4-FFF2-40B4-BE49-F238E27FC236}">
                    <a16:creationId xmlns:a16="http://schemas.microsoft.com/office/drawing/2014/main" id="{3F52031F-6D33-4F19-B3D3-6897C2B505CD}"/>
                  </a:ext>
                </a:extLst>
              </p:cNvPr>
              <p:cNvSpPr>
                <a:spLocks/>
              </p:cNvSpPr>
              <p:nvPr/>
            </p:nvSpPr>
            <p:spPr bwMode="auto">
              <a:xfrm>
                <a:off x="3760" y="3399"/>
                <a:ext cx="136" cy="162"/>
              </a:xfrm>
              <a:custGeom>
                <a:avLst/>
                <a:gdLst>
                  <a:gd name="T0" fmla="*/ 123 w 124"/>
                  <a:gd name="T1" fmla="*/ 144 h 147"/>
                  <a:gd name="T2" fmla="*/ 60 w 124"/>
                  <a:gd name="T3" fmla="*/ 71 h 147"/>
                  <a:gd name="T4" fmla="*/ 0 w 124"/>
                  <a:gd name="T5" fmla="*/ 0 h 147"/>
                  <a:gd name="T6" fmla="*/ 0 w 124"/>
                  <a:gd name="T7" fmla="*/ 1 h 147"/>
                  <a:gd name="T8" fmla="*/ 58 w 124"/>
                  <a:gd name="T9" fmla="*/ 72 h 147"/>
                  <a:gd name="T10" fmla="*/ 121 w 124"/>
                  <a:gd name="T11" fmla="*/ 146 h 147"/>
                  <a:gd name="T12" fmla="*/ 123 w 124"/>
                  <a:gd name="T13" fmla="*/ 144 h 147"/>
                </a:gdLst>
                <a:ahLst/>
                <a:cxnLst>
                  <a:cxn ang="0">
                    <a:pos x="T0" y="T1"/>
                  </a:cxn>
                  <a:cxn ang="0">
                    <a:pos x="T2" y="T3"/>
                  </a:cxn>
                  <a:cxn ang="0">
                    <a:pos x="T4" y="T5"/>
                  </a:cxn>
                  <a:cxn ang="0">
                    <a:pos x="T6" y="T7"/>
                  </a:cxn>
                  <a:cxn ang="0">
                    <a:pos x="T8" y="T9"/>
                  </a:cxn>
                  <a:cxn ang="0">
                    <a:pos x="T10" y="T11"/>
                  </a:cxn>
                  <a:cxn ang="0">
                    <a:pos x="T12" y="T13"/>
                  </a:cxn>
                </a:cxnLst>
                <a:rect l="0" t="0" r="r" b="b"/>
                <a:pathLst>
                  <a:path w="124" h="147">
                    <a:moveTo>
                      <a:pt x="123" y="144"/>
                    </a:moveTo>
                    <a:cubicBezTo>
                      <a:pt x="100" y="121"/>
                      <a:pt x="80" y="96"/>
                      <a:pt x="60" y="71"/>
                    </a:cubicBezTo>
                    <a:cubicBezTo>
                      <a:pt x="40" y="47"/>
                      <a:pt x="19" y="25"/>
                      <a:pt x="0" y="0"/>
                    </a:cubicBezTo>
                    <a:cubicBezTo>
                      <a:pt x="0" y="0"/>
                      <a:pt x="0" y="0"/>
                      <a:pt x="0" y="1"/>
                    </a:cubicBezTo>
                    <a:cubicBezTo>
                      <a:pt x="17" y="26"/>
                      <a:pt x="37" y="49"/>
                      <a:pt x="58" y="72"/>
                    </a:cubicBezTo>
                    <a:cubicBezTo>
                      <a:pt x="79" y="97"/>
                      <a:pt x="98" y="123"/>
                      <a:pt x="121" y="146"/>
                    </a:cubicBezTo>
                    <a:cubicBezTo>
                      <a:pt x="122" y="147"/>
                      <a:pt x="124" y="145"/>
                      <a:pt x="123" y="1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1" name="ïšḻïďê-Freeform 279">
                <a:extLst>
                  <a:ext uri="{FF2B5EF4-FFF2-40B4-BE49-F238E27FC236}">
                    <a16:creationId xmlns:a16="http://schemas.microsoft.com/office/drawing/2014/main" id="{AB181A15-03AB-4957-A935-E6D5CD1473F7}"/>
                  </a:ext>
                </a:extLst>
              </p:cNvPr>
              <p:cNvSpPr>
                <a:spLocks/>
              </p:cNvSpPr>
              <p:nvPr/>
            </p:nvSpPr>
            <p:spPr bwMode="auto">
              <a:xfrm>
                <a:off x="3783" y="3397"/>
                <a:ext cx="136" cy="164"/>
              </a:xfrm>
              <a:custGeom>
                <a:avLst/>
                <a:gdLst>
                  <a:gd name="T0" fmla="*/ 122 w 124"/>
                  <a:gd name="T1" fmla="*/ 146 h 149"/>
                  <a:gd name="T2" fmla="*/ 3 w 124"/>
                  <a:gd name="T3" fmla="*/ 2 h 149"/>
                  <a:gd name="T4" fmla="*/ 1 w 124"/>
                  <a:gd name="T5" fmla="*/ 3 h 149"/>
                  <a:gd name="T6" fmla="*/ 120 w 124"/>
                  <a:gd name="T7" fmla="*/ 148 h 149"/>
                  <a:gd name="T8" fmla="*/ 122 w 124"/>
                  <a:gd name="T9" fmla="*/ 146 h 149"/>
                </a:gdLst>
                <a:ahLst/>
                <a:cxnLst>
                  <a:cxn ang="0">
                    <a:pos x="T0" y="T1"/>
                  </a:cxn>
                  <a:cxn ang="0">
                    <a:pos x="T2" y="T3"/>
                  </a:cxn>
                  <a:cxn ang="0">
                    <a:pos x="T4" y="T5"/>
                  </a:cxn>
                  <a:cxn ang="0">
                    <a:pos x="T6" y="T7"/>
                  </a:cxn>
                  <a:cxn ang="0">
                    <a:pos x="T8" y="T9"/>
                  </a:cxn>
                </a:cxnLst>
                <a:rect l="0" t="0" r="r" b="b"/>
                <a:pathLst>
                  <a:path w="124" h="149">
                    <a:moveTo>
                      <a:pt x="122" y="146"/>
                    </a:moveTo>
                    <a:cubicBezTo>
                      <a:pt x="83" y="98"/>
                      <a:pt x="42" y="50"/>
                      <a:pt x="3" y="2"/>
                    </a:cubicBezTo>
                    <a:cubicBezTo>
                      <a:pt x="2" y="0"/>
                      <a:pt x="0" y="2"/>
                      <a:pt x="1" y="3"/>
                    </a:cubicBezTo>
                    <a:cubicBezTo>
                      <a:pt x="40" y="52"/>
                      <a:pt x="79" y="101"/>
                      <a:pt x="120" y="148"/>
                    </a:cubicBezTo>
                    <a:cubicBezTo>
                      <a:pt x="121" y="149"/>
                      <a:pt x="124" y="148"/>
                      <a:pt x="122" y="14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2" name="ïšḻïďê-Freeform 280">
                <a:extLst>
                  <a:ext uri="{FF2B5EF4-FFF2-40B4-BE49-F238E27FC236}">
                    <a16:creationId xmlns:a16="http://schemas.microsoft.com/office/drawing/2014/main" id="{B8E665BA-C96E-4B49-BE50-3E2734BAC123}"/>
                  </a:ext>
                </a:extLst>
              </p:cNvPr>
              <p:cNvSpPr>
                <a:spLocks/>
              </p:cNvSpPr>
              <p:nvPr/>
            </p:nvSpPr>
            <p:spPr bwMode="auto">
              <a:xfrm>
                <a:off x="3817" y="3404"/>
                <a:ext cx="79" cy="95"/>
              </a:xfrm>
              <a:custGeom>
                <a:avLst/>
                <a:gdLst>
                  <a:gd name="T0" fmla="*/ 71 w 72"/>
                  <a:gd name="T1" fmla="*/ 85 h 87"/>
                  <a:gd name="T2" fmla="*/ 2 w 72"/>
                  <a:gd name="T3" fmla="*/ 1 h 87"/>
                  <a:gd name="T4" fmla="*/ 1 w 72"/>
                  <a:gd name="T5" fmla="*/ 2 h 87"/>
                  <a:gd name="T6" fmla="*/ 69 w 72"/>
                  <a:gd name="T7" fmla="*/ 86 h 87"/>
                  <a:gd name="T8" fmla="*/ 71 w 72"/>
                  <a:gd name="T9" fmla="*/ 85 h 87"/>
                </a:gdLst>
                <a:ahLst/>
                <a:cxnLst>
                  <a:cxn ang="0">
                    <a:pos x="T0" y="T1"/>
                  </a:cxn>
                  <a:cxn ang="0">
                    <a:pos x="T2" y="T3"/>
                  </a:cxn>
                  <a:cxn ang="0">
                    <a:pos x="T4" y="T5"/>
                  </a:cxn>
                  <a:cxn ang="0">
                    <a:pos x="T6" y="T7"/>
                  </a:cxn>
                  <a:cxn ang="0">
                    <a:pos x="T8" y="T9"/>
                  </a:cxn>
                </a:cxnLst>
                <a:rect l="0" t="0" r="r" b="b"/>
                <a:pathLst>
                  <a:path w="72" h="87">
                    <a:moveTo>
                      <a:pt x="71" y="85"/>
                    </a:moveTo>
                    <a:cubicBezTo>
                      <a:pt x="48" y="57"/>
                      <a:pt x="25" y="29"/>
                      <a:pt x="2" y="1"/>
                    </a:cubicBezTo>
                    <a:cubicBezTo>
                      <a:pt x="1" y="0"/>
                      <a:pt x="0" y="1"/>
                      <a:pt x="1" y="2"/>
                    </a:cubicBezTo>
                    <a:cubicBezTo>
                      <a:pt x="23" y="30"/>
                      <a:pt x="46" y="58"/>
                      <a:pt x="69" y="86"/>
                    </a:cubicBezTo>
                    <a:cubicBezTo>
                      <a:pt x="70" y="87"/>
                      <a:pt x="72" y="86"/>
                      <a:pt x="71" y="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3" name="ïšḻïďê-Freeform 281">
                <a:extLst>
                  <a:ext uri="{FF2B5EF4-FFF2-40B4-BE49-F238E27FC236}">
                    <a16:creationId xmlns:a16="http://schemas.microsoft.com/office/drawing/2014/main" id="{3CBA1182-8DAE-4DF7-9BBF-2370B0FA7750}"/>
                  </a:ext>
                </a:extLst>
              </p:cNvPr>
              <p:cNvSpPr>
                <a:spLocks/>
              </p:cNvSpPr>
              <p:nvPr/>
            </p:nvSpPr>
            <p:spPr bwMode="auto">
              <a:xfrm>
                <a:off x="3845" y="3352"/>
                <a:ext cx="73" cy="91"/>
              </a:xfrm>
              <a:custGeom>
                <a:avLst/>
                <a:gdLst>
                  <a:gd name="T0" fmla="*/ 65 w 66"/>
                  <a:gd name="T1" fmla="*/ 81 h 83"/>
                  <a:gd name="T2" fmla="*/ 23 w 66"/>
                  <a:gd name="T3" fmla="*/ 27 h 83"/>
                  <a:gd name="T4" fmla="*/ 1 w 66"/>
                  <a:gd name="T5" fmla="*/ 0 h 83"/>
                  <a:gd name="T6" fmla="*/ 1 w 66"/>
                  <a:gd name="T7" fmla="*/ 1 h 83"/>
                  <a:gd name="T8" fmla="*/ 63 w 66"/>
                  <a:gd name="T9" fmla="*/ 82 h 83"/>
                  <a:gd name="T10" fmla="*/ 65 w 66"/>
                  <a:gd name="T11" fmla="*/ 81 h 83"/>
                </a:gdLst>
                <a:ahLst/>
                <a:cxnLst>
                  <a:cxn ang="0">
                    <a:pos x="T0" y="T1"/>
                  </a:cxn>
                  <a:cxn ang="0">
                    <a:pos x="T2" y="T3"/>
                  </a:cxn>
                  <a:cxn ang="0">
                    <a:pos x="T4" y="T5"/>
                  </a:cxn>
                  <a:cxn ang="0">
                    <a:pos x="T6" y="T7"/>
                  </a:cxn>
                  <a:cxn ang="0">
                    <a:pos x="T8" y="T9"/>
                  </a:cxn>
                  <a:cxn ang="0">
                    <a:pos x="T10" y="T11"/>
                  </a:cxn>
                </a:cxnLst>
                <a:rect l="0" t="0" r="r" b="b"/>
                <a:pathLst>
                  <a:path w="66" h="83">
                    <a:moveTo>
                      <a:pt x="65" y="81"/>
                    </a:moveTo>
                    <a:cubicBezTo>
                      <a:pt x="51" y="63"/>
                      <a:pt x="37" y="45"/>
                      <a:pt x="23" y="27"/>
                    </a:cubicBezTo>
                    <a:cubicBezTo>
                      <a:pt x="16" y="18"/>
                      <a:pt x="10" y="8"/>
                      <a:pt x="1" y="0"/>
                    </a:cubicBezTo>
                    <a:cubicBezTo>
                      <a:pt x="1" y="0"/>
                      <a:pt x="0" y="0"/>
                      <a:pt x="1" y="1"/>
                    </a:cubicBezTo>
                    <a:cubicBezTo>
                      <a:pt x="22" y="27"/>
                      <a:pt x="42" y="55"/>
                      <a:pt x="63" y="82"/>
                    </a:cubicBezTo>
                    <a:cubicBezTo>
                      <a:pt x="64" y="83"/>
                      <a:pt x="66" y="82"/>
                      <a:pt x="65" y="8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4" name="ïšḻïďê-Freeform 282">
                <a:extLst>
                  <a:ext uri="{FF2B5EF4-FFF2-40B4-BE49-F238E27FC236}">
                    <a16:creationId xmlns:a16="http://schemas.microsoft.com/office/drawing/2014/main" id="{49565F5A-723C-47DF-B7AF-9FDA12511887}"/>
                  </a:ext>
                </a:extLst>
              </p:cNvPr>
              <p:cNvSpPr>
                <a:spLocks/>
              </p:cNvSpPr>
              <p:nvPr/>
            </p:nvSpPr>
            <p:spPr bwMode="auto">
              <a:xfrm>
                <a:off x="3897" y="3522"/>
                <a:ext cx="55" cy="55"/>
              </a:xfrm>
              <a:custGeom>
                <a:avLst/>
                <a:gdLst>
                  <a:gd name="T0" fmla="*/ 49 w 50"/>
                  <a:gd name="T1" fmla="*/ 47 h 50"/>
                  <a:gd name="T2" fmla="*/ 3 w 50"/>
                  <a:gd name="T3" fmla="*/ 2 h 50"/>
                  <a:gd name="T4" fmla="*/ 1 w 50"/>
                  <a:gd name="T5" fmla="*/ 4 h 50"/>
                  <a:gd name="T6" fmla="*/ 47 w 50"/>
                  <a:gd name="T7" fmla="*/ 50 h 50"/>
                  <a:gd name="T8" fmla="*/ 49 w 50"/>
                  <a:gd name="T9" fmla="*/ 47 h 50"/>
                </a:gdLst>
                <a:ahLst/>
                <a:cxnLst>
                  <a:cxn ang="0">
                    <a:pos x="T0" y="T1"/>
                  </a:cxn>
                  <a:cxn ang="0">
                    <a:pos x="T2" y="T3"/>
                  </a:cxn>
                  <a:cxn ang="0">
                    <a:pos x="T4" y="T5"/>
                  </a:cxn>
                  <a:cxn ang="0">
                    <a:pos x="T6" y="T7"/>
                  </a:cxn>
                  <a:cxn ang="0">
                    <a:pos x="T8" y="T9"/>
                  </a:cxn>
                </a:cxnLst>
                <a:rect l="0" t="0" r="r" b="b"/>
                <a:pathLst>
                  <a:path w="50" h="50">
                    <a:moveTo>
                      <a:pt x="49" y="47"/>
                    </a:moveTo>
                    <a:cubicBezTo>
                      <a:pt x="30" y="35"/>
                      <a:pt x="17" y="18"/>
                      <a:pt x="3" y="2"/>
                    </a:cubicBezTo>
                    <a:cubicBezTo>
                      <a:pt x="2" y="0"/>
                      <a:pt x="0" y="2"/>
                      <a:pt x="1" y="4"/>
                    </a:cubicBezTo>
                    <a:cubicBezTo>
                      <a:pt x="14" y="20"/>
                      <a:pt x="28" y="39"/>
                      <a:pt x="47" y="50"/>
                    </a:cubicBezTo>
                    <a:cubicBezTo>
                      <a:pt x="49" y="50"/>
                      <a:pt x="50" y="48"/>
                      <a:pt x="49" y="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5" name="ïšḻïďê-Freeform 283">
                <a:extLst>
                  <a:ext uri="{FF2B5EF4-FFF2-40B4-BE49-F238E27FC236}">
                    <a16:creationId xmlns:a16="http://schemas.microsoft.com/office/drawing/2014/main" id="{34CE851D-780F-4D70-A692-CABB019D179C}"/>
                  </a:ext>
                </a:extLst>
              </p:cNvPr>
              <p:cNvSpPr>
                <a:spLocks/>
              </p:cNvSpPr>
              <p:nvPr/>
            </p:nvSpPr>
            <p:spPr bwMode="auto">
              <a:xfrm>
                <a:off x="3897" y="3489"/>
                <a:ext cx="70" cy="87"/>
              </a:xfrm>
              <a:custGeom>
                <a:avLst/>
                <a:gdLst>
                  <a:gd name="T0" fmla="*/ 62 w 63"/>
                  <a:gd name="T1" fmla="*/ 75 h 79"/>
                  <a:gd name="T2" fmla="*/ 3 w 63"/>
                  <a:gd name="T3" fmla="*/ 2 h 79"/>
                  <a:gd name="T4" fmla="*/ 1 w 63"/>
                  <a:gd name="T5" fmla="*/ 3 h 79"/>
                  <a:gd name="T6" fmla="*/ 59 w 63"/>
                  <a:gd name="T7" fmla="*/ 77 h 79"/>
                  <a:gd name="T8" fmla="*/ 62 w 63"/>
                  <a:gd name="T9" fmla="*/ 75 h 79"/>
                </a:gdLst>
                <a:ahLst/>
                <a:cxnLst>
                  <a:cxn ang="0">
                    <a:pos x="T0" y="T1"/>
                  </a:cxn>
                  <a:cxn ang="0">
                    <a:pos x="T2" y="T3"/>
                  </a:cxn>
                  <a:cxn ang="0">
                    <a:pos x="T4" y="T5"/>
                  </a:cxn>
                  <a:cxn ang="0">
                    <a:pos x="T6" y="T7"/>
                  </a:cxn>
                  <a:cxn ang="0">
                    <a:pos x="T8" y="T9"/>
                  </a:cxn>
                </a:cxnLst>
                <a:rect l="0" t="0" r="r" b="b"/>
                <a:pathLst>
                  <a:path w="63" h="79">
                    <a:moveTo>
                      <a:pt x="62" y="75"/>
                    </a:moveTo>
                    <a:cubicBezTo>
                      <a:pt x="42" y="50"/>
                      <a:pt x="19" y="29"/>
                      <a:pt x="3" y="2"/>
                    </a:cubicBezTo>
                    <a:cubicBezTo>
                      <a:pt x="2" y="0"/>
                      <a:pt x="0" y="2"/>
                      <a:pt x="1" y="3"/>
                    </a:cubicBezTo>
                    <a:cubicBezTo>
                      <a:pt x="17" y="31"/>
                      <a:pt x="40" y="52"/>
                      <a:pt x="59" y="77"/>
                    </a:cubicBezTo>
                    <a:cubicBezTo>
                      <a:pt x="60" y="79"/>
                      <a:pt x="63" y="77"/>
                      <a:pt x="62" y="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6" name="ïšḻïďê-Freeform 284">
                <a:extLst>
                  <a:ext uri="{FF2B5EF4-FFF2-40B4-BE49-F238E27FC236}">
                    <a16:creationId xmlns:a16="http://schemas.microsoft.com/office/drawing/2014/main" id="{F7BE42CC-3CD6-4996-948D-8C4CC0D9BDD6}"/>
                  </a:ext>
                </a:extLst>
              </p:cNvPr>
              <p:cNvSpPr>
                <a:spLocks/>
              </p:cNvSpPr>
              <p:nvPr/>
            </p:nvSpPr>
            <p:spPr bwMode="auto">
              <a:xfrm>
                <a:off x="3901" y="3474"/>
                <a:ext cx="99" cy="116"/>
              </a:xfrm>
              <a:custGeom>
                <a:avLst/>
                <a:gdLst>
                  <a:gd name="T0" fmla="*/ 89 w 90"/>
                  <a:gd name="T1" fmla="*/ 102 h 105"/>
                  <a:gd name="T2" fmla="*/ 44 w 90"/>
                  <a:gd name="T3" fmla="*/ 52 h 105"/>
                  <a:gd name="T4" fmla="*/ 25 w 90"/>
                  <a:gd name="T5" fmla="*/ 29 h 105"/>
                  <a:gd name="T6" fmla="*/ 6 w 90"/>
                  <a:gd name="T7" fmla="*/ 6 h 105"/>
                  <a:gd name="T8" fmla="*/ 7 w 90"/>
                  <a:gd name="T9" fmla="*/ 6 h 105"/>
                  <a:gd name="T10" fmla="*/ 2 w 90"/>
                  <a:gd name="T11" fmla="*/ 0 h 105"/>
                  <a:gd name="T12" fmla="*/ 1 w 90"/>
                  <a:gd name="T13" fmla="*/ 2 h 105"/>
                  <a:gd name="T14" fmla="*/ 87 w 90"/>
                  <a:gd name="T15" fmla="*/ 103 h 105"/>
                  <a:gd name="T16" fmla="*/ 89 w 90"/>
                  <a:gd name="T17"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05">
                    <a:moveTo>
                      <a:pt x="89" y="102"/>
                    </a:moveTo>
                    <a:cubicBezTo>
                      <a:pt x="74" y="85"/>
                      <a:pt x="59" y="69"/>
                      <a:pt x="44" y="52"/>
                    </a:cubicBezTo>
                    <a:cubicBezTo>
                      <a:pt x="38" y="45"/>
                      <a:pt x="31" y="37"/>
                      <a:pt x="25" y="29"/>
                    </a:cubicBezTo>
                    <a:cubicBezTo>
                      <a:pt x="20" y="23"/>
                      <a:pt x="9" y="13"/>
                      <a:pt x="6" y="6"/>
                    </a:cubicBezTo>
                    <a:cubicBezTo>
                      <a:pt x="6" y="7"/>
                      <a:pt x="8" y="7"/>
                      <a:pt x="7" y="6"/>
                    </a:cubicBezTo>
                    <a:cubicBezTo>
                      <a:pt x="5" y="1"/>
                      <a:pt x="7" y="2"/>
                      <a:pt x="2" y="0"/>
                    </a:cubicBezTo>
                    <a:cubicBezTo>
                      <a:pt x="1" y="0"/>
                      <a:pt x="0" y="1"/>
                      <a:pt x="1" y="2"/>
                    </a:cubicBezTo>
                    <a:cubicBezTo>
                      <a:pt x="26" y="38"/>
                      <a:pt x="56" y="71"/>
                      <a:pt x="87" y="103"/>
                    </a:cubicBezTo>
                    <a:cubicBezTo>
                      <a:pt x="88" y="105"/>
                      <a:pt x="90" y="103"/>
                      <a:pt x="89" y="1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7" name="ïšḻïďê-Freeform 285">
                <a:extLst>
                  <a:ext uri="{FF2B5EF4-FFF2-40B4-BE49-F238E27FC236}">
                    <a16:creationId xmlns:a16="http://schemas.microsoft.com/office/drawing/2014/main" id="{14B4A499-DA2A-46A9-9BA6-B375855C91BE}"/>
                  </a:ext>
                </a:extLst>
              </p:cNvPr>
              <p:cNvSpPr>
                <a:spLocks/>
              </p:cNvSpPr>
              <p:nvPr/>
            </p:nvSpPr>
            <p:spPr bwMode="auto">
              <a:xfrm>
                <a:off x="3899" y="3436"/>
                <a:ext cx="126" cy="162"/>
              </a:xfrm>
              <a:custGeom>
                <a:avLst/>
                <a:gdLst>
                  <a:gd name="T0" fmla="*/ 113 w 114"/>
                  <a:gd name="T1" fmla="*/ 144 h 148"/>
                  <a:gd name="T2" fmla="*/ 54 w 114"/>
                  <a:gd name="T3" fmla="*/ 72 h 148"/>
                  <a:gd name="T4" fmla="*/ 3 w 114"/>
                  <a:gd name="T5" fmla="*/ 5 h 148"/>
                  <a:gd name="T6" fmla="*/ 2 w 114"/>
                  <a:gd name="T7" fmla="*/ 6 h 148"/>
                  <a:gd name="T8" fmla="*/ 10 w 114"/>
                  <a:gd name="T9" fmla="*/ 21 h 148"/>
                  <a:gd name="T10" fmla="*/ 11 w 114"/>
                  <a:gd name="T11" fmla="*/ 21 h 148"/>
                  <a:gd name="T12" fmla="*/ 20 w 114"/>
                  <a:gd name="T13" fmla="*/ 27 h 148"/>
                  <a:gd name="T14" fmla="*/ 49 w 114"/>
                  <a:gd name="T15" fmla="*/ 67 h 148"/>
                  <a:gd name="T16" fmla="*/ 111 w 114"/>
                  <a:gd name="T17" fmla="*/ 146 h 148"/>
                  <a:gd name="T18" fmla="*/ 113 w 114"/>
                  <a:gd name="T19" fmla="*/ 14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48">
                    <a:moveTo>
                      <a:pt x="113" y="144"/>
                    </a:moveTo>
                    <a:cubicBezTo>
                      <a:pt x="93" y="121"/>
                      <a:pt x="71" y="97"/>
                      <a:pt x="54" y="72"/>
                    </a:cubicBezTo>
                    <a:cubicBezTo>
                      <a:pt x="39" y="48"/>
                      <a:pt x="23" y="25"/>
                      <a:pt x="3" y="5"/>
                    </a:cubicBezTo>
                    <a:cubicBezTo>
                      <a:pt x="3" y="5"/>
                      <a:pt x="2" y="5"/>
                      <a:pt x="2" y="6"/>
                    </a:cubicBezTo>
                    <a:cubicBezTo>
                      <a:pt x="5" y="11"/>
                      <a:pt x="7" y="16"/>
                      <a:pt x="10" y="21"/>
                    </a:cubicBezTo>
                    <a:cubicBezTo>
                      <a:pt x="10" y="21"/>
                      <a:pt x="11" y="21"/>
                      <a:pt x="11" y="21"/>
                    </a:cubicBezTo>
                    <a:cubicBezTo>
                      <a:pt x="0" y="0"/>
                      <a:pt x="14" y="19"/>
                      <a:pt x="20" y="27"/>
                    </a:cubicBezTo>
                    <a:cubicBezTo>
                      <a:pt x="31" y="40"/>
                      <a:pt x="40" y="53"/>
                      <a:pt x="49" y="67"/>
                    </a:cubicBezTo>
                    <a:cubicBezTo>
                      <a:pt x="67" y="95"/>
                      <a:pt x="88" y="121"/>
                      <a:pt x="111" y="146"/>
                    </a:cubicBezTo>
                    <a:cubicBezTo>
                      <a:pt x="112" y="148"/>
                      <a:pt x="114" y="146"/>
                      <a:pt x="113" y="1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8" name="îŝḷîḓé-Freeform 286">
                <a:extLst>
                  <a:ext uri="{FF2B5EF4-FFF2-40B4-BE49-F238E27FC236}">
                    <a16:creationId xmlns:a16="http://schemas.microsoft.com/office/drawing/2014/main" id="{BEFA0E46-DC36-48AB-9143-B6C07F9FF681}"/>
                  </a:ext>
                </a:extLst>
              </p:cNvPr>
              <p:cNvSpPr>
                <a:spLocks/>
              </p:cNvSpPr>
              <p:nvPr/>
            </p:nvSpPr>
            <p:spPr bwMode="auto">
              <a:xfrm>
                <a:off x="3899" y="3410"/>
                <a:ext cx="137" cy="171"/>
              </a:xfrm>
              <a:custGeom>
                <a:avLst/>
                <a:gdLst>
                  <a:gd name="T0" fmla="*/ 123 w 124"/>
                  <a:gd name="T1" fmla="*/ 152 h 155"/>
                  <a:gd name="T2" fmla="*/ 3 w 124"/>
                  <a:gd name="T3" fmla="*/ 0 h 155"/>
                  <a:gd name="T4" fmla="*/ 2 w 124"/>
                  <a:gd name="T5" fmla="*/ 0 h 155"/>
                  <a:gd name="T6" fmla="*/ 1 w 124"/>
                  <a:gd name="T7" fmla="*/ 2 h 155"/>
                  <a:gd name="T8" fmla="*/ 1 w 124"/>
                  <a:gd name="T9" fmla="*/ 2 h 155"/>
                  <a:gd name="T10" fmla="*/ 2 w 124"/>
                  <a:gd name="T11" fmla="*/ 3 h 155"/>
                  <a:gd name="T12" fmla="*/ 3 w 124"/>
                  <a:gd name="T13" fmla="*/ 3 h 155"/>
                  <a:gd name="T14" fmla="*/ 30 w 124"/>
                  <a:gd name="T15" fmla="*/ 35 h 155"/>
                  <a:gd name="T16" fmla="*/ 62 w 124"/>
                  <a:gd name="T17" fmla="*/ 76 h 155"/>
                  <a:gd name="T18" fmla="*/ 121 w 124"/>
                  <a:gd name="T19" fmla="*/ 154 h 155"/>
                  <a:gd name="T20" fmla="*/ 123 w 124"/>
                  <a:gd name="T21"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55">
                    <a:moveTo>
                      <a:pt x="123" y="152"/>
                    </a:moveTo>
                    <a:cubicBezTo>
                      <a:pt x="83" y="102"/>
                      <a:pt x="45" y="49"/>
                      <a:pt x="3" y="0"/>
                    </a:cubicBezTo>
                    <a:cubicBezTo>
                      <a:pt x="3" y="0"/>
                      <a:pt x="3" y="0"/>
                      <a:pt x="2" y="0"/>
                    </a:cubicBezTo>
                    <a:cubicBezTo>
                      <a:pt x="2" y="1"/>
                      <a:pt x="1" y="1"/>
                      <a:pt x="1" y="2"/>
                    </a:cubicBezTo>
                    <a:cubicBezTo>
                      <a:pt x="0" y="2"/>
                      <a:pt x="0" y="2"/>
                      <a:pt x="1" y="2"/>
                    </a:cubicBezTo>
                    <a:cubicBezTo>
                      <a:pt x="1" y="3"/>
                      <a:pt x="2" y="3"/>
                      <a:pt x="2" y="3"/>
                    </a:cubicBezTo>
                    <a:cubicBezTo>
                      <a:pt x="3" y="4"/>
                      <a:pt x="3" y="3"/>
                      <a:pt x="3" y="3"/>
                    </a:cubicBezTo>
                    <a:cubicBezTo>
                      <a:pt x="14" y="11"/>
                      <a:pt x="22" y="25"/>
                      <a:pt x="30" y="35"/>
                    </a:cubicBezTo>
                    <a:cubicBezTo>
                      <a:pt x="41" y="49"/>
                      <a:pt x="51" y="63"/>
                      <a:pt x="62" y="76"/>
                    </a:cubicBezTo>
                    <a:cubicBezTo>
                      <a:pt x="81" y="102"/>
                      <a:pt x="101" y="128"/>
                      <a:pt x="121" y="154"/>
                    </a:cubicBezTo>
                    <a:cubicBezTo>
                      <a:pt x="122" y="155"/>
                      <a:pt x="124" y="153"/>
                      <a:pt x="123" y="15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9" name="îŝḷîḓé-Freeform 287">
                <a:extLst>
                  <a:ext uri="{FF2B5EF4-FFF2-40B4-BE49-F238E27FC236}">
                    <a16:creationId xmlns:a16="http://schemas.microsoft.com/office/drawing/2014/main" id="{0794E2DE-3E71-4847-B1DC-702A5F6EEB88}"/>
                  </a:ext>
                </a:extLst>
              </p:cNvPr>
              <p:cNvSpPr>
                <a:spLocks/>
              </p:cNvSpPr>
              <p:nvPr/>
            </p:nvSpPr>
            <p:spPr bwMode="auto">
              <a:xfrm>
                <a:off x="3953" y="3400"/>
                <a:ext cx="52" cy="72"/>
              </a:xfrm>
              <a:custGeom>
                <a:avLst/>
                <a:gdLst>
                  <a:gd name="T0" fmla="*/ 46 w 47"/>
                  <a:gd name="T1" fmla="*/ 62 h 65"/>
                  <a:gd name="T2" fmla="*/ 3 w 47"/>
                  <a:gd name="T3" fmla="*/ 1 h 65"/>
                  <a:gd name="T4" fmla="*/ 1 w 47"/>
                  <a:gd name="T5" fmla="*/ 3 h 65"/>
                  <a:gd name="T6" fmla="*/ 44 w 47"/>
                  <a:gd name="T7" fmla="*/ 64 h 65"/>
                  <a:gd name="T8" fmla="*/ 46 w 47"/>
                  <a:gd name="T9" fmla="*/ 62 h 65"/>
                </a:gdLst>
                <a:ahLst/>
                <a:cxnLst>
                  <a:cxn ang="0">
                    <a:pos x="T0" y="T1"/>
                  </a:cxn>
                  <a:cxn ang="0">
                    <a:pos x="T2" y="T3"/>
                  </a:cxn>
                  <a:cxn ang="0">
                    <a:pos x="T4" y="T5"/>
                  </a:cxn>
                  <a:cxn ang="0">
                    <a:pos x="T6" y="T7"/>
                  </a:cxn>
                  <a:cxn ang="0">
                    <a:pos x="T8" y="T9"/>
                  </a:cxn>
                </a:cxnLst>
                <a:rect l="0" t="0" r="r" b="b"/>
                <a:pathLst>
                  <a:path w="47" h="65">
                    <a:moveTo>
                      <a:pt x="46" y="62"/>
                    </a:moveTo>
                    <a:cubicBezTo>
                      <a:pt x="33" y="41"/>
                      <a:pt x="18" y="21"/>
                      <a:pt x="3" y="1"/>
                    </a:cubicBezTo>
                    <a:cubicBezTo>
                      <a:pt x="2" y="0"/>
                      <a:pt x="0" y="2"/>
                      <a:pt x="1" y="3"/>
                    </a:cubicBezTo>
                    <a:cubicBezTo>
                      <a:pt x="16" y="23"/>
                      <a:pt x="31" y="43"/>
                      <a:pt x="44" y="64"/>
                    </a:cubicBezTo>
                    <a:cubicBezTo>
                      <a:pt x="45" y="65"/>
                      <a:pt x="47" y="64"/>
                      <a:pt x="46" y="6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0" name="îŝḷîḓé-Freeform 288">
                <a:extLst>
                  <a:ext uri="{FF2B5EF4-FFF2-40B4-BE49-F238E27FC236}">
                    <a16:creationId xmlns:a16="http://schemas.microsoft.com/office/drawing/2014/main" id="{5CC63ED1-641B-4A92-8539-E553C6C8A5E5}"/>
                  </a:ext>
                </a:extLst>
              </p:cNvPr>
              <p:cNvSpPr>
                <a:spLocks/>
              </p:cNvSpPr>
              <p:nvPr/>
            </p:nvSpPr>
            <p:spPr bwMode="auto">
              <a:xfrm>
                <a:off x="3929" y="3217"/>
                <a:ext cx="89" cy="128"/>
              </a:xfrm>
              <a:custGeom>
                <a:avLst/>
                <a:gdLst>
                  <a:gd name="T0" fmla="*/ 80 w 81"/>
                  <a:gd name="T1" fmla="*/ 115 h 117"/>
                  <a:gd name="T2" fmla="*/ 2 w 81"/>
                  <a:gd name="T3" fmla="*/ 1 h 117"/>
                  <a:gd name="T4" fmla="*/ 0 w 81"/>
                  <a:gd name="T5" fmla="*/ 2 h 117"/>
                  <a:gd name="T6" fmla="*/ 79 w 81"/>
                  <a:gd name="T7" fmla="*/ 116 h 117"/>
                  <a:gd name="T8" fmla="*/ 80 w 81"/>
                  <a:gd name="T9" fmla="*/ 115 h 117"/>
                </a:gdLst>
                <a:ahLst/>
                <a:cxnLst>
                  <a:cxn ang="0">
                    <a:pos x="T0" y="T1"/>
                  </a:cxn>
                  <a:cxn ang="0">
                    <a:pos x="T2" y="T3"/>
                  </a:cxn>
                  <a:cxn ang="0">
                    <a:pos x="T4" y="T5"/>
                  </a:cxn>
                  <a:cxn ang="0">
                    <a:pos x="T6" y="T7"/>
                  </a:cxn>
                  <a:cxn ang="0">
                    <a:pos x="T8" y="T9"/>
                  </a:cxn>
                </a:cxnLst>
                <a:rect l="0" t="0" r="r" b="b"/>
                <a:pathLst>
                  <a:path w="81" h="117">
                    <a:moveTo>
                      <a:pt x="80" y="115"/>
                    </a:moveTo>
                    <a:cubicBezTo>
                      <a:pt x="52" y="79"/>
                      <a:pt x="25" y="41"/>
                      <a:pt x="2" y="1"/>
                    </a:cubicBezTo>
                    <a:cubicBezTo>
                      <a:pt x="1" y="0"/>
                      <a:pt x="0" y="1"/>
                      <a:pt x="0" y="2"/>
                    </a:cubicBezTo>
                    <a:cubicBezTo>
                      <a:pt x="23" y="42"/>
                      <a:pt x="50" y="80"/>
                      <a:pt x="79" y="116"/>
                    </a:cubicBezTo>
                    <a:cubicBezTo>
                      <a:pt x="80" y="117"/>
                      <a:pt x="81" y="116"/>
                      <a:pt x="80" y="11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1" name="îŝḷîḓé-Freeform 289">
                <a:extLst>
                  <a:ext uri="{FF2B5EF4-FFF2-40B4-BE49-F238E27FC236}">
                    <a16:creationId xmlns:a16="http://schemas.microsoft.com/office/drawing/2014/main" id="{E8D8325C-EAC5-4A28-ABAC-C4B51CDE48B5}"/>
                  </a:ext>
                </a:extLst>
              </p:cNvPr>
              <p:cNvSpPr>
                <a:spLocks/>
              </p:cNvSpPr>
              <p:nvPr/>
            </p:nvSpPr>
            <p:spPr bwMode="auto">
              <a:xfrm>
                <a:off x="3906" y="3166"/>
                <a:ext cx="110" cy="155"/>
              </a:xfrm>
              <a:custGeom>
                <a:avLst/>
                <a:gdLst>
                  <a:gd name="T0" fmla="*/ 99 w 100"/>
                  <a:gd name="T1" fmla="*/ 138 h 141"/>
                  <a:gd name="T2" fmla="*/ 2 w 100"/>
                  <a:gd name="T3" fmla="*/ 1 h 141"/>
                  <a:gd name="T4" fmla="*/ 1 w 100"/>
                  <a:gd name="T5" fmla="*/ 2 h 141"/>
                  <a:gd name="T6" fmla="*/ 97 w 100"/>
                  <a:gd name="T7" fmla="*/ 140 h 141"/>
                  <a:gd name="T8" fmla="*/ 99 w 100"/>
                  <a:gd name="T9" fmla="*/ 138 h 141"/>
                </a:gdLst>
                <a:ahLst/>
                <a:cxnLst>
                  <a:cxn ang="0">
                    <a:pos x="T0" y="T1"/>
                  </a:cxn>
                  <a:cxn ang="0">
                    <a:pos x="T2" y="T3"/>
                  </a:cxn>
                  <a:cxn ang="0">
                    <a:pos x="T4" y="T5"/>
                  </a:cxn>
                  <a:cxn ang="0">
                    <a:pos x="T6" y="T7"/>
                  </a:cxn>
                  <a:cxn ang="0">
                    <a:pos x="T8" y="T9"/>
                  </a:cxn>
                </a:cxnLst>
                <a:rect l="0" t="0" r="r" b="b"/>
                <a:pathLst>
                  <a:path w="100" h="141">
                    <a:moveTo>
                      <a:pt x="99" y="138"/>
                    </a:moveTo>
                    <a:cubicBezTo>
                      <a:pt x="65" y="94"/>
                      <a:pt x="31" y="50"/>
                      <a:pt x="2" y="1"/>
                    </a:cubicBezTo>
                    <a:cubicBezTo>
                      <a:pt x="2" y="0"/>
                      <a:pt x="0" y="1"/>
                      <a:pt x="1" y="2"/>
                    </a:cubicBezTo>
                    <a:cubicBezTo>
                      <a:pt x="29" y="51"/>
                      <a:pt x="63" y="95"/>
                      <a:pt x="97" y="140"/>
                    </a:cubicBezTo>
                    <a:cubicBezTo>
                      <a:pt x="98" y="141"/>
                      <a:pt x="100" y="140"/>
                      <a:pt x="99" y="13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2" name="îŝḷîḓé-Freeform 290">
                <a:extLst>
                  <a:ext uri="{FF2B5EF4-FFF2-40B4-BE49-F238E27FC236}">
                    <a16:creationId xmlns:a16="http://schemas.microsoft.com/office/drawing/2014/main" id="{03571478-F020-48B2-AB03-7B9602B6E674}"/>
                  </a:ext>
                </a:extLst>
              </p:cNvPr>
              <p:cNvSpPr>
                <a:spLocks/>
              </p:cNvSpPr>
              <p:nvPr/>
            </p:nvSpPr>
            <p:spPr bwMode="auto">
              <a:xfrm>
                <a:off x="3923" y="3167"/>
                <a:ext cx="130" cy="179"/>
              </a:xfrm>
              <a:custGeom>
                <a:avLst/>
                <a:gdLst>
                  <a:gd name="T0" fmla="*/ 117 w 118"/>
                  <a:gd name="T1" fmla="*/ 160 h 163"/>
                  <a:gd name="T2" fmla="*/ 57 w 118"/>
                  <a:gd name="T3" fmla="*/ 81 h 163"/>
                  <a:gd name="T4" fmla="*/ 26 w 118"/>
                  <a:gd name="T5" fmla="*/ 39 h 163"/>
                  <a:gd name="T6" fmla="*/ 14 w 118"/>
                  <a:gd name="T7" fmla="*/ 20 h 163"/>
                  <a:gd name="T8" fmla="*/ 7 w 118"/>
                  <a:gd name="T9" fmla="*/ 6 h 163"/>
                  <a:gd name="T10" fmla="*/ 7 w 118"/>
                  <a:gd name="T11" fmla="*/ 6 h 163"/>
                  <a:gd name="T12" fmla="*/ 3 w 118"/>
                  <a:gd name="T13" fmla="*/ 0 h 163"/>
                  <a:gd name="T14" fmla="*/ 1 w 118"/>
                  <a:gd name="T15" fmla="*/ 1 h 163"/>
                  <a:gd name="T16" fmla="*/ 115 w 118"/>
                  <a:gd name="T17" fmla="*/ 162 h 163"/>
                  <a:gd name="T18" fmla="*/ 117 w 118"/>
                  <a:gd name="T19" fmla="*/ 16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63">
                    <a:moveTo>
                      <a:pt x="117" y="160"/>
                    </a:moveTo>
                    <a:cubicBezTo>
                      <a:pt x="97" y="133"/>
                      <a:pt x="77" y="107"/>
                      <a:pt x="57" y="81"/>
                    </a:cubicBezTo>
                    <a:cubicBezTo>
                      <a:pt x="47" y="67"/>
                      <a:pt x="36" y="53"/>
                      <a:pt x="26" y="39"/>
                    </a:cubicBezTo>
                    <a:cubicBezTo>
                      <a:pt x="22" y="33"/>
                      <a:pt x="18" y="27"/>
                      <a:pt x="14" y="20"/>
                    </a:cubicBezTo>
                    <a:cubicBezTo>
                      <a:pt x="12" y="18"/>
                      <a:pt x="0" y="0"/>
                      <a:pt x="7" y="6"/>
                    </a:cubicBezTo>
                    <a:cubicBezTo>
                      <a:pt x="7" y="6"/>
                      <a:pt x="7" y="6"/>
                      <a:pt x="7" y="6"/>
                    </a:cubicBezTo>
                    <a:cubicBezTo>
                      <a:pt x="6" y="4"/>
                      <a:pt x="4" y="2"/>
                      <a:pt x="3" y="0"/>
                    </a:cubicBezTo>
                    <a:cubicBezTo>
                      <a:pt x="2" y="0"/>
                      <a:pt x="1" y="0"/>
                      <a:pt x="1" y="1"/>
                    </a:cubicBezTo>
                    <a:cubicBezTo>
                      <a:pt x="29" y="60"/>
                      <a:pt x="75" y="111"/>
                      <a:pt x="115" y="162"/>
                    </a:cubicBezTo>
                    <a:cubicBezTo>
                      <a:pt x="116" y="163"/>
                      <a:pt x="118" y="161"/>
                      <a:pt x="117" y="1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3" name="îŝḷîḓé-Freeform 291">
                <a:extLst>
                  <a:ext uri="{FF2B5EF4-FFF2-40B4-BE49-F238E27FC236}">
                    <a16:creationId xmlns:a16="http://schemas.microsoft.com/office/drawing/2014/main" id="{BB096FD2-8513-46C6-BC87-879226B992DA}"/>
                  </a:ext>
                </a:extLst>
              </p:cNvPr>
              <p:cNvSpPr>
                <a:spLocks/>
              </p:cNvSpPr>
              <p:nvPr/>
            </p:nvSpPr>
            <p:spPr bwMode="auto">
              <a:xfrm>
                <a:off x="3934" y="3177"/>
                <a:ext cx="176" cy="226"/>
              </a:xfrm>
              <a:custGeom>
                <a:avLst/>
                <a:gdLst>
                  <a:gd name="T0" fmla="*/ 158 w 160"/>
                  <a:gd name="T1" fmla="*/ 202 h 205"/>
                  <a:gd name="T2" fmla="*/ 3 w 160"/>
                  <a:gd name="T3" fmla="*/ 1 h 205"/>
                  <a:gd name="T4" fmla="*/ 1 w 160"/>
                  <a:gd name="T5" fmla="*/ 3 h 205"/>
                  <a:gd name="T6" fmla="*/ 156 w 160"/>
                  <a:gd name="T7" fmla="*/ 203 h 205"/>
                  <a:gd name="T8" fmla="*/ 158 w 160"/>
                  <a:gd name="T9" fmla="*/ 202 h 205"/>
                </a:gdLst>
                <a:ahLst/>
                <a:cxnLst>
                  <a:cxn ang="0">
                    <a:pos x="T0" y="T1"/>
                  </a:cxn>
                  <a:cxn ang="0">
                    <a:pos x="T2" y="T3"/>
                  </a:cxn>
                  <a:cxn ang="0">
                    <a:pos x="T4" y="T5"/>
                  </a:cxn>
                  <a:cxn ang="0">
                    <a:pos x="T6" y="T7"/>
                  </a:cxn>
                  <a:cxn ang="0">
                    <a:pos x="T8" y="T9"/>
                  </a:cxn>
                </a:cxnLst>
                <a:rect l="0" t="0" r="r" b="b"/>
                <a:pathLst>
                  <a:path w="160" h="205">
                    <a:moveTo>
                      <a:pt x="158" y="202"/>
                    </a:moveTo>
                    <a:cubicBezTo>
                      <a:pt x="107" y="135"/>
                      <a:pt x="48" y="73"/>
                      <a:pt x="3" y="1"/>
                    </a:cubicBezTo>
                    <a:cubicBezTo>
                      <a:pt x="2" y="0"/>
                      <a:pt x="0" y="1"/>
                      <a:pt x="1" y="3"/>
                    </a:cubicBezTo>
                    <a:cubicBezTo>
                      <a:pt x="46" y="74"/>
                      <a:pt x="103" y="138"/>
                      <a:pt x="156" y="203"/>
                    </a:cubicBezTo>
                    <a:cubicBezTo>
                      <a:pt x="157" y="205"/>
                      <a:pt x="160" y="203"/>
                      <a:pt x="158" y="2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4" name="îŝḷîḓé-Freeform 292">
                <a:extLst>
                  <a:ext uri="{FF2B5EF4-FFF2-40B4-BE49-F238E27FC236}">
                    <a16:creationId xmlns:a16="http://schemas.microsoft.com/office/drawing/2014/main" id="{BF760180-8212-444C-8495-E20428850453}"/>
                  </a:ext>
                </a:extLst>
              </p:cNvPr>
              <p:cNvSpPr>
                <a:spLocks/>
              </p:cNvSpPr>
              <p:nvPr/>
            </p:nvSpPr>
            <p:spPr bwMode="auto">
              <a:xfrm>
                <a:off x="4113" y="3211"/>
                <a:ext cx="60" cy="71"/>
              </a:xfrm>
              <a:custGeom>
                <a:avLst/>
                <a:gdLst>
                  <a:gd name="T0" fmla="*/ 53 w 54"/>
                  <a:gd name="T1" fmla="*/ 62 h 64"/>
                  <a:gd name="T2" fmla="*/ 2 w 54"/>
                  <a:gd name="T3" fmla="*/ 1 h 64"/>
                  <a:gd name="T4" fmla="*/ 1 w 54"/>
                  <a:gd name="T5" fmla="*/ 2 h 64"/>
                  <a:gd name="T6" fmla="*/ 51 w 54"/>
                  <a:gd name="T7" fmla="*/ 63 h 64"/>
                  <a:gd name="T8" fmla="*/ 53 w 54"/>
                  <a:gd name="T9" fmla="*/ 62 h 64"/>
                </a:gdLst>
                <a:ahLst/>
                <a:cxnLst>
                  <a:cxn ang="0">
                    <a:pos x="T0" y="T1"/>
                  </a:cxn>
                  <a:cxn ang="0">
                    <a:pos x="T2" y="T3"/>
                  </a:cxn>
                  <a:cxn ang="0">
                    <a:pos x="T4" y="T5"/>
                  </a:cxn>
                  <a:cxn ang="0">
                    <a:pos x="T6" y="T7"/>
                  </a:cxn>
                  <a:cxn ang="0">
                    <a:pos x="T8" y="T9"/>
                  </a:cxn>
                </a:cxnLst>
                <a:rect l="0" t="0" r="r" b="b"/>
                <a:pathLst>
                  <a:path w="54" h="64">
                    <a:moveTo>
                      <a:pt x="53" y="62"/>
                    </a:moveTo>
                    <a:cubicBezTo>
                      <a:pt x="38" y="40"/>
                      <a:pt x="20" y="21"/>
                      <a:pt x="2" y="1"/>
                    </a:cubicBezTo>
                    <a:cubicBezTo>
                      <a:pt x="2" y="0"/>
                      <a:pt x="0" y="1"/>
                      <a:pt x="1" y="2"/>
                    </a:cubicBezTo>
                    <a:cubicBezTo>
                      <a:pt x="18" y="22"/>
                      <a:pt x="35" y="42"/>
                      <a:pt x="51" y="63"/>
                    </a:cubicBezTo>
                    <a:cubicBezTo>
                      <a:pt x="52" y="64"/>
                      <a:pt x="54" y="63"/>
                      <a:pt x="53" y="6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5" name="îŝḷîḓé-Freeform 293">
                <a:extLst>
                  <a:ext uri="{FF2B5EF4-FFF2-40B4-BE49-F238E27FC236}">
                    <a16:creationId xmlns:a16="http://schemas.microsoft.com/office/drawing/2014/main" id="{EEF5CF1E-4D97-47D1-A091-714360A41E19}"/>
                  </a:ext>
                </a:extLst>
              </p:cNvPr>
              <p:cNvSpPr>
                <a:spLocks/>
              </p:cNvSpPr>
              <p:nvPr/>
            </p:nvSpPr>
            <p:spPr bwMode="auto">
              <a:xfrm>
                <a:off x="4113" y="3169"/>
                <a:ext cx="74" cy="102"/>
              </a:xfrm>
              <a:custGeom>
                <a:avLst/>
                <a:gdLst>
                  <a:gd name="T0" fmla="*/ 66 w 67"/>
                  <a:gd name="T1" fmla="*/ 90 h 92"/>
                  <a:gd name="T2" fmla="*/ 2 w 67"/>
                  <a:gd name="T3" fmla="*/ 1 h 92"/>
                  <a:gd name="T4" fmla="*/ 1 w 67"/>
                  <a:gd name="T5" fmla="*/ 2 h 92"/>
                  <a:gd name="T6" fmla="*/ 64 w 67"/>
                  <a:gd name="T7" fmla="*/ 91 h 92"/>
                  <a:gd name="T8" fmla="*/ 66 w 67"/>
                  <a:gd name="T9" fmla="*/ 90 h 92"/>
                </a:gdLst>
                <a:ahLst/>
                <a:cxnLst>
                  <a:cxn ang="0">
                    <a:pos x="T0" y="T1"/>
                  </a:cxn>
                  <a:cxn ang="0">
                    <a:pos x="T2" y="T3"/>
                  </a:cxn>
                  <a:cxn ang="0">
                    <a:pos x="T4" y="T5"/>
                  </a:cxn>
                  <a:cxn ang="0">
                    <a:pos x="T6" y="T7"/>
                  </a:cxn>
                  <a:cxn ang="0">
                    <a:pos x="T8" y="T9"/>
                  </a:cxn>
                </a:cxnLst>
                <a:rect l="0" t="0" r="r" b="b"/>
                <a:pathLst>
                  <a:path w="67" h="92">
                    <a:moveTo>
                      <a:pt x="66" y="90"/>
                    </a:moveTo>
                    <a:cubicBezTo>
                      <a:pt x="43" y="61"/>
                      <a:pt x="21" y="32"/>
                      <a:pt x="2" y="1"/>
                    </a:cubicBezTo>
                    <a:cubicBezTo>
                      <a:pt x="2" y="0"/>
                      <a:pt x="0" y="1"/>
                      <a:pt x="1" y="2"/>
                    </a:cubicBezTo>
                    <a:cubicBezTo>
                      <a:pt x="19" y="33"/>
                      <a:pt x="41" y="63"/>
                      <a:pt x="64" y="91"/>
                    </a:cubicBezTo>
                    <a:cubicBezTo>
                      <a:pt x="65" y="92"/>
                      <a:pt x="67" y="91"/>
                      <a:pt x="66" y="9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6" name="îŝḷîḓé-Freeform 294">
                <a:extLst>
                  <a:ext uri="{FF2B5EF4-FFF2-40B4-BE49-F238E27FC236}">
                    <a16:creationId xmlns:a16="http://schemas.microsoft.com/office/drawing/2014/main" id="{551AD378-9C54-4D78-8C6B-DB5190095065}"/>
                  </a:ext>
                </a:extLst>
              </p:cNvPr>
              <p:cNvSpPr>
                <a:spLocks/>
              </p:cNvSpPr>
              <p:nvPr/>
            </p:nvSpPr>
            <p:spPr bwMode="auto">
              <a:xfrm>
                <a:off x="4120" y="3131"/>
                <a:ext cx="66" cy="89"/>
              </a:xfrm>
              <a:custGeom>
                <a:avLst/>
                <a:gdLst>
                  <a:gd name="T0" fmla="*/ 60 w 60"/>
                  <a:gd name="T1" fmla="*/ 79 h 81"/>
                  <a:gd name="T2" fmla="*/ 1 w 60"/>
                  <a:gd name="T3" fmla="*/ 0 h 81"/>
                  <a:gd name="T4" fmla="*/ 0 w 60"/>
                  <a:gd name="T5" fmla="*/ 1 h 81"/>
                  <a:gd name="T6" fmla="*/ 59 w 60"/>
                  <a:gd name="T7" fmla="*/ 80 h 81"/>
                  <a:gd name="T8" fmla="*/ 60 w 60"/>
                  <a:gd name="T9" fmla="*/ 79 h 81"/>
                </a:gdLst>
                <a:ahLst/>
                <a:cxnLst>
                  <a:cxn ang="0">
                    <a:pos x="T0" y="T1"/>
                  </a:cxn>
                  <a:cxn ang="0">
                    <a:pos x="T2" y="T3"/>
                  </a:cxn>
                  <a:cxn ang="0">
                    <a:pos x="T4" y="T5"/>
                  </a:cxn>
                  <a:cxn ang="0">
                    <a:pos x="T6" y="T7"/>
                  </a:cxn>
                  <a:cxn ang="0">
                    <a:pos x="T8" y="T9"/>
                  </a:cxn>
                </a:cxnLst>
                <a:rect l="0" t="0" r="r" b="b"/>
                <a:pathLst>
                  <a:path w="60" h="81">
                    <a:moveTo>
                      <a:pt x="60" y="79"/>
                    </a:moveTo>
                    <a:cubicBezTo>
                      <a:pt x="39" y="54"/>
                      <a:pt x="19" y="28"/>
                      <a:pt x="1" y="0"/>
                    </a:cubicBezTo>
                    <a:cubicBezTo>
                      <a:pt x="1" y="0"/>
                      <a:pt x="0" y="1"/>
                      <a:pt x="0" y="1"/>
                    </a:cubicBezTo>
                    <a:cubicBezTo>
                      <a:pt x="18" y="29"/>
                      <a:pt x="38" y="54"/>
                      <a:pt x="59" y="80"/>
                    </a:cubicBezTo>
                    <a:cubicBezTo>
                      <a:pt x="59" y="81"/>
                      <a:pt x="60" y="80"/>
                      <a:pt x="60" y="7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7" name="îŝḷîḓé-Freeform 295">
                <a:extLst>
                  <a:ext uri="{FF2B5EF4-FFF2-40B4-BE49-F238E27FC236}">
                    <a16:creationId xmlns:a16="http://schemas.microsoft.com/office/drawing/2014/main" id="{9DC530BF-8CBD-4B2C-A927-DFBA5F8FEB95}"/>
                  </a:ext>
                </a:extLst>
              </p:cNvPr>
              <p:cNvSpPr>
                <a:spLocks/>
              </p:cNvSpPr>
              <p:nvPr/>
            </p:nvSpPr>
            <p:spPr bwMode="auto">
              <a:xfrm>
                <a:off x="4141" y="3387"/>
                <a:ext cx="79" cy="89"/>
              </a:xfrm>
              <a:custGeom>
                <a:avLst/>
                <a:gdLst>
                  <a:gd name="T0" fmla="*/ 71 w 72"/>
                  <a:gd name="T1" fmla="*/ 80 h 81"/>
                  <a:gd name="T2" fmla="*/ 3 w 72"/>
                  <a:gd name="T3" fmla="*/ 1 h 81"/>
                  <a:gd name="T4" fmla="*/ 1 w 72"/>
                  <a:gd name="T5" fmla="*/ 2 h 81"/>
                  <a:gd name="T6" fmla="*/ 70 w 72"/>
                  <a:gd name="T7" fmla="*/ 81 h 81"/>
                  <a:gd name="T8" fmla="*/ 71 w 72"/>
                  <a:gd name="T9" fmla="*/ 80 h 81"/>
                </a:gdLst>
                <a:ahLst/>
                <a:cxnLst>
                  <a:cxn ang="0">
                    <a:pos x="T0" y="T1"/>
                  </a:cxn>
                  <a:cxn ang="0">
                    <a:pos x="T2" y="T3"/>
                  </a:cxn>
                  <a:cxn ang="0">
                    <a:pos x="T4" y="T5"/>
                  </a:cxn>
                  <a:cxn ang="0">
                    <a:pos x="T6" y="T7"/>
                  </a:cxn>
                  <a:cxn ang="0">
                    <a:pos x="T8" y="T9"/>
                  </a:cxn>
                </a:cxnLst>
                <a:rect l="0" t="0" r="r" b="b"/>
                <a:pathLst>
                  <a:path w="72" h="81">
                    <a:moveTo>
                      <a:pt x="71" y="80"/>
                    </a:moveTo>
                    <a:cubicBezTo>
                      <a:pt x="49" y="53"/>
                      <a:pt x="26" y="27"/>
                      <a:pt x="3" y="1"/>
                    </a:cubicBezTo>
                    <a:cubicBezTo>
                      <a:pt x="2" y="0"/>
                      <a:pt x="0" y="1"/>
                      <a:pt x="1" y="2"/>
                    </a:cubicBezTo>
                    <a:cubicBezTo>
                      <a:pt x="24" y="28"/>
                      <a:pt x="47" y="54"/>
                      <a:pt x="70" y="81"/>
                    </a:cubicBezTo>
                    <a:cubicBezTo>
                      <a:pt x="70" y="81"/>
                      <a:pt x="72" y="80"/>
                      <a:pt x="71"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8" name="îŝḷîḓé-Freeform 296">
                <a:extLst>
                  <a:ext uri="{FF2B5EF4-FFF2-40B4-BE49-F238E27FC236}">
                    <a16:creationId xmlns:a16="http://schemas.microsoft.com/office/drawing/2014/main" id="{F7E95228-4F9B-4B15-B25C-661B07FE589F}"/>
                  </a:ext>
                </a:extLst>
              </p:cNvPr>
              <p:cNvSpPr>
                <a:spLocks/>
              </p:cNvSpPr>
              <p:nvPr/>
            </p:nvSpPr>
            <p:spPr bwMode="auto">
              <a:xfrm>
                <a:off x="4133" y="3331"/>
                <a:ext cx="96" cy="112"/>
              </a:xfrm>
              <a:custGeom>
                <a:avLst/>
                <a:gdLst>
                  <a:gd name="T0" fmla="*/ 86 w 87"/>
                  <a:gd name="T1" fmla="*/ 100 h 102"/>
                  <a:gd name="T2" fmla="*/ 2 w 87"/>
                  <a:gd name="T3" fmla="*/ 1 h 102"/>
                  <a:gd name="T4" fmla="*/ 1 w 87"/>
                  <a:gd name="T5" fmla="*/ 2 h 102"/>
                  <a:gd name="T6" fmla="*/ 84 w 87"/>
                  <a:gd name="T7" fmla="*/ 101 h 102"/>
                  <a:gd name="T8" fmla="*/ 86 w 87"/>
                  <a:gd name="T9" fmla="*/ 100 h 102"/>
                </a:gdLst>
                <a:ahLst/>
                <a:cxnLst>
                  <a:cxn ang="0">
                    <a:pos x="T0" y="T1"/>
                  </a:cxn>
                  <a:cxn ang="0">
                    <a:pos x="T2" y="T3"/>
                  </a:cxn>
                  <a:cxn ang="0">
                    <a:pos x="T4" y="T5"/>
                  </a:cxn>
                  <a:cxn ang="0">
                    <a:pos x="T6" y="T7"/>
                  </a:cxn>
                  <a:cxn ang="0">
                    <a:pos x="T8" y="T9"/>
                  </a:cxn>
                </a:cxnLst>
                <a:rect l="0" t="0" r="r" b="b"/>
                <a:pathLst>
                  <a:path w="87" h="102">
                    <a:moveTo>
                      <a:pt x="86" y="100"/>
                    </a:moveTo>
                    <a:cubicBezTo>
                      <a:pt x="58" y="67"/>
                      <a:pt x="30" y="34"/>
                      <a:pt x="2" y="1"/>
                    </a:cubicBezTo>
                    <a:cubicBezTo>
                      <a:pt x="1" y="0"/>
                      <a:pt x="0" y="1"/>
                      <a:pt x="1" y="2"/>
                    </a:cubicBezTo>
                    <a:cubicBezTo>
                      <a:pt x="28" y="35"/>
                      <a:pt x="56" y="68"/>
                      <a:pt x="84" y="101"/>
                    </a:cubicBezTo>
                    <a:cubicBezTo>
                      <a:pt x="85" y="102"/>
                      <a:pt x="87" y="101"/>
                      <a:pt x="86" y="10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9" name="îŝḷîḓé-Freeform 297">
                <a:extLst>
                  <a:ext uri="{FF2B5EF4-FFF2-40B4-BE49-F238E27FC236}">
                    <a16:creationId xmlns:a16="http://schemas.microsoft.com/office/drawing/2014/main" id="{59AC5712-0D5D-4DE6-BA8C-3650A6C5ADF4}"/>
                  </a:ext>
                </a:extLst>
              </p:cNvPr>
              <p:cNvSpPr>
                <a:spLocks/>
              </p:cNvSpPr>
              <p:nvPr/>
            </p:nvSpPr>
            <p:spPr bwMode="auto">
              <a:xfrm>
                <a:off x="4130" y="3309"/>
                <a:ext cx="104" cy="118"/>
              </a:xfrm>
              <a:custGeom>
                <a:avLst/>
                <a:gdLst>
                  <a:gd name="T0" fmla="*/ 94 w 95"/>
                  <a:gd name="T1" fmla="*/ 105 h 107"/>
                  <a:gd name="T2" fmla="*/ 3 w 95"/>
                  <a:gd name="T3" fmla="*/ 1 h 107"/>
                  <a:gd name="T4" fmla="*/ 1 w 95"/>
                  <a:gd name="T5" fmla="*/ 2 h 107"/>
                  <a:gd name="T6" fmla="*/ 92 w 95"/>
                  <a:gd name="T7" fmla="*/ 106 h 107"/>
                  <a:gd name="T8" fmla="*/ 94 w 95"/>
                  <a:gd name="T9" fmla="*/ 105 h 107"/>
                </a:gdLst>
                <a:ahLst/>
                <a:cxnLst>
                  <a:cxn ang="0">
                    <a:pos x="T0" y="T1"/>
                  </a:cxn>
                  <a:cxn ang="0">
                    <a:pos x="T2" y="T3"/>
                  </a:cxn>
                  <a:cxn ang="0">
                    <a:pos x="T4" y="T5"/>
                  </a:cxn>
                  <a:cxn ang="0">
                    <a:pos x="T6" y="T7"/>
                  </a:cxn>
                  <a:cxn ang="0">
                    <a:pos x="T8" y="T9"/>
                  </a:cxn>
                </a:cxnLst>
                <a:rect l="0" t="0" r="r" b="b"/>
                <a:pathLst>
                  <a:path w="95" h="107">
                    <a:moveTo>
                      <a:pt x="94" y="105"/>
                    </a:moveTo>
                    <a:cubicBezTo>
                      <a:pt x="64" y="69"/>
                      <a:pt x="31" y="37"/>
                      <a:pt x="3" y="1"/>
                    </a:cubicBezTo>
                    <a:cubicBezTo>
                      <a:pt x="2" y="0"/>
                      <a:pt x="0" y="1"/>
                      <a:pt x="1" y="2"/>
                    </a:cubicBezTo>
                    <a:cubicBezTo>
                      <a:pt x="30" y="38"/>
                      <a:pt x="62" y="71"/>
                      <a:pt x="92" y="106"/>
                    </a:cubicBezTo>
                    <a:cubicBezTo>
                      <a:pt x="93" y="107"/>
                      <a:pt x="95" y="106"/>
                      <a:pt x="94" y="10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0" name="iS1ide-Freeform 298">
                <a:extLst>
                  <a:ext uri="{FF2B5EF4-FFF2-40B4-BE49-F238E27FC236}">
                    <a16:creationId xmlns:a16="http://schemas.microsoft.com/office/drawing/2014/main" id="{C2500D23-BE35-4361-A755-C4F1F5EE8E40}"/>
                  </a:ext>
                </a:extLst>
              </p:cNvPr>
              <p:cNvSpPr>
                <a:spLocks/>
              </p:cNvSpPr>
              <p:nvPr/>
            </p:nvSpPr>
            <p:spPr bwMode="auto">
              <a:xfrm>
                <a:off x="4124" y="3261"/>
                <a:ext cx="66" cy="80"/>
              </a:xfrm>
              <a:custGeom>
                <a:avLst/>
                <a:gdLst>
                  <a:gd name="T0" fmla="*/ 59 w 60"/>
                  <a:gd name="T1" fmla="*/ 70 h 73"/>
                  <a:gd name="T2" fmla="*/ 3 w 60"/>
                  <a:gd name="T3" fmla="*/ 1 h 73"/>
                  <a:gd name="T4" fmla="*/ 1 w 60"/>
                  <a:gd name="T5" fmla="*/ 3 h 73"/>
                  <a:gd name="T6" fmla="*/ 57 w 60"/>
                  <a:gd name="T7" fmla="*/ 71 h 73"/>
                  <a:gd name="T8" fmla="*/ 59 w 60"/>
                  <a:gd name="T9" fmla="*/ 70 h 73"/>
                </a:gdLst>
                <a:ahLst/>
                <a:cxnLst>
                  <a:cxn ang="0">
                    <a:pos x="T0" y="T1"/>
                  </a:cxn>
                  <a:cxn ang="0">
                    <a:pos x="T2" y="T3"/>
                  </a:cxn>
                  <a:cxn ang="0">
                    <a:pos x="T4" y="T5"/>
                  </a:cxn>
                  <a:cxn ang="0">
                    <a:pos x="T6" y="T7"/>
                  </a:cxn>
                  <a:cxn ang="0">
                    <a:pos x="T8" y="T9"/>
                  </a:cxn>
                </a:cxnLst>
                <a:rect l="0" t="0" r="r" b="b"/>
                <a:pathLst>
                  <a:path w="60" h="73">
                    <a:moveTo>
                      <a:pt x="59" y="70"/>
                    </a:moveTo>
                    <a:cubicBezTo>
                      <a:pt x="39" y="48"/>
                      <a:pt x="20" y="26"/>
                      <a:pt x="3" y="1"/>
                    </a:cubicBezTo>
                    <a:cubicBezTo>
                      <a:pt x="2" y="0"/>
                      <a:pt x="0" y="2"/>
                      <a:pt x="1" y="3"/>
                    </a:cubicBezTo>
                    <a:cubicBezTo>
                      <a:pt x="18" y="27"/>
                      <a:pt x="37" y="49"/>
                      <a:pt x="57" y="71"/>
                    </a:cubicBezTo>
                    <a:cubicBezTo>
                      <a:pt x="58" y="73"/>
                      <a:pt x="60" y="71"/>
                      <a:pt x="59" y="7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1" name="iS1ide-Freeform 299">
                <a:extLst>
                  <a:ext uri="{FF2B5EF4-FFF2-40B4-BE49-F238E27FC236}">
                    <a16:creationId xmlns:a16="http://schemas.microsoft.com/office/drawing/2014/main" id="{AF780E7D-E01A-4CCE-9CDE-FD02B154AB92}"/>
                  </a:ext>
                </a:extLst>
              </p:cNvPr>
              <p:cNvSpPr>
                <a:spLocks/>
              </p:cNvSpPr>
              <p:nvPr/>
            </p:nvSpPr>
            <p:spPr bwMode="auto">
              <a:xfrm>
                <a:off x="4123" y="3058"/>
                <a:ext cx="100" cy="132"/>
              </a:xfrm>
              <a:custGeom>
                <a:avLst/>
                <a:gdLst>
                  <a:gd name="T0" fmla="*/ 90 w 91"/>
                  <a:gd name="T1" fmla="*/ 117 h 120"/>
                  <a:gd name="T2" fmla="*/ 0 w 91"/>
                  <a:gd name="T3" fmla="*/ 1 h 120"/>
                  <a:gd name="T4" fmla="*/ 0 w 91"/>
                  <a:gd name="T5" fmla="*/ 1 h 120"/>
                  <a:gd name="T6" fmla="*/ 88 w 91"/>
                  <a:gd name="T7" fmla="*/ 118 h 120"/>
                  <a:gd name="T8" fmla="*/ 90 w 91"/>
                  <a:gd name="T9" fmla="*/ 117 h 120"/>
                </a:gdLst>
                <a:ahLst/>
                <a:cxnLst>
                  <a:cxn ang="0">
                    <a:pos x="T0" y="T1"/>
                  </a:cxn>
                  <a:cxn ang="0">
                    <a:pos x="T2" y="T3"/>
                  </a:cxn>
                  <a:cxn ang="0">
                    <a:pos x="T4" y="T5"/>
                  </a:cxn>
                  <a:cxn ang="0">
                    <a:pos x="T6" y="T7"/>
                  </a:cxn>
                  <a:cxn ang="0">
                    <a:pos x="T8" y="T9"/>
                  </a:cxn>
                </a:cxnLst>
                <a:rect l="0" t="0" r="r" b="b"/>
                <a:pathLst>
                  <a:path w="91" h="120">
                    <a:moveTo>
                      <a:pt x="90" y="117"/>
                    </a:moveTo>
                    <a:cubicBezTo>
                      <a:pt x="60" y="79"/>
                      <a:pt x="29" y="41"/>
                      <a:pt x="0" y="1"/>
                    </a:cubicBezTo>
                    <a:cubicBezTo>
                      <a:pt x="0" y="0"/>
                      <a:pt x="0" y="1"/>
                      <a:pt x="0" y="1"/>
                    </a:cubicBezTo>
                    <a:cubicBezTo>
                      <a:pt x="27" y="42"/>
                      <a:pt x="57" y="80"/>
                      <a:pt x="88" y="118"/>
                    </a:cubicBezTo>
                    <a:cubicBezTo>
                      <a:pt x="89" y="120"/>
                      <a:pt x="91" y="118"/>
                      <a:pt x="90" y="11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2" name="iS1ide-Freeform 300">
                <a:extLst>
                  <a:ext uri="{FF2B5EF4-FFF2-40B4-BE49-F238E27FC236}">
                    <a16:creationId xmlns:a16="http://schemas.microsoft.com/office/drawing/2014/main" id="{FF40F38F-19A0-42A5-BF34-D81568587F62}"/>
                  </a:ext>
                </a:extLst>
              </p:cNvPr>
              <p:cNvSpPr>
                <a:spLocks/>
              </p:cNvSpPr>
              <p:nvPr/>
            </p:nvSpPr>
            <p:spPr bwMode="auto">
              <a:xfrm>
                <a:off x="4130" y="3024"/>
                <a:ext cx="74" cy="101"/>
              </a:xfrm>
              <a:custGeom>
                <a:avLst/>
                <a:gdLst>
                  <a:gd name="T0" fmla="*/ 66 w 67"/>
                  <a:gd name="T1" fmla="*/ 89 h 92"/>
                  <a:gd name="T2" fmla="*/ 3 w 67"/>
                  <a:gd name="T3" fmla="*/ 1 h 92"/>
                  <a:gd name="T4" fmla="*/ 1 w 67"/>
                  <a:gd name="T5" fmla="*/ 2 h 92"/>
                  <a:gd name="T6" fmla="*/ 64 w 67"/>
                  <a:gd name="T7" fmla="*/ 91 h 92"/>
                  <a:gd name="T8" fmla="*/ 66 w 67"/>
                  <a:gd name="T9" fmla="*/ 89 h 92"/>
                </a:gdLst>
                <a:ahLst/>
                <a:cxnLst>
                  <a:cxn ang="0">
                    <a:pos x="T0" y="T1"/>
                  </a:cxn>
                  <a:cxn ang="0">
                    <a:pos x="T2" y="T3"/>
                  </a:cxn>
                  <a:cxn ang="0">
                    <a:pos x="T4" y="T5"/>
                  </a:cxn>
                  <a:cxn ang="0">
                    <a:pos x="T6" y="T7"/>
                  </a:cxn>
                  <a:cxn ang="0">
                    <a:pos x="T8" y="T9"/>
                  </a:cxn>
                </a:cxnLst>
                <a:rect l="0" t="0" r="r" b="b"/>
                <a:pathLst>
                  <a:path w="67" h="92">
                    <a:moveTo>
                      <a:pt x="66" y="89"/>
                    </a:moveTo>
                    <a:cubicBezTo>
                      <a:pt x="45" y="60"/>
                      <a:pt x="23" y="31"/>
                      <a:pt x="3" y="1"/>
                    </a:cubicBezTo>
                    <a:cubicBezTo>
                      <a:pt x="2" y="0"/>
                      <a:pt x="0" y="1"/>
                      <a:pt x="1" y="2"/>
                    </a:cubicBezTo>
                    <a:cubicBezTo>
                      <a:pt x="21" y="32"/>
                      <a:pt x="43" y="61"/>
                      <a:pt x="64" y="91"/>
                    </a:cubicBezTo>
                    <a:cubicBezTo>
                      <a:pt x="65" y="92"/>
                      <a:pt x="67" y="91"/>
                      <a:pt x="66" y="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3" name="iS1ide-Freeform 301">
                <a:extLst>
                  <a:ext uri="{FF2B5EF4-FFF2-40B4-BE49-F238E27FC236}">
                    <a16:creationId xmlns:a16="http://schemas.microsoft.com/office/drawing/2014/main" id="{F6FCDC3A-E854-4137-8003-1BEC332940B4}"/>
                  </a:ext>
                </a:extLst>
              </p:cNvPr>
              <p:cNvSpPr>
                <a:spLocks/>
              </p:cNvSpPr>
              <p:nvPr/>
            </p:nvSpPr>
            <p:spPr bwMode="auto">
              <a:xfrm>
                <a:off x="4122" y="2993"/>
                <a:ext cx="93" cy="121"/>
              </a:xfrm>
              <a:custGeom>
                <a:avLst/>
                <a:gdLst>
                  <a:gd name="T0" fmla="*/ 83 w 84"/>
                  <a:gd name="T1" fmla="*/ 107 h 110"/>
                  <a:gd name="T2" fmla="*/ 2 w 84"/>
                  <a:gd name="T3" fmla="*/ 1 h 110"/>
                  <a:gd name="T4" fmla="*/ 0 w 84"/>
                  <a:gd name="T5" fmla="*/ 2 h 110"/>
                  <a:gd name="T6" fmla="*/ 81 w 84"/>
                  <a:gd name="T7" fmla="*/ 109 h 110"/>
                  <a:gd name="T8" fmla="*/ 83 w 84"/>
                  <a:gd name="T9" fmla="*/ 107 h 110"/>
                </a:gdLst>
                <a:ahLst/>
                <a:cxnLst>
                  <a:cxn ang="0">
                    <a:pos x="T0" y="T1"/>
                  </a:cxn>
                  <a:cxn ang="0">
                    <a:pos x="T2" y="T3"/>
                  </a:cxn>
                  <a:cxn ang="0">
                    <a:pos x="T4" y="T5"/>
                  </a:cxn>
                  <a:cxn ang="0">
                    <a:pos x="T6" y="T7"/>
                  </a:cxn>
                  <a:cxn ang="0">
                    <a:pos x="T8" y="T9"/>
                  </a:cxn>
                </a:cxnLst>
                <a:rect l="0" t="0" r="r" b="b"/>
                <a:pathLst>
                  <a:path w="84" h="110">
                    <a:moveTo>
                      <a:pt x="83" y="107"/>
                    </a:moveTo>
                    <a:cubicBezTo>
                      <a:pt x="56" y="72"/>
                      <a:pt x="28" y="37"/>
                      <a:pt x="2" y="1"/>
                    </a:cubicBezTo>
                    <a:cubicBezTo>
                      <a:pt x="1" y="0"/>
                      <a:pt x="0" y="1"/>
                      <a:pt x="0" y="2"/>
                    </a:cubicBezTo>
                    <a:cubicBezTo>
                      <a:pt x="26" y="38"/>
                      <a:pt x="54" y="74"/>
                      <a:pt x="81" y="109"/>
                    </a:cubicBezTo>
                    <a:cubicBezTo>
                      <a:pt x="82" y="110"/>
                      <a:pt x="84" y="109"/>
                      <a:pt x="83" y="10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4" name="iS1ide-Freeform 302">
                <a:extLst>
                  <a:ext uri="{FF2B5EF4-FFF2-40B4-BE49-F238E27FC236}">
                    <a16:creationId xmlns:a16="http://schemas.microsoft.com/office/drawing/2014/main" id="{F174B7DF-6AAF-4FD4-ADD2-C9AD5E346810}"/>
                  </a:ext>
                </a:extLst>
              </p:cNvPr>
              <p:cNvSpPr>
                <a:spLocks/>
              </p:cNvSpPr>
              <p:nvPr/>
            </p:nvSpPr>
            <p:spPr bwMode="auto">
              <a:xfrm>
                <a:off x="4113" y="2948"/>
                <a:ext cx="158" cy="208"/>
              </a:xfrm>
              <a:custGeom>
                <a:avLst/>
                <a:gdLst>
                  <a:gd name="T0" fmla="*/ 142 w 143"/>
                  <a:gd name="T1" fmla="*/ 186 h 189"/>
                  <a:gd name="T2" fmla="*/ 2 w 143"/>
                  <a:gd name="T3" fmla="*/ 1 h 189"/>
                  <a:gd name="T4" fmla="*/ 1 w 143"/>
                  <a:gd name="T5" fmla="*/ 2 h 189"/>
                  <a:gd name="T6" fmla="*/ 140 w 143"/>
                  <a:gd name="T7" fmla="*/ 188 h 189"/>
                  <a:gd name="T8" fmla="*/ 142 w 143"/>
                  <a:gd name="T9" fmla="*/ 186 h 189"/>
                </a:gdLst>
                <a:ahLst/>
                <a:cxnLst>
                  <a:cxn ang="0">
                    <a:pos x="T0" y="T1"/>
                  </a:cxn>
                  <a:cxn ang="0">
                    <a:pos x="T2" y="T3"/>
                  </a:cxn>
                  <a:cxn ang="0">
                    <a:pos x="T4" y="T5"/>
                  </a:cxn>
                  <a:cxn ang="0">
                    <a:pos x="T6" y="T7"/>
                  </a:cxn>
                  <a:cxn ang="0">
                    <a:pos x="T8" y="T9"/>
                  </a:cxn>
                </a:cxnLst>
                <a:rect l="0" t="0" r="r" b="b"/>
                <a:pathLst>
                  <a:path w="143" h="189">
                    <a:moveTo>
                      <a:pt x="142" y="186"/>
                    </a:moveTo>
                    <a:cubicBezTo>
                      <a:pt x="93" y="126"/>
                      <a:pt x="46" y="65"/>
                      <a:pt x="2" y="1"/>
                    </a:cubicBezTo>
                    <a:cubicBezTo>
                      <a:pt x="2" y="0"/>
                      <a:pt x="0" y="1"/>
                      <a:pt x="1" y="2"/>
                    </a:cubicBezTo>
                    <a:cubicBezTo>
                      <a:pt x="44" y="67"/>
                      <a:pt x="90" y="129"/>
                      <a:pt x="140" y="188"/>
                    </a:cubicBezTo>
                    <a:cubicBezTo>
                      <a:pt x="141" y="189"/>
                      <a:pt x="143" y="188"/>
                      <a:pt x="142" y="18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5" name="iS1ide-Freeform 303">
                <a:extLst>
                  <a:ext uri="{FF2B5EF4-FFF2-40B4-BE49-F238E27FC236}">
                    <a16:creationId xmlns:a16="http://schemas.microsoft.com/office/drawing/2014/main" id="{D340D711-79EA-4491-8E6A-FDD6B8022BEE}"/>
                  </a:ext>
                </a:extLst>
              </p:cNvPr>
              <p:cNvSpPr>
                <a:spLocks/>
              </p:cNvSpPr>
              <p:nvPr/>
            </p:nvSpPr>
            <p:spPr bwMode="auto">
              <a:xfrm>
                <a:off x="4151" y="2960"/>
                <a:ext cx="131" cy="165"/>
              </a:xfrm>
              <a:custGeom>
                <a:avLst/>
                <a:gdLst>
                  <a:gd name="T0" fmla="*/ 118 w 119"/>
                  <a:gd name="T1" fmla="*/ 148 h 150"/>
                  <a:gd name="T2" fmla="*/ 1 w 119"/>
                  <a:gd name="T3" fmla="*/ 1 h 150"/>
                  <a:gd name="T4" fmla="*/ 0 w 119"/>
                  <a:gd name="T5" fmla="*/ 1 h 150"/>
                  <a:gd name="T6" fmla="*/ 117 w 119"/>
                  <a:gd name="T7" fmla="*/ 149 h 150"/>
                  <a:gd name="T8" fmla="*/ 118 w 119"/>
                  <a:gd name="T9" fmla="*/ 148 h 150"/>
                </a:gdLst>
                <a:ahLst/>
                <a:cxnLst>
                  <a:cxn ang="0">
                    <a:pos x="T0" y="T1"/>
                  </a:cxn>
                  <a:cxn ang="0">
                    <a:pos x="T2" y="T3"/>
                  </a:cxn>
                  <a:cxn ang="0">
                    <a:pos x="T4" y="T5"/>
                  </a:cxn>
                  <a:cxn ang="0">
                    <a:pos x="T6" y="T7"/>
                  </a:cxn>
                  <a:cxn ang="0">
                    <a:pos x="T8" y="T9"/>
                  </a:cxn>
                </a:cxnLst>
                <a:rect l="0" t="0" r="r" b="b"/>
                <a:pathLst>
                  <a:path w="119" h="150">
                    <a:moveTo>
                      <a:pt x="118" y="148"/>
                    </a:moveTo>
                    <a:cubicBezTo>
                      <a:pt x="78" y="100"/>
                      <a:pt x="40" y="50"/>
                      <a:pt x="1" y="1"/>
                    </a:cubicBezTo>
                    <a:cubicBezTo>
                      <a:pt x="1" y="0"/>
                      <a:pt x="0" y="1"/>
                      <a:pt x="0" y="1"/>
                    </a:cubicBezTo>
                    <a:cubicBezTo>
                      <a:pt x="39" y="51"/>
                      <a:pt x="76" y="101"/>
                      <a:pt x="117" y="149"/>
                    </a:cubicBezTo>
                    <a:cubicBezTo>
                      <a:pt x="117" y="150"/>
                      <a:pt x="119" y="149"/>
                      <a:pt x="118" y="14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6" name="iS1ide-Freeform 304">
                <a:extLst>
                  <a:ext uri="{FF2B5EF4-FFF2-40B4-BE49-F238E27FC236}">
                    <a16:creationId xmlns:a16="http://schemas.microsoft.com/office/drawing/2014/main" id="{60662563-F5A9-445F-87B8-8D4E811AF6B4}"/>
                  </a:ext>
                </a:extLst>
              </p:cNvPr>
              <p:cNvSpPr>
                <a:spLocks/>
              </p:cNvSpPr>
              <p:nvPr/>
            </p:nvSpPr>
            <p:spPr bwMode="auto">
              <a:xfrm>
                <a:off x="4185" y="2953"/>
                <a:ext cx="128" cy="178"/>
              </a:xfrm>
              <a:custGeom>
                <a:avLst/>
                <a:gdLst>
                  <a:gd name="T0" fmla="*/ 115 w 116"/>
                  <a:gd name="T1" fmla="*/ 160 h 162"/>
                  <a:gd name="T2" fmla="*/ 0 w 116"/>
                  <a:gd name="T3" fmla="*/ 0 h 162"/>
                  <a:gd name="T4" fmla="*/ 0 w 116"/>
                  <a:gd name="T5" fmla="*/ 0 h 162"/>
                  <a:gd name="T6" fmla="*/ 114 w 116"/>
                  <a:gd name="T7" fmla="*/ 161 h 162"/>
                  <a:gd name="T8" fmla="*/ 115 w 116"/>
                  <a:gd name="T9" fmla="*/ 160 h 162"/>
                </a:gdLst>
                <a:ahLst/>
                <a:cxnLst>
                  <a:cxn ang="0">
                    <a:pos x="T0" y="T1"/>
                  </a:cxn>
                  <a:cxn ang="0">
                    <a:pos x="T2" y="T3"/>
                  </a:cxn>
                  <a:cxn ang="0">
                    <a:pos x="T4" y="T5"/>
                  </a:cxn>
                  <a:cxn ang="0">
                    <a:pos x="T6" y="T7"/>
                  </a:cxn>
                  <a:cxn ang="0">
                    <a:pos x="T8" y="T9"/>
                  </a:cxn>
                </a:cxnLst>
                <a:rect l="0" t="0" r="r" b="b"/>
                <a:pathLst>
                  <a:path w="116" h="162">
                    <a:moveTo>
                      <a:pt x="115" y="160"/>
                    </a:moveTo>
                    <a:cubicBezTo>
                      <a:pt x="75" y="108"/>
                      <a:pt x="34" y="56"/>
                      <a:pt x="0" y="0"/>
                    </a:cubicBezTo>
                    <a:cubicBezTo>
                      <a:pt x="0" y="0"/>
                      <a:pt x="0" y="0"/>
                      <a:pt x="0" y="0"/>
                    </a:cubicBezTo>
                    <a:cubicBezTo>
                      <a:pt x="33" y="57"/>
                      <a:pt x="74" y="109"/>
                      <a:pt x="114" y="161"/>
                    </a:cubicBezTo>
                    <a:cubicBezTo>
                      <a:pt x="114" y="162"/>
                      <a:pt x="116" y="161"/>
                      <a:pt x="115" y="1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7" name="iS1ide-Freeform 305">
                <a:extLst>
                  <a:ext uri="{FF2B5EF4-FFF2-40B4-BE49-F238E27FC236}">
                    <a16:creationId xmlns:a16="http://schemas.microsoft.com/office/drawing/2014/main" id="{0EB01056-AC09-4117-A443-5142E633CDFF}"/>
                  </a:ext>
                </a:extLst>
              </p:cNvPr>
              <p:cNvSpPr>
                <a:spLocks/>
              </p:cNvSpPr>
              <p:nvPr/>
            </p:nvSpPr>
            <p:spPr bwMode="auto">
              <a:xfrm>
                <a:off x="4262" y="3019"/>
                <a:ext cx="196" cy="249"/>
              </a:xfrm>
              <a:custGeom>
                <a:avLst/>
                <a:gdLst>
                  <a:gd name="T0" fmla="*/ 177 w 178"/>
                  <a:gd name="T1" fmla="*/ 224 h 227"/>
                  <a:gd name="T2" fmla="*/ 96 w 178"/>
                  <a:gd name="T3" fmla="*/ 113 h 227"/>
                  <a:gd name="T4" fmla="*/ 95 w 178"/>
                  <a:gd name="T5" fmla="*/ 112 h 227"/>
                  <a:gd name="T6" fmla="*/ 93 w 178"/>
                  <a:gd name="T7" fmla="*/ 113 h 227"/>
                  <a:gd name="T8" fmla="*/ 93 w 178"/>
                  <a:gd name="T9" fmla="*/ 114 h 227"/>
                  <a:gd name="T10" fmla="*/ 95 w 178"/>
                  <a:gd name="T11" fmla="*/ 116 h 227"/>
                  <a:gd name="T12" fmla="*/ 95 w 178"/>
                  <a:gd name="T13" fmla="*/ 115 h 227"/>
                  <a:gd name="T14" fmla="*/ 114 w 178"/>
                  <a:gd name="T15" fmla="*/ 141 h 227"/>
                  <a:gd name="T16" fmla="*/ 2 w 178"/>
                  <a:gd name="T17" fmla="*/ 1 h 227"/>
                  <a:gd name="T18" fmla="*/ 1 w 178"/>
                  <a:gd name="T19" fmla="*/ 2 h 227"/>
                  <a:gd name="T20" fmla="*/ 125 w 178"/>
                  <a:gd name="T21" fmla="*/ 157 h 227"/>
                  <a:gd name="T22" fmla="*/ 125 w 178"/>
                  <a:gd name="T23" fmla="*/ 157 h 227"/>
                  <a:gd name="T24" fmla="*/ 175 w 178"/>
                  <a:gd name="T25" fmla="*/ 225 h 227"/>
                  <a:gd name="T26" fmla="*/ 177 w 178"/>
                  <a:gd name="T27" fmla="*/ 22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227">
                    <a:moveTo>
                      <a:pt x="177" y="224"/>
                    </a:moveTo>
                    <a:cubicBezTo>
                      <a:pt x="149" y="187"/>
                      <a:pt x="124" y="149"/>
                      <a:pt x="96" y="113"/>
                    </a:cubicBezTo>
                    <a:cubicBezTo>
                      <a:pt x="95" y="112"/>
                      <a:pt x="95" y="112"/>
                      <a:pt x="95" y="112"/>
                    </a:cubicBezTo>
                    <a:cubicBezTo>
                      <a:pt x="94" y="113"/>
                      <a:pt x="94" y="113"/>
                      <a:pt x="93" y="113"/>
                    </a:cubicBezTo>
                    <a:cubicBezTo>
                      <a:pt x="93" y="113"/>
                      <a:pt x="93" y="113"/>
                      <a:pt x="93" y="114"/>
                    </a:cubicBezTo>
                    <a:cubicBezTo>
                      <a:pt x="93" y="114"/>
                      <a:pt x="94" y="115"/>
                      <a:pt x="95" y="116"/>
                    </a:cubicBezTo>
                    <a:cubicBezTo>
                      <a:pt x="95" y="116"/>
                      <a:pt x="96" y="116"/>
                      <a:pt x="95" y="115"/>
                    </a:cubicBezTo>
                    <a:cubicBezTo>
                      <a:pt x="102" y="124"/>
                      <a:pt x="108" y="132"/>
                      <a:pt x="114" y="141"/>
                    </a:cubicBezTo>
                    <a:cubicBezTo>
                      <a:pt x="75" y="95"/>
                      <a:pt x="38" y="48"/>
                      <a:pt x="2" y="1"/>
                    </a:cubicBezTo>
                    <a:cubicBezTo>
                      <a:pt x="1" y="0"/>
                      <a:pt x="0" y="1"/>
                      <a:pt x="1" y="2"/>
                    </a:cubicBezTo>
                    <a:cubicBezTo>
                      <a:pt x="41" y="54"/>
                      <a:pt x="82" y="106"/>
                      <a:pt x="125" y="157"/>
                    </a:cubicBezTo>
                    <a:cubicBezTo>
                      <a:pt x="125" y="157"/>
                      <a:pt x="125" y="157"/>
                      <a:pt x="125" y="157"/>
                    </a:cubicBezTo>
                    <a:cubicBezTo>
                      <a:pt x="142" y="180"/>
                      <a:pt x="158" y="203"/>
                      <a:pt x="175" y="225"/>
                    </a:cubicBezTo>
                    <a:cubicBezTo>
                      <a:pt x="176" y="227"/>
                      <a:pt x="178" y="225"/>
                      <a:pt x="177" y="2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8" name="iS1ide-Freeform 306">
                <a:extLst>
                  <a:ext uri="{FF2B5EF4-FFF2-40B4-BE49-F238E27FC236}">
                    <a16:creationId xmlns:a16="http://schemas.microsoft.com/office/drawing/2014/main" id="{AEE266A7-CB6D-4D0D-8474-CCCD5622F300}"/>
                  </a:ext>
                </a:extLst>
              </p:cNvPr>
              <p:cNvSpPr>
                <a:spLocks/>
              </p:cNvSpPr>
              <p:nvPr/>
            </p:nvSpPr>
            <p:spPr bwMode="auto">
              <a:xfrm>
                <a:off x="4379" y="3229"/>
                <a:ext cx="3" cy="2"/>
              </a:xfrm>
              <a:custGeom>
                <a:avLst/>
                <a:gdLst>
                  <a:gd name="T0" fmla="*/ 2 w 3"/>
                  <a:gd name="T1" fmla="*/ 0 h 2"/>
                  <a:gd name="T2" fmla="*/ 2 w 3"/>
                  <a:gd name="T3" fmla="*/ 2 h 2"/>
                  <a:gd name="T4" fmla="*/ 2 w 3"/>
                  <a:gd name="T5" fmla="*/ 0 h 2"/>
                </a:gdLst>
                <a:ahLst/>
                <a:cxnLst>
                  <a:cxn ang="0">
                    <a:pos x="T0" y="T1"/>
                  </a:cxn>
                  <a:cxn ang="0">
                    <a:pos x="T2" y="T3"/>
                  </a:cxn>
                  <a:cxn ang="0">
                    <a:pos x="T4" y="T5"/>
                  </a:cxn>
                </a:cxnLst>
                <a:rect l="0" t="0" r="r" b="b"/>
                <a:pathLst>
                  <a:path w="3" h="2">
                    <a:moveTo>
                      <a:pt x="2" y="0"/>
                    </a:moveTo>
                    <a:cubicBezTo>
                      <a:pt x="0" y="0"/>
                      <a:pt x="1" y="2"/>
                      <a:pt x="2" y="2"/>
                    </a:cubicBezTo>
                    <a:cubicBezTo>
                      <a:pt x="3" y="2"/>
                      <a:pt x="3"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9" name="iS1ide-Freeform 307">
                <a:extLst>
                  <a:ext uri="{FF2B5EF4-FFF2-40B4-BE49-F238E27FC236}">
                    <a16:creationId xmlns:a16="http://schemas.microsoft.com/office/drawing/2014/main" id="{2D149094-5517-4A37-8B9F-9F838CA2AABF}"/>
                  </a:ext>
                </a:extLst>
              </p:cNvPr>
              <p:cNvSpPr>
                <a:spLocks/>
              </p:cNvSpPr>
              <p:nvPr/>
            </p:nvSpPr>
            <p:spPr bwMode="auto">
              <a:xfrm>
                <a:off x="4350" y="3166"/>
                <a:ext cx="70" cy="88"/>
              </a:xfrm>
              <a:custGeom>
                <a:avLst/>
                <a:gdLst>
                  <a:gd name="T0" fmla="*/ 62 w 63"/>
                  <a:gd name="T1" fmla="*/ 77 h 80"/>
                  <a:gd name="T2" fmla="*/ 3 w 63"/>
                  <a:gd name="T3" fmla="*/ 1 h 80"/>
                  <a:gd name="T4" fmla="*/ 1 w 63"/>
                  <a:gd name="T5" fmla="*/ 3 h 80"/>
                  <a:gd name="T6" fmla="*/ 60 w 63"/>
                  <a:gd name="T7" fmla="*/ 79 h 80"/>
                  <a:gd name="T8" fmla="*/ 62 w 63"/>
                  <a:gd name="T9" fmla="*/ 77 h 80"/>
                </a:gdLst>
                <a:ahLst/>
                <a:cxnLst>
                  <a:cxn ang="0">
                    <a:pos x="T0" y="T1"/>
                  </a:cxn>
                  <a:cxn ang="0">
                    <a:pos x="T2" y="T3"/>
                  </a:cxn>
                  <a:cxn ang="0">
                    <a:pos x="T4" y="T5"/>
                  </a:cxn>
                  <a:cxn ang="0">
                    <a:pos x="T6" y="T7"/>
                  </a:cxn>
                  <a:cxn ang="0">
                    <a:pos x="T8" y="T9"/>
                  </a:cxn>
                </a:cxnLst>
                <a:rect l="0" t="0" r="r" b="b"/>
                <a:pathLst>
                  <a:path w="63" h="80">
                    <a:moveTo>
                      <a:pt x="62" y="77"/>
                    </a:moveTo>
                    <a:cubicBezTo>
                      <a:pt x="42" y="52"/>
                      <a:pt x="22" y="27"/>
                      <a:pt x="3" y="1"/>
                    </a:cubicBezTo>
                    <a:cubicBezTo>
                      <a:pt x="2" y="0"/>
                      <a:pt x="0" y="1"/>
                      <a:pt x="1" y="3"/>
                    </a:cubicBezTo>
                    <a:cubicBezTo>
                      <a:pt x="20" y="29"/>
                      <a:pt x="40" y="54"/>
                      <a:pt x="60" y="79"/>
                    </a:cubicBezTo>
                    <a:cubicBezTo>
                      <a:pt x="61" y="80"/>
                      <a:pt x="63" y="79"/>
                      <a:pt x="62"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0" name="iS1ide-Freeform 308">
                <a:extLst>
                  <a:ext uri="{FF2B5EF4-FFF2-40B4-BE49-F238E27FC236}">
                    <a16:creationId xmlns:a16="http://schemas.microsoft.com/office/drawing/2014/main" id="{A38D8C37-3EC9-4A06-A7B0-16683BC7CBD2}"/>
                  </a:ext>
                </a:extLst>
              </p:cNvPr>
              <p:cNvSpPr>
                <a:spLocks/>
              </p:cNvSpPr>
              <p:nvPr/>
            </p:nvSpPr>
            <p:spPr bwMode="auto">
              <a:xfrm>
                <a:off x="4351" y="3139"/>
                <a:ext cx="82" cy="115"/>
              </a:xfrm>
              <a:custGeom>
                <a:avLst/>
                <a:gdLst>
                  <a:gd name="T0" fmla="*/ 73 w 74"/>
                  <a:gd name="T1" fmla="*/ 102 h 105"/>
                  <a:gd name="T2" fmla="*/ 2 w 74"/>
                  <a:gd name="T3" fmla="*/ 1 h 105"/>
                  <a:gd name="T4" fmla="*/ 0 w 74"/>
                  <a:gd name="T5" fmla="*/ 2 h 105"/>
                  <a:gd name="T6" fmla="*/ 71 w 74"/>
                  <a:gd name="T7" fmla="*/ 104 h 105"/>
                  <a:gd name="T8" fmla="*/ 73 w 74"/>
                  <a:gd name="T9" fmla="*/ 102 h 105"/>
                </a:gdLst>
                <a:ahLst/>
                <a:cxnLst>
                  <a:cxn ang="0">
                    <a:pos x="T0" y="T1"/>
                  </a:cxn>
                  <a:cxn ang="0">
                    <a:pos x="T2" y="T3"/>
                  </a:cxn>
                  <a:cxn ang="0">
                    <a:pos x="T4" y="T5"/>
                  </a:cxn>
                  <a:cxn ang="0">
                    <a:pos x="T6" y="T7"/>
                  </a:cxn>
                  <a:cxn ang="0">
                    <a:pos x="T8" y="T9"/>
                  </a:cxn>
                </a:cxnLst>
                <a:rect l="0" t="0" r="r" b="b"/>
                <a:pathLst>
                  <a:path w="74" h="105">
                    <a:moveTo>
                      <a:pt x="73" y="102"/>
                    </a:moveTo>
                    <a:cubicBezTo>
                      <a:pt x="50" y="68"/>
                      <a:pt x="25" y="35"/>
                      <a:pt x="2" y="1"/>
                    </a:cubicBezTo>
                    <a:cubicBezTo>
                      <a:pt x="1" y="0"/>
                      <a:pt x="0" y="1"/>
                      <a:pt x="0" y="2"/>
                    </a:cubicBezTo>
                    <a:cubicBezTo>
                      <a:pt x="23" y="37"/>
                      <a:pt x="48" y="70"/>
                      <a:pt x="71" y="104"/>
                    </a:cubicBezTo>
                    <a:cubicBezTo>
                      <a:pt x="72" y="105"/>
                      <a:pt x="74" y="104"/>
                      <a:pt x="73" y="1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1" name="iS1ide-Freeform 309">
                <a:extLst>
                  <a:ext uri="{FF2B5EF4-FFF2-40B4-BE49-F238E27FC236}">
                    <a16:creationId xmlns:a16="http://schemas.microsoft.com/office/drawing/2014/main" id="{7AE44BC1-B0B4-4F35-9728-DD11C4381302}"/>
                  </a:ext>
                </a:extLst>
              </p:cNvPr>
              <p:cNvSpPr>
                <a:spLocks/>
              </p:cNvSpPr>
              <p:nvPr/>
            </p:nvSpPr>
            <p:spPr bwMode="auto">
              <a:xfrm>
                <a:off x="4360" y="3103"/>
                <a:ext cx="116" cy="160"/>
              </a:xfrm>
              <a:custGeom>
                <a:avLst/>
                <a:gdLst>
                  <a:gd name="T0" fmla="*/ 104 w 105"/>
                  <a:gd name="T1" fmla="*/ 142 h 145"/>
                  <a:gd name="T2" fmla="*/ 1 w 105"/>
                  <a:gd name="T3" fmla="*/ 0 h 145"/>
                  <a:gd name="T4" fmla="*/ 1 w 105"/>
                  <a:gd name="T5" fmla="*/ 1 h 145"/>
                  <a:gd name="T6" fmla="*/ 101 w 105"/>
                  <a:gd name="T7" fmla="*/ 143 h 145"/>
                  <a:gd name="T8" fmla="*/ 104 w 105"/>
                  <a:gd name="T9" fmla="*/ 142 h 145"/>
                </a:gdLst>
                <a:ahLst/>
                <a:cxnLst>
                  <a:cxn ang="0">
                    <a:pos x="T0" y="T1"/>
                  </a:cxn>
                  <a:cxn ang="0">
                    <a:pos x="T2" y="T3"/>
                  </a:cxn>
                  <a:cxn ang="0">
                    <a:pos x="T4" y="T5"/>
                  </a:cxn>
                  <a:cxn ang="0">
                    <a:pos x="T6" y="T7"/>
                  </a:cxn>
                  <a:cxn ang="0">
                    <a:pos x="T8" y="T9"/>
                  </a:cxn>
                </a:cxnLst>
                <a:rect l="0" t="0" r="r" b="b"/>
                <a:pathLst>
                  <a:path w="105" h="145">
                    <a:moveTo>
                      <a:pt x="104" y="142"/>
                    </a:moveTo>
                    <a:cubicBezTo>
                      <a:pt x="68" y="96"/>
                      <a:pt x="36" y="47"/>
                      <a:pt x="1" y="0"/>
                    </a:cubicBezTo>
                    <a:cubicBezTo>
                      <a:pt x="1" y="0"/>
                      <a:pt x="0" y="0"/>
                      <a:pt x="1" y="1"/>
                    </a:cubicBezTo>
                    <a:cubicBezTo>
                      <a:pt x="35" y="48"/>
                      <a:pt x="66" y="97"/>
                      <a:pt x="101" y="143"/>
                    </a:cubicBezTo>
                    <a:cubicBezTo>
                      <a:pt x="102" y="145"/>
                      <a:pt x="105" y="143"/>
                      <a:pt x="104" y="14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2" name="iS1ide-Freeform 310">
                <a:extLst>
                  <a:ext uri="{FF2B5EF4-FFF2-40B4-BE49-F238E27FC236}">
                    <a16:creationId xmlns:a16="http://schemas.microsoft.com/office/drawing/2014/main" id="{05D90750-BBD2-41A8-B8EF-B5831E92E529}"/>
                  </a:ext>
                </a:extLst>
              </p:cNvPr>
              <p:cNvSpPr>
                <a:spLocks/>
              </p:cNvSpPr>
              <p:nvPr/>
            </p:nvSpPr>
            <p:spPr bwMode="auto">
              <a:xfrm>
                <a:off x="4363" y="3078"/>
                <a:ext cx="138" cy="190"/>
              </a:xfrm>
              <a:custGeom>
                <a:avLst/>
                <a:gdLst>
                  <a:gd name="T0" fmla="*/ 123 w 125"/>
                  <a:gd name="T1" fmla="*/ 170 h 173"/>
                  <a:gd name="T2" fmla="*/ 58 w 125"/>
                  <a:gd name="T3" fmla="*/ 85 h 173"/>
                  <a:gd name="T4" fmla="*/ 1 w 125"/>
                  <a:gd name="T5" fmla="*/ 0 h 173"/>
                  <a:gd name="T6" fmla="*/ 0 w 125"/>
                  <a:gd name="T7" fmla="*/ 1 h 173"/>
                  <a:gd name="T8" fmla="*/ 52 w 125"/>
                  <a:gd name="T9" fmla="*/ 81 h 173"/>
                  <a:gd name="T10" fmla="*/ 121 w 125"/>
                  <a:gd name="T11" fmla="*/ 171 h 173"/>
                  <a:gd name="T12" fmla="*/ 123 w 125"/>
                  <a:gd name="T13" fmla="*/ 170 h 173"/>
                </a:gdLst>
                <a:ahLst/>
                <a:cxnLst>
                  <a:cxn ang="0">
                    <a:pos x="T0" y="T1"/>
                  </a:cxn>
                  <a:cxn ang="0">
                    <a:pos x="T2" y="T3"/>
                  </a:cxn>
                  <a:cxn ang="0">
                    <a:pos x="T4" y="T5"/>
                  </a:cxn>
                  <a:cxn ang="0">
                    <a:pos x="T6" y="T7"/>
                  </a:cxn>
                  <a:cxn ang="0">
                    <a:pos x="T8" y="T9"/>
                  </a:cxn>
                  <a:cxn ang="0">
                    <a:pos x="T10" y="T11"/>
                  </a:cxn>
                  <a:cxn ang="0">
                    <a:pos x="T12" y="T13"/>
                  </a:cxn>
                </a:cxnLst>
                <a:rect l="0" t="0" r="r" b="b"/>
                <a:pathLst>
                  <a:path w="125" h="173">
                    <a:moveTo>
                      <a:pt x="123" y="170"/>
                    </a:moveTo>
                    <a:cubicBezTo>
                      <a:pt x="100" y="143"/>
                      <a:pt x="79" y="114"/>
                      <a:pt x="58" y="85"/>
                    </a:cubicBezTo>
                    <a:cubicBezTo>
                      <a:pt x="38" y="57"/>
                      <a:pt x="24" y="26"/>
                      <a:pt x="1" y="0"/>
                    </a:cubicBezTo>
                    <a:cubicBezTo>
                      <a:pt x="0" y="0"/>
                      <a:pt x="0" y="0"/>
                      <a:pt x="0" y="1"/>
                    </a:cubicBezTo>
                    <a:cubicBezTo>
                      <a:pt x="20" y="26"/>
                      <a:pt x="34" y="55"/>
                      <a:pt x="52" y="81"/>
                    </a:cubicBezTo>
                    <a:cubicBezTo>
                      <a:pt x="73" y="112"/>
                      <a:pt x="95" y="143"/>
                      <a:pt x="121" y="171"/>
                    </a:cubicBezTo>
                    <a:cubicBezTo>
                      <a:pt x="122" y="173"/>
                      <a:pt x="125" y="171"/>
                      <a:pt x="123" y="17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3" name="ïšḻïďê-Freeform 311">
                <a:extLst>
                  <a:ext uri="{FF2B5EF4-FFF2-40B4-BE49-F238E27FC236}">
                    <a16:creationId xmlns:a16="http://schemas.microsoft.com/office/drawing/2014/main" id="{10D86388-8E26-4589-97F2-AA7FBB76A170}"/>
                  </a:ext>
                </a:extLst>
              </p:cNvPr>
              <p:cNvSpPr>
                <a:spLocks/>
              </p:cNvSpPr>
              <p:nvPr/>
            </p:nvSpPr>
            <p:spPr bwMode="auto">
              <a:xfrm>
                <a:off x="4369" y="3056"/>
                <a:ext cx="165" cy="220"/>
              </a:xfrm>
              <a:custGeom>
                <a:avLst/>
                <a:gdLst>
                  <a:gd name="T0" fmla="*/ 149 w 150"/>
                  <a:gd name="T1" fmla="*/ 198 h 200"/>
                  <a:gd name="T2" fmla="*/ 69 w 150"/>
                  <a:gd name="T3" fmla="*/ 99 h 200"/>
                  <a:gd name="T4" fmla="*/ 35 w 150"/>
                  <a:gd name="T5" fmla="*/ 50 h 200"/>
                  <a:gd name="T6" fmla="*/ 1 w 150"/>
                  <a:gd name="T7" fmla="*/ 0 h 200"/>
                  <a:gd name="T8" fmla="*/ 0 w 150"/>
                  <a:gd name="T9" fmla="*/ 1 h 200"/>
                  <a:gd name="T10" fmla="*/ 29 w 150"/>
                  <a:gd name="T11" fmla="*/ 45 h 200"/>
                  <a:gd name="T12" fmla="*/ 67 w 150"/>
                  <a:gd name="T13" fmla="*/ 101 h 200"/>
                  <a:gd name="T14" fmla="*/ 147 w 150"/>
                  <a:gd name="T15" fmla="*/ 199 h 200"/>
                  <a:gd name="T16" fmla="*/ 149 w 150"/>
                  <a:gd name="T17" fmla="*/ 19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00">
                    <a:moveTo>
                      <a:pt x="149" y="198"/>
                    </a:moveTo>
                    <a:cubicBezTo>
                      <a:pt x="121" y="166"/>
                      <a:pt x="94" y="133"/>
                      <a:pt x="69" y="99"/>
                    </a:cubicBezTo>
                    <a:cubicBezTo>
                      <a:pt x="58" y="83"/>
                      <a:pt x="47" y="66"/>
                      <a:pt x="35" y="50"/>
                    </a:cubicBezTo>
                    <a:cubicBezTo>
                      <a:pt x="24" y="33"/>
                      <a:pt x="15" y="15"/>
                      <a:pt x="1" y="0"/>
                    </a:cubicBezTo>
                    <a:cubicBezTo>
                      <a:pt x="1" y="0"/>
                      <a:pt x="0" y="0"/>
                      <a:pt x="0" y="1"/>
                    </a:cubicBezTo>
                    <a:cubicBezTo>
                      <a:pt x="12" y="14"/>
                      <a:pt x="19" y="30"/>
                      <a:pt x="29" y="45"/>
                    </a:cubicBezTo>
                    <a:cubicBezTo>
                      <a:pt x="42" y="64"/>
                      <a:pt x="54" y="83"/>
                      <a:pt x="67" y="101"/>
                    </a:cubicBezTo>
                    <a:cubicBezTo>
                      <a:pt x="92" y="135"/>
                      <a:pt x="118" y="168"/>
                      <a:pt x="147" y="199"/>
                    </a:cubicBezTo>
                    <a:cubicBezTo>
                      <a:pt x="148" y="200"/>
                      <a:pt x="150" y="199"/>
                      <a:pt x="149" y="1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4" name="ïšḻïďê-Freeform 312">
                <a:extLst>
                  <a:ext uri="{FF2B5EF4-FFF2-40B4-BE49-F238E27FC236}">
                    <a16:creationId xmlns:a16="http://schemas.microsoft.com/office/drawing/2014/main" id="{79CAA75C-013B-4498-AF69-B0A5F6109610}"/>
                  </a:ext>
                </a:extLst>
              </p:cNvPr>
              <p:cNvSpPr>
                <a:spLocks/>
              </p:cNvSpPr>
              <p:nvPr/>
            </p:nvSpPr>
            <p:spPr bwMode="auto">
              <a:xfrm>
                <a:off x="4412" y="3073"/>
                <a:ext cx="151" cy="207"/>
              </a:xfrm>
              <a:custGeom>
                <a:avLst/>
                <a:gdLst>
                  <a:gd name="T0" fmla="*/ 136 w 137"/>
                  <a:gd name="T1" fmla="*/ 185 h 189"/>
                  <a:gd name="T2" fmla="*/ 4 w 137"/>
                  <a:gd name="T3" fmla="*/ 2 h 189"/>
                  <a:gd name="T4" fmla="*/ 1 w 137"/>
                  <a:gd name="T5" fmla="*/ 4 h 189"/>
                  <a:gd name="T6" fmla="*/ 133 w 137"/>
                  <a:gd name="T7" fmla="*/ 187 h 189"/>
                  <a:gd name="T8" fmla="*/ 136 w 137"/>
                  <a:gd name="T9" fmla="*/ 185 h 189"/>
                </a:gdLst>
                <a:ahLst/>
                <a:cxnLst>
                  <a:cxn ang="0">
                    <a:pos x="T0" y="T1"/>
                  </a:cxn>
                  <a:cxn ang="0">
                    <a:pos x="T2" y="T3"/>
                  </a:cxn>
                  <a:cxn ang="0">
                    <a:pos x="T4" y="T5"/>
                  </a:cxn>
                  <a:cxn ang="0">
                    <a:pos x="T6" y="T7"/>
                  </a:cxn>
                  <a:cxn ang="0">
                    <a:pos x="T8" y="T9"/>
                  </a:cxn>
                </a:cxnLst>
                <a:rect l="0" t="0" r="r" b="b"/>
                <a:pathLst>
                  <a:path w="137" h="189">
                    <a:moveTo>
                      <a:pt x="136" y="185"/>
                    </a:moveTo>
                    <a:cubicBezTo>
                      <a:pt x="91" y="124"/>
                      <a:pt x="44" y="65"/>
                      <a:pt x="4" y="2"/>
                    </a:cubicBezTo>
                    <a:cubicBezTo>
                      <a:pt x="2" y="0"/>
                      <a:pt x="0" y="2"/>
                      <a:pt x="1" y="4"/>
                    </a:cubicBezTo>
                    <a:cubicBezTo>
                      <a:pt x="41" y="67"/>
                      <a:pt x="87" y="127"/>
                      <a:pt x="133" y="187"/>
                    </a:cubicBezTo>
                    <a:cubicBezTo>
                      <a:pt x="134" y="189"/>
                      <a:pt x="137" y="187"/>
                      <a:pt x="136" y="1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5" name="ïšḻïďê-Freeform 313">
                <a:extLst>
                  <a:ext uri="{FF2B5EF4-FFF2-40B4-BE49-F238E27FC236}">
                    <a16:creationId xmlns:a16="http://schemas.microsoft.com/office/drawing/2014/main" id="{EFC43EC2-BAAF-4B66-B338-258A5ED4B284}"/>
                  </a:ext>
                </a:extLst>
              </p:cNvPr>
              <p:cNvSpPr>
                <a:spLocks/>
              </p:cNvSpPr>
              <p:nvPr/>
            </p:nvSpPr>
            <p:spPr bwMode="auto">
              <a:xfrm>
                <a:off x="4446" y="3086"/>
                <a:ext cx="144" cy="197"/>
              </a:xfrm>
              <a:custGeom>
                <a:avLst/>
                <a:gdLst>
                  <a:gd name="T0" fmla="*/ 130 w 131"/>
                  <a:gd name="T1" fmla="*/ 175 h 179"/>
                  <a:gd name="T2" fmla="*/ 63 w 131"/>
                  <a:gd name="T3" fmla="*/ 84 h 179"/>
                  <a:gd name="T4" fmla="*/ 2 w 131"/>
                  <a:gd name="T5" fmla="*/ 1 h 179"/>
                  <a:gd name="T6" fmla="*/ 1 w 131"/>
                  <a:gd name="T7" fmla="*/ 1 h 179"/>
                  <a:gd name="T8" fmla="*/ 56 w 131"/>
                  <a:gd name="T9" fmla="*/ 80 h 179"/>
                  <a:gd name="T10" fmla="*/ 127 w 131"/>
                  <a:gd name="T11" fmla="*/ 177 h 179"/>
                  <a:gd name="T12" fmla="*/ 130 w 131"/>
                  <a:gd name="T13" fmla="*/ 175 h 179"/>
                </a:gdLst>
                <a:ahLst/>
                <a:cxnLst>
                  <a:cxn ang="0">
                    <a:pos x="T0" y="T1"/>
                  </a:cxn>
                  <a:cxn ang="0">
                    <a:pos x="T2" y="T3"/>
                  </a:cxn>
                  <a:cxn ang="0">
                    <a:pos x="T4" y="T5"/>
                  </a:cxn>
                  <a:cxn ang="0">
                    <a:pos x="T6" y="T7"/>
                  </a:cxn>
                  <a:cxn ang="0">
                    <a:pos x="T8" y="T9"/>
                  </a:cxn>
                  <a:cxn ang="0">
                    <a:pos x="T10" y="T11"/>
                  </a:cxn>
                  <a:cxn ang="0">
                    <a:pos x="T12" y="T13"/>
                  </a:cxn>
                </a:cxnLst>
                <a:rect l="0" t="0" r="r" b="b"/>
                <a:pathLst>
                  <a:path w="131" h="179">
                    <a:moveTo>
                      <a:pt x="130" y="175"/>
                    </a:moveTo>
                    <a:cubicBezTo>
                      <a:pt x="108" y="144"/>
                      <a:pt x="85" y="114"/>
                      <a:pt x="63" y="84"/>
                    </a:cubicBezTo>
                    <a:cubicBezTo>
                      <a:pt x="43" y="56"/>
                      <a:pt x="19" y="31"/>
                      <a:pt x="2" y="1"/>
                    </a:cubicBezTo>
                    <a:cubicBezTo>
                      <a:pt x="2" y="0"/>
                      <a:pt x="0" y="1"/>
                      <a:pt x="1" y="1"/>
                    </a:cubicBezTo>
                    <a:cubicBezTo>
                      <a:pt x="15" y="30"/>
                      <a:pt x="37" y="53"/>
                      <a:pt x="56" y="80"/>
                    </a:cubicBezTo>
                    <a:cubicBezTo>
                      <a:pt x="79" y="112"/>
                      <a:pt x="103" y="145"/>
                      <a:pt x="127" y="177"/>
                    </a:cubicBezTo>
                    <a:cubicBezTo>
                      <a:pt x="129" y="179"/>
                      <a:pt x="131" y="177"/>
                      <a:pt x="130" y="1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6" name="ïšḻïďê-Freeform 314">
                <a:extLst>
                  <a:ext uri="{FF2B5EF4-FFF2-40B4-BE49-F238E27FC236}">
                    <a16:creationId xmlns:a16="http://schemas.microsoft.com/office/drawing/2014/main" id="{14EB561A-5386-48CB-B182-084DB568E134}"/>
                  </a:ext>
                </a:extLst>
              </p:cNvPr>
              <p:cNvSpPr>
                <a:spLocks/>
              </p:cNvSpPr>
              <p:nvPr/>
            </p:nvSpPr>
            <p:spPr bwMode="auto">
              <a:xfrm>
                <a:off x="4467" y="3081"/>
                <a:ext cx="143" cy="202"/>
              </a:xfrm>
              <a:custGeom>
                <a:avLst/>
                <a:gdLst>
                  <a:gd name="T0" fmla="*/ 129 w 130"/>
                  <a:gd name="T1" fmla="*/ 179 h 183"/>
                  <a:gd name="T2" fmla="*/ 62 w 130"/>
                  <a:gd name="T3" fmla="*/ 91 h 183"/>
                  <a:gd name="T4" fmla="*/ 1 w 130"/>
                  <a:gd name="T5" fmla="*/ 0 h 183"/>
                  <a:gd name="T6" fmla="*/ 0 w 130"/>
                  <a:gd name="T7" fmla="*/ 0 h 183"/>
                  <a:gd name="T8" fmla="*/ 126 w 130"/>
                  <a:gd name="T9" fmla="*/ 181 h 183"/>
                  <a:gd name="T10" fmla="*/ 129 w 130"/>
                  <a:gd name="T11" fmla="*/ 179 h 183"/>
                </a:gdLst>
                <a:ahLst/>
                <a:cxnLst>
                  <a:cxn ang="0">
                    <a:pos x="T0" y="T1"/>
                  </a:cxn>
                  <a:cxn ang="0">
                    <a:pos x="T2" y="T3"/>
                  </a:cxn>
                  <a:cxn ang="0">
                    <a:pos x="T4" y="T5"/>
                  </a:cxn>
                  <a:cxn ang="0">
                    <a:pos x="T6" y="T7"/>
                  </a:cxn>
                  <a:cxn ang="0">
                    <a:pos x="T8" y="T9"/>
                  </a:cxn>
                  <a:cxn ang="0">
                    <a:pos x="T10" y="T11"/>
                  </a:cxn>
                </a:cxnLst>
                <a:rect l="0" t="0" r="r" b="b"/>
                <a:pathLst>
                  <a:path w="130" h="183">
                    <a:moveTo>
                      <a:pt x="129" y="179"/>
                    </a:moveTo>
                    <a:cubicBezTo>
                      <a:pt x="106" y="151"/>
                      <a:pt x="83" y="121"/>
                      <a:pt x="62" y="91"/>
                    </a:cubicBezTo>
                    <a:cubicBezTo>
                      <a:pt x="40" y="61"/>
                      <a:pt x="22" y="30"/>
                      <a:pt x="1" y="0"/>
                    </a:cubicBezTo>
                    <a:cubicBezTo>
                      <a:pt x="0" y="0"/>
                      <a:pt x="0" y="0"/>
                      <a:pt x="0" y="0"/>
                    </a:cubicBezTo>
                    <a:cubicBezTo>
                      <a:pt x="32" y="65"/>
                      <a:pt x="80" y="126"/>
                      <a:pt x="126" y="181"/>
                    </a:cubicBezTo>
                    <a:cubicBezTo>
                      <a:pt x="127" y="183"/>
                      <a:pt x="130" y="181"/>
                      <a:pt x="129" y="17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7" name="ïšḻïďê-Freeform 315">
                <a:extLst>
                  <a:ext uri="{FF2B5EF4-FFF2-40B4-BE49-F238E27FC236}">
                    <a16:creationId xmlns:a16="http://schemas.microsoft.com/office/drawing/2014/main" id="{DD2038FB-9E24-4BFB-A6BA-B17A36265926}"/>
                  </a:ext>
                </a:extLst>
              </p:cNvPr>
              <p:cNvSpPr>
                <a:spLocks/>
              </p:cNvSpPr>
              <p:nvPr/>
            </p:nvSpPr>
            <p:spPr bwMode="auto">
              <a:xfrm>
                <a:off x="4491" y="3091"/>
                <a:ext cx="142" cy="203"/>
              </a:xfrm>
              <a:custGeom>
                <a:avLst/>
                <a:gdLst>
                  <a:gd name="T0" fmla="*/ 127 w 129"/>
                  <a:gd name="T1" fmla="*/ 180 h 184"/>
                  <a:gd name="T2" fmla="*/ 2 w 129"/>
                  <a:gd name="T3" fmla="*/ 1 h 184"/>
                  <a:gd name="T4" fmla="*/ 1 w 129"/>
                  <a:gd name="T5" fmla="*/ 2 h 184"/>
                  <a:gd name="T6" fmla="*/ 124 w 129"/>
                  <a:gd name="T7" fmla="*/ 183 h 184"/>
                  <a:gd name="T8" fmla="*/ 127 w 129"/>
                  <a:gd name="T9" fmla="*/ 180 h 184"/>
                </a:gdLst>
                <a:ahLst/>
                <a:cxnLst>
                  <a:cxn ang="0">
                    <a:pos x="T0" y="T1"/>
                  </a:cxn>
                  <a:cxn ang="0">
                    <a:pos x="T2" y="T3"/>
                  </a:cxn>
                  <a:cxn ang="0">
                    <a:pos x="T4" y="T5"/>
                  </a:cxn>
                  <a:cxn ang="0">
                    <a:pos x="T6" y="T7"/>
                  </a:cxn>
                  <a:cxn ang="0">
                    <a:pos x="T8" y="T9"/>
                  </a:cxn>
                </a:cxnLst>
                <a:rect l="0" t="0" r="r" b="b"/>
                <a:pathLst>
                  <a:path w="129" h="184">
                    <a:moveTo>
                      <a:pt x="127" y="180"/>
                    </a:moveTo>
                    <a:cubicBezTo>
                      <a:pt x="83" y="122"/>
                      <a:pt x="40" y="63"/>
                      <a:pt x="2" y="1"/>
                    </a:cubicBezTo>
                    <a:cubicBezTo>
                      <a:pt x="1" y="0"/>
                      <a:pt x="0" y="1"/>
                      <a:pt x="1" y="2"/>
                    </a:cubicBezTo>
                    <a:cubicBezTo>
                      <a:pt x="38" y="65"/>
                      <a:pt x="79" y="125"/>
                      <a:pt x="124" y="183"/>
                    </a:cubicBezTo>
                    <a:cubicBezTo>
                      <a:pt x="126" y="184"/>
                      <a:pt x="129" y="182"/>
                      <a:pt x="127" y="1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8" name="ïšḻïďê-Freeform 316">
                <a:extLst>
                  <a:ext uri="{FF2B5EF4-FFF2-40B4-BE49-F238E27FC236}">
                    <a16:creationId xmlns:a16="http://schemas.microsoft.com/office/drawing/2014/main" id="{F1A1F11D-E3F9-46B2-96DC-A6B22C64A8E7}"/>
                  </a:ext>
                </a:extLst>
              </p:cNvPr>
              <p:cNvSpPr>
                <a:spLocks/>
              </p:cNvSpPr>
              <p:nvPr/>
            </p:nvSpPr>
            <p:spPr bwMode="auto">
              <a:xfrm>
                <a:off x="4508" y="3089"/>
                <a:ext cx="143" cy="207"/>
              </a:xfrm>
              <a:custGeom>
                <a:avLst/>
                <a:gdLst>
                  <a:gd name="T0" fmla="*/ 129 w 130"/>
                  <a:gd name="T1" fmla="*/ 185 h 188"/>
                  <a:gd name="T2" fmla="*/ 2 w 130"/>
                  <a:gd name="T3" fmla="*/ 0 h 188"/>
                  <a:gd name="T4" fmla="*/ 1 w 130"/>
                  <a:gd name="T5" fmla="*/ 1 h 188"/>
                  <a:gd name="T6" fmla="*/ 128 w 130"/>
                  <a:gd name="T7" fmla="*/ 187 h 188"/>
                  <a:gd name="T8" fmla="*/ 129 w 130"/>
                  <a:gd name="T9" fmla="*/ 185 h 188"/>
                </a:gdLst>
                <a:ahLst/>
                <a:cxnLst>
                  <a:cxn ang="0">
                    <a:pos x="T0" y="T1"/>
                  </a:cxn>
                  <a:cxn ang="0">
                    <a:pos x="T2" y="T3"/>
                  </a:cxn>
                  <a:cxn ang="0">
                    <a:pos x="T4" y="T5"/>
                  </a:cxn>
                  <a:cxn ang="0">
                    <a:pos x="T6" y="T7"/>
                  </a:cxn>
                  <a:cxn ang="0">
                    <a:pos x="T8" y="T9"/>
                  </a:cxn>
                </a:cxnLst>
                <a:rect l="0" t="0" r="r" b="b"/>
                <a:pathLst>
                  <a:path w="130" h="188">
                    <a:moveTo>
                      <a:pt x="129" y="185"/>
                    </a:moveTo>
                    <a:cubicBezTo>
                      <a:pt x="86" y="124"/>
                      <a:pt x="43" y="63"/>
                      <a:pt x="2" y="0"/>
                    </a:cubicBezTo>
                    <a:cubicBezTo>
                      <a:pt x="2" y="0"/>
                      <a:pt x="0" y="0"/>
                      <a:pt x="1" y="1"/>
                    </a:cubicBezTo>
                    <a:cubicBezTo>
                      <a:pt x="41" y="64"/>
                      <a:pt x="84" y="126"/>
                      <a:pt x="128" y="187"/>
                    </a:cubicBezTo>
                    <a:cubicBezTo>
                      <a:pt x="128" y="188"/>
                      <a:pt x="130" y="187"/>
                      <a:pt x="129" y="1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9" name="ïšḻïďê-Freeform 317">
                <a:extLst>
                  <a:ext uri="{FF2B5EF4-FFF2-40B4-BE49-F238E27FC236}">
                    <a16:creationId xmlns:a16="http://schemas.microsoft.com/office/drawing/2014/main" id="{EEC45B14-367F-4774-BB4E-4C58B0433D63}"/>
                  </a:ext>
                </a:extLst>
              </p:cNvPr>
              <p:cNvSpPr>
                <a:spLocks/>
              </p:cNvSpPr>
              <p:nvPr/>
            </p:nvSpPr>
            <p:spPr bwMode="auto">
              <a:xfrm>
                <a:off x="4525" y="3084"/>
                <a:ext cx="141" cy="207"/>
              </a:xfrm>
              <a:custGeom>
                <a:avLst/>
                <a:gdLst>
                  <a:gd name="T0" fmla="*/ 126 w 128"/>
                  <a:gd name="T1" fmla="*/ 185 h 189"/>
                  <a:gd name="T2" fmla="*/ 1 w 128"/>
                  <a:gd name="T3" fmla="*/ 0 h 189"/>
                  <a:gd name="T4" fmla="*/ 0 w 128"/>
                  <a:gd name="T5" fmla="*/ 1 h 189"/>
                  <a:gd name="T6" fmla="*/ 6 w 128"/>
                  <a:gd name="T7" fmla="*/ 14 h 189"/>
                  <a:gd name="T8" fmla="*/ 6 w 128"/>
                  <a:gd name="T9" fmla="*/ 13 h 189"/>
                  <a:gd name="T10" fmla="*/ 8 w 128"/>
                  <a:gd name="T11" fmla="*/ 14 h 189"/>
                  <a:gd name="T12" fmla="*/ 23 w 128"/>
                  <a:gd name="T13" fmla="*/ 39 h 189"/>
                  <a:gd name="T14" fmla="*/ 55 w 128"/>
                  <a:gd name="T15" fmla="*/ 89 h 189"/>
                  <a:gd name="T16" fmla="*/ 124 w 128"/>
                  <a:gd name="T17" fmla="*/ 187 h 189"/>
                  <a:gd name="T18" fmla="*/ 126 w 128"/>
                  <a:gd name="T19" fmla="*/ 18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89">
                    <a:moveTo>
                      <a:pt x="126" y="185"/>
                    </a:moveTo>
                    <a:cubicBezTo>
                      <a:pt x="83" y="125"/>
                      <a:pt x="42" y="63"/>
                      <a:pt x="1" y="0"/>
                    </a:cubicBezTo>
                    <a:cubicBezTo>
                      <a:pt x="1" y="0"/>
                      <a:pt x="0" y="0"/>
                      <a:pt x="0" y="1"/>
                    </a:cubicBezTo>
                    <a:cubicBezTo>
                      <a:pt x="1" y="6"/>
                      <a:pt x="3" y="9"/>
                      <a:pt x="6" y="14"/>
                    </a:cubicBezTo>
                    <a:cubicBezTo>
                      <a:pt x="6" y="14"/>
                      <a:pt x="6" y="14"/>
                      <a:pt x="6" y="13"/>
                    </a:cubicBezTo>
                    <a:cubicBezTo>
                      <a:pt x="4" y="10"/>
                      <a:pt x="0" y="1"/>
                      <a:pt x="8" y="14"/>
                    </a:cubicBezTo>
                    <a:cubicBezTo>
                      <a:pt x="13" y="22"/>
                      <a:pt x="18" y="31"/>
                      <a:pt x="23" y="39"/>
                    </a:cubicBezTo>
                    <a:cubicBezTo>
                      <a:pt x="33" y="56"/>
                      <a:pt x="44" y="73"/>
                      <a:pt x="55" y="89"/>
                    </a:cubicBezTo>
                    <a:cubicBezTo>
                      <a:pt x="77" y="122"/>
                      <a:pt x="99" y="155"/>
                      <a:pt x="124" y="187"/>
                    </a:cubicBezTo>
                    <a:cubicBezTo>
                      <a:pt x="125" y="189"/>
                      <a:pt x="128" y="187"/>
                      <a:pt x="126" y="1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0" name="ïšḻïďê-Freeform 318">
                <a:extLst>
                  <a:ext uri="{FF2B5EF4-FFF2-40B4-BE49-F238E27FC236}">
                    <a16:creationId xmlns:a16="http://schemas.microsoft.com/office/drawing/2014/main" id="{8D784659-A68D-445E-9090-FB05CEBF43CC}"/>
                  </a:ext>
                </a:extLst>
              </p:cNvPr>
              <p:cNvSpPr>
                <a:spLocks/>
              </p:cNvSpPr>
              <p:nvPr/>
            </p:nvSpPr>
            <p:spPr bwMode="auto">
              <a:xfrm>
                <a:off x="4555" y="3110"/>
                <a:ext cx="99" cy="142"/>
              </a:xfrm>
              <a:custGeom>
                <a:avLst/>
                <a:gdLst>
                  <a:gd name="T0" fmla="*/ 89 w 90"/>
                  <a:gd name="T1" fmla="*/ 126 h 129"/>
                  <a:gd name="T2" fmla="*/ 43 w 90"/>
                  <a:gd name="T3" fmla="*/ 60 h 129"/>
                  <a:gd name="T4" fmla="*/ 22 w 90"/>
                  <a:gd name="T5" fmla="*/ 31 h 129"/>
                  <a:gd name="T6" fmla="*/ 10 w 90"/>
                  <a:gd name="T7" fmla="*/ 13 h 129"/>
                  <a:gd name="T8" fmla="*/ 7 w 90"/>
                  <a:gd name="T9" fmla="*/ 10 h 129"/>
                  <a:gd name="T10" fmla="*/ 7 w 90"/>
                  <a:gd name="T11" fmla="*/ 9 h 129"/>
                  <a:gd name="T12" fmla="*/ 3 w 90"/>
                  <a:gd name="T13" fmla="*/ 1 h 129"/>
                  <a:gd name="T14" fmla="*/ 1 w 90"/>
                  <a:gd name="T15" fmla="*/ 3 h 129"/>
                  <a:gd name="T16" fmla="*/ 87 w 90"/>
                  <a:gd name="T17" fmla="*/ 127 h 129"/>
                  <a:gd name="T18" fmla="*/ 89 w 90"/>
                  <a:gd name="T19"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129">
                    <a:moveTo>
                      <a:pt x="89" y="126"/>
                    </a:moveTo>
                    <a:cubicBezTo>
                      <a:pt x="75" y="103"/>
                      <a:pt x="59" y="82"/>
                      <a:pt x="43" y="60"/>
                    </a:cubicBezTo>
                    <a:cubicBezTo>
                      <a:pt x="36" y="51"/>
                      <a:pt x="29" y="41"/>
                      <a:pt x="22" y="31"/>
                    </a:cubicBezTo>
                    <a:cubicBezTo>
                      <a:pt x="18" y="25"/>
                      <a:pt x="14" y="19"/>
                      <a:pt x="10" y="13"/>
                    </a:cubicBezTo>
                    <a:cubicBezTo>
                      <a:pt x="10" y="13"/>
                      <a:pt x="9" y="11"/>
                      <a:pt x="7" y="10"/>
                    </a:cubicBezTo>
                    <a:cubicBezTo>
                      <a:pt x="7" y="10"/>
                      <a:pt x="7" y="9"/>
                      <a:pt x="7" y="9"/>
                    </a:cubicBezTo>
                    <a:cubicBezTo>
                      <a:pt x="6" y="7"/>
                      <a:pt x="4" y="4"/>
                      <a:pt x="3" y="1"/>
                    </a:cubicBezTo>
                    <a:cubicBezTo>
                      <a:pt x="2" y="0"/>
                      <a:pt x="0" y="1"/>
                      <a:pt x="1" y="3"/>
                    </a:cubicBezTo>
                    <a:cubicBezTo>
                      <a:pt x="25" y="47"/>
                      <a:pt x="58" y="86"/>
                      <a:pt x="87" y="127"/>
                    </a:cubicBezTo>
                    <a:cubicBezTo>
                      <a:pt x="88" y="129"/>
                      <a:pt x="90" y="127"/>
                      <a:pt x="89"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1" name="ïšḻïďê-Freeform 319">
                <a:extLst>
                  <a:ext uri="{FF2B5EF4-FFF2-40B4-BE49-F238E27FC236}">
                    <a16:creationId xmlns:a16="http://schemas.microsoft.com/office/drawing/2014/main" id="{874B0B1B-5DC4-4EF8-BF54-E320A107E5BD}"/>
                  </a:ext>
                </a:extLst>
              </p:cNvPr>
              <p:cNvSpPr>
                <a:spLocks/>
              </p:cNvSpPr>
              <p:nvPr/>
            </p:nvSpPr>
            <p:spPr bwMode="auto">
              <a:xfrm>
                <a:off x="4572" y="3107"/>
                <a:ext cx="98" cy="143"/>
              </a:xfrm>
              <a:custGeom>
                <a:avLst/>
                <a:gdLst>
                  <a:gd name="T0" fmla="*/ 87 w 89"/>
                  <a:gd name="T1" fmla="*/ 126 h 130"/>
                  <a:gd name="T2" fmla="*/ 3 w 89"/>
                  <a:gd name="T3" fmla="*/ 2 h 130"/>
                  <a:gd name="T4" fmla="*/ 1 w 89"/>
                  <a:gd name="T5" fmla="*/ 3 h 130"/>
                  <a:gd name="T6" fmla="*/ 9 w 89"/>
                  <a:gd name="T7" fmla="*/ 18 h 130"/>
                  <a:gd name="T8" fmla="*/ 10 w 89"/>
                  <a:gd name="T9" fmla="*/ 19 h 130"/>
                  <a:gd name="T10" fmla="*/ 12 w 89"/>
                  <a:gd name="T11" fmla="*/ 23 h 130"/>
                  <a:gd name="T12" fmla="*/ 36 w 89"/>
                  <a:gd name="T13" fmla="*/ 61 h 130"/>
                  <a:gd name="T14" fmla="*/ 84 w 89"/>
                  <a:gd name="T15" fmla="*/ 128 h 130"/>
                  <a:gd name="T16" fmla="*/ 87 w 89"/>
                  <a:gd name="T17"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130">
                    <a:moveTo>
                      <a:pt x="87" y="126"/>
                    </a:moveTo>
                    <a:cubicBezTo>
                      <a:pt x="58" y="85"/>
                      <a:pt x="30" y="44"/>
                      <a:pt x="3" y="2"/>
                    </a:cubicBezTo>
                    <a:cubicBezTo>
                      <a:pt x="2" y="0"/>
                      <a:pt x="0" y="2"/>
                      <a:pt x="1" y="3"/>
                    </a:cubicBezTo>
                    <a:cubicBezTo>
                      <a:pt x="4" y="8"/>
                      <a:pt x="6" y="13"/>
                      <a:pt x="9" y="18"/>
                    </a:cubicBezTo>
                    <a:cubicBezTo>
                      <a:pt x="9" y="19"/>
                      <a:pt x="9" y="19"/>
                      <a:pt x="10" y="19"/>
                    </a:cubicBezTo>
                    <a:cubicBezTo>
                      <a:pt x="11" y="20"/>
                      <a:pt x="11" y="21"/>
                      <a:pt x="12" y="23"/>
                    </a:cubicBezTo>
                    <a:cubicBezTo>
                      <a:pt x="20" y="36"/>
                      <a:pt x="28" y="48"/>
                      <a:pt x="36" y="61"/>
                    </a:cubicBezTo>
                    <a:cubicBezTo>
                      <a:pt x="51" y="84"/>
                      <a:pt x="67" y="106"/>
                      <a:pt x="84" y="128"/>
                    </a:cubicBezTo>
                    <a:cubicBezTo>
                      <a:pt x="86" y="130"/>
                      <a:pt x="89" y="128"/>
                      <a:pt x="87"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2" name="ïšḻïďê-Freeform 320">
                <a:extLst>
                  <a:ext uri="{FF2B5EF4-FFF2-40B4-BE49-F238E27FC236}">
                    <a16:creationId xmlns:a16="http://schemas.microsoft.com/office/drawing/2014/main" id="{A1F0FCC9-39F4-4C38-961E-94FD5133F075}"/>
                  </a:ext>
                </a:extLst>
              </p:cNvPr>
              <p:cNvSpPr>
                <a:spLocks/>
              </p:cNvSpPr>
              <p:nvPr/>
            </p:nvSpPr>
            <p:spPr bwMode="auto">
              <a:xfrm>
                <a:off x="4591" y="3112"/>
                <a:ext cx="67" cy="98"/>
              </a:xfrm>
              <a:custGeom>
                <a:avLst/>
                <a:gdLst>
                  <a:gd name="T0" fmla="*/ 59 w 60"/>
                  <a:gd name="T1" fmla="*/ 86 h 89"/>
                  <a:gd name="T2" fmla="*/ 3 w 60"/>
                  <a:gd name="T3" fmla="*/ 1 h 89"/>
                  <a:gd name="T4" fmla="*/ 0 w 60"/>
                  <a:gd name="T5" fmla="*/ 3 h 89"/>
                  <a:gd name="T6" fmla="*/ 3 w 60"/>
                  <a:gd name="T7" fmla="*/ 13 h 89"/>
                  <a:gd name="T8" fmla="*/ 5 w 60"/>
                  <a:gd name="T9" fmla="*/ 13 h 89"/>
                  <a:gd name="T10" fmla="*/ 11 w 60"/>
                  <a:gd name="T11" fmla="*/ 16 h 89"/>
                  <a:gd name="T12" fmla="*/ 27 w 60"/>
                  <a:gd name="T13" fmla="*/ 39 h 89"/>
                  <a:gd name="T14" fmla="*/ 56 w 60"/>
                  <a:gd name="T15" fmla="*/ 87 h 89"/>
                  <a:gd name="T16" fmla="*/ 59 w 60"/>
                  <a:gd name="T17"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9">
                    <a:moveTo>
                      <a:pt x="59" y="86"/>
                    </a:moveTo>
                    <a:cubicBezTo>
                      <a:pt x="42" y="56"/>
                      <a:pt x="27" y="25"/>
                      <a:pt x="3" y="1"/>
                    </a:cubicBezTo>
                    <a:cubicBezTo>
                      <a:pt x="1" y="0"/>
                      <a:pt x="0" y="2"/>
                      <a:pt x="0" y="3"/>
                    </a:cubicBezTo>
                    <a:cubicBezTo>
                      <a:pt x="1" y="7"/>
                      <a:pt x="2" y="10"/>
                      <a:pt x="3" y="13"/>
                    </a:cubicBezTo>
                    <a:cubicBezTo>
                      <a:pt x="3" y="15"/>
                      <a:pt x="6" y="14"/>
                      <a:pt x="5" y="13"/>
                    </a:cubicBezTo>
                    <a:cubicBezTo>
                      <a:pt x="4" y="3"/>
                      <a:pt x="7" y="11"/>
                      <a:pt x="11" y="16"/>
                    </a:cubicBezTo>
                    <a:cubicBezTo>
                      <a:pt x="17" y="23"/>
                      <a:pt x="22" y="31"/>
                      <a:pt x="27" y="39"/>
                    </a:cubicBezTo>
                    <a:cubicBezTo>
                      <a:pt x="37" y="55"/>
                      <a:pt x="46" y="72"/>
                      <a:pt x="56" y="87"/>
                    </a:cubicBezTo>
                    <a:cubicBezTo>
                      <a:pt x="57" y="89"/>
                      <a:pt x="60" y="87"/>
                      <a:pt x="59" y="8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3" name="ïšḻïďê-Freeform 321">
                <a:extLst>
                  <a:ext uri="{FF2B5EF4-FFF2-40B4-BE49-F238E27FC236}">
                    <a16:creationId xmlns:a16="http://schemas.microsoft.com/office/drawing/2014/main" id="{167BE2F2-7CAD-4C61-85E0-39E04A623264}"/>
                  </a:ext>
                </a:extLst>
              </p:cNvPr>
              <p:cNvSpPr>
                <a:spLocks/>
              </p:cNvSpPr>
              <p:nvPr/>
            </p:nvSpPr>
            <p:spPr bwMode="auto">
              <a:xfrm>
                <a:off x="4603" y="3113"/>
                <a:ext cx="49" cy="75"/>
              </a:xfrm>
              <a:custGeom>
                <a:avLst/>
                <a:gdLst>
                  <a:gd name="T0" fmla="*/ 44 w 45"/>
                  <a:gd name="T1" fmla="*/ 64 h 68"/>
                  <a:gd name="T2" fmla="*/ 24 w 45"/>
                  <a:gd name="T3" fmla="*/ 30 h 68"/>
                  <a:gd name="T4" fmla="*/ 15 w 45"/>
                  <a:gd name="T5" fmla="*/ 18 h 68"/>
                  <a:gd name="T6" fmla="*/ 3 w 45"/>
                  <a:gd name="T7" fmla="*/ 4 h 68"/>
                  <a:gd name="T8" fmla="*/ 5 w 45"/>
                  <a:gd name="T9" fmla="*/ 4 h 68"/>
                  <a:gd name="T10" fmla="*/ 2 w 45"/>
                  <a:gd name="T11" fmla="*/ 0 h 68"/>
                  <a:gd name="T12" fmla="*/ 1 w 45"/>
                  <a:gd name="T13" fmla="*/ 2 h 68"/>
                  <a:gd name="T14" fmla="*/ 16 w 45"/>
                  <a:gd name="T15" fmla="*/ 25 h 68"/>
                  <a:gd name="T16" fmla="*/ 41 w 45"/>
                  <a:gd name="T17" fmla="*/ 66 h 68"/>
                  <a:gd name="T18" fmla="*/ 44 w 45"/>
                  <a:gd name="T19"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8">
                    <a:moveTo>
                      <a:pt x="44" y="64"/>
                    </a:moveTo>
                    <a:cubicBezTo>
                      <a:pt x="37" y="53"/>
                      <a:pt x="30" y="41"/>
                      <a:pt x="24" y="30"/>
                    </a:cubicBezTo>
                    <a:cubicBezTo>
                      <a:pt x="21" y="26"/>
                      <a:pt x="18" y="22"/>
                      <a:pt x="15" y="18"/>
                    </a:cubicBezTo>
                    <a:cubicBezTo>
                      <a:pt x="13" y="15"/>
                      <a:pt x="4" y="7"/>
                      <a:pt x="3" y="4"/>
                    </a:cubicBezTo>
                    <a:cubicBezTo>
                      <a:pt x="3" y="6"/>
                      <a:pt x="5" y="5"/>
                      <a:pt x="5" y="4"/>
                    </a:cubicBezTo>
                    <a:cubicBezTo>
                      <a:pt x="5" y="1"/>
                      <a:pt x="5" y="1"/>
                      <a:pt x="2" y="0"/>
                    </a:cubicBezTo>
                    <a:cubicBezTo>
                      <a:pt x="1" y="0"/>
                      <a:pt x="0" y="1"/>
                      <a:pt x="1" y="2"/>
                    </a:cubicBezTo>
                    <a:cubicBezTo>
                      <a:pt x="4" y="11"/>
                      <a:pt x="11" y="18"/>
                      <a:pt x="16" y="25"/>
                    </a:cubicBezTo>
                    <a:cubicBezTo>
                      <a:pt x="26" y="38"/>
                      <a:pt x="33" y="53"/>
                      <a:pt x="41" y="66"/>
                    </a:cubicBezTo>
                    <a:cubicBezTo>
                      <a:pt x="42" y="68"/>
                      <a:pt x="45" y="66"/>
                      <a:pt x="44" y="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4" name="ïšḻïďê-Freeform 322">
                <a:extLst>
                  <a:ext uri="{FF2B5EF4-FFF2-40B4-BE49-F238E27FC236}">
                    <a16:creationId xmlns:a16="http://schemas.microsoft.com/office/drawing/2014/main" id="{399F8C5D-5A2F-4A8C-9D30-8800F4A320C7}"/>
                  </a:ext>
                </a:extLst>
              </p:cNvPr>
              <p:cNvSpPr>
                <a:spLocks/>
              </p:cNvSpPr>
              <p:nvPr/>
            </p:nvSpPr>
            <p:spPr bwMode="auto">
              <a:xfrm>
                <a:off x="4617" y="3102"/>
                <a:ext cx="40" cy="74"/>
              </a:xfrm>
              <a:custGeom>
                <a:avLst/>
                <a:gdLst>
                  <a:gd name="T0" fmla="*/ 36 w 36"/>
                  <a:gd name="T1" fmla="*/ 64 h 67"/>
                  <a:gd name="T2" fmla="*/ 3 w 36"/>
                  <a:gd name="T3" fmla="*/ 1 h 67"/>
                  <a:gd name="T4" fmla="*/ 0 w 36"/>
                  <a:gd name="T5" fmla="*/ 2 h 67"/>
                  <a:gd name="T6" fmla="*/ 33 w 36"/>
                  <a:gd name="T7" fmla="*/ 66 h 67"/>
                  <a:gd name="T8" fmla="*/ 36 w 36"/>
                  <a:gd name="T9" fmla="*/ 64 h 67"/>
                </a:gdLst>
                <a:ahLst/>
                <a:cxnLst>
                  <a:cxn ang="0">
                    <a:pos x="T0" y="T1"/>
                  </a:cxn>
                  <a:cxn ang="0">
                    <a:pos x="T2" y="T3"/>
                  </a:cxn>
                  <a:cxn ang="0">
                    <a:pos x="T4" y="T5"/>
                  </a:cxn>
                  <a:cxn ang="0">
                    <a:pos x="T6" y="T7"/>
                  </a:cxn>
                  <a:cxn ang="0">
                    <a:pos x="T8" y="T9"/>
                  </a:cxn>
                </a:cxnLst>
                <a:rect l="0" t="0" r="r" b="b"/>
                <a:pathLst>
                  <a:path w="36" h="67">
                    <a:moveTo>
                      <a:pt x="36" y="64"/>
                    </a:moveTo>
                    <a:cubicBezTo>
                      <a:pt x="24" y="44"/>
                      <a:pt x="7" y="25"/>
                      <a:pt x="3" y="1"/>
                    </a:cubicBezTo>
                    <a:cubicBezTo>
                      <a:pt x="2" y="0"/>
                      <a:pt x="0" y="0"/>
                      <a:pt x="0" y="2"/>
                    </a:cubicBezTo>
                    <a:cubicBezTo>
                      <a:pt x="4" y="25"/>
                      <a:pt x="21" y="45"/>
                      <a:pt x="33" y="66"/>
                    </a:cubicBezTo>
                    <a:cubicBezTo>
                      <a:pt x="34" y="67"/>
                      <a:pt x="36" y="66"/>
                      <a:pt x="36" y="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5" name="ïšḻïďê-Freeform 323">
                <a:extLst>
                  <a:ext uri="{FF2B5EF4-FFF2-40B4-BE49-F238E27FC236}">
                    <a16:creationId xmlns:a16="http://schemas.microsoft.com/office/drawing/2014/main" id="{9177EAB6-C18D-4EEE-9CFF-7CA8AE092911}"/>
                  </a:ext>
                </a:extLst>
              </p:cNvPr>
              <p:cNvSpPr>
                <a:spLocks/>
              </p:cNvSpPr>
              <p:nvPr/>
            </p:nvSpPr>
            <p:spPr bwMode="auto">
              <a:xfrm>
                <a:off x="4627" y="3109"/>
                <a:ext cx="25" cy="36"/>
              </a:xfrm>
              <a:custGeom>
                <a:avLst/>
                <a:gdLst>
                  <a:gd name="T0" fmla="*/ 22 w 23"/>
                  <a:gd name="T1" fmla="*/ 30 h 33"/>
                  <a:gd name="T2" fmla="*/ 4 w 23"/>
                  <a:gd name="T3" fmla="*/ 2 h 33"/>
                  <a:gd name="T4" fmla="*/ 1 w 23"/>
                  <a:gd name="T5" fmla="*/ 4 h 33"/>
                  <a:gd name="T6" fmla="*/ 19 w 23"/>
                  <a:gd name="T7" fmla="*/ 32 h 33"/>
                  <a:gd name="T8" fmla="*/ 22 w 23"/>
                  <a:gd name="T9" fmla="*/ 30 h 33"/>
                </a:gdLst>
                <a:ahLst/>
                <a:cxnLst>
                  <a:cxn ang="0">
                    <a:pos x="T0" y="T1"/>
                  </a:cxn>
                  <a:cxn ang="0">
                    <a:pos x="T2" y="T3"/>
                  </a:cxn>
                  <a:cxn ang="0">
                    <a:pos x="T4" y="T5"/>
                  </a:cxn>
                  <a:cxn ang="0">
                    <a:pos x="T6" y="T7"/>
                  </a:cxn>
                  <a:cxn ang="0">
                    <a:pos x="T8" y="T9"/>
                  </a:cxn>
                </a:cxnLst>
                <a:rect l="0" t="0" r="r" b="b"/>
                <a:pathLst>
                  <a:path w="23" h="33">
                    <a:moveTo>
                      <a:pt x="22" y="30"/>
                    </a:moveTo>
                    <a:cubicBezTo>
                      <a:pt x="17" y="20"/>
                      <a:pt x="11" y="11"/>
                      <a:pt x="4" y="2"/>
                    </a:cubicBezTo>
                    <a:cubicBezTo>
                      <a:pt x="3" y="0"/>
                      <a:pt x="0" y="2"/>
                      <a:pt x="1" y="4"/>
                    </a:cubicBezTo>
                    <a:cubicBezTo>
                      <a:pt x="8" y="13"/>
                      <a:pt x="14" y="22"/>
                      <a:pt x="19" y="32"/>
                    </a:cubicBezTo>
                    <a:cubicBezTo>
                      <a:pt x="20" y="33"/>
                      <a:pt x="23" y="32"/>
                      <a:pt x="22" y="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6" name="ïšḻïďê-Freeform 324">
                <a:extLst>
                  <a:ext uri="{FF2B5EF4-FFF2-40B4-BE49-F238E27FC236}">
                    <a16:creationId xmlns:a16="http://schemas.microsoft.com/office/drawing/2014/main" id="{90B6E1F1-96A2-4A36-8446-E3ADEB19DEF0}"/>
                  </a:ext>
                </a:extLst>
              </p:cNvPr>
              <p:cNvSpPr>
                <a:spLocks/>
              </p:cNvSpPr>
              <p:nvPr/>
            </p:nvSpPr>
            <p:spPr bwMode="auto">
              <a:xfrm>
                <a:off x="4647" y="3115"/>
                <a:ext cx="18" cy="28"/>
              </a:xfrm>
              <a:custGeom>
                <a:avLst/>
                <a:gdLst>
                  <a:gd name="T0" fmla="*/ 16 w 17"/>
                  <a:gd name="T1" fmla="*/ 22 h 25"/>
                  <a:gd name="T2" fmla="*/ 4 w 17"/>
                  <a:gd name="T3" fmla="*/ 1 h 25"/>
                  <a:gd name="T4" fmla="*/ 1 w 17"/>
                  <a:gd name="T5" fmla="*/ 3 h 25"/>
                  <a:gd name="T6" fmla="*/ 14 w 17"/>
                  <a:gd name="T7" fmla="*/ 23 h 25"/>
                  <a:gd name="T8" fmla="*/ 16 w 17"/>
                  <a:gd name="T9" fmla="*/ 22 h 25"/>
                </a:gdLst>
                <a:ahLst/>
                <a:cxnLst>
                  <a:cxn ang="0">
                    <a:pos x="T0" y="T1"/>
                  </a:cxn>
                  <a:cxn ang="0">
                    <a:pos x="T2" y="T3"/>
                  </a:cxn>
                  <a:cxn ang="0">
                    <a:pos x="T4" y="T5"/>
                  </a:cxn>
                  <a:cxn ang="0">
                    <a:pos x="T6" y="T7"/>
                  </a:cxn>
                  <a:cxn ang="0">
                    <a:pos x="T8" y="T9"/>
                  </a:cxn>
                </a:cxnLst>
                <a:rect l="0" t="0" r="r" b="b"/>
                <a:pathLst>
                  <a:path w="17" h="25">
                    <a:moveTo>
                      <a:pt x="16" y="22"/>
                    </a:moveTo>
                    <a:cubicBezTo>
                      <a:pt x="12" y="15"/>
                      <a:pt x="8" y="8"/>
                      <a:pt x="4" y="1"/>
                    </a:cubicBezTo>
                    <a:cubicBezTo>
                      <a:pt x="3" y="0"/>
                      <a:pt x="0" y="1"/>
                      <a:pt x="1" y="3"/>
                    </a:cubicBezTo>
                    <a:cubicBezTo>
                      <a:pt x="6" y="10"/>
                      <a:pt x="10" y="17"/>
                      <a:pt x="14" y="23"/>
                    </a:cubicBezTo>
                    <a:cubicBezTo>
                      <a:pt x="15" y="25"/>
                      <a:pt x="17" y="23"/>
                      <a:pt x="16"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7" name="i$liḋe-Freeform 325">
                <a:extLst>
                  <a:ext uri="{FF2B5EF4-FFF2-40B4-BE49-F238E27FC236}">
                    <a16:creationId xmlns:a16="http://schemas.microsoft.com/office/drawing/2014/main" id="{6A59449E-CC96-4967-B92B-F2C0AE5E9B85}"/>
                  </a:ext>
                </a:extLst>
              </p:cNvPr>
              <p:cNvSpPr>
                <a:spLocks/>
              </p:cNvSpPr>
              <p:nvPr/>
            </p:nvSpPr>
            <p:spPr bwMode="auto">
              <a:xfrm>
                <a:off x="4371" y="3317"/>
                <a:ext cx="68" cy="93"/>
              </a:xfrm>
              <a:custGeom>
                <a:avLst/>
                <a:gdLst>
                  <a:gd name="T0" fmla="*/ 61 w 62"/>
                  <a:gd name="T1" fmla="*/ 82 h 85"/>
                  <a:gd name="T2" fmla="*/ 2 w 62"/>
                  <a:gd name="T3" fmla="*/ 1 h 85"/>
                  <a:gd name="T4" fmla="*/ 0 w 62"/>
                  <a:gd name="T5" fmla="*/ 2 h 85"/>
                  <a:gd name="T6" fmla="*/ 58 w 62"/>
                  <a:gd name="T7" fmla="*/ 84 h 85"/>
                  <a:gd name="T8" fmla="*/ 61 w 62"/>
                  <a:gd name="T9" fmla="*/ 82 h 85"/>
                </a:gdLst>
                <a:ahLst/>
                <a:cxnLst>
                  <a:cxn ang="0">
                    <a:pos x="T0" y="T1"/>
                  </a:cxn>
                  <a:cxn ang="0">
                    <a:pos x="T2" y="T3"/>
                  </a:cxn>
                  <a:cxn ang="0">
                    <a:pos x="T4" y="T5"/>
                  </a:cxn>
                  <a:cxn ang="0">
                    <a:pos x="T6" y="T7"/>
                  </a:cxn>
                  <a:cxn ang="0">
                    <a:pos x="T8" y="T9"/>
                  </a:cxn>
                </a:cxnLst>
                <a:rect l="0" t="0" r="r" b="b"/>
                <a:pathLst>
                  <a:path w="62" h="85">
                    <a:moveTo>
                      <a:pt x="61" y="82"/>
                    </a:moveTo>
                    <a:cubicBezTo>
                      <a:pt x="40" y="56"/>
                      <a:pt x="20" y="29"/>
                      <a:pt x="2" y="1"/>
                    </a:cubicBezTo>
                    <a:cubicBezTo>
                      <a:pt x="1" y="0"/>
                      <a:pt x="0" y="1"/>
                      <a:pt x="0" y="2"/>
                    </a:cubicBezTo>
                    <a:cubicBezTo>
                      <a:pt x="18" y="31"/>
                      <a:pt x="38" y="58"/>
                      <a:pt x="58" y="84"/>
                    </a:cubicBezTo>
                    <a:cubicBezTo>
                      <a:pt x="59" y="85"/>
                      <a:pt x="62" y="84"/>
                      <a:pt x="61" y="8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8" name="i$liḋe-Freeform 326">
                <a:extLst>
                  <a:ext uri="{FF2B5EF4-FFF2-40B4-BE49-F238E27FC236}">
                    <a16:creationId xmlns:a16="http://schemas.microsoft.com/office/drawing/2014/main" id="{CD43C392-26BC-4D82-A059-F8908783E27A}"/>
                  </a:ext>
                </a:extLst>
              </p:cNvPr>
              <p:cNvSpPr>
                <a:spLocks/>
              </p:cNvSpPr>
              <p:nvPr/>
            </p:nvSpPr>
            <p:spPr bwMode="auto">
              <a:xfrm>
                <a:off x="4355" y="3249"/>
                <a:ext cx="310" cy="253"/>
              </a:xfrm>
              <a:custGeom>
                <a:avLst/>
                <a:gdLst>
                  <a:gd name="T0" fmla="*/ 279 w 282"/>
                  <a:gd name="T1" fmla="*/ 224 h 230"/>
                  <a:gd name="T2" fmla="*/ 136 w 282"/>
                  <a:gd name="T3" fmla="*/ 173 h 230"/>
                  <a:gd name="T4" fmla="*/ 124 w 282"/>
                  <a:gd name="T5" fmla="*/ 169 h 230"/>
                  <a:gd name="T6" fmla="*/ 60 w 282"/>
                  <a:gd name="T7" fmla="*/ 86 h 230"/>
                  <a:gd name="T8" fmla="*/ 1 w 282"/>
                  <a:gd name="T9" fmla="*/ 0 h 230"/>
                  <a:gd name="T10" fmla="*/ 1 w 282"/>
                  <a:gd name="T11" fmla="*/ 1 h 230"/>
                  <a:gd name="T12" fmla="*/ 51 w 282"/>
                  <a:gd name="T13" fmla="*/ 78 h 230"/>
                  <a:gd name="T14" fmla="*/ 120 w 282"/>
                  <a:gd name="T15" fmla="*/ 168 h 230"/>
                  <a:gd name="T16" fmla="*/ 54 w 282"/>
                  <a:gd name="T17" fmla="*/ 142 h 230"/>
                  <a:gd name="T18" fmla="*/ 14 w 282"/>
                  <a:gd name="T19" fmla="*/ 84 h 230"/>
                  <a:gd name="T20" fmla="*/ 13 w 282"/>
                  <a:gd name="T21" fmla="*/ 85 h 230"/>
                  <a:gd name="T22" fmla="*/ 51 w 282"/>
                  <a:gd name="T23" fmla="*/ 141 h 230"/>
                  <a:gd name="T24" fmla="*/ 33 w 282"/>
                  <a:gd name="T25" fmla="*/ 137 h 230"/>
                  <a:gd name="T26" fmla="*/ 1 w 282"/>
                  <a:gd name="T27" fmla="*/ 99 h 230"/>
                  <a:gd name="T28" fmla="*/ 0 w 282"/>
                  <a:gd name="T29" fmla="*/ 100 h 230"/>
                  <a:gd name="T30" fmla="*/ 29 w 282"/>
                  <a:gd name="T31" fmla="*/ 136 h 230"/>
                  <a:gd name="T32" fmla="*/ 6 w 282"/>
                  <a:gd name="T33" fmla="*/ 136 h 230"/>
                  <a:gd name="T34" fmla="*/ 2 w 282"/>
                  <a:gd name="T35" fmla="*/ 138 h 230"/>
                  <a:gd name="T36" fmla="*/ 1 w 282"/>
                  <a:gd name="T37" fmla="*/ 148 h 230"/>
                  <a:gd name="T38" fmla="*/ 6 w 282"/>
                  <a:gd name="T39" fmla="*/ 148 h 230"/>
                  <a:gd name="T40" fmla="*/ 31 w 282"/>
                  <a:gd name="T41" fmla="*/ 152 h 230"/>
                  <a:gd name="T42" fmla="*/ 66 w 282"/>
                  <a:gd name="T43" fmla="*/ 165 h 230"/>
                  <a:gd name="T44" fmla="*/ 132 w 282"/>
                  <a:gd name="T45" fmla="*/ 186 h 230"/>
                  <a:gd name="T46" fmla="*/ 277 w 282"/>
                  <a:gd name="T47" fmla="*/ 229 h 230"/>
                  <a:gd name="T48" fmla="*/ 279 w 282"/>
                  <a:gd name="T49" fmla="*/ 2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2" h="230">
                    <a:moveTo>
                      <a:pt x="279" y="224"/>
                    </a:moveTo>
                    <a:cubicBezTo>
                      <a:pt x="231" y="207"/>
                      <a:pt x="184" y="189"/>
                      <a:pt x="136" y="173"/>
                    </a:cubicBezTo>
                    <a:cubicBezTo>
                      <a:pt x="132" y="172"/>
                      <a:pt x="128" y="171"/>
                      <a:pt x="124" y="169"/>
                    </a:cubicBezTo>
                    <a:cubicBezTo>
                      <a:pt x="103" y="141"/>
                      <a:pt x="81" y="114"/>
                      <a:pt x="60" y="86"/>
                    </a:cubicBezTo>
                    <a:cubicBezTo>
                      <a:pt x="39" y="58"/>
                      <a:pt x="13" y="35"/>
                      <a:pt x="1" y="0"/>
                    </a:cubicBezTo>
                    <a:cubicBezTo>
                      <a:pt x="1" y="0"/>
                      <a:pt x="0" y="0"/>
                      <a:pt x="1" y="1"/>
                    </a:cubicBezTo>
                    <a:cubicBezTo>
                      <a:pt x="8" y="31"/>
                      <a:pt x="31" y="55"/>
                      <a:pt x="51" y="78"/>
                    </a:cubicBezTo>
                    <a:cubicBezTo>
                      <a:pt x="75" y="107"/>
                      <a:pt x="98" y="138"/>
                      <a:pt x="120" y="168"/>
                    </a:cubicBezTo>
                    <a:cubicBezTo>
                      <a:pt x="99" y="159"/>
                      <a:pt x="77" y="148"/>
                      <a:pt x="54" y="142"/>
                    </a:cubicBezTo>
                    <a:cubicBezTo>
                      <a:pt x="41" y="122"/>
                      <a:pt x="27" y="103"/>
                      <a:pt x="14" y="84"/>
                    </a:cubicBezTo>
                    <a:cubicBezTo>
                      <a:pt x="14" y="83"/>
                      <a:pt x="12" y="84"/>
                      <a:pt x="13" y="85"/>
                    </a:cubicBezTo>
                    <a:cubicBezTo>
                      <a:pt x="25" y="104"/>
                      <a:pt x="38" y="122"/>
                      <a:pt x="51" y="141"/>
                    </a:cubicBezTo>
                    <a:cubicBezTo>
                      <a:pt x="45" y="139"/>
                      <a:pt x="39" y="138"/>
                      <a:pt x="33" y="137"/>
                    </a:cubicBezTo>
                    <a:cubicBezTo>
                      <a:pt x="23" y="124"/>
                      <a:pt x="12" y="111"/>
                      <a:pt x="1" y="99"/>
                    </a:cubicBezTo>
                    <a:cubicBezTo>
                      <a:pt x="1" y="98"/>
                      <a:pt x="0" y="99"/>
                      <a:pt x="0" y="100"/>
                    </a:cubicBezTo>
                    <a:cubicBezTo>
                      <a:pt x="10" y="112"/>
                      <a:pt x="20" y="124"/>
                      <a:pt x="29" y="136"/>
                    </a:cubicBezTo>
                    <a:cubicBezTo>
                      <a:pt x="22" y="135"/>
                      <a:pt x="14" y="135"/>
                      <a:pt x="6" y="136"/>
                    </a:cubicBezTo>
                    <a:cubicBezTo>
                      <a:pt x="4" y="136"/>
                      <a:pt x="3" y="137"/>
                      <a:pt x="2" y="138"/>
                    </a:cubicBezTo>
                    <a:cubicBezTo>
                      <a:pt x="0" y="142"/>
                      <a:pt x="0" y="143"/>
                      <a:pt x="1" y="148"/>
                    </a:cubicBezTo>
                    <a:cubicBezTo>
                      <a:pt x="1" y="151"/>
                      <a:pt x="6" y="151"/>
                      <a:pt x="6" y="148"/>
                    </a:cubicBezTo>
                    <a:cubicBezTo>
                      <a:pt x="7" y="142"/>
                      <a:pt x="26" y="151"/>
                      <a:pt x="31" y="152"/>
                    </a:cubicBezTo>
                    <a:cubicBezTo>
                      <a:pt x="43" y="156"/>
                      <a:pt x="54" y="160"/>
                      <a:pt x="66" y="165"/>
                    </a:cubicBezTo>
                    <a:cubicBezTo>
                      <a:pt x="88" y="173"/>
                      <a:pt x="110" y="180"/>
                      <a:pt x="132" y="186"/>
                    </a:cubicBezTo>
                    <a:cubicBezTo>
                      <a:pt x="180" y="200"/>
                      <a:pt x="228" y="217"/>
                      <a:pt x="277" y="229"/>
                    </a:cubicBezTo>
                    <a:cubicBezTo>
                      <a:pt x="280" y="230"/>
                      <a:pt x="282" y="225"/>
                      <a:pt x="279" y="2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9" name="i$liḋe-Freeform 327">
                <a:extLst>
                  <a:ext uri="{FF2B5EF4-FFF2-40B4-BE49-F238E27FC236}">
                    <a16:creationId xmlns:a16="http://schemas.microsoft.com/office/drawing/2014/main" id="{E9928331-D04C-45D7-A675-3AF20220722F}"/>
                  </a:ext>
                </a:extLst>
              </p:cNvPr>
              <p:cNvSpPr>
                <a:spLocks/>
              </p:cNvSpPr>
              <p:nvPr/>
            </p:nvSpPr>
            <p:spPr bwMode="auto">
              <a:xfrm>
                <a:off x="4358" y="3209"/>
                <a:ext cx="154" cy="212"/>
              </a:xfrm>
              <a:custGeom>
                <a:avLst/>
                <a:gdLst>
                  <a:gd name="T0" fmla="*/ 139 w 140"/>
                  <a:gd name="T1" fmla="*/ 191 h 193"/>
                  <a:gd name="T2" fmla="*/ 1 w 140"/>
                  <a:gd name="T3" fmla="*/ 1 h 193"/>
                  <a:gd name="T4" fmla="*/ 0 w 140"/>
                  <a:gd name="T5" fmla="*/ 1 h 193"/>
                  <a:gd name="T6" fmla="*/ 5 w 140"/>
                  <a:gd name="T7" fmla="*/ 9 h 193"/>
                  <a:gd name="T8" fmla="*/ 8 w 140"/>
                  <a:gd name="T9" fmla="*/ 14 h 193"/>
                  <a:gd name="T10" fmla="*/ 25 w 140"/>
                  <a:gd name="T11" fmla="*/ 40 h 193"/>
                  <a:gd name="T12" fmla="*/ 59 w 140"/>
                  <a:gd name="T13" fmla="*/ 90 h 193"/>
                  <a:gd name="T14" fmla="*/ 136 w 140"/>
                  <a:gd name="T15" fmla="*/ 192 h 193"/>
                  <a:gd name="T16" fmla="*/ 139 w 140"/>
                  <a:gd name="T17" fmla="*/ 19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93">
                    <a:moveTo>
                      <a:pt x="139" y="191"/>
                    </a:moveTo>
                    <a:cubicBezTo>
                      <a:pt x="91" y="129"/>
                      <a:pt x="46" y="64"/>
                      <a:pt x="1" y="1"/>
                    </a:cubicBezTo>
                    <a:cubicBezTo>
                      <a:pt x="0" y="0"/>
                      <a:pt x="0" y="1"/>
                      <a:pt x="0" y="1"/>
                    </a:cubicBezTo>
                    <a:cubicBezTo>
                      <a:pt x="1" y="4"/>
                      <a:pt x="3" y="6"/>
                      <a:pt x="5" y="9"/>
                    </a:cubicBezTo>
                    <a:cubicBezTo>
                      <a:pt x="5" y="10"/>
                      <a:pt x="6" y="12"/>
                      <a:pt x="8" y="14"/>
                    </a:cubicBezTo>
                    <a:cubicBezTo>
                      <a:pt x="13" y="23"/>
                      <a:pt x="19" y="31"/>
                      <a:pt x="25" y="40"/>
                    </a:cubicBezTo>
                    <a:cubicBezTo>
                      <a:pt x="36" y="57"/>
                      <a:pt x="48" y="73"/>
                      <a:pt x="59" y="90"/>
                    </a:cubicBezTo>
                    <a:cubicBezTo>
                      <a:pt x="84" y="125"/>
                      <a:pt x="110" y="159"/>
                      <a:pt x="136" y="192"/>
                    </a:cubicBezTo>
                    <a:cubicBezTo>
                      <a:pt x="138" y="193"/>
                      <a:pt x="140" y="192"/>
                      <a:pt x="139" y="19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0" name="i$liḋe-Freeform 328">
                <a:extLst>
                  <a:ext uri="{FF2B5EF4-FFF2-40B4-BE49-F238E27FC236}">
                    <a16:creationId xmlns:a16="http://schemas.microsoft.com/office/drawing/2014/main" id="{B4101B92-6764-4E45-ACB4-C3BF67A2C40D}"/>
                  </a:ext>
                </a:extLst>
              </p:cNvPr>
              <p:cNvSpPr>
                <a:spLocks/>
              </p:cNvSpPr>
              <p:nvPr/>
            </p:nvSpPr>
            <p:spPr bwMode="auto">
              <a:xfrm>
                <a:off x="4398" y="3212"/>
                <a:ext cx="136" cy="200"/>
              </a:xfrm>
              <a:custGeom>
                <a:avLst/>
                <a:gdLst>
                  <a:gd name="T0" fmla="*/ 123 w 124"/>
                  <a:gd name="T1" fmla="*/ 180 h 182"/>
                  <a:gd name="T2" fmla="*/ 0 w 124"/>
                  <a:gd name="T3" fmla="*/ 0 h 182"/>
                  <a:gd name="T4" fmla="*/ 0 w 124"/>
                  <a:gd name="T5" fmla="*/ 1 h 182"/>
                  <a:gd name="T6" fmla="*/ 121 w 124"/>
                  <a:gd name="T7" fmla="*/ 181 h 182"/>
                  <a:gd name="T8" fmla="*/ 123 w 124"/>
                  <a:gd name="T9" fmla="*/ 180 h 182"/>
                </a:gdLst>
                <a:ahLst/>
                <a:cxnLst>
                  <a:cxn ang="0">
                    <a:pos x="T0" y="T1"/>
                  </a:cxn>
                  <a:cxn ang="0">
                    <a:pos x="T2" y="T3"/>
                  </a:cxn>
                  <a:cxn ang="0">
                    <a:pos x="T4" y="T5"/>
                  </a:cxn>
                  <a:cxn ang="0">
                    <a:pos x="T6" y="T7"/>
                  </a:cxn>
                  <a:cxn ang="0">
                    <a:pos x="T8" y="T9"/>
                  </a:cxn>
                </a:cxnLst>
                <a:rect l="0" t="0" r="r" b="b"/>
                <a:pathLst>
                  <a:path w="124" h="182">
                    <a:moveTo>
                      <a:pt x="123" y="180"/>
                    </a:moveTo>
                    <a:cubicBezTo>
                      <a:pt x="80" y="121"/>
                      <a:pt x="38" y="62"/>
                      <a:pt x="0" y="0"/>
                    </a:cubicBezTo>
                    <a:cubicBezTo>
                      <a:pt x="0" y="0"/>
                      <a:pt x="0" y="0"/>
                      <a:pt x="0" y="1"/>
                    </a:cubicBezTo>
                    <a:cubicBezTo>
                      <a:pt x="37" y="63"/>
                      <a:pt x="77" y="123"/>
                      <a:pt x="121" y="181"/>
                    </a:cubicBezTo>
                    <a:cubicBezTo>
                      <a:pt x="122" y="182"/>
                      <a:pt x="124" y="181"/>
                      <a:pt x="123" y="1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1" name="i$liḋe-Freeform 329">
                <a:extLst>
                  <a:ext uri="{FF2B5EF4-FFF2-40B4-BE49-F238E27FC236}">
                    <a16:creationId xmlns:a16="http://schemas.microsoft.com/office/drawing/2014/main" id="{0781965D-1CD3-410F-9E35-60DA0E4AE29D}"/>
                  </a:ext>
                </a:extLst>
              </p:cNvPr>
              <p:cNvSpPr>
                <a:spLocks/>
              </p:cNvSpPr>
              <p:nvPr/>
            </p:nvSpPr>
            <p:spPr bwMode="auto">
              <a:xfrm>
                <a:off x="4504" y="3328"/>
                <a:ext cx="58" cy="82"/>
              </a:xfrm>
              <a:custGeom>
                <a:avLst/>
                <a:gdLst>
                  <a:gd name="T0" fmla="*/ 51 w 52"/>
                  <a:gd name="T1" fmla="*/ 72 h 75"/>
                  <a:gd name="T2" fmla="*/ 3 w 52"/>
                  <a:gd name="T3" fmla="*/ 1 h 75"/>
                  <a:gd name="T4" fmla="*/ 1 w 52"/>
                  <a:gd name="T5" fmla="*/ 3 h 75"/>
                  <a:gd name="T6" fmla="*/ 49 w 52"/>
                  <a:gd name="T7" fmla="*/ 74 h 75"/>
                  <a:gd name="T8" fmla="*/ 51 w 52"/>
                  <a:gd name="T9" fmla="*/ 72 h 75"/>
                </a:gdLst>
                <a:ahLst/>
                <a:cxnLst>
                  <a:cxn ang="0">
                    <a:pos x="T0" y="T1"/>
                  </a:cxn>
                  <a:cxn ang="0">
                    <a:pos x="T2" y="T3"/>
                  </a:cxn>
                  <a:cxn ang="0">
                    <a:pos x="T4" y="T5"/>
                  </a:cxn>
                  <a:cxn ang="0">
                    <a:pos x="T6" y="T7"/>
                  </a:cxn>
                  <a:cxn ang="0">
                    <a:pos x="T8" y="T9"/>
                  </a:cxn>
                </a:cxnLst>
                <a:rect l="0" t="0" r="r" b="b"/>
                <a:pathLst>
                  <a:path w="52" h="75">
                    <a:moveTo>
                      <a:pt x="51" y="72"/>
                    </a:moveTo>
                    <a:cubicBezTo>
                      <a:pt x="35" y="49"/>
                      <a:pt x="19" y="25"/>
                      <a:pt x="3" y="1"/>
                    </a:cubicBezTo>
                    <a:cubicBezTo>
                      <a:pt x="2" y="0"/>
                      <a:pt x="0" y="1"/>
                      <a:pt x="1" y="3"/>
                    </a:cubicBezTo>
                    <a:cubicBezTo>
                      <a:pt x="17" y="27"/>
                      <a:pt x="33" y="50"/>
                      <a:pt x="49" y="74"/>
                    </a:cubicBezTo>
                    <a:cubicBezTo>
                      <a:pt x="50" y="75"/>
                      <a:pt x="52" y="74"/>
                      <a:pt x="51" y="7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2" name="i$liḋe-Freeform 330">
                <a:extLst>
                  <a:ext uri="{FF2B5EF4-FFF2-40B4-BE49-F238E27FC236}">
                    <a16:creationId xmlns:a16="http://schemas.microsoft.com/office/drawing/2014/main" id="{4939F21C-FDFB-4D2A-8A84-E7E5AD57622E}"/>
                  </a:ext>
                </a:extLst>
              </p:cNvPr>
              <p:cNvSpPr>
                <a:spLocks/>
              </p:cNvSpPr>
              <p:nvPr/>
            </p:nvSpPr>
            <p:spPr bwMode="auto">
              <a:xfrm>
                <a:off x="3079" y="3060"/>
                <a:ext cx="13" cy="11"/>
              </a:xfrm>
              <a:custGeom>
                <a:avLst/>
                <a:gdLst>
                  <a:gd name="T0" fmla="*/ 12 w 12"/>
                  <a:gd name="T1" fmla="*/ 8 h 10"/>
                  <a:gd name="T2" fmla="*/ 2 w 12"/>
                  <a:gd name="T3" fmla="*/ 1 h 10"/>
                  <a:gd name="T4" fmla="*/ 1 w 12"/>
                  <a:gd name="T5" fmla="*/ 2 h 10"/>
                  <a:gd name="T6" fmla="*/ 11 w 12"/>
                  <a:gd name="T7" fmla="*/ 10 h 10"/>
                  <a:gd name="T8" fmla="*/ 12 w 12"/>
                  <a:gd name="T9" fmla="*/ 8 h 10"/>
                </a:gdLst>
                <a:ahLst/>
                <a:cxnLst>
                  <a:cxn ang="0">
                    <a:pos x="T0" y="T1"/>
                  </a:cxn>
                  <a:cxn ang="0">
                    <a:pos x="T2" y="T3"/>
                  </a:cxn>
                  <a:cxn ang="0">
                    <a:pos x="T4" y="T5"/>
                  </a:cxn>
                  <a:cxn ang="0">
                    <a:pos x="T6" y="T7"/>
                  </a:cxn>
                  <a:cxn ang="0">
                    <a:pos x="T8" y="T9"/>
                  </a:cxn>
                </a:cxnLst>
                <a:rect l="0" t="0" r="r" b="b"/>
                <a:pathLst>
                  <a:path w="12" h="10">
                    <a:moveTo>
                      <a:pt x="12" y="8"/>
                    </a:moveTo>
                    <a:cubicBezTo>
                      <a:pt x="9" y="5"/>
                      <a:pt x="5" y="4"/>
                      <a:pt x="2" y="1"/>
                    </a:cubicBezTo>
                    <a:cubicBezTo>
                      <a:pt x="1" y="0"/>
                      <a:pt x="0" y="1"/>
                      <a:pt x="1" y="2"/>
                    </a:cubicBezTo>
                    <a:cubicBezTo>
                      <a:pt x="4" y="5"/>
                      <a:pt x="8" y="7"/>
                      <a:pt x="11" y="10"/>
                    </a:cubicBezTo>
                    <a:cubicBezTo>
                      <a:pt x="12" y="10"/>
                      <a:pt x="12" y="9"/>
                      <a:pt x="12" y="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3" name="i$liḋe-Freeform 331">
                <a:extLst>
                  <a:ext uri="{FF2B5EF4-FFF2-40B4-BE49-F238E27FC236}">
                    <a16:creationId xmlns:a16="http://schemas.microsoft.com/office/drawing/2014/main" id="{EB9A05D7-FB95-4DE0-9D4A-3591529291E7}"/>
                  </a:ext>
                </a:extLst>
              </p:cNvPr>
              <p:cNvSpPr>
                <a:spLocks/>
              </p:cNvSpPr>
              <p:nvPr/>
            </p:nvSpPr>
            <p:spPr bwMode="auto">
              <a:xfrm>
                <a:off x="3071" y="3042"/>
                <a:ext cx="42" cy="35"/>
              </a:xfrm>
              <a:custGeom>
                <a:avLst/>
                <a:gdLst>
                  <a:gd name="T0" fmla="*/ 37 w 38"/>
                  <a:gd name="T1" fmla="*/ 30 h 32"/>
                  <a:gd name="T2" fmla="*/ 1 w 38"/>
                  <a:gd name="T3" fmla="*/ 0 h 32"/>
                  <a:gd name="T4" fmla="*/ 0 w 38"/>
                  <a:gd name="T5" fmla="*/ 1 h 32"/>
                  <a:gd name="T6" fmla="*/ 36 w 38"/>
                  <a:gd name="T7" fmla="*/ 32 h 32"/>
                  <a:gd name="T8" fmla="*/ 37 w 38"/>
                  <a:gd name="T9" fmla="*/ 30 h 32"/>
                </a:gdLst>
                <a:ahLst/>
                <a:cxnLst>
                  <a:cxn ang="0">
                    <a:pos x="T0" y="T1"/>
                  </a:cxn>
                  <a:cxn ang="0">
                    <a:pos x="T2" y="T3"/>
                  </a:cxn>
                  <a:cxn ang="0">
                    <a:pos x="T4" y="T5"/>
                  </a:cxn>
                  <a:cxn ang="0">
                    <a:pos x="T6" y="T7"/>
                  </a:cxn>
                  <a:cxn ang="0">
                    <a:pos x="T8" y="T9"/>
                  </a:cxn>
                </a:cxnLst>
                <a:rect l="0" t="0" r="r" b="b"/>
                <a:pathLst>
                  <a:path w="38" h="32">
                    <a:moveTo>
                      <a:pt x="37" y="30"/>
                    </a:moveTo>
                    <a:cubicBezTo>
                      <a:pt x="23" y="22"/>
                      <a:pt x="12" y="11"/>
                      <a:pt x="1" y="0"/>
                    </a:cubicBezTo>
                    <a:cubicBezTo>
                      <a:pt x="0" y="0"/>
                      <a:pt x="0" y="1"/>
                      <a:pt x="0" y="1"/>
                    </a:cubicBezTo>
                    <a:cubicBezTo>
                      <a:pt x="11" y="12"/>
                      <a:pt x="22" y="24"/>
                      <a:pt x="36" y="32"/>
                    </a:cubicBezTo>
                    <a:cubicBezTo>
                      <a:pt x="37" y="32"/>
                      <a:pt x="38" y="31"/>
                      <a:pt x="37" y="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4" name="i$liḋe-Freeform 332">
                <a:extLst>
                  <a:ext uri="{FF2B5EF4-FFF2-40B4-BE49-F238E27FC236}">
                    <a16:creationId xmlns:a16="http://schemas.microsoft.com/office/drawing/2014/main" id="{3676DD98-9B30-411C-9324-25117EC0F124}"/>
                  </a:ext>
                </a:extLst>
              </p:cNvPr>
              <p:cNvSpPr>
                <a:spLocks/>
              </p:cNvSpPr>
              <p:nvPr/>
            </p:nvSpPr>
            <p:spPr bwMode="auto">
              <a:xfrm>
                <a:off x="3079" y="3030"/>
                <a:ext cx="54" cy="45"/>
              </a:xfrm>
              <a:custGeom>
                <a:avLst/>
                <a:gdLst>
                  <a:gd name="T0" fmla="*/ 48 w 49"/>
                  <a:gd name="T1" fmla="*/ 39 h 41"/>
                  <a:gd name="T2" fmla="*/ 2 w 49"/>
                  <a:gd name="T3" fmla="*/ 1 h 41"/>
                  <a:gd name="T4" fmla="*/ 1 w 49"/>
                  <a:gd name="T5" fmla="*/ 2 h 41"/>
                  <a:gd name="T6" fmla="*/ 46 w 49"/>
                  <a:gd name="T7" fmla="*/ 40 h 41"/>
                  <a:gd name="T8" fmla="*/ 48 w 49"/>
                  <a:gd name="T9" fmla="*/ 39 h 41"/>
                </a:gdLst>
                <a:ahLst/>
                <a:cxnLst>
                  <a:cxn ang="0">
                    <a:pos x="T0" y="T1"/>
                  </a:cxn>
                  <a:cxn ang="0">
                    <a:pos x="T2" y="T3"/>
                  </a:cxn>
                  <a:cxn ang="0">
                    <a:pos x="T4" y="T5"/>
                  </a:cxn>
                  <a:cxn ang="0">
                    <a:pos x="T6" y="T7"/>
                  </a:cxn>
                  <a:cxn ang="0">
                    <a:pos x="T8" y="T9"/>
                  </a:cxn>
                </a:cxnLst>
                <a:rect l="0" t="0" r="r" b="b"/>
                <a:pathLst>
                  <a:path w="49" h="41">
                    <a:moveTo>
                      <a:pt x="48" y="39"/>
                    </a:moveTo>
                    <a:cubicBezTo>
                      <a:pt x="33" y="26"/>
                      <a:pt x="17" y="13"/>
                      <a:pt x="2" y="1"/>
                    </a:cubicBezTo>
                    <a:cubicBezTo>
                      <a:pt x="1" y="0"/>
                      <a:pt x="0" y="1"/>
                      <a:pt x="1" y="2"/>
                    </a:cubicBezTo>
                    <a:cubicBezTo>
                      <a:pt x="16" y="15"/>
                      <a:pt x="31" y="28"/>
                      <a:pt x="46" y="40"/>
                    </a:cubicBezTo>
                    <a:cubicBezTo>
                      <a:pt x="47" y="41"/>
                      <a:pt x="49" y="40"/>
                      <a:pt x="48" y="3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5" name="i$liḋe-Freeform 333">
                <a:extLst>
                  <a:ext uri="{FF2B5EF4-FFF2-40B4-BE49-F238E27FC236}">
                    <a16:creationId xmlns:a16="http://schemas.microsoft.com/office/drawing/2014/main" id="{9382E142-1609-4C94-9527-70277BB976D9}"/>
                  </a:ext>
                </a:extLst>
              </p:cNvPr>
              <p:cNvSpPr>
                <a:spLocks/>
              </p:cNvSpPr>
              <p:nvPr/>
            </p:nvSpPr>
            <p:spPr bwMode="auto">
              <a:xfrm>
                <a:off x="3066" y="2998"/>
                <a:ext cx="83" cy="75"/>
              </a:xfrm>
              <a:custGeom>
                <a:avLst/>
                <a:gdLst>
                  <a:gd name="T0" fmla="*/ 74 w 75"/>
                  <a:gd name="T1" fmla="*/ 65 h 68"/>
                  <a:gd name="T2" fmla="*/ 3 w 75"/>
                  <a:gd name="T3" fmla="*/ 2 h 68"/>
                  <a:gd name="T4" fmla="*/ 1 w 75"/>
                  <a:gd name="T5" fmla="*/ 3 h 68"/>
                  <a:gd name="T6" fmla="*/ 72 w 75"/>
                  <a:gd name="T7" fmla="*/ 67 h 68"/>
                  <a:gd name="T8" fmla="*/ 74 w 75"/>
                  <a:gd name="T9" fmla="*/ 65 h 68"/>
                </a:gdLst>
                <a:ahLst/>
                <a:cxnLst>
                  <a:cxn ang="0">
                    <a:pos x="T0" y="T1"/>
                  </a:cxn>
                  <a:cxn ang="0">
                    <a:pos x="T2" y="T3"/>
                  </a:cxn>
                  <a:cxn ang="0">
                    <a:pos x="T4" y="T5"/>
                  </a:cxn>
                  <a:cxn ang="0">
                    <a:pos x="T6" y="T7"/>
                  </a:cxn>
                  <a:cxn ang="0">
                    <a:pos x="T8" y="T9"/>
                  </a:cxn>
                </a:cxnLst>
                <a:rect l="0" t="0" r="r" b="b"/>
                <a:pathLst>
                  <a:path w="75" h="68">
                    <a:moveTo>
                      <a:pt x="74" y="65"/>
                    </a:moveTo>
                    <a:cubicBezTo>
                      <a:pt x="48" y="46"/>
                      <a:pt x="25" y="24"/>
                      <a:pt x="3" y="2"/>
                    </a:cubicBezTo>
                    <a:cubicBezTo>
                      <a:pt x="2" y="0"/>
                      <a:pt x="0" y="2"/>
                      <a:pt x="1" y="3"/>
                    </a:cubicBezTo>
                    <a:cubicBezTo>
                      <a:pt x="24" y="26"/>
                      <a:pt x="46" y="48"/>
                      <a:pt x="72" y="67"/>
                    </a:cubicBezTo>
                    <a:cubicBezTo>
                      <a:pt x="74" y="68"/>
                      <a:pt x="75" y="66"/>
                      <a:pt x="74" y="6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6" name="i$liḋe-Freeform 334">
                <a:extLst>
                  <a:ext uri="{FF2B5EF4-FFF2-40B4-BE49-F238E27FC236}">
                    <a16:creationId xmlns:a16="http://schemas.microsoft.com/office/drawing/2014/main" id="{06AC5DEC-03A9-4580-AD10-2E32E980D661}"/>
                  </a:ext>
                </a:extLst>
              </p:cNvPr>
              <p:cNvSpPr>
                <a:spLocks/>
              </p:cNvSpPr>
              <p:nvPr/>
            </p:nvSpPr>
            <p:spPr bwMode="auto">
              <a:xfrm>
                <a:off x="3068" y="2977"/>
                <a:ext cx="78" cy="70"/>
              </a:xfrm>
              <a:custGeom>
                <a:avLst/>
                <a:gdLst>
                  <a:gd name="T0" fmla="*/ 70 w 71"/>
                  <a:gd name="T1" fmla="*/ 61 h 64"/>
                  <a:gd name="T2" fmla="*/ 2 w 71"/>
                  <a:gd name="T3" fmla="*/ 1 h 64"/>
                  <a:gd name="T4" fmla="*/ 1 w 71"/>
                  <a:gd name="T5" fmla="*/ 2 h 64"/>
                  <a:gd name="T6" fmla="*/ 69 w 71"/>
                  <a:gd name="T7" fmla="*/ 63 h 64"/>
                  <a:gd name="T8" fmla="*/ 70 w 71"/>
                  <a:gd name="T9" fmla="*/ 61 h 64"/>
                </a:gdLst>
                <a:ahLst/>
                <a:cxnLst>
                  <a:cxn ang="0">
                    <a:pos x="T0" y="T1"/>
                  </a:cxn>
                  <a:cxn ang="0">
                    <a:pos x="T2" y="T3"/>
                  </a:cxn>
                  <a:cxn ang="0">
                    <a:pos x="T4" y="T5"/>
                  </a:cxn>
                  <a:cxn ang="0">
                    <a:pos x="T6" y="T7"/>
                  </a:cxn>
                  <a:cxn ang="0">
                    <a:pos x="T8" y="T9"/>
                  </a:cxn>
                </a:cxnLst>
                <a:rect l="0" t="0" r="r" b="b"/>
                <a:pathLst>
                  <a:path w="71" h="64">
                    <a:moveTo>
                      <a:pt x="70" y="61"/>
                    </a:moveTo>
                    <a:cubicBezTo>
                      <a:pt x="47" y="41"/>
                      <a:pt x="24" y="21"/>
                      <a:pt x="2" y="1"/>
                    </a:cubicBezTo>
                    <a:cubicBezTo>
                      <a:pt x="1" y="0"/>
                      <a:pt x="0" y="1"/>
                      <a:pt x="1" y="2"/>
                    </a:cubicBezTo>
                    <a:cubicBezTo>
                      <a:pt x="23" y="22"/>
                      <a:pt x="46" y="43"/>
                      <a:pt x="69" y="63"/>
                    </a:cubicBezTo>
                    <a:cubicBezTo>
                      <a:pt x="70" y="64"/>
                      <a:pt x="71" y="62"/>
                      <a:pt x="70" y="6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7" name="i$liḋe-Freeform 335">
                <a:extLst>
                  <a:ext uri="{FF2B5EF4-FFF2-40B4-BE49-F238E27FC236}">
                    <a16:creationId xmlns:a16="http://schemas.microsoft.com/office/drawing/2014/main" id="{A0A434B9-ABB9-4257-9788-967E0F27EC45}"/>
                  </a:ext>
                </a:extLst>
              </p:cNvPr>
              <p:cNvSpPr>
                <a:spLocks/>
              </p:cNvSpPr>
              <p:nvPr/>
            </p:nvSpPr>
            <p:spPr bwMode="auto">
              <a:xfrm>
                <a:off x="3075" y="2957"/>
                <a:ext cx="116" cy="101"/>
              </a:xfrm>
              <a:custGeom>
                <a:avLst/>
                <a:gdLst>
                  <a:gd name="T0" fmla="*/ 104 w 105"/>
                  <a:gd name="T1" fmla="*/ 89 h 92"/>
                  <a:gd name="T2" fmla="*/ 3 w 105"/>
                  <a:gd name="T3" fmla="*/ 1 h 92"/>
                  <a:gd name="T4" fmla="*/ 1 w 105"/>
                  <a:gd name="T5" fmla="*/ 2 h 92"/>
                  <a:gd name="T6" fmla="*/ 103 w 105"/>
                  <a:gd name="T7" fmla="*/ 91 h 92"/>
                  <a:gd name="T8" fmla="*/ 104 w 105"/>
                  <a:gd name="T9" fmla="*/ 89 h 92"/>
                </a:gdLst>
                <a:ahLst/>
                <a:cxnLst>
                  <a:cxn ang="0">
                    <a:pos x="T0" y="T1"/>
                  </a:cxn>
                  <a:cxn ang="0">
                    <a:pos x="T2" y="T3"/>
                  </a:cxn>
                  <a:cxn ang="0">
                    <a:pos x="T4" y="T5"/>
                  </a:cxn>
                  <a:cxn ang="0">
                    <a:pos x="T6" y="T7"/>
                  </a:cxn>
                  <a:cxn ang="0">
                    <a:pos x="T8" y="T9"/>
                  </a:cxn>
                </a:cxnLst>
                <a:rect l="0" t="0" r="r" b="b"/>
                <a:pathLst>
                  <a:path w="105" h="92">
                    <a:moveTo>
                      <a:pt x="104" y="89"/>
                    </a:moveTo>
                    <a:cubicBezTo>
                      <a:pt x="70" y="60"/>
                      <a:pt x="34" y="33"/>
                      <a:pt x="3" y="1"/>
                    </a:cubicBezTo>
                    <a:cubicBezTo>
                      <a:pt x="2" y="0"/>
                      <a:pt x="0" y="1"/>
                      <a:pt x="1" y="2"/>
                    </a:cubicBezTo>
                    <a:cubicBezTo>
                      <a:pt x="32" y="35"/>
                      <a:pt x="68" y="62"/>
                      <a:pt x="103" y="91"/>
                    </a:cubicBezTo>
                    <a:cubicBezTo>
                      <a:pt x="104" y="92"/>
                      <a:pt x="105" y="90"/>
                      <a:pt x="104" y="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8" name="i$liḋe-Freeform 336">
                <a:extLst>
                  <a:ext uri="{FF2B5EF4-FFF2-40B4-BE49-F238E27FC236}">
                    <a16:creationId xmlns:a16="http://schemas.microsoft.com/office/drawing/2014/main" id="{A506E64D-EA71-4676-8145-936E58E4F085}"/>
                  </a:ext>
                </a:extLst>
              </p:cNvPr>
              <p:cNvSpPr>
                <a:spLocks/>
              </p:cNvSpPr>
              <p:nvPr/>
            </p:nvSpPr>
            <p:spPr bwMode="auto">
              <a:xfrm>
                <a:off x="3090" y="2943"/>
                <a:ext cx="84" cy="79"/>
              </a:xfrm>
              <a:custGeom>
                <a:avLst/>
                <a:gdLst>
                  <a:gd name="T0" fmla="*/ 76 w 77"/>
                  <a:gd name="T1" fmla="*/ 69 h 72"/>
                  <a:gd name="T2" fmla="*/ 2 w 77"/>
                  <a:gd name="T3" fmla="*/ 1 h 72"/>
                  <a:gd name="T4" fmla="*/ 1 w 77"/>
                  <a:gd name="T5" fmla="*/ 3 h 72"/>
                  <a:gd name="T6" fmla="*/ 74 w 77"/>
                  <a:gd name="T7" fmla="*/ 71 h 72"/>
                  <a:gd name="T8" fmla="*/ 76 w 77"/>
                  <a:gd name="T9" fmla="*/ 69 h 72"/>
                </a:gdLst>
                <a:ahLst/>
                <a:cxnLst>
                  <a:cxn ang="0">
                    <a:pos x="T0" y="T1"/>
                  </a:cxn>
                  <a:cxn ang="0">
                    <a:pos x="T2" y="T3"/>
                  </a:cxn>
                  <a:cxn ang="0">
                    <a:pos x="T4" y="T5"/>
                  </a:cxn>
                  <a:cxn ang="0">
                    <a:pos x="T6" y="T7"/>
                  </a:cxn>
                  <a:cxn ang="0">
                    <a:pos x="T8" y="T9"/>
                  </a:cxn>
                </a:cxnLst>
                <a:rect l="0" t="0" r="r" b="b"/>
                <a:pathLst>
                  <a:path w="77" h="72">
                    <a:moveTo>
                      <a:pt x="76" y="69"/>
                    </a:moveTo>
                    <a:cubicBezTo>
                      <a:pt x="52" y="46"/>
                      <a:pt x="27" y="23"/>
                      <a:pt x="2" y="1"/>
                    </a:cubicBezTo>
                    <a:cubicBezTo>
                      <a:pt x="1" y="0"/>
                      <a:pt x="0" y="2"/>
                      <a:pt x="1" y="3"/>
                    </a:cubicBezTo>
                    <a:cubicBezTo>
                      <a:pt x="26" y="25"/>
                      <a:pt x="51" y="47"/>
                      <a:pt x="74" y="71"/>
                    </a:cubicBezTo>
                    <a:cubicBezTo>
                      <a:pt x="75" y="72"/>
                      <a:pt x="77" y="70"/>
                      <a:pt x="76" y="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9" name="îṣļîḑé-Freeform 337">
                <a:extLst>
                  <a:ext uri="{FF2B5EF4-FFF2-40B4-BE49-F238E27FC236}">
                    <a16:creationId xmlns:a16="http://schemas.microsoft.com/office/drawing/2014/main" id="{B20C5C02-1A96-4A32-BC5C-F5FB3FDF3F23}"/>
                  </a:ext>
                </a:extLst>
              </p:cNvPr>
              <p:cNvSpPr>
                <a:spLocks/>
              </p:cNvSpPr>
              <p:nvPr/>
            </p:nvSpPr>
            <p:spPr bwMode="auto">
              <a:xfrm>
                <a:off x="3092" y="2921"/>
                <a:ext cx="76" cy="72"/>
              </a:xfrm>
              <a:custGeom>
                <a:avLst/>
                <a:gdLst>
                  <a:gd name="T0" fmla="*/ 69 w 69"/>
                  <a:gd name="T1" fmla="*/ 64 h 66"/>
                  <a:gd name="T2" fmla="*/ 3 w 69"/>
                  <a:gd name="T3" fmla="*/ 1 h 66"/>
                  <a:gd name="T4" fmla="*/ 1 w 69"/>
                  <a:gd name="T5" fmla="*/ 2 h 66"/>
                  <a:gd name="T6" fmla="*/ 67 w 69"/>
                  <a:gd name="T7" fmla="*/ 66 h 66"/>
                  <a:gd name="T8" fmla="*/ 69 w 69"/>
                  <a:gd name="T9" fmla="*/ 64 h 66"/>
                </a:gdLst>
                <a:ahLst/>
                <a:cxnLst>
                  <a:cxn ang="0">
                    <a:pos x="T0" y="T1"/>
                  </a:cxn>
                  <a:cxn ang="0">
                    <a:pos x="T2" y="T3"/>
                  </a:cxn>
                  <a:cxn ang="0">
                    <a:pos x="T4" y="T5"/>
                  </a:cxn>
                  <a:cxn ang="0">
                    <a:pos x="T6" y="T7"/>
                  </a:cxn>
                  <a:cxn ang="0">
                    <a:pos x="T8" y="T9"/>
                  </a:cxn>
                </a:cxnLst>
                <a:rect l="0" t="0" r="r" b="b"/>
                <a:pathLst>
                  <a:path w="69" h="66">
                    <a:moveTo>
                      <a:pt x="69" y="64"/>
                    </a:moveTo>
                    <a:cubicBezTo>
                      <a:pt x="46" y="44"/>
                      <a:pt x="24" y="22"/>
                      <a:pt x="3" y="1"/>
                    </a:cubicBezTo>
                    <a:cubicBezTo>
                      <a:pt x="2" y="0"/>
                      <a:pt x="0" y="1"/>
                      <a:pt x="1" y="2"/>
                    </a:cubicBezTo>
                    <a:cubicBezTo>
                      <a:pt x="23" y="24"/>
                      <a:pt x="45" y="45"/>
                      <a:pt x="67" y="66"/>
                    </a:cubicBezTo>
                    <a:cubicBezTo>
                      <a:pt x="68" y="66"/>
                      <a:pt x="69" y="65"/>
                      <a:pt x="69" y="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0" name="îṣļîḑé-Freeform 338">
                <a:extLst>
                  <a:ext uri="{FF2B5EF4-FFF2-40B4-BE49-F238E27FC236}">
                    <a16:creationId xmlns:a16="http://schemas.microsoft.com/office/drawing/2014/main" id="{F334E460-9CA7-4554-B7B9-0174841C038A}"/>
                  </a:ext>
                </a:extLst>
              </p:cNvPr>
              <p:cNvSpPr>
                <a:spLocks/>
              </p:cNvSpPr>
              <p:nvPr/>
            </p:nvSpPr>
            <p:spPr bwMode="auto">
              <a:xfrm>
                <a:off x="3073" y="2873"/>
                <a:ext cx="123" cy="124"/>
              </a:xfrm>
              <a:custGeom>
                <a:avLst/>
                <a:gdLst>
                  <a:gd name="T0" fmla="*/ 111 w 112"/>
                  <a:gd name="T1" fmla="*/ 110 h 112"/>
                  <a:gd name="T2" fmla="*/ 2 w 112"/>
                  <a:gd name="T3" fmla="*/ 0 h 112"/>
                  <a:gd name="T4" fmla="*/ 1 w 112"/>
                  <a:gd name="T5" fmla="*/ 2 h 112"/>
                  <a:gd name="T6" fmla="*/ 110 w 112"/>
                  <a:gd name="T7" fmla="*/ 111 h 112"/>
                  <a:gd name="T8" fmla="*/ 111 w 112"/>
                  <a:gd name="T9" fmla="*/ 110 h 112"/>
                </a:gdLst>
                <a:ahLst/>
                <a:cxnLst>
                  <a:cxn ang="0">
                    <a:pos x="T0" y="T1"/>
                  </a:cxn>
                  <a:cxn ang="0">
                    <a:pos x="T2" y="T3"/>
                  </a:cxn>
                  <a:cxn ang="0">
                    <a:pos x="T4" y="T5"/>
                  </a:cxn>
                  <a:cxn ang="0">
                    <a:pos x="T6" y="T7"/>
                  </a:cxn>
                  <a:cxn ang="0">
                    <a:pos x="T8" y="T9"/>
                  </a:cxn>
                </a:cxnLst>
                <a:rect l="0" t="0" r="r" b="b"/>
                <a:pathLst>
                  <a:path w="112" h="112">
                    <a:moveTo>
                      <a:pt x="111" y="110"/>
                    </a:moveTo>
                    <a:cubicBezTo>
                      <a:pt x="75" y="73"/>
                      <a:pt x="38" y="37"/>
                      <a:pt x="2" y="0"/>
                    </a:cubicBezTo>
                    <a:cubicBezTo>
                      <a:pt x="1" y="0"/>
                      <a:pt x="0" y="1"/>
                      <a:pt x="1" y="2"/>
                    </a:cubicBezTo>
                    <a:cubicBezTo>
                      <a:pt x="37" y="38"/>
                      <a:pt x="73" y="75"/>
                      <a:pt x="110" y="111"/>
                    </a:cubicBezTo>
                    <a:cubicBezTo>
                      <a:pt x="111" y="112"/>
                      <a:pt x="112" y="111"/>
                      <a:pt x="111" y="11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1" name="îṣļîḑé-Freeform 339">
                <a:extLst>
                  <a:ext uri="{FF2B5EF4-FFF2-40B4-BE49-F238E27FC236}">
                    <a16:creationId xmlns:a16="http://schemas.microsoft.com/office/drawing/2014/main" id="{5784EC2B-F4D2-4314-8305-23FED4498DA1}"/>
                  </a:ext>
                </a:extLst>
              </p:cNvPr>
              <p:cNvSpPr>
                <a:spLocks/>
              </p:cNvSpPr>
              <p:nvPr/>
            </p:nvSpPr>
            <p:spPr bwMode="auto">
              <a:xfrm>
                <a:off x="3081" y="2861"/>
                <a:ext cx="97" cy="95"/>
              </a:xfrm>
              <a:custGeom>
                <a:avLst/>
                <a:gdLst>
                  <a:gd name="T0" fmla="*/ 86 w 88"/>
                  <a:gd name="T1" fmla="*/ 82 h 86"/>
                  <a:gd name="T2" fmla="*/ 3 w 88"/>
                  <a:gd name="T3" fmla="*/ 1 h 86"/>
                  <a:gd name="T4" fmla="*/ 1 w 88"/>
                  <a:gd name="T5" fmla="*/ 3 h 86"/>
                  <a:gd name="T6" fmla="*/ 85 w 88"/>
                  <a:gd name="T7" fmla="*/ 84 h 86"/>
                  <a:gd name="T8" fmla="*/ 86 w 88"/>
                  <a:gd name="T9" fmla="*/ 82 h 86"/>
                </a:gdLst>
                <a:ahLst/>
                <a:cxnLst>
                  <a:cxn ang="0">
                    <a:pos x="T0" y="T1"/>
                  </a:cxn>
                  <a:cxn ang="0">
                    <a:pos x="T2" y="T3"/>
                  </a:cxn>
                  <a:cxn ang="0">
                    <a:pos x="T4" y="T5"/>
                  </a:cxn>
                  <a:cxn ang="0">
                    <a:pos x="T6" y="T7"/>
                  </a:cxn>
                  <a:cxn ang="0">
                    <a:pos x="T8" y="T9"/>
                  </a:cxn>
                </a:cxnLst>
                <a:rect l="0" t="0" r="r" b="b"/>
                <a:pathLst>
                  <a:path w="88" h="86">
                    <a:moveTo>
                      <a:pt x="86" y="82"/>
                    </a:moveTo>
                    <a:cubicBezTo>
                      <a:pt x="58" y="56"/>
                      <a:pt x="30" y="28"/>
                      <a:pt x="3" y="1"/>
                    </a:cubicBezTo>
                    <a:cubicBezTo>
                      <a:pt x="1" y="0"/>
                      <a:pt x="0" y="2"/>
                      <a:pt x="1" y="3"/>
                    </a:cubicBezTo>
                    <a:cubicBezTo>
                      <a:pt x="28" y="31"/>
                      <a:pt x="56" y="58"/>
                      <a:pt x="85" y="84"/>
                    </a:cubicBezTo>
                    <a:cubicBezTo>
                      <a:pt x="86" y="86"/>
                      <a:pt x="88" y="83"/>
                      <a:pt x="86" y="8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2" name="îṣļîḑé-Freeform 340">
                <a:extLst>
                  <a:ext uri="{FF2B5EF4-FFF2-40B4-BE49-F238E27FC236}">
                    <a16:creationId xmlns:a16="http://schemas.microsoft.com/office/drawing/2014/main" id="{6F41977B-ED63-4F7A-9B1F-70AF42A9E68A}"/>
                  </a:ext>
                </a:extLst>
              </p:cNvPr>
              <p:cNvSpPr>
                <a:spLocks/>
              </p:cNvSpPr>
              <p:nvPr/>
            </p:nvSpPr>
            <p:spPr bwMode="auto">
              <a:xfrm>
                <a:off x="3064" y="2801"/>
                <a:ext cx="149" cy="148"/>
              </a:xfrm>
              <a:custGeom>
                <a:avLst/>
                <a:gdLst>
                  <a:gd name="T0" fmla="*/ 134 w 135"/>
                  <a:gd name="T1" fmla="*/ 132 h 135"/>
                  <a:gd name="T2" fmla="*/ 2 w 135"/>
                  <a:gd name="T3" fmla="*/ 0 h 135"/>
                  <a:gd name="T4" fmla="*/ 1 w 135"/>
                  <a:gd name="T5" fmla="*/ 2 h 135"/>
                  <a:gd name="T6" fmla="*/ 133 w 135"/>
                  <a:gd name="T7" fmla="*/ 134 h 135"/>
                  <a:gd name="T8" fmla="*/ 134 w 135"/>
                  <a:gd name="T9" fmla="*/ 132 h 135"/>
                </a:gdLst>
                <a:ahLst/>
                <a:cxnLst>
                  <a:cxn ang="0">
                    <a:pos x="T0" y="T1"/>
                  </a:cxn>
                  <a:cxn ang="0">
                    <a:pos x="T2" y="T3"/>
                  </a:cxn>
                  <a:cxn ang="0">
                    <a:pos x="T4" y="T5"/>
                  </a:cxn>
                  <a:cxn ang="0">
                    <a:pos x="T6" y="T7"/>
                  </a:cxn>
                  <a:cxn ang="0">
                    <a:pos x="T8" y="T9"/>
                  </a:cxn>
                </a:cxnLst>
                <a:rect l="0" t="0" r="r" b="b"/>
                <a:pathLst>
                  <a:path w="135" h="135">
                    <a:moveTo>
                      <a:pt x="134" y="132"/>
                    </a:moveTo>
                    <a:cubicBezTo>
                      <a:pt x="89" y="89"/>
                      <a:pt x="46" y="44"/>
                      <a:pt x="2" y="0"/>
                    </a:cubicBezTo>
                    <a:cubicBezTo>
                      <a:pt x="1" y="0"/>
                      <a:pt x="0" y="1"/>
                      <a:pt x="1" y="2"/>
                    </a:cubicBezTo>
                    <a:cubicBezTo>
                      <a:pt x="45" y="46"/>
                      <a:pt x="87" y="92"/>
                      <a:pt x="133" y="134"/>
                    </a:cubicBezTo>
                    <a:cubicBezTo>
                      <a:pt x="134" y="135"/>
                      <a:pt x="135" y="133"/>
                      <a:pt x="134" y="1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3" name="îṣļîḑé-Freeform 341">
                <a:extLst>
                  <a:ext uri="{FF2B5EF4-FFF2-40B4-BE49-F238E27FC236}">
                    <a16:creationId xmlns:a16="http://schemas.microsoft.com/office/drawing/2014/main" id="{1604A33B-D935-463B-8759-9CBF795C7E2C}"/>
                  </a:ext>
                </a:extLst>
              </p:cNvPr>
              <p:cNvSpPr>
                <a:spLocks/>
              </p:cNvSpPr>
              <p:nvPr/>
            </p:nvSpPr>
            <p:spPr bwMode="auto">
              <a:xfrm>
                <a:off x="3082" y="2788"/>
                <a:ext cx="129" cy="134"/>
              </a:xfrm>
              <a:custGeom>
                <a:avLst/>
                <a:gdLst>
                  <a:gd name="T0" fmla="*/ 116 w 117"/>
                  <a:gd name="T1" fmla="*/ 119 h 122"/>
                  <a:gd name="T2" fmla="*/ 60 w 117"/>
                  <a:gd name="T3" fmla="*/ 62 h 122"/>
                  <a:gd name="T4" fmla="*/ 26 w 117"/>
                  <a:gd name="T5" fmla="*/ 27 h 122"/>
                  <a:gd name="T6" fmla="*/ 1 w 117"/>
                  <a:gd name="T7" fmla="*/ 0 h 122"/>
                  <a:gd name="T8" fmla="*/ 0 w 117"/>
                  <a:gd name="T9" fmla="*/ 1 h 122"/>
                  <a:gd name="T10" fmla="*/ 43 w 117"/>
                  <a:gd name="T11" fmla="*/ 48 h 122"/>
                  <a:gd name="T12" fmla="*/ 114 w 117"/>
                  <a:gd name="T13" fmla="*/ 121 h 122"/>
                  <a:gd name="T14" fmla="*/ 116 w 117"/>
                  <a:gd name="T15" fmla="*/ 119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22">
                    <a:moveTo>
                      <a:pt x="116" y="119"/>
                    </a:moveTo>
                    <a:cubicBezTo>
                      <a:pt x="98" y="99"/>
                      <a:pt x="79" y="81"/>
                      <a:pt x="60" y="62"/>
                    </a:cubicBezTo>
                    <a:cubicBezTo>
                      <a:pt x="48" y="50"/>
                      <a:pt x="37" y="39"/>
                      <a:pt x="26" y="27"/>
                    </a:cubicBezTo>
                    <a:cubicBezTo>
                      <a:pt x="18" y="17"/>
                      <a:pt x="8" y="12"/>
                      <a:pt x="1" y="0"/>
                    </a:cubicBezTo>
                    <a:cubicBezTo>
                      <a:pt x="1" y="0"/>
                      <a:pt x="0" y="0"/>
                      <a:pt x="0" y="1"/>
                    </a:cubicBezTo>
                    <a:cubicBezTo>
                      <a:pt x="9" y="19"/>
                      <a:pt x="29" y="33"/>
                      <a:pt x="43" y="48"/>
                    </a:cubicBezTo>
                    <a:cubicBezTo>
                      <a:pt x="66" y="72"/>
                      <a:pt x="91" y="96"/>
                      <a:pt x="114" y="121"/>
                    </a:cubicBezTo>
                    <a:cubicBezTo>
                      <a:pt x="115" y="122"/>
                      <a:pt x="117" y="120"/>
                      <a:pt x="116" y="1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4" name="îṣļîḑé-Freeform 342">
                <a:extLst>
                  <a:ext uri="{FF2B5EF4-FFF2-40B4-BE49-F238E27FC236}">
                    <a16:creationId xmlns:a16="http://schemas.microsoft.com/office/drawing/2014/main" id="{B993FA7F-8B85-4334-9207-CC933591AE01}"/>
                  </a:ext>
                </a:extLst>
              </p:cNvPr>
              <p:cNvSpPr>
                <a:spLocks/>
              </p:cNvSpPr>
              <p:nvPr/>
            </p:nvSpPr>
            <p:spPr bwMode="auto">
              <a:xfrm>
                <a:off x="3092" y="2761"/>
                <a:ext cx="270" cy="264"/>
              </a:xfrm>
              <a:custGeom>
                <a:avLst/>
                <a:gdLst>
                  <a:gd name="T0" fmla="*/ 244 w 245"/>
                  <a:gd name="T1" fmla="*/ 237 h 240"/>
                  <a:gd name="T2" fmla="*/ 3 w 245"/>
                  <a:gd name="T3" fmla="*/ 1 h 240"/>
                  <a:gd name="T4" fmla="*/ 1 w 245"/>
                  <a:gd name="T5" fmla="*/ 2 h 240"/>
                  <a:gd name="T6" fmla="*/ 242 w 245"/>
                  <a:gd name="T7" fmla="*/ 239 h 240"/>
                  <a:gd name="T8" fmla="*/ 244 w 245"/>
                  <a:gd name="T9" fmla="*/ 237 h 240"/>
                </a:gdLst>
                <a:ahLst/>
                <a:cxnLst>
                  <a:cxn ang="0">
                    <a:pos x="T0" y="T1"/>
                  </a:cxn>
                  <a:cxn ang="0">
                    <a:pos x="T2" y="T3"/>
                  </a:cxn>
                  <a:cxn ang="0">
                    <a:pos x="T4" y="T5"/>
                  </a:cxn>
                  <a:cxn ang="0">
                    <a:pos x="T6" y="T7"/>
                  </a:cxn>
                  <a:cxn ang="0">
                    <a:pos x="T8" y="T9"/>
                  </a:cxn>
                </a:cxnLst>
                <a:rect l="0" t="0" r="r" b="b"/>
                <a:pathLst>
                  <a:path w="245" h="240">
                    <a:moveTo>
                      <a:pt x="244" y="237"/>
                    </a:moveTo>
                    <a:cubicBezTo>
                      <a:pt x="160" y="162"/>
                      <a:pt x="79" y="84"/>
                      <a:pt x="3" y="1"/>
                    </a:cubicBezTo>
                    <a:cubicBezTo>
                      <a:pt x="2" y="0"/>
                      <a:pt x="0" y="1"/>
                      <a:pt x="1" y="2"/>
                    </a:cubicBezTo>
                    <a:cubicBezTo>
                      <a:pt x="77" y="86"/>
                      <a:pt x="157" y="165"/>
                      <a:pt x="242" y="239"/>
                    </a:cubicBezTo>
                    <a:cubicBezTo>
                      <a:pt x="244" y="240"/>
                      <a:pt x="245" y="238"/>
                      <a:pt x="244" y="23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5" name="îṣļîḑé-Freeform 343">
                <a:extLst>
                  <a:ext uri="{FF2B5EF4-FFF2-40B4-BE49-F238E27FC236}">
                    <a16:creationId xmlns:a16="http://schemas.microsoft.com/office/drawing/2014/main" id="{8B59D5BD-49BF-4142-BD6D-3ADE2043E8BF}"/>
                  </a:ext>
                </a:extLst>
              </p:cNvPr>
              <p:cNvSpPr>
                <a:spLocks/>
              </p:cNvSpPr>
              <p:nvPr/>
            </p:nvSpPr>
            <p:spPr bwMode="auto">
              <a:xfrm>
                <a:off x="3182" y="2792"/>
                <a:ext cx="180" cy="188"/>
              </a:xfrm>
              <a:custGeom>
                <a:avLst/>
                <a:gdLst>
                  <a:gd name="T0" fmla="*/ 162 w 163"/>
                  <a:gd name="T1" fmla="*/ 169 h 171"/>
                  <a:gd name="T2" fmla="*/ 2 w 163"/>
                  <a:gd name="T3" fmla="*/ 1 h 171"/>
                  <a:gd name="T4" fmla="*/ 0 w 163"/>
                  <a:gd name="T5" fmla="*/ 2 h 171"/>
                  <a:gd name="T6" fmla="*/ 161 w 163"/>
                  <a:gd name="T7" fmla="*/ 170 h 171"/>
                  <a:gd name="T8" fmla="*/ 162 w 163"/>
                  <a:gd name="T9" fmla="*/ 169 h 171"/>
                </a:gdLst>
                <a:ahLst/>
                <a:cxnLst>
                  <a:cxn ang="0">
                    <a:pos x="T0" y="T1"/>
                  </a:cxn>
                  <a:cxn ang="0">
                    <a:pos x="T2" y="T3"/>
                  </a:cxn>
                  <a:cxn ang="0">
                    <a:pos x="T4" y="T5"/>
                  </a:cxn>
                  <a:cxn ang="0">
                    <a:pos x="T6" y="T7"/>
                  </a:cxn>
                  <a:cxn ang="0">
                    <a:pos x="T8" y="T9"/>
                  </a:cxn>
                </a:cxnLst>
                <a:rect l="0" t="0" r="r" b="b"/>
                <a:pathLst>
                  <a:path w="163" h="171">
                    <a:moveTo>
                      <a:pt x="162" y="169"/>
                    </a:moveTo>
                    <a:cubicBezTo>
                      <a:pt x="109" y="113"/>
                      <a:pt x="53" y="59"/>
                      <a:pt x="2" y="1"/>
                    </a:cubicBezTo>
                    <a:cubicBezTo>
                      <a:pt x="1" y="0"/>
                      <a:pt x="0" y="1"/>
                      <a:pt x="0" y="2"/>
                    </a:cubicBezTo>
                    <a:cubicBezTo>
                      <a:pt x="51" y="60"/>
                      <a:pt x="107" y="114"/>
                      <a:pt x="161" y="170"/>
                    </a:cubicBezTo>
                    <a:cubicBezTo>
                      <a:pt x="161" y="171"/>
                      <a:pt x="163" y="169"/>
                      <a:pt x="162" y="1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6" name="îṣļîḑé-Freeform 344">
                <a:extLst>
                  <a:ext uri="{FF2B5EF4-FFF2-40B4-BE49-F238E27FC236}">
                    <a16:creationId xmlns:a16="http://schemas.microsoft.com/office/drawing/2014/main" id="{8CEB2B3C-591C-48EC-A351-F7A25313D7D4}"/>
                  </a:ext>
                </a:extLst>
              </p:cNvPr>
              <p:cNvSpPr>
                <a:spLocks/>
              </p:cNvSpPr>
              <p:nvPr/>
            </p:nvSpPr>
            <p:spPr bwMode="auto">
              <a:xfrm>
                <a:off x="3307" y="2898"/>
                <a:ext cx="122" cy="121"/>
              </a:xfrm>
              <a:custGeom>
                <a:avLst/>
                <a:gdLst>
                  <a:gd name="T0" fmla="*/ 110 w 111"/>
                  <a:gd name="T1" fmla="*/ 108 h 110"/>
                  <a:gd name="T2" fmla="*/ 3 w 111"/>
                  <a:gd name="T3" fmla="*/ 1 h 110"/>
                  <a:gd name="T4" fmla="*/ 1 w 111"/>
                  <a:gd name="T5" fmla="*/ 3 h 110"/>
                  <a:gd name="T6" fmla="*/ 108 w 111"/>
                  <a:gd name="T7" fmla="*/ 110 h 110"/>
                  <a:gd name="T8" fmla="*/ 110 w 111"/>
                  <a:gd name="T9" fmla="*/ 108 h 110"/>
                </a:gdLst>
                <a:ahLst/>
                <a:cxnLst>
                  <a:cxn ang="0">
                    <a:pos x="T0" y="T1"/>
                  </a:cxn>
                  <a:cxn ang="0">
                    <a:pos x="T2" y="T3"/>
                  </a:cxn>
                  <a:cxn ang="0">
                    <a:pos x="T4" y="T5"/>
                  </a:cxn>
                  <a:cxn ang="0">
                    <a:pos x="T6" y="T7"/>
                  </a:cxn>
                  <a:cxn ang="0">
                    <a:pos x="T8" y="T9"/>
                  </a:cxn>
                </a:cxnLst>
                <a:rect l="0" t="0" r="r" b="b"/>
                <a:pathLst>
                  <a:path w="111" h="110">
                    <a:moveTo>
                      <a:pt x="110" y="108"/>
                    </a:moveTo>
                    <a:cubicBezTo>
                      <a:pt x="74" y="72"/>
                      <a:pt x="37" y="39"/>
                      <a:pt x="3" y="1"/>
                    </a:cubicBezTo>
                    <a:cubicBezTo>
                      <a:pt x="2" y="0"/>
                      <a:pt x="0" y="2"/>
                      <a:pt x="1" y="3"/>
                    </a:cubicBezTo>
                    <a:cubicBezTo>
                      <a:pt x="35" y="41"/>
                      <a:pt x="72" y="74"/>
                      <a:pt x="108" y="110"/>
                    </a:cubicBezTo>
                    <a:cubicBezTo>
                      <a:pt x="109" y="110"/>
                      <a:pt x="111" y="109"/>
                      <a:pt x="110"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7" name="îṣļîḑé-Freeform 345">
                <a:extLst>
                  <a:ext uri="{FF2B5EF4-FFF2-40B4-BE49-F238E27FC236}">
                    <a16:creationId xmlns:a16="http://schemas.microsoft.com/office/drawing/2014/main" id="{F48F0FEA-6127-497C-A84C-695E67EDE668}"/>
                  </a:ext>
                </a:extLst>
              </p:cNvPr>
              <p:cNvSpPr>
                <a:spLocks/>
              </p:cNvSpPr>
              <p:nvPr/>
            </p:nvSpPr>
            <p:spPr bwMode="auto">
              <a:xfrm>
                <a:off x="3313" y="2871"/>
                <a:ext cx="118" cy="131"/>
              </a:xfrm>
              <a:custGeom>
                <a:avLst/>
                <a:gdLst>
                  <a:gd name="T0" fmla="*/ 106 w 107"/>
                  <a:gd name="T1" fmla="*/ 117 h 119"/>
                  <a:gd name="T2" fmla="*/ 2 w 107"/>
                  <a:gd name="T3" fmla="*/ 0 h 119"/>
                  <a:gd name="T4" fmla="*/ 1 w 107"/>
                  <a:gd name="T5" fmla="*/ 1 h 119"/>
                  <a:gd name="T6" fmla="*/ 105 w 107"/>
                  <a:gd name="T7" fmla="*/ 118 h 119"/>
                  <a:gd name="T8" fmla="*/ 106 w 107"/>
                  <a:gd name="T9" fmla="*/ 117 h 119"/>
                </a:gdLst>
                <a:ahLst/>
                <a:cxnLst>
                  <a:cxn ang="0">
                    <a:pos x="T0" y="T1"/>
                  </a:cxn>
                  <a:cxn ang="0">
                    <a:pos x="T2" y="T3"/>
                  </a:cxn>
                  <a:cxn ang="0">
                    <a:pos x="T4" y="T5"/>
                  </a:cxn>
                  <a:cxn ang="0">
                    <a:pos x="T6" y="T7"/>
                  </a:cxn>
                  <a:cxn ang="0">
                    <a:pos x="T8" y="T9"/>
                  </a:cxn>
                </a:cxnLst>
                <a:rect l="0" t="0" r="r" b="b"/>
                <a:pathLst>
                  <a:path w="107" h="119">
                    <a:moveTo>
                      <a:pt x="106" y="117"/>
                    </a:moveTo>
                    <a:cubicBezTo>
                      <a:pt x="73" y="77"/>
                      <a:pt x="37" y="39"/>
                      <a:pt x="2" y="0"/>
                    </a:cubicBezTo>
                    <a:cubicBezTo>
                      <a:pt x="1" y="0"/>
                      <a:pt x="0" y="0"/>
                      <a:pt x="1" y="1"/>
                    </a:cubicBezTo>
                    <a:cubicBezTo>
                      <a:pt x="35" y="40"/>
                      <a:pt x="70" y="79"/>
                      <a:pt x="105" y="118"/>
                    </a:cubicBezTo>
                    <a:cubicBezTo>
                      <a:pt x="106" y="119"/>
                      <a:pt x="107" y="118"/>
                      <a:pt x="106" y="11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8" name="îṣļîḑé-Freeform 346">
                <a:extLst>
                  <a:ext uri="{FF2B5EF4-FFF2-40B4-BE49-F238E27FC236}">
                    <a16:creationId xmlns:a16="http://schemas.microsoft.com/office/drawing/2014/main" id="{DCAF3DC6-5C96-4FB0-966A-17E4C960C05B}"/>
                  </a:ext>
                </a:extLst>
              </p:cNvPr>
              <p:cNvSpPr>
                <a:spLocks/>
              </p:cNvSpPr>
              <p:nvPr/>
            </p:nvSpPr>
            <p:spPr bwMode="auto">
              <a:xfrm>
                <a:off x="3312" y="2844"/>
                <a:ext cx="115" cy="125"/>
              </a:xfrm>
              <a:custGeom>
                <a:avLst/>
                <a:gdLst>
                  <a:gd name="T0" fmla="*/ 103 w 104"/>
                  <a:gd name="T1" fmla="*/ 111 h 114"/>
                  <a:gd name="T2" fmla="*/ 4 w 104"/>
                  <a:gd name="T3" fmla="*/ 2 h 114"/>
                  <a:gd name="T4" fmla="*/ 1 w 104"/>
                  <a:gd name="T5" fmla="*/ 4 h 114"/>
                  <a:gd name="T6" fmla="*/ 100 w 104"/>
                  <a:gd name="T7" fmla="*/ 113 h 114"/>
                  <a:gd name="T8" fmla="*/ 103 w 104"/>
                  <a:gd name="T9" fmla="*/ 111 h 114"/>
                </a:gdLst>
                <a:ahLst/>
                <a:cxnLst>
                  <a:cxn ang="0">
                    <a:pos x="T0" y="T1"/>
                  </a:cxn>
                  <a:cxn ang="0">
                    <a:pos x="T2" y="T3"/>
                  </a:cxn>
                  <a:cxn ang="0">
                    <a:pos x="T4" y="T5"/>
                  </a:cxn>
                  <a:cxn ang="0">
                    <a:pos x="T6" y="T7"/>
                  </a:cxn>
                  <a:cxn ang="0">
                    <a:pos x="T8" y="T9"/>
                  </a:cxn>
                </a:cxnLst>
                <a:rect l="0" t="0" r="r" b="b"/>
                <a:pathLst>
                  <a:path w="104" h="114">
                    <a:moveTo>
                      <a:pt x="103" y="111"/>
                    </a:moveTo>
                    <a:cubicBezTo>
                      <a:pt x="70" y="75"/>
                      <a:pt x="37" y="38"/>
                      <a:pt x="4" y="2"/>
                    </a:cubicBezTo>
                    <a:cubicBezTo>
                      <a:pt x="2" y="0"/>
                      <a:pt x="0" y="2"/>
                      <a:pt x="1" y="4"/>
                    </a:cubicBezTo>
                    <a:cubicBezTo>
                      <a:pt x="35" y="40"/>
                      <a:pt x="67" y="77"/>
                      <a:pt x="100" y="113"/>
                    </a:cubicBezTo>
                    <a:cubicBezTo>
                      <a:pt x="102" y="114"/>
                      <a:pt x="104" y="113"/>
                      <a:pt x="103" y="11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9" name="îṣļîḑé-Freeform 347">
                <a:extLst>
                  <a:ext uri="{FF2B5EF4-FFF2-40B4-BE49-F238E27FC236}">
                    <a16:creationId xmlns:a16="http://schemas.microsoft.com/office/drawing/2014/main" id="{822C11A7-9748-4CC3-BD4F-19E22ED071D7}"/>
                  </a:ext>
                </a:extLst>
              </p:cNvPr>
              <p:cNvSpPr>
                <a:spLocks/>
              </p:cNvSpPr>
              <p:nvPr/>
            </p:nvSpPr>
            <p:spPr bwMode="auto">
              <a:xfrm>
                <a:off x="3308" y="2803"/>
                <a:ext cx="103" cy="118"/>
              </a:xfrm>
              <a:custGeom>
                <a:avLst/>
                <a:gdLst>
                  <a:gd name="T0" fmla="*/ 93 w 94"/>
                  <a:gd name="T1" fmla="*/ 105 h 107"/>
                  <a:gd name="T2" fmla="*/ 2 w 94"/>
                  <a:gd name="T3" fmla="*/ 1 h 107"/>
                  <a:gd name="T4" fmla="*/ 1 w 94"/>
                  <a:gd name="T5" fmla="*/ 2 h 107"/>
                  <a:gd name="T6" fmla="*/ 92 w 94"/>
                  <a:gd name="T7" fmla="*/ 106 h 107"/>
                  <a:gd name="T8" fmla="*/ 93 w 94"/>
                  <a:gd name="T9" fmla="*/ 105 h 107"/>
                </a:gdLst>
                <a:ahLst/>
                <a:cxnLst>
                  <a:cxn ang="0">
                    <a:pos x="T0" y="T1"/>
                  </a:cxn>
                  <a:cxn ang="0">
                    <a:pos x="T2" y="T3"/>
                  </a:cxn>
                  <a:cxn ang="0">
                    <a:pos x="T4" y="T5"/>
                  </a:cxn>
                  <a:cxn ang="0">
                    <a:pos x="T6" y="T7"/>
                  </a:cxn>
                  <a:cxn ang="0">
                    <a:pos x="T8" y="T9"/>
                  </a:cxn>
                </a:cxnLst>
                <a:rect l="0" t="0" r="r" b="b"/>
                <a:pathLst>
                  <a:path w="94" h="107">
                    <a:moveTo>
                      <a:pt x="93" y="105"/>
                    </a:moveTo>
                    <a:cubicBezTo>
                      <a:pt x="65" y="69"/>
                      <a:pt x="32" y="36"/>
                      <a:pt x="2" y="1"/>
                    </a:cubicBezTo>
                    <a:cubicBezTo>
                      <a:pt x="1" y="0"/>
                      <a:pt x="0" y="1"/>
                      <a:pt x="1" y="2"/>
                    </a:cubicBezTo>
                    <a:cubicBezTo>
                      <a:pt x="31" y="37"/>
                      <a:pt x="63" y="70"/>
                      <a:pt x="92" y="106"/>
                    </a:cubicBezTo>
                    <a:cubicBezTo>
                      <a:pt x="93" y="107"/>
                      <a:pt x="94" y="106"/>
                      <a:pt x="93" y="10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0" name="îṣļîḑé-Freeform 348">
                <a:extLst>
                  <a:ext uri="{FF2B5EF4-FFF2-40B4-BE49-F238E27FC236}">
                    <a16:creationId xmlns:a16="http://schemas.microsoft.com/office/drawing/2014/main" id="{C1916F39-5702-4184-8F4D-4B52B1249453}"/>
                  </a:ext>
                </a:extLst>
              </p:cNvPr>
              <p:cNvSpPr>
                <a:spLocks/>
              </p:cNvSpPr>
              <p:nvPr/>
            </p:nvSpPr>
            <p:spPr bwMode="auto">
              <a:xfrm>
                <a:off x="3300" y="2757"/>
                <a:ext cx="123" cy="145"/>
              </a:xfrm>
              <a:custGeom>
                <a:avLst/>
                <a:gdLst>
                  <a:gd name="T0" fmla="*/ 111 w 112"/>
                  <a:gd name="T1" fmla="*/ 129 h 132"/>
                  <a:gd name="T2" fmla="*/ 1 w 112"/>
                  <a:gd name="T3" fmla="*/ 0 h 132"/>
                  <a:gd name="T4" fmla="*/ 1 w 112"/>
                  <a:gd name="T5" fmla="*/ 1 h 132"/>
                  <a:gd name="T6" fmla="*/ 109 w 112"/>
                  <a:gd name="T7" fmla="*/ 131 h 132"/>
                  <a:gd name="T8" fmla="*/ 111 w 112"/>
                  <a:gd name="T9" fmla="*/ 129 h 132"/>
                </a:gdLst>
                <a:ahLst/>
                <a:cxnLst>
                  <a:cxn ang="0">
                    <a:pos x="T0" y="T1"/>
                  </a:cxn>
                  <a:cxn ang="0">
                    <a:pos x="T2" y="T3"/>
                  </a:cxn>
                  <a:cxn ang="0">
                    <a:pos x="T4" y="T5"/>
                  </a:cxn>
                  <a:cxn ang="0">
                    <a:pos x="T6" y="T7"/>
                  </a:cxn>
                  <a:cxn ang="0">
                    <a:pos x="T8" y="T9"/>
                  </a:cxn>
                </a:cxnLst>
                <a:rect l="0" t="0" r="r" b="b"/>
                <a:pathLst>
                  <a:path w="112" h="132">
                    <a:moveTo>
                      <a:pt x="111" y="129"/>
                    </a:moveTo>
                    <a:cubicBezTo>
                      <a:pt x="76" y="85"/>
                      <a:pt x="40" y="41"/>
                      <a:pt x="1" y="0"/>
                    </a:cubicBezTo>
                    <a:cubicBezTo>
                      <a:pt x="1" y="0"/>
                      <a:pt x="0" y="1"/>
                      <a:pt x="1" y="1"/>
                    </a:cubicBezTo>
                    <a:cubicBezTo>
                      <a:pt x="39" y="43"/>
                      <a:pt x="73" y="88"/>
                      <a:pt x="109" y="131"/>
                    </a:cubicBezTo>
                    <a:cubicBezTo>
                      <a:pt x="110" y="132"/>
                      <a:pt x="112" y="131"/>
                      <a:pt x="111" y="1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1" name="îṣļîḑé-Freeform 349">
                <a:extLst>
                  <a:ext uri="{FF2B5EF4-FFF2-40B4-BE49-F238E27FC236}">
                    <a16:creationId xmlns:a16="http://schemas.microsoft.com/office/drawing/2014/main" id="{6AAB5E41-0924-474F-BD57-50CAA1B4BFE8}"/>
                  </a:ext>
                </a:extLst>
              </p:cNvPr>
              <p:cNvSpPr>
                <a:spLocks/>
              </p:cNvSpPr>
              <p:nvPr/>
            </p:nvSpPr>
            <p:spPr bwMode="auto">
              <a:xfrm>
                <a:off x="3309" y="2738"/>
                <a:ext cx="103" cy="129"/>
              </a:xfrm>
              <a:custGeom>
                <a:avLst/>
                <a:gdLst>
                  <a:gd name="T0" fmla="*/ 93 w 94"/>
                  <a:gd name="T1" fmla="*/ 113 h 117"/>
                  <a:gd name="T2" fmla="*/ 4 w 94"/>
                  <a:gd name="T3" fmla="*/ 1 h 117"/>
                  <a:gd name="T4" fmla="*/ 2 w 94"/>
                  <a:gd name="T5" fmla="*/ 3 h 117"/>
                  <a:gd name="T6" fmla="*/ 90 w 94"/>
                  <a:gd name="T7" fmla="*/ 115 h 117"/>
                  <a:gd name="T8" fmla="*/ 93 w 94"/>
                  <a:gd name="T9" fmla="*/ 113 h 117"/>
                </a:gdLst>
                <a:ahLst/>
                <a:cxnLst>
                  <a:cxn ang="0">
                    <a:pos x="T0" y="T1"/>
                  </a:cxn>
                  <a:cxn ang="0">
                    <a:pos x="T2" y="T3"/>
                  </a:cxn>
                  <a:cxn ang="0">
                    <a:pos x="T4" y="T5"/>
                  </a:cxn>
                  <a:cxn ang="0">
                    <a:pos x="T6" y="T7"/>
                  </a:cxn>
                  <a:cxn ang="0">
                    <a:pos x="T8" y="T9"/>
                  </a:cxn>
                </a:cxnLst>
                <a:rect l="0" t="0" r="r" b="b"/>
                <a:pathLst>
                  <a:path w="94" h="117">
                    <a:moveTo>
                      <a:pt x="93" y="113"/>
                    </a:moveTo>
                    <a:cubicBezTo>
                      <a:pt x="65" y="75"/>
                      <a:pt x="30" y="42"/>
                      <a:pt x="4" y="1"/>
                    </a:cubicBezTo>
                    <a:cubicBezTo>
                      <a:pt x="3" y="0"/>
                      <a:pt x="0" y="2"/>
                      <a:pt x="2" y="3"/>
                    </a:cubicBezTo>
                    <a:cubicBezTo>
                      <a:pt x="27" y="44"/>
                      <a:pt x="61" y="77"/>
                      <a:pt x="90" y="115"/>
                    </a:cubicBezTo>
                    <a:cubicBezTo>
                      <a:pt x="92" y="117"/>
                      <a:pt x="94" y="115"/>
                      <a:pt x="93" y="1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2" name="íṩľíḍè-Freeform 350">
                <a:extLst>
                  <a:ext uri="{FF2B5EF4-FFF2-40B4-BE49-F238E27FC236}">
                    <a16:creationId xmlns:a16="http://schemas.microsoft.com/office/drawing/2014/main" id="{38DED4E9-AE02-4DB8-85FF-8FB929818434}"/>
                  </a:ext>
                </a:extLst>
              </p:cNvPr>
              <p:cNvSpPr>
                <a:spLocks/>
              </p:cNvSpPr>
              <p:nvPr/>
            </p:nvSpPr>
            <p:spPr bwMode="auto">
              <a:xfrm>
                <a:off x="3341" y="2754"/>
                <a:ext cx="74" cy="86"/>
              </a:xfrm>
              <a:custGeom>
                <a:avLst/>
                <a:gdLst>
                  <a:gd name="T0" fmla="*/ 66 w 67"/>
                  <a:gd name="T1" fmla="*/ 77 h 79"/>
                  <a:gd name="T2" fmla="*/ 3 w 67"/>
                  <a:gd name="T3" fmla="*/ 1 h 79"/>
                  <a:gd name="T4" fmla="*/ 1 w 67"/>
                  <a:gd name="T5" fmla="*/ 2 h 79"/>
                  <a:gd name="T6" fmla="*/ 64 w 67"/>
                  <a:gd name="T7" fmla="*/ 78 h 79"/>
                  <a:gd name="T8" fmla="*/ 66 w 67"/>
                  <a:gd name="T9" fmla="*/ 77 h 79"/>
                </a:gdLst>
                <a:ahLst/>
                <a:cxnLst>
                  <a:cxn ang="0">
                    <a:pos x="T0" y="T1"/>
                  </a:cxn>
                  <a:cxn ang="0">
                    <a:pos x="T2" y="T3"/>
                  </a:cxn>
                  <a:cxn ang="0">
                    <a:pos x="T4" y="T5"/>
                  </a:cxn>
                  <a:cxn ang="0">
                    <a:pos x="T6" y="T7"/>
                  </a:cxn>
                  <a:cxn ang="0">
                    <a:pos x="T8" y="T9"/>
                  </a:cxn>
                </a:cxnLst>
                <a:rect l="0" t="0" r="r" b="b"/>
                <a:pathLst>
                  <a:path w="67" h="79">
                    <a:moveTo>
                      <a:pt x="66" y="77"/>
                    </a:moveTo>
                    <a:cubicBezTo>
                      <a:pt x="46" y="51"/>
                      <a:pt x="24" y="26"/>
                      <a:pt x="3" y="1"/>
                    </a:cubicBezTo>
                    <a:cubicBezTo>
                      <a:pt x="2" y="0"/>
                      <a:pt x="0" y="1"/>
                      <a:pt x="1" y="2"/>
                    </a:cubicBezTo>
                    <a:cubicBezTo>
                      <a:pt x="21" y="28"/>
                      <a:pt x="43" y="52"/>
                      <a:pt x="64" y="78"/>
                    </a:cubicBezTo>
                    <a:cubicBezTo>
                      <a:pt x="65" y="79"/>
                      <a:pt x="67" y="78"/>
                      <a:pt x="66"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3" name="íṩľíḍè-Freeform 351">
                <a:extLst>
                  <a:ext uri="{FF2B5EF4-FFF2-40B4-BE49-F238E27FC236}">
                    <a16:creationId xmlns:a16="http://schemas.microsoft.com/office/drawing/2014/main" id="{94D1BB94-ED85-4C09-BD59-E175A1D2EC1C}"/>
                  </a:ext>
                </a:extLst>
              </p:cNvPr>
              <p:cNvSpPr>
                <a:spLocks/>
              </p:cNvSpPr>
              <p:nvPr/>
            </p:nvSpPr>
            <p:spPr bwMode="auto">
              <a:xfrm>
                <a:off x="3343" y="2722"/>
                <a:ext cx="58" cy="74"/>
              </a:xfrm>
              <a:custGeom>
                <a:avLst/>
                <a:gdLst>
                  <a:gd name="T0" fmla="*/ 52 w 53"/>
                  <a:gd name="T1" fmla="*/ 65 h 68"/>
                  <a:gd name="T2" fmla="*/ 3 w 53"/>
                  <a:gd name="T3" fmla="*/ 1 h 68"/>
                  <a:gd name="T4" fmla="*/ 1 w 53"/>
                  <a:gd name="T5" fmla="*/ 3 h 68"/>
                  <a:gd name="T6" fmla="*/ 50 w 53"/>
                  <a:gd name="T7" fmla="*/ 66 h 68"/>
                  <a:gd name="T8" fmla="*/ 52 w 53"/>
                  <a:gd name="T9" fmla="*/ 65 h 68"/>
                </a:gdLst>
                <a:ahLst/>
                <a:cxnLst>
                  <a:cxn ang="0">
                    <a:pos x="T0" y="T1"/>
                  </a:cxn>
                  <a:cxn ang="0">
                    <a:pos x="T2" y="T3"/>
                  </a:cxn>
                  <a:cxn ang="0">
                    <a:pos x="T4" y="T5"/>
                  </a:cxn>
                  <a:cxn ang="0">
                    <a:pos x="T6" y="T7"/>
                  </a:cxn>
                  <a:cxn ang="0">
                    <a:pos x="T8" y="T9"/>
                  </a:cxn>
                </a:cxnLst>
                <a:rect l="0" t="0" r="r" b="b"/>
                <a:pathLst>
                  <a:path w="53" h="68">
                    <a:moveTo>
                      <a:pt x="52" y="65"/>
                    </a:moveTo>
                    <a:cubicBezTo>
                      <a:pt x="35" y="44"/>
                      <a:pt x="21" y="22"/>
                      <a:pt x="3" y="1"/>
                    </a:cubicBezTo>
                    <a:cubicBezTo>
                      <a:pt x="2" y="0"/>
                      <a:pt x="0" y="2"/>
                      <a:pt x="1" y="3"/>
                    </a:cubicBezTo>
                    <a:cubicBezTo>
                      <a:pt x="19" y="23"/>
                      <a:pt x="33" y="45"/>
                      <a:pt x="50" y="66"/>
                    </a:cubicBezTo>
                    <a:cubicBezTo>
                      <a:pt x="51" y="68"/>
                      <a:pt x="53" y="66"/>
                      <a:pt x="52" y="6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4" name="íṩľíḍè-Freeform 352">
                <a:extLst>
                  <a:ext uri="{FF2B5EF4-FFF2-40B4-BE49-F238E27FC236}">
                    <a16:creationId xmlns:a16="http://schemas.microsoft.com/office/drawing/2014/main" id="{813295B9-C019-4BB9-BE81-F4340322A0C6}"/>
                  </a:ext>
                </a:extLst>
              </p:cNvPr>
              <p:cNvSpPr>
                <a:spLocks/>
              </p:cNvSpPr>
              <p:nvPr/>
            </p:nvSpPr>
            <p:spPr bwMode="auto">
              <a:xfrm>
                <a:off x="3358" y="2723"/>
                <a:ext cx="65" cy="90"/>
              </a:xfrm>
              <a:custGeom>
                <a:avLst/>
                <a:gdLst>
                  <a:gd name="T0" fmla="*/ 58 w 59"/>
                  <a:gd name="T1" fmla="*/ 79 h 82"/>
                  <a:gd name="T2" fmla="*/ 2 w 59"/>
                  <a:gd name="T3" fmla="*/ 1 h 82"/>
                  <a:gd name="T4" fmla="*/ 1 w 59"/>
                  <a:gd name="T5" fmla="*/ 2 h 82"/>
                  <a:gd name="T6" fmla="*/ 56 w 59"/>
                  <a:gd name="T7" fmla="*/ 81 h 82"/>
                  <a:gd name="T8" fmla="*/ 58 w 59"/>
                  <a:gd name="T9" fmla="*/ 79 h 82"/>
                </a:gdLst>
                <a:ahLst/>
                <a:cxnLst>
                  <a:cxn ang="0">
                    <a:pos x="T0" y="T1"/>
                  </a:cxn>
                  <a:cxn ang="0">
                    <a:pos x="T2" y="T3"/>
                  </a:cxn>
                  <a:cxn ang="0">
                    <a:pos x="T4" y="T5"/>
                  </a:cxn>
                  <a:cxn ang="0">
                    <a:pos x="T6" y="T7"/>
                  </a:cxn>
                  <a:cxn ang="0">
                    <a:pos x="T8" y="T9"/>
                  </a:cxn>
                </a:cxnLst>
                <a:rect l="0" t="0" r="r" b="b"/>
                <a:pathLst>
                  <a:path w="59" h="82">
                    <a:moveTo>
                      <a:pt x="58" y="79"/>
                    </a:moveTo>
                    <a:cubicBezTo>
                      <a:pt x="40" y="53"/>
                      <a:pt x="19" y="28"/>
                      <a:pt x="2" y="1"/>
                    </a:cubicBezTo>
                    <a:cubicBezTo>
                      <a:pt x="1" y="0"/>
                      <a:pt x="0" y="1"/>
                      <a:pt x="1" y="2"/>
                    </a:cubicBezTo>
                    <a:cubicBezTo>
                      <a:pt x="18" y="29"/>
                      <a:pt x="37" y="54"/>
                      <a:pt x="56" y="81"/>
                    </a:cubicBezTo>
                    <a:cubicBezTo>
                      <a:pt x="57" y="82"/>
                      <a:pt x="59" y="80"/>
                      <a:pt x="58" y="7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5" name="íṩľíḍè-Freeform 353">
                <a:extLst>
                  <a:ext uri="{FF2B5EF4-FFF2-40B4-BE49-F238E27FC236}">
                    <a16:creationId xmlns:a16="http://schemas.microsoft.com/office/drawing/2014/main" id="{34492DFC-E079-4541-8584-F6C20671614B}"/>
                  </a:ext>
                </a:extLst>
              </p:cNvPr>
              <p:cNvSpPr>
                <a:spLocks/>
              </p:cNvSpPr>
              <p:nvPr/>
            </p:nvSpPr>
            <p:spPr bwMode="auto">
              <a:xfrm>
                <a:off x="3367" y="2712"/>
                <a:ext cx="58" cy="77"/>
              </a:xfrm>
              <a:custGeom>
                <a:avLst/>
                <a:gdLst>
                  <a:gd name="T0" fmla="*/ 50 w 52"/>
                  <a:gd name="T1" fmla="*/ 66 h 70"/>
                  <a:gd name="T2" fmla="*/ 5 w 52"/>
                  <a:gd name="T3" fmla="*/ 2 h 70"/>
                  <a:gd name="T4" fmla="*/ 2 w 52"/>
                  <a:gd name="T5" fmla="*/ 5 h 70"/>
                  <a:gd name="T6" fmla="*/ 48 w 52"/>
                  <a:gd name="T7" fmla="*/ 68 h 70"/>
                  <a:gd name="T8" fmla="*/ 50 w 52"/>
                  <a:gd name="T9" fmla="*/ 66 h 70"/>
                </a:gdLst>
                <a:ahLst/>
                <a:cxnLst>
                  <a:cxn ang="0">
                    <a:pos x="T0" y="T1"/>
                  </a:cxn>
                  <a:cxn ang="0">
                    <a:pos x="T2" y="T3"/>
                  </a:cxn>
                  <a:cxn ang="0">
                    <a:pos x="T4" y="T5"/>
                  </a:cxn>
                  <a:cxn ang="0">
                    <a:pos x="T6" y="T7"/>
                  </a:cxn>
                  <a:cxn ang="0">
                    <a:pos x="T8" y="T9"/>
                  </a:cxn>
                </a:cxnLst>
                <a:rect l="0" t="0" r="r" b="b"/>
                <a:pathLst>
                  <a:path w="52" h="70">
                    <a:moveTo>
                      <a:pt x="50" y="66"/>
                    </a:moveTo>
                    <a:cubicBezTo>
                      <a:pt x="35" y="45"/>
                      <a:pt x="20" y="23"/>
                      <a:pt x="5" y="2"/>
                    </a:cubicBezTo>
                    <a:cubicBezTo>
                      <a:pt x="3" y="0"/>
                      <a:pt x="0" y="3"/>
                      <a:pt x="2" y="5"/>
                    </a:cubicBezTo>
                    <a:cubicBezTo>
                      <a:pt x="17" y="26"/>
                      <a:pt x="32" y="47"/>
                      <a:pt x="48" y="68"/>
                    </a:cubicBezTo>
                    <a:cubicBezTo>
                      <a:pt x="49" y="70"/>
                      <a:pt x="52" y="68"/>
                      <a:pt x="50" y="6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6" name="íṩľíḍè-Freeform 354">
                <a:extLst>
                  <a:ext uri="{FF2B5EF4-FFF2-40B4-BE49-F238E27FC236}">
                    <a16:creationId xmlns:a16="http://schemas.microsoft.com/office/drawing/2014/main" id="{431E3336-CF04-40B1-9CEE-5D091A5DC320}"/>
                  </a:ext>
                </a:extLst>
              </p:cNvPr>
              <p:cNvSpPr>
                <a:spLocks/>
              </p:cNvSpPr>
              <p:nvPr/>
            </p:nvSpPr>
            <p:spPr bwMode="auto">
              <a:xfrm>
                <a:off x="3387" y="2715"/>
                <a:ext cx="34" cy="40"/>
              </a:xfrm>
              <a:custGeom>
                <a:avLst/>
                <a:gdLst>
                  <a:gd name="T0" fmla="*/ 29 w 31"/>
                  <a:gd name="T1" fmla="*/ 32 h 36"/>
                  <a:gd name="T2" fmla="*/ 15 w 31"/>
                  <a:gd name="T3" fmla="*/ 15 h 36"/>
                  <a:gd name="T4" fmla="*/ 1 w 31"/>
                  <a:gd name="T5" fmla="*/ 0 h 36"/>
                  <a:gd name="T6" fmla="*/ 0 w 31"/>
                  <a:gd name="T7" fmla="*/ 1 h 36"/>
                  <a:gd name="T8" fmla="*/ 16 w 31"/>
                  <a:gd name="T9" fmla="*/ 20 h 36"/>
                  <a:gd name="T10" fmla="*/ 28 w 31"/>
                  <a:gd name="T11" fmla="*/ 35 h 36"/>
                  <a:gd name="T12" fmla="*/ 29 w 31"/>
                  <a:gd name="T13" fmla="*/ 32 h 36"/>
                </a:gdLst>
                <a:ahLst/>
                <a:cxnLst>
                  <a:cxn ang="0">
                    <a:pos x="T0" y="T1"/>
                  </a:cxn>
                  <a:cxn ang="0">
                    <a:pos x="T2" y="T3"/>
                  </a:cxn>
                  <a:cxn ang="0">
                    <a:pos x="T4" y="T5"/>
                  </a:cxn>
                  <a:cxn ang="0">
                    <a:pos x="T6" y="T7"/>
                  </a:cxn>
                  <a:cxn ang="0">
                    <a:pos x="T8" y="T9"/>
                  </a:cxn>
                  <a:cxn ang="0">
                    <a:pos x="T10" y="T11"/>
                  </a:cxn>
                  <a:cxn ang="0">
                    <a:pos x="T12" y="T13"/>
                  </a:cxn>
                </a:cxnLst>
                <a:rect l="0" t="0" r="r" b="b"/>
                <a:pathLst>
                  <a:path w="31" h="36">
                    <a:moveTo>
                      <a:pt x="29" y="32"/>
                    </a:moveTo>
                    <a:cubicBezTo>
                      <a:pt x="23" y="29"/>
                      <a:pt x="19" y="20"/>
                      <a:pt x="15" y="15"/>
                    </a:cubicBezTo>
                    <a:cubicBezTo>
                      <a:pt x="11" y="9"/>
                      <a:pt x="7" y="2"/>
                      <a:pt x="1" y="0"/>
                    </a:cubicBezTo>
                    <a:cubicBezTo>
                      <a:pt x="0" y="0"/>
                      <a:pt x="0" y="1"/>
                      <a:pt x="0" y="1"/>
                    </a:cubicBezTo>
                    <a:cubicBezTo>
                      <a:pt x="7" y="4"/>
                      <a:pt x="12" y="14"/>
                      <a:pt x="16" y="20"/>
                    </a:cubicBezTo>
                    <a:cubicBezTo>
                      <a:pt x="19" y="24"/>
                      <a:pt x="22" y="31"/>
                      <a:pt x="28" y="35"/>
                    </a:cubicBezTo>
                    <a:cubicBezTo>
                      <a:pt x="29" y="36"/>
                      <a:pt x="31" y="33"/>
                      <a:pt x="29" y="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7" name="íṩľíḍè-Freeform 355">
                <a:extLst>
                  <a:ext uri="{FF2B5EF4-FFF2-40B4-BE49-F238E27FC236}">
                    <a16:creationId xmlns:a16="http://schemas.microsoft.com/office/drawing/2014/main" id="{A46AAB80-1E57-42C5-BB05-03D6725A6BC0}"/>
                  </a:ext>
                </a:extLst>
              </p:cNvPr>
              <p:cNvSpPr>
                <a:spLocks/>
              </p:cNvSpPr>
              <p:nvPr/>
            </p:nvSpPr>
            <p:spPr bwMode="auto">
              <a:xfrm>
                <a:off x="3408" y="2716"/>
                <a:ext cx="46" cy="57"/>
              </a:xfrm>
              <a:custGeom>
                <a:avLst/>
                <a:gdLst>
                  <a:gd name="T0" fmla="*/ 41 w 42"/>
                  <a:gd name="T1" fmla="*/ 50 h 52"/>
                  <a:gd name="T2" fmla="*/ 3 w 42"/>
                  <a:gd name="T3" fmla="*/ 1 h 52"/>
                  <a:gd name="T4" fmla="*/ 1 w 42"/>
                  <a:gd name="T5" fmla="*/ 3 h 52"/>
                  <a:gd name="T6" fmla="*/ 39 w 42"/>
                  <a:gd name="T7" fmla="*/ 51 h 52"/>
                  <a:gd name="T8" fmla="*/ 41 w 42"/>
                  <a:gd name="T9" fmla="*/ 50 h 52"/>
                </a:gdLst>
                <a:ahLst/>
                <a:cxnLst>
                  <a:cxn ang="0">
                    <a:pos x="T0" y="T1"/>
                  </a:cxn>
                  <a:cxn ang="0">
                    <a:pos x="T2" y="T3"/>
                  </a:cxn>
                  <a:cxn ang="0">
                    <a:pos x="T4" y="T5"/>
                  </a:cxn>
                  <a:cxn ang="0">
                    <a:pos x="T6" y="T7"/>
                  </a:cxn>
                  <a:cxn ang="0">
                    <a:pos x="T8" y="T9"/>
                  </a:cxn>
                </a:cxnLst>
                <a:rect l="0" t="0" r="r" b="b"/>
                <a:pathLst>
                  <a:path w="42" h="52">
                    <a:moveTo>
                      <a:pt x="41" y="50"/>
                    </a:moveTo>
                    <a:cubicBezTo>
                      <a:pt x="28" y="33"/>
                      <a:pt x="16" y="17"/>
                      <a:pt x="3" y="1"/>
                    </a:cubicBezTo>
                    <a:cubicBezTo>
                      <a:pt x="2" y="0"/>
                      <a:pt x="0" y="2"/>
                      <a:pt x="1" y="3"/>
                    </a:cubicBezTo>
                    <a:cubicBezTo>
                      <a:pt x="14" y="19"/>
                      <a:pt x="25" y="36"/>
                      <a:pt x="39" y="51"/>
                    </a:cubicBezTo>
                    <a:cubicBezTo>
                      <a:pt x="40" y="52"/>
                      <a:pt x="42" y="51"/>
                      <a:pt x="41" y="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8" name="íṩľíḍè-Freeform 356">
                <a:extLst>
                  <a:ext uri="{FF2B5EF4-FFF2-40B4-BE49-F238E27FC236}">
                    <a16:creationId xmlns:a16="http://schemas.microsoft.com/office/drawing/2014/main" id="{DC0F887D-5785-4306-A43C-7AF4F78F2E16}"/>
                  </a:ext>
                </a:extLst>
              </p:cNvPr>
              <p:cNvSpPr>
                <a:spLocks/>
              </p:cNvSpPr>
              <p:nvPr/>
            </p:nvSpPr>
            <p:spPr bwMode="auto">
              <a:xfrm>
                <a:off x="3428" y="2705"/>
                <a:ext cx="37" cy="52"/>
              </a:xfrm>
              <a:custGeom>
                <a:avLst/>
                <a:gdLst>
                  <a:gd name="T0" fmla="*/ 33 w 34"/>
                  <a:gd name="T1" fmla="*/ 44 h 47"/>
                  <a:gd name="T2" fmla="*/ 3 w 34"/>
                  <a:gd name="T3" fmla="*/ 1 h 47"/>
                  <a:gd name="T4" fmla="*/ 0 w 34"/>
                  <a:gd name="T5" fmla="*/ 2 h 47"/>
                  <a:gd name="T6" fmla="*/ 31 w 34"/>
                  <a:gd name="T7" fmla="*/ 46 h 47"/>
                  <a:gd name="T8" fmla="*/ 33 w 34"/>
                  <a:gd name="T9" fmla="*/ 44 h 47"/>
                </a:gdLst>
                <a:ahLst/>
                <a:cxnLst>
                  <a:cxn ang="0">
                    <a:pos x="T0" y="T1"/>
                  </a:cxn>
                  <a:cxn ang="0">
                    <a:pos x="T2" y="T3"/>
                  </a:cxn>
                  <a:cxn ang="0">
                    <a:pos x="T4" y="T5"/>
                  </a:cxn>
                  <a:cxn ang="0">
                    <a:pos x="T6" y="T7"/>
                  </a:cxn>
                  <a:cxn ang="0">
                    <a:pos x="T8" y="T9"/>
                  </a:cxn>
                </a:cxnLst>
                <a:rect l="0" t="0" r="r" b="b"/>
                <a:pathLst>
                  <a:path w="34" h="47">
                    <a:moveTo>
                      <a:pt x="33" y="44"/>
                    </a:moveTo>
                    <a:cubicBezTo>
                      <a:pt x="22" y="31"/>
                      <a:pt x="10" y="18"/>
                      <a:pt x="3" y="1"/>
                    </a:cubicBezTo>
                    <a:cubicBezTo>
                      <a:pt x="2" y="0"/>
                      <a:pt x="0" y="1"/>
                      <a:pt x="0" y="2"/>
                    </a:cubicBezTo>
                    <a:cubicBezTo>
                      <a:pt x="8" y="19"/>
                      <a:pt x="20" y="32"/>
                      <a:pt x="31" y="46"/>
                    </a:cubicBezTo>
                    <a:cubicBezTo>
                      <a:pt x="32" y="47"/>
                      <a:pt x="34" y="46"/>
                      <a:pt x="33" y="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9" name="íṩľíḍè-Freeform 357">
                <a:extLst>
                  <a:ext uri="{FF2B5EF4-FFF2-40B4-BE49-F238E27FC236}">
                    <a16:creationId xmlns:a16="http://schemas.microsoft.com/office/drawing/2014/main" id="{744EA51B-1E93-4540-B873-D2C076665CDE}"/>
                  </a:ext>
                </a:extLst>
              </p:cNvPr>
              <p:cNvSpPr>
                <a:spLocks/>
              </p:cNvSpPr>
              <p:nvPr/>
            </p:nvSpPr>
            <p:spPr bwMode="auto">
              <a:xfrm>
                <a:off x="3455" y="2711"/>
                <a:ext cx="38" cy="51"/>
              </a:xfrm>
              <a:custGeom>
                <a:avLst/>
                <a:gdLst>
                  <a:gd name="T0" fmla="*/ 33 w 34"/>
                  <a:gd name="T1" fmla="*/ 45 h 47"/>
                  <a:gd name="T2" fmla="*/ 3 w 34"/>
                  <a:gd name="T3" fmla="*/ 1 h 47"/>
                  <a:gd name="T4" fmla="*/ 1 w 34"/>
                  <a:gd name="T5" fmla="*/ 3 h 47"/>
                  <a:gd name="T6" fmla="*/ 32 w 34"/>
                  <a:gd name="T7" fmla="*/ 46 h 47"/>
                  <a:gd name="T8" fmla="*/ 33 w 34"/>
                  <a:gd name="T9" fmla="*/ 45 h 47"/>
                </a:gdLst>
                <a:ahLst/>
                <a:cxnLst>
                  <a:cxn ang="0">
                    <a:pos x="T0" y="T1"/>
                  </a:cxn>
                  <a:cxn ang="0">
                    <a:pos x="T2" y="T3"/>
                  </a:cxn>
                  <a:cxn ang="0">
                    <a:pos x="T4" y="T5"/>
                  </a:cxn>
                  <a:cxn ang="0">
                    <a:pos x="T6" y="T7"/>
                  </a:cxn>
                  <a:cxn ang="0">
                    <a:pos x="T8" y="T9"/>
                  </a:cxn>
                </a:cxnLst>
                <a:rect l="0" t="0" r="r" b="b"/>
                <a:pathLst>
                  <a:path w="34" h="47">
                    <a:moveTo>
                      <a:pt x="33" y="45"/>
                    </a:moveTo>
                    <a:cubicBezTo>
                      <a:pt x="26" y="29"/>
                      <a:pt x="13" y="16"/>
                      <a:pt x="3" y="1"/>
                    </a:cubicBezTo>
                    <a:cubicBezTo>
                      <a:pt x="2" y="0"/>
                      <a:pt x="0" y="1"/>
                      <a:pt x="1" y="3"/>
                    </a:cubicBezTo>
                    <a:cubicBezTo>
                      <a:pt x="11" y="17"/>
                      <a:pt x="23" y="30"/>
                      <a:pt x="32" y="46"/>
                    </a:cubicBezTo>
                    <a:cubicBezTo>
                      <a:pt x="32" y="47"/>
                      <a:pt x="34" y="46"/>
                      <a:pt x="33" y="4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0" name="íṩľíḍè-Freeform 358">
                <a:extLst>
                  <a:ext uri="{FF2B5EF4-FFF2-40B4-BE49-F238E27FC236}">
                    <a16:creationId xmlns:a16="http://schemas.microsoft.com/office/drawing/2014/main" id="{32699EFE-2B67-41A2-8F2A-481667506F73}"/>
                  </a:ext>
                </a:extLst>
              </p:cNvPr>
              <p:cNvSpPr>
                <a:spLocks/>
              </p:cNvSpPr>
              <p:nvPr/>
            </p:nvSpPr>
            <p:spPr bwMode="auto">
              <a:xfrm>
                <a:off x="3475" y="2711"/>
                <a:ext cx="16" cy="17"/>
              </a:xfrm>
              <a:custGeom>
                <a:avLst/>
                <a:gdLst>
                  <a:gd name="T0" fmla="*/ 13 w 14"/>
                  <a:gd name="T1" fmla="*/ 14 h 16"/>
                  <a:gd name="T2" fmla="*/ 2 w 14"/>
                  <a:gd name="T3" fmla="*/ 1 h 16"/>
                  <a:gd name="T4" fmla="*/ 1 w 14"/>
                  <a:gd name="T5" fmla="*/ 3 h 16"/>
                  <a:gd name="T6" fmla="*/ 11 w 14"/>
                  <a:gd name="T7" fmla="*/ 15 h 16"/>
                  <a:gd name="T8" fmla="*/ 13 w 14"/>
                  <a:gd name="T9" fmla="*/ 14 h 16"/>
                </a:gdLst>
                <a:ahLst/>
                <a:cxnLst>
                  <a:cxn ang="0">
                    <a:pos x="T0" y="T1"/>
                  </a:cxn>
                  <a:cxn ang="0">
                    <a:pos x="T2" y="T3"/>
                  </a:cxn>
                  <a:cxn ang="0">
                    <a:pos x="T4" y="T5"/>
                  </a:cxn>
                  <a:cxn ang="0">
                    <a:pos x="T6" y="T7"/>
                  </a:cxn>
                  <a:cxn ang="0">
                    <a:pos x="T8" y="T9"/>
                  </a:cxn>
                </a:cxnLst>
                <a:rect l="0" t="0" r="r" b="b"/>
                <a:pathLst>
                  <a:path w="14" h="16">
                    <a:moveTo>
                      <a:pt x="13" y="14"/>
                    </a:moveTo>
                    <a:cubicBezTo>
                      <a:pt x="10" y="9"/>
                      <a:pt x="8" y="4"/>
                      <a:pt x="2" y="1"/>
                    </a:cubicBezTo>
                    <a:cubicBezTo>
                      <a:pt x="1" y="0"/>
                      <a:pt x="0" y="2"/>
                      <a:pt x="1" y="3"/>
                    </a:cubicBezTo>
                    <a:cubicBezTo>
                      <a:pt x="6" y="6"/>
                      <a:pt x="9" y="10"/>
                      <a:pt x="11" y="15"/>
                    </a:cubicBezTo>
                    <a:cubicBezTo>
                      <a:pt x="11" y="16"/>
                      <a:pt x="14" y="16"/>
                      <a:pt x="13" y="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1" name="íṩľíḍè-Freeform 359">
                <a:extLst>
                  <a:ext uri="{FF2B5EF4-FFF2-40B4-BE49-F238E27FC236}">
                    <a16:creationId xmlns:a16="http://schemas.microsoft.com/office/drawing/2014/main" id="{77BEED52-9DAA-4D6D-9745-4E93795A915F}"/>
                  </a:ext>
                </a:extLst>
              </p:cNvPr>
              <p:cNvSpPr>
                <a:spLocks/>
              </p:cNvSpPr>
              <p:nvPr/>
            </p:nvSpPr>
            <p:spPr bwMode="auto">
              <a:xfrm>
                <a:off x="3513" y="2724"/>
                <a:ext cx="10" cy="9"/>
              </a:xfrm>
              <a:custGeom>
                <a:avLst/>
                <a:gdLst>
                  <a:gd name="T0" fmla="*/ 9 w 9"/>
                  <a:gd name="T1" fmla="*/ 8 h 8"/>
                  <a:gd name="T2" fmla="*/ 1 w 9"/>
                  <a:gd name="T3" fmla="*/ 0 h 8"/>
                  <a:gd name="T4" fmla="*/ 1 w 9"/>
                  <a:gd name="T5" fmla="*/ 0 h 8"/>
                  <a:gd name="T6" fmla="*/ 8 w 9"/>
                  <a:gd name="T7" fmla="*/ 8 h 8"/>
                  <a:gd name="T8" fmla="*/ 9 w 9"/>
                  <a:gd name="T9" fmla="*/ 8 h 8"/>
                </a:gdLst>
                <a:ahLst/>
                <a:cxnLst>
                  <a:cxn ang="0">
                    <a:pos x="T0" y="T1"/>
                  </a:cxn>
                  <a:cxn ang="0">
                    <a:pos x="T2" y="T3"/>
                  </a:cxn>
                  <a:cxn ang="0">
                    <a:pos x="T4" y="T5"/>
                  </a:cxn>
                  <a:cxn ang="0">
                    <a:pos x="T6" y="T7"/>
                  </a:cxn>
                  <a:cxn ang="0">
                    <a:pos x="T8" y="T9"/>
                  </a:cxn>
                </a:cxnLst>
                <a:rect l="0" t="0" r="r" b="b"/>
                <a:pathLst>
                  <a:path w="9" h="8">
                    <a:moveTo>
                      <a:pt x="9" y="8"/>
                    </a:moveTo>
                    <a:cubicBezTo>
                      <a:pt x="6" y="5"/>
                      <a:pt x="3" y="2"/>
                      <a:pt x="1" y="0"/>
                    </a:cubicBezTo>
                    <a:cubicBezTo>
                      <a:pt x="1" y="0"/>
                      <a:pt x="0" y="0"/>
                      <a:pt x="1" y="0"/>
                    </a:cubicBezTo>
                    <a:cubicBezTo>
                      <a:pt x="3" y="3"/>
                      <a:pt x="6" y="5"/>
                      <a:pt x="8" y="8"/>
                    </a:cubicBezTo>
                    <a:cubicBezTo>
                      <a:pt x="8" y="8"/>
                      <a:pt x="9" y="8"/>
                      <a:pt x="9" y="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2" name="íṩľíḍè-Freeform 360">
                <a:extLst>
                  <a:ext uri="{FF2B5EF4-FFF2-40B4-BE49-F238E27FC236}">
                    <a16:creationId xmlns:a16="http://schemas.microsoft.com/office/drawing/2014/main" id="{3D26BCB7-A37E-4DD8-A47A-D8F2E155A7AF}"/>
                  </a:ext>
                </a:extLst>
              </p:cNvPr>
              <p:cNvSpPr>
                <a:spLocks/>
              </p:cNvSpPr>
              <p:nvPr/>
            </p:nvSpPr>
            <p:spPr bwMode="auto">
              <a:xfrm>
                <a:off x="3458" y="3527"/>
                <a:ext cx="637" cy="285"/>
              </a:xfrm>
              <a:custGeom>
                <a:avLst/>
                <a:gdLst>
                  <a:gd name="T0" fmla="*/ 576 w 578"/>
                  <a:gd name="T1" fmla="*/ 201 h 259"/>
                  <a:gd name="T2" fmla="*/ 431 w 578"/>
                  <a:gd name="T3" fmla="*/ 210 h 259"/>
                  <a:gd name="T4" fmla="*/ 286 w 578"/>
                  <a:gd name="T5" fmla="*/ 223 h 259"/>
                  <a:gd name="T6" fmla="*/ 142 w 578"/>
                  <a:gd name="T7" fmla="*/ 241 h 259"/>
                  <a:gd name="T8" fmla="*/ 46 w 578"/>
                  <a:gd name="T9" fmla="*/ 249 h 259"/>
                  <a:gd name="T10" fmla="*/ 75 w 578"/>
                  <a:gd name="T11" fmla="*/ 230 h 259"/>
                  <a:gd name="T12" fmla="*/ 76 w 578"/>
                  <a:gd name="T13" fmla="*/ 230 h 259"/>
                  <a:gd name="T14" fmla="*/ 83 w 578"/>
                  <a:gd name="T15" fmla="*/ 236 h 259"/>
                  <a:gd name="T16" fmla="*/ 84 w 578"/>
                  <a:gd name="T17" fmla="*/ 234 h 259"/>
                  <a:gd name="T18" fmla="*/ 78 w 578"/>
                  <a:gd name="T19" fmla="*/ 229 h 259"/>
                  <a:gd name="T20" fmla="*/ 90 w 578"/>
                  <a:gd name="T21" fmla="*/ 222 h 259"/>
                  <a:gd name="T22" fmla="*/ 93 w 578"/>
                  <a:gd name="T23" fmla="*/ 225 h 259"/>
                  <a:gd name="T24" fmla="*/ 95 w 578"/>
                  <a:gd name="T25" fmla="*/ 224 h 259"/>
                  <a:gd name="T26" fmla="*/ 92 w 578"/>
                  <a:gd name="T27" fmla="*/ 221 h 259"/>
                  <a:gd name="T28" fmla="*/ 111 w 578"/>
                  <a:gd name="T29" fmla="*/ 211 h 259"/>
                  <a:gd name="T30" fmla="*/ 125 w 578"/>
                  <a:gd name="T31" fmla="*/ 201 h 259"/>
                  <a:gd name="T32" fmla="*/ 131 w 578"/>
                  <a:gd name="T33" fmla="*/ 208 h 259"/>
                  <a:gd name="T34" fmla="*/ 133 w 578"/>
                  <a:gd name="T35" fmla="*/ 206 h 259"/>
                  <a:gd name="T36" fmla="*/ 127 w 578"/>
                  <a:gd name="T37" fmla="*/ 200 h 259"/>
                  <a:gd name="T38" fmla="*/ 140 w 578"/>
                  <a:gd name="T39" fmla="*/ 189 h 259"/>
                  <a:gd name="T40" fmla="*/ 169 w 578"/>
                  <a:gd name="T41" fmla="*/ 169 h 259"/>
                  <a:gd name="T42" fmla="*/ 172 w 578"/>
                  <a:gd name="T43" fmla="*/ 173 h 259"/>
                  <a:gd name="T44" fmla="*/ 174 w 578"/>
                  <a:gd name="T45" fmla="*/ 171 h 259"/>
                  <a:gd name="T46" fmla="*/ 171 w 578"/>
                  <a:gd name="T47" fmla="*/ 168 h 259"/>
                  <a:gd name="T48" fmla="*/ 179 w 578"/>
                  <a:gd name="T49" fmla="*/ 163 h 259"/>
                  <a:gd name="T50" fmla="*/ 259 w 578"/>
                  <a:gd name="T51" fmla="*/ 117 h 259"/>
                  <a:gd name="T52" fmla="*/ 329 w 578"/>
                  <a:gd name="T53" fmla="*/ 64 h 259"/>
                  <a:gd name="T54" fmla="*/ 327 w 578"/>
                  <a:gd name="T55" fmla="*/ 60 h 259"/>
                  <a:gd name="T56" fmla="*/ 259 w 578"/>
                  <a:gd name="T57" fmla="*/ 106 h 259"/>
                  <a:gd name="T58" fmla="*/ 167 w 578"/>
                  <a:gd name="T59" fmla="*/ 158 h 259"/>
                  <a:gd name="T60" fmla="*/ 164 w 578"/>
                  <a:gd name="T61" fmla="*/ 160 h 259"/>
                  <a:gd name="T62" fmla="*/ 31 w 578"/>
                  <a:gd name="T63" fmla="*/ 1 h 259"/>
                  <a:gd name="T64" fmla="*/ 30 w 578"/>
                  <a:gd name="T65" fmla="*/ 2 h 259"/>
                  <a:gd name="T66" fmla="*/ 161 w 578"/>
                  <a:gd name="T67" fmla="*/ 161 h 259"/>
                  <a:gd name="T68" fmla="*/ 126 w 578"/>
                  <a:gd name="T69" fmla="*/ 177 h 259"/>
                  <a:gd name="T70" fmla="*/ 39 w 578"/>
                  <a:gd name="T71" fmla="*/ 75 h 259"/>
                  <a:gd name="T72" fmla="*/ 37 w 578"/>
                  <a:gd name="T73" fmla="*/ 75 h 259"/>
                  <a:gd name="T74" fmla="*/ 124 w 578"/>
                  <a:gd name="T75" fmla="*/ 178 h 259"/>
                  <a:gd name="T76" fmla="*/ 113 w 578"/>
                  <a:gd name="T77" fmla="*/ 185 h 259"/>
                  <a:gd name="T78" fmla="*/ 44 w 578"/>
                  <a:gd name="T79" fmla="*/ 102 h 259"/>
                  <a:gd name="T80" fmla="*/ 42 w 578"/>
                  <a:gd name="T81" fmla="*/ 104 h 259"/>
                  <a:gd name="T82" fmla="*/ 112 w 578"/>
                  <a:gd name="T83" fmla="*/ 186 h 259"/>
                  <a:gd name="T84" fmla="*/ 90 w 578"/>
                  <a:gd name="T85" fmla="*/ 201 h 259"/>
                  <a:gd name="T86" fmla="*/ 80 w 578"/>
                  <a:gd name="T87" fmla="*/ 207 h 259"/>
                  <a:gd name="T88" fmla="*/ 63 w 578"/>
                  <a:gd name="T89" fmla="*/ 187 h 259"/>
                  <a:gd name="T90" fmla="*/ 34 w 578"/>
                  <a:gd name="T91" fmla="*/ 155 h 259"/>
                  <a:gd name="T92" fmla="*/ 32 w 578"/>
                  <a:gd name="T93" fmla="*/ 157 h 259"/>
                  <a:gd name="T94" fmla="*/ 58 w 578"/>
                  <a:gd name="T95" fmla="*/ 185 h 259"/>
                  <a:gd name="T96" fmla="*/ 78 w 578"/>
                  <a:gd name="T97" fmla="*/ 208 h 259"/>
                  <a:gd name="T98" fmla="*/ 64 w 578"/>
                  <a:gd name="T99" fmla="*/ 216 h 259"/>
                  <a:gd name="T100" fmla="*/ 31 w 578"/>
                  <a:gd name="T101" fmla="*/ 176 h 259"/>
                  <a:gd name="T102" fmla="*/ 30 w 578"/>
                  <a:gd name="T103" fmla="*/ 177 h 259"/>
                  <a:gd name="T104" fmla="*/ 63 w 578"/>
                  <a:gd name="T105" fmla="*/ 217 h 259"/>
                  <a:gd name="T106" fmla="*/ 35 w 578"/>
                  <a:gd name="T107" fmla="*/ 245 h 259"/>
                  <a:gd name="T108" fmla="*/ 36 w 578"/>
                  <a:gd name="T109" fmla="*/ 251 h 259"/>
                  <a:gd name="T110" fmla="*/ 2 w 578"/>
                  <a:gd name="T111" fmla="*/ 256 h 259"/>
                  <a:gd name="T112" fmla="*/ 3 w 578"/>
                  <a:gd name="T113" fmla="*/ 259 h 259"/>
                  <a:gd name="T114" fmla="*/ 287 w 578"/>
                  <a:gd name="T115" fmla="*/ 232 h 259"/>
                  <a:gd name="T116" fmla="*/ 576 w 578"/>
                  <a:gd name="T117" fmla="*/ 203 h 259"/>
                  <a:gd name="T118" fmla="*/ 576 w 578"/>
                  <a:gd name="T119" fmla="*/ 20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8" h="259">
                    <a:moveTo>
                      <a:pt x="576" y="201"/>
                    </a:moveTo>
                    <a:cubicBezTo>
                      <a:pt x="528" y="203"/>
                      <a:pt x="479" y="206"/>
                      <a:pt x="431" y="210"/>
                    </a:cubicBezTo>
                    <a:cubicBezTo>
                      <a:pt x="383" y="214"/>
                      <a:pt x="335" y="221"/>
                      <a:pt x="286" y="223"/>
                    </a:cubicBezTo>
                    <a:cubicBezTo>
                      <a:pt x="238" y="225"/>
                      <a:pt x="190" y="237"/>
                      <a:pt x="142" y="241"/>
                    </a:cubicBezTo>
                    <a:cubicBezTo>
                      <a:pt x="110" y="243"/>
                      <a:pt x="78" y="245"/>
                      <a:pt x="46" y="249"/>
                    </a:cubicBezTo>
                    <a:cubicBezTo>
                      <a:pt x="53" y="239"/>
                      <a:pt x="65" y="235"/>
                      <a:pt x="75" y="230"/>
                    </a:cubicBezTo>
                    <a:cubicBezTo>
                      <a:pt x="76" y="230"/>
                      <a:pt x="76" y="230"/>
                      <a:pt x="76" y="230"/>
                    </a:cubicBezTo>
                    <a:cubicBezTo>
                      <a:pt x="78" y="232"/>
                      <a:pt x="81" y="234"/>
                      <a:pt x="83" y="236"/>
                    </a:cubicBezTo>
                    <a:cubicBezTo>
                      <a:pt x="84" y="236"/>
                      <a:pt x="85" y="235"/>
                      <a:pt x="84" y="234"/>
                    </a:cubicBezTo>
                    <a:cubicBezTo>
                      <a:pt x="82" y="232"/>
                      <a:pt x="80" y="231"/>
                      <a:pt x="78" y="229"/>
                    </a:cubicBezTo>
                    <a:cubicBezTo>
                      <a:pt x="82" y="227"/>
                      <a:pt x="86" y="225"/>
                      <a:pt x="90" y="222"/>
                    </a:cubicBezTo>
                    <a:cubicBezTo>
                      <a:pt x="91" y="223"/>
                      <a:pt x="92" y="224"/>
                      <a:pt x="93" y="225"/>
                    </a:cubicBezTo>
                    <a:cubicBezTo>
                      <a:pt x="94" y="226"/>
                      <a:pt x="95" y="225"/>
                      <a:pt x="95" y="224"/>
                    </a:cubicBezTo>
                    <a:cubicBezTo>
                      <a:pt x="94" y="223"/>
                      <a:pt x="93" y="222"/>
                      <a:pt x="92" y="221"/>
                    </a:cubicBezTo>
                    <a:cubicBezTo>
                      <a:pt x="99" y="218"/>
                      <a:pt x="105" y="214"/>
                      <a:pt x="111" y="211"/>
                    </a:cubicBezTo>
                    <a:cubicBezTo>
                      <a:pt x="116" y="208"/>
                      <a:pt x="121" y="205"/>
                      <a:pt x="125" y="201"/>
                    </a:cubicBezTo>
                    <a:cubicBezTo>
                      <a:pt x="127" y="203"/>
                      <a:pt x="129" y="205"/>
                      <a:pt x="131" y="208"/>
                    </a:cubicBezTo>
                    <a:cubicBezTo>
                      <a:pt x="132" y="209"/>
                      <a:pt x="134" y="207"/>
                      <a:pt x="133" y="206"/>
                    </a:cubicBezTo>
                    <a:cubicBezTo>
                      <a:pt x="131" y="204"/>
                      <a:pt x="129" y="202"/>
                      <a:pt x="127" y="200"/>
                    </a:cubicBezTo>
                    <a:cubicBezTo>
                      <a:pt x="131" y="196"/>
                      <a:pt x="135" y="193"/>
                      <a:pt x="140" y="189"/>
                    </a:cubicBezTo>
                    <a:cubicBezTo>
                      <a:pt x="148" y="182"/>
                      <a:pt x="158" y="175"/>
                      <a:pt x="169" y="169"/>
                    </a:cubicBezTo>
                    <a:cubicBezTo>
                      <a:pt x="170" y="170"/>
                      <a:pt x="171" y="171"/>
                      <a:pt x="172" y="173"/>
                    </a:cubicBezTo>
                    <a:cubicBezTo>
                      <a:pt x="173" y="174"/>
                      <a:pt x="175" y="172"/>
                      <a:pt x="174" y="171"/>
                    </a:cubicBezTo>
                    <a:cubicBezTo>
                      <a:pt x="173" y="170"/>
                      <a:pt x="172" y="169"/>
                      <a:pt x="171" y="168"/>
                    </a:cubicBezTo>
                    <a:cubicBezTo>
                      <a:pt x="174" y="166"/>
                      <a:pt x="176" y="165"/>
                      <a:pt x="179" y="163"/>
                    </a:cubicBezTo>
                    <a:cubicBezTo>
                      <a:pt x="206" y="148"/>
                      <a:pt x="234" y="134"/>
                      <a:pt x="259" y="117"/>
                    </a:cubicBezTo>
                    <a:cubicBezTo>
                      <a:pt x="283" y="101"/>
                      <a:pt x="304" y="80"/>
                      <a:pt x="329" y="64"/>
                    </a:cubicBezTo>
                    <a:cubicBezTo>
                      <a:pt x="331" y="63"/>
                      <a:pt x="329" y="59"/>
                      <a:pt x="327" y="60"/>
                    </a:cubicBezTo>
                    <a:cubicBezTo>
                      <a:pt x="303" y="72"/>
                      <a:pt x="279" y="88"/>
                      <a:pt x="259" y="106"/>
                    </a:cubicBezTo>
                    <a:cubicBezTo>
                      <a:pt x="234" y="129"/>
                      <a:pt x="197" y="143"/>
                      <a:pt x="167" y="158"/>
                    </a:cubicBezTo>
                    <a:cubicBezTo>
                      <a:pt x="166" y="159"/>
                      <a:pt x="165" y="159"/>
                      <a:pt x="164" y="160"/>
                    </a:cubicBezTo>
                    <a:cubicBezTo>
                      <a:pt x="116" y="109"/>
                      <a:pt x="70" y="58"/>
                      <a:pt x="31" y="1"/>
                    </a:cubicBezTo>
                    <a:cubicBezTo>
                      <a:pt x="31" y="0"/>
                      <a:pt x="29" y="1"/>
                      <a:pt x="30" y="2"/>
                    </a:cubicBezTo>
                    <a:cubicBezTo>
                      <a:pt x="68" y="59"/>
                      <a:pt x="113" y="111"/>
                      <a:pt x="161" y="161"/>
                    </a:cubicBezTo>
                    <a:cubicBezTo>
                      <a:pt x="149" y="166"/>
                      <a:pt x="137" y="171"/>
                      <a:pt x="126" y="177"/>
                    </a:cubicBezTo>
                    <a:cubicBezTo>
                      <a:pt x="95" y="144"/>
                      <a:pt x="67" y="110"/>
                      <a:pt x="39" y="75"/>
                    </a:cubicBezTo>
                    <a:cubicBezTo>
                      <a:pt x="38" y="74"/>
                      <a:pt x="37" y="75"/>
                      <a:pt x="37" y="75"/>
                    </a:cubicBezTo>
                    <a:cubicBezTo>
                      <a:pt x="65" y="111"/>
                      <a:pt x="93" y="146"/>
                      <a:pt x="124" y="178"/>
                    </a:cubicBezTo>
                    <a:cubicBezTo>
                      <a:pt x="121" y="180"/>
                      <a:pt x="117" y="182"/>
                      <a:pt x="113" y="185"/>
                    </a:cubicBezTo>
                    <a:cubicBezTo>
                      <a:pt x="89" y="158"/>
                      <a:pt x="65" y="131"/>
                      <a:pt x="44" y="102"/>
                    </a:cubicBezTo>
                    <a:cubicBezTo>
                      <a:pt x="43" y="101"/>
                      <a:pt x="41" y="102"/>
                      <a:pt x="42" y="104"/>
                    </a:cubicBezTo>
                    <a:cubicBezTo>
                      <a:pt x="64" y="132"/>
                      <a:pt x="87" y="160"/>
                      <a:pt x="112" y="186"/>
                    </a:cubicBezTo>
                    <a:cubicBezTo>
                      <a:pt x="105" y="191"/>
                      <a:pt x="98" y="197"/>
                      <a:pt x="90" y="201"/>
                    </a:cubicBezTo>
                    <a:cubicBezTo>
                      <a:pt x="87" y="203"/>
                      <a:pt x="83" y="205"/>
                      <a:pt x="80" y="207"/>
                    </a:cubicBezTo>
                    <a:cubicBezTo>
                      <a:pt x="74" y="200"/>
                      <a:pt x="69" y="193"/>
                      <a:pt x="63" y="187"/>
                    </a:cubicBezTo>
                    <a:cubicBezTo>
                      <a:pt x="53" y="176"/>
                      <a:pt x="41" y="168"/>
                      <a:pt x="34" y="155"/>
                    </a:cubicBezTo>
                    <a:cubicBezTo>
                      <a:pt x="33" y="154"/>
                      <a:pt x="31" y="156"/>
                      <a:pt x="32" y="157"/>
                    </a:cubicBezTo>
                    <a:cubicBezTo>
                      <a:pt x="38" y="168"/>
                      <a:pt x="48" y="176"/>
                      <a:pt x="58" y="185"/>
                    </a:cubicBezTo>
                    <a:cubicBezTo>
                      <a:pt x="65" y="192"/>
                      <a:pt x="71" y="200"/>
                      <a:pt x="78" y="208"/>
                    </a:cubicBezTo>
                    <a:cubicBezTo>
                      <a:pt x="73" y="210"/>
                      <a:pt x="69" y="213"/>
                      <a:pt x="64" y="216"/>
                    </a:cubicBezTo>
                    <a:cubicBezTo>
                      <a:pt x="53" y="203"/>
                      <a:pt x="43" y="188"/>
                      <a:pt x="31" y="176"/>
                    </a:cubicBezTo>
                    <a:cubicBezTo>
                      <a:pt x="30" y="175"/>
                      <a:pt x="29" y="176"/>
                      <a:pt x="30" y="177"/>
                    </a:cubicBezTo>
                    <a:cubicBezTo>
                      <a:pt x="42" y="189"/>
                      <a:pt x="51" y="204"/>
                      <a:pt x="63" y="217"/>
                    </a:cubicBezTo>
                    <a:cubicBezTo>
                      <a:pt x="51" y="224"/>
                      <a:pt x="41" y="233"/>
                      <a:pt x="35" y="245"/>
                    </a:cubicBezTo>
                    <a:cubicBezTo>
                      <a:pt x="35" y="247"/>
                      <a:pt x="35" y="249"/>
                      <a:pt x="36" y="251"/>
                    </a:cubicBezTo>
                    <a:cubicBezTo>
                      <a:pt x="25" y="252"/>
                      <a:pt x="13" y="254"/>
                      <a:pt x="2" y="256"/>
                    </a:cubicBezTo>
                    <a:cubicBezTo>
                      <a:pt x="0" y="257"/>
                      <a:pt x="1" y="259"/>
                      <a:pt x="3" y="259"/>
                    </a:cubicBezTo>
                    <a:cubicBezTo>
                      <a:pt x="98" y="259"/>
                      <a:pt x="193" y="244"/>
                      <a:pt x="287" y="232"/>
                    </a:cubicBezTo>
                    <a:cubicBezTo>
                      <a:pt x="383" y="220"/>
                      <a:pt x="480" y="213"/>
                      <a:pt x="576" y="203"/>
                    </a:cubicBezTo>
                    <a:cubicBezTo>
                      <a:pt x="578" y="203"/>
                      <a:pt x="578" y="201"/>
                      <a:pt x="576" y="20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3" name="íṩľíḍè-Freeform 361">
                <a:extLst>
                  <a:ext uri="{FF2B5EF4-FFF2-40B4-BE49-F238E27FC236}">
                    <a16:creationId xmlns:a16="http://schemas.microsoft.com/office/drawing/2014/main" id="{C92F5B26-592A-4C50-A7A1-7FB58F1545B2}"/>
                  </a:ext>
                </a:extLst>
              </p:cNvPr>
              <p:cNvSpPr>
                <a:spLocks/>
              </p:cNvSpPr>
              <p:nvPr/>
            </p:nvSpPr>
            <p:spPr bwMode="auto">
              <a:xfrm>
                <a:off x="4101" y="3414"/>
                <a:ext cx="249" cy="217"/>
              </a:xfrm>
              <a:custGeom>
                <a:avLst/>
                <a:gdLst>
                  <a:gd name="T0" fmla="*/ 222 w 226"/>
                  <a:gd name="T1" fmla="*/ 2 h 198"/>
                  <a:gd name="T2" fmla="*/ 111 w 226"/>
                  <a:gd name="T3" fmla="*/ 99 h 198"/>
                  <a:gd name="T4" fmla="*/ 47 w 226"/>
                  <a:gd name="T5" fmla="*/ 144 h 198"/>
                  <a:gd name="T6" fmla="*/ 3 w 226"/>
                  <a:gd name="T7" fmla="*/ 188 h 198"/>
                  <a:gd name="T8" fmla="*/ 12 w 226"/>
                  <a:gd name="T9" fmla="*/ 194 h 198"/>
                  <a:gd name="T10" fmla="*/ 67 w 226"/>
                  <a:gd name="T11" fmla="*/ 151 h 198"/>
                  <a:gd name="T12" fmla="*/ 122 w 226"/>
                  <a:gd name="T13" fmla="*/ 103 h 198"/>
                  <a:gd name="T14" fmla="*/ 170 w 226"/>
                  <a:gd name="T15" fmla="*/ 57 h 198"/>
                  <a:gd name="T16" fmla="*/ 224 w 226"/>
                  <a:gd name="T17" fmla="*/ 4 h 198"/>
                  <a:gd name="T18" fmla="*/ 222 w 226"/>
                  <a:gd name="T19" fmla="*/ 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98">
                    <a:moveTo>
                      <a:pt x="222" y="2"/>
                    </a:moveTo>
                    <a:cubicBezTo>
                      <a:pt x="183" y="32"/>
                      <a:pt x="153" y="72"/>
                      <a:pt x="111" y="99"/>
                    </a:cubicBezTo>
                    <a:cubicBezTo>
                      <a:pt x="88" y="113"/>
                      <a:pt x="68" y="127"/>
                      <a:pt x="47" y="144"/>
                    </a:cubicBezTo>
                    <a:cubicBezTo>
                      <a:pt x="30" y="158"/>
                      <a:pt x="13" y="169"/>
                      <a:pt x="3" y="188"/>
                    </a:cubicBezTo>
                    <a:cubicBezTo>
                      <a:pt x="0" y="194"/>
                      <a:pt x="8" y="198"/>
                      <a:pt x="12" y="194"/>
                    </a:cubicBezTo>
                    <a:cubicBezTo>
                      <a:pt x="27" y="176"/>
                      <a:pt x="50" y="167"/>
                      <a:pt x="67" y="151"/>
                    </a:cubicBezTo>
                    <a:cubicBezTo>
                      <a:pt x="85" y="135"/>
                      <a:pt x="103" y="119"/>
                      <a:pt x="122" y="103"/>
                    </a:cubicBezTo>
                    <a:cubicBezTo>
                      <a:pt x="139" y="90"/>
                      <a:pt x="156" y="74"/>
                      <a:pt x="170" y="57"/>
                    </a:cubicBezTo>
                    <a:cubicBezTo>
                      <a:pt x="188" y="38"/>
                      <a:pt x="205" y="21"/>
                      <a:pt x="224" y="4"/>
                    </a:cubicBezTo>
                    <a:cubicBezTo>
                      <a:pt x="226" y="3"/>
                      <a:pt x="224" y="0"/>
                      <a:pt x="222" y="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4" name="ïṧḷïḓê-Freeform 362">
                <a:extLst>
                  <a:ext uri="{FF2B5EF4-FFF2-40B4-BE49-F238E27FC236}">
                    <a16:creationId xmlns:a16="http://schemas.microsoft.com/office/drawing/2014/main" id="{0299773E-69B7-490F-9819-C76B6602DE6D}"/>
                  </a:ext>
                </a:extLst>
              </p:cNvPr>
              <p:cNvSpPr>
                <a:spLocks/>
              </p:cNvSpPr>
              <p:nvPr/>
            </p:nvSpPr>
            <p:spPr bwMode="auto">
              <a:xfrm>
                <a:off x="4282" y="3569"/>
                <a:ext cx="667" cy="83"/>
              </a:xfrm>
              <a:custGeom>
                <a:avLst/>
                <a:gdLst>
                  <a:gd name="T0" fmla="*/ 602 w 605"/>
                  <a:gd name="T1" fmla="*/ 0 h 76"/>
                  <a:gd name="T2" fmla="*/ 310 w 605"/>
                  <a:gd name="T3" fmla="*/ 36 h 76"/>
                  <a:gd name="T4" fmla="*/ 236 w 605"/>
                  <a:gd name="T5" fmla="*/ 38 h 76"/>
                  <a:gd name="T6" fmla="*/ 160 w 605"/>
                  <a:gd name="T7" fmla="*/ 47 h 76"/>
                  <a:gd name="T8" fmla="*/ 1 w 605"/>
                  <a:gd name="T9" fmla="*/ 74 h 76"/>
                  <a:gd name="T10" fmla="*/ 1 w 605"/>
                  <a:gd name="T11" fmla="*/ 76 h 76"/>
                  <a:gd name="T12" fmla="*/ 154 w 605"/>
                  <a:gd name="T13" fmla="*/ 61 h 76"/>
                  <a:gd name="T14" fmla="*/ 303 w 605"/>
                  <a:gd name="T15" fmla="*/ 44 h 76"/>
                  <a:gd name="T16" fmla="*/ 452 w 605"/>
                  <a:gd name="T17" fmla="*/ 24 h 76"/>
                  <a:gd name="T18" fmla="*/ 603 w 605"/>
                  <a:gd name="T19" fmla="*/ 3 h 76"/>
                  <a:gd name="T20" fmla="*/ 602 w 605"/>
                  <a:gd name="T2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76">
                    <a:moveTo>
                      <a:pt x="602" y="0"/>
                    </a:moveTo>
                    <a:cubicBezTo>
                      <a:pt x="506" y="15"/>
                      <a:pt x="407" y="22"/>
                      <a:pt x="310" y="36"/>
                    </a:cubicBezTo>
                    <a:cubicBezTo>
                      <a:pt x="286" y="39"/>
                      <a:pt x="260" y="37"/>
                      <a:pt x="236" y="38"/>
                    </a:cubicBezTo>
                    <a:cubicBezTo>
                      <a:pt x="210" y="39"/>
                      <a:pt x="185" y="44"/>
                      <a:pt x="160" y="47"/>
                    </a:cubicBezTo>
                    <a:cubicBezTo>
                      <a:pt x="107" y="55"/>
                      <a:pt x="54" y="65"/>
                      <a:pt x="1" y="74"/>
                    </a:cubicBezTo>
                    <a:cubicBezTo>
                      <a:pt x="0" y="74"/>
                      <a:pt x="0" y="76"/>
                      <a:pt x="1" y="76"/>
                    </a:cubicBezTo>
                    <a:cubicBezTo>
                      <a:pt x="52" y="69"/>
                      <a:pt x="103" y="65"/>
                      <a:pt x="154" y="61"/>
                    </a:cubicBezTo>
                    <a:cubicBezTo>
                      <a:pt x="204" y="57"/>
                      <a:pt x="253" y="49"/>
                      <a:pt x="303" y="44"/>
                    </a:cubicBezTo>
                    <a:cubicBezTo>
                      <a:pt x="353" y="39"/>
                      <a:pt x="403" y="29"/>
                      <a:pt x="452" y="24"/>
                    </a:cubicBezTo>
                    <a:cubicBezTo>
                      <a:pt x="503" y="19"/>
                      <a:pt x="553" y="14"/>
                      <a:pt x="603" y="3"/>
                    </a:cubicBezTo>
                    <a:cubicBezTo>
                      <a:pt x="605" y="2"/>
                      <a:pt x="604" y="0"/>
                      <a:pt x="602"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5" name="ïṧḷïḓê-Freeform 363">
                <a:extLst>
                  <a:ext uri="{FF2B5EF4-FFF2-40B4-BE49-F238E27FC236}">
                    <a16:creationId xmlns:a16="http://schemas.microsoft.com/office/drawing/2014/main" id="{D0A9372E-99E3-4596-82B5-D2461EBF0544}"/>
                  </a:ext>
                </a:extLst>
              </p:cNvPr>
              <p:cNvSpPr>
                <a:spLocks/>
              </p:cNvSpPr>
              <p:nvPr/>
            </p:nvSpPr>
            <p:spPr bwMode="auto">
              <a:xfrm>
                <a:off x="4781" y="2255"/>
                <a:ext cx="131" cy="296"/>
              </a:xfrm>
              <a:custGeom>
                <a:avLst/>
                <a:gdLst>
                  <a:gd name="T0" fmla="*/ 81 w 119"/>
                  <a:gd name="T1" fmla="*/ 196 h 269"/>
                  <a:gd name="T2" fmla="*/ 18 w 119"/>
                  <a:gd name="T3" fmla="*/ 75 h 269"/>
                  <a:gd name="T4" fmla="*/ 110 w 119"/>
                  <a:gd name="T5" fmla="*/ 216 h 269"/>
                  <a:gd name="T6" fmla="*/ 14 w 119"/>
                  <a:gd name="T7" fmla="*/ 31 h 269"/>
                  <a:gd name="T8" fmla="*/ 9 w 119"/>
                  <a:gd name="T9" fmla="*/ 2 h 269"/>
                  <a:gd name="T10" fmla="*/ 8 w 119"/>
                  <a:gd name="T11" fmla="*/ 20 h 269"/>
                  <a:gd name="T12" fmla="*/ 9 w 119"/>
                  <a:gd name="T13" fmla="*/ 26 h 269"/>
                  <a:gd name="T14" fmla="*/ 8 w 119"/>
                  <a:gd name="T15" fmla="*/ 55 h 269"/>
                  <a:gd name="T16" fmla="*/ 10 w 119"/>
                  <a:gd name="T17" fmla="*/ 63 h 269"/>
                  <a:gd name="T18" fmla="*/ 11 w 119"/>
                  <a:gd name="T19" fmla="*/ 85 h 269"/>
                  <a:gd name="T20" fmla="*/ 4 w 119"/>
                  <a:gd name="T21" fmla="*/ 76 h 269"/>
                  <a:gd name="T22" fmla="*/ 6 w 119"/>
                  <a:gd name="T23" fmla="*/ 88 h 269"/>
                  <a:gd name="T24" fmla="*/ 6 w 119"/>
                  <a:gd name="T25" fmla="*/ 118 h 269"/>
                  <a:gd name="T26" fmla="*/ 8 w 119"/>
                  <a:gd name="T27" fmla="*/ 129 h 269"/>
                  <a:gd name="T28" fmla="*/ 9 w 119"/>
                  <a:gd name="T29" fmla="*/ 144 h 269"/>
                  <a:gd name="T30" fmla="*/ 9 w 119"/>
                  <a:gd name="T31" fmla="*/ 151 h 269"/>
                  <a:gd name="T32" fmla="*/ 4 w 119"/>
                  <a:gd name="T33" fmla="*/ 161 h 269"/>
                  <a:gd name="T34" fmla="*/ 11 w 119"/>
                  <a:gd name="T35" fmla="*/ 179 h 269"/>
                  <a:gd name="T36" fmla="*/ 4 w 119"/>
                  <a:gd name="T37" fmla="*/ 177 h 269"/>
                  <a:gd name="T38" fmla="*/ 11 w 119"/>
                  <a:gd name="T39" fmla="*/ 198 h 269"/>
                  <a:gd name="T40" fmla="*/ 6 w 119"/>
                  <a:gd name="T41" fmla="*/ 200 h 269"/>
                  <a:gd name="T42" fmla="*/ 10 w 119"/>
                  <a:gd name="T43" fmla="*/ 215 h 269"/>
                  <a:gd name="T44" fmla="*/ 6 w 119"/>
                  <a:gd name="T45" fmla="*/ 210 h 269"/>
                  <a:gd name="T46" fmla="*/ 9 w 119"/>
                  <a:gd name="T47" fmla="*/ 222 h 269"/>
                  <a:gd name="T48" fmla="*/ 5 w 119"/>
                  <a:gd name="T49" fmla="*/ 231 h 269"/>
                  <a:gd name="T50" fmla="*/ 6 w 119"/>
                  <a:gd name="T51" fmla="*/ 234 h 269"/>
                  <a:gd name="T52" fmla="*/ 3 w 119"/>
                  <a:gd name="T53" fmla="*/ 237 h 269"/>
                  <a:gd name="T54" fmla="*/ 5 w 119"/>
                  <a:gd name="T55" fmla="*/ 240 h 269"/>
                  <a:gd name="T56" fmla="*/ 8 w 119"/>
                  <a:gd name="T57" fmla="*/ 244 h 269"/>
                  <a:gd name="T58" fmla="*/ 14 w 119"/>
                  <a:gd name="T59" fmla="*/ 247 h 269"/>
                  <a:gd name="T60" fmla="*/ 21 w 119"/>
                  <a:gd name="T61" fmla="*/ 250 h 269"/>
                  <a:gd name="T62" fmla="*/ 23 w 119"/>
                  <a:gd name="T63" fmla="*/ 246 h 269"/>
                  <a:gd name="T64" fmla="*/ 32 w 119"/>
                  <a:gd name="T65" fmla="*/ 262 h 269"/>
                  <a:gd name="T66" fmla="*/ 26 w 119"/>
                  <a:gd name="T67" fmla="*/ 245 h 269"/>
                  <a:gd name="T68" fmla="*/ 39 w 119"/>
                  <a:gd name="T69" fmla="*/ 259 h 269"/>
                  <a:gd name="T70" fmla="*/ 33 w 119"/>
                  <a:gd name="T71" fmla="*/ 244 h 269"/>
                  <a:gd name="T72" fmla="*/ 42 w 119"/>
                  <a:gd name="T73" fmla="*/ 249 h 269"/>
                  <a:gd name="T74" fmla="*/ 42 w 119"/>
                  <a:gd name="T75" fmla="*/ 244 h 269"/>
                  <a:gd name="T76" fmla="*/ 80 w 119"/>
                  <a:gd name="T77" fmla="*/ 267 h 269"/>
                  <a:gd name="T78" fmla="*/ 67 w 119"/>
                  <a:gd name="T79" fmla="*/ 244 h 269"/>
                  <a:gd name="T80" fmla="*/ 57 w 119"/>
                  <a:gd name="T81" fmla="*/ 230 h 269"/>
                  <a:gd name="T82" fmla="*/ 52 w 119"/>
                  <a:gd name="T83" fmla="*/ 220 h 269"/>
                  <a:gd name="T84" fmla="*/ 28 w 119"/>
                  <a:gd name="T85" fmla="*/ 170 h 269"/>
                  <a:gd name="T86" fmla="*/ 64 w 119"/>
                  <a:gd name="T87" fmla="*/ 229 h 269"/>
                  <a:gd name="T88" fmla="*/ 90 w 119"/>
                  <a:gd name="T89" fmla="*/ 260 h 269"/>
                  <a:gd name="T90" fmla="*/ 31 w 119"/>
                  <a:gd name="T91" fmla="*/ 163 h 269"/>
                  <a:gd name="T92" fmla="*/ 28 w 119"/>
                  <a:gd name="T93" fmla="*/ 163 h 269"/>
                  <a:gd name="T94" fmla="*/ 75 w 119"/>
                  <a:gd name="T95" fmla="*/ 226 h 269"/>
                  <a:gd name="T96" fmla="*/ 26 w 119"/>
                  <a:gd name="T97" fmla="*/ 135 h 269"/>
                  <a:gd name="T98" fmla="*/ 24 w 119"/>
                  <a:gd name="T99" fmla="*/ 117 h 269"/>
                  <a:gd name="T100" fmla="*/ 80 w 119"/>
                  <a:gd name="T101" fmla="*/ 207 h 269"/>
                  <a:gd name="T102" fmla="*/ 19 w 119"/>
                  <a:gd name="T103" fmla="*/ 81 h 269"/>
                  <a:gd name="T104" fmla="*/ 57 w 119"/>
                  <a:gd name="T105" fmla="*/ 158 h 269"/>
                  <a:gd name="T106" fmla="*/ 118 w 119"/>
                  <a:gd name="T107" fmla="*/ 258 h 269"/>
                  <a:gd name="T108" fmla="*/ 31 w 119"/>
                  <a:gd name="T109" fmla="*/ 197 h 269"/>
                  <a:gd name="T110" fmla="*/ 27 w 119"/>
                  <a:gd name="T111" fmla="*/ 18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269">
                    <a:moveTo>
                      <a:pt x="118" y="258"/>
                    </a:moveTo>
                    <a:cubicBezTo>
                      <a:pt x="107" y="237"/>
                      <a:pt x="93" y="217"/>
                      <a:pt x="81" y="196"/>
                    </a:cubicBezTo>
                    <a:cubicBezTo>
                      <a:pt x="82" y="196"/>
                      <a:pt x="83" y="196"/>
                      <a:pt x="82" y="195"/>
                    </a:cubicBezTo>
                    <a:cubicBezTo>
                      <a:pt x="62" y="154"/>
                      <a:pt x="39" y="115"/>
                      <a:pt x="18" y="75"/>
                    </a:cubicBezTo>
                    <a:cubicBezTo>
                      <a:pt x="17" y="63"/>
                      <a:pt x="16" y="51"/>
                      <a:pt x="15" y="39"/>
                    </a:cubicBezTo>
                    <a:cubicBezTo>
                      <a:pt x="41" y="101"/>
                      <a:pt x="75" y="160"/>
                      <a:pt x="110" y="216"/>
                    </a:cubicBezTo>
                    <a:cubicBezTo>
                      <a:pt x="111" y="218"/>
                      <a:pt x="114" y="216"/>
                      <a:pt x="113" y="215"/>
                    </a:cubicBezTo>
                    <a:cubicBezTo>
                      <a:pt x="78" y="154"/>
                      <a:pt x="46" y="92"/>
                      <a:pt x="14" y="31"/>
                    </a:cubicBezTo>
                    <a:cubicBezTo>
                      <a:pt x="13" y="21"/>
                      <a:pt x="12" y="12"/>
                      <a:pt x="11" y="2"/>
                    </a:cubicBezTo>
                    <a:cubicBezTo>
                      <a:pt x="11" y="0"/>
                      <a:pt x="9" y="1"/>
                      <a:pt x="9" y="2"/>
                    </a:cubicBezTo>
                    <a:cubicBezTo>
                      <a:pt x="9" y="9"/>
                      <a:pt x="9" y="15"/>
                      <a:pt x="9" y="22"/>
                    </a:cubicBezTo>
                    <a:cubicBezTo>
                      <a:pt x="9" y="21"/>
                      <a:pt x="8" y="20"/>
                      <a:pt x="8" y="20"/>
                    </a:cubicBezTo>
                    <a:cubicBezTo>
                      <a:pt x="8" y="19"/>
                      <a:pt x="6" y="19"/>
                      <a:pt x="7" y="20"/>
                    </a:cubicBezTo>
                    <a:cubicBezTo>
                      <a:pt x="8" y="22"/>
                      <a:pt x="8" y="24"/>
                      <a:pt x="9" y="26"/>
                    </a:cubicBezTo>
                    <a:cubicBezTo>
                      <a:pt x="9" y="37"/>
                      <a:pt x="10" y="48"/>
                      <a:pt x="10" y="59"/>
                    </a:cubicBezTo>
                    <a:cubicBezTo>
                      <a:pt x="9" y="57"/>
                      <a:pt x="9" y="56"/>
                      <a:pt x="8" y="55"/>
                    </a:cubicBezTo>
                    <a:cubicBezTo>
                      <a:pt x="8" y="54"/>
                      <a:pt x="6" y="55"/>
                      <a:pt x="7" y="56"/>
                    </a:cubicBezTo>
                    <a:cubicBezTo>
                      <a:pt x="8" y="58"/>
                      <a:pt x="9" y="61"/>
                      <a:pt x="10" y="63"/>
                    </a:cubicBezTo>
                    <a:cubicBezTo>
                      <a:pt x="10" y="70"/>
                      <a:pt x="11" y="78"/>
                      <a:pt x="11" y="85"/>
                    </a:cubicBezTo>
                    <a:cubicBezTo>
                      <a:pt x="11" y="85"/>
                      <a:pt x="11" y="85"/>
                      <a:pt x="11" y="85"/>
                    </a:cubicBezTo>
                    <a:cubicBezTo>
                      <a:pt x="9" y="82"/>
                      <a:pt x="8" y="79"/>
                      <a:pt x="6" y="75"/>
                    </a:cubicBezTo>
                    <a:cubicBezTo>
                      <a:pt x="5" y="74"/>
                      <a:pt x="3" y="75"/>
                      <a:pt x="4" y="76"/>
                    </a:cubicBezTo>
                    <a:cubicBezTo>
                      <a:pt x="5" y="79"/>
                      <a:pt x="6" y="82"/>
                      <a:pt x="8" y="85"/>
                    </a:cubicBezTo>
                    <a:cubicBezTo>
                      <a:pt x="7" y="86"/>
                      <a:pt x="6" y="87"/>
                      <a:pt x="6" y="88"/>
                    </a:cubicBezTo>
                    <a:cubicBezTo>
                      <a:pt x="6" y="98"/>
                      <a:pt x="6" y="109"/>
                      <a:pt x="7" y="120"/>
                    </a:cubicBezTo>
                    <a:cubicBezTo>
                      <a:pt x="7" y="119"/>
                      <a:pt x="6" y="119"/>
                      <a:pt x="6" y="118"/>
                    </a:cubicBezTo>
                    <a:cubicBezTo>
                      <a:pt x="6" y="117"/>
                      <a:pt x="3" y="118"/>
                      <a:pt x="3" y="120"/>
                    </a:cubicBezTo>
                    <a:cubicBezTo>
                      <a:pt x="5" y="123"/>
                      <a:pt x="6" y="126"/>
                      <a:pt x="8" y="129"/>
                    </a:cubicBezTo>
                    <a:cubicBezTo>
                      <a:pt x="8" y="134"/>
                      <a:pt x="8" y="139"/>
                      <a:pt x="9" y="145"/>
                    </a:cubicBezTo>
                    <a:cubicBezTo>
                      <a:pt x="9" y="144"/>
                      <a:pt x="9" y="144"/>
                      <a:pt x="9" y="144"/>
                    </a:cubicBezTo>
                    <a:cubicBezTo>
                      <a:pt x="8" y="143"/>
                      <a:pt x="5" y="143"/>
                      <a:pt x="6" y="145"/>
                    </a:cubicBezTo>
                    <a:cubicBezTo>
                      <a:pt x="7" y="147"/>
                      <a:pt x="8" y="149"/>
                      <a:pt x="9" y="151"/>
                    </a:cubicBezTo>
                    <a:cubicBezTo>
                      <a:pt x="10" y="158"/>
                      <a:pt x="11" y="165"/>
                      <a:pt x="11" y="173"/>
                    </a:cubicBezTo>
                    <a:cubicBezTo>
                      <a:pt x="9" y="169"/>
                      <a:pt x="6" y="165"/>
                      <a:pt x="4" y="161"/>
                    </a:cubicBezTo>
                    <a:cubicBezTo>
                      <a:pt x="2" y="159"/>
                      <a:pt x="0" y="161"/>
                      <a:pt x="1" y="163"/>
                    </a:cubicBezTo>
                    <a:cubicBezTo>
                      <a:pt x="5" y="168"/>
                      <a:pt x="8" y="174"/>
                      <a:pt x="11" y="179"/>
                    </a:cubicBezTo>
                    <a:cubicBezTo>
                      <a:pt x="12" y="183"/>
                      <a:pt x="12" y="187"/>
                      <a:pt x="12" y="191"/>
                    </a:cubicBezTo>
                    <a:cubicBezTo>
                      <a:pt x="9" y="186"/>
                      <a:pt x="6" y="182"/>
                      <a:pt x="4" y="177"/>
                    </a:cubicBezTo>
                    <a:cubicBezTo>
                      <a:pt x="3" y="175"/>
                      <a:pt x="0" y="176"/>
                      <a:pt x="1" y="178"/>
                    </a:cubicBezTo>
                    <a:cubicBezTo>
                      <a:pt x="4" y="185"/>
                      <a:pt x="8" y="191"/>
                      <a:pt x="11" y="198"/>
                    </a:cubicBezTo>
                    <a:cubicBezTo>
                      <a:pt x="11" y="202"/>
                      <a:pt x="11" y="206"/>
                      <a:pt x="11" y="209"/>
                    </a:cubicBezTo>
                    <a:cubicBezTo>
                      <a:pt x="9" y="206"/>
                      <a:pt x="8" y="203"/>
                      <a:pt x="6" y="200"/>
                    </a:cubicBezTo>
                    <a:cubicBezTo>
                      <a:pt x="6" y="198"/>
                      <a:pt x="3" y="199"/>
                      <a:pt x="3" y="201"/>
                    </a:cubicBezTo>
                    <a:cubicBezTo>
                      <a:pt x="5" y="206"/>
                      <a:pt x="7" y="211"/>
                      <a:pt x="10" y="215"/>
                    </a:cubicBezTo>
                    <a:cubicBezTo>
                      <a:pt x="10" y="216"/>
                      <a:pt x="10" y="217"/>
                      <a:pt x="10" y="218"/>
                    </a:cubicBezTo>
                    <a:cubicBezTo>
                      <a:pt x="8" y="215"/>
                      <a:pt x="7" y="213"/>
                      <a:pt x="6" y="210"/>
                    </a:cubicBezTo>
                    <a:cubicBezTo>
                      <a:pt x="5" y="209"/>
                      <a:pt x="4" y="210"/>
                      <a:pt x="4" y="211"/>
                    </a:cubicBezTo>
                    <a:cubicBezTo>
                      <a:pt x="6" y="214"/>
                      <a:pt x="7" y="218"/>
                      <a:pt x="9" y="222"/>
                    </a:cubicBezTo>
                    <a:cubicBezTo>
                      <a:pt x="9" y="224"/>
                      <a:pt x="8" y="226"/>
                      <a:pt x="8" y="229"/>
                    </a:cubicBezTo>
                    <a:cubicBezTo>
                      <a:pt x="6" y="229"/>
                      <a:pt x="5" y="230"/>
                      <a:pt x="5" y="231"/>
                    </a:cubicBezTo>
                    <a:cubicBezTo>
                      <a:pt x="6" y="232"/>
                      <a:pt x="6" y="233"/>
                      <a:pt x="6" y="233"/>
                    </a:cubicBezTo>
                    <a:cubicBezTo>
                      <a:pt x="6" y="234"/>
                      <a:pt x="6" y="234"/>
                      <a:pt x="6" y="234"/>
                    </a:cubicBezTo>
                    <a:cubicBezTo>
                      <a:pt x="6" y="234"/>
                      <a:pt x="6" y="234"/>
                      <a:pt x="6" y="234"/>
                    </a:cubicBezTo>
                    <a:cubicBezTo>
                      <a:pt x="5" y="233"/>
                      <a:pt x="2" y="235"/>
                      <a:pt x="3" y="237"/>
                    </a:cubicBezTo>
                    <a:cubicBezTo>
                      <a:pt x="4" y="237"/>
                      <a:pt x="4" y="238"/>
                      <a:pt x="5" y="239"/>
                    </a:cubicBezTo>
                    <a:cubicBezTo>
                      <a:pt x="5" y="239"/>
                      <a:pt x="5" y="239"/>
                      <a:pt x="5" y="240"/>
                    </a:cubicBezTo>
                    <a:cubicBezTo>
                      <a:pt x="5" y="240"/>
                      <a:pt x="5" y="240"/>
                      <a:pt x="5" y="240"/>
                    </a:cubicBezTo>
                    <a:cubicBezTo>
                      <a:pt x="4" y="242"/>
                      <a:pt x="6" y="245"/>
                      <a:pt x="8" y="244"/>
                    </a:cubicBezTo>
                    <a:cubicBezTo>
                      <a:pt x="9" y="245"/>
                      <a:pt x="10" y="246"/>
                      <a:pt x="11" y="247"/>
                    </a:cubicBezTo>
                    <a:cubicBezTo>
                      <a:pt x="12" y="248"/>
                      <a:pt x="14" y="248"/>
                      <a:pt x="14" y="247"/>
                    </a:cubicBezTo>
                    <a:cubicBezTo>
                      <a:pt x="16" y="249"/>
                      <a:pt x="17" y="251"/>
                      <a:pt x="19" y="252"/>
                    </a:cubicBezTo>
                    <a:cubicBezTo>
                      <a:pt x="20" y="254"/>
                      <a:pt x="23" y="251"/>
                      <a:pt x="21" y="250"/>
                    </a:cubicBezTo>
                    <a:cubicBezTo>
                      <a:pt x="21" y="249"/>
                      <a:pt x="20" y="248"/>
                      <a:pt x="20" y="247"/>
                    </a:cubicBezTo>
                    <a:cubicBezTo>
                      <a:pt x="21" y="247"/>
                      <a:pt x="22" y="247"/>
                      <a:pt x="23" y="246"/>
                    </a:cubicBezTo>
                    <a:cubicBezTo>
                      <a:pt x="23" y="246"/>
                      <a:pt x="23" y="246"/>
                      <a:pt x="23" y="246"/>
                    </a:cubicBezTo>
                    <a:cubicBezTo>
                      <a:pt x="26" y="251"/>
                      <a:pt x="29" y="257"/>
                      <a:pt x="32" y="262"/>
                    </a:cubicBezTo>
                    <a:cubicBezTo>
                      <a:pt x="33" y="263"/>
                      <a:pt x="34" y="262"/>
                      <a:pt x="34" y="261"/>
                    </a:cubicBezTo>
                    <a:cubicBezTo>
                      <a:pt x="32" y="255"/>
                      <a:pt x="29" y="250"/>
                      <a:pt x="26" y="245"/>
                    </a:cubicBezTo>
                    <a:cubicBezTo>
                      <a:pt x="27" y="244"/>
                      <a:pt x="28" y="244"/>
                      <a:pt x="29" y="244"/>
                    </a:cubicBezTo>
                    <a:cubicBezTo>
                      <a:pt x="33" y="249"/>
                      <a:pt x="36" y="254"/>
                      <a:pt x="39" y="259"/>
                    </a:cubicBezTo>
                    <a:cubicBezTo>
                      <a:pt x="40" y="260"/>
                      <a:pt x="42" y="259"/>
                      <a:pt x="41" y="258"/>
                    </a:cubicBezTo>
                    <a:cubicBezTo>
                      <a:pt x="39" y="253"/>
                      <a:pt x="36" y="248"/>
                      <a:pt x="33" y="244"/>
                    </a:cubicBezTo>
                    <a:cubicBezTo>
                      <a:pt x="35" y="243"/>
                      <a:pt x="37" y="243"/>
                      <a:pt x="38" y="244"/>
                    </a:cubicBezTo>
                    <a:cubicBezTo>
                      <a:pt x="39" y="245"/>
                      <a:pt x="41" y="247"/>
                      <a:pt x="42" y="249"/>
                    </a:cubicBezTo>
                    <a:cubicBezTo>
                      <a:pt x="43" y="251"/>
                      <a:pt x="45" y="249"/>
                      <a:pt x="44" y="248"/>
                    </a:cubicBezTo>
                    <a:cubicBezTo>
                      <a:pt x="44" y="246"/>
                      <a:pt x="43" y="245"/>
                      <a:pt x="42" y="244"/>
                    </a:cubicBezTo>
                    <a:cubicBezTo>
                      <a:pt x="49" y="244"/>
                      <a:pt x="56" y="246"/>
                      <a:pt x="61" y="246"/>
                    </a:cubicBezTo>
                    <a:cubicBezTo>
                      <a:pt x="67" y="253"/>
                      <a:pt x="73" y="260"/>
                      <a:pt x="80" y="267"/>
                    </a:cubicBezTo>
                    <a:cubicBezTo>
                      <a:pt x="81" y="269"/>
                      <a:pt x="84" y="267"/>
                      <a:pt x="82" y="265"/>
                    </a:cubicBezTo>
                    <a:cubicBezTo>
                      <a:pt x="77" y="258"/>
                      <a:pt x="72" y="251"/>
                      <a:pt x="67" y="244"/>
                    </a:cubicBezTo>
                    <a:cubicBezTo>
                      <a:pt x="69" y="242"/>
                      <a:pt x="69" y="238"/>
                      <a:pt x="67" y="237"/>
                    </a:cubicBezTo>
                    <a:cubicBezTo>
                      <a:pt x="63" y="234"/>
                      <a:pt x="60" y="232"/>
                      <a:pt x="57" y="230"/>
                    </a:cubicBezTo>
                    <a:cubicBezTo>
                      <a:pt x="55" y="228"/>
                      <a:pt x="53" y="225"/>
                      <a:pt x="51" y="222"/>
                    </a:cubicBezTo>
                    <a:cubicBezTo>
                      <a:pt x="52" y="222"/>
                      <a:pt x="52" y="221"/>
                      <a:pt x="52" y="220"/>
                    </a:cubicBezTo>
                    <a:cubicBezTo>
                      <a:pt x="43" y="206"/>
                      <a:pt x="35" y="192"/>
                      <a:pt x="27" y="178"/>
                    </a:cubicBezTo>
                    <a:cubicBezTo>
                      <a:pt x="27" y="175"/>
                      <a:pt x="28" y="173"/>
                      <a:pt x="28" y="170"/>
                    </a:cubicBezTo>
                    <a:cubicBezTo>
                      <a:pt x="39" y="190"/>
                      <a:pt x="50" y="209"/>
                      <a:pt x="62" y="229"/>
                    </a:cubicBezTo>
                    <a:cubicBezTo>
                      <a:pt x="63" y="230"/>
                      <a:pt x="64" y="230"/>
                      <a:pt x="64" y="229"/>
                    </a:cubicBezTo>
                    <a:cubicBezTo>
                      <a:pt x="71" y="240"/>
                      <a:pt x="79" y="251"/>
                      <a:pt x="87" y="262"/>
                    </a:cubicBezTo>
                    <a:cubicBezTo>
                      <a:pt x="88" y="265"/>
                      <a:pt x="92" y="262"/>
                      <a:pt x="90" y="260"/>
                    </a:cubicBezTo>
                    <a:cubicBezTo>
                      <a:pt x="70" y="228"/>
                      <a:pt x="46" y="198"/>
                      <a:pt x="35" y="161"/>
                    </a:cubicBezTo>
                    <a:cubicBezTo>
                      <a:pt x="34" y="159"/>
                      <a:pt x="30" y="160"/>
                      <a:pt x="31" y="163"/>
                    </a:cubicBezTo>
                    <a:cubicBezTo>
                      <a:pt x="32" y="168"/>
                      <a:pt x="34" y="173"/>
                      <a:pt x="36" y="177"/>
                    </a:cubicBezTo>
                    <a:cubicBezTo>
                      <a:pt x="33" y="173"/>
                      <a:pt x="31" y="168"/>
                      <a:pt x="28" y="163"/>
                    </a:cubicBezTo>
                    <a:cubicBezTo>
                      <a:pt x="28" y="156"/>
                      <a:pt x="28" y="149"/>
                      <a:pt x="27" y="142"/>
                    </a:cubicBezTo>
                    <a:cubicBezTo>
                      <a:pt x="42" y="171"/>
                      <a:pt x="57" y="199"/>
                      <a:pt x="75" y="226"/>
                    </a:cubicBezTo>
                    <a:cubicBezTo>
                      <a:pt x="76" y="228"/>
                      <a:pt x="78" y="226"/>
                      <a:pt x="77" y="225"/>
                    </a:cubicBezTo>
                    <a:cubicBezTo>
                      <a:pt x="58" y="196"/>
                      <a:pt x="42" y="166"/>
                      <a:pt x="26" y="135"/>
                    </a:cubicBezTo>
                    <a:cubicBezTo>
                      <a:pt x="26" y="134"/>
                      <a:pt x="26" y="133"/>
                      <a:pt x="26" y="133"/>
                    </a:cubicBezTo>
                    <a:cubicBezTo>
                      <a:pt x="25" y="127"/>
                      <a:pt x="24" y="122"/>
                      <a:pt x="24" y="117"/>
                    </a:cubicBezTo>
                    <a:cubicBezTo>
                      <a:pt x="40" y="148"/>
                      <a:pt x="59" y="178"/>
                      <a:pt x="77" y="209"/>
                    </a:cubicBezTo>
                    <a:cubicBezTo>
                      <a:pt x="78" y="211"/>
                      <a:pt x="81" y="209"/>
                      <a:pt x="80" y="207"/>
                    </a:cubicBezTo>
                    <a:cubicBezTo>
                      <a:pt x="61" y="174"/>
                      <a:pt x="40" y="142"/>
                      <a:pt x="22" y="108"/>
                    </a:cubicBezTo>
                    <a:cubicBezTo>
                      <a:pt x="21" y="99"/>
                      <a:pt x="20" y="90"/>
                      <a:pt x="19" y="81"/>
                    </a:cubicBezTo>
                    <a:cubicBezTo>
                      <a:pt x="32" y="106"/>
                      <a:pt x="45" y="131"/>
                      <a:pt x="59" y="156"/>
                    </a:cubicBezTo>
                    <a:cubicBezTo>
                      <a:pt x="58" y="155"/>
                      <a:pt x="56" y="156"/>
                      <a:pt x="57" y="158"/>
                    </a:cubicBezTo>
                    <a:cubicBezTo>
                      <a:pt x="72" y="194"/>
                      <a:pt x="95" y="226"/>
                      <a:pt x="115" y="260"/>
                    </a:cubicBezTo>
                    <a:cubicBezTo>
                      <a:pt x="116" y="262"/>
                      <a:pt x="119" y="259"/>
                      <a:pt x="118" y="258"/>
                    </a:cubicBezTo>
                    <a:close/>
                    <a:moveTo>
                      <a:pt x="27" y="187"/>
                    </a:moveTo>
                    <a:cubicBezTo>
                      <a:pt x="28" y="190"/>
                      <a:pt x="29" y="194"/>
                      <a:pt x="31" y="197"/>
                    </a:cubicBezTo>
                    <a:cubicBezTo>
                      <a:pt x="29" y="194"/>
                      <a:pt x="28" y="192"/>
                      <a:pt x="27" y="190"/>
                    </a:cubicBezTo>
                    <a:cubicBezTo>
                      <a:pt x="27" y="189"/>
                      <a:pt x="27" y="188"/>
                      <a:pt x="27" y="18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6" name="ïṧḷïḓê-Freeform 364">
                <a:extLst>
                  <a:ext uri="{FF2B5EF4-FFF2-40B4-BE49-F238E27FC236}">
                    <a16:creationId xmlns:a16="http://schemas.microsoft.com/office/drawing/2014/main" id="{62675030-059B-40C8-AEAE-7E376241F18E}"/>
                  </a:ext>
                </a:extLst>
              </p:cNvPr>
              <p:cNvSpPr>
                <a:spLocks/>
              </p:cNvSpPr>
              <p:nvPr/>
            </p:nvSpPr>
            <p:spPr bwMode="auto">
              <a:xfrm>
                <a:off x="4787" y="2230"/>
                <a:ext cx="85" cy="169"/>
              </a:xfrm>
              <a:custGeom>
                <a:avLst/>
                <a:gdLst>
                  <a:gd name="T0" fmla="*/ 77 w 78"/>
                  <a:gd name="T1" fmla="*/ 152 h 154"/>
                  <a:gd name="T2" fmla="*/ 4 w 78"/>
                  <a:gd name="T3" fmla="*/ 2 h 154"/>
                  <a:gd name="T4" fmla="*/ 1 w 78"/>
                  <a:gd name="T5" fmla="*/ 3 h 154"/>
                  <a:gd name="T6" fmla="*/ 75 w 78"/>
                  <a:gd name="T7" fmla="*/ 153 h 154"/>
                  <a:gd name="T8" fmla="*/ 77 w 78"/>
                  <a:gd name="T9" fmla="*/ 152 h 154"/>
                </a:gdLst>
                <a:ahLst/>
                <a:cxnLst>
                  <a:cxn ang="0">
                    <a:pos x="T0" y="T1"/>
                  </a:cxn>
                  <a:cxn ang="0">
                    <a:pos x="T2" y="T3"/>
                  </a:cxn>
                  <a:cxn ang="0">
                    <a:pos x="T4" y="T5"/>
                  </a:cxn>
                  <a:cxn ang="0">
                    <a:pos x="T6" y="T7"/>
                  </a:cxn>
                  <a:cxn ang="0">
                    <a:pos x="T8" y="T9"/>
                  </a:cxn>
                </a:cxnLst>
                <a:rect l="0" t="0" r="r" b="b"/>
                <a:pathLst>
                  <a:path w="78" h="154">
                    <a:moveTo>
                      <a:pt x="77" y="152"/>
                    </a:moveTo>
                    <a:cubicBezTo>
                      <a:pt x="55" y="101"/>
                      <a:pt x="24" y="54"/>
                      <a:pt x="4" y="2"/>
                    </a:cubicBezTo>
                    <a:cubicBezTo>
                      <a:pt x="3" y="0"/>
                      <a:pt x="0" y="1"/>
                      <a:pt x="1" y="3"/>
                    </a:cubicBezTo>
                    <a:cubicBezTo>
                      <a:pt x="21" y="55"/>
                      <a:pt x="51" y="102"/>
                      <a:pt x="75" y="153"/>
                    </a:cubicBezTo>
                    <a:cubicBezTo>
                      <a:pt x="75" y="154"/>
                      <a:pt x="78" y="153"/>
                      <a:pt x="77" y="15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7" name="ïṧḷïḓê-Freeform 365">
                <a:extLst>
                  <a:ext uri="{FF2B5EF4-FFF2-40B4-BE49-F238E27FC236}">
                    <a16:creationId xmlns:a16="http://schemas.microsoft.com/office/drawing/2014/main" id="{5A886B56-0435-4A0C-A64C-71E3EE8F6FE1}"/>
                  </a:ext>
                </a:extLst>
              </p:cNvPr>
              <p:cNvSpPr>
                <a:spLocks/>
              </p:cNvSpPr>
              <p:nvPr/>
            </p:nvSpPr>
            <p:spPr bwMode="auto">
              <a:xfrm>
                <a:off x="4788" y="2204"/>
                <a:ext cx="99" cy="196"/>
              </a:xfrm>
              <a:custGeom>
                <a:avLst/>
                <a:gdLst>
                  <a:gd name="T0" fmla="*/ 89 w 90"/>
                  <a:gd name="T1" fmla="*/ 176 h 179"/>
                  <a:gd name="T2" fmla="*/ 2 w 90"/>
                  <a:gd name="T3" fmla="*/ 1 h 179"/>
                  <a:gd name="T4" fmla="*/ 1 w 90"/>
                  <a:gd name="T5" fmla="*/ 1 h 179"/>
                  <a:gd name="T6" fmla="*/ 86 w 90"/>
                  <a:gd name="T7" fmla="*/ 177 h 179"/>
                  <a:gd name="T8" fmla="*/ 89 w 90"/>
                  <a:gd name="T9" fmla="*/ 176 h 179"/>
                </a:gdLst>
                <a:ahLst/>
                <a:cxnLst>
                  <a:cxn ang="0">
                    <a:pos x="T0" y="T1"/>
                  </a:cxn>
                  <a:cxn ang="0">
                    <a:pos x="T2" y="T3"/>
                  </a:cxn>
                  <a:cxn ang="0">
                    <a:pos x="T4" y="T5"/>
                  </a:cxn>
                  <a:cxn ang="0">
                    <a:pos x="T6" y="T7"/>
                  </a:cxn>
                  <a:cxn ang="0">
                    <a:pos x="T8" y="T9"/>
                  </a:cxn>
                </a:cxnLst>
                <a:rect l="0" t="0" r="r" b="b"/>
                <a:pathLst>
                  <a:path w="90" h="179">
                    <a:moveTo>
                      <a:pt x="89" y="176"/>
                    </a:moveTo>
                    <a:cubicBezTo>
                      <a:pt x="60" y="118"/>
                      <a:pt x="30" y="60"/>
                      <a:pt x="2" y="1"/>
                    </a:cubicBezTo>
                    <a:cubicBezTo>
                      <a:pt x="2" y="0"/>
                      <a:pt x="0" y="0"/>
                      <a:pt x="1" y="1"/>
                    </a:cubicBezTo>
                    <a:cubicBezTo>
                      <a:pt x="27" y="61"/>
                      <a:pt x="56" y="119"/>
                      <a:pt x="86" y="177"/>
                    </a:cubicBezTo>
                    <a:cubicBezTo>
                      <a:pt x="87" y="179"/>
                      <a:pt x="90" y="177"/>
                      <a:pt x="89" y="17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8" name="ïṧḷïḓê-Freeform 366">
                <a:extLst>
                  <a:ext uri="{FF2B5EF4-FFF2-40B4-BE49-F238E27FC236}">
                    <a16:creationId xmlns:a16="http://schemas.microsoft.com/office/drawing/2014/main" id="{5498E27C-AEED-431D-9211-134652F6FB85}"/>
                  </a:ext>
                </a:extLst>
              </p:cNvPr>
              <p:cNvSpPr>
                <a:spLocks/>
              </p:cNvSpPr>
              <p:nvPr/>
            </p:nvSpPr>
            <p:spPr bwMode="auto">
              <a:xfrm>
                <a:off x="4784" y="2164"/>
                <a:ext cx="117" cy="222"/>
              </a:xfrm>
              <a:custGeom>
                <a:avLst/>
                <a:gdLst>
                  <a:gd name="T0" fmla="*/ 105 w 106"/>
                  <a:gd name="T1" fmla="*/ 199 h 202"/>
                  <a:gd name="T2" fmla="*/ 3 w 106"/>
                  <a:gd name="T3" fmla="*/ 1 h 202"/>
                  <a:gd name="T4" fmla="*/ 1 w 106"/>
                  <a:gd name="T5" fmla="*/ 2 h 202"/>
                  <a:gd name="T6" fmla="*/ 102 w 106"/>
                  <a:gd name="T7" fmla="*/ 200 h 202"/>
                  <a:gd name="T8" fmla="*/ 105 w 106"/>
                  <a:gd name="T9" fmla="*/ 199 h 202"/>
                </a:gdLst>
                <a:ahLst/>
                <a:cxnLst>
                  <a:cxn ang="0">
                    <a:pos x="T0" y="T1"/>
                  </a:cxn>
                  <a:cxn ang="0">
                    <a:pos x="T2" y="T3"/>
                  </a:cxn>
                  <a:cxn ang="0">
                    <a:pos x="T4" y="T5"/>
                  </a:cxn>
                  <a:cxn ang="0">
                    <a:pos x="T6" y="T7"/>
                  </a:cxn>
                  <a:cxn ang="0">
                    <a:pos x="T8" y="T9"/>
                  </a:cxn>
                </a:cxnLst>
                <a:rect l="0" t="0" r="r" b="b"/>
                <a:pathLst>
                  <a:path w="106" h="202">
                    <a:moveTo>
                      <a:pt x="105" y="199"/>
                    </a:moveTo>
                    <a:cubicBezTo>
                      <a:pt x="70" y="133"/>
                      <a:pt x="37" y="67"/>
                      <a:pt x="3" y="1"/>
                    </a:cubicBezTo>
                    <a:cubicBezTo>
                      <a:pt x="2" y="0"/>
                      <a:pt x="0" y="0"/>
                      <a:pt x="1" y="2"/>
                    </a:cubicBezTo>
                    <a:cubicBezTo>
                      <a:pt x="33" y="69"/>
                      <a:pt x="66" y="135"/>
                      <a:pt x="102" y="200"/>
                    </a:cubicBezTo>
                    <a:cubicBezTo>
                      <a:pt x="103" y="202"/>
                      <a:pt x="106" y="200"/>
                      <a:pt x="105" y="19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9" name="ïṧḷïḓê-Freeform 367">
                <a:extLst>
                  <a:ext uri="{FF2B5EF4-FFF2-40B4-BE49-F238E27FC236}">
                    <a16:creationId xmlns:a16="http://schemas.microsoft.com/office/drawing/2014/main" id="{C2A41246-1168-492E-B35D-2EBB2E949677}"/>
                  </a:ext>
                </a:extLst>
              </p:cNvPr>
              <p:cNvSpPr>
                <a:spLocks/>
              </p:cNvSpPr>
              <p:nvPr/>
            </p:nvSpPr>
            <p:spPr bwMode="auto">
              <a:xfrm>
                <a:off x="4803" y="2160"/>
                <a:ext cx="93" cy="179"/>
              </a:xfrm>
              <a:custGeom>
                <a:avLst/>
                <a:gdLst>
                  <a:gd name="T0" fmla="*/ 83 w 84"/>
                  <a:gd name="T1" fmla="*/ 160 h 163"/>
                  <a:gd name="T2" fmla="*/ 4 w 84"/>
                  <a:gd name="T3" fmla="*/ 2 h 163"/>
                  <a:gd name="T4" fmla="*/ 1 w 84"/>
                  <a:gd name="T5" fmla="*/ 3 h 163"/>
                  <a:gd name="T6" fmla="*/ 80 w 84"/>
                  <a:gd name="T7" fmla="*/ 161 h 163"/>
                  <a:gd name="T8" fmla="*/ 83 w 84"/>
                  <a:gd name="T9" fmla="*/ 160 h 163"/>
                </a:gdLst>
                <a:ahLst/>
                <a:cxnLst>
                  <a:cxn ang="0">
                    <a:pos x="T0" y="T1"/>
                  </a:cxn>
                  <a:cxn ang="0">
                    <a:pos x="T2" y="T3"/>
                  </a:cxn>
                  <a:cxn ang="0">
                    <a:pos x="T4" y="T5"/>
                  </a:cxn>
                  <a:cxn ang="0">
                    <a:pos x="T6" y="T7"/>
                  </a:cxn>
                  <a:cxn ang="0">
                    <a:pos x="T8" y="T9"/>
                  </a:cxn>
                </a:cxnLst>
                <a:rect l="0" t="0" r="r" b="b"/>
                <a:pathLst>
                  <a:path w="84" h="163">
                    <a:moveTo>
                      <a:pt x="83" y="160"/>
                    </a:moveTo>
                    <a:cubicBezTo>
                      <a:pt x="58" y="107"/>
                      <a:pt x="30" y="55"/>
                      <a:pt x="4" y="2"/>
                    </a:cubicBezTo>
                    <a:cubicBezTo>
                      <a:pt x="3" y="0"/>
                      <a:pt x="0" y="1"/>
                      <a:pt x="1" y="3"/>
                    </a:cubicBezTo>
                    <a:cubicBezTo>
                      <a:pt x="26" y="56"/>
                      <a:pt x="54" y="108"/>
                      <a:pt x="80" y="161"/>
                    </a:cubicBezTo>
                    <a:cubicBezTo>
                      <a:pt x="81" y="163"/>
                      <a:pt x="84" y="162"/>
                      <a:pt x="83" y="1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0" name="ïṧḷïḓê-Freeform 368">
                <a:extLst>
                  <a:ext uri="{FF2B5EF4-FFF2-40B4-BE49-F238E27FC236}">
                    <a16:creationId xmlns:a16="http://schemas.microsoft.com/office/drawing/2014/main" id="{1E7C39DD-DCE9-4096-96D0-6338FEC580E4}"/>
                  </a:ext>
                </a:extLst>
              </p:cNvPr>
              <p:cNvSpPr>
                <a:spLocks/>
              </p:cNvSpPr>
              <p:nvPr/>
            </p:nvSpPr>
            <p:spPr bwMode="auto">
              <a:xfrm>
                <a:off x="4676" y="2111"/>
                <a:ext cx="36" cy="52"/>
              </a:xfrm>
              <a:custGeom>
                <a:avLst/>
                <a:gdLst>
                  <a:gd name="T0" fmla="*/ 30 w 32"/>
                  <a:gd name="T1" fmla="*/ 43 h 47"/>
                  <a:gd name="T2" fmla="*/ 6 w 32"/>
                  <a:gd name="T3" fmla="*/ 3 h 47"/>
                  <a:gd name="T4" fmla="*/ 1 w 32"/>
                  <a:gd name="T5" fmla="*/ 5 h 47"/>
                  <a:gd name="T6" fmla="*/ 28 w 32"/>
                  <a:gd name="T7" fmla="*/ 46 h 47"/>
                  <a:gd name="T8" fmla="*/ 30 w 32"/>
                  <a:gd name="T9" fmla="*/ 43 h 47"/>
                </a:gdLst>
                <a:ahLst/>
                <a:cxnLst>
                  <a:cxn ang="0">
                    <a:pos x="T0" y="T1"/>
                  </a:cxn>
                  <a:cxn ang="0">
                    <a:pos x="T2" y="T3"/>
                  </a:cxn>
                  <a:cxn ang="0">
                    <a:pos x="T4" y="T5"/>
                  </a:cxn>
                  <a:cxn ang="0">
                    <a:pos x="T6" y="T7"/>
                  </a:cxn>
                  <a:cxn ang="0">
                    <a:pos x="T8" y="T9"/>
                  </a:cxn>
                </a:cxnLst>
                <a:rect l="0" t="0" r="r" b="b"/>
                <a:pathLst>
                  <a:path w="32" h="47">
                    <a:moveTo>
                      <a:pt x="30" y="43"/>
                    </a:moveTo>
                    <a:cubicBezTo>
                      <a:pt x="18" y="32"/>
                      <a:pt x="11" y="17"/>
                      <a:pt x="6" y="3"/>
                    </a:cubicBezTo>
                    <a:cubicBezTo>
                      <a:pt x="4" y="0"/>
                      <a:pt x="0" y="2"/>
                      <a:pt x="1" y="5"/>
                    </a:cubicBezTo>
                    <a:cubicBezTo>
                      <a:pt x="7" y="19"/>
                      <a:pt x="15" y="37"/>
                      <a:pt x="28" y="46"/>
                    </a:cubicBezTo>
                    <a:cubicBezTo>
                      <a:pt x="30" y="47"/>
                      <a:pt x="32" y="45"/>
                      <a:pt x="30" y="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1" name="ïṧḷïḓê-Freeform 369">
                <a:extLst>
                  <a:ext uri="{FF2B5EF4-FFF2-40B4-BE49-F238E27FC236}">
                    <a16:creationId xmlns:a16="http://schemas.microsoft.com/office/drawing/2014/main" id="{D4A13EFC-9FFC-4F2A-9C33-805381565275}"/>
                  </a:ext>
                </a:extLst>
              </p:cNvPr>
              <p:cNvSpPr>
                <a:spLocks/>
              </p:cNvSpPr>
              <p:nvPr/>
            </p:nvSpPr>
            <p:spPr bwMode="auto">
              <a:xfrm>
                <a:off x="4681" y="2094"/>
                <a:ext cx="35" cy="57"/>
              </a:xfrm>
              <a:custGeom>
                <a:avLst/>
                <a:gdLst>
                  <a:gd name="T0" fmla="*/ 31 w 32"/>
                  <a:gd name="T1" fmla="*/ 50 h 52"/>
                  <a:gd name="T2" fmla="*/ 18 w 32"/>
                  <a:gd name="T3" fmla="*/ 29 h 52"/>
                  <a:gd name="T4" fmla="*/ 3 w 32"/>
                  <a:gd name="T5" fmla="*/ 1 h 52"/>
                  <a:gd name="T6" fmla="*/ 1 w 32"/>
                  <a:gd name="T7" fmla="*/ 2 h 52"/>
                  <a:gd name="T8" fmla="*/ 29 w 32"/>
                  <a:gd name="T9" fmla="*/ 51 h 52"/>
                  <a:gd name="T10" fmla="*/ 31 w 32"/>
                  <a:gd name="T11" fmla="*/ 50 h 52"/>
                </a:gdLst>
                <a:ahLst/>
                <a:cxnLst>
                  <a:cxn ang="0">
                    <a:pos x="T0" y="T1"/>
                  </a:cxn>
                  <a:cxn ang="0">
                    <a:pos x="T2" y="T3"/>
                  </a:cxn>
                  <a:cxn ang="0">
                    <a:pos x="T4" y="T5"/>
                  </a:cxn>
                  <a:cxn ang="0">
                    <a:pos x="T6" y="T7"/>
                  </a:cxn>
                  <a:cxn ang="0">
                    <a:pos x="T8" y="T9"/>
                  </a:cxn>
                  <a:cxn ang="0">
                    <a:pos x="T10" y="T11"/>
                  </a:cxn>
                </a:cxnLst>
                <a:rect l="0" t="0" r="r" b="b"/>
                <a:pathLst>
                  <a:path w="32" h="52">
                    <a:moveTo>
                      <a:pt x="31" y="50"/>
                    </a:moveTo>
                    <a:cubicBezTo>
                      <a:pt x="28" y="42"/>
                      <a:pt x="23" y="36"/>
                      <a:pt x="18" y="29"/>
                    </a:cubicBezTo>
                    <a:cubicBezTo>
                      <a:pt x="13" y="20"/>
                      <a:pt x="8" y="10"/>
                      <a:pt x="3" y="1"/>
                    </a:cubicBezTo>
                    <a:cubicBezTo>
                      <a:pt x="2" y="0"/>
                      <a:pt x="0" y="1"/>
                      <a:pt x="1" y="2"/>
                    </a:cubicBezTo>
                    <a:cubicBezTo>
                      <a:pt x="6" y="19"/>
                      <a:pt x="17" y="38"/>
                      <a:pt x="29" y="51"/>
                    </a:cubicBezTo>
                    <a:cubicBezTo>
                      <a:pt x="30" y="52"/>
                      <a:pt x="32" y="51"/>
                      <a:pt x="31" y="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2" name="ïṧḷïḓê-Freeform 370">
                <a:extLst>
                  <a:ext uri="{FF2B5EF4-FFF2-40B4-BE49-F238E27FC236}">
                    <a16:creationId xmlns:a16="http://schemas.microsoft.com/office/drawing/2014/main" id="{C98E6675-ED46-40E4-9C52-3437E6AE575D}"/>
                  </a:ext>
                </a:extLst>
              </p:cNvPr>
              <p:cNvSpPr>
                <a:spLocks/>
              </p:cNvSpPr>
              <p:nvPr/>
            </p:nvSpPr>
            <p:spPr bwMode="auto">
              <a:xfrm>
                <a:off x="4684" y="2080"/>
                <a:ext cx="43" cy="71"/>
              </a:xfrm>
              <a:custGeom>
                <a:avLst/>
                <a:gdLst>
                  <a:gd name="T0" fmla="*/ 38 w 39"/>
                  <a:gd name="T1" fmla="*/ 61 h 64"/>
                  <a:gd name="T2" fmla="*/ 20 w 39"/>
                  <a:gd name="T3" fmla="*/ 34 h 64"/>
                  <a:gd name="T4" fmla="*/ 9 w 39"/>
                  <a:gd name="T5" fmla="*/ 15 h 64"/>
                  <a:gd name="T6" fmla="*/ 6 w 39"/>
                  <a:gd name="T7" fmla="*/ 8 h 64"/>
                  <a:gd name="T8" fmla="*/ 4 w 39"/>
                  <a:gd name="T9" fmla="*/ 5 h 64"/>
                  <a:gd name="T10" fmla="*/ 2 w 39"/>
                  <a:gd name="T11" fmla="*/ 1 h 64"/>
                  <a:gd name="T12" fmla="*/ 1 w 39"/>
                  <a:gd name="T13" fmla="*/ 2 h 64"/>
                  <a:gd name="T14" fmla="*/ 36 w 39"/>
                  <a:gd name="T15" fmla="*/ 63 h 64"/>
                  <a:gd name="T16" fmla="*/ 38 w 39"/>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4">
                    <a:moveTo>
                      <a:pt x="38" y="61"/>
                    </a:moveTo>
                    <a:cubicBezTo>
                      <a:pt x="32" y="52"/>
                      <a:pt x="26" y="43"/>
                      <a:pt x="20" y="34"/>
                    </a:cubicBezTo>
                    <a:cubicBezTo>
                      <a:pt x="16" y="28"/>
                      <a:pt x="13" y="22"/>
                      <a:pt x="9" y="15"/>
                    </a:cubicBezTo>
                    <a:cubicBezTo>
                      <a:pt x="8" y="13"/>
                      <a:pt x="7" y="11"/>
                      <a:pt x="6" y="8"/>
                    </a:cubicBezTo>
                    <a:cubicBezTo>
                      <a:pt x="5" y="7"/>
                      <a:pt x="4" y="6"/>
                      <a:pt x="4" y="5"/>
                    </a:cubicBezTo>
                    <a:cubicBezTo>
                      <a:pt x="4" y="4"/>
                      <a:pt x="3" y="2"/>
                      <a:pt x="2" y="1"/>
                    </a:cubicBezTo>
                    <a:cubicBezTo>
                      <a:pt x="2" y="0"/>
                      <a:pt x="0" y="1"/>
                      <a:pt x="1" y="2"/>
                    </a:cubicBezTo>
                    <a:cubicBezTo>
                      <a:pt x="8" y="24"/>
                      <a:pt x="22" y="44"/>
                      <a:pt x="36" y="63"/>
                    </a:cubicBezTo>
                    <a:cubicBezTo>
                      <a:pt x="37" y="64"/>
                      <a:pt x="39" y="63"/>
                      <a:pt x="38" y="6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3" name="ïṧḷïḓê-Freeform 371">
                <a:extLst>
                  <a:ext uri="{FF2B5EF4-FFF2-40B4-BE49-F238E27FC236}">
                    <a16:creationId xmlns:a16="http://schemas.microsoft.com/office/drawing/2014/main" id="{CC4B5346-E95E-4579-A3E9-296F4200B010}"/>
                  </a:ext>
                </a:extLst>
              </p:cNvPr>
              <p:cNvSpPr>
                <a:spLocks/>
              </p:cNvSpPr>
              <p:nvPr/>
            </p:nvSpPr>
            <p:spPr bwMode="auto">
              <a:xfrm>
                <a:off x="4682" y="2047"/>
                <a:ext cx="56" cy="102"/>
              </a:xfrm>
              <a:custGeom>
                <a:avLst/>
                <a:gdLst>
                  <a:gd name="T0" fmla="*/ 50 w 51"/>
                  <a:gd name="T1" fmla="*/ 89 h 92"/>
                  <a:gd name="T2" fmla="*/ 15 w 51"/>
                  <a:gd name="T3" fmla="*/ 28 h 92"/>
                  <a:gd name="T4" fmla="*/ 1 w 51"/>
                  <a:gd name="T5" fmla="*/ 1 h 92"/>
                  <a:gd name="T6" fmla="*/ 1 w 51"/>
                  <a:gd name="T7" fmla="*/ 0 h 92"/>
                  <a:gd name="T8" fmla="*/ 1 w 51"/>
                  <a:gd name="T9" fmla="*/ 0 h 92"/>
                  <a:gd name="T10" fmla="*/ 0 w 51"/>
                  <a:gd name="T11" fmla="*/ 1 h 92"/>
                  <a:gd name="T12" fmla="*/ 12 w 51"/>
                  <a:gd name="T13" fmla="*/ 29 h 92"/>
                  <a:gd name="T14" fmla="*/ 48 w 51"/>
                  <a:gd name="T15" fmla="*/ 90 h 92"/>
                  <a:gd name="T16" fmla="*/ 50 w 51"/>
                  <a:gd name="T17" fmla="*/ 8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92">
                    <a:moveTo>
                      <a:pt x="50" y="89"/>
                    </a:moveTo>
                    <a:cubicBezTo>
                      <a:pt x="39" y="69"/>
                      <a:pt x="26" y="49"/>
                      <a:pt x="15" y="28"/>
                    </a:cubicBezTo>
                    <a:cubicBezTo>
                      <a:pt x="13" y="24"/>
                      <a:pt x="5" y="2"/>
                      <a:pt x="1" y="1"/>
                    </a:cubicBezTo>
                    <a:cubicBezTo>
                      <a:pt x="2" y="2"/>
                      <a:pt x="2" y="0"/>
                      <a:pt x="1" y="0"/>
                    </a:cubicBezTo>
                    <a:cubicBezTo>
                      <a:pt x="1" y="0"/>
                      <a:pt x="1" y="0"/>
                      <a:pt x="1" y="0"/>
                    </a:cubicBezTo>
                    <a:cubicBezTo>
                      <a:pt x="0" y="0"/>
                      <a:pt x="0" y="0"/>
                      <a:pt x="0" y="1"/>
                    </a:cubicBezTo>
                    <a:cubicBezTo>
                      <a:pt x="1" y="11"/>
                      <a:pt x="8" y="20"/>
                      <a:pt x="12" y="29"/>
                    </a:cubicBezTo>
                    <a:cubicBezTo>
                      <a:pt x="23" y="50"/>
                      <a:pt x="35" y="71"/>
                      <a:pt x="48" y="90"/>
                    </a:cubicBezTo>
                    <a:cubicBezTo>
                      <a:pt x="49" y="92"/>
                      <a:pt x="51" y="90"/>
                      <a:pt x="50" y="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4" name="ïṧḷïḓê-Freeform 372">
                <a:extLst>
                  <a:ext uri="{FF2B5EF4-FFF2-40B4-BE49-F238E27FC236}">
                    <a16:creationId xmlns:a16="http://schemas.microsoft.com/office/drawing/2014/main" id="{2F137801-C45B-44B4-A310-B4A1817A69EE}"/>
                  </a:ext>
                </a:extLst>
              </p:cNvPr>
              <p:cNvSpPr>
                <a:spLocks/>
              </p:cNvSpPr>
              <p:nvPr/>
            </p:nvSpPr>
            <p:spPr bwMode="auto">
              <a:xfrm>
                <a:off x="4680" y="2029"/>
                <a:ext cx="78" cy="133"/>
              </a:xfrm>
              <a:custGeom>
                <a:avLst/>
                <a:gdLst>
                  <a:gd name="T0" fmla="*/ 70 w 71"/>
                  <a:gd name="T1" fmla="*/ 119 h 121"/>
                  <a:gd name="T2" fmla="*/ 5 w 71"/>
                  <a:gd name="T3" fmla="*/ 2 h 121"/>
                  <a:gd name="T4" fmla="*/ 1 w 71"/>
                  <a:gd name="T5" fmla="*/ 3 h 121"/>
                  <a:gd name="T6" fmla="*/ 68 w 71"/>
                  <a:gd name="T7" fmla="*/ 120 h 121"/>
                  <a:gd name="T8" fmla="*/ 70 w 71"/>
                  <a:gd name="T9" fmla="*/ 119 h 121"/>
                </a:gdLst>
                <a:ahLst/>
                <a:cxnLst>
                  <a:cxn ang="0">
                    <a:pos x="T0" y="T1"/>
                  </a:cxn>
                  <a:cxn ang="0">
                    <a:pos x="T2" y="T3"/>
                  </a:cxn>
                  <a:cxn ang="0">
                    <a:pos x="T4" y="T5"/>
                  </a:cxn>
                  <a:cxn ang="0">
                    <a:pos x="T6" y="T7"/>
                  </a:cxn>
                  <a:cxn ang="0">
                    <a:pos x="T8" y="T9"/>
                  </a:cxn>
                </a:cxnLst>
                <a:rect l="0" t="0" r="r" b="b"/>
                <a:pathLst>
                  <a:path w="71" h="121">
                    <a:moveTo>
                      <a:pt x="70" y="119"/>
                    </a:moveTo>
                    <a:cubicBezTo>
                      <a:pt x="50" y="79"/>
                      <a:pt x="23" y="43"/>
                      <a:pt x="5" y="2"/>
                    </a:cubicBezTo>
                    <a:cubicBezTo>
                      <a:pt x="4" y="0"/>
                      <a:pt x="0" y="1"/>
                      <a:pt x="1" y="3"/>
                    </a:cubicBezTo>
                    <a:cubicBezTo>
                      <a:pt x="20" y="44"/>
                      <a:pt x="47" y="80"/>
                      <a:pt x="68" y="120"/>
                    </a:cubicBezTo>
                    <a:cubicBezTo>
                      <a:pt x="68" y="121"/>
                      <a:pt x="71" y="120"/>
                      <a:pt x="70" y="1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5" name="ïṧḷïḓê-Freeform 373">
                <a:extLst>
                  <a:ext uri="{FF2B5EF4-FFF2-40B4-BE49-F238E27FC236}">
                    <a16:creationId xmlns:a16="http://schemas.microsoft.com/office/drawing/2014/main" id="{0505B42B-8572-423A-A5A3-EC69D0CCA07D}"/>
                  </a:ext>
                </a:extLst>
              </p:cNvPr>
              <p:cNvSpPr>
                <a:spLocks/>
              </p:cNvSpPr>
              <p:nvPr/>
            </p:nvSpPr>
            <p:spPr bwMode="auto">
              <a:xfrm>
                <a:off x="4681" y="1997"/>
                <a:ext cx="88" cy="149"/>
              </a:xfrm>
              <a:custGeom>
                <a:avLst/>
                <a:gdLst>
                  <a:gd name="T0" fmla="*/ 79 w 80"/>
                  <a:gd name="T1" fmla="*/ 132 h 136"/>
                  <a:gd name="T2" fmla="*/ 3 w 80"/>
                  <a:gd name="T3" fmla="*/ 1 h 136"/>
                  <a:gd name="T4" fmla="*/ 1 w 80"/>
                  <a:gd name="T5" fmla="*/ 1 h 136"/>
                  <a:gd name="T6" fmla="*/ 77 w 80"/>
                  <a:gd name="T7" fmla="*/ 134 h 136"/>
                  <a:gd name="T8" fmla="*/ 79 w 80"/>
                  <a:gd name="T9" fmla="*/ 132 h 136"/>
                </a:gdLst>
                <a:ahLst/>
                <a:cxnLst>
                  <a:cxn ang="0">
                    <a:pos x="T0" y="T1"/>
                  </a:cxn>
                  <a:cxn ang="0">
                    <a:pos x="T2" y="T3"/>
                  </a:cxn>
                  <a:cxn ang="0">
                    <a:pos x="T4" y="T5"/>
                  </a:cxn>
                  <a:cxn ang="0">
                    <a:pos x="T6" y="T7"/>
                  </a:cxn>
                  <a:cxn ang="0">
                    <a:pos x="T8" y="T9"/>
                  </a:cxn>
                </a:cxnLst>
                <a:rect l="0" t="0" r="r" b="b"/>
                <a:pathLst>
                  <a:path w="80" h="136">
                    <a:moveTo>
                      <a:pt x="79" y="132"/>
                    </a:moveTo>
                    <a:cubicBezTo>
                      <a:pt x="52" y="89"/>
                      <a:pt x="26" y="46"/>
                      <a:pt x="3" y="1"/>
                    </a:cubicBezTo>
                    <a:cubicBezTo>
                      <a:pt x="2" y="0"/>
                      <a:pt x="0" y="0"/>
                      <a:pt x="1" y="1"/>
                    </a:cubicBezTo>
                    <a:cubicBezTo>
                      <a:pt x="24" y="47"/>
                      <a:pt x="49" y="91"/>
                      <a:pt x="77" y="134"/>
                    </a:cubicBezTo>
                    <a:cubicBezTo>
                      <a:pt x="78" y="136"/>
                      <a:pt x="80" y="134"/>
                      <a:pt x="79" y="1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6" name="îṣļîḑé-Freeform 374">
                <a:extLst>
                  <a:ext uri="{FF2B5EF4-FFF2-40B4-BE49-F238E27FC236}">
                    <a16:creationId xmlns:a16="http://schemas.microsoft.com/office/drawing/2014/main" id="{3C3DE1F8-567A-4E97-A15A-17A429FBEEF9}"/>
                  </a:ext>
                </a:extLst>
              </p:cNvPr>
              <p:cNvSpPr>
                <a:spLocks/>
              </p:cNvSpPr>
              <p:nvPr/>
            </p:nvSpPr>
            <p:spPr bwMode="auto">
              <a:xfrm>
                <a:off x="4692" y="1981"/>
                <a:ext cx="89" cy="168"/>
              </a:xfrm>
              <a:custGeom>
                <a:avLst/>
                <a:gdLst>
                  <a:gd name="T0" fmla="*/ 80 w 81"/>
                  <a:gd name="T1" fmla="*/ 149 h 152"/>
                  <a:gd name="T2" fmla="*/ 4 w 81"/>
                  <a:gd name="T3" fmla="*/ 2 h 152"/>
                  <a:gd name="T4" fmla="*/ 0 w 81"/>
                  <a:gd name="T5" fmla="*/ 3 h 152"/>
                  <a:gd name="T6" fmla="*/ 77 w 81"/>
                  <a:gd name="T7" fmla="*/ 151 h 152"/>
                  <a:gd name="T8" fmla="*/ 80 w 81"/>
                  <a:gd name="T9" fmla="*/ 149 h 152"/>
                </a:gdLst>
                <a:ahLst/>
                <a:cxnLst>
                  <a:cxn ang="0">
                    <a:pos x="T0" y="T1"/>
                  </a:cxn>
                  <a:cxn ang="0">
                    <a:pos x="T2" y="T3"/>
                  </a:cxn>
                  <a:cxn ang="0">
                    <a:pos x="T4" y="T5"/>
                  </a:cxn>
                  <a:cxn ang="0">
                    <a:pos x="T6" y="T7"/>
                  </a:cxn>
                  <a:cxn ang="0">
                    <a:pos x="T8" y="T9"/>
                  </a:cxn>
                </a:cxnLst>
                <a:rect l="0" t="0" r="r" b="b"/>
                <a:pathLst>
                  <a:path w="81" h="152">
                    <a:moveTo>
                      <a:pt x="80" y="149"/>
                    </a:moveTo>
                    <a:cubicBezTo>
                      <a:pt x="54" y="100"/>
                      <a:pt x="27" y="52"/>
                      <a:pt x="4" y="2"/>
                    </a:cubicBezTo>
                    <a:cubicBezTo>
                      <a:pt x="3" y="0"/>
                      <a:pt x="0" y="1"/>
                      <a:pt x="0" y="3"/>
                    </a:cubicBezTo>
                    <a:cubicBezTo>
                      <a:pt x="23" y="53"/>
                      <a:pt x="51" y="102"/>
                      <a:pt x="77" y="151"/>
                    </a:cubicBezTo>
                    <a:cubicBezTo>
                      <a:pt x="78" y="152"/>
                      <a:pt x="81" y="151"/>
                      <a:pt x="80" y="14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7" name="îṣļîḑé-Freeform 375">
                <a:extLst>
                  <a:ext uri="{FF2B5EF4-FFF2-40B4-BE49-F238E27FC236}">
                    <a16:creationId xmlns:a16="http://schemas.microsoft.com/office/drawing/2014/main" id="{6057B331-6C1E-49BD-A799-E3F9BB9A7749}"/>
                  </a:ext>
                </a:extLst>
              </p:cNvPr>
              <p:cNvSpPr>
                <a:spLocks/>
              </p:cNvSpPr>
              <p:nvPr/>
            </p:nvSpPr>
            <p:spPr bwMode="auto">
              <a:xfrm>
                <a:off x="4686" y="1942"/>
                <a:ext cx="108" cy="210"/>
              </a:xfrm>
              <a:custGeom>
                <a:avLst/>
                <a:gdLst>
                  <a:gd name="T0" fmla="*/ 97 w 98"/>
                  <a:gd name="T1" fmla="*/ 188 h 191"/>
                  <a:gd name="T2" fmla="*/ 4 w 98"/>
                  <a:gd name="T3" fmla="*/ 2 h 191"/>
                  <a:gd name="T4" fmla="*/ 0 w 98"/>
                  <a:gd name="T5" fmla="*/ 3 h 191"/>
                  <a:gd name="T6" fmla="*/ 95 w 98"/>
                  <a:gd name="T7" fmla="*/ 189 h 191"/>
                  <a:gd name="T8" fmla="*/ 97 w 98"/>
                  <a:gd name="T9" fmla="*/ 188 h 191"/>
                </a:gdLst>
                <a:ahLst/>
                <a:cxnLst>
                  <a:cxn ang="0">
                    <a:pos x="T0" y="T1"/>
                  </a:cxn>
                  <a:cxn ang="0">
                    <a:pos x="T2" y="T3"/>
                  </a:cxn>
                  <a:cxn ang="0">
                    <a:pos x="T4" y="T5"/>
                  </a:cxn>
                  <a:cxn ang="0">
                    <a:pos x="T6" y="T7"/>
                  </a:cxn>
                  <a:cxn ang="0">
                    <a:pos x="T8" y="T9"/>
                  </a:cxn>
                </a:cxnLst>
                <a:rect l="0" t="0" r="r" b="b"/>
                <a:pathLst>
                  <a:path w="98" h="191">
                    <a:moveTo>
                      <a:pt x="97" y="188"/>
                    </a:moveTo>
                    <a:cubicBezTo>
                      <a:pt x="65" y="127"/>
                      <a:pt x="30" y="66"/>
                      <a:pt x="4" y="2"/>
                    </a:cubicBezTo>
                    <a:cubicBezTo>
                      <a:pt x="3" y="0"/>
                      <a:pt x="0" y="1"/>
                      <a:pt x="0" y="3"/>
                    </a:cubicBezTo>
                    <a:cubicBezTo>
                      <a:pt x="26" y="68"/>
                      <a:pt x="61" y="128"/>
                      <a:pt x="95" y="189"/>
                    </a:cubicBezTo>
                    <a:cubicBezTo>
                      <a:pt x="95" y="191"/>
                      <a:pt x="98" y="189"/>
                      <a:pt x="97" y="18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8" name="îṣļîḑé-Freeform 376">
                <a:extLst>
                  <a:ext uri="{FF2B5EF4-FFF2-40B4-BE49-F238E27FC236}">
                    <a16:creationId xmlns:a16="http://schemas.microsoft.com/office/drawing/2014/main" id="{0E667CDA-E4CA-451F-B512-CC75CDA83332}"/>
                  </a:ext>
                </a:extLst>
              </p:cNvPr>
              <p:cNvSpPr>
                <a:spLocks/>
              </p:cNvSpPr>
              <p:nvPr/>
            </p:nvSpPr>
            <p:spPr bwMode="auto">
              <a:xfrm>
                <a:off x="4681" y="1883"/>
                <a:ext cx="161" cy="316"/>
              </a:xfrm>
              <a:custGeom>
                <a:avLst/>
                <a:gdLst>
                  <a:gd name="T0" fmla="*/ 145 w 146"/>
                  <a:gd name="T1" fmla="*/ 283 h 287"/>
                  <a:gd name="T2" fmla="*/ 69 w 146"/>
                  <a:gd name="T3" fmla="*/ 140 h 287"/>
                  <a:gd name="T4" fmla="*/ 3 w 146"/>
                  <a:gd name="T5" fmla="*/ 2 h 287"/>
                  <a:gd name="T6" fmla="*/ 1 w 146"/>
                  <a:gd name="T7" fmla="*/ 3 h 287"/>
                  <a:gd name="T8" fmla="*/ 68 w 146"/>
                  <a:gd name="T9" fmla="*/ 148 h 287"/>
                  <a:gd name="T10" fmla="*/ 143 w 146"/>
                  <a:gd name="T11" fmla="*/ 285 h 287"/>
                  <a:gd name="T12" fmla="*/ 145 w 146"/>
                  <a:gd name="T13" fmla="*/ 283 h 287"/>
                </a:gdLst>
                <a:ahLst/>
                <a:cxnLst>
                  <a:cxn ang="0">
                    <a:pos x="T0" y="T1"/>
                  </a:cxn>
                  <a:cxn ang="0">
                    <a:pos x="T2" y="T3"/>
                  </a:cxn>
                  <a:cxn ang="0">
                    <a:pos x="T4" y="T5"/>
                  </a:cxn>
                  <a:cxn ang="0">
                    <a:pos x="T6" y="T7"/>
                  </a:cxn>
                  <a:cxn ang="0">
                    <a:pos x="T8" y="T9"/>
                  </a:cxn>
                  <a:cxn ang="0">
                    <a:pos x="T10" y="T11"/>
                  </a:cxn>
                  <a:cxn ang="0">
                    <a:pos x="T12" y="T13"/>
                  </a:cxn>
                </a:cxnLst>
                <a:rect l="0" t="0" r="r" b="b"/>
                <a:pathLst>
                  <a:path w="146" h="287">
                    <a:moveTo>
                      <a:pt x="145" y="283"/>
                    </a:moveTo>
                    <a:cubicBezTo>
                      <a:pt x="118" y="237"/>
                      <a:pt x="92" y="188"/>
                      <a:pt x="69" y="140"/>
                    </a:cubicBezTo>
                    <a:cubicBezTo>
                      <a:pt x="46" y="94"/>
                      <a:pt x="21" y="50"/>
                      <a:pt x="3" y="2"/>
                    </a:cubicBezTo>
                    <a:cubicBezTo>
                      <a:pt x="3" y="0"/>
                      <a:pt x="0" y="1"/>
                      <a:pt x="1" y="3"/>
                    </a:cubicBezTo>
                    <a:cubicBezTo>
                      <a:pt x="19" y="53"/>
                      <a:pt x="45" y="100"/>
                      <a:pt x="68" y="148"/>
                    </a:cubicBezTo>
                    <a:cubicBezTo>
                      <a:pt x="91" y="195"/>
                      <a:pt x="116" y="241"/>
                      <a:pt x="143" y="285"/>
                    </a:cubicBezTo>
                    <a:cubicBezTo>
                      <a:pt x="144" y="287"/>
                      <a:pt x="146" y="285"/>
                      <a:pt x="145" y="2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9" name="îṣļîḑé-Freeform 377">
                <a:extLst>
                  <a:ext uri="{FF2B5EF4-FFF2-40B4-BE49-F238E27FC236}">
                    <a16:creationId xmlns:a16="http://schemas.microsoft.com/office/drawing/2014/main" id="{F620DD45-5897-4484-8696-640031F25036}"/>
                  </a:ext>
                </a:extLst>
              </p:cNvPr>
              <p:cNvSpPr>
                <a:spLocks/>
              </p:cNvSpPr>
              <p:nvPr/>
            </p:nvSpPr>
            <p:spPr bwMode="auto">
              <a:xfrm>
                <a:off x="4687" y="1852"/>
                <a:ext cx="103" cy="211"/>
              </a:xfrm>
              <a:custGeom>
                <a:avLst/>
                <a:gdLst>
                  <a:gd name="T0" fmla="*/ 92 w 93"/>
                  <a:gd name="T1" fmla="*/ 188 h 192"/>
                  <a:gd name="T2" fmla="*/ 44 w 93"/>
                  <a:gd name="T3" fmla="*/ 94 h 192"/>
                  <a:gd name="T4" fmla="*/ 2 w 93"/>
                  <a:gd name="T5" fmla="*/ 1 h 192"/>
                  <a:gd name="T6" fmla="*/ 0 w 93"/>
                  <a:gd name="T7" fmla="*/ 1 h 192"/>
                  <a:gd name="T8" fmla="*/ 37 w 93"/>
                  <a:gd name="T9" fmla="*/ 88 h 192"/>
                  <a:gd name="T10" fmla="*/ 88 w 93"/>
                  <a:gd name="T11" fmla="*/ 190 h 192"/>
                  <a:gd name="T12" fmla="*/ 92 w 93"/>
                  <a:gd name="T13" fmla="*/ 188 h 192"/>
                </a:gdLst>
                <a:ahLst/>
                <a:cxnLst>
                  <a:cxn ang="0">
                    <a:pos x="T0" y="T1"/>
                  </a:cxn>
                  <a:cxn ang="0">
                    <a:pos x="T2" y="T3"/>
                  </a:cxn>
                  <a:cxn ang="0">
                    <a:pos x="T4" y="T5"/>
                  </a:cxn>
                  <a:cxn ang="0">
                    <a:pos x="T6" y="T7"/>
                  </a:cxn>
                  <a:cxn ang="0">
                    <a:pos x="T8" y="T9"/>
                  </a:cxn>
                  <a:cxn ang="0">
                    <a:pos x="T10" y="T11"/>
                  </a:cxn>
                  <a:cxn ang="0">
                    <a:pos x="T12" y="T13"/>
                  </a:cxn>
                </a:cxnLst>
                <a:rect l="0" t="0" r="r" b="b"/>
                <a:pathLst>
                  <a:path w="93" h="192">
                    <a:moveTo>
                      <a:pt x="92" y="188"/>
                    </a:moveTo>
                    <a:cubicBezTo>
                      <a:pt x="75" y="157"/>
                      <a:pt x="59" y="125"/>
                      <a:pt x="44" y="94"/>
                    </a:cubicBezTo>
                    <a:cubicBezTo>
                      <a:pt x="29" y="64"/>
                      <a:pt x="11" y="33"/>
                      <a:pt x="2" y="1"/>
                    </a:cubicBezTo>
                    <a:cubicBezTo>
                      <a:pt x="2" y="0"/>
                      <a:pt x="0" y="0"/>
                      <a:pt x="0" y="1"/>
                    </a:cubicBezTo>
                    <a:cubicBezTo>
                      <a:pt x="7" y="31"/>
                      <a:pt x="24" y="60"/>
                      <a:pt x="37" y="88"/>
                    </a:cubicBezTo>
                    <a:cubicBezTo>
                      <a:pt x="53" y="122"/>
                      <a:pt x="70" y="156"/>
                      <a:pt x="88" y="190"/>
                    </a:cubicBezTo>
                    <a:cubicBezTo>
                      <a:pt x="89" y="192"/>
                      <a:pt x="93" y="191"/>
                      <a:pt x="92" y="18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0" name="îṣļîḑé-Freeform 378">
                <a:extLst>
                  <a:ext uri="{FF2B5EF4-FFF2-40B4-BE49-F238E27FC236}">
                    <a16:creationId xmlns:a16="http://schemas.microsoft.com/office/drawing/2014/main" id="{AC4AC8A9-DF7C-497F-92A7-CB2E0DD545A0}"/>
                  </a:ext>
                </a:extLst>
              </p:cNvPr>
              <p:cNvSpPr>
                <a:spLocks/>
              </p:cNvSpPr>
              <p:nvPr/>
            </p:nvSpPr>
            <p:spPr bwMode="auto">
              <a:xfrm>
                <a:off x="4704" y="1845"/>
                <a:ext cx="146" cy="301"/>
              </a:xfrm>
              <a:custGeom>
                <a:avLst/>
                <a:gdLst>
                  <a:gd name="T0" fmla="*/ 132 w 133"/>
                  <a:gd name="T1" fmla="*/ 270 h 274"/>
                  <a:gd name="T2" fmla="*/ 2 w 133"/>
                  <a:gd name="T3" fmla="*/ 2 h 274"/>
                  <a:gd name="T4" fmla="*/ 0 w 133"/>
                  <a:gd name="T5" fmla="*/ 2 h 274"/>
                  <a:gd name="T6" fmla="*/ 129 w 133"/>
                  <a:gd name="T7" fmla="*/ 272 h 274"/>
                  <a:gd name="T8" fmla="*/ 132 w 133"/>
                  <a:gd name="T9" fmla="*/ 270 h 274"/>
                </a:gdLst>
                <a:ahLst/>
                <a:cxnLst>
                  <a:cxn ang="0">
                    <a:pos x="T0" y="T1"/>
                  </a:cxn>
                  <a:cxn ang="0">
                    <a:pos x="T2" y="T3"/>
                  </a:cxn>
                  <a:cxn ang="0">
                    <a:pos x="T4" y="T5"/>
                  </a:cxn>
                  <a:cxn ang="0">
                    <a:pos x="T6" y="T7"/>
                  </a:cxn>
                  <a:cxn ang="0">
                    <a:pos x="T8" y="T9"/>
                  </a:cxn>
                </a:cxnLst>
                <a:rect l="0" t="0" r="r" b="b"/>
                <a:pathLst>
                  <a:path w="133" h="274">
                    <a:moveTo>
                      <a:pt x="132" y="270"/>
                    </a:moveTo>
                    <a:cubicBezTo>
                      <a:pt x="85" y="183"/>
                      <a:pt x="40" y="94"/>
                      <a:pt x="2" y="2"/>
                    </a:cubicBezTo>
                    <a:cubicBezTo>
                      <a:pt x="2" y="0"/>
                      <a:pt x="0" y="1"/>
                      <a:pt x="0" y="2"/>
                    </a:cubicBezTo>
                    <a:cubicBezTo>
                      <a:pt x="37" y="95"/>
                      <a:pt x="81" y="185"/>
                      <a:pt x="129" y="272"/>
                    </a:cubicBezTo>
                    <a:cubicBezTo>
                      <a:pt x="130" y="274"/>
                      <a:pt x="133" y="272"/>
                      <a:pt x="132" y="27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1" name="îṣļîḑé-Freeform 379">
                <a:extLst>
                  <a:ext uri="{FF2B5EF4-FFF2-40B4-BE49-F238E27FC236}">
                    <a16:creationId xmlns:a16="http://schemas.microsoft.com/office/drawing/2014/main" id="{E3AB93A1-5035-4BE3-8B5E-83ED8EE1ACEF}"/>
                  </a:ext>
                </a:extLst>
              </p:cNvPr>
              <p:cNvSpPr>
                <a:spLocks/>
              </p:cNvSpPr>
              <p:nvPr/>
            </p:nvSpPr>
            <p:spPr bwMode="auto">
              <a:xfrm>
                <a:off x="4691" y="1779"/>
                <a:ext cx="99" cy="217"/>
              </a:xfrm>
              <a:custGeom>
                <a:avLst/>
                <a:gdLst>
                  <a:gd name="T0" fmla="*/ 89 w 90"/>
                  <a:gd name="T1" fmla="*/ 193 h 197"/>
                  <a:gd name="T2" fmla="*/ 39 w 90"/>
                  <a:gd name="T3" fmla="*/ 92 h 197"/>
                  <a:gd name="T4" fmla="*/ 16 w 90"/>
                  <a:gd name="T5" fmla="*/ 43 h 197"/>
                  <a:gd name="T6" fmla="*/ 6 w 90"/>
                  <a:gd name="T7" fmla="*/ 21 h 197"/>
                  <a:gd name="T8" fmla="*/ 5 w 90"/>
                  <a:gd name="T9" fmla="*/ 6 h 197"/>
                  <a:gd name="T10" fmla="*/ 6 w 90"/>
                  <a:gd name="T11" fmla="*/ 6 h 197"/>
                  <a:gd name="T12" fmla="*/ 1 w 90"/>
                  <a:gd name="T13" fmla="*/ 1 h 197"/>
                  <a:gd name="T14" fmla="*/ 0 w 90"/>
                  <a:gd name="T15" fmla="*/ 1 h 197"/>
                  <a:gd name="T16" fmla="*/ 32 w 90"/>
                  <a:gd name="T17" fmla="*/ 87 h 197"/>
                  <a:gd name="T18" fmla="*/ 85 w 90"/>
                  <a:gd name="T19" fmla="*/ 195 h 197"/>
                  <a:gd name="T20" fmla="*/ 89 w 90"/>
                  <a:gd name="T21" fmla="*/ 19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197">
                    <a:moveTo>
                      <a:pt x="89" y="193"/>
                    </a:moveTo>
                    <a:cubicBezTo>
                      <a:pt x="72" y="160"/>
                      <a:pt x="55" y="126"/>
                      <a:pt x="39" y="92"/>
                    </a:cubicBezTo>
                    <a:cubicBezTo>
                      <a:pt x="31" y="76"/>
                      <a:pt x="23" y="59"/>
                      <a:pt x="16" y="43"/>
                    </a:cubicBezTo>
                    <a:cubicBezTo>
                      <a:pt x="13" y="36"/>
                      <a:pt x="9" y="29"/>
                      <a:pt x="6" y="21"/>
                    </a:cubicBezTo>
                    <a:cubicBezTo>
                      <a:pt x="6" y="20"/>
                      <a:pt x="0" y="1"/>
                      <a:pt x="5" y="6"/>
                    </a:cubicBezTo>
                    <a:cubicBezTo>
                      <a:pt x="6" y="7"/>
                      <a:pt x="6" y="6"/>
                      <a:pt x="6" y="6"/>
                    </a:cubicBezTo>
                    <a:cubicBezTo>
                      <a:pt x="4" y="4"/>
                      <a:pt x="3" y="2"/>
                      <a:pt x="1" y="1"/>
                    </a:cubicBezTo>
                    <a:cubicBezTo>
                      <a:pt x="1" y="0"/>
                      <a:pt x="0" y="0"/>
                      <a:pt x="0" y="1"/>
                    </a:cubicBezTo>
                    <a:cubicBezTo>
                      <a:pt x="0" y="30"/>
                      <a:pt x="20" y="62"/>
                      <a:pt x="32" y="87"/>
                    </a:cubicBezTo>
                    <a:cubicBezTo>
                      <a:pt x="48" y="123"/>
                      <a:pt x="67" y="159"/>
                      <a:pt x="85" y="195"/>
                    </a:cubicBezTo>
                    <a:cubicBezTo>
                      <a:pt x="86" y="197"/>
                      <a:pt x="90" y="196"/>
                      <a:pt x="89" y="19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2" name="îṣļîḑé-Freeform 380">
                <a:extLst>
                  <a:ext uri="{FF2B5EF4-FFF2-40B4-BE49-F238E27FC236}">
                    <a16:creationId xmlns:a16="http://schemas.microsoft.com/office/drawing/2014/main" id="{73F7504E-CD9C-422B-BB1B-5F51F538D6A0}"/>
                  </a:ext>
                </a:extLst>
              </p:cNvPr>
              <p:cNvSpPr>
                <a:spLocks/>
              </p:cNvSpPr>
              <p:nvPr/>
            </p:nvSpPr>
            <p:spPr bwMode="auto">
              <a:xfrm>
                <a:off x="4690" y="1756"/>
                <a:ext cx="122" cy="237"/>
              </a:xfrm>
              <a:custGeom>
                <a:avLst/>
                <a:gdLst>
                  <a:gd name="T0" fmla="*/ 110 w 111"/>
                  <a:gd name="T1" fmla="*/ 211 h 216"/>
                  <a:gd name="T2" fmla="*/ 2 w 111"/>
                  <a:gd name="T3" fmla="*/ 1 h 216"/>
                  <a:gd name="T4" fmla="*/ 1 w 111"/>
                  <a:gd name="T5" fmla="*/ 2 h 216"/>
                  <a:gd name="T6" fmla="*/ 107 w 111"/>
                  <a:gd name="T7" fmla="*/ 214 h 216"/>
                  <a:gd name="T8" fmla="*/ 110 w 111"/>
                  <a:gd name="T9" fmla="*/ 211 h 216"/>
                </a:gdLst>
                <a:ahLst/>
                <a:cxnLst>
                  <a:cxn ang="0">
                    <a:pos x="T0" y="T1"/>
                  </a:cxn>
                  <a:cxn ang="0">
                    <a:pos x="T2" y="T3"/>
                  </a:cxn>
                  <a:cxn ang="0">
                    <a:pos x="T4" y="T5"/>
                  </a:cxn>
                  <a:cxn ang="0">
                    <a:pos x="T6" y="T7"/>
                  </a:cxn>
                  <a:cxn ang="0">
                    <a:pos x="T8" y="T9"/>
                  </a:cxn>
                </a:cxnLst>
                <a:rect l="0" t="0" r="r" b="b"/>
                <a:pathLst>
                  <a:path w="111" h="216">
                    <a:moveTo>
                      <a:pt x="110" y="211"/>
                    </a:moveTo>
                    <a:cubicBezTo>
                      <a:pt x="72" y="142"/>
                      <a:pt x="33" y="75"/>
                      <a:pt x="2" y="1"/>
                    </a:cubicBezTo>
                    <a:cubicBezTo>
                      <a:pt x="2" y="0"/>
                      <a:pt x="0" y="1"/>
                      <a:pt x="1" y="2"/>
                    </a:cubicBezTo>
                    <a:cubicBezTo>
                      <a:pt x="23" y="77"/>
                      <a:pt x="68" y="146"/>
                      <a:pt x="107" y="214"/>
                    </a:cubicBezTo>
                    <a:cubicBezTo>
                      <a:pt x="108" y="216"/>
                      <a:pt x="111" y="213"/>
                      <a:pt x="110" y="21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3" name="îṣļîḑé-Freeform 381">
                <a:extLst>
                  <a:ext uri="{FF2B5EF4-FFF2-40B4-BE49-F238E27FC236}">
                    <a16:creationId xmlns:a16="http://schemas.microsoft.com/office/drawing/2014/main" id="{CECFE942-0111-455D-B25D-9B75C8C4373C}"/>
                  </a:ext>
                </a:extLst>
              </p:cNvPr>
              <p:cNvSpPr>
                <a:spLocks/>
              </p:cNvSpPr>
              <p:nvPr/>
            </p:nvSpPr>
            <p:spPr bwMode="auto">
              <a:xfrm>
                <a:off x="4828" y="2428"/>
                <a:ext cx="73" cy="123"/>
              </a:xfrm>
              <a:custGeom>
                <a:avLst/>
                <a:gdLst>
                  <a:gd name="T0" fmla="*/ 65 w 66"/>
                  <a:gd name="T1" fmla="*/ 108 h 112"/>
                  <a:gd name="T2" fmla="*/ 34 w 66"/>
                  <a:gd name="T3" fmla="*/ 60 h 112"/>
                  <a:gd name="T4" fmla="*/ 4 w 66"/>
                  <a:gd name="T5" fmla="*/ 2 h 112"/>
                  <a:gd name="T6" fmla="*/ 1 w 66"/>
                  <a:gd name="T7" fmla="*/ 3 h 112"/>
                  <a:gd name="T8" fmla="*/ 28 w 66"/>
                  <a:gd name="T9" fmla="*/ 56 h 112"/>
                  <a:gd name="T10" fmla="*/ 62 w 66"/>
                  <a:gd name="T11" fmla="*/ 110 h 112"/>
                  <a:gd name="T12" fmla="*/ 65 w 66"/>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66" h="112">
                    <a:moveTo>
                      <a:pt x="65" y="108"/>
                    </a:moveTo>
                    <a:cubicBezTo>
                      <a:pt x="54" y="93"/>
                      <a:pt x="46" y="75"/>
                      <a:pt x="34" y="60"/>
                    </a:cubicBezTo>
                    <a:cubicBezTo>
                      <a:pt x="22" y="42"/>
                      <a:pt x="11" y="23"/>
                      <a:pt x="4" y="2"/>
                    </a:cubicBezTo>
                    <a:cubicBezTo>
                      <a:pt x="3" y="0"/>
                      <a:pt x="0" y="1"/>
                      <a:pt x="1" y="3"/>
                    </a:cubicBezTo>
                    <a:cubicBezTo>
                      <a:pt x="7" y="22"/>
                      <a:pt x="17" y="40"/>
                      <a:pt x="28" y="56"/>
                    </a:cubicBezTo>
                    <a:cubicBezTo>
                      <a:pt x="39" y="74"/>
                      <a:pt x="49" y="94"/>
                      <a:pt x="62" y="110"/>
                    </a:cubicBezTo>
                    <a:cubicBezTo>
                      <a:pt x="63" y="112"/>
                      <a:pt x="66" y="110"/>
                      <a:pt x="65"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4" name="îṣļîḑé-Freeform 382">
                <a:extLst>
                  <a:ext uri="{FF2B5EF4-FFF2-40B4-BE49-F238E27FC236}">
                    <a16:creationId xmlns:a16="http://schemas.microsoft.com/office/drawing/2014/main" id="{032E0AD5-A95E-4863-B072-CBB8AAC1CB41}"/>
                  </a:ext>
                </a:extLst>
              </p:cNvPr>
              <p:cNvSpPr>
                <a:spLocks/>
              </p:cNvSpPr>
              <p:nvPr/>
            </p:nvSpPr>
            <p:spPr bwMode="auto">
              <a:xfrm>
                <a:off x="4849" y="2413"/>
                <a:ext cx="51" cy="84"/>
              </a:xfrm>
              <a:custGeom>
                <a:avLst/>
                <a:gdLst>
                  <a:gd name="T0" fmla="*/ 45 w 46"/>
                  <a:gd name="T1" fmla="*/ 74 h 77"/>
                  <a:gd name="T2" fmla="*/ 2 w 46"/>
                  <a:gd name="T3" fmla="*/ 1 h 77"/>
                  <a:gd name="T4" fmla="*/ 1 w 46"/>
                  <a:gd name="T5" fmla="*/ 2 h 77"/>
                  <a:gd name="T6" fmla="*/ 44 w 46"/>
                  <a:gd name="T7" fmla="*/ 76 h 77"/>
                  <a:gd name="T8" fmla="*/ 45 w 46"/>
                  <a:gd name="T9" fmla="*/ 74 h 77"/>
                </a:gdLst>
                <a:ahLst/>
                <a:cxnLst>
                  <a:cxn ang="0">
                    <a:pos x="T0" y="T1"/>
                  </a:cxn>
                  <a:cxn ang="0">
                    <a:pos x="T2" y="T3"/>
                  </a:cxn>
                  <a:cxn ang="0">
                    <a:pos x="T4" y="T5"/>
                  </a:cxn>
                  <a:cxn ang="0">
                    <a:pos x="T6" y="T7"/>
                  </a:cxn>
                  <a:cxn ang="0">
                    <a:pos x="T8" y="T9"/>
                  </a:cxn>
                </a:cxnLst>
                <a:rect l="0" t="0" r="r" b="b"/>
                <a:pathLst>
                  <a:path w="46" h="77">
                    <a:moveTo>
                      <a:pt x="45" y="74"/>
                    </a:moveTo>
                    <a:cubicBezTo>
                      <a:pt x="29" y="51"/>
                      <a:pt x="16" y="25"/>
                      <a:pt x="2" y="1"/>
                    </a:cubicBezTo>
                    <a:cubicBezTo>
                      <a:pt x="1" y="0"/>
                      <a:pt x="0" y="1"/>
                      <a:pt x="1" y="2"/>
                    </a:cubicBezTo>
                    <a:cubicBezTo>
                      <a:pt x="15" y="26"/>
                      <a:pt x="28" y="52"/>
                      <a:pt x="44" y="76"/>
                    </a:cubicBezTo>
                    <a:cubicBezTo>
                      <a:pt x="44" y="77"/>
                      <a:pt x="46" y="75"/>
                      <a:pt x="45" y="7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5" name="îṣļîḑé-Freeform 383">
                <a:extLst>
                  <a:ext uri="{FF2B5EF4-FFF2-40B4-BE49-F238E27FC236}">
                    <a16:creationId xmlns:a16="http://schemas.microsoft.com/office/drawing/2014/main" id="{AB451E7D-F1CE-44C5-82AB-74651CC9D7C7}"/>
                  </a:ext>
                </a:extLst>
              </p:cNvPr>
              <p:cNvSpPr>
                <a:spLocks/>
              </p:cNvSpPr>
              <p:nvPr/>
            </p:nvSpPr>
            <p:spPr bwMode="auto">
              <a:xfrm>
                <a:off x="4885" y="2425"/>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6" name="îṣļîḑé-Freeform 384">
                <a:extLst>
                  <a:ext uri="{FF2B5EF4-FFF2-40B4-BE49-F238E27FC236}">
                    <a16:creationId xmlns:a16="http://schemas.microsoft.com/office/drawing/2014/main" id="{52746913-1F8C-497D-BAD6-3C779B951438}"/>
                  </a:ext>
                </a:extLst>
              </p:cNvPr>
              <p:cNvSpPr>
                <a:spLocks/>
              </p:cNvSpPr>
              <p:nvPr/>
            </p:nvSpPr>
            <p:spPr bwMode="auto">
              <a:xfrm>
                <a:off x="4697" y="2811"/>
                <a:ext cx="96" cy="155"/>
              </a:xfrm>
              <a:custGeom>
                <a:avLst/>
                <a:gdLst>
                  <a:gd name="T0" fmla="*/ 87 w 87"/>
                  <a:gd name="T1" fmla="*/ 139 h 141"/>
                  <a:gd name="T2" fmla="*/ 3 w 87"/>
                  <a:gd name="T3" fmla="*/ 2 h 141"/>
                  <a:gd name="T4" fmla="*/ 1 w 87"/>
                  <a:gd name="T5" fmla="*/ 3 h 141"/>
                  <a:gd name="T6" fmla="*/ 7 w 87"/>
                  <a:gd name="T7" fmla="*/ 13 h 141"/>
                  <a:gd name="T8" fmla="*/ 5 w 87"/>
                  <a:gd name="T9" fmla="*/ 16 h 141"/>
                  <a:gd name="T10" fmla="*/ 31 w 87"/>
                  <a:gd name="T11" fmla="*/ 59 h 141"/>
                  <a:gd name="T12" fmla="*/ 33 w 87"/>
                  <a:gd name="T13" fmla="*/ 60 h 141"/>
                  <a:gd name="T14" fmla="*/ 85 w 87"/>
                  <a:gd name="T15" fmla="*/ 140 h 141"/>
                  <a:gd name="T16" fmla="*/ 87 w 87"/>
                  <a:gd name="T17" fmla="*/ 13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41">
                    <a:moveTo>
                      <a:pt x="87" y="139"/>
                    </a:moveTo>
                    <a:cubicBezTo>
                      <a:pt x="57" y="94"/>
                      <a:pt x="29" y="48"/>
                      <a:pt x="3" y="2"/>
                    </a:cubicBezTo>
                    <a:cubicBezTo>
                      <a:pt x="2" y="0"/>
                      <a:pt x="0" y="2"/>
                      <a:pt x="1" y="3"/>
                    </a:cubicBezTo>
                    <a:cubicBezTo>
                      <a:pt x="3" y="7"/>
                      <a:pt x="5" y="10"/>
                      <a:pt x="7" y="13"/>
                    </a:cubicBezTo>
                    <a:cubicBezTo>
                      <a:pt x="6" y="14"/>
                      <a:pt x="5" y="15"/>
                      <a:pt x="5" y="16"/>
                    </a:cubicBezTo>
                    <a:cubicBezTo>
                      <a:pt x="11" y="32"/>
                      <a:pt x="21" y="46"/>
                      <a:pt x="31" y="59"/>
                    </a:cubicBezTo>
                    <a:cubicBezTo>
                      <a:pt x="32" y="60"/>
                      <a:pt x="32" y="60"/>
                      <a:pt x="33" y="60"/>
                    </a:cubicBezTo>
                    <a:cubicBezTo>
                      <a:pt x="49" y="87"/>
                      <a:pt x="66" y="115"/>
                      <a:pt x="85" y="140"/>
                    </a:cubicBezTo>
                    <a:cubicBezTo>
                      <a:pt x="86" y="141"/>
                      <a:pt x="87" y="140"/>
                      <a:pt x="87" y="13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7" name="îṣļîḑé-Freeform 385">
                <a:extLst>
                  <a:ext uri="{FF2B5EF4-FFF2-40B4-BE49-F238E27FC236}">
                    <a16:creationId xmlns:a16="http://schemas.microsoft.com/office/drawing/2014/main" id="{BA2FEC1A-5CF4-428B-8BAF-86A1D431FA7A}"/>
                  </a:ext>
                </a:extLst>
              </p:cNvPr>
              <p:cNvSpPr>
                <a:spLocks/>
              </p:cNvSpPr>
              <p:nvPr/>
            </p:nvSpPr>
            <p:spPr bwMode="auto">
              <a:xfrm>
                <a:off x="4699" y="2785"/>
                <a:ext cx="59" cy="92"/>
              </a:xfrm>
              <a:custGeom>
                <a:avLst/>
                <a:gdLst>
                  <a:gd name="T0" fmla="*/ 52 w 53"/>
                  <a:gd name="T1" fmla="*/ 80 h 83"/>
                  <a:gd name="T2" fmla="*/ 4 w 53"/>
                  <a:gd name="T3" fmla="*/ 2 h 83"/>
                  <a:gd name="T4" fmla="*/ 1 w 53"/>
                  <a:gd name="T5" fmla="*/ 3 h 83"/>
                  <a:gd name="T6" fmla="*/ 50 w 53"/>
                  <a:gd name="T7" fmla="*/ 82 h 83"/>
                  <a:gd name="T8" fmla="*/ 52 w 53"/>
                  <a:gd name="T9" fmla="*/ 80 h 83"/>
                </a:gdLst>
                <a:ahLst/>
                <a:cxnLst>
                  <a:cxn ang="0">
                    <a:pos x="T0" y="T1"/>
                  </a:cxn>
                  <a:cxn ang="0">
                    <a:pos x="T2" y="T3"/>
                  </a:cxn>
                  <a:cxn ang="0">
                    <a:pos x="T4" y="T5"/>
                  </a:cxn>
                  <a:cxn ang="0">
                    <a:pos x="T6" y="T7"/>
                  </a:cxn>
                  <a:cxn ang="0">
                    <a:pos x="T8" y="T9"/>
                  </a:cxn>
                </a:cxnLst>
                <a:rect l="0" t="0" r="r" b="b"/>
                <a:pathLst>
                  <a:path w="53" h="83">
                    <a:moveTo>
                      <a:pt x="52" y="80"/>
                    </a:moveTo>
                    <a:cubicBezTo>
                      <a:pt x="35" y="55"/>
                      <a:pt x="17" y="30"/>
                      <a:pt x="4" y="2"/>
                    </a:cubicBezTo>
                    <a:cubicBezTo>
                      <a:pt x="3" y="0"/>
                      <a:pt x="0" y="1"/>
                      <a:pt x="1" y="3"/>
                    </a:cubicBezTo>
                    <a:cubicBezTo>
                      <a:pt x="14" y="31"/>
                      <a:pt x="31" y="57"/>
                      <a:pt x="50" y="82"/>
                    </a:cubicBezTo>
                    <a:cubicBezTo>
                      <a:pt x="51" y="83"/>
                      <a:pt x="53" y="82"/>
                      <a:pt x="52"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8" name="îṣļîḑé-Freeform 386">
                <a:extLst>
                  <a:ext uri="{FF2B5EF4-FFF2-40B4-BE49-F238E27FC236}">
                    <a16:creationId xmlns:a16="http://schemas.microsoft.com/office/drawing/2014/main" id="{687E4A1E-2E54-4F77-BDE4-5E71DC13F94A}"/>
                  </a:ext>
                </a:extLst>
              </p:cNvPr>
              <p:cNvSpPr>
                <a:spLocks/>
              </p:cNvSpPr>
              <p:nvPr/>
            </p:nvSpPr>
            <p:spPr bwMode="auto">
              <a:xfrm>
                <a:off x="4703" y="2749"/>
                <a:ext cx="55" cy="95"/>
              </a:xfrm>
              <a:custGeom>
                <a:avLst/>
                <a:gdLst>
                  <a:gd name="T0" fmla="*/ 49 w 50"/>
                  <a:gd name="T1" fmla="*/ 83 h 86"/>
                  <a:gd name="T2" fmla="*/ 4 w 50"/>
                  <a:gd name="T3" fmla="*/ 2 h 86"/>
                  <a:gd name="T4" fmla="*/ 0 w 50"/>
                  <a:gd name="T5" fmla="*/ 3 h 86"/>
                  <a:gd name="T6" fmla="*/ 47 w 50"/>
                  <a:gd name="T7" fmla="*/ 85 h 86"/>
                  <a:gd name="T8" fmla="*/ 49 w 50"/>
                  <a:gd name="T9" fmla="*/ 83 h 86"/>
                </a:gdLst>
                <a:ahLst/>
                <a:cxnLst>
                  <a:cxn ang="0">
                    <a:pos x="T0" y="T1"/>
                  </a:cxn>
                  <a:cxn ang="0">
                    <a:pos x="T2" y="T3"/>
                  </a:cxn>
                  <a:cxn ang="0">
                    <a:pos x="T4" y="T5"/>
                  </a:cxn>
                  <a:cxn ang="0">
                    <a:pos x="T6" y="T7"/>
                  </a:cxn>
                  <a:cxn ang="0">
                    <a:pos x="T8" y="T9"/>
                  </a:cxn>
                </a:cxnLst>
                <a:rect l="0" t="0" r="r" b="b"/>
                <a:pathLst>
                  <a:path w="50" h="86">
                    <a:moveTo>
                      <a:pt x="49" y="83"/>
                    </a:moveTo>
                    <a:cubicBezTo>
                      <a:pt x="32" y="57"/>
                      <a:pt x="16" y="31"/>
                      <a:pt x="4" y="2"/>
                    </a:cubicBezTo>
                    <a:cubicBezTo>
                      <a:pt x="3" y="0"/>
                      <a:pt x="0" y="1"/>
                      <a:pt x="0" y="3"/>
                    </a:cubicBezTo>
                    <a:cubicBezTo>
                      <a:pt x="13" y="32"/>
                      <a:pt x="28" y="59"/>
                      <a:pt x="47" y="85"/>
                    </a:cubicBezTo>
                    <a:cubicBezTo>
                      <a:pt x="48" y="86"/>
                      <a:pt x="50" y="85"/>
                      <a:pt x="49" y="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9" name="îṣļîḑé-Freeform 387">
                <a:extLst>
                  <a:ext uri="{FF2B5EF4-FFF2-40B4-BE49-F238E27FC236}">
                    <a16:creationId xmlns:a16="http://schemas.microsoft.com/office/drawing/2014/main" id="{D08FBAD0-25E5-47CF-A6FC-3ED11E6FECDA}"/>
                  </a:ext>
                </a:extLst>
              </p:cNvPr>
              <p:cNvSpPr>
                <a:spLocks/>
              </p:cNvSpPr>
              <p:nvPr/>
            </p:nvSpPr>
            <p:spPr bwMode="auto">
              <a:xfrm>
                <a:off x="4706" y="2730"/>
                <a:ext cx="54" cy="92"/>
              </a:xfrm>
              <a:custGeom>
                <a:avLst/>
                <a:gdLst>
                  <a:gd name="T0" fmla="*/ 49 w 49"/>
                  <a:gd name="T1" fmla="*/ 80 h 83"/>
                  <a:gd name="T2" fmla="*/ 3 w 49"/>
                  <a:gd name="T3" fmla="*/ 1 h 83"/>
                  <a:gd name="T4" fmla="*/ 1 w 49"/>
                  <a:gd name="T5" fmla="*/ 2 h 83"/>
                  <a:gd name="T6" fmla="*/ 46 w 49"/>
                  <a:gd name="T7" fmla="*/ 81 h 83"/>
                  <a:gd name="T8" fmla="*/ 49 w 49"/>
                  <a:gd name="T9" fmla="*/ 80 h 83"/>
                </a:gdLst>
                <a:ahLst/>
                <a:cxnLst>
                  <a:cxn ang="0">
                    <a:pos x="T0" y="T1"/>
                  </a:cxn>
                  <a:cxn ang="0">
                    <a:pos x="T2" y="T3"/>
                  </a:cxn>
                  <a:cxn ang="0">
                    <a:pos x="T4" y="T5"/>
                  </a:cxn>
                  <a:cxn ang="0">
                    <a:pos x="T6" y="T7"/>
                  </a:cxn>
                  <a:cxn ang="0">
                    <a:pos x="T8" y="T9"/>
                  </a:cxn>
                </a:cxnLst>
                <a:rect l="0" t="0" r="r" b="b"/>
                <a:pathLst>
                  <a:path w="49" h="83">
                    <a:moveTo>
                      <a:pt x="49" y="80"/>
                    </a:moveTo>
                    <a:cubicBezTo>
                      <a:pt x="34" y="53"/>
                      <a:pt x="18" y="27"/>
                      <a:pt x="3" y="1"/>
                    </a:cubicBezTo>
                    <a:cubicBezTo>
                      <a:pt x="2" y="0"/>
                      <a:pt x="0" y="1"/>
                      <a:pt x="1" y="2"/>
                    </a:cubicBezTo>
                    <a:cubicBezTo>
                      <a:pt x="16" y="28"/>
                      <a:pt x="32" y="55"/>
                      <a:pt x="46" y="81"/>
                    </a:cubicBezTo>
                    <a:cubicBezTo>
                      <a:pt x="47" y="83"/>
                      <a:pt x="49" y="81"/>
                      <a:pt x="49"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0" name="ïşḻïďê-Freeform 388">
                <a:extLst>
                  <a:ext uri="{FF2B5EF4-FFF2-40B4-BE49-F238E27FC236}">
                    <a16:creationId xmlns:a16="http://schemas.microsoft.com/office/drawing/2014/main" id="{91394572-3C68-4E4D-8C1F-AFF28158EBD2}"/>
                  </a:ext>
                </a:extLst>
              </p:cNvPr>
              <p:cNvSpPr>
                <a:spLocks/>
              </p:cNvSpPr>
              <p:nvPr/>
            </p:nvSpPr>
            <p:spPr bwMode="auto">
              <a:xfrm>
                <a:off x="4723" y="2716"/>
                <a:ext cx="43" cy="74"/>
              </a:xfrm>
              <a:custGeom>
                <a:avLst/>
                <a:gdLst>
                  <a:gd name="T0" fmla="*/ 38 w 39"/>
                  <a:gd name="T1" fmla="*/ 65 h 67"/>
                  <a:gd name="T2" fmla="*/ 3 w 39"/>
                  <a:gd name="T3" fmla="*/ 1 h 67"/>
                  <a:gd name="T4" fmla="*/ 1 w 39"/>
                  <a:gd name="T5" fmla="*/ 3 h 67"/>
                  <a:gd name="T6" fmla="*/ 37 w 39"/>
                  <a:gd name="T7" fmla="*/ 66 h 67"/>
                  <a:gd name="T8" fmla="*/ 38 w 39"/>
                  <a:gd name="T9" fmla="*/ 65 h 67"/>
                </a:gdLst>
                <a:ahLst/>
                <a:cxnLst>
                  <a:cxn ang="0">
                    <a:pos x="T0" y="T1"/>
                  </a:cxn>
                  <a:cxn ang="0">
                    <a:pos x="T2" y="T3"/>
                  </a:cxn>
                  <a:cxn ang="0">
                    <a:pos x="T4" y="T5"/>
                  </a:cxn>
                  <a:cxn ang="0">
                    <a:pos x="T6" y="T7"/>
                  </a:cxn>
                  <a:cxn ang="0">
                    <a:pos x="T8" y="T9"/>
                  </a:cxn>
                </a:cxnLst>
                <a:rect l="0" t="0" r="r" b="b"/>
                <a:pathLst>
                  <a:path w="39" h="67">
                    <a:moveTo>
                      <a:pt x="38" y="65"/>
                    </a:moveTo>
                    <a:cubicBezTo>
                      <a:pt x="26" y="44"/>
                      <a:pt x="15" y="23"/>
                      <a:pt x="3" y="1"/>
                    </a:cubicBezTo>
                    <a:cubicBezTo>
                      <a:pt x="2" y="0"/>
                      <a:pt x="0" y="2"/>
                      <a:pt x="1" y="3"/>
                    </a:cubicBezTo>
                    <a:cubicBezTo>
                      <a:pt x="13" y="24"/>
                      <a:pt x="24" y="46"/>
                      <a:pt x="37" y="66"/>
                    </a:cubicBezTo>
                    <a:cubicBezTo>
                      <a:pt x="37" y="67"/>
                      <a:pt x="39" y="66"/>
                      <a:pt x="38" y="6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1" name="ïşḻïďê-Freeform 389">
                <a:extLst>
                  <a:ext uri="{FF2B5EF4-FFF2-40B4-BE49-F238E27FC236}">
                    <a16:creationId xmlns:a16="http://schemas.microsoft.com/office/drawing/2014/main" id="{8B7AC00A-09BF-41A3-992B-A1E3433D96A4}"/>
                  </a:ext>
                </a:extLst>
              </p:cNvPr>
              <p:cNvSpPr>
                <a:spLocks/>
              </p:cNvSpPr>
              <p:nvPr/>
            </p:nvSpPr>
            <p:spPr bwMode="auto">
              <a:xfrm>
                <a:off x="4712" y="2677"/>
                <a:ext cx="68" cy="116"/>
              </a:xfrm>
              <a:custGeom>
                <a:avLst/>
                <a:gdLst>
                  <a:gd name="T0" fmla="*/ 61 w 62"/>
                  <a:gd name="T1" fmla="*/ 103 h 106"/>
                  <a:gd name="T2" fmla="*/ 3 w 62"/>
                  <a:gd name="T3" fmla="*/ 2 h 106"/>
                  <a:gd name="T4" fmla="*/ 1 w 62"/>
                  <a:gd name="T5" fmla="*/ 3 h 106"/>
                  <a:gd name="T6" fmla="*/ 59 w 62"/>
                  <a:gd name="T7" fmla="*/ 105 h 106"/>
                  <a:gd name="T8" fmla="*/ 61 w 62"/>
                  <a:gd name="T9" fmla="*/ 103 h 106"/>
                </a:gdLst>
                <a:ahLst/>
                <a:cxnLst>
                  <a:cxn ang="0">
                    <a:pos x="T0" y="T1"/>
                  </a:cxn>
                  <a:cxn ang="0">
                    <a:pos x="T2" y="T3"/>
                  </a:cxn>
                  <a:cxn ang="0">
                    <a:pos x="T4" y="T5"/>
                  </a:cxn>
                  <a:cxn ang="0">
                    <a:pos x="T6" y="T7"/>
                  </a:cxn>
                  <a:cxn ang="0">
                    <a:pos x="T8" y="T9"/>
                  </a:cxn>
                </a:cxnLst>
                <a:rect l="0" t="0" r="r" b="b"/>
                <a:pathLst>
                  <a:path w="62" h="106">
                    <a:moveTo>
                      <a:pt x="61" y="103"/>
                    </a:moveTo>
                    <a:cubicBezTo>
                      <a:pt x="42" y="69"/>
                      <a:pt x="22" y="36"/>
                      <a:pt x="3" y="2"/>
                    </a:cubicBezTo>
                    <a:cubicBezTo>
                      <a:pt x="2" y="0"/>
                      <a:pt x="0" y="2"/>
                      <a:pt x="1" y="3"/>
                    </a:cubicBezTo>
                    <a:cubicBezTo>
                      <a:pt x="19" y="38"/>
                      <a:pt x="39" y="71"/>
                      <a:pt x="59" y="105"/>
                    </a:cubicBezTo>
                    <a:cubicBezTo>
                      <a:pt x="60" y="106"/>
                      <a:pt x="62" y="105"/>
                      <a:pt x="61" y="10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2" name="ïşḻïďê-Freeform 390">
                <a:extLst>
                  <a:ext uri="{FF2B5EF4-FFF2-40B4-BE49-F238E27FC236}">
                    <a16:creationId xmlns:a16="http://schemas.microsoft.com/office/drawing/2014/main" id="{729137BF-C651-406A-9380-9B058D31CD14}"/>
                  </a:ext>
                </a:extLst>
              </p:cNvPr>
              <p:cNvSpPr>
                <a:spLocks/>
              </p:cNvSpPr>
              <p:nvPr/>
            </p:nvSpPr>
            <p:spPr bwMode="auto">
              <a:xfrm>
                <a:off x="4708" y="2629"/>
                <a:ext cx="70" cy="128"/>
              </a:xfrm>
              <a:custGeom>
                <a:avLst/>
                <a:gdLst>
                  <a:gd name="T0" fmla="*/ 62 w 63"/>
                  <a:gd name="T1" fmla="*/ 113 h 116"/>
                  <a:gd name="T2" fmla="*/ 4 w 63"/>
                  <a:gd name="T3" fmla="*/ 2 h 116"/>
                  <a:gd name="T4" fmla="*/ 1 w 63"/>
                  <a:gd name="T5" fmla="*/ 3 h 116"/>
                  <a:gd name="T6" fmla="*/ 60 w 63"/>
                  <a:gd name="T7" fmla="*/ 115 h 116"/>
                  <a:gd name="T8" fmla="*/ 62 w 63"/>
                  <a:gd name="T9" fmla="*/ 113 h 116"/>
                </a:gdLst>
                <a:ahLst/>
                <a:cxnLst>
                  <a:cxn ang="0">
                    <a:pos x="T0" y="T1"/>
                  </a:cxn>
                  <a:cxn ang="0">
                    <a:pos x="T2" y="T3"/>
                  </a:cxn>
                  <a:cxn ang="0">
                    <a:pos x="T4" y="T5"/>
                  </a:cxn>
                  <a:cxn ang="0">
                    <a:pos x="T6" y="T7"/>
                  </a:cxn>
                  <a:cxn ang="0">
                    <a:pos x="T8" y="T9"/>
                  </a:cxn>
                </a:cxnLst>
                <a:rect l="0" t="0" r="r" b="b"/>
                <a:pathLst>
                  <a:path w="63" h="116">
                    <a:moveTo>
                      <a:pt x="62" y="113"/>
                    </a:moveTo>
                    <a:cubicBezTo>
                      <a:pt x="41" y="77"/>
                      <a:pt x="22" y="40"/>
                      <a:pt x="4" y="2"/>
                    </a:cubicBezTo>
                    <a:cubicBezTo>
                      <a:pt x="3" y="0"/>
                      <a:pt x="0" y="1"/>
                      <a:pt x="1" y="3"/>
                    </a:cubicBezTo>
                    <a:cubicBezTo>
                      <a:pt x="19" y="41"/>
                      <a:pt x="38" y="79"/>
                      <a:pt x="60" y="115"/>
                    </a:cubicBezTo>
                    <a:cubicBezTo>
                      <a:pt x="60" y="116"/>
                      <a:pt x="63" y="115"/>
                      <a:pt x="62" y="1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3" name="ïşḻïďê-Freeform 391">
                <a:extLst>
                  <a:ext uri="{FF2B5EF4-FFF2-40B4-BE49-F238E27FC236}">
                    <a16:creationId xmlns:a16="http://schemas.microsoft.com/office/drawing/2014/main" id="{A8AF026F-8175-4E17-BBF5-98F55F10D1F1}"/>
                  </a:ext>
                </a:extLst>
              </p:cNvPr>
              <p:cNvSpPr>
                <a:spLocks/>
              </p:cNvSpPr>
              <p:nvPr/>
            </p:nvSpPr>
            <p:spPr bwMode="auto">
              <a:xfrm>
                <a:off x="4714" y="2611"/>
                <a:ext cx="66" cy="121"/>
              </a:xfrm>
              <a:custGeom>
                <a:avLst/>
                <a:gdLst>
                  <a:gd name="T0" fmla="*/ 59 w 60"/>
                  <a:gd name="T1" fmla="*/ 108 h 110"/>
                  <a:gd name="T2" fmla="*/ 4 w 60"/>
                  <a:gd name="T3" fmla="*/ 1 h 110"/>
                  <a:gd name="T4" fmla="*/ 1 w 60"/>
                  <a:gd name="T5" fmla="*/ 2 h 110"/>
                  <a:gd name="T6" fmla="*/ 57 w 60"/>
                  <a:gd name="T7" fmla="*/ 109 h 110"/>
                  <a:gd name="T8" fmla="*/ 59 w 60"/>
                  <a:gd name="T9" fmla="*/ 108 h 110"/>
                </a:gdLst>
                <a:ahLst/>
                <a:cxnLst>
                  <a:cxn ang="0">
                    <a:pos x="T0" y="T1"/>
                  </a:cxn>
                  <a:cxn ang="0">
                    <a:pos x="T2" y="T3"/>
                  </a:cxn>
                  <a:cxn ang="0">
                    <a:pos x="T4" y="T5"/>
                  </a:cxn>
                  <a:cxn ang="0">
                    <a:pos x="T6" y="T7"/>
                  </a:cxn>
                  <a:cxn ang="0">
                    <a:pos x="T8" y="T9"/>
                  </a:cxn>
                </a:cxnLst>
                <a:rect l="0" t="0" r="r" b="b"/>
                <a:pathLst>
                  <a:path w="60" h="110">
                    <a:moveTo>
                      <a:pt x="59" y="108"/>
                    </a:moveTo>
                    <a:cubicBezTo>
                      <a:pt x="41" y="72"/>
                      <a:pt x="22" y="37"/>
                      <a:pt x="4" y="1"/>
                    </a:cubicBezTo>
                    <a:cubicBezTo>
                      <a:pt x="3" y="0"/>
                      <a:pt x="0" y="1"/>
                      <a:pt x="1" y="2"/>
                    </a:cubicBezTo>
                    <a:cubicBezTo>
                      <a:pt x="19" y="38"/>
                      <a:pt x="39" y="73"/>
                      <a:pt x="57" y="109"/>
                    </a:cubicBezTo>
                    <a:cubicBezTo>
                      <a:pt x="58" y="110"/>
                      <a:pt x="60" y="109"/>
                      <a:pt x="59"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4" name="ïşḻïďê-Freeform 392">
                <a:extLst>
                  <a:ext uri="{FF2B5EF4-FFF2-40B4-BE49-F238E27FC236}">
                    <a16:creationId xmlns:a16="http://schemas.microsoft.com/office/drawing/2014/main" id="{D128292D-65E0-4C2D-B4B2-57B4563A2D3B}"/>
                  </a:ext>
                </a:extLst>
              </p:cNvPr>
              <p:cNvSpPr>
                <a:spLocks/>
              </p:cNvSpPr>
              <p:nvPr/>
            </p:nvSpPr>
            <p:spPr bwMode="auto">
              <a:xfrm>
                <a:off x="4707" y="2550"/>
                <a:ext cx="70" cy="140"/>
              </a:xfrm>
              <a:custGeom>
                <a:avLst/>
                <a:gdLst>
                  <a:gd name="T0" fmla="*/ 63 w 63"/>
                  <a:gd name="T1" fmla="*/ 125 h 127"/>
                  <a:gd name="T2" fmla="*/ 31 w 63"/>
                  <a:gd name="T3" fmla="*/ 64 h 127"/>
                  <a:gd name="T4" fmla="*/ 1 w 63"/>
                  <a:gd name="T5" fmla="*/ 1 h 127"/>
                  <a:gd name="T6" fmla="*/ 0 w 63"/>
                  <a:gd name="T7" fmla="*/ 1 h 127"/>
                  <a:gd name="T8" fmla="*/ 61 w 63"/>
                  <a:gd name="T9" fmla="*/ 126 h 127"/>
                  <a:gd name="T10" fmla="*/ 63 w 63"/>
                  <a:gd name="T11" fmla="*/ 125 h 127"/>
                </a:gdLst>
                <a:ahLst/>
                <a:cxnLst>
                  <a:cxn ang="0">
                    <a:pos x="T0" y="T1"/>
                  </a:cxn>
                  <a:cxn ang="0">
                    <a:pos x="T2" y="T3"/>
                  </a:cxn>
                  <a:cxn ang="0">
                    <a:pos x="T4" y="T5"/>
                  </a:cxn>
                  <a:cxn ang="0">
                    <a:pos x="T6" y="T7"/>
                  </a:cxn>
                  <a:cxn ang="0">
                    <a:pos x="T8" y="T9"/>
                  </a:cxn>
                  <a:cxn ang="0">
                    <a:pos x="T10" y="T11"/>
                  </a:cxn>
                </a:cxnLst>
                <a:rect l="0" t="0" r="r" b="b"/>
                <a:pathLst>
                  <a:path w="63" h="127">
                    <a:moveTo>
                      <a:pt x="63" y="125"/>
                    </a:moveTo>
                    <a:cubicBezTo>
                      <a:pt x="52" y="105"/>
                      <a:pt x="42" y="84"/>
                      <a:pt x="31" y="64"/>
                    </a:cubicBezTo>
                    <a:cubicBezTo>
                      <a:pt x="21" y="43"/>
                      <a:pt x="12" y="21"/>
                      <a:pt x="1" y="1"/>
                    </a:cubicBezTo>
                    <a:cubicBezTo>
                      <a:pt x="1" y="0"/>
                      <a:pt x="0" y="0"/>
                      <a:pt x="0" y="1"/>
                    </a:cubicBezTo>
                    <a:cubicBezTo>
                      <a:pt x="18" y="44"/>
                      <a:pt x="38" y="85"/>
                      <a:pt x="61" y="126"/>
                    </a:cubicBezTo>
                    <a:cubicBezTo>
                      <a:pt x="61" y="127"/>
                      <a:pt x="63" y="126"/>
                      <a:pt x="63"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5" name="ïşḻïďê-Freeform 393">
                <a:extLst>
                  <a:ext uri="{FF2B5EF4-FFF2-40B4-BE49-F238E27FC236}">
                    <a16:creationId xmlns:a16="http://schemas.microsoft.com/office/drawing/2014/main" id="{F4300EBB-D63D-4EC1-831F-B4BA1F8B27B4}"/>
                  </a:ext>
                </a:extLst>
              </p:cNvPr>
              <p:cNvSpPr>
                <a:spLocks/>
              </p:cNvSpPr>
              <p:nvPr/>
            </p:nvSpPr>
            <p:spPr bwMode="auto">
              <a:xfrm>
                <a:off x="4720" y="2536"/>
                <a:ext cx="15" cy="27"/>
              </a:xfrm>
              <a:custGeom>
                <a:avLst/>
                <a:gdLst>
                  <a:gd name="T0" fmla="*/ 2 w 13"/>
                  <a:gd name="T1" fmla="*/ 1 h 25"/>
                  <a:gd name="T2" fmla="*/ 1 w 13"/>
                  <a:gd name="T3" fmla="*/ 1 h 25"/>
                  <a:gd name="T4" fmla="*/ 11 w 13"/>
                  <a:gd name="T5" fmla="*/ 24 h 25"/>
                  <a:gd name="T6" fmla="*/ 12 w 13"/>
                  <a:gd name="T7" fmla="*/ 24 h 25"/>
                  <a:gd name="T8" fmla="*/ 2 w 13"/>
                  <a:gd name="T9" fmla="*/ 1 h 25"/>
                </a:gdLst>
                <a:ahLst/>
                <a:cxnLst>
                  <a:cxn ang="0">
                    <a:pos x="T0" y="T1"/>
                  </a:cxn>
                  <a:cxn ang="0">
                    <a:pos x="T2" y="T3"/>
                  </a:cxn>
                  <a:cxn ang="0">
                    <a:pos x="T4" y="T5"/>
                  </a:cxn>
                  <a:cxn ang="0">
                    <a:pos x="T6" y="T7"/>
                  </a:cxn>
                  <a:cxn ang="0">
                    <a:pos x="T8" y="T9"/>
                  </a:cxn>
                </a:cxnLst>
                <a:rect l="0" t="0" r="r" b="b"/>
                <a:pathLst>
                  <a:path w="13" h="25">
                    <a:moveTo>
                      <a:pt x="2" y="1"/>
                    </a:moveTo>
                    <a:cubicBezTo>
                      <a:pt x="2" y="0"/>
                      <a:pt x="0" y="0"/>
                      <a:pt x="1" y="1"/>
                    </a:cubicBezTo>
                    <a:cubicBezTo>
                      <a:pt x="3" y="9"/>
                      <a:pt x="8" y="16"/>
                      <a:pt x="11" y="24"/>
                    </a:cubicBezTo>
                    <a:cubicBezTo>
                      <a:pt x="11" y="25"/>
                      <a:pt x="13" y="25"/>
                      <a:pt x="12" y="24"/>
                    </a:cubicBezTo>
                    <a:cubicBezTo>
                      <a:pt x="10" y="16"/>
                      <a:pt x="5" y="9"/>
                      <a:pt x="2"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6" name="ïşḻïďê-Freeform 394">
                <a:extLst>
                  <a:ext uri="{FF2B5EF4-FFF2-40B4-BE49-F238E27FC236}">
                    <a16:creationId xmlns:a16="http://schemas.microsoft.com/office/drawing/2014/main" id="{FE367E8D-851F-4432-94E4-69B54749E912}"/>
                  </a:ext>
                </a:extLst>
              </p:cNvPr>
              <p:cNvSpPr>
                <a:spLocks/>
              </p:cNvSpPr>
              <p:nvPr/>
            </p:nvSpPr>
            <p:spPr bwMode="auto">
              <a:xfrm>
                <a:off x="4707" y="2958"/>
                <a:ext cx="21" cy="29"/>
              </a:xfrm>
              <a:custGeom>
                <a:avLst/>
                <a:gdLst>
                  <a:gd name="T0" fmla="*/ 19 w 19"/>
                  <a:gd name="T1" fmla="*/ 25 h 26"/>
                  <a:gd name="T2" fmla="*/ 1 w 19"/>
                  <a:gd name="T3" fmla="*/ 0 h 26"/>
                  <a:gd name="T4" fmla="*/ 0 w 19"/>
                  <a:gd name="T5" fmla="*/ 1 h 26"/>
                  <a:gd name="T6" fmla="*/ 18 w 19"/>
                  <a:gd name="T7" fmla="*/ 26 h 26"/>
                  <a:gd name="T8" fmla="*/ 19 w 19"/>
                  <a:gd name="T9" fmla="*/ 25 h 26"/>
                </a:gdLst>
                <a:ahLst/>
                <a:cxnLst>
                  <a:cxn ang="0">
                    <a:pos x="T0" y="T1"/>
                  </a:cxn>
                  <a:cxn ang="0">
                    <a:pos x="T2" y="T3"/>
                  </a:cxn>
                  <a:cxn ang="0">
                    <a:pos x="T4" y="T5"/>
                  </a:cxn>
                  <a:cxn ang="0">
                    <a:pos x="T6" y="T7"/>
                  </a:cxn>
                  <a:cxn ang="0">
                    <a:pos x="T8" y="T9"/>
                  </a:cxn>
                </a:cxnLst>
                <a:rect l="0" t="0" r="r" b="b"/>
                <a:pathLst>
                  <a:path w="19" h="26">
                    <a:moveTo>
                      <a:pt x="19" y="25"/>
                    </a:moveTo>
                    <a:cubicBezTo>
                      <a:pt x="11" y="18"/>
                      <a:pt x="6" y="10"/>
                      <a:pt x="1" y="0"/>
                    </a:cubicBezTo>
                    <a:cubicBezTo>
                      <a:pt x="1" y="0"/>
                      <a:pt x="0" y="0"/>
                      <a:pt x="0" y="1"/>
                    </a:cubicBezTo>
                    <a:cubicBezTo>
                      <a:pt x="5" y="10"/>
                      <a:pt x="11" y="19"/>
                      <a:pt x="18" y="26"/>
                    </a:cubicBezTo>
                    <a:cubicBezTo>
                      <a:pt x="19" y="26"/>
                      <a:pt x="19" y="26"/>
                      <a:pt x="19" y="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7" name="ïşḻïďê-Freeform 395">
                <a:extLst>
                  <a:ext uri="{FF2B5EF4-FFF2-40B4-BE49-F238E27FC236}">
                    <a16:creationId xmlns:a16="http://schemas.microsoft.com/office/drawing/2014/main" id="{805EF65E-11B5-4990-ACF2-E38830DDD612}"/>
                  </a:ext>
                </a:extLst>
              </p:cNvPr>
              <p:cNvSpPr>
                <a:spLocks/>
              </p:cNvSpPr>
              <p:nvPr/>
            </p:nvSpPr>
            <p:spPr bwMode="auto">
              <a:xfrm>
                <a:off x="4704" y="2935"/>
                <a:ext cx="34" cy="47"/>
              </a:xfrm>
              <a:custGeom>
                <a:avLst/>
                <a:gdLst>
                  <a:gd name="T0" fmla="*/ 30 w 31"/>
                  <a:gd name="T1" fmla="*/ 41 h 43"/>
                  <a:gd name="T2" fmla="*/ 2 w 31"/>
                  <a:gd name="T3" fmla="*/ 1 h 43"/>
                  <a:gd name="T4" fmla="*/ 0 w 31"/>
                  <a:gd name="T5" fmla="*/ 1 h 43"/>
                  <a:gd name="T6" fmla="*/ 28 w 31"/>
                  <a:gd name="T7" fmla="*/ 42 h 43"/>
                  <a:gd name="T8" fmla="*/ 30 w 31"/>
                  <a:gd name="T9" fmla="*/ 41 h 43"/>
                </a:gdLst>
                <a:ahLst/>
                <a:cxnLst>
                  <a:cxn ang="0">
                    <a:pos x="T0" y="T1"/>
                  </a:cxn>
                  <a:cxn ang="0">
                    <a:pos x="T2" y="T3"/>
                  </a:cxn>
                  <a:cxn ang="0">
                    <a:pos x="T4" y="T5"/>
                  </a:cxn>
                  <a:cxn ang="0">
                    <a:pos x="T6" y="T7"/>
                  </a:cxn>
                  <a:cxn ang="0">
                    <a:pos x="T8" y="T9"/>
                  </a:cxn>
                </a:cxnLst>
                <a:rect l="0" t="0" r="r" b="b"/>
                <a:pathLst>
                  <a:path w="31" h="43">
                    <a:moveTo>
                      <a:pt x="30" y="41"/>
                    </a:moveTo>
                    <a:cubicBezTo>
                      <a:pt x="20" y="28"/>
                      <a:pt x="10" y="15"/>
                      <a:pt x="2" y="1"/>
                    </a:cubicBezTo>
                    <a:cubicBezTo>
                      <a:pt x="2" y="0"/>
                      <a:pt x="0" y="0"/>
                      <a:pt x="0" y="1"/>
                    </a:cubicBezTo>
                    <a:cubicBezTo>
                      <a:pt x="8" y="16"/>
                      <a:pt x="18" y="29"/>
                      <a:pt x="28" y="42"/>
                    </a:cubicBezTo>
                    <a:cubicBezTo>
                      <a:pt x="29" y="43"/>
                      <a:pt x="31" y="42"/>
                      <a:pt x="30" y="4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8" name="ïşḻïďê-Freeform 396">
                <a:extLst>
                  <a:ext uri="{FF2B5EF4-FFF2-40B4-BE49-F238E27FC236}">
                    <a16:creationId xmlns:a16="http://schemas.microsoft.com/office/drawing/2014/main" id="{92091DA9-7C64-4978-865C-7732DCDF5D05}"/>
                  </a:ext>
                </a:extLst>
              </p:cNvPr>
              <p:cNvSpPr>
                <a:spLocks/>
              </p:cNvSpPr>
              <p:nvPr/>
            </p:nvSpPr>
            <p:spPr bwMode="auto">
              <a:xfrm>
                <a:off x="4694" y="2903"/>
                <a:ext cx="61" cy="83"/>
              </a:xfrm>
              <a:custGeom>
                <a:avLst/>
                <a:gdLst>
                  <a:gd name="T0" fmla="*/ 54 w 55"/>
                  <a:gd name="T1" fmla="*/ 73 h 75"/>
                  <a:gd name="T2" fmla="*/ 29 w 55"/>
                  <a:gd name="T3" fmla="*/ 37 h 75"/>
                  <a:gd name="T4" fmla="*/ 4 w 55"/>
                  <a:gd name="T5" fmla="*/ 1 h 75"/>
                  <a:gd name="T6" fmla="*/ 1 w 55"/>
                  <a:gd name="T7" fmla="*/ 3 h 75"/>
                  <a:gd name="T8" fmla="*/ 24 w 55"/>
                  <a:gd name="T9" fmla="*/ 35 h 75"/>
                  <a:gd name="T10" fmla="*/ 52 w 55"/>
                  <a:gd name="T11" fmla="*/ 74 h 75"/>
                  <a:gd name="T12" fmla="*/ 54 w 55"/>
                  <a:gd name="T13" fmla="*/ 73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4" y="73"/>
                    </a:moveTo>
                    <a:cubicBezTo>
                      <a:pt x="47" y="60"/>
                      <a:pt x="37" y="49"/>
                      <a:pt x="29" y="37"/>
                    </a:cubicBezTo>
                    <a:cubicBezTo>
                      <a:pt x="22" y="25"/>
                      <a:pt x="14" y="12"/>
                      <a:pt x="4" y="1"/>
                    </a:cubicBezTo>
                    <a:cubicBezTo>
                      <a:pt x="3" y="0"/>
                      <a:pt x="0" y="2"/>
                      <a:pt x="1" y="3"/>
                    </a:cubicBezTo>
                    <a:cubicBezTo>
                      <a:pt x="11" y="13"/>
                      <a:pt x="17" y="24"/>
                      <a:pt x="24" y="35"/>
                    </a:cubicBezTo>
                    <a:cubicBezTo>
                      <a:pt x="33" y="49"/>
                      <a:pt x="43" y="61"/>
                      <a:pt x="52" y="74"/>
                    </a:cubicBezTo>
                    <a:cubicBezTo>
                      <a:pt x="53" y="75"/>
                      <a:pt x="55" y="74"/>
                      <a:pt x="54" y="7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9" name="ïşḻïďê-Freeform 397">
                <a:extLst>
                  <a:ext uri="{FF2B5EF4-FFF2-40B4-BE49-F238E27FC236}">
                    <a16:creationId xmlns:a16="http://schemas.microsoft.com/office/drawing/2014/main" id="{C6139EE1-8427-480A-A829-59A6B9EEECBC}"/>
                  </a:ext>
                </a:extLst>
              </p:cNvPr>
              <p:cNvSpPr>
                <a:spLocks/>
              </p:cNvSpPr>
              <p:nvPr/>
            </p:nvSpPr>
            <p:spPr bwMode="auto">
              <a:xfrm>
                <a:off x="4697" y="2872"/>
                <a:ext cx="64" cy="98"/>
              </a:xfrm>
              <a:custGeom>
                <a:avLst/>
                <a:gdLst>
                  <a:gd name="T0" fmla="*/ 57 w 58"/>
                  <a:gd name="T1" fmla="*/ 85 h 89"/>
                  <a:gd name="T2" fmla="*/ 4 w 58"/>
                  <a:gd name="T3" fmla="*/ 2 h 89"/>
                  <a:gd name="T4" fmla="*/ 1 w 58"/>
                  <a:gd name="T5" fmla="*/ 3 h 89"/>
                  <a:gd name="T6" fmla="*/ 54 w 58"/>
                  <a:gd name="T7" fmla="*/ 87 h 89"/>
                  <a:gd name="T8" fmla="*/ 57 w 58"/>
                  <a:gd name="T9" fmla="*/ 85 h 89"/>
                </a:gdLst>
                <a:ahLst/>
                <a:cxnLst>
                  <a:cxn ang="0">
                    <a:pos x="T0" y="T1"/>
                  </a:cxn>
                  <a:cxn ang="0">
                    <a:pos x="T2" y="T3"/>
                  </a:cxn>
                  <a:cxn ang="0">
                    <a:pos x="T4" y="T5"/>
                  </a:cxn>
                  <a:cxn ang="0">
                    <a:pos x="T6" y="T7"/>
                  </a:cxn>
                  <a:cxn ang="0">
                    <a:pos x="T8" y="T9"/>
                  </a:cxn>
                </a:cxnLst>
                <a:rect l="0" t="0" r="r" b="b"/>
                <a:pathLst>
                  <a:path w="58" h="89">
                    <a:moveTo>
                      <a:pt x="57" y="85"/>
                    </a:moveTo>
                    <a:cubicBezTo>
                      <a:pt x="38" y="58"/>
                      <a:pt x="19" y="31"/>
                      <a:pt x="4" y="2"/>
                    </a:cubicBezTo>
                    <a:cubicBezTo>
                      <a:pt x="3" y="0"/>
                      <a:pt x="0" y="1"/>
                      <a:pt x="1" y="3"/>
                    </a:cubicBezTo>
                    <a:cubicBezTo>
                      <a:pt x="16" y="33"/>
                      <a:pt x="35" y="60"/>
                      <a:pt x="54" y="87"/>
                    </a:cubicBezTo>
                    <a:cubicBezTo>
                      <a:pt x="55" y="89"/>
                      <a:pt x="58" y="87"/>
                      <a:pt x="57" y="8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0" name="ïşḻïďê-Freeform 398">
                <a:extLst>
                  <a:ext uri="{FF2B5EF4-FFF2-40B4-BE49-F238E27FC236}">
                    <a16:creationId xmlns:a16="http://schemas.microsoft.com/office/drawing/2014/main" id="{1B2E24E0-A579-4425-A5DF-3A606B5602BD}"/>
                  </a:ext>
                </a:extLst>
              </p:cNvPr>
              <p:cNvSpPr>
                <a:spLocks/>
              </p:cNvSpPr>
              <p:nvPr/>
            </p:nvSpPr>
            <p:spPr bwMode="auto">
              <a:xfrm>
                <a:off x="4697" y="2845"/>
                <a:ext cx="66" cy="104"/>
              </a:xfrm>
              <a:custGeom>
                <a:avLst/>
                <a:gdLst>
                  <a:gd name="T0" fmla="*/ 59 w 60"/>
                  <a:gd name="T1" fmla="*/ 93 h 95"/>
                  <a:gd name="T2" fmla="*/ 3 w 60"/>
                  <a:gd name="T3" fmla="*/ 1 h 95"/>
                  <a:gd name="T4" fmla="*/ 1 w 60"/>
                  <a:gd name="T5" fmla="*/ 3 h 95"/>
                  <a:gd name="T6" fmla="*/ 57 w 60"/>
                  <a:gd name="T7" fmla="*/ 94 h 95"/>
                  <a:gd name="T8" fmla="*/ 59 w 60"/>
                  <a:gd name="T9" fmla="*/ 93 h 95"/>
                </a:gdLst>
                <a:ahLst/>
                <a:cxnLst>
                  <a:cxn ang="0">
                    <a:pos x="T0" y="T1"/>
                  </a:cxn>
                  <a:cxn ang="0">
                    <a:pos x="T2" y="T3"/>
                  </a:cxn>
                  <a:cxn ang="0">
                    <a:pos x="T4" y="T5"/>
                  </a:cxn>
                  <a:cxn ang="0">
                    <a:pos x="T6" y="T7"/>
                  </a:cxn>
                  <a:cxn ang="0">
                    <a:pos x="T8" y="T9"/>
                  </a:cxn>
                </a:cxnLst>
                <a:rect l="0" t="0" r="r" b="b"/>
                <a:pathLst>
                  <a:path w="60" h="95">
                    <a:moveTo>
                      <a:pt x="59" y="93"/>
                    </a:moveTo>
                    <a:cubicBezTo>
                      <a:pt x="41" y="62"/>
                      <a:pt x="21" y="32"/>
                      <a:pt x="3" y="1"/>
                    </a:cubicBezTo>
                    <a:cubicBezTo>
                      <a:pt x="2" y="0"/>
                      <a:pt x="0" y="1"/>
                      <a:pt x="1" y="3"/>
                    </a:cubicBezTo>
                    <a:cubicBezTo>
                      <a:pt x="19" y="33"/>
                      <a:pt x="39" y="63"/>
                      <a:pt x="57" y="94"/>
                    </a:cubicBezTo>
                    <a:cubicBezTo>
                      <a:pt x="58" y="95"/>
                      <a:pt x="60" y="94"/>
                      <a:pt x="59" y="9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1" name="ïşḻïďê-Freeform 399">
                <a:extLst>
                  <a:ext uri="{FF2B5EF4-FFF2-40B4-BE49-F238E27FC236}">
                    <a16:creationId xmlns:a16="http://schemas.microsoft.com/office/drawing/2014/main" id="{E7EBCE52-FEAB-4FC6-AF4C-151DD54748BD}"/>
                  </a:ext>
                </a:extLst>
              </p:cNvPr>
              <p:cNvSpPr>
                <a:spLocks/>
              </p:cNvSpPr>
              <p:nvPr/>
            </p:nvSpPr>
            <p:spPr bwMode="auto">
              <a:xfrm>
                <a:off x="4712" y="2795"/>
                <a:ext cx="62" cy="96"/>
              </a:xfrm>
              <a:custGeom>
                <a:avLst/>
                <a:gdLst>
                  <a:gd name="T0" fmla="*/ 56 w 57"/>
                  <a:gd name="T1" fmla="*/ 84 h 87"/>
                  <a:gd name="T2" fmla="*/ 3 w 57"/>
                  <a:gd name="T3" fmla="*/ 1 h 87"/>
                  <a:gd name="T4" fmla="*/ 1 w 57"/>
                  <a:gd name="T5" fmla="*/ 2 h 87"/>
                  <a:gd name="T6" fmla="*/ 54 w 57"/>
                  <a:gd name="T7" fmla="*/ 86 h 87"/>
                  <a:gd name="T8" fmla="*/ 56 w 57"/>
                  <a:gd name="T9" fmla="*/ 84 h 87"/>
                </a:gdLst>
                <a:ahLst/>
                <a:cxnLst>
                  <a:cxn ang="0">
                    <a:pos x="T0" y="T1"/>
                  </a:cxn>
                  <a:cxn ang="0">
                    <a:pos x="T2" y="T3"/>
                  </a:cxn>
                  <a:cxn ang="0">
                    <a:pos x="T4" y="T5"/>
                  </a:cxn>
                  <a:cxn ang="0">
                    <a:pos x="T6" y="T7"/>
                  </a:cxn>
                  <a:cxn ang="0">
                    <a:pos x="T8" y="T9"/>
                  </a:cxn>
                </a:cxnLst>
                <a:rect l="0" t="0" r="r" b="b"/>
                <a:pathLst>
                  <a:path w="57" h="87">
                    <a:moveTo>
                      <a:pt x="56" y="84"/>
                    </a:moveTo>
                    <a:cubicBezTo>
                      <a:pt x="38" y="56"/>
                      <a:pt x="20" y="29"/>
                      <a:pt x="3" y="1"/>
                    </a:cubicBezTo>
                    <a:cubicBezTo>
                      <a:pt x="2" y="0"/>
                      <a:pt x="0" y="1"/>
                      <a:pt x="1" y="2"/>
                    </a:cubicBezTo>
                    <a:cubicBezTo>
                      <a:pt x="19" y="30"/>
                      <a:pt x="37" y="58"/>
                      <a:pt x="54" y="86"/>
                    </a:cubicBezTo>
                    <a:cubicBezTo>
                      <a:pt x="55" y="87"/>
                      <a:pt x="57" y="85"/>
                      <a:pt x="56" y="8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2" name="íṡľíḍè-Freeform 400">
                <a:extLst>
                  <a:ext uri="{FF2B5EF4-FFF2-40B4-BE49-F238E27FC236}">
                    <a16:creationId xmlns:a16="http://schemas.microsoft.com/office/drawing/2014/main" id="{EE55E7E6-A6EC-4D3E-AB2F-EF81091E23D2}"/>
                  </a:ext>
                </a:extLst>
              </p:cNvPr>
              <p:cNvSpPr>
                <a:spLocks/>
              </p:cNvSpPr>
              <p:nvPr/>
            </p:nvSpPr>
            <p:spPr bwMode="auto">
              <a:xfrm>
                <a:off x="4761" y="2814"/>
                <a:ext cx="37" cy="52"/>
              </a:xfrm>
              <a:custGeom>
                <a:avLst/>
                <a:gdLst>
                  <a:gd name="T0" fmla="*/ 32 w 33"/>
                  <a:gd name="T1" fmla="*/ 44 h 47"/>
                  <a:gd name="T2" fmla="*/ 4 w 33"/>
                  <a:gd name="T3" fmla="*/ 1 h 47"/>
                  <a:gd name="T4" fmla="*/ 1 w 33"/>
                  <a:gd name="T5" fmla="*/ 3 h 47"/>
                  <a:gd name="T6" fmla="*/ 29 w 33"/>
                  <a:gd name="T7" fmla="*/ 46 h 47"/>
                  <a:gd name="T8" fmla="*/ 32 w 33"/>
                  <a:gd name="T9" fmla="*/ 44 h 47"/>
                </a:gdLst>
                <a:ahLst/>
                <a:cxnLst>
                  <a:cxn ang="0">
                    <a:pos x="T0" y="T1"/>
                  </a:cxn>
                  <a:cxn ang="0">
                    <a:pos x="T2" y="T3"/>
                  </a:cxn>
                  <a:cxn ang="0">
                    <a:pos x="T4" y="T5"/>
                  </a:cxn>
                  <a:cxn ang="0">
                    <a:pos x="T6" y="T7"/>
                  </a:cxn>
                  <a:cxn ang="0">
                    <a:pos x="T8" y="T9"/>
                  </a:cxn>
                </a:cxnLst>
                <a:rect l="0" t="0" r="r" b="b"/>
                <a:pathLst>
                  <a:path w="33" h="47">
                    <a:moveTo>
                      <a:pt x="32" y="44"/>
                    </a:moveTo>
                    <a:cubicBezTo>
                      <a:pt x="21" y="31"/>
                      <a:pt x="13" y="15"/>
                      <a:pt x="4" y="1"/>
                    </a:cubicBezTo>
                    <a:cubicBezTo>
                      <a:pt x="3" y="0"/>
                      <a:pt x="0" y="1"/>
                      <a:pt x="1" y="3"/>
                    </a:cubicBezTo>
                    <a:cubicBezTo>
                      <a:pt x="11" y="17"/>
                      <a:pt x="19" y="32"/>
                      <a:pt x="29" y="46"/>
                    </a:cubicBezTo>
                    <a:cubicBezTo>
                      <a:pt x="30" y="47"/>
                      <a:pt x="33" y="46"/>
                      <a:pt x="32" y="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3" name="íṡľíḍè-Freeform 401">
                <a:extLst>
                  <a:ext uri="{FF2B5EF4-FFF2-40B4-BE49-F238E27FC236}">
                    <a16:creationId xmlns:a16="http://schemas.microsoft.com/office/drawing/2014/main" id="{B1524672-207A-447C-95E1-D8D5F00E6A8D}"/>
                  </a:ext>
                </a:extLst>
              </p:cNvPr>
              <p:cNvSpPr>
                <a:spLocks/>
              </p:cNvSpPr>
              <p:nvPr/>
            </p:nvSpPr>
            <p:spPr bwMode="auto">
              <a:xfrm>
                <a:off x="5220" y="2920"/>
                <a:ext cx="19" cy="22"/>
              </a:xfrm>
              <a:custGeom>
                <a:avLst/>
                <a:gdLst>
                  <a:gd name="T0" fmla="*/ 17 w 18"/>
                  <a:gd name="T1" fmla="*/ 17 h 20"/>
                  <a:gd name="T2" fmla="*/ 4 w 18"/>
                  <a:gd name="T3" fmla="*/ 2 h 20"/>
                  <a:gd name="T4" fmla="*/ 1 w 18"/>
                  <a:gd name="T5" fmla="*/ 3 h 20"/>
                  <a:gd name="T6" fmla="*/ 15 w 18"/>
                  <a:gd name="T7" fmla="*/ 19 h 20"/>
                  <a:gd name="T8" fmla="*/ 17 w 18"/>
                  <a:gd name="T9" fmla="*/ 17 h 20"/>
                </a:gdLst>
                <a:ahLst/>
                <a:cxnLst>
                  <a:cxn ang="0">
                    <a:pos x="T0" y="T1"/>
                  </a:cxn>
                  <a:cxn ang="0">
                    <a:pos x="T2" y="T3"/>
                  </a:cxn>
                  <a:cxn ang="0">
                    <a:pos x="T4" y="T5"/>
                  </a:cxn>
                  <a:cxn ang="0">
                    <a:pos x="T6" y="T7"/>
                  </a:cxn>
                  <a:cxn ang="0">
                    <a:pos x="T8" y="T9"/>
                  </a:cxn>
                </a:cxnLst>
                <a:rect l="0" t="0" r="r" b="b"/>
                <a:pathLst>
                  <a:path w="18" h="20">
                    <a:moveTo>
                      <a:pt x="17" y="17"/>
                    </a:moveTo>
                    <a:cubicBezTo>
                      <a:pt x="12" y="12"/>
                      <a:pt x="7" y="8"/>
                      <a:pt x="4" y="2"/>
                    </a:cubicBezTo>
                    <a:cubicBezTo>
                      <a:pt x="3" y="0"/>
                      <a:pt x="0" y="1"/>
                      <a:pt x="1" y="3"/>
                    </a:cubicBezTo>
                    <a:cubicBezTo>
                      <a:pt x="5" y="9"/>
                      <a:pt x="10" y="14"/>
                      <a:pt x="15" y="19"/>
                    </a:cubicBezTo>
                    <a:cubicBezTo>
                      <a:pt x="16" y="20"/>
                      <a:pt x="18" y="18"/>
                      <a:pt x="17" y="1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4" name="íṡľíḍè-Freeform 402">
                <a:extLst>
                  <a:ext uri="{FF2B5EF4-FFF2-40B4-BE49-F238E27FC236}">
                    <a16:creationId xmlns:a16="http://schemas.microsoft.com/office/drawing/2014/main" id="{6A0CDC8E-3501-4413-A2AA-CAE7A4226A62}"/>
                  </a:ext>
                </a:extLst>
              </p:cNvPr>
              <p:cNvSpPr>
                <a:spLocks/>
              </p:cNvSpPr>
              <p:nvPr/>
            </p:nvSpPr>
            <p:spPr bwMode="auto">
              <a:xfrm>
                <a:off x="5218" y="2892"/>
                <a:ext cx="18" cy="27"/>
              </a:xfrm>
              <a:custGeom>
                <a:avLst/>
                <a:gdLst>
                  <a:gd name="T0" fmla="*/ 15 w 16"/>
                  <a:gd name="T1" fmla="*/ 22 h 24"/>
                  <a:gd name="T2" fmla="*/ 2 w 16"/>
                  <a:gd name="T3" fmla="*/ 1 h 24"/>
                  <a:gd name="T4" fmla="*/ 0 w 16"/>
                  <a:gd name="T5" fmla="*/ 3 h 24"/>
                  <a:gd name="T6" fmla="*/ 13 w 16"/>
                  <a:gd name="T7" fmla="*/ 23 h 24"/>
                  <a:gd name="T8" fmla="*/ 15 w 16"/>
                  <a:gd name="T9" fmla="*/ 22 h 24"/>
                </a:gdLst>
                <a:ahLst/>
                <a:cxnLst>
                  <a:cxn ang="0">
                    <a:pos x="T0" y="T1"/>
                  </a:cxn>
                  <a:cxn ang="0">
                    <a:pos x="T2" y="T3"/>
                  </a:cxn>
                  <a:cxn ang="0">
                    <a:pos x="T4" y="T5"/>
                  </a:cxn>
                  <a:cxn ang="0">
                    <a:pos x="T6" y="T7"/>
                  </a:cxn>
                  <a:cxn ang="0">
                    <a:pos x="T8" y="T9"/>
                  </a:cxn>
                </a:cxnLst>
                <a:rect l="0" t="0" r="r" b="b"/>
                <a:pathLst>
                  <a:path w="16" h="24">
                    <a:moveTo>
                      <a:pt x="15" y="22"/>
                    </a:moveTo>
                    <a:cubicBezTo>
                      <a:pt x="12" y="14"/>
                      <a:pt x="7" y="8"/>
                      <a:pt x="2" y="1"/>
                    </a:cubicBezTo>
                    <a:cubicBezTo>
                      <a:pt x="1" y="0"/>
                      <a:pt x="0" y="1"/>
                      <a:pt x="0" y="3"/>
                    </a:cubicBezTo>
                    <a:cubicBezTo>
                      <a:pt x="5" y="9"/>
                      <a:pt x="10" y="15"/>
                      <a:pt x="13" y="23"/>
                    </a:cubicBezTo>
                    <a:cubicBezTo>
                      <a:pt x="13" y="24"/>
                      <a:pt x="16" y="23"/>
                      <a:pt x="15"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5" name="íṡľíḍè-Freeform 403">
                <a:extLst>
                  <a:ext uri="{FF2B5EF4-FFF2-40B4-BE49-F238E27FC236}">
                    <a16:creationId xmlns:a16="http://schemas.microsoft.com/office/drawing/2014/main" id="{392FF9E1-2CEC-4272-BB27-77DA28316209}"/>
                  </a:ext>
                </a:extLst>
              </p:cNvPr>
              <p:cNvSpPr>
                <a:spLocks/>
              </p:cNvSpPr>
              <p:nvPr/>
            </p:nvSpPr>
            <p:spPr bwMode="auto">
              <a:xfrm>
                <a:off x="5223" y="2887"/>
                <a:ext cx="26" cy="28"/>
              </a:xfrm>
              <a:custGeom>
                <a:avLst/>
                <a:gdLst>
                  <a:gd name="T0" fmla="*/ 23 w 24"/>
                  <a:gd name="T1" fmla="*/ 24 h 26"/>
                  <a:gd name="T2" fmla="*/ 4 w 24"/>
                  <a:gd name="T3" fmla="*/ 1 h 26"/>
                  <a:gd name="T4" fmla="*/ 1 w 24"/>
                  <a:gd name="T5" fmla="*/ 3 h 26"/>
                  <a:gd name="T6" fmla="*/ 22 w 24"/>
                  <a:gd name="T7" fmla="*/ 26 h 26"/>
                  <a:gd name="T8" fmla="*/ 23 w 24"/>
                  <a:gd name="T9" fmla="*/ 24 h 26"/>
                </a:gdLst>
                <a:ahLst/>
                <a:cxnLst>
                  <a:cxn ang="0">
                    <a:pos x="T0" y="T1"/>
                  </a:cxn>
                  <a:cxn ang="0">
                    <a:pos x="T2" y="T3"/>
                  </a:cxn>
                  <a:cxn ang="0">
                    <a:pos x="T4" y="T5"/>
                  </a:cxn>
                  <a:cxn ang="0">
                    <a:pos x="T6" y="T7"/>
                  </a:cxn>
                  <a:cxn ang="0">
                    <a:pos x="T8" y="T9"/>
                  </a:cxn>
                </a:cxnLst>
                <a:rect l="0" t="0" r="r" b="b"/>
                <a:pathLst>
                  <a:path w="24" h="26">
                    <a:moveTo>
                      <a:pt x="23" y="24"/>
                    </a:moveTo>
                    <a:cubicBezTo>
                      <a:pt x="15" y="18"/>
                      <a:pt x="9" y="10"/>
                      <a:pt x="4" y="1"/>
                    </a:cubicBezTo>
                    <a:cubicBezTo>
                      <a:pt x="3" y="0"/>
                      <a:pt x="0" y="1"/>
                      <a:pt x="1" y="3"/>
                    </a:cubicBezTo>
                    <a:cubicBezTo>
                      <a:pt x="7" y="11"/>
                      <a:pt x="13" y="20"/>
                      <a:pt x="22" y="26"/>
                    </a:cubicBezTo>
                    <a:cubicBezTo>
                      <a:pt x="23" y="26"/>
                      <a:pt x="24" y="25"/>
                      <a:pt x="23" y="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6" name="íṡľíḍè-Freeform 404">
                <a:extLst>
                  <a:ext uri="{FF2B5EF4-FFF2-40B4-BE49-F238E27FC236}">
                    <a16:creationId xmlns:a16="http://schemas.microsoft.com/office/drawing/2014/main" id="{A3C3A0FB-73EE-4700-968D-C1142873BC3D}"/>
                  </a:ext>
                </a:extLst>
              </p:cNvPr>
              <p:cNvSpPr>
                <a:spLocks/>
              </p:cNvSpPr>
              <p:nvPr/>
            </p:nvSpPr>
            <p:spPr bwMode="auto">
              <a:xfrm>
                <a:off x="5210" y="2856"/>
                <a:ext cx="48" cy="60"/>
              </a:xfrm>
              <a:custGeom>
                <a:avLst/>
                <a:gdLst>
                  <a:gd name="T0" fmla="*/ 43 w 44"/>
                  <a:gd name="T1" fmla="*/ 52 h 55"/>
                  <a:gd name="T2" fmla="*/ 3 w 44"/>
                  <a:gd name="T3" fmla="*/ 1 h 55"/>
                  <a:gd name="T4" fmla="*/ 1 w 44"/>
                  <a:gd name="T5" fmla="*/ 3 h 55"/>
                  <a:gd name="T6" fmla="*/ 42 w 44"/>
                  <a:gd name="T7" fmla="*/ 54 h 55"/>
                  <a:gd name="T8" fmla="*/ 43 w 44"/>
                  <a:gd name="T9" fmla="*/ 52 h 55"/>
                </a:gdLst>
                <a:ahLst/>
                <a:cxnLst>
                  <a:cxn ang="0">
                    <a:pos x="T0" y="T1"/>
                  </a:cxn>
                  <a:cxn ang="0">
                    <a:pos x="T2" y="T3"/>
                  </a:cxn>
                  <a:cxn ang="0">
                    <a:pos x="T4" y="T5"/>
                  </a:cxn>
                  <a:cxn ang="0">
                    <a:pos x="T6" y="T7"/>
                  </a:cxn>
                  <a:cxn ang="0">
                    <a:pos x="T8" y="T9"/>
                  </a:cxn>
                </a:cxnLst>
                <a:rect l="0" t="0" r="r" b="b"/>
                <a:pathLst>
                  <a:path w="44" h="55">
                    <a:moveTo>
                      <a:pt x="43" y="52"/>
                    </a:moveTo>
                    <a:cubicBezTo>
                      <a:pt x="27" y="38"/>
                      <a:pt x="15" y="19"/>
                      <a:pt x="3" y="1"/>
                    </a:cubicBezTo>
                    <a:cubicBezTo>
                      <a:pt x="2" y="0"/>
                      <a:pt x="0" y="2"/>
                      <a:pt x="1" y="3"/>
                    </a:cubicBezTo>
                    <a:cubicBezTo>
                      <a:pt x="13" y="20"/>
                      <a:pt x="25" y="39"/>
                      <a:pt x="42" y="54"/>
                    </a:cubicBezTo>
                    <a:cubicBezTo>
                      <a:pt x="43" y="55"/>
                      <a:pt x="44" y="53"/>
                      <a:pt x="43" y="5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7" name="íṡľíḍè-Freeform 405">
                <a:extLst>
                  <a:ext uri="{FF2B5EF4-FFF2-40B4-BE49-F238E27FC236}">
                    <a16:creationId xmlns:a16="http://schemas.microsoft.com/office/drawing/2014/main" id="{6A1F10F7-4EA2-4E21-B24C-EDB45D45019A}"/>
                  </a:ext>
                </a:extLst>
              </p:cNvPr>
              <p:cNvSpPr>
                <a:spLocks/>
              </p:cNvSpPr>
              <p:nvPr/>
            </p:nvSpPr>
            <p:spPr bwMode="auto">
              <a:xfrm>
                <a:off x="5207" y="2826"/>
                <a:ext cx="57" cy="73"/>
              </a:xfrm>
              <a:custGeom>
                <a:avLst/>
                <a:gdLst>
                  <a:gd name="T0" fmla="*/ 50 w 51"/>
                  <a:gd name="T1" fmla="*/ 64 h 66"/>
                  <a:gd name="T2" fmla="*/ 2 w 51"/>
                  <a:gd name="T3" fmla="*/ 1 h 66"/>
                  <a:gd name="T4" fmla="*/ 1 w 51"/>
                  <a:gd name="T5" fmla="*/ 2 h 66"/>
                  <a:gd name="T6" fmla="*/ 49 w 51"/>
                  <a:gd name="T7" fmla="*/ 65 h 66"/>
                  <a:gd name="T8" fmla="*/ 50 w 51"/>
                  <a:gd name="T9" fmla="*/ 64 h 66"/>
                </a:gdLst>
                <a:ahLst/>
                <a:cxnLst>
                  <a:cxn ang="0">
                    <a:pos x="T0" y="T1"/>
                  </a:cxn>
                  <a:cxn ang="0">
                    <a:pos x="T2" y="T3"/>
                  </a:cxn>
                  <a:cxn ang="0">
                    <a:pos x="T4" y="T5"/>
                  </a:cxn>
                  <a:cxn ang="0">
                    <a:pos x="T6" y="T7"/>
                  </a:cxn>
                  <a:cxn ang="0">
                    <a:pos x="T8" y="T9"/>
                  </a:cxn>
                </a:cxnLst>
                <a:rect l="0" t="0" r="r" b="b"/>
                <a:pathLst>
                  <a:path w="51" h="66">
                    <a:moveTo>
                      <a:pt x="50" y="64"/>
                    </a:moveTo>
                    <a:cubicBezTo>
                      <a:pt x="33" y="44"/>
                      <a:pt x="18" y="22"/>
                      <a:pt x="2" y="1"/>
                    </a:cubicBezTo>
                    <a:cubicBezTo>
                      <a:pt x="1" y="0"/>
                      <a:pt x="0" y="1"/>
                      <a:pt x="1" y="2"/>
                    </a:cubicBezTo>
                    <a:cubicBezTo>
                      <a:pt x="16" y="23"/>
                      <a:pt x="31" y="45"/>
                      <a:pt x="49" y="65"/>
                    </a:cubicBezTo>
                    <a:cubicBezTo>
                      <a:pt x="49" y="66"/>
                      <a:pt x="51" y="65"/>
                      <a:pt x="50" y="6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31" name="组合 30">
              <a:extLst>
                <a:ext uri="{FF2B5EF4-FFF2-40B4-BE49-F238E27FC236}">
                  <a16:creationId xmlns:a16="http://schemas.microsoft.com/office/drawing/2014/main" id="{63F868EB-DD83-4499-A031-7D3D997F5F24}"/>
                </a:ext>
              </a:extLst>
            </p:cNvPr>
            <p:cNvGrpSpPr>
              <a:grpSpLocks/>
            </p:cNvGrpSpPr>
            <p:nvPr/>
          </p:nvGrpSpPr>
          <p:grpSpPr bwMode="auto">
            <a:xfrm>
              <a:off x="3544917" y="1589"/>
              <a:ext cx="5184820" cy="5964278"/>
              <a:chOff x="2233" y="1"/>
              <a:chExt cx="3266" cy="3757"/>
            </a:xfrm>
          </p:grpSpPr>
          <p:sp>
            <p:nvSpPr>
              <p:cNvPr id="388" name="íṡľíḍè-Freeform 407">
                <a:extLst>
                  <a:ext uri="{FF2B5EF4-FFF2-40B4-BE49-F238E27FC236}">
                    <a16:creationId xmlns:a16="http://schemas.microsoft.com/office/drawing/2014/main" id="{F4B9E6D3-8720-4B26-B530-AB21CB262943}"/>
                  </a:ext>
                </a:extLst>
              </p:cNvPr>
              <p:cNvSpPr>
                <a:spLocks/>
              </p:cNvSpPr>
              <p:nvPr/>
            </p:nvSpPr>
            <p:spPr bwMode="auto">
              <a:xfrm>
                <a:off x="5206" y="2802"/>
                <a:ext cx="70" cy="89"/>
              </a:xfrm>
              <a:custGeom>
                <a:avLst/>
                <a:gdLst>
                  <a:gd name="T0" fmla="*/ 62 w 63"/>
                  <a:gd name="T1" fmla="*/ 78 h 81"/>
                  <a:gd name="T2" fmla="*/ 3 w 63"/>
                  <a:gd name="T3" fmla="*/ 2 h 81"/>
                  <a:gd name="T4" fmla="*/ 1 w 63"/>
                  <a:gd name="T5" fmla="*/ 4 h 81"/>
                  <a:gd name="T6" fmla="*/ 60 w 63"/>
                  <a:gd name="T7" fmla="*/ 80 h 81"/>
                  <a:gd name="T8" fmla="*/ 62 w 63"/>
                  <a:gd name="T9" fmla="*/ 78 h 81"/>
                </a:gdLst>
                <a:ahLst/>
                <a:cxnLst>
                  <a:cxn ang="0">
                    <a:pos x="T0" y="T1"/>
                  </a:cxn>
                  <a:cxn ang="0">
                    <a:pos x="T2" y="T3"/>
                  </a:cxn>
                  <a:cxn ang="0">
                    <a:pos x="T4" y="T5"/>
                  </a:cxn>
                  <a:cxn ang="0">
                    <a:pos x="T6" y="T7"/>
                  </a:cxn>
                  <a:cxn ang="0">
                    <a:pos x="T8" y="T9"/>
                  </a:cxn>
                </a:cxnLst>
                <a:rect l="0" t="0" r="r" b="b"/>
                <a:pathLst>
                  <a:path w="63" h="81">
                    <a:moveTo>
                      <a:pt x="62" y="78"/>
                    </a:moveTo>
                    <a:cubicBezTo>
                      <a:pt x="41" y="53"/>
                      <a:pt x="19" y="30"/>
                      <a:pt x="3" y="2"/>
                    </a:cubicBezTo>
                    <a:cubicBezTo>
                      <a:pt x="2" y="0"/>
                      <a:pt x="0" y="2"/>
                      <a:pt x="1" y="4"/>
                    </a:cubicBezTo>
                    <a:cubicBezTo>
                      <a:pt x="17" y="32"/>
                      <a:pt x="39" y="55"/>
                      <a:pt x="60" y="80"/>
                    </a:cubicBezTo>
                    <a:cubicBezTo>
                      <a:pt x="61" y="81"/>
                      <a:pt x="63" y="79"/>
                      <a:pt x="62" y="7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9" name="íṡľíḍè-Freeform 408">
                <a:extLst>
                  <a:ext uri="{FF2B5EF4-FFF2-40B4-BE49-F238E27FC236}">
                    <a16:creationId xmlns:a16="http://schemas.microsoft.com/office/drawing/2014/main" id="{263B7D7B-97D4-4836-ACA0-E9F15283533A}"/>
                  </a:ext>
                </a:extLst>
              </p:cNvPr>
              <p:cNvSpPr>
                <a:spLocks/>
              </p:cNvSpPr>
              <p:nvPr/>
            </p:nvSpPr>
            <p:spPr bwMode="auto">
              <a:xfrm>
                <a:off x="5217" y="2789"/>
                <a:ext cx="50" cy="69"/>
              </a:xfrm>
              <a:custGeom>
                <a:avLst/>
                <a:gdLst>
                  <a:gd name="T0" fmla="*/ 44 w 45"/>
                  <a:gd name="T1" fmla="*/ 60 h 63"/>
                  <a:gd name="T2" fmla="*/ 3 w 45"/>
                  <a:gd name="T3" fmla="*/ 1 h 63"/>
                  <a:gd name="T4" fmla="*/ 1 w 45"/>
                  <a:gd name="T5" fmla="*/ 3 h 63"/>
                  <a:gd name="T6" fmla="*/ 42 w 45"/>
                  <a:gd name="T7" fmla="*/ 61 h 63"/>
                  <a:gd name="T8" fmla="*/ 44 w 45"/>
                  <a:gd name="T9" fmla="*/ 60 h 63"/>
                </a:gdLst>
                <a:ahLst/>
                <a:cxnLst>
                  <a:cxn ang="0">
                    <a:pos x="T0" y="T1"/>
                  </a:cxn>
                  <a:cxn ang="0">
                    <a:pos x="T2" y="T3"/>
                  </a:cxn>
                  <a:cxn ang="0">
                    <a:pos x="T4" y="T5"/>
                  </a:cxn>
                  <a:cxn ang="0">
                    <a:pos x="T6" y="T7"/>
                  </a:cxn>
                  <a:cxn ang="0">
                    <a:pos x="T8" y="T9"/>
                  </a:cxn>
                </a:cxnLst>
                <a:rect l="0" t="0" r="r" b="b"/>
                <a:pathLst>
                  <a:path w="45" h="63">
                    <a:moveTo>
                      <a:pt x="44" y="60"/>
                    </a:moveTo>
                    <a:cubicBezTo>
                      <a:pt x="30" y="40"/>
                      <a:pt x="16" y="21"/>
                      <a:pt x="3" y="1"/>
                    </a:cubicBezTo>
                    <a:cubicBezTo>
                      <a:pt x="3" y="0"/>
                      <a:pt x="0" y="1"/>
                      <a:pt x="1" y="3"/>
                    </a:cubicBezTo>
                    <a:cubicBezTo>
                      <a:pt x="14" y="23"/>
                      <a:pt x="28" y="42"/>
                      <a:pt x="42" y="61"/>
                    </a:cubicBezTo>
                    <a:cubicBezTo>
                      <a:pt x="43" y="63"/>
                      <a:pt x="45" y="61"/>
                      <a:pt x="44" y="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0" name="íṡľíḍè-Freeform 409">
                <a:extLst>
                  <a:ext uri="{FF2B5EF4-FFF2-40B4-BE49-F238E27FC236}">
                    <a16:creationId xmlns:a16="http://schemas.microsoft.com/office/drawing/2014/main" id="{0BB473A3-7C24-41F4-A112-FFD323119953}"/>
                  </a:ext>
                </a:extLst>
              </p:cNvPr>
              <p:cNvSpPr>
                <a:spLocks/>
              </p:cNvSpPr>
              <p:nvPr/>
            </p:nvSpPr>
            <p:spPr bwMode="auto">
              <a:xfrm>
                <a:off x="5210" y="2756"/>
                <a:ext cx="99" cy="141"/>
              </a:xfrm>
              <a:custGeom>
                <a:avLst/>
                <a:gdLst>
                  <a:gd name="T0" fmla="*/ 89 w 90"/>
                  <a:gd name="T1" fmla="*/ 125 h 128"/>
                  <a:gd name="T2" fmla="*/ 3 w 90"/>
                  <a:gd name="T3" fmla="*/ 1 h 128"/>
                  <a:gd name="T4" fmla="*/ 1 w 90"/>
                  <a:gd name="T5" fmla="*/ 2 h 128"/>
                  <a:gd name="T6" fmla="*/ 87 w 90"/>
                  <a:gd name="T7" fmla="*/ 127 h 128"/>
                  <a:gd name="T8" fmla="*/ 89 w 90"/>
                  <a:gd name="T9" fmla="*/ 125 h 128"/>
                </a:gdLst>
                <a:ahLst/>
                <a:cxnLst>
                  <a:cxn ang="0">
                    <a:pos x="T0" y="T1"/>
                  </a:cxn>
                  <a:cxn ang="0">
                    <a:pos x="T2" y="T3"/>
                  </a:cxn>
                  <a:cxn ang="0">
                    <a:pos x="T4" y="T5"/>
                  </a:cxn>
                  <a:cxn ang="0">
                    <a:pos x="T6" y="T7"/>
                  </a:cxn>
                  <a:cxn ang="0">
                    <a:pos x="T8" y="T9"/>
                  </a:cxn>
                </a:cxnLst>
                <a:rect l="0" t="0" r="r" b="b"/>
                <a:pathLst>
                  <a:path w="90" h="128">
                    <a:moveTo>
                      <a:pt x="89" y="125"/>
                    </a:moveTo>
                    <a:cubicBezTo>
                      <a:pt x="56" y="87"/>
                      <a:pt x="30" y="43"/>
                      <a:pt x="3" y="1"/>
                    </a:cubicBezTo>
                    <a:cubicBezTo>
                      <a:pt x="2" y="0"/>
                      <a:pt x="0" y="1"/>
                      <a:pt x="1" y="2"/>
                    </a:cubicBezTo>
                    <a:cubicBezTo>
                      <a:pt x="28" y="45"/>
                      <a:pt x="52" y="90"/>
                      <a:pt x="87" y="127"/>
                    </a:cubicBezTo>
                    <a:cubicBezTo>
                      <a:pt x="88" y="128"/>
                      <a:pt x="90" y="126"/>
                      <a:pt x="89"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1" name="íṡľíḍè-Freeform 410">
                <a:extLst>
                  <a:ext uri="{FF2B5EF4-FFF2-40B4-BE49-F238E27FC236}">
                    <a16:creationId xmlns:a16="http://schemas.microsoft.com/office/drawing/2014/main" id="{81F7F47D-FC85-4ADE-9379-C9BCBF6AF576}"/>
                  </a:ext>
                </a:extLst>
              </p:cNvPr>
              <p:cNvSpPr>
                <a:spLocks/>
              </p:cNvSpPr>
              <p:nvPr/>
            </p:nvSpPr>
            <p:spPr bwMode="auto">
              <a:xfrm>
                <a:off x="5211" y="2734"/>
                <a:ext cx="99" cy="141"/>
              </a:xfrm>
              <a:custGeom>
                <a:avLst/>
                <a:gdLst>
                  <a:gd name="T0" fmla="*/ 88 w 90"/>
                  <a:gd name="T1" fmla="*/ 125 h 128"/>
                  <a:gd name="T2" fmla="*/ 1 w 90"/>
                  <a:gd name="T3" fmla="*/ 1 h 128"/>
                  <a:gd name="T4" fmla="*/ 0 w 90"/>
                  <a:gd name="T5" fmla="*/ 2 h 128"/>
                  <a:gd name="T6" fmla="*/ 34 w 90"/>
                  <a:gd name="T7" fmla="*/ 58 h 128"/>
                  <a:gd name="T8" fmla="*/ 86 w 90"/>
                  <a:gd name="T9" fmla="*/ 127 h 128"/>
                  <a:gd name="T10" fmla="*/ 88 w 90"/>
                  <a:gd name="T11" fmla="*/ 125 h 128"/>
                </a:gdLst>
                <a:ahLst/>
                <a:cxnLst>
                  <a:cxn ang="0">
                    <a:pos x="T0" y="T1"/>
                  </a:cxn>
                  <a:cxn ang="0">
                    <a:pos x="T2" y="T3"/>
                  </a:cxn>
                  <a:cxn ang="0">
                    <a:pos x="T4" y="T5"/>
                  </a:cxn>
                  <a:cxn ang="0">
                    <a:pos x="T6" y="T7"/>
                  </a:cxn>
                  <a:cxn ang="0">
                    <a:pos x="T8" y="T9"/>
                  </a:cxn>
                  <a:cxn ang="0">
                    <a:pos x="T10" y="T11"/>
                  </a:cxn>
                </a:cxnLst>
                <a:rect l="0" t="0" r="r" b="b"/>
                <a:pathLst>
                  <a:path w="90" h="128">
                    <a:moveTo>
                      <a:pt x="88" y="125"/>
                    </a:moveTo>
                    <a:cubicBezTo>
                      <a:pt x="57" y="87"/>
                      <a:pt x="24" y="45"/>
                      <a:pt x="1" y="1"/>
                    </a:cubicBezTo>
                    <a:cubicBezTo>
                      <a:pt x="1" y="0"/>
                      <a:pt x="0" y="1"/>
                      <a:pt x="0" y="2"/>
                    </a:cubicBezTo>
                    <a:cubicBezTo>
                      <a:pt x="9" y="22"/>
                      <a:pt x="22" y="39"/>
                      <a:pt x="34" y="58"/>
                    </a:cubicBezTo>
                    <a:cubicBezTo>
                      <a:pt x="50" y="82"/>
                      <a:pt x="67" y="105"/>
                      <a:pt x="86" y="127"/>
                    </a:cubicBezTo>
                    <a:cubicBezTo>
                      <a:pt x="87" y="128"/>
                      <a:pt x="90" y="126"/>
                      <a:pt x="88"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2" name="íṡľíḍè-Freeform 411">
                <a:extLst>
                  <a:ext uri="{FF2B5EF4-FFF2-40B4-BE49-F238E27FC236}">
                    <a16:creationId xmlns:a16="http://schemas.microsoft.com/office/drawing/2014/main" id="{83BCE400-03B6-42B4-88F7-F7E7F892A553}"/>
                  </a:ext>
                </a:extLst>
              </p:cNvPr>
              <p:cNvSpPr>
                <a:spLocks/>
              </p:cNvSpPr>
              <p:nvPr/>
            </p:nvSpPr>
            <p:spPr bwMode="auto">
              <a:xfrm>
                <a:off x="5218" y="2716"/>
                <a:ext cx="96" cy="145"/>
              </a:xfrm>
              <a:custGeom>
                <a:avLst/>
                <a:gdLst>
                  <a:gd name="T0" fmla="*/ 86 w 87"/>
                  <a:gd name="T1" fmla="*/ 128 h 132"/>
                  <a:gd name="T2" fmla="*/ 2 w 87"/>
                  <a:gd name="T3" fmla="*/ 2 h 132"/>
                  <a:gd name="T4" fmla="*/ 0 w 87"/>
                  <a:gd name="T5" fmla="*/ 3 h 132"/>
                  <a:gd name="T6" fmla="*/ 84 w 87"/>
                  <a:gd name="T7" fmla="*/ 130 h 132"/>
                  <a:gd name="T8" fmla="*/ 86 w 87"/>
                  <a:gd name="T9" fmla="*/ 128 h 132"/>
                </a:gdLst>
                <a:ahLst/>
                <a:cxnLst>
                  <a:cxn ang="0">
                    <a:pos x="T0" y="T1"/>
                  </a:cxn>
                  <a:cxn ang="0">
                    <a:pos x="T2" y="T3"/>
                  </a:cxn>
                  <a:cxn ang="0">
                    <a:pos x="T4" y="T5"/>
                  </a:cxn>
                  <a:cxn ang="0">
                    <a:pos x="T6" y="T7"/>
                  </a:cxn>
                  <a:cxn ang="0">
                    <a:pos x="T8" y="T9"/>
                  </a:cxn>
                </a:cxnLst>
                <a:rect l="0" t="0" r="r" b="b"/>
                <a:pathLst>
                  <a:path w="87" h="132">
                    <a:moveTo>
                      <a:pt x="86" y="128"/>
                    </a:moveTo>
                    <a:cubicBezTo>
                      <a:pt x="60" y="85"/>
                      <a:pt x="23" y="49"/>
                      <a:pt x="2" y="2"/>
                    </a:cubicBezTo>
                    <a:cubicBezTo>
                      <a:pt x="2" y="0"/>
                      <a:pt x="0" y="1"/>
                      <a:pt x="0" y="3"/>
                    </a:cubicBezTo>
                    <a:cubicBezTo>
                      <a:pt x="19" y="50"/>
                      <a:pt x="56" y="88"/>
                      <a:pt x="84" y="130"/>
                    </a:cubicBezTo>
                    <a:cubicBezTo>
                      <a:pt x="85" y="132"/>
                      <a:pt x="87" y="130"/>
                      <a:pt x="86" y="12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3" name="íṡľíḍè-Freeform 412">
                <a:extLst>
                  <a:ext uri="{FF2B5EF4-FFF2-40B4-BE49-F238E27FC236}">
                    <a16:creationId xmlns:a16="http://schemas.microsoft.com/office/drawing/2014/main" id="{70E7DED5-2EF4-48EC-A7E7-2D2693A3844B}"/>
                  </a:ext>
                </a:extLst>
              </p:cNvPr>
              <p:cNvSpPr>
                <a:spLocks/>
              </p:cNvSpPr>
              <p:nvPr/>
            </p:nvSpPr>
            <p:spPr bwMode="auto">
              <a:xfrm>
                <a:off x="5230" y="2716"/>
                <a:ext cx="84" cy="121"/>
              </a:xfrm>
              <a:custGeom>
                <a:avLst/>
                <a:gdLst>
                  <a:gd name="T0" fmla="*/ 76 w 77"/>
                  <a:gd name="T1" fmla="*/ 108 h 110"/>
                  <a:gd name="T2" fmla="*/ 3 w 77"/>
                  <a:gd name="T3" fmla="*/ 1 h 110"/>
                  <a:gd name="T4" fmla="*/ 0 w 77"/>
                  <a:gd name="T5" fmla="*/ 3 h 110"/>
                  <a:gd name="T6" fmla="*/ 74 w 77"/>
                  <a:gd name="T7" fmla="*/ 109 h 110"/>
                  <a:gd name="T8" fmla="*/ 76 w 77"/>
                  <a:gd name="T9" fmla="*/ 108 h 110"/>
                </a:gdLst>
                <a:ahLst/>
                <a:cxnLst>
                  <a:cxn ang="0">
                    <a:pos x="T0" y="T1"/>
                  </a:cxn>
                  <a:cxn ang="0">
                    <a:pos x="T2" y="T3"/>
                  </a:cxn>
                  <a:cxn ang="0">
                    <a:pos x="T4" y="T5"/>
                  </a:cxn>
                  <a:cxn ang="0">
                    <a:pos x="T6" y="T7"/>
                  </a:cxn>
                  <a:cxn ang="0">
                    <a:pos x="T8" y="T9"/>
                  </a:cxn>
                </a:cxnLst>
                <a:rect l="0" t="0" r="r" b="b"/>
                <a:pathLst>
                  <a:path w="77" h="110">
                    <a:moveTo>
                      <a:pt x="76" y="108"/>
                    </a:moveTo>
                    <a:cubicBezTo>
                      <a:pt x="51" y="73"/>
                      <a:pt x="26" y="38"/>
                      <a:pt x="3" y="1"/>
                    </a:cubicBezTo>
                    <a:cubicBezTo>
                      <a:pt x="2" y="0"/>
                      <a:pt x="0" y="1"/>
                      <a:pt x="0" y="3"/>
                    </a:cubicBezTo>
                    <a:cubicBezTo>
                      <a:pt x="24" y="39"/>
                      <a:pt x="49" y="74"/>
                      <a:pt x="74" y="109"/>
                    </a:cubicBezTo>
                    <a:cubicBezTo>
                      <a:pt x="75" y="110"/>
                      <a:pt x="77" y="109"/>
                      <a:pt x="76"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4" name="íṡľíḍè-Freeform 413">
                <a:extLst>
                  <a:ext uri="{FF2B5EF4-FFF2-40B4-BE49-F238E27FC236}">
                    <a16:creationId xmlns:a16="http://schemas.microsoft.com/office/drawing/2014/main" id="{7CF5B634-14DE-4305-AE2F-609862ADD01F}"/>
                  </a:ext>
                </a:extLst>
              </p:cNvPr>
              <p:cNvSpPr>
                <a:spLocks/>
              </p:cNvSpPr>
              <p:nvPr/>
            </p:nvSpPr>
            <p:spPr bwMode="auto">
              <a:xfrm>
                <a:off x="5255" y="2730"/>
                <a:ext cx="70" cy="102"/>
              </a:xfrm>
              <a:custGeom>
                <a:avLst/>
                <a:gdLst>
                  <a:gd name="T0" fmla="*/ 63 w 64"/>
                  <a:gd name="T1" fmla="*/ 90 h 92"/>
                  <a:gd name="T2" fmla="*/ 2 w 64"/>
                  <a:gd name="T3" fmla="*/ 1 h 92"/>
                  <a:gd name="T4" fmla="*/ 0 w 64"/>
                  <a:gd name="T5" fmla="*/ 2 h 92"/>
                  <a:gd name="T6" fmla="*/ 62 w 64"/>
                  <a:gd name="T7" fmla="*/ 91 h 92"/>
                  <a:gd name="T8" fmla="*/ 63 w 64"/>
                  <a:gd name="T9" fmla="*/ 90 h 92"/>
                </a:gdLst>
                <a:ahLst/>
                <a:cxnLst>
                  <a:cxn ang="0">
                    <a:pos x="T0" y="T1"/>
                  </a:cxn>
                  <a:cxn ang="0">
                    <a:pos x="T2" y="T3"/>
                  </a:cxn>
                  <a:cxn ang="0">
                    <a:pos x="T4" y="T5"/>
                  </a:cxn>
                  <a:cxn ang="0">
                    <a:pos x="T6" y="T7"/>
                  </a:cxn>
                  <a:cxn ang="0">
                    <a:pos x="T8" y="T9"/>
                  </a:cxn>
                </a:cxnLst>
                <a:rect l="0" t="0" r="r" b="b"/>
                <a:pathLst>
                  <a:path w="64" h="92">
                    <a:moveTo>
                      <a:pt x="63" y="90"/>
                    </a:moveTo>
                    <a:cubicBezTo>
                      <a:pt x="44" y="60"/>
                      <a:pt x="22" y="31"/>
                      <a:pt x="2" y="1"/>
                    </a:cubicBezTo>
                    <a:cubicBezTo>
                      <a:pt x="1" y="0"/>
                      <a:pt x="0" y="1"/>
                      <a:pt x="0" y="2"/>
                    </a:cubicBezTo>
                    <a:cubicBezTo>
                      <a:pt x="20" y="32"/>
                      <a:pt x="41" y="62"/>
                      <a:pt x="62" y="91"/>
                    </a:cubicBezTo>
                    <a:cubicBezTo>
                      <a:pt x="62" y="92"/>
                      <a:pt x="64" y="91"/>
                      <a:pt x="63" y="9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5" name="i$liḋe-Freeform 414">
                <a:extLst>
                  <a:ext uri="{FF2B5EF4-FFF2-40B4-BE49-F238E27FC236}">
                    <a16:creationId xmlns:a16="http://schemas.microsoft.com/office/drawing/2014/main" id="{099178E5-6C8F-4290-9479-F09638960293}"/>
                  </a:ext>
                </a:extLst>
              </p:cNvPr>
              <p:cNvSpPr>
                <a:spLocks/>
              </p:cNvSpPr>
              <p:nvPr/>
            </p:nvSpPr>
            <p:spPr bwMode="auto">
              <a:xfrm>
                <a:off x="5258" y="2697"/>
                <a:ext cx="59" cy="91"/>
              </a:xfrm>
              <a:custGeom>
                <a:avLst/>
                <a:gdLst>
                  <a:gd name="T0" fmla="*/ 53 w 53"/>
                  <a:gd name="T1" fmla="*/ 79 h 82"/>
                  <a:gd name="T2" fmla="*/ 2 w 53"/>
                  <a:gd name="T3" fmla="*/ 1 h 82"/>
                  <a:gd name="T4" fmla="*/ 0 w 53"/>
                  <a:gd name="T5" fmla="*/ 2 h 82"/>
                  <a:gd name="T6" fmla="*/ 51 w 53"/>
                  <a:gd name="T7" fmla="*/ 81 h 82"/>
                  <a:gd name="T8" fmla="*/ 53 w 53"/>
                  <a:gd name="T9" fmla="*/ 79 h 82"/>
                </a:gdLst>
                <a:ahLst/>
                <a:cxnLst>
                  <a:cxn ang="0">
                    <a:pos x="T0" y="T1"/>
                  </a:cxn>
                  <a:cxn ang="0">
                    <a:pos x="T2" y="T3"/>
                  </a:cxn>
                  <a:cxn ang="0">
                    <a:pos x="T4" y="T5"/>
                  </a:cxn>
                  <a:cxn ang="0">
                    <a:pos x="T6" y="T7"/>
                  </a:cxn>
                  <a:cxn ang="0">
                    <a:pos x="T8" y="T9"/>
                  </a:cxn>
                </a:cxnLst>
                <a:rect l="0" t="0" r="r" b="b"/>
                <a:pathLst>
                  <a:path w="53" h="82">
                    <a:moveTo>
                      <a:pt x="53" y="79"/>
                    </a:moveTo>
                    <a:cubicBezTo>
                      <a:pt x="35" y="54"/>
                      <a:pt x="17" y="28"/>
                      <a:pt x="2" y="1"/>
                    </a:cubicBezTo>
                    <a:cubicBezTo>
                      <a:pt x="1" y="0"/>
                      <a:pt x="0" y="1"/>
                      <a:pt x="0" y="2"/>
                    </a:cubicBezTo>
                    <a:cubicBezTo>
                      <a:pt x="15" y="29"/>
                      <a:pt x="33" y="55"/>
                      <a:pt x="51" y="81"/>
                    </a:cubicBezTo>
                    <a:cubicBezTo>
                      <a:pt x="52" y="82"/>
                      <a:pt x="53" y="81"/>
                      <a:pt x="53" y="7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6" name="i$liḋe-Freeform 415">
                <a:extLst>
                  <a:ext uri="{FF2B5EF4-FFF2-40B4-BE49-F238E27FC236}">
                    <a16:creationId xmlns:a16="http://schemas.microsoft.com/office/drawing/2014/main" id="{FFA863E9-BABA-4C24-9057-166E8679713D}"/>
                  </a:ext>
                </a:extLst>
              </p:cNvPr>
              <p:cNvSpPr>
                <a:spLocks/>
              </p:cNvSpPr>
              <p:nvPr/>
            </p:nvSpPr>
            <p:spPr bwMode="auto">
              <a:xfrm>
                <a:off x="5309" y="2732"/>
                <a:ext cx="1" cy="1"/>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7" name="i$liḋe-Freeform 416">
                <a:extLst>
                  <a:ext uri="{FF2B5EF4-FFF2-40B4-BE49-F238E27FC236}">
                    <a16:creationId xmlns:a16="http://schemas.microsoft.com/office/drawing/2014/main" id="{97269BB9-3B1D-4F70-8818-D264CFEC7CD1}"/>
                  </a:ext>
                </a:extLst>
              </p:cNvPr>
              <p:cNvSpPr>
                <a:spLocks/>
              </p:cNvSpPr>
              <p:nvPr/>
            </p:nvSpPr>
            <p:spPr bwMode="auto">
              <a:xfrm>
                <a:off x="4684" y="1485"/>
                <a:ext cx="267" cy="492"/>
              </a:xfrm>
              <a:custGeom>
                <a:avLst/>
                <a:gdLst>
                  <a:gd name="T0" fmla="*/ 226 w 242"/>
                  <a:gd name="T1" fmla="*/ 237 h 447"/>
                  <a:gd name="T2" fmla="*/ 156 w 242"/>
                  <a:gd name="T3" fmla="*/ 162 h 447"/>
                  <a:gd name="T4" fmla="*/ 106 w 242"/>
                  <a:gd name="T5" fmla="*/ 70 h 447"/>
                  <a:gd name="T6" fmla="*/ 117 w 242"/>
                  <a:gd name="T7" fmla="*/ 119 h 447"/>
                  <a:gd name="T8" fmla="*/ 111 w 242"/>
                  <a:gd name="T9" fmla="*/ 128 h 447"/>
                  <a:gd name="T10" fmla="*/ 36 w 242"/>
                  <a:gd name="T11" fmla="*/ 17 h 447"/>
                  <a:gd name="T12" fmla="*/ 46 w 242"/>
                  <a:gd name="T13" fmla="*/ 63 h 447"/>
                  <a:gd name="T14" fmla="*/ 15 w 242"/>
                  <a:gd name="T15" fmla="*/ 1 h 447"/>
                  <a:gd name="T16" fmla="*/ 11 w 242"/>
                  <a:gd name="T17" fmla="*/ 22 h 447"/>
                  <a:gd name="T18" fmla="*/ 26 w 242"/>
                  <a:gd name="T19" fmla="*/ 75 h 447"/>
                  <a:gd name="T20" fmla="*/ 16 w 242"/>
                  <a:gd name="T21" fmla="*/ 83 h 447"/>
                  <a:gd name="T22" fmla="*/ 26 w 242"/>
                  <a:gd name="T23" fmla="*/ 116 h 447"/>
                  <a:gd name="T24" fmla="*/ 25 w 242"/>
                  <a:gd name="T25" fmla="*/ 154 h 447"/>
                  <a:gd name="T26" fmla="*/ 25 w 242"/>
                  <a:gd name="T27" fmla="*/ 160 h 447"/>
                  <a:gd name="T28" fmla="*/ 25 w 242"/>
                  <a:gd name="T29" fmla="*/ 211 h 447"/>
                  <a:gd name="T30" fmla="*/ 2 w 242"/>
                  <a:gd name="T31" fmla="*/ 187 h 447"/>
                  <a:gd name="T32" fmla="*/ 54 w 242"/>
                  <a:gd name="T33" fmla="*/ 305 h 447"/>
                  <a:gd name="T34" fmla="*/ 115 w 242"/>
                  <a:gd name="T35" fmla="*/ 402 h 447"/>
                  <a:gd name="T36" fmla="*/ 104 w 242"/>
                  <a:gd name="T37" fmla="*/ 334 h 447"/>
                  <a:gd name="T38" fmla="*/ 83 w 242"/>
                  <a:gd name="T39" fmla="*/ 266 h 447"/>
                  <a:gd name="T40" fmla="*/ 109 w 242"/>
                  <a:gd name="T41" fmla="*/ 314 h 447"/>
                  <a:gd name="T42" fmla="*/ 108 w 242"/>
                  <a:gd name="T43" fmla="*/ 262 h 447"/>
                  <a:gd name="T44" fmla="*/ 108 w 242"/>
                  <a:gd name="T45" fmla="*/ 215 h 447"/>
                  <a:gd name="T46" fmla="*/ 128 w 242"/>
                  <a:gd name="T47" fmla="*/ 213 h 447"/>
                  <a:gd name="T48" fmla="*/ 150 w 242"/>
                  <a:gd name="T49" fmla="*/ 258 h 447"/>
                  <a:gd name="T50" fmla="*/ 151 w 242"/>
                  <a:gd name="T51" fmla="*/ 197 h 447"/>
                  <a:gd name="T52" fmla="*/ 151 w 242"/>
                  <a:gd name="T53" fmla="*/ 157 h 447"/>
                  <a:gd name="T54" fmla="*/ 206 w 242"/>
                  <a:gd name="T55" fmla="*/ 251 h 447"/>
                  <a:gd name="T56" fmla="*/ 219 w 242"/>
                  <a:gd name="T57" fmla="*/ 446 h 447"/>
                  <a:gd name="T58" fmla="*/ 60 w 242"/>
                  <a:gd name="T59" fmla="*/ 68 h 447"/>
                  <a:gd name="T60" fmla="*/ 60 w 242"/>
                  <a:gd name="T61" fmla="*/ 68 h 447"/>
                  <a:gd name="T62" fmla="*/ 86 w 242"/>
                  <a:gd name="T63" fmla="*/ 182 h 447"/>
                  <a:gd name="T64" fmla="*/ 104 w 242"/>
                  <a:gd name="T65" fmla="*/ 218 h 447"/>
                  <a:gd name="T66" fmla="*/ 59 w 242"/>
                  <a:gd name="T67" fmla="*/ 99 h 447"/>
                  <a:gd name="T68" fmla="*/ 58 w 242"/>
                  <a:gd name="T69" fmla="*/ 126 h 447"/>
                  <a:gd name="T70" fmla="*/ 48 w 242"/>
                  <a:gd name="T71" fmla="*/ 68 h 447"/>
                  <a:gd name="T72" fmla="*/ 48 w 242"/>
                  <a:gd name="T73" fmla="*/ 91 h 447"/>
                  <a:gd name="T74" fmla="*/ 56 w 242"/>
                  <a:gd name="T75" fmla="*/ 132 h 447"/>
                  <a:gd name="T76" fmla="*/ 56 w 242"/>
                  <a:gd name="T77" fmla="*/ 162 h 447"/>
                  <a:gd name="T78" fmla="*/ 56 w 242"/>
                  <a:gd name="T79" fmla="*/ 193 h 447"/>
                  <a:gd name="T80" fmla="*/ 57 w 242"/>
                  <a:gd name="T81" fmla="*/ 217 h 447"/>
                  <a:gd name="T82" fmla="*/ 57 w 242"/>
                  <a:gd name="T83" fmla="*/ 248 h 447"/>
                  <a:gd name="T84" fmla="*/ 29 w 242"/>
                  <a:gd name="T85" fmla="*/ 54 h 447"/>
                  <a:gd name="T86" fmla="*/ 29 w 242"/>
                  <a:gd name="T87" fmla="*/ 86 h 447"/>
                  <a:gd name="T88" fmla="*/ 44 w 242"/>
                  <a:gd name="T89" fmla="*/ 169 h 447"/>
                  <a:gd name="T90" fmla="*/ 29 w 242"/>
                  <a:gd name="T91" fmla="*/ 67 h 447"/>
                  <a:gd name="T92" fmla="*/ 44 w 242"/>
                  <a:gd name="T93" fmla="*/ 179 h 447"/>
                  <a:gd name="T94" fmla="*/ 28 w 242"/>
                  <a:gd name="T95" fmla="*/ 166 h 447"/>
                  <a:gd name="T96" fmla="*/ 28 w 242"/>
                  <a:gd name="T97" fmla="*/ 166 h 447"/>
                  <a:gd name="T98" fmla="*/ 46 w 242"/>
                  <a:gd name="T99" fmla="*/ 253 h 447"/>
                  <a:gd name="T100" fmla="*/ 82 w 242"/>
                  <a:gd name="T101" fmla="*/ 264 h 447"/>
                  <a:gd name="T102" fmla="*/ 83 w 242"/>
                  <a:gd name="T103" fmla="*/ 242 h 447"/>
                  <a:gd name="T104" fmla="*/ 84 w 242"/>
                  <a:gd name="T105" fmla="*/ 211 h 447"/>
                  <a:gd name="T106" fmla="*/ 85 w 242"/>
                  <a:gd name="T107" fmla="*/ 245 h 447"/>
                  <a:gd name="T108" fmla="*/ 106 w 242"/>
                  <a:gd name="T109" fmla="*/ 201 h 447"/>
                  <a:gd name="T110" fmla="*/ 106 w 242"/>
                  <a:gd name="T111" fmla="*/ 177 h 447"/>
                  <a:gd name="T112" fmla="*/ 149 w 242"/>
                  <a:gd name="T113" fmla="*/ 21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447">
                    <a:moveTo>
                      <a:pt x="241" y="262"/>
                    </a:moveTo>
                    <a:cubicBezTo>
                      <a:pt x="236" y="255"/>
                      <a:pt x="232" y="247"/>
                      <a:pt x="227" y="239"/>
                    </a:cubicBezTo>
                    <a:cubicBezTo>
                      <a:pt x="227" y="233"/>
                      <a:pt x="228" y="226"/>
                      <a:pt x="228" y="220"/>
                    </a:cubicBezTo>
                    <a:cubicBezTo>
                      <a:pt x="228" y="219"/>
                      <a:pt x="227" y="219"/>
                      <a:pt x="227" y="220"/>
                    </a:cubicBezTo>
                    <a:cubicBezTo>
                      <a:pt x="226" y="225"/>
                      <a:pt x="226" y="231"/>
                      <a:pt x="226" y="237"/>
                    </a:cubicBezTo>
                    <a:cubicBezTo>
                      <a:pt x="192" y="181"/>
                      <a:pt x="159" y="126"/>
                      <a:pt x="132" y="67"/>
                    </a:cubicBezTo>
                    <a:cubicBezTo>
                      <a:pt x="131" y="66"/>
                      <a:pt x="129" y="67"/>
                      <a:pt x="130" y="68"/>
                    </a:cubicBezTo>
                    <a:cubicBezTo>
                      <a:pt x="142" y="94"/>
                      <a:pt x="155" y="119"/>
                      <a:pt x="169" y="144"/>
                    </a:cubicBezTo>
                    <a:cubicBezTo>
                      <a:pt x="168" y="157"/>
                      <a:pt x="168" y="170"/>
                      <a:pt x="168" y="182"/>
                    </a:cubicBezTo>
                    <a:cubicBezTo>
                      <a:pt x="164" y="175"/>
                      <a:pt x="160" y="169"/>
                      <a:pt x="156" y="162"/>
                    </a:cubicBezTo>
                    <a:cubicBezTo>
                      <a:pt x="154" y="159"/>
                      <a:pt x="152" y="155"/>
                      <a:pt x="150" y="152"/>
                    </a:cubicBezTo>
                    <a:cubicBezTo>
                      <a:pt x="150" y="148"/>
                      <a:pt x="150" y="143"/>
                      <a:pt x="150" y="139"/>
                    </a:cubicBezTo>
                    <a:cubicBezTo>
                      <a:pt x="150" y="137"/>
                      <a:pt x="148" y="137"/>
                      <a:pt x="148" y="139"/>
                    </a:cubicBezTo>
                    <a:cubicBezTo>
                      <a:pt x="148" y="142"/>
                      <a:pt x="148" y="145"/>
                      <a:pt x="148" y="148"/>
                    </a:cubicBezTo>
                    <a:cubicBezTo>
                      <a:pt x="133" y="123"/>
                      <a:pt x="116" y="97"/>
                      <a:pt x="106" y="70"/>
                    </a:cubicBezTo>
                    <a:cubicBezTo>
                      <a:pt x="106" y="69"/>
                      <a:pt x="104" y="69"/>
                      <a:pt x="105" y="70"/>
                    </a:cubicBezTo>
                    <a:cubicBezTo>
                      <a:pt x="115" y="100"/>
                      <a:pt x="133" y="126"/>
                      <a:pt x="148" y="153"/>
                    </a:cubicBezTo>
                    <a:cubicBezTo>
                      <a:pt x="149" y="164"/>
                      <a:pt x="149" y="176"/>
                      <a:pt x="149" y="187"/>
                    </a:cubicBezTo>
                    <a:cubicBezTo>
                      <a:pt x="137" y="167"/>
                      <a:pt x="126" y="147"/>
                      <a:pt x="114" y="127"/>
                    </a:cubicBezTo>
                    <a:cubicBezTo>
                      <a:pt x="115" y="124"/>
                      <a:pt x="116" y="121"/>
                      <a:pt x="117" y="119"/>
                    </a:cubicBezTo>
                    <a:cubicBezTo>
                      <a:pt x="118" y="117"/>
                      <a:pt x="115" y="116"/>
                      <a:pt x="114" y="118"/>
                    </a:cubicBezTo>
                    <a:cubicBezTo>
                      <a:pt x="114" y="120"/>
                      <a:pt x="113" y="121"/>
                      <a:pt x="113" y="123"/>
                    </a:cubicBezTo>
                    <a:cubicBezTo>
                      <a:pt x="96" y="93"/>
                      <a:pt x="80" y="63"/>
                      <a:pt x="66" y="31"/>
                    </a:cubicBezTo>
                    <a:cubicBezTo>
                      <a:pt x="66" y="30"/>
                      <a:pt x="63" y="31"/>
                      <a:pt x="64" y="32"/>
                    </a:cubicBezTo>
                    <a:cubicBezTo>
                      <a:pt x="78" y="65"/>
                      <a:pt x="94" y="97"/>
                      <a:pt x="111" y="128"/>
                    </a:cubicBezTo>
                    <a:cubicBezTo>
                      <a:pt x="109" y="134"/>
                      <a:pt x="108" y="141"/>
                      <a:pt x="107" y="148"/>
                    </a:cubicBezTo>
                    <a:cubicBezTo>
                      <a:pt x="101" y="137"/>
                      <a:pt x="94" y="126"/>
                      <a:pt x="87" y="114"/>
                    </a:cubicBezTo>
                    <a:cubicBezTo>
                      <a:pt x="77" y="96"/>
                      <a:pt x="68" y="78"/>
                      <a:pt x="60" y="59"/>
                    </a:cubicBezTo>
                    <a:cubicBezTo>
                      <a:pt x="56" y="51"/>
                      <a:pt x="53" y="43"/>
                      <a:pt x="49" y="35"/>
                    </a:cubicBezTo>
                    <a:cubicBezTo>
                      <a:pt x="46" y="30"/>
                      <a:pt x="38" y="22"/>
                      <a:pt x="36" y="17"/>
                    </a:cubicBezTo>
                    <a:cubicBezTo>
                      <a:pt x="37" y="18"/>
                      <a:pt x="38" y="17"/>
                      <a:pt x="38" y="17"/>
                    </a:cubicBezTo>
                    <a:cubicBezTo>
                      <a:pt x="37" y="14"/>
                      <a:pt x="37" y="15"/>
                      <a:pt x="35" y="13"/>
                    </a:cubicBezTo>
                    <a:cubicBezTo>
                      <a:pt x="34" y="13"/>
                      <a:pt x="33" y="14"/>
                      <a:pt x="34" y="15"/>
                    </a:cubicBezTo>
                    <a:cubicBezTo>
                      <a:pt x="38" y="22"/>
                      <a:pt x="42" y="30"/>
                      <a:pt x="46" y="38"/>
                    </a:cubicBezTo>
                    <a:cubicBezTo>
                      <a:pt x="46" y="46"/>
                      <a:pt x="46" y="55"/>
                      <a:pt x="46" y="63"/>
                    </a:cubicBezTo>
                    <a:cubicBezTo>
                      <a:pt x="40" y="51"/>
                      <a:pt x="34" y="39"/>
                      <a:pt x="28" y="27"/>
                    </a:cubicBezTo>
                    <a:cubicBezTo>
                      <a:pt x="28" y="23"/>
                      <a:pt x="28" y="18"/>
                      <a:pt x="28" y="14"/>
                    </a:cubicBezTo>
                    <a:cubicBezTo>
                      <a:pt x="28" y="13"/>
                      <a:pt x="26" y="13"/>
                      <a:pt x="26" y="14"/>
                    </a:cubicBezTo>
                    <a:cubicBezTo>
                      <a:pt x="26" y="17"/>
                      <a:pt x="26" y="20"/>
                      <a:pt x="26" y="23"/>
                    </a:cubicBezTo>
                    <a:cubicBezTo>
                      <a:pt x="22" y="16"/>
                      <a:pt x="19" y="8"/>
                      <a:pt x="15" y="1"/>
                    </a:cubicBezTo>
                    <a:cubicBezTo>
                      <a:pt x="15" y="0"/>
                      <a:pt x="12" y="1"/>
                      <a:pt x="13" y="2"/>
                    </a:cubicBezTo>
                    <a:cubicBezTo>
                      <a:pt x="17" y="11"/>
                      <a:pt x="22" y="21"/>
                      <a:pt x="26" y="30"/>
                    </a:cubicBezTo>
                    <a:cubicBezTo>
                      <a:pt x="26" y="37"/>
                      <a:pt x="26" y="43"/>
                      <a:pt x="26" y="50"/>
                    </a:cubicBezTo>
                    <a:cubicBezTo>
                      <a:pt x="22" y="40"/>
                      <a:pt x="17" y="31"/>
                      <a:pt x="13" y="21"/>
                    </a:cubicBezTo>
                    <a:cubicBezTo>
                      <a:pt x="12" y="20"/>
                      <a:pt x="10" y="21"/>
                      <a:pt x="11" y="22"/>
                    </a:cubicBezTo>
                    <a:cubicBezTo>
                      <a:pt x="12" y="25"/>
                      <a:pt x="13" y="27"/>
                      <a:pt x="13" y="30"/>
                    </a:cubicBezTo>
                    <a:cubicBezTo>
                      <a:pt x="14" y="30"/>
                      <a:pt x="14" y="30"/>
                      <a:pt x="14" y="30"/>
                    </a:cubicBezTo>
                    <a:cubicBezTo>
                      <a:pt x="15" y="33"/>
                      <a:pt x="15" y="36"/>
                      <a:pt x="15" y="36"/>
                    </a:cubicBezTo>
                    <a:cubicBezTo>
                      <a:pt x="19" y="45"/>
                      <a:pt x="23" y="53"/>
                      <a:pt x="26" y="62"/>
                    </a:cubicBezTo>
                    <a:cubicBezTo>
                      <a:pt x="26" y="66"/>
                      <a:pt x="26" y="70"/>
                      <a:pt x="26" y="75"/>
                    </a:cubicBezTo>
                    <a:cubicBezTo>
                      <a:pt x="20" y="62"/>
                      <a:pt x="15" y="50"/>
                      <a:pt x="10" y="37"/>
                    </a:cubicBezTo>
                    <a:cubicBezTo>
                      <a:pt x="9" y="36"/>
                      <a:pt x="8" y="36"/>
                      <a:pt x="8" y="37"/>
                    </a:cubicBezTo>
                    <a:cubicBezTo>
                      <a:pt x="14" y="52"/>
                      <a:pt x="20" y="67"/>
                      <a:pt x="26" y="81"/>
                    </a:cubicBezTo>
                    <a:cubicBezTo>
                      <a:pt x="26" y="89"/>
                      <a:pt x="26" y="97"/>
                      <a:pt x="26" y="105"/>
                    </a:cubicBezTo>
                    <a:cubicBezTo>
                      <a:pt x="22" y="97"/>
                      <a:pt x="19" y="90"/>
                      <a:pt x="16" y="83"/>
                    </a:cubicBezTo>
                    <a:cubicBezTo>
                      <a:pt x="15" y="82"/>
                      <a:pt x="15" y="81"/>
                      <a:pt x="15" y="81"/>
                    </a:cubicBezTo>
                    <a:cubicBezTo>
                      <a:pt x="15" y="81"/>
                      <a:pt x="15" y="80"/>
                      <a:pt x="15" y="80"/>
                    </a:cubicBezTo>
                    <a:cubicBezTo>
                      <a:pt x="13" y="77"/>
                      <a:pt x="12" y="73"/>
                      <a:pt x="10" y="70"/>
                    </a:cubicBezTo>
                    <a:cubicBezTo>
                      <a:pt x="10" y="68"/>
                      <a:pt x="7" y="69"/>
                      <a:pt x="8" y="70"/>
                    </a:cubicBezTo>
                    <a:cubicBezTo>
                      <a:pt x="13" y="86"/>
                      <a:pt x="19" y="101"/>
                      <a:pt x="26" y="116"/>
                    </a:cubicBezTo>
                    <a:cubicBezTo>
                      <a:pt x="26" y="121"/>
                      <a:pt x="26" y="126"/>
                      <a:pt x="25" y="130"/>
                    </a:cubicBezTo>
                    <a:cubicBezTo>
                      <a:pt x="18" y="115"/>
                      <a:pt x="12" y="100"/>
                      <a:pt x="5" y="85"/>
                    </a:cubicBezTo>
                    <a:cubicBezTo>
                      <a:pt x="5" y="83"/>
                      <a:pt x="2" y="84"/>
                      <a:pt x="3" y="86"/>
                    </a:cubicBezTo>
                    <a:cubicBezTo>
                      <a:pt x="10" y="104"/>
                      <a:pt x="17" y="122"/>
                      <a:pt x="25" y="139"/>
                    </a:cubicBezTo>
                    <a:cubicBezTo>
                      <a:pt x="25" y="144"/>
                      <a:pt x="25" y="149"/>
                      <a:pt x="25" y="154"/>
                    </a:cubicBezTo>
                    <a:cubicBezTo>
                      <a:pt x="24" y="152"/>
                      <a:pt x="22" y="149"/>
                      <a:pt x="21" y="146"/>
                    </a:cubicBezTo>
                    <a:cubicBezTo>
                      <a:pt x="17" y="138"/>
                      <a:pt x="6" y="123"/>
                      <a:pt x="8" y="113"/>
                    </a:cubicBezTo>
                    <a:cubicBezTo>
                      <a:pt x="8" y="112"/>
                      <a:pt x="6" y="112"/>
                      <a:pt x="6" y="113"/>
                    </a:cubicBezTo>
                    <a:cubicBezTo>
                      <a:pt x="4" y="120"/>
                      <a:pt x="10" y="129"/>
                      <a:pt x="13" y="135"/>
                    </a:cubicBezTo>
                    <a:cubicBezTo>
                      <a:pt x="17" y="144"/>
                      <a:pt x="21" y="152"/>
                      <a:pt x="25" y="160"/>
                    </a:cubicBezTo>
                    <a:cubicBezTo>
                      <a:pt x="25" y="170"/>
                      <a:pt x="25" y="179"/>
                      <a:pt x="25" y="188"/>
                    </a:cubicBezTo>
                    <a:cubicBezTo>
                      <a:pt x="19" y="176"/>
                      <a:pt x="13" y="164"/>
                      <a:pt x="7" y="151"/>
                    </a:cubicBezTo>
                    <a:cubicBezTo>
                      <a:pt x="7" y="150"/>
                      <a:pt x="5" y="150"/>
                      <a:pt x="6" y="152"/>
                    </a:cubicBezTo>
                    <a:cubicBezTo>
                      <a:pt x="11" y="166"/>
                      <a:pt x="18" y="180"/>
                      <a:pt x="25" y="194"/>
                    </a:cubicBezTo>
                    <a:cubicBezTo>
                      <a:pt x="25" y="200"/>
                      <a:pt x="25" y="205"/>
                      <a:pt x="25" y="211"/>
                    </a:cubicBezTo>
                    <a:cubicBezTo>
                      <a:pt x="17" y="193"/>
                      <a:pt x="10" y="175"/>
                      <a:pt x="3" y="156"/>
                    </a:cubicBezTo>
                    <a:cubicBezTo>
                      <a:pt x="2" y="154"/>
                      <a:pt x="0" y="155"/>
                      <a:pt x="0" y="157"/>
                    </a:cubicBezTo>
                    <a:cubicBezTo>
                      <a:pt x="8" y="178"/>
                      <a:pt x="16" y="200"/>
                      <a:pt x="25" y="221"/>
                    </a:cubicBezTo>
                    <a:cubicBezTo>
                      <a:pt x="25" y="230"/>
                      <a:pt x="25" y="239"/>
                      <a:pt x="25" y="248"/>
                    </a:cubicBezTo>
                    <a:cubicBezTo>
                      <a:pt x="15" y="228"/>
                      <a:pt x="7" y="208"/>
                      <a:pt x="2" y="187"/>
                    </a:cubicBezTo>
                    <a:cubicBezTo>
                      <a:pt x="2" y="186"/>
                      <a:pt x="1" y="186"/>
                      <a:pt x="1" y="187"/>
                    </a:cubicBezTo>
                    <a:cubicBezTo>
                      <a:pt x="8" y="227"/>
                      <a:pt x="31" y="263"/>
                      <a:pt x="47" y="300"/>
                    </a:cubicBezTo>
                    <a:cubicBezTo>
                      <a:pt x="67" y="345"/>
                      <a:pt x="90" y="389"/>
                      <a:pt x="114" y="432"/>
                    </a:cubicBezTo>
                    <a:cubicBezTo>
                      <a:pt x="115" y="434"/>
                      <a:pt x="119" y="432"/>
                      <a:pt x="118" y="430"/>
                    </a:cubicBezTo>
                    <a:cubicBezTo>
                      <a:pt x="96" y="389"/>
                      <a:pt x="74" y="347"/>
                      <a:pt x="54" y="305"/>
                    </a:cubicBezTo>
                    <a:cubicBezTo>
                      <a:pt x="46" y="288"/>
                      <a:pt x="37" y="271"/>
                      <a:pt x="28" y="254"/>
                    </a:cubicBezTo>
                    <a:cubicBezTo>
                      <a:pt x="28" y="253"/>
                      <a:pt x="28" y="253"/>
                      <a:pt x="28" y="253"/>
                    </a:cubicBezTo>
                    <a:cubicBezTo>
                      <a:pt x="28" y="245"/>
                      <a:pt x="28" y="237"/>
                      <a:pt x="28" y="229"/>
                    </a:cubicBezTo>
                    <a:cubicBezTo>
                      <a:pt x="53" y="288"/>
                      <a:pt x="82" y="346"/>
                      <a:pt x="111" y="403"/>
                    </a:cubicBezTo>
                    <a:cubicBezTo>
                      <a:pt x="112" y="406"/>
                      <a:pt x="116" y="404"/>
                      <a:pt x="115" y="402"/>
                    </a:cubicBezTo>
                    <a:cubicBezTo>
                      <a:pt x="97" y="365"/>
                      <a:pt x="78" y="328"/>
                      <a:pt x="61" y="291"/>
                    </a:cubicBezTo>
                    <a:cubicBezTo>
                      <a:pt x="61" y="291"/>
                      <a:pt x="61" y="291"/>
                      <a:pt x="61" y="291"/>
                    </a:cubicBezTo>
                    <a:cubicBezTo>
                      <a:pt x="61" y="280"/>
                      <a:pt x="60" y="270"/>
                      <a:pt x="60" y="259"/>
                    </a:cubicBezTo>
                    <a:cubicBezTo>
                      <a:pt x="74" y="284"/>
                      <a:pt x="88" y="309"/>
                      <a:pt x="102" y="335"/>
                    </a:cubicBezTo>
                    <a:cubicBezTo>
                      <a:pt x="102" y="336"/>
                      <a:pt x="105" y="335"/>
                      <a:pt x="104" y="334"/>
                    </a:cubicBezTo>
                    <a:cubicBezTo>
                      <a:pt x="91" y="306"/>
                      <a:pt x="75" y="279"/>
                      <a:pt x="60" y="252"/>
                    </a:cubicBezTo>
                    <a:cubicBezTo>
                      <a:pt x="59" y="244"/>
                      <a:pt x="59" y="236"/>
                      <a:pt x="59" y="227"/>
                    </a:cubicBezTo>
                    <a:cubicBezTo>
                      <a:pt x="73" y="254"/>
                      <a:pt x="87" y="281"/>
                      <a:pt x="102" y="307"/>
                    </a:cubicBezTo>
                    <a:cubicBezTo>
                      <a:pt x="103" y="308"/>
                      <a:pt x="105" y="307"/>
                      <a:pt x="104" y="306"/>
                    </a:cubicBezTo>
                    <a:cubicBezTo>
                      <a:pt x="97" y="293"/>
                      <a:pt x="90" y="280"/>
                      <a:pt x="83" y="266"/>
                    </a:cubicBezTo>
                    <a:cubicBezTo>
                      <a:pt x="83" y="266"/>
                      <a:pt x="84" y="266"/>
                      <a:pt x="84" y="266"/>
                    </a:cubicBezTo>
                    <a:cubicBezTo>
                      <a:pt x="84" y="262"/>
                      <a:pt x="84" y="258"/>
                      <a:pt x="84" y="255"/>
                    </a:cubicBezTo>
                    <a:cubicBezTo>
                      <a:pt x="91" y="266"/>
                      <a:pt x="98" y="278"/>
                      <a:pt x="106" y="290"/>
                    </a:cubicBezTo>
                    <a:cubicBezTo>
                      <a:pt x="106" y="298"/>
                      <a:pt x="106" y="306"/>
                      <a:pt x="107" y="314"/>
                    </a:cubicBezTo>
                    <a:cubicBezTo>
                      <a:pt x="107" y="316"/>
                      <a:pt x="110" y="315"/>
                      <a:pt x="109" y="314"/>
                    </a:cubicBezTo>
                    <a:cubicBezTo>
                      <a:pt x="109" y="307"/>
                      <a:pt x="109" y="301"/>
                      <a:pt x="109" y="294"/>
                    </a:cubicBezTo>
                    <a:cubicBezTo>
                      <a:pt x="111" y="299"/>
                      <a:pt x="114" y="303"/>
                      <a:pt x="117" y="307"/>
                    </a:cubicBezTo>
                    <a:cubicBezTo>
                      <a:pt x="118" y="309"/>
                      <a:pt x="121" y="307"/>
                      <a:pt x="120" y="305"/>
                    </a:cubicBezTo>
                    <a:cubicBezTo>
                      <a:pt x="116" y="299"/>
                      <a:pt x="112" y="293"/>
                      <a:pt x="108" y="286"/>
                    </a:cubicBezTo>
                    <a:cubicBezTo>
                      <a:pt x="108" y="278"/>
                      <a:pt x="108" y="270"/>
                      <a:pt x="108" y="262"/>
                    </a:cubicBezTo>
                    <a:cubicBezTo>
                      <a:pt x="108" y="263"/>
                      <a:pt x="109" y="263"/>
                      <a:pt x="109" y="264"/>
                    </a:cubicBezTo>
                    <a:cubicBezTo>
                      <a:pt x="110" y="266"/>
                      <a:pt x="113" y="264"/>
                      <a:pt x="112" y="262"/>
                    </a:cubicBezTo>
                    <a:cubicBezTo>
                      <a:pt x="111" y="259"/>
                      <a:pt x="109" y="257"/>
                      <a:pt x="108" y="254"/>
                    </a:cubicBezTo>
                    <a:cubicBezTo>
                      <a:pt x="108" y="242"/>
                      <a:pt x="108" y="230"/>
                      <a:pt x="108" y="218"/>
                    </a:cubicBezTo>
                    <a:cubicBezTo>
                      <a:pt x="108" y="217"/>
                      <a:pt x="108" y="216"/>
                      <a:pt x="108" y="215"/>
                    </a:cubicBezTo>
                    <a:cubicBezTo>
                      <a:pt x="110" y="215"/>
                      <a:pt x="111" y="213"/>
                      <a:pt x="111" y="211"/>
                    </a:cubicBezTo>
                    <a:cubicBezTo>
                      <a:pt x="110" y="210"/>
                      <a:pt x="109" y="208"/>
                      <a:pt x="108" y="207"/>
                    </a:cubicBezTo>
                    <a:cubicBezTo>
                      <a:pt x="108" y="201"/>
                      <a:pt x="108" y="196"/>
                      <a:pt x="108" y="191"/>
                    </a:cubicBezTo>
                    <a:cubicBezTo>
                      <a:pt x="113" y="199"/>
                      <a:pt x="119" y="208"/>
                      <a:pt x="124" y="216"/>
                    </a:cubicBezTo>
                    <a:cubicBezTo>
                      <a:pt x="126" y="218"/>
                      <a:pt x="129" y="216"/>
                      <a:pt x="128" y="213"/>
                    </a:cubicBezTo>
                    <a:cubicBezTo>
                      <a:pt x="121" y="203"/>
                      <a:pt x="114" y="192"/>
                      <a:pt x="108" y="182"/>
                    </a:cubicBezTo>
                    <a:cubicBezTo>
                      <a:pt x="108" y="174"/>
                      <a:pt x="109" y="167"/>
                      <a:pt x="109" y="160"/>
                    </a:cubicBezTo>
                    <a:cubicBezTo>
                      <a:pt x="122" y="182"/>
                      <a:pt x="136" y="203"/>
                      <a:pt x="149" y="224"/>
                    </a:cubicBezTo>
                    <a:cubicBezTo>
                      <a:pt x="149" y="235"/>
                      <a:pt x="148" y="247"/>
                      <a:pt x="148" y="258"/>
                    </a:cubicBezTo>
                    <a:cubicBezTo>
                      <a:pt x="148" y="259"/>
                      <a:pt x="150" y="259"/>
                      <a:pt x="150" y="258"/>
                    </a:cubicBezTo>
                    <a:cubicBezTo>
                      <a:pt x="150" y="248"/>
                      <a:pt x="151" y="238"/>
                      <a:pt x="151" y="227"/>
                    </a:cubicBezTo>
                    <a:cubicBezTo>
                      <a:pt x="151" y="228"/>
                      <a:pt x="152" y="228"/>
                      <a:pt x="152" y="229"/>
                    </a:cubicBezTo>
                    <a:cubicBezTo>
                      <a:pt x="154" y="231"/>
                      <a:pt x="157" y="229"/>
                      <a:pt x="156" y="226"/>
                    </a:cubicBezTo>
                    <a:cubicBezTo>
                      <a:pt x="154" y="224"/>
                      <a:pt x="153" y="221"/>
                      <a:pt x="151" y="219"/>
                    </a:cubicBezTo>
                    <a:cubicBezTo>
                      <a:pt x="151" y="212"/>
                      <a:pt x="151" y="205"/>
                      <a:pt x="151" y="197"/>
                    </a:cubicBezTo>
                    <a:cubicBezTo>
                      <a:pt x="155" y="204"/>
                      <a:pt x="159" y="210"/>
                      <a:pt x="163" y="216"/>
                    </a:cubicBezTo>
                    <a:cubicBezTo>
                      <a:pt x="164" y="218"/>
                      <a:pt x="166" y="216"/>
                      <a:pt x="165" y="214"/>
                    </a:cubicBezTo>
                    <a:cubicBezTo>
                      <a:pt x="161" y="206"/>
                      <a:pt x="156" y="198"/>
                      <a:pt x="151" y="191"/>
                    </a:cubicBezTo>
                    <a:cubicBezTo>
                      <a:pt x="151" y="179"/>
                      <a:pt x="151" y="168"/>
                      <a:pt x="151" y="156"/>
                    </a:cubicBezTo>
                    <a:cubicBezTo>
                      <a:pt x="151" y="157"/>
                      <a:pt x="151" y="157"/>
                      <a:pt x="151" y="157"/>
                    </a:cubicBezTo>
                    <a:cubicBezTo>
                      <a:pt x="156" y="167"/>
                      <a:pt x="162" y="177"/>
                      <a:pt x="168" y="187"/>
                    </a:cubicBezTo>
                    <a:cubicBezTo>
                      <a:pt x="167" y="215"/>
                      <a:pt x="168" y="243"/>
                      <a:pt x="168" y="271"/>
                    </a:cubicBezTo>
                    <a:cubicBezTo>
                      <a:pt x="168" y="271"/>
                      <a:pt x="170" y="271"/>
                      <a:pt x="170" y="271"/>
                    </a:cubicBezTo>
                    <a:cubicBezTo>
                      <a:pt x="170" y="243"/>
                      <a:pt x="169" y="216"/>
                      <a:pt x="169" y="188"/>
                    </a:cubicBezTo>
                    <a:cubicBezTo>
                      <a:pt x="181" y="209"/>
                      <a:pt x="194" y="230"/>
                      <a:pt x="206" y="251"/>
                    </a:cubicBezTo>
                    <a:cubicBezTo>
                      <a:pt x="207" y="252"/>
                      <a:pt x="209" y="251"/>
                      <a:pt x="208" y="250"/>
                    </a:cubicBezTo>
                    <a:cubicBezTo>
                      <a:pt x="195" y="228"/>
                      <a:pt x="181" y="206"/>
                      <a:pt x="169" y="184"/>
                    </a:cubicBezTo>
                    <a:cubicBezTo>
                      <a:pt x="169" y="171"/>
                      <a:pt x="169" y="159"/>
                      <a:pt x="169" y="146"/>
                    </a:cubicBezTo>
                    <a:cubicBezTo>
                      <a:pt x="187" y="178"/>
                      <a:pt x="206" y="210"/>
                      <a:pt x="225" y="241"/>
                    </a:cubicBezTo>
                    <a:cubicBezTo>
                      <a:pt x="222" y="309"/>
                      <a:pt x="221" y="378"/>
                      <a:pt x="219" y="446"/>
                    </a:cubicBezTo>
                    <a:cubicBezTo>
                      <a:pt x="219" y="447"/>
                      <a:pt x="221" y="447"/>
                      <a:pt x="221" y="446"/>
                    </a:cubicBezTo>
                    <a:cubicBezTo>
                      <a:pt x="223" y="378"/>
                      <a:pt x="223" y="311"/>
                      <a:pt x="227" y="243"/>
                    </a:cubicBezTo>
                    <a:cubicBezTo>
                      <a:pt x="231" y="250"/>
                      <a:pt x="235" y="257"/>
                      <a:pt x="239" y="264"/>
                    </a:cubicBezTo>
                    <a:cubicBezTo>
                      <a:pt x="240" y="265"/>
                      <a:pt x="242" y="264"/>
                      <a:pt x="241" y="262"/>
                    </a:cubicBezTo>
                    <a:close/>
                    <a:moveTo>
                      <a:pt x="60" y="68"/>
                    </a:moveTo>
                    <a:cubicBezTo>
                      <a:pt x="68" y="85"/>
                      <a:pt x="75" y="101"/>
                      <a:pt x="84" y="117"/>
                    </a:cubicBezTo>
                    <a:cubicBezTo>
                      <a:pt x="85" y="119"/>
                      <a:pt x="86" y="121"/>
                      <a:pt x="87" y="123"/>
                    </a:cubicBezTo>
                    <a:cubicBezTo>
                      <a:pt x="87" y="129"/>
                      <a:pt x="86" y="136"/>
                      <a:pt x="86" y="142"/>
                    </a:cubicBezTo>
                    <a:cubicBezTo>
                      <a:pt x="77" y="125"/>
                      <a:pt x="68" y="108"/>
                      <a:pt x="59" y="90"/>
                    </a:cubicBezTo>
                    <a:cubicBezTo>
                      <a:pt x="60" y="83"/>
                      <a:pt x="60" y="76"/>
                      <a:pt x="60" y="68"/>
                    </a:cubicBezTo>
                    <a:close/>
                    <a:moveTo>
                      <a:pt x="86" y="182"/>
                    </a:moveTo>
                    <a:cubicBezTo>
                      <a:pt x="86" y="181"/>
                      <a:pt x="87" y="180"/>
                      <a:pt x="87" y="178"/>
                    </a:cubicBezTo>
                    <a:cubicBezTo>
                      <a:pt x="93" y="190"/>
                      <a:pt x="99" y="201"/>
                      <a:pt x="105" y="213"/>
                    </a:cubicBezTo>
                    <a:cubicBezTo>
                      <a:pt x="105" y="213"/>
                      <a:pt x="105" y="213"/>
                      <a:pt x="105" y="213"/>
                    </a:cubicBezTo>
                    <a:cubicBezTo>
                      <a:pt x="99" y="203"/>
                      <a:pt x="93" y="193"/>
                      <a:pt x="86" y="182"/>
                    </a:cubicBezTo>
                    <a:close/>
                    <a:moveTo>
                      <a:pt x="105" y="219"/>
                    </a:moveTo>
                    <a:cubicBezTo>
                      <a:pt x="105" y="229"/>
                      <a:pt x="105" y="239"/>
                      <a:pt x="105" y="248"/>
                    </a:cubicBezTo>
                    <a:cubicBezTo>
                      <a:pt x="98" y="237"/>
                      <a:pt x="92" y="225"/>
                      <a:pt x="86" y="214"/>
                    </a:cubicBezTo>
                    <a:cubicBezTo>
                      <a:pt x="86" y="206"/>
                      <a:pt x="86" y="198"/>
                      <a:pt x="86" y="189"/>
                    </a:cubicBezTo>
                    <a:cubicBezTo>
                      <a:pt x="92" y="199"/>
                      <a:pt x="98" y="209"/>
                      <a:pt x="104" y="218"/>
                    </a:cubicBezTo>
                    <a:cubicBezTo>
                      <a:pt x="104" y="219"/>
                      <a:pt x="105" y="219"/>
                      <a:pt x="105" y="219"/>
                    </a:cubicBezTo>
                    <a:close/>
                    <a:moveTo>
                      <a:pt x="86" y="151"/>
                    </a:moveTo>
                    <a:cubicBezTo>
                      <a:pt x="86" y="155"/>
                      <a:pt x="85" y="159"/>
                      <a:pt x="85" y="162"/>
                    </a:cubicBezTo>
                    <a:cubicBezTo>
                      <a:pt x="76" y="145"/>
                      <a:pt x="68" y="129"/>
                      <a:pt x="59" y="112"/>
                    </a:cubicBezTo>
                    <a:cubicBezTo>
                      <a:pt x="59" y="108"/>
                      <a:pt x="59" y="103"/>
                      <a:pt x="59" y="99"/>
                    </a:cubicBezTo>
                    <a:cubicBezTo>
                      <a:pt x="68" y="117"/>
                      <a:pt x="76" y="134"/>
                      <a:pt x="86" y="151"/>
                    </a:cubicBezTo>
                    <a:close/>
                    <a:moveTo>
                      <a:pt x="85" y="175"/>
                    </a:moveTo>
                    <a:cubicBezTo>
                      <a:pt x="85" y="177"/>
                      <a:pt x="85" y="178"/>
                      <a:pt x="85" y="180"/>
                    </a:cubicBezTo>
                    <a:cubicBezTo>
                      <a:pt x="76" y="165"/>
                      <a:pt x="67" y="150"/>
                      <a:pt x="58" y="135"/>
                    </a:cubicBezTo>
                    <a:cubicBezTo>
                      <a:pt x="58" y="132"/>
                      <a:pt x="58" y="129"/>
                      <a:pt x="58" y="126"/>
                    </a:cubicBezTo>
                    <a:cubicBezTo>
                      <a:pt x="67" y="143"/>
                      <a:pt x="76" y="159"/>
                      <a:pt x="85" y="175"/>
                    </a:cubicBezTo>
                    <a:close/>
                    <a:moveTo>
                      <a:pt x="48" y="42"/>
                    </a:moveTo>
                    <a:cubicBezTo>
                      <a:pt x="52" y="49"/>
                      <a:pt x="55" y="57"/>
                      <a:pt x="59" y="65"/>
                    </a:cubicBezTo>
                    <a:cubicBezTo>
                      <a:pt x="58" y="73"/>
                      <a:pt x="58" y="80"/>
                      <a:pt x="58" y="87"/>
                    </a:cubicBezTo>
                    <a:cubicBezTo>
                      <a:pt x="54" y="81"/>
                      <a:pt x="51" y="74"/>
                      <a:pt x="48" y="68"/>
                    </a:cubicBezTo>
                    <a:cubicBezTo>
                      <a:pt x="48" y="59"/>
                      <a:pt x="48" y="50"/>
                      <a:pt x="48" y="42"/>
                    </a:cubicBezTo>
                    <a:close/>
                    <a:moveTo>
                      <a:pt x="48" y="77"/>
                    </a:moveTo>
                    <a:cubicBezTo>
                      <a:pt x="51" y="83"/>
                      <a:pt x="54" y="90"/>
                      <a:pt x="57" y="96"/>
                    </a:cubicBezTo>
                    <a:cubicBezTo>
                      <a:pt x="57" y="100"/>
                      <a:pt x="57" y="104"/>
                      <a:pt x="57" y="109"/>
                    </a:cubicBezTo>
                    <a:cubicBezTo>
                      <a:pt x="54" y="103"/>
                      <a:pt x="51" y="97"/>
                      <a:pt x="48" y="91"/>
                    </a:cubicBezTo>
                    <a:cubicBezTo>
                      <a:pt x="48" y="86"/>
                      <a:pt x="48" y="81"/>
                      <a:pt x="48" y="77"/>
                    </a:cubicBezTo>
                    <a:close/>
                    <a:moveTo>
                      <a:pt x="48" y="106"/>
                    </a:moveTo>
                    <a:cubicBezTo>
                      <a:pt x="49" y="109"/>
                      <a:pt x="51" y="112"/>
                      <a:pt x="53" y="116"/>
                    </a:cubicBezTo>
                    <a:cubicBezTo>
                      <a:pt x="54" y="118"/>
                      <a:pt x="55" y="120"/>
                      <a:pt x="56" y="123"/>
                    </a:cubicBezTo>
                    <a:cubicBezTo>
                      <a:pt x="56" y="126"/>
                      <a:pt x="56" y="129"/>
                      <a:pt x="56" y="132"/>
                    </a:cubicBezTo>
                    <a:cubicBezTo>
                      <a:pt x="53" y="126"/>
                      <a:pt x="50" y="121"/>
                      <a:pt x="47" y="116"/>
                    </a:cubicBezTo>
                    <a:cubicBezTo>
                      <a:pt x="48" y="113"/>
                      <a:pt x="48" y="109"/>
                      <a:pt x="48" y="106"/>
                    </a:cubicBezTo>
                    <a:close/>
                    <a:moveTo>
                      <a:pt x="47" y="123"/>
                    </a:moveTo>
                    <a:cubicBezTo>
                      <a:pt x="50" y="128"/>
                      <a:pt x="53" y="134"/>
                      <a:pt x="56" y="139"/>
                    </a:cubicBezTo>
                    <a:cubicBezTo>
                      <a:pt x="56" y="146"/>
                      <a:pt x="56" y="154"/>
                      <a:pt x="56" y="162"/>
                    </a:cubicBezTo>
                    <a:cubicBezTo>
                      <a:pt x="53" y="156"/>
                      <a:pt x="50" y="151"/>
                      <a:pt x="47" y="145"/>
                    </a:cubicBezTo>
                    <a:cubicBezTo>
                      <a:pt x="47" y="138"/>
                      <a:pt x="47" y="130"/>
                      <a:pt x="47" y="123"/>
                    </a:cubicBezTo>
                    <a:close/>
                    <a:moveTo>
                      <a:pt x="47" y="158"/>
                    </a:moveTo>
                    <a:cubicBezTo>
                      <a:pt x="50" y="164"/>
                      <a:pt x="53" y="169"/>
                      <a:pt x="56" y="175"/>
                    </a:cubicBezTo>
                    <a:cubicBezTo>
                      <a:pt x="56" y="181"/>
                      <a:pt x="56" y="187"/>
                      <a:pt x="56" y="193"/>
                    </a:cubicBezTo>
                    <a:cubicBezTo>
                      <a:pt x="53" y="187"/>
                      <a:pt x="50" y="180"/>
                      <a:pt x="47" y="174"/>
                    </a:cubicBezTo>
                    <a:cubicBezTo>
                      <a:pt x="47" y="169"/>
                      <a:pt x="47" y="164"/>
                      <a:pt x="47" y="158"/>
                    </a:cubicBezTo>
                    <a:close/>
                    <a:moveTo>
                      <a:pt x="47" y="185"/>
                    </a:moveTo>
                    <a:cubicBezTo>
                      <a:pt x="50" y="191"/>
                      <a:pt x="53" y="198"/>
                      <a:pt x="56" y="204"/>
                    </a:cubicBezTo>
                    <a:cubicBezTo>
                      <a:pt x="56" y="208"/>
                      <a:pt x="57" y="212"/>
                      <a:pt x="57" y="217"/>
                    </a:cubicBezTo>
                    <a:cubicBezTo>
                      <a:pt x="53" y="210"/>
                      <a:pt x="50" y="204"/>
                      <a:pt x="46" y="197"/>
                    </a:cubicBezTo>
                    <a:cubicBezTo>
                      <a:pt x="46" y="193"/>
                      <a:pt x="46" y="189"/>
                      <a:pt x="47" y="185"/>
                    </a:cubicBezTo>
                    <a:close/>
                    <a:moveTo>
                      <a:pt x="46" y="203"/>
                    </a:moveTo>
                    <a:cubicBezTo>
                      <a:pt x="50" y="210"/>
                      <a:pt x="53" y="216"/>
                      <a:pt x="57" y="223"/>
                    </a:cubicBezTo>
                    <a:cubicBezTo>
                      <a:pt x="57" y="232"/>
                      <a:pt x="57" y="240"/>
                      <a:pt x="57" y="248"/>
                    </a:cubicBezTo>
                    <a:cubicBezTo>
                      <a:pt x="54" y="242"/>
                      <a:pt x="50" y="235"/>
                      <a:pt x="46" y="229"/>
                    </a:cubicBezTo>
                    <a:cubicBezTo>
                      <a:pt x="46" y="220"/>
                      <a:pt x="46" y="211"/>
                      <a:pt x="46" y="203"/>
                    </a:cubicBezTo>
                    <a:close/>
                    <a:moveTo>
                      <a:pt x="46" y="72"/>
                    </a:moveTo>
                    <a:cubicBezTo>
                      <a:pt x="46" y="77"/>
                      <a:pt x="46" y="82"/>
                      <a:pt x="46" y="87"/>
                    </a:cubicBezTo>
                    <a:cubicBezTo>
                      <a:pt x="40" y="76"/>
                      <a:pt x="34" y="65"/>
                      <a:pt x="29" y="54"/>
                    </a:cubicBezTo>
                    <a:cubicBezTo>
                      <a:pt x="28" y="47"/>
                      <a:pt x="28" y="41"/>
                      <a:pt x="28" y="35"/>
                    </a:cubicBezTo>
                    <a:cubicBezTo>
                      <a:pt x="34" y="47"/>
                      <a:pt x="40" y="60"/>
                      <a:pt x="46" y="72"/>
                    </a:cubicBezTo>
                    <a:close/>
                    <a:moveTo>
                      <a:pt x="29" y="110"/>
                    </a:moveTo>
                    <a:cubicBezTo>
                      <a:pt x="29" y="110"/>
                      <a:pt x="29" y="110"/>
                      <a:pt x="28" y="110"/>
                    </a:cubicBezTo>
                    <a:cubicBezTo>
                      <a:pt x="29" y="102"/>
                      <a:pt x="29" y="94"/>
                      <a:pt x="29" y="86"/>
                    </a:cubicBezTo>
                    <a:cubicBezTo>
                      <a:pt x="34" y="97"/>
                      <a:pt x="39" y="108"/>
                      <a:pt x="45" y="119"/>
                    </a:cubicBezTo>
                    <a:cubicBezTo>
                      <a:pt x="45" y="126"/>
                      <a:pt x="45" y="134"/>
                      <a:pt x="45" y="141"/>
                    </a:cubicBezTo>
                    <a:cubicBezTo>
                      <a:pt x="39" y="131"/>
                      <a:pt x="34" y="120"/>
                      <a:pt x="29" y="110"/>
                    </a:cubicBezTo>
                    <a:close/>
                    <a:moveTo>
                      <a:pt x="45" y="154"/>
                    </a:moveTo>
                    <a:cubicBezTo>
                      <a:pt x="44" y="159"/>
                      <a:pt x="44" y="164"/>
                      <a:pt x="44" y="169"/>
                    </a:cubicBezTo>
                    <a:cubicBezTo>
                      <a:pt x="39" y="158"/>
                      <a:pt x="33" y="147"/>
                      <a:pt x="28" y="136"/>
                    </a:cubicBezTo>
                    <a:cubicBezTo>
                      <a:pt x="28" y="132"/>
                      <a:pt x="28" y="127"/>
                      <a:pt x="28" y="122"/>
                    </a:cubicBezTo>
                    <a:cubicBezTo>
                      <a:pt x="33" y="133"/>
                      <a:pt x="39" y="143"/>
                      <a:pt x="45" y="154"/>
                    </a:cubicBezTo>
                    <a:close/>
                    <a:moveTo>
                      <a:pt x="29" y="80"/>
                    </a:moveTo>
                    <a:cubicBezTo>
                      <a:pt x="29" y="75"/>
                      <a:pt x="29" y="71"/>
                      <a:pt x="29" y="67"/>
                    </a:cubicBezTo>
                    <a:cubicBezTo>
                      <a:pt x="34" y="79"/>
                      <a:pt x="40" y="90"/>
                      <a:pt x="45" y="102"/>
                    </a:cubicBezTo>
                    <a:cubicBezTo>
                      <a:pt x="45" y="105"/>
                      <a:pt x="45" y="108"/>
                      <a:pt x="45" y="112"/>
                    </a:cubicBezTo>
                    <a:cubicBezTo>
                      <a:pt x="39" y="101"/>
                      <a:pt x="34" y="91"/>
                      <a:pt x="29" y="80"/>
                    </a:cubicBezTo>
                    <a:close/>
                    <a:moveTo>
                      <a:pt x="28" y="146"/>
                    </a:moveTo>
                    <a:cubicBezTo>
                      <a:pt x="33" y="157"/>
                      <a:pt x="39" y="168"/>
                      <a:pt x="44" y="179"/>
                    </a:cubicBezTo>
                    <a:cubicBezTo>
                      <a:pt x="44" y="184"/>
                      <a:pt x="44" y="188"/>
                      <a:pt x="44" y="192"/>
                    </a:cubicBezTo>
                    <a:cubicBezTo>
                      <a:pt x="42" y="188"/>
                      <a:pt x="39" y="183"/>
                      <a:pt x="37" y="179"/>
                    </a:cubicBezTo>
                    <a:cubicBezTo>
                      <a:pt x="34" y="173"/>
                      <a:pt x="31" y="167"/>
                      <a:pt x="28" y="160"/>
                    </a:cubicBezTo>
                    <a:cubicBezTo>
                      <a:pt x="28" y="155"/>
                      <a:pt x="28" y="150"/>
                      <a:pt x="28" y="146"/>
                    </a:cubicBezTo>
                    <a:close/>
                    <a:moveTo>
                      <a:pt x="28" y="166"/>
                    </a:moveTo>
                    <a:cubicBezTo>
                      <a:pt x="29" y="169"/>
                      <a:pt x="30" y="171"/>
                      <a:pt x="31" y="174"/>
                    </a:cubicBezTo>
                    <a:cubicBezTo>
                      <a:pt x="35" y="182"/>
                      <a:pt x="40" y="190"/>
                      <a:pt x="44" y="198"/>
                    </a:cubicBezTo>
                    <a:cubicBezTo>
                      <a:pt x="44" y="206"/>
                      <a:pt x="44" y="215"/>
                      <a:pt x="43" y="224"/>
                    </a:cubicBezTo>
                    <a:cubicBezTo>
                      <a:pt x="38" y="214"/>
                      <a:pt x="33" y="204"/>
                      <a:pt x="28" y="194"/>
                    </a:cubicBezTo>
                    <a:cubicBezTo>
                      <a:pt x="28" y="185"/>
                      <a:pt x="28" y="176"/>
                      <a:pt x="28" y="166"/>
                    </a:cubicBezTo>
                    <a:close/>
                    <a:moveTo>
                      <a:pt x="28" y="219"/>
                    </a:moveTo>
                    <a:cubicBezTo>
                      <a:pt x="28" y="213"/>
                      <a:pt x="28" y="206"/>
                      <a:pt x="28" y="200"/>
                    </a:cubicBezTo>
                    <a:cubicBezTo>
                      <a:pt x="33" y="210"/>
                      <a:pt x="38" y="220"/>
                      <a:pt x="43" y="230"/>
                    </a:cubicBezTo>
                    <a:cubicBezTo>
                      <a:pt x="43" y="237"/>
                      <a:pt x="43" y="245"/>
                      <a:pt x="43" y="253"/>
                    </a:cubicBezTo>
                    <a:cubicBezTo>
                      <a:pt x="43" y="255"/>
                      <a:pt x="46" y="255"/>
                      <a:pt x="46" y="253"/>
                    </a:cubicBezTo>
                    <a:cubicBezTo>
                      <a:pt x="46" y="247"/>
                      <a:pt x="46" y="241"/>
                      <a:pt x="46" y="235"/>
                    </a:cubicBezTo>
                    <a:cubicBezTo>
                      <a:pt x="50" y="241"/>
                      <a:pt x="54" y="248"/>
                      <a:pt x="58" y="255"/>
                    </a:cubicBezTo>
                    <a:cubicBezTo>
                      <a:pt x="58" y="266"/>
                      <a:pt x="58" y="276"/>
                      <a:pt x="59" y="287"/>
                    </a:cubicBezTo>
                    <a:cubicBezTo>
                      <a:pt x="48" y="264"/>
                      <a:pt x="38" y="242"/>
                      <a:pt x="28" y="219"/>
                    </a:cubicBezTo>
                    <a:close/>
                    <a:moveTo>
                      <a:pt x="82" y="264"/>
                    </a:moveTo>
                    <a:cubicBezTo>
                      <a:pt x="74" y="250"/>
                      <a:pt x="66" y="235"/>
                      <a:pt x="59" y="221"/>
                    </a:cubicBezTo>
                    <a:cubicBezTo>
                      <a:pt x="59" y="217"/>
                      <a:pt x="59" y="213"/>
                      <a:pt x="59" y="208"/>
                    </a:cubicBezTo>
                    <a:cubicBezTo>
                      <a:pt x="66" y="223"/>
                      <a:pt x="74" y="237"/>
                      <a:pt x="82" y="251"/>
                    </a:cubicBezTo>
                    <a:cubicBezTo>
                      <a:pt x="82" y="256"/>
                      <a:pt x="82" y="260"/>
                      <a:pt x="82" y="264"/>
                    </a:cubicBezTo>
                    <a:close/>
                    <a:moveTo>
                      <a:pt x="83" y="242"/>
                    </a:moveTo>
                    <a:cubicBezTo>
                      <a:pt x="74" y="227"/>
                      <a:pt x="66" y="212"/>
                      <a:pt x="58" y="197"/>
                    </a:cubicBezTo>
                    <a:cubicBezTo>
                      <a:pt x="58" y="191"/>
                      <a:pt x="58" y="185"/>
                      <a:pt x="58" y="179"/>
                    </a:cubicBezTo>
                    <a:cubicBezTo>
                      <a:pt x="66" y="193"/>
                      <a:pt x="75" y="207"/>
                      <a:pt x="83" y="221"/>
                    </a:cubicBezTo>
                    <a:cubicBezTo>
                      <a:pt x="83" y="228"/>
                      <a:pt x="83" y="235"/>
                      <a:pt x="83" y="242"/>
                    </a:cubicBezTo>
                    <a:close/>
                    <a:moveTo>
                      <a:pt x="84" y="211"/>
                    </a:moveTo>
                    <a:cubicBezTo>
                      <a:pt x="75" y="196"/>
                      <a:pt x="67" y="180"/>
                      <a:pt x="58" y="165"/>
                    </a:cubicBezTo>
                    <a:cubicBezTo>
                      <a:pt x="58" y="158"/>
                      <a:pt x="58" y="150"/>
                      <a:pt x="58" y="142"/>
                    </a:cubicBezTo>
                    <a:cubicBezTo>
                      <a:pt x="67" y="157"/>
                      <a:pt x="76" y="172"/>
                      <a:pt x="85" y="187"/>
                    </a:cubicBezTo>
                    <a:cubicBezTo>
                      <a:pt x="84" y="195"/>
                      <a:pt x="84" y="203"/>
                      <a:pt x="84" y="211"/>
                    </a:cubicBezTo>
                    <a:close/>
                    <a:moveTo>
                      <a:pt x="85" y="245"/>
                    </a:moveTo>
                    <a:cubicBezTo>
                      <a:pt x="85" y="238"/>
                      <a:pt x="85" y="231"/>
                      <a:pt x="85" y="224"/>
                    </a:cubicBezTo>
                    <a:cubicBezTo>
                      <a:pt x="92" y="235"/>
                      <a:pt x="98" y="246"/>
                      <a:pt x="105" y="257"/>
                    </a:cubicBezTo>
                    <a:cubicBezTo>
                      <a:pt x="105" y="265"/>
                      <a:pt x="105" y="273"/>
                      <a:pt x="105" y="281"/>
                    </a:cubicBezTo>
                    <a:cubicBezTo>
                      <a:pt x="98" y="269"/>
                      <a:pt x="91" y="257"/>
                      <a:pt x="85" y="245"/>
                    </a:cubicBezTo>
                    <a:close/>
                    <a:moveTo>
                      <a:pt x="106" y="201"/>
                    </a:moveTo>
                    <a:cubicBezTo>
                      <a:pt x="99" y="189"/>
                      <a:pt x="93" y="177"/>
                      <a:pt x="87" y="165"/>
                    </a:cubicBezTo>
                    <a:cubicBezTo>
                      <a:pt x="87" y="162"/>
                      <a:pt x="87" y="158"/>
                      <a:pt x="87" y="154"/>
                    </a:cubicBezTo>
                    <a:cubicBezTo>
                      <a:pt x="93" y="165"/>
                      <a:pt x="99" y="176"/>
                      <a:pt x="106" y="187"/>
                    </a:cubicBezTo>
                    <a:cubicBezTo>
                      <a:pt x="106" y="192"/>
                      <a:pt x="106" y="196"/>
                      <a:pt x="106" y="201"/>
                    </a:cubicBezTo>
                    <a:close/>
                    <a:moveTo>
                      <a:pt x="106" y="177"/>
                    </a:moveTo>
                    <a:cubicBezTo>
                      <a:pt x="100" y="167"/>
                      <a:pt x="94" y="156"/>
                      <a:pt x="88" y="145"/>
                    </a:cubicBezTo>
                    <a:cubicBezTo>
                      <a:pt x="88" y="138"/>
                      <a:pt x="88" y="132"/>
                      <a:pt x="88" y="125"/>
                    </a:cubicBezTo>
                    <a:cubicBezTo>
                      <a:pt x="94" y="136"/>
                      <a:pt x="100" y="146"/>
                      <a:pt x="107" y="156"/>
                    </a:cubicBezTo>
                    <a:cubicBezTo>
                      <a:pt x="106" y="163"/>
                      <a:pt x="106" y="170"/>
                      <a:pt x="106" y="177"/>
                    </a:cubicBezTo>
                    <a:close/>
                    <a:moveTo>
                      <a:pt x="149" y="216"/>
                    </a:moveTo>
                    <a:cubicBezTo>
                      <a:pt x="136" y="195"/>
                      <a:pt x="123" y="173"/>
                      <a:pt x="110" y="152"/>
                    </a:cubicBezTo>
                    <a:cubicBezTo>
                      <a:pt x="111" y="145"/>
                      <a:pt x="112" y="138"/>
                      <a:pt x="113" y="131"/>
                    </a:cubicBezTo>
                    <a:cubicBezTo>
                      <a:pt x="125" y="152"/>
                      <a:pt x="137" y="173"/>
                      <a:pt x="149" y="194"/>
                    </a:cubicBezTo>
                    <a:cubicBezTo>
                      <a:pt x="149" y="201"/>
                      <a:pt x="149" y="209"/>
                      <a:pt x="149" y="21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8" name="i$liḋe-Freeform 417">
                <a:extLst>
                  <a:ext uri="{FF2B5EF4-FFF2-40B4-BE49-F238E27FC236}">
                    <a16:creationId xmlns:a16="http://schemas.microsoft.com/office/drawing/2014/main" id="{4A0CB56E-EC8C-4883-BEF5-1536DB8E1A78}"/>
                  </a:ext>
                </a:extLst>
              </p:cNvPr>
              <p:cNvSpPr>
                <a:spLocks/>
              </p:cNvSpPr>
              <p:nvPr/>
            </p:nvSpPr>
            <p:spPr bwMode="auto">
              <a:xfrm>
                <a:off x="4906" y="1779"/>
                <a:ext cx="4" cy="189"/>
              </a:xfrm>
              <a:custGeom>
                <a:avLst/>
                <a:gdLst>
                  <a:gd name="T0" fmla="*/ 4 w 4"/>
                  <a:gd name="T1" fmla="*/ 1 h 172"/>
                  <a:gd name="T2" fmla="*/ 3 w 4"/>
                  <a:gd name="T3" fmla="*/ 1 h 172"/>
                  <a:gd name="T4" fmla="*/ 0 w 4"/>
                  <a:gd name="T5" fmla="*/ 171 h 172"/>
                  <a:gd name="T6" fmla="*/ 2 w 4"/>
                  <a:gd name="T7" fmla="*/ 171 h 172"/>
                  <a:gd name="T8" fmla="*/ 4 w 4"/>
                  <a:gd name="T9" fmla="*/ 1 h 172"/>
                </a:gdLst>
                <a:ahLst/>
                <a:cxnLst>
                  <a:cxn ang="0">
                    <a:pos x="T0" y="T1"/>
                  </a:cxn>
                  <a:cxn ang="0">
                    <a:pos x="T2" y="T3"/>
                  </a:cxn>
                  <a:cxn ang="0">
                    <a:pos x="T4" y="T5"/>
                  </a:cxn>
                  <a:cxn ang="0">
                    <a:pos x="T6" y="T7"/>
                  </a:cxn>
                  <a:cxn ang="0">
                    <a:pos x="T8" y="T9"/>
                  </a:cxn>
                </a:cxnLst>
                <a:rect l="0" t="0" r="r" b="b"/>
                <a:pathLst>
                  <a:path w="4" h="172">
                    <a:moveTo>
                      <a:pt x="4" y="1"/>
                    </a:moveTo>
                    <a:cubicBezTo>
                      <a:pt x="4" y="0"/>
                      <a:pt x="3" y="0"/>
                      <a:pt x="3" y="1"/>
                    </a:cubicBezTo>
                    <a:cubicBezTo>
                      <a:pt x="0" y="58"/>
                      <a:pt x="0" y="114"/>
                      <a:pt x="0" y="171"/>
                    </a:cubicBezTo>
                    <a:cubicBezTo>
                      <a:pt x="0" y="172"/>
                      <a:pt x="2" y="172"/>
                      <a:pt x="2" y="171"/>
                    </a:cubicBezTo>
                    <a:cubicBezTo>
                      <a:pt x="2" y="114"/>
                      <a:pt x="2" y="58"/>
                      <a:pt x="4"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9" name="i$liḋe-Freeform 418">
                <a:extLst>
                  <a:ext uri="{FF2B5EF4-FFF2-40B4-BE49-F238E27FC236}">
                    <a16:creationId xmlns:a16="http://schemas.microsoft.com/office/drawing/2014/main" id="{BD3F378D-20CB-4422-91DF-3B3E63F5574E}"/>
                  </a:ext>
                </a:extLst>
              </p:cNvPr>
              <p:cNvSpPr>
                <a:spLocks/>
              </p:cNvSpPr>
              <p:nvPr/>
            </p:nvSpPr>
            <p:spPr bwMode="auto">
              <a:xfrm>
                <a:off x="5190" y="1904"/>
                <a:ext cx="106" cy="558"/>
              </a:xfrm>
              <a:custGeom>
                <a:avLst/>
                <a:gdLst>
                  <a:gd name="T0" fmla="*/ 48 w 96"/>
                  <a:gd name="T1" fmla="*/ 191 h 507"/>
                  <a:gd name="T2" fmla="*/ 48 w 96"/>
                  <a:gd name="T3" fmla="*/ 183 h 507"/>
                  <a:gd name="T4" fmla="*/ 80 w 96"/>
                  <a:gd name="T5" fmla="*/ 232 h 507"/>
                  <a:gd name="T6" fmla="*/ 54 w 96"/>
                  <a:gd name="T7" fmla="*/ 154 h 507"/>
                  <a:gd name="T8" fmla="*/ 50 w 96"/>
                  <a:gd name="T9" fmla="*/ 4 h 507"/>
                  <a:gd name="T10" fmla="*/ 36 w 96"/>
                  <a:gd name="T11" fmla="*/ 49 h 507"/>
                  <a:gd name="T12" fmla="*/ 40 w 96"/>
                  <a:gd name="T13" fmla="*/ 112 h 507"/>
                  <a:gd name="T14" fmla="*/ 39 w 96"/>
                  <a:gd name="T15" fmla="*/ 117 h 507"/>
                  <a:gd name="T16" fmla="*/ 21 w 96"/>
                  <a:gd name="T17" fmla="*/ 101 h 507"/>
                  <a:gd name="T18" fmla="*/ 24 w 96"/>
                  <a:gd name="T19" fmla="*/ 125 h 507"/>
                  <a:gd name="T20" fmla="*/ 39 w 96"/>
                  <a:gd name="T21" fmla="*/ 196 h 507"/>
                  <a:gd name="T22" fmla="*/ 19 w 96"/>
                  <a:gd name="T23" fmla="*/ 158 h 507"/>
                  <a:gd name="T24" fmla="*/ 11 w 96"/>
                  <a:gd name="T25" fmla="*/ 212 h 507"/>
                  <a:gd name="T26" fmla="*/ 12 w 96"/>
                  <a:gd name="T27" fmla="*/ 240 h 507"/>
                  <a:gd name="T28" fmla="*/ 12 w 96"/>
                  <a:gd name="T29" fmla="*/ 246 h 507"/>
                  <a:gd name="T30" fmla="*/ 10 w 96"/>
                  <a:gd name="T31" fmla="*/ 269 h 507"/>
                  <a:gd name="T32" fmla="*/ 7 w 96"/>
                  <a:gd name="T33" fmla="*/ 327 h 507"/>
                  <a:gd name="T34" fmla="*/ 13 w 96"/>
                  <a:gd name="T35" fmla="*/ 458 h 507"/>
                  <a:gd name="T36" fmla="*/ 14 w 96"/>
                  <a:gd name="T37" fmla="*/ 483 h 507"/>
                  <a:gd name="T38" fmla="*/ 20 w 96"/>
                  <a:gd name="T39" fmla="*/ 496 h 507"/>
                  <a:gd name="T40" fmla="*/ 48 w 96"/>
                  <a:gd name="T41" fmla="*/ 504 h 507"/>
                  <a:gd name="T42" fmla="*/ 52 w 96"/>
                  <a:gd name="T43" fmla="*/ 489 h 507"/>
                  <a:gd name="T44" fmla="*/ 67 w 96"/>
                  <a:gd name="T45" fmla="*/ 495 h 507"/>
                  <a:gd name="T46" fmla="*/ 75 w 96"/>
                  <a:gd name="T47" fmla="*/ 495 h 507"/>
                  <a:gd name="T48" fmla="*/ 49 w 96"/>
                  <a:gd name="T49" fmla="*/ 435 h 507"/>
                  <a:gd name="T50" fmla="*/ 71 w 96"/>
                  <a:gd name="T51" fmla="*/ 465 h 507"/>
                  <a:gd name="T52" fmla="*/ 75 w 96"/>
                  <a:gd name="T53" fmla="*/ 456 h 507"/>
                  <a:gd name="T54" fmla="*/ 47 w 96"/>
                  <a:gd name="T55" fmla="*/ 376 h 507"/>
                  <a:gd name="T56" fmla="*/ 84 w 96"/>
                  <a:gd name="T57" fmla="*/ 438 h 507"/>
                  <a:gd name="T58" fmla="*/ 56 w 96"/>
                  <a:gd name="T59" fmla="*/ 365 h 507"/>
                  <a:gd name="T60" fmla="*/ 47 w 96"/>
                  <a:gd name="T61" fmla="*/ 319 h 507"/>
                  <a:gd name="T62" fmla="*/ 47 w 96"/>
                  <a:gd name="T63" fmla="*/ 312 h 507"/>
                  <a:gd name="T64" fmla="*/ 79 w 96"/>
                  <a:gd name="T65" fmla="*/ 361 h 507"/>
                  <a:gd name="T66" fmla="*/ 85 w 96"/>
                  <a:gd name="T67" fmla="*/ 344 h 507"/>
                  <a:gd name="T68" fmla="*/ 47 w 96"/>
                  <a:gd name="T69" fmla="*/ 225 h 507"/>
                  <a:gd name="T70" fmla="*/ 18 w 96"/>
                  <a:gd name="T71" fmla="*/ 236 h 507"/>
                  <a:gd name="T72" fmla="*/ 18 w 96"/>
                  <a:gd name="T73" fmla="*/ 253 h 507"/>
                  <a:gd name="T74" fmla="*/ 20 w 96"/>
                  <a:gd name="T75" fmla="*/ 265 h 507"/>
                  <a:gd name="T76" fmla="*/ 18 w 96"/>
                  <a:gd name="T77" fmla="*/ 260 h 507"/>
                  <a:gd name="T78" fmla="*/ 18 w 96"/>
                  <a:gd name="T79" fmla="*/ 404 h 507"/>
                  <a:gd name="T80" fmla="*/ 19 w 96"/>
                  <a:gd name="T81" fmla="*/ 398 h 507"/>
                  <a:gd name="T82" fmla="*/ 16 w 96"/>
                  <a:gd name="T83" fmla="*/ 356 h 507"/>
                  <a:gd name="T84" fmla="*/ 21 w 96"/>
                  <a:gd name="T85" fmla="*/ 374 h 507"/>
                  <a:gd name="T86" fmla="*/ 21 w 96"/>
                  <a:gd name="T87" fmla="*/ 288 h 507"/>
                  <a:gd name="T88" fmla="*/ 29 w 96"/>
                  <a:gd name="T89" fmla="*/ 424 h 507"/>
                  <a:gd name="T90" fmla="*/ 29 w 96"/>
                  <a:gd name="T91" fmla="*/ 435 h 507"/>
                  <a:gd name="T92" fmla="*/ 30 w 96"/>
                  <a:gd name="T93" fmla="*/ 461 h 507"/>
                  <a:gd name="T94" fmla="*/ 33 w 96"/>
                  <a:gd name="T95" fmla="*/ 475 h 507"/>
                  <a:gd name="T96" fmla="*/ 31 w 96"/>
                  <a:gd name="T97" fmla="*/ 420 h 507"/>
                  <a:gd name="T98" fmla="*/ 31 w 96"/>
                  <a:gd name="T99" fmla="*/ 377 h 507"/>
                  <a:gd name="T100" fmla="*/ 33 w 96"/>
                  <a:gd name="T101" fmla="*/ 375 h 507"/>
                  <a:gd name="T102" fmla="*/ 35 w 96"/>
                  <a:gd name="T103" fmla="*/ 343 h 507"/>
                  <a:gd name="T104" fmla="*/ 30 w 96"/>
                  <a:gd name="T105" fmla="*/ 325 h 507"/>
                  <a:gd name="T106" fmla="*/ 35 w 96"/>
                  <a:gd name="T107" fmla="*/ 336 h 507"/>
                  <a:gd name="T108" fmla="*/ 27 w 96"/>
                  <a:gd name="T109" fmla="*/ 278 h 507"/>
                  <a:gd name="T110" fmla="*/ 37 w 96"/>
                  <a:gd name="T111" fmla="*/ 293 h 507"/>
                  <a:gd name="T112" fmla="*/ 38 w 96"/>
                  <a:gd name="T113" fmla="*/ 279 h 507"/>
                  <a:gd name="T114" fmla="*/ 38 w 96"/>
                  <a:gd name="T115" fmla="*/ 273 h 507"/>
                  <a:gd name="T116" fmla="*/ 24 w 96"/>
                  <a:gd name="T117" fmla="*/ 222 h 507"/>
                  <a:gd name="T118" fmla="*/ 19 w 96"/>
                  <a:gd name="T119" fmla="*/ 196 h 507"/>
                  <a:gd name="T120" fmla="*/ 38 w 96"/>
                  <a:gd name="T121" fmla="*/ 232 h 507"/>
                  <a:gd name="T122" fmla="*/ 21 w 96"/>
                  <a:gd name="T123" fmla="*/ 16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07">
                    <a:moveTo>
                      <a:pt x="95" y="318"/>
                    </a:moveTo>
                    <a:cubicBezTo>
                      <a:pt x="79" y="284"/>
                      <a:pt x="63" y="250"/>
                      <a:pt x="47" y="216"/>
                    </a:cubicBezTo>
                    <a:cubicBezTo>
                      <a:pt x="47" y="208"/>
                      <a:pt x="48" y="199"/>
                      <a:pt x="48" y="191"/>
                    </a:cubicBezTo>
                    <a:cubicBezTo>
                      <a:pt x="59" y="215"/>
                      <a:pt x="70" y="238"/>
                      <a:pt x="82" y="261"/>
                    </a:cubicBezTo>
                    <a:cubicBezTo>
                      <a:pt x="83" y="262"/>
                      <a:pt x="85" y="261"/>
                      <a:pt x="84" y="260"/>
                    </a:cubicBezTo>
                    <a:cubicBezTo>
                      <a:pt x="71" y="235"/>
                      <a:pt x="59" y="209"/>
                      <a:pt x="48" y="183"/>
                    </a:cubicBezTo>
                    <a:cubicBezTo>
                      <a:pt x="48" y="179"/>
                      <a:pt x="48" y="174"/>
                      <a:pt x="48" y="170"/>
                    </a:cubicBezTo>
                    <a:cubicBezTo>
                      <a:pt x="57" y="191"/>
                      <a:pt x="67" y="212"/>
                      <a:pt x="77" y="233"/>
                    </a:cubicBezTo>
                    <a:cubicBezTo>
                      <a:pt x="78" y="235"/>
                      <a:pt x="80" y="234"/>
                      <a:pt x="80" y="232"/>
                    </a:cubicBezTo>
                    <a:cubicBezTo>
                      <a:pt x="69" y="208"/>
                      <a:pt x="59" y="184"/>
                      <a:pt x="49" y="160"/>
                    </a:cubicBezTo>
                    <a:cubicBezTo>
                      <a:pt x="49" y="154"/>
                      <a:pt x="49" y="148"/>
                      <a:pt x="49" y="141"/>
                    </a:cubicBezTo>
                    <a:cubicBezTo>
                      <a:pt x="51" y="145"/>
                      <a:pt x="53" y="150"/>
                      <a:pt x="54" y="154"/>
                    </a:cubicBezTo>
                    <a:cubicBezTo>
                      <a:pt x="55" y="155"/>
                      <a:pt x="57" y="155"/>
                      <a:pt x="56" y="153"/>
                    </a:cubicBezTo>
                    <a:cubicBezTo>
                      <a:pt x="54" y="147"/>
                      <a:pt x="52" y="142"/>
                      <a:pt x="49" y="136"/>
                    </a:cubicBezTo>
                    <a:cubicBezTo>
                      <a:pt x="50" y="92"/>
                      <a:pt x="51" y="48"/>
                      <a:pt x="50" y="4"/>
                    </a:cubicBezTo>
                    <a:cubicBezTo>
                      <a:pt x="50" y="0"/>
                      <a:pt x="45" y="0"/>
                      <a:pt x="45" y="3"/>
                    </a:cubicBezTo>
                    <a:cubicBezTo>
                      <a:pt x="43" y="23"/>
                      <a:pt x="42" y="43"/>
                      <a:pt x="41" y="62"/>
                    </a:cubicBezTo>
                    <a:cubicBezTo>
                      <a:pt x="39" y="58"/>
                      <a:pt x="38" y="54"/>
                      <a:pt x="36" y="49"/>
                    </a:cubicBezTo>
                    <a:cubicBezTo>
                      <a:pt x="36" y="47"/>
                      <a:pt x="33" y="48"/>
                      <a:pt x="34" y="50"/>
                    </a:cubicBezTo>
                    <a:cubicBezTo>
                      <a:pt x="35" y="57"/>
                      <a:pt x="38" y="63"/>
                      <a:pt x="41" y="70"/>
                    </a:cubicBezTo>
                    <a:cubicBezTo>
                      <a:pt x="40" y="84"/>
                      <a:pt x="40" y="98"/>
                      <a:pt x="40" y="112"/>
                    </a:cubicBezTo>
                    <a:cubicBezTo>
                      <a:pt x="35" y="100"/>
                      <a:pt x="30" y="89"/>
                      <a:pt x="26" y="77"/>
                    </a:cubicBezTo>
                    <a:cubicBezTo>
                      <a:pt x="25" y="76"/>
                      <a:pt x="23" y="77"/>
                      <a:pt x="24" y="78"/>
                    </a:cubicBezTo>
                    <a:cubicBezTo>
                      <a:pt x="29" y="91"/>
                      <a:pt x="34" y="104"/>
                      <a:pt x="39" y="117"/>
                    </a:cubicBezTo>
                    <a:cubicBezTo>
                      <a:pt x="39" y="124"/>
                      <a:pt x="39" y="131"/>
                      <a:pt x="39" y="137"/>
                    </a:cubicBezTo>
                    <a:cubicBezTo>
                      <a:pt x="34" y="125"/>
                      <a:pt x="29" y="112"/>
                      <a:pt x="24" y="100"/>
                    </a:cubicBezTo>
                    <a:cubicBezTo>
                      <a:pt x="23" y="98"/>
                      <a:pt x="20" y="99"/>
                      <a:pt x="21" y="101"/>
                    </a:cubicBezTo>
                    <a:cubicBezTo>
                      <a:pt x="27" y="116"/>
                      <a:pt x="33" y="132"/>
                      <a:pt x="39" y="147"/>
                    </a:cubicBezTo>
                    <a:cubicBezTo>
                      <a:pt x="39" y="152"/>
                      <a:pt x="39" y="157"/>
                      <a:pt x="39" y="162"/>
                    </a:cubicBezTo>
                    <a:cubicBezTo>
                      <a:pt x="34" y="150"/>
                      <a:pt x="29" y="138"/>
                      <a:pt x="24" y="125"/>
                    </a:cubicBezTo>
                    <a:cubicBezTo>
                      <a:pt x="23" y="123"/>
                      <a:pt x="20" y="124"/>
                      <a:pt x="21" y="126"/>
                    </a:cubicBezTo>
                    <a:cubicBezTo>
                      <a:pt x="27" y="141"/>
                      <a:pt x="33" y="156"/>
                      <a:pt x="39" y="170"/>
                    </a:cubicBezTo>
                    <a:cubicBezTo>
                      <a:pt x="39" y="179"/>
                      <a:pt x="39" y="188"/>
                      <a:pt x="39" y="196"/>
                    </a:cubicBezTo>
                    <a:cubicBezTo>
                      <a:pt x="31" y="179"/>
                      <a:pt x="23" y="161"/>
                      <a:pt x="16" y="143"/>
                    </a:cubicBezTo>
                    <a:cubicBezTo>
                      <a:pt x="15" y="141"/>
                      <a:pt x="13" y="142"/>
                      <a:pt x="13" y="144"/>
                    </a:cubicBezTo>
                    <a:cubicBezTo>
                      <a:pt x="15" y="149"/>
                      <a:pt x="17" y="153"/>
                      <a:pt x="19" y="158"/>
                    </a:cubicBezTo>
                    <a:cubicBezTo>
                      <a:pt x="19" y="158"/>
                      <a:pt x="19" y="158"/>
                      <a:pt x="19" y="159"/>
                    </a:cubicBezTo>
                    <a:cubicBezTo>
                      <a:pt x="17" y="178"/>
                      <a:pt x="15" y="198"/>
                      <a:pt x="14" y="218"/>
                    </a:cubicBezTo>
                    <a:cubicBezTo>
                      <a:pt x="13" y="216"/>
                      <a:pt x="12" y="214"/>
                      <a:pt x="11" y="212"/>
                    </a:cubicBezTo>
                    <a:cubicBezTo>
                      <a:pt x="10" y="210"/>
                      <a:pt x="8" y="211"/>
                      <a:pt x="8" y="213"/>
                    </a:cubicBezTo>
                    <a:cubicBezTo>
                      <a:pt x="10" y="217"/>
                      <a:pt x="12" y="221"/>
                      <a:pt x="13" y="225"/>
                    </a:cubicBezTo>
                    <a:cubicBezTo>
                      <a:pt x="13" y="230"/>
                      <a:pt x="12" y="235"/>
                      <a:pt x="12" y="240"/>
                    </a:cubicBezTo>
                    <a:cubicBezTo>
                      <a:pt x="9" y="234"/>
                      <a:pt x="6" y="228"/>
                      <a:pt x="3" y="222"/>
                    </a:cubicBezTo>
                    <a:cubicBezTo>
                      <a:pt x="2" y="220"/>
                      <a:pt x="0" y="221"/>
                      <a:pt x="1" y="223"/>
                    </a:cubicBezTo>
                    <a:cubicBezTo>
                      <a:pt x="4" y="231"/>
                      <a:pt x="8" y="238"/>
                      <a:pt x="12" y="246"/>
                    </a:cubicBezTo>
                    <a:cubicBezTo>
                      <a:pt x="11" y="253"/>
                      <a:pt x="11" y="260"/>
                      <a:pt x="10" y="266"/>
                    </a:cubicBezTo>
                    <a:cubicBezTo>
                      <a:pt x="10" y="267"/>
                      <a:pt x="9" y="268"/>
                      <a:pt x="10" y="269"/>
                    </a:cubicBezTo>
                    <a:cubicBezTo>
                      <a:pt x="10" y="269"/>
                      <a:pt x="10" y="269"/>
                      <a:pt x="10" y="269"/>
                    </a:cubicBezTo>
                    <a:cubicBezTo>
                      <a:pt x="9" y="287"/>
                      <a:pt x="8" y="305"/>
                      <a:pt x="7" y="322"/>
                    </a:cubicBezTo>
                    <a:cubicBezTo>
                      <a:pt x="6" y="322"/>
                      <a:pt x="5" y="323"/>
                      <a:pt x="6" y="324"/>
                    </a:cubicBezTo>
                    <a:cubicBezTo>
                      <a:pt x="6" y="325"/>
                      <a:pt x="7" y="326"/>
                      <a:pt x="7" y="327"/>
                    </a:cubicBezTo>
                    <a:cubicBezTo>
                      <a:pt x="6" y="346"/>
                      <a:pt x="5" y="365"/>
                      <a:pt x="4" y="384"/>
                    </a:cubicBezTo>
                    <a:cubicBezTo>
                      <a:pt x="3" y="399"/>
                      <a:pt x="3" y="414"/>
                      <a:pt x="4" y="429"/>
                    </a:cubicBezTo>
                    <a:cubicBezTo>
                      <a:pt x="4" y="437"/>
                      <a:pt x="10" y="448"/>
                      <a:pt x="13" y="458"/>
                    </a:cubicBezTo>
                    <a:cubicBezTo>
                      <a:pt x="14" y="463"/>
                      <a:pt x="14" y="467"/>
                      <a:pt x="14" y="471"/>
                    </a:cubicBezTo>
                    <a:cubicBezTo>
                      <a:pt x="14" y="474"/>
                      <a:pt x="14" y="477"/>
                      <a:pt x="14" y="479"/>
                    </a:cubicBezTo>
                    <a:cubicBezTo>
                      <a:pt x="14" y="481"/>
                      <a:pt x="14" y="482"/>
                      <a:pt x="14" y="483"/>
                    </a:cubicBezTo>
                    <a:cubicBezTo>
                      <a:pt x="14" y="488"/>
                      <a:pt x="14" y="492"/>
                      <a:pt x="14" y="497"/>
                    </a:cubicBezTo>
                    <a:cubicBezTo>
                      <a:pt x="15" y="500"/>
                      <a:pt x="19" y="500"/>
                      <a:pt x="20" y="497"/>
                    </a:cubicBezTo>
                    <a:cubicBezTo>
                      <a:pt x="20" y="497"/>
                      <a:pt x="20" y="496"/>
                      <a:pt x="20" y="496"/>
                    </a:cubicBezTo>
                    <a:cubicBezTo>
                      <a:pt x="22" y="497"/>
                      <a:pt x="25" y="497"/>
                      <a:pt x="26" y="495"/>
                    </a:cubicBezTo>
                    <a:cubicBezTo>
                      <a:pt x="26" y="495"/>
                      <a:pt x="26" y="495"/>
                      <a:pt x="26" y="495"/>
                    </a:cubicBezTo>
                    <a:cubicBezTo>
                      <a:pt x="34" y="499"/>
                      <a:pt x="44" y="502"/>
                      <a:pt x="48" y="504"/>
                    </a:cubicBezTo>
                    <a:cubicBezTo>
                      <a:pt x="53" y="507"/>
                      <a:pt x="58" y="498"/>
                      <a:pt x="54" y="495"/>
                    </a:cubicBezTo>
                    <a:cubicBezTo>
                      <a:pt x="53" y="494"/>
                      <a:pt x="53" y="494"/>
                      <a:pt x="52" y="493"/>
                    </a:cubicBezTo>
                    <a:cubicBezTo>
                      <a:pt x="53" y="492"/>
                      <a:pt x="53" y="490"/>
                      <a:pt x="52" y="489"/>
                    </a:cubicBezTo>
                    <a:cubicBezTo>
                      <a:pt x="51" y="485"/>
                      <a:pt x="51" y="481"/>
                      <a:pt x="50" y="477"/>
                    </a:cubicBezTo>
                    <a:cubicBezTo>
                      <a:pt x="54" y="484"/>
                      <a:pt x="59" y="491"/>
                      <a:pt x="64" y="497"/>
                    </a:cubicBezTo>
                    <a:cubicBezTo>
                      <a:pt x="65" y="499"/>
                      <a:pt x="68" y="497"/>
                      <a:pt x="67" y="495"/>
                    </a:cubicBezTo>
                    <a:cubicBezTo>
                      <a:pt x="61" y="487"/>
                      <a:pt x="55" y="478"/>
                      <a:pt x="49" y="469"/>
                    </a:cubicBezTo>
                    <a:cubicBezTo>
                      <a:pt x="49" y="466"/>
                      <a:pt x="49" y="463"/>
                      <a:pt x="49" y="460"/>
                    </a:cubicBezTo>
                    <a:cubicBezTo>
                      <a:pt x="56" y="472"/>
                      <a:pt x="65" y="484"/>
                      <a:pt x="75" y="495"/>
                    </a:cubicBezTo>
                    <a:cubicBezTo>
                      <a:pt x="76" y="496"/>
                      <a:pt x="78" y="494"/>
                      <a:pt x="77" y="493"/>
                    </a:cubicBezTo>
                    <a:cubicBezTo>
                      <a:pt x="66" y="480"/>
                      <a:pt x="57" y="465"/>
                      <a:pt x="49" y="451"/>
                    </a:cubicBezTo>
                    <a:cubicBezTo>
                      <a:pt x="49" y="445"/>
                      <a:pt x="49" y="440"/>
                      <a:pt x="49" y="435"/>
                    </a:cubicBezTo>
                    <a:cubicBezTo>
                      <a:pt x="49" y="433"/>
                      <a:pt x="49" y="431"/>
                      <a:pt x="49" y="430"/>
                    </a:cubicBezTo>
                    <a:cubicBezTo>
                      <a:pt x="56" y="442"/>
                      <a:pt x="63" y="454"/>
                      <a:pt x="70" y="467"/>
                    </a:cubicBezTo>
                    <a:cubicBezTo>
                      <a:pt x="70" y="468"/>
                      <a:pt x="72" y="466"/>
                      <a:pt x="71" y="465"/>
                    </a:cubicBezTo>
                    <a:cubicBezTo>
                      <a:pt x="64" y="452"/>
                      <a:pt x="56" y="439"/>
                      <a:pt x="49" y="426"/>
                    </a:cubicBezTo>
                    <a:cubicBezTo>
                      <a:pt x="49" y="421"/>
                      <a:pt x="49" y="416"/>
                      <a:pt x="48" y="411"/>
                    </a:cubicBezTo>
                    <a:cubicBezTo>
                      <a:pt x="57" y="426"/>
                      <a:pt x="65" y="442"/>
                      <a:pt x="75" y="456"/>
                    </a:cubicBezTo>
                    <a:cubicBezTo>
                      <a:pt x="75" y="458"/>
                      <a:pt x="77" y="456"/>
                      <a:pt x="76" y="455"/>
                    </a:cubicBezTo>
                    <a:cubicBezTo>
                      <a:pt x="67" y="439"/>
                      <a:pt x="57" y="422"/>
                      <a:pt x="48" y="404"/>
                    </a:cubicBezTo>
                    <a:cubicBezTo>
                      <a:pt x="48" y="395"/>
                      <a:pt x="47" y="386"/>
                      <a:pt x="47" y="376"/>
                    </a:cubicBezTo>
                    <a:cubicBezTo>
                      <a:pt x="47" y="373"/>
                      <a:pt x="47" y="371"/>
                      <a:pt x="47" y="368"/>
                    </a:cubicBezTo>
                    <a:cubicBezTo>
                      <a:pt x="59" y="391"/>
                      <a:pt x="71" y="415"/>
                      <a:pt x="82" y="438"/>
                    </a:cubicBezTo>
                    <a:cubicBezTo>
                      <a:pt x="83" y="440"/>
                      <a:pt x="85" y="439"/>
                      <a:pt x="84" y="438"/>
                    </a:cubicBezTo>
                    <a:cubicBezTo>
                      <a:pt x="72" y="412"/>
                      <a:pt x="60" y="386"/>
                      <a:pt x="47" y="361"/>
                    </a:cubicBezTo>
                    <a:cubicBezTo>
                      <a:pt x="47" y="355"/>
                      <a:pt x="47" y="350"/>
                      <a:pt x="47" y="345"/>
                    </a:cubicBezTo>
                    <a:cubicBezTo>
                      <a:pt x="50" y="352"/>
                      <a:pt x="53" y="358"/>
                      <a:pt x="56" y="365"/>
                    </a:cubicBezTo>
                    <a:cubicBezTo>
                      <a:pt x="57" y="368"/>
                      <a:pt x="61" y="366"/>
                      <a:pt x="60" y="364"/>
                    </a:cubicBezTo>
                    <a:cubicBezTo>
                      <a:pt x="55" y="353"/>
                      <a:pt x="51" y="343"/>
                      <a:pt x="47" y="333"/>
                    </a:cubicBezTo>
                    <a:cubicBezTo>
                      <a:pt x="47" y="328"/>
                      <a:pt x="47" y="324"/>
                      <a:pt x="47" y="319"/>
                    </a:cubicBezTo>
                    <a:cubicBezTo>
                      <a:pt x="54" y="334"/>
                      <a:pt x="61" y="348"/>
                      <a:pt x="69" y="363"/>
                    </a:cubicBezTo>
                    <a:cubicBezTo>
                      <a:pt x="70" y="364"/>
                      <a:pt x="72" y="363"/>
                      <a:pt x="72" y="361"/>
                    </a:cubicBezTo>
                    <a:cubicBezTo>
                      <a:pt x="63" y="345"/>
                      <a:pt x="55" y="329"/>
                      <a:pt x="47" y="312"/>
                    </a:cubicBezTo>
                    <a:cubicBezTo>
                      <a:pt x="47" y="308"/>
                      <a:pt x="47" y="303"/>
                      <a:pt x="47" y="298"/>
                    </a:cubicBezTo>
                    <a:cubicBezTo>
                      <a:pt x="57" y="320"/>
                      <a:pt x="67" y="341"/>
                      <a:pt x="77" y="362"/>
                    </a:cubicBezTo>
                    <a:cubicBezTo>
                      <a:pt x="78" y="364"/>
                      <a:pt x="80" y="363"/>
                      <a:pt x="79" y="361"/>
                    </a:cubicBezTo>
                    <a:cubicBezTo>
                      <a:pt x="69" y="338"/>
                      <a:pt x="58" y="315"/>
                      <a:pt x="47" y="291"/>
                    </a:cubicBezTo>
                    <a:cubicBezTo>
                      <a:pt x="47" y="280"/>
                      <a:pt x="47" y="269"/>
                      <a:pt x="47" y="258"/>
                    </a:cubicBezTo>
                    <a:cubicBezTo>
                      <a:pt x="60" y="286"/>
                      <a:pt x="73" y="315"/>
                      <a:pt x="85" y="344"/>
                    </a:cubicBezTo>
                    <a:cubicBezTo>
                      <a:pt x="85" y="346"/>
                      <a:pt x="87" y="345"/>
                      <a:pt x="87" y="344"/>
                    </a:cubicBezTo>
                    <a:cubicBezTo>
                      <a:pt x="75" y="312"/>
                      <a:pt x="61" y="281"/>
                      <a:pt x="47" y="251"/>
                    </a:cubicBezTo>
                    <a:cubicBezTo>
                      <a:pt x="47" y="242"/>
                      <a:pt x="47" y="233"/>
                      <a:pt x="47" y="225"/>
                    </a:cubicBezTo>
                    <a:cubicBezTo>
                      <a:pt x="61" y="257"/>
                      <a:pt x="76" y="288"/>
                      <a:pt x="92" y="319"/>
                    </a:cubicBezTo>
                    <a:cubicBezTo>
                      <a:pt x="93" y="321"/>
                      <a:pt x="96" y="320"/>
                      <a:pt x="95" y="318"/>
                    </a:cubicBezTo>
                    <a:close/>
                    <a:moveTo>
                      <a:pt x="18" y="236"/>
                    </a:moveTo>
                    <a:cubicBezTo>
                      <a:pt x="19" y="239"/>
                      <a:pt x="20" y="241"/>
                      <a:pt x="21" y="243"/>
                    </a:cubicBezTo>
                    <a:cubicBezTo>
                      <a:pt x="21" y="249"/>
                      <a:pt x="21" y="254"/>
                      <a:pt x="21" y="259"/>
                    </a:cubicBezTo>
                    <a:cubicBezTo>
                      <a:pt x="20" y="257"/>
                      <a:pt x="19" y="255"/>
                      <a:pt x="18" y="253"/>
                    </a:cubicBezTo>
                    <a:cubicBezTo>
                      <a:pt x="18" y="247"/>
                      <a:pt x="18" y="242"/>
                      <a:pt x="18" y="236"/>
                    </a:cubicBezTo>
                    <a:close/>
                    <a:moveTo>
                      <a:pt x="18" y="260"/>
                    </a:moveTo>
                    <a:cubicBezTo>
                      <a:pt x="19" y="262"/>
                      <a:pt x="20" y="263"/>
                      <a:pt x="20" y="265"/>
                    </a:cubicBezTo>
                    <a:cubicBezTo>
                      <a:pt x="20" y="269"/>
                      <a:pt x="20" y="273"/>
                      <a:pt x="20" y="277"/>
                    </a:cubicBezTo>
                    <a:cubicBezTo>
                      <a:pt x="20" y="276"/>
                      <a:pt x="19" y="274"/>
                      <a:pt x="18" y="273"/>
                    </a:cubicBezTo>
                    <a:lnTo>
                      <a:pt x="18" y="260"/>
                    </a:lnTo>
                    <a:close/>
                    <a:moveTo>
                      <a:pt x="17" y="432"/>
                    </a:moveTo>
                    <a:cubicBezTo>
                      <a:pt x="15" y="420"/>
                      <a:pt x="15" y="409"/>
                      <a:pt x="15" y="398"/>
                    </a:cubicBezTo>
                    <a:cubicBezTo>
                      <a:pt x="16" y="400"/>
                      <a:pt x="17" y="402"/>
                      <a:pt x="18" y="404"/>
                    </a:cubicBezTo>
                    <a:cubicBezTo>
                      <a:pt x="17" y="413"/>
                      <a:pt x="17" y="422"/>
                      <a:pt x="17" y="432"/>
                    </a:cubicBezTo>
                    <a:close/>
                    <a:moveTo>
                      <a:pt x="21" y="374"/>
                    </a:moveTo>
                    <a:cubicBezTo>
                      <a:pt x="20" y="382"/>
                      <a:pt x="19" y="390"/>
                      <a:pt x="19" y="398"/>
                    </a:cubicBezTo>
                    <a:cubicBezTo>
                      <a:pt x="18" y="397"/>
                      <a:pt x="17" y="395"/>
                      <a:pt x="16" y="394"/>
                    </a:cubicBezTo>
                    <a:cubicBezTo>
                      <a:pt x="16" y="393"/>
                      <a:pt x="15" y="393"/>
                      <a:pt x="14" y="393"/>
                    </a:cubicBezTo>
                    <a:cubicBezTo>
                      <a:pt x="15" y="381"/>
                      <a:pt x="15" y="369"/>
                      <a:pt x="16" y="356"/>
                    </a:cubicBezTo>
                    <a:cubicBezTo>
                      <a:pt x="16" y="353"/>
                      <a:pt x="16" y="350"/>
                      <a:pt x="16" y="346"/>
                    </a:cubicBezTo>
                    <a:cubicBezTo>
                      <a:pt x="18" y="350"/>
                      <a:pt x="20" y="354"/>
                      <a:pt x="22" y="358"/>
                    </a:cubicBezTo>
                    <a:cubicBezTo>
                      <a:pt x="21" y="363"/>
                      <a:pt x="21" y="368"/>
                      <a:pt x="21" y="374"/>
                    </a:cubicBezTo>
                    <a:close/>
                    <a:moveTo>
                      <a:pt x="17" y="341"/>
                    </a:moveTo>
                    <a:cubicBezTo>
                      <a:pt x="17" y="321"/>
                      <a:pt x="18" y="302"/>
                      <a:pt x="18" y="283"/>
                    </a:cubicBezTo>
                    <a:cubicBezTo>
                      <a:pt x="19" y="284"/>
                      <a:pt x="20" y="286"/>
                      <a:pt x="21" y="288"/>
                    </a:cubicBezTo>
                    <a:cubicBezTo>
                      <a:pt x="21" y="309"/>
                      <a:pt x="22" y="330"/>
                      <a:pt x="22" y="351"/>
                    </a:cubicBezTo>
                    <a:cubicBezTo>
                      <a:pt x="20" y="348"/>
                      <a:pt x="18" y="344"/>
                      <a:pt x="17" y="341"/>
                    </a:cubicBezTo>
                    <a:close/>
                    <a:moveTo>
                      <a:pt x="29" y="424"/>
                    </a:moveTo>
                    <a:cubicBezTo>
                      <a:pt x="30" y="425"/>
                      <a:pt x="30" y="426"/>
                      <a:pt x="31" y="427"/>
                    </a:cubicBezTo>
                    <a:cubicBezTo>
                      <a:pt x="30" y="430"/>
                      <a:pt x="30" y="434"/>
                      <a:pt x="30" y="437"/>
                    </a:cubicBezTo>
                    <a:cubicBezTo>
                      <a:pt x="30" y="437"/>
                      <a:pt x="29" y="436"/>
                      <a:pt x="29" y="435"/>
                    </a:cubicBezTo>
                    <a:cubicBezTo>
                      <a:pt x="29" y="432"/>
                      <a:pt x="29" y="428"/>
                      <a:pt x="29" y="424"/>
                    </a:cubicBezTo>
                    <a:close/>
                    <a:moveTo>
                      <a:pt x="31" y="475"/>
                    </a:moveTo>
                    <a:cubicBezTo>
                      <a:pt x="31" y="470"/>
                      <a:pt x="31" y="465"/>
                      <a:pt x="30" y="461"/>
                    </a:cubicBezTo>
                    <a:cubicBezTo>
                      <a:pt x="30" y="455"/>
                      <a:pt x="30" y="449"/>
                      <a:pt x="29" y="443"/>
                    </a:cubicBezTo>
                    <a:cubicBezTo>
                      <a:pt x="30" y="443"/>
                      <a:pt x="30" y="444"/>
                      <a:pt x="30" y="444"/>
                    </a:cubicBezTo>
                    <a:cubicBezTo>
                      <a:pt x="30" y="455"/>
                      <a:pt x="31" y="465"/>
                      <a:pt x="33" y="475"/>
                    </a:cubicBezTo>
                    <a:cubicBezTo>
                      <a:pt x="32" y="475"/>
                      <a:pt x="32" y="475"/>
                      <a:pt x="31" y="475"/>
                    </a:cubicBezTo>
                    <a:close/>
                    <a:moveTo>
                      <a:pt x="32" y="390"/>
                    </a:moveTo>
                    <a:cubicBezTo>
                      <a:pt x="32" y="400"/>
                      <a:pt x="31" y="410"/>
                      <a:pt x="31" y="420"/>
                    </a:cubicBezTo>
                    <a:cubicBezTo>
                      <a:pt x="30" y="419"/>
                      <a:pt x="30" y="418"/>
                      <a:pt x="29" y="417"/>
                    </a:cubicBezTo>
                    <a:cubicBezTo>
                      <a:pt x="29" y="410"/>
                      <a:pt x="30" y="404"/>
                      <a:pt x="30" y="398"/>
                    </a:cubicBezTo>
                    <a:cubicBezTo>
                      <a:pt x="31" y="391"/>
                      <a:pt x="31" y="384"/>
                      <a:pt x="31" y="377"/>
                    </a:cubicBezTo>
                    <a:cubicBezTo>
                      <a:pt x="32" y="379"/>
                      <a:pt x="32" y="380"/>
                      <a:pt x="33" y="381"/>
                    </a:cubicBezTo>
                    <a:cubicBezTo>
                      <a:pt x="33" y="384"/>
                      <a:pt x="33" y="387"/>
                      <a:pt x="32" y="390"/>
                    </a:cubicBezTo>
                    <a:close/>
                    <a:moveTo>
                      <a:pt x="33" y="375"/>
                    </a:moveTo>
                    <a:cubicBezTo>
                      <a:pt x="32" y="374"/>
                      <a:pt x="32" y="372"/>
                      <a:pt x="31" y="371"/>
                    </a:cubicBezTo>
                    <a:cubicBezTo>
                      <a:pt x="31" y="358"/>
                      <a:pt x="31" y="346"/>
                      <a:pt x="30" y="333"/>
                    </a:cubicBezTo>
                    <a:cubicBezTo>
                      <a:pt x="32" y="336"/>
                      <a:pt x="33" y="339"/>
                      <a:pt x="35" y="343"/>
                    </a:cubicBezTo>
                    <a:cubicBezTo>
                      <a:pt x="34" y="353"/>
                      <a:pt x="34" y="364"/>
                      <a:pt x="33" y="375"/>
                    </a:cubicBezTo>
                    <a:close/>
                    <a:moveTo>
                      <a:pt x="35" y="336"/>
                    </a:moveTo>
                    <a:cubicBezTo>
                      <a:pt x="33" y="333"/>
                      <a:pt x="31" y="329"/>
                      <a:pt x="30" y="325"/>
                    </a:cubicBezTo>
                    <a:cubicBezTo>
                      <a:pt x="29" y="318"/>
                      <a:pt x="29" y="310"/>
                      <a:pt x="28" y="303"/>
                    </a:cubicBezTo>
                    <a:cubicBezTo>
                      <a:pt x="31" y="309"/>
                      <a:pt x="33" y="314"/>
                      <a:pt x="36" y="320"/>
                    </a:cubicBezTo>
                    <a:cubicBezTo>
                      <a:pt x="36" y="325"/>
                      <a:pt x="35" y="331"/>
                      <a:pt x="35" y="336"/>
                    </a:cubicBezTo>
                    <a:close/>
                    <a:moveTo>
                      <a:pt x="36" y="310"/>
                    </a:moveTo>
                    <a:cubicBezTo>
                      <a:pt x="34" y="303"/>
                      <a:pt x="31" y="297"/>
                      <a:pt x="27" y="290"/>
                    </a:cubicBezTo>
                    <a:cubicBezTo>
                      <a:pt x="27" y="286"/>
                      <a:pt x="27" y="282"/>
                      <a:pt x="27" y="278"/>
                    </a:cubicBezTo>
                    <a:cubicBezTo>
                      <a:pt x="30" y="285"/>
                      <a:pt x="33" y="292"/>
                      <a:pt x="37" y="300"/>
                    </a:cubicBezTo>
                    <a:cubicBezTo>
                      <a:pt x="37" y="303"/>
                      <a:pt x="37" y="306"/>
                      <a:pt x="36" y="310"/>
                    </a:cubicBezTo>
                    <a:close/>
                    <a:moveTo>
                      <a:pt x="37" y="293"/>
                    </a:moveTo>
                    <a:cubicBezTo>
                      <a:pt x="33" y="285"/>
                      <a:pt x="30" y="278"/>
                      <a:pt x="26" y="270"/>
                    </a:cubicBezTo>
                    <a:cubicBezTo>
                      <a:pt x="26" y="264"/>
                      <a:pt x="26" y="259"/>
                      <a:pt x="26" y="253"/>
                    </a:cubicBezTo>
                    <a:cubicBezTo>
                      <a:pt x="30" y="262"/>
                      <a:pt x="34" y="270"/>
                      <a:pt x="38" y="279"/>
                    </a:cubicBezTo>
                    <a:cubicBezTo>
                      <a:pt x="38" y="284"/>
                      <a:pt x="37" y="288"/>
                      <a:pt x="37" y="293"/>
                    </a:cubicBezTo>
                    <a:close/>
                    <a:moveTo>
                      <a:pt x="38" y="256"/>
                    </a:moveTo>
                    <a:cubicBezTo>
                      <a:pt x="38" y="261"/>
                      <a:pt x="38" y="267"/>
                      <a:pt x="38" y="273"/>
                    </a:cubicBezTo>
                    <a:cubicBezTo>
                      <a:pt x="34" y="264"/>
                      <a:pt x="30" y="255"/>
                      <a:pt x="25" y="245"/>
                    </a:cubicBezTo>
                    <a:cubicBezTo>
                      <a:pt x="25" y="238"/>
                      <a:pt x="26" y="230"/>
                      <a:pt x="26" y="222"/>
                    </a:cubicBezTo>
                    <a:cubicBezTo>
                      <a:pt x="26" y="221"/>
                      <a:pt x="24" y="220"/>
                      <a:pt x="24" y="222"/>
                    </a:cubicBezTo>
                    <a:cubicBezTo>
                      <a:pt x="23" y="227"/>
                      <a:pt x="22" y="232"/>
                      <a:pt x="22" y="237"/>
                    </a:cubicBezTo>
                    <a:cubicBezTo>
                      <a:pt x="21" y="235"/>
                      <a:pt x="19" y="232"/>
                      <a:pt x="18" y="229"/>
                    </a:cubicBezTo>
                    <a:cubicBezTo>
                      <a:pt x="18" y="218"/>
                      <a:pt x="19" y="207"/>
                      <a:pt x="19" y="196"/>
                    </a:cubicBezTo>
                    <a:cubicBezTo>
                      <a:pt x="25" y="210"/>
                      <a:pt x="32" y="224"/>
                      <a:pt x="38" y="239"/>
                    </a:cubicBezTo>
                    <a:cubicBezTo>
                      <a:pt x="38" y="244"/>
                      <a:pt x="38" y="250"/>
                      <a:pt x="38" y="256"/>
                    </a:cubicBezTo>
                    <a:close/>
                    <a:moveTo>
                      <a:pt x="38" y="232"/>
                    </a:moveTo>
                    <a:cubicBezTo>
                      <a:pt x="33" y="219"/>
                      <a:pt x="27" y="207"/>
                      <a:pt x="21" y="194"/>
                    </a:cubicBezTo>
                    <a:cubicBezTo>
                      <a:pt x="21" y="193"/>
                      <a:pt x="20" y="193"/>
                      <a:pt x="19" y="193"/>
                    </a:cubicBezTo>
                    <a:cubicBezTo>
                      <a:pt x="19" y="183"/>
                      <a:pt x="20" y="173"/>
                      <a:pt x="21" y="162"/>
                    </a:cubicBezTo>
                    <a:cubicBezTo>
                      <a:pt x="26" y="177"/>
                      <a:pt x="32" y="191"/>
                      <a:pt x="39" y="205"/>
                    </a:cubicBezTo>
                    <a:cubicBezTo>
                      <a:pt x="38" y="214"/>
                      <a:pt x="38" y="223"/>
                      <a:pt x="38" y="23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0" name="i$liḋe-Freeform 419">
                <a:extLst>
                  <a:ext uri="{FF2B5EF4-FFF2-40B4-BE49-F238E27FC236}">
                    <a16:creationId xmlns:a16="http://schemas.microsoft.com/office/drawing/2014/main" id="{BDCFD7F0-DFC5-484A-9332-30417BD92F2C}"/>
                  </a:ext>
                </a:extLst>
              </p:cNvPr>
              <p:cNvSpPr>
                <a:spLocks/>
              </p:cNvSpPr>
              <p:nvPr/>
            </p:nvSpPr>
            <p:spPr bwMode="auto">
              <a:xfrm>
                <a:off x="5350" y="2015"/>
                <a:ext cx="115" cy="535"/>
              </a:xfrm>
              <a:custGeom>
                <a:avLst/>
                <a:gdLst>
                  <a:gd name="T0" fmla="*/ 50 w 105"/>
                  <a:gd name="T1" fmla="*/ 282 h 486"/>
                  <a:gd name="T2" fmla="*/ 82 w 105"/>
                  <a:gd name="T3" fmla="*/ 322 h 486"/>
                  <a:gd name="T4" fmla="*/ 50 w 105"/>
                  <a:gd name="T5" fmla="*/ 265 h 486"/>
                  <a:gd name="T6" fmla="*/ 84 w 105"/>
                  <a:gd name="T7" fmla="*/ 302 h 486"/>
                  <a:gd name="T8" fmla="*/ 51 w 105"/>
                  <a:gd name="T9" fmla="*/ 233 h 486"/>
                  <a:gd name="T10" fmla="*/ 52 w 105"/>
                  <a:gd name="T11" fmla="*/ 215 h 486"/>
                  <a:gd name="T12" fmla="*/ 87 w 105"/>
                  <a:gd name="T13" fmla="*/ 279 h 486"/>
                  <a:gd name="T14" fmla="*/ 55 w 105"/>
                  <a:gd name="T15" fmla="*/ 215 h 486"/>
                  <a:gd name="T16" fmla="*/ 52 w 105"/>
                  <a:gd name="T17" fmla="*/ 187 h 486"/>
                  <a:gd name="T18" fmla="*/ 84 w 105"/>
                  <a:gd name="T19" fmla="*/ 238 h 486"/>
                  <a:gd name="T20" fmla="*/ 51 w 105"/>
                  <a:gd name="T21" fmla="*/ 156 h 486"/>
                  <a:gd name="T22" fmla="*/ 66 w 105"/>
                  <a:gd name="T23" fmla="*/ 179 h 486"/>
                  <a:gd name="T24" fmla="*/ 51 w 105"/>
                  <a:gd name="T25" fmla="*/ 119 h 486"/>
                  <a:gd name="T26" fmla="*/ 84 w 105"/>
                  <a:gd name="T27" fmla="*/ 171 h 486"/>
                  <a:gd name="T28" fmla="*/ 56 w 105"/>
                  <a:gd name="T29" fmla="*/ 2 h 486"/>
                  <a:gd name="T30" fmla="*/ 44 w 105"/>
                  <a:gd name="T31" fmla="*/ 99 h 486"/>
                  <a:gd name="T32" fmla="*/ 26 w 105"/>
                  <a:gd name="T33" fmla="*/ 63 h 486"/>
                  <a:gd name="T34" fmla="*/ 42 w 105"/>
                  <a:gd name="T35" fmla="*/ 132 h 486"/>
                  <a:gd name="T36" fmla="*/ 13 w 105"/>
                  <a:gd name="T37" fmla="*/ 76 h 486"/>
                  <a:gd name="T38" fmla="*/ 41 w 105"/>
                  <a:gd name="T39" fmla="*/ 160 h 486"/>
                  <a:gd name="T40" fmla="*/ 3 w 105"/>
                  <a:gd name="T41" fmla="*/ 91 h 486"/>
                  <a:gd name="T42" fmla="*/ 40 w 105"/>
                  <a:gd name="T43" fmla="*/ 186 h 486"/>
                  <a:gd name="T44" fmla="*/ 21 w 105"/>
                  <a:gd name="T45" fmla="*/ 158 h 486"/>
                  <a:gd name="T46" fmla="*/ 38 w 105"/>
                  <a:gd name="T47" fmla="*/ 209 h 486"/>
                  <a:gd name="T48" fmla="*/ 21 w 105"/>
                  <a:gd name="T49" fmla="*/ 180 h 486"/>
                  <a:gd name="T50" fmla="*/ 37 w 105"/>
                  <a:gd name="T51" fmla="*/ 222 h 486"/>
                  <a:gd name="T52" fmla="*/ 10 w 105"/>
                  <a:gd name="T53" fmla="*/ 194 h 486"/>
                  <a:gd name="T54" fmla="*/ 35 w 105"/>
                  <a:gd name="T55" fmla="*/ 244 h 486"/>
                  <a:gd name="T56" fmla="*/ 8 w 105"/>
                  <a:gd name="T57" fmla="*/ 209 h 486"/>
                  <a:gd name="T58" fmla="*/ 34 w 105"/>
                  <a:gd name="T59" fmla="*/ 260 h 486"/>
                  <a:gd name="T60" fmla="*/ 34 w 105"/>
                  <a:gd name="T61" fmla="*/ 290 h 486"/>
                  <a:gd name="T62" fmla="*/ 0 w 105"/>
                  <a:gd name="T63" fmla="*/ 238 h 486"/>
                  <a:gd name="T64" fmla="*/ 33 w 105"/>
                  <a:gd name="T65" fmla="*/ 321 h 486"/>
                  <a:gd name="T66" fmla="*/ 1 w 105"/>
                  <a:gd name="T67" fmla="*/ 266 h 486"/>
                  <a:gd name="T68" fmla="*/ 32 w 105"/>
                  <a:gd name="T69" fmla="*/ 326 h 486"/>
                  <a:gd name="T70" fmla="*/ 21 w 105"/>
                  <a:gd name="T71" fmla="*/ 319 h 486"/>
                  <a:gd name="T72" fmla="*/ 31 w 105"/>
                  <a:gd name="T73" fmla="*/ 346 h 486"/>
                  <a:gd name="T74" fmla="*/ 11 w 105"/>
                  <a:gd name="T75" fmla="*/ 333 h 486"/>
                  <a:gd name="T76" fmla="*/ 30 w 105"/>
                  <a:gd name="T77" fmla="*/ 374 h 486"/>
                  <a:gd name="T78" fmla="*/ 20 w 105"/>
                  <a:gd name="T79" fmla="*/ 369 h 486"/>
                  <a:gd name="T80" fmla="*/ 30 w 105"/>
                  <a:gd name="T81" fmla="*/ 388 h 486"/>
                  <a:gd name="T82" fmla="*/ 42 w 105"/>
                  <a:gd name="T83" fmla="*/ 435 h 486"/>
                  <a:gd name="T84" fmla="*/ 71 w 105"/>
                  <a:gd name="T85" fmla="*/ 478 h 486"/>
                  <a:gd name="T86" fmla="*/ 44 w 105"/>
                  <a:gd name="T87" fmla="*/ 411 h 486"/>
                  <a:gd name="T88" fmla="*/ 91 w 105"/>
                  <a:gd name="T89" fmla="*/ 484 h 486"/>
                  <a:gd name="T90" fmla="*/ 45 w 105"/>
                  <a:gd name="T91" fmla="*/ 400 h 486"/>
                  <a:gd name="T92" fmla="*/ 84 w 105"/>
                  <a:gd name="T93" fmla="*/ 455 h 486"/>
                  <a:gd name="T94" fmla="*/ 46 w 105"/>
                  <a:gd name="T95" fmla="*/ 374 h 486"/>
                  <a:gd name="T96" fmla="*/ 92 w 105"/>
                  <a:gd name="T97" fmla="*/ 440 h 486"/>
                  <a:gd name="T98" fmla="*/ 47 w 105"/>
                  <a:gd name="T99" fmla="*/ 351 h 486"/>
                  <a:gd name="T100" fmla="*/ 94 w 105"/>
                  <a:gd name="T101" fmla="*/ 425 h 486"/>
                  <a:gd name="T102" fmla="*/ 48 w 105"/>
                  <a:gd name="T103" fmla="*/ 321 h 486"/>
                  <a:gd name="T104" fmla="*/ 100 w 105"/>
                  <a:gd name="T105" fmla="*/ 397 h 486"/>
                  <a:gd name="T106" fmla="*/ 49 w 105"/>
                  <a:gd name="T107" fmla="*/ 288 h 486"/>
                  <a:gd name="T108" fmla="*/ 102 w 105"/>
                  <a:gd name="T109" fmla="*/ 38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486">
                    <a:moveTo>
                      <a:pt x="104" y="380"/>
                    </a:moveTo>
                    <a:cubicBezTo>
                      <a:pt x="87" y="347"/>
                      <a:pt x="68" y="314"/>
                      <a:pt x="50" y="282"/>
                    </a:cubicBezTo>
                    <a:cubicBezTo>
                      <a:pt x="50" y="278"/>
                      <a:pt x="50" y="274"/>
                      <a:pt x="50" y="270"/>
                    </a:cubicBezTo>
                    <a:cubicBezTo>
                      <a:pt x="60" y="288"/>
                      <a:pt x="71" y="305"/>
                      <a:pt x="82" y="322"/>
                    </a:cubicBezTo>
                    <a:cubicBezTo>
                      <a:pt x="83" y="324"/>
                      <a:pt x="85" y="322"/>
                      <a:pt x="84" y="321"/>
                    </a:cubicBezTo>
                    <a:cubicBezTo>
                      <a:pt x="72" y="302"/>
                      <a:pt x="61" y="284"/>
                      <a:pt x="50" y="265"/>
                    </a:cubicBezTo>
                    <a:cubicBezTo>
                      <a:pt x="50" y="256"/>
                      <a:pt x="51" y="247"/>
                      <a:pt x="51" y="238"/>
                    </a:cubicBezTo>
                    <a:cubicBezTo>
                      <a:pt x="62" y="259"/>
                      <a:pt x="73" y="280"/>
                      <a:pt x="84" y="302"/>
                    </a:cubicBezTo>
                    <a:cubicBezTo>
                      <a:pt x="85" y="303"/>
                      <a:pt x="87" y="302"/>
                      <a:pt x="87" y="301"/>
                    </a:cubicBezTo>
                    <a:cubicBezTo>
                      <a:pt x="75" y="278"/>
                      <a:pt x="63" y="256"/>
                      <a:pt x="51" y="233"/>
                    </a:cubicBezTo>
                    <a:cubicBezTo>
                      <a:pt x="51" y="232"/>
                      <a:pt x="51" y="231"/>
                      <a:pt x="51" y="230"/>
                    </a:cubicBezTo>
                    <a:cubicBezTo>
                      <a:pt x="51" y="225"/>
                      <a:pt x="51" y="220"/>
                      <a:pt x="52" y="215"/>
                    </a:cubicBezTo>
                    <a:cubicBezTo>
                      <a:pt x="53" y="218"/>
                      <a:pt x="54" y="220"/>
                      <a:pt x="56" y="223"/>
                    </a:cubicBezTo>
                    <a:cubicBezTo>
                      <a:pt x="65" y="242"/>
                      <a:pt x="78" y="260"/>
                      <a:pt x="87" y="279"/>
                    </a:cubicBezTo>
                    <a:cubicBezTo>
                      <a:pt x="87" y="281"/>
                      <a:pt x="90" y="280"/>
                      <a:pt x="89" y="278"/>
                    </a:cubicBezTo>
                    <a:cubicBezTo>
                      <a:pt x="80" y="256"/>
                      <a:pt x="66" y="236"/>
                      <a:pt x="55" y="215"/>
                    </a:cubicBezTo>
                    <a:cubicBezTo>
                      <a:pt x="54" y="213"/>
                      <a:pt x="53" y="211"/>
                      <a:pt x="52" y="208"/>
                    </a:cubicBezTo>
                    <a:cubicBezTo>
                      <a:pt x="52" y="201"/>
                      <a:pt x="52" y="194"/>
                      <a:pt x="52" y="187"/>
                    </a:cubicBezTo>
                    <a:cubicBezTo>
                      <a:pt x="61" y="205"/>
                      <a:pt x="72" y="222"/>
                      <a:pt x="82" y="239"/>
                    </a:cubicBezTo>
                    <a:cubicBezTo>
                      <a:pt x="83" y="240"/>
                      <a:pt x="85" y="239"/>
                      <a:pt x="84" y="238"/>
                    </a:cubicBezTo>
                    <a:cubicBezTo>
                      <a:pt x="73" y="218"/>
                      <a:pt x="63" y="199"/>
                      <a:pt x="52" y="179"/>
                    </a:cubicBezTo>
                    <a:cubicBezTo>
                      <a:pt x="52" y="171"/>
                      <a:pt x="52" y="164"/>
                      <a:pt x="51" y="156"/>
                    </a:cubicBezTo>
                    <a:cubicBezTo>
                      <a:pt x="56" y="164"/>
                      <a:pt x="60" y="172"/>
                      <a:pt x="65" y="180"/>
                    </a:cubicBezTo>
                    <a:cubicBezTo>
                      <a:pt x="65" y="181"/>
                      <a:pt x="66" y="180"/>
                      <a:pt x="66" y="179"/>
                    </a:cubicBezTo>
                    <a:cubicBezTo>
                      <a:pt x="61" y="170"/>
                      <a:pt x="56" y="161"/>
                      <a:pt x="51" y="151"/>
                    </a:cubicBezTo>
                    <a:cubicBezTo>
                      <a:pt x="51" y="140"/>
                      <a:pt x="51" y="129"/>
                      <a:pt x="51" y="119"/>
                    </a:cubicBezTo>
                    <a:cubicBezTo>
                      <a:pt x="60" y="137"/>
                      <a:pt x="71" y="155"/>
                      <a:pt x="82" y="172"/>
                    </a:cubicBezTo>
                    <a:cubicBezTo>
                      <a:pt x="83" y="173"/>
                      <a:pt x="84" y="172"/>
                      <a:pt x="84" y="171"/>
                    </a:cubicBezTo>
                    <a:cubicBezTo>
                      <a:pt x="71" y="153"/>
                      <a:pt x="61" y="134"/>
                      <a:pt x="51" y="115"/>
                    </a:cubicBezTo>
                    <a:cubicBezTo>
                      <a:pt x="51" y="77"/>
                      <a:pt x="52" y="40"/>
                      <a:pt x="56" y="2"/>
                    </a:cubicBezTo>
                    <a:cubicBezTo>
                      <a:pt x="57" y="0"/>
                      <a:pt x="54" y="0"/>
                      <a:pt x="54" y="2"/>
                    </a:cubicBezTo>
                    <a:cubicBezTo>
                      <a:pt x="48" y="34"/>
                      <a:pt x="45" y="67"/>
                      <a:pt x="44" y="99"/>
                    </a:cubicBezTo>
                    <a:cubicBezTo>
                      <a:pt x="38" y="87"/>
                      <a:pt x="33" y="75"/>
                      <a:pt x="28" y="63"/>
                    </a:cubicBezTo>
                    <a:cubicBezTo>
                      <a:pt x="27" y="62"/>
                      <a:pt x="26" y="62"/>
                      <a:pt x="26" y="63"/>
                    </a:cubicBezTo>
                    <a:cubicBezTo>
                      <a:pt x="32" y="76"/>
                      <a:pt x="37" y="90"/>
                      <a:pt x="43" y="102"/>
                    </a:cubicBezTo>
                    <a:cubicBezTo>
                      <a:pt x="43" y="112"/>
                      <a:pt x="42" y="122"/>
                      <a:pt x="42" y="132"/>
                    </a:cubicBezTo>
                    <a:cubicBezTo>
                      <a:pt x="33" y="113"/>
                      <a:pt x="24" y="94"/>
                      <a:pt x="15" y="75"/>
                    </a:cubicBezTo>
                    <a:cubicBezTo>
                      <a:pt x="15" y="74"/>
                      <a:pt x="13" y="75"/>
                      <a:pt x="13" y="76"/>
                    </a:cubicBezTo>
                    <a:cubicBezTo>
                      <a:pt x="22" y="96"/>
                      <a:pt x="32" y="117"/>
                      <a:pt x="42" y="137"/>
                    </a:cubicBezTo>
                    <a:cubicBezTo>
                      <a:pt x="41" y="144"/>
                      <a:pt x="41" y="152"/>
                      <a:pt x="41" y="160"/>
                    </a:cubicBezTo>
                    <a:cubicBezTo>
                      <a:pt x="28" y="137"/>
                      <a:pt x="16" y="114"/>
                      <a:pt x="5" y="90"/>
                    </a:cubicBezTo>
                    <a:cubicBezTo>
                      <a:pt x="5" y="89"/>
                      <a:pt x="3" y="90"/>
                      <a:pt x="3" y="91"/>
                    </a:cubicBezTo>
                    <a:cubicBezTo>
                      <a:pt x="15" y="117"/>
                      <a:pt x="27" y="142"/>
                      <a:pt x="41" y="167"/>
                    </a:cubicBezTo>
                    <a:cubicBezTo>
                      <a:pt x="40" y="173"/>
                      <a:pt x="40" y="180"/>
                      <a:pt x="40" y="186"/>
                    </a:cubicBezTo>
                    <a:cubicBezTo>
                      <a:pt x="34" y="176"/>
                      <a:pt x="29" y="166"/>
                      <a:pt x="23" y="156"/>
                    </a:cubicBezTo>
                    <a:cubicBezTo>
                      <a:pt x="22" y="154"/>
                      <a:pt x="20" y="156"/>
                      <a:pt x="21" y="158"/>
                    </a:cubicBezTo>
                    <a:cubicBezTo>
                      <a:pt x="27" y="169"/>
                      <a:pt x="33" y="181"/>
                      <a:pt x="39" y="192"/>
                    </a:cubicBezTo>
                    <a:cubicBezTo>
                      <a:pt x="39" y="198"/>
                      <a:pt x="39" y="203"/>
                      <a:pt x="38" y="209"/>
                    </a:cubicBezTo>
                    <a:cubicBezTo>
                      <a:pt x="33" y="199"/>
                      <a:pt x="28" y="189"/>
                      <a:pt x="23" y="179"/>
                    </a:cubicBezTo>
                    <a:cubicBezTo>
                      <a:pt x="22" y="178"/>
                      <a:pt x="20" y="179"/>
                      <a:pt x="21" y="180"/>
                    </a:cubicBezTo>
                    <a:cubicBezTo>
                      <a:pt x="27" y="191"/>
                      <a:pt x="32" y="202"/>
                      <a:pt x="38" y="213"/>
                    </a:cubicBezTo>
                    <a:cubicBezTo>
                      <a:pt x="38" y="216"/>
                      <a:pt x="38" y="219"/>
                      <a:pt x="37" y="222"/>
                    </a:cubicBezTo>
                    <a:cubicBezTo>
                      <a:pt x="37" y="228"/>
                      <a:pt x="36" y="234"/>
                      <a:pt x="36" y="240"/>
                    </a:cubicBezTo>
                    <a:cubicBezTo>
                      <a:pt x="27" y="225"/>
                      <a:pt x="19" y="210"/>
                      <a:pt x="10" y="194"/>
                    </a:cubicBezTo>
                    <a:cubicBezTo>
                      <a:pt x="10" y="193"/>
                      <a:pt x="8" y="194"/>
                      <a:pt x="8" y="195"/>
                    </a:cubicBezTo>
                    <a:cubicBezTo>
                      <a:pt x="17" y="212"/>
                      <a:pt x="26" y="228"/>
                      <a:pt x="35" y="244"/>
                    </a:cubicBezTo>
                    <a:cubicBezTo>
                      <a:pt x="35" y="248"/>
                      <a:pt x="34" y="251"/>
                      <a:pt x="34" y="255"/>
                    </a:cubicBezTo>
                    <a:cubicBezTo>
                      <a:pt x="25" y="240"/>
                      <a:pt x="16" y="225"/>
                      <a:pt x="8" y="209"/>
                    </a:cubicBezTo>
                    <a:cubicBezTo>
                      <a:pt x="7" y="208"/>
                      <a:pt x="5" y="210"/>
                      <a:pt x="6" y="211"/>
                    </a:cubicBezTo>
                    <a:cubicBezTo>
                      <a:pt x="15" y="227"/>
                      <a:pt x="24" y="244"/>
                      <a:pt x="34" y="260"/>
                    </a:cubicBezTo>
                    <a:cubicBezTo>
                      <a:pt x="34" y="263"/>
                      <a:pt x="33" y="266"/>
                      <a:pt x="33" y="269"/>
                    </a:cubicBezTo>
                    <a:cubicBezTo>
                      <a:pt x="33" y="276"/>
                      <a:pt x="33" y="283"/>
                      <a:pt x="34" y="290"/>
                    </a:cubicBezTo>
                    <a:cubicBezTo>
                      <a:pt x="23" y="273"/>
                      <a:pt x="12" y="256"/>
                      <a:pt x="3" y="237"/>
                    </a:cubicBezTo>
                    <a:cubicBezTo>
                      <a:pt x="2" y="236"/>
                      <a:pt x="0" y="237"/>
                      <a:pt x="0" y="238"/>
                    </a:cubicBezTo>
                    <a:cubicBezTo>
                      <a:pt x="10" y="259"/>
                      <a:pt x="22" y="278"/>
                      <a:pt x="34" y="297"/>
                    </a:cubicBezTo>
                    <a:cubicBezTo>
                      <a:pt x="34" y="305"/>
                      <a:pt x="33" y="313"/>
                      <a:pt x="33" y="321"/>
                    </a:cubicBezTo>
                    <a:cubicBezTo>
                      <a:pt x="22" y="303"/>
                      <a:pt x="12" y="284"/>
                      <a:pt x="3" y="266"/>
                    </a:cubicBezTo>
                    <a:cubicBezTo>
                      <a:pt x="2" y="265"/>
                      <a:pt x="0" y="265"/>
                      <a:pt x="1" y="266"/>
                    </a:cubicBezTo>
                    <a:cubicBezTo>
                      <a:pt x="11" y="286"/>
                      <a:pt x="21" y="306"/>
                      <a:pt x="32" y="325"/>
                    </a:cubicBezTo>
                    <a:cubicBezTo>
                      <a:pt x="32" y="325"/>
                      <a:pt x="32" y="325"/>
                      <a:pt x="32" y="326"/>
                    </a:cubicBezTo>
                    <a:cubicBezTo>
                      <a:pt x="32" y="330"/>
                      <a:pt x="32" y="334"/>
                      <a:pt x="31" y="339"/>
                    </a:cubicBezTo>
                    <a:cubicBezTo>
                      <a:pt x="28" y="332"/>
                      <a:pt x="25" y="325"/>
                      <a:pt x="21" y="319"/>
                    </a:cubicBezTo>
                    <a:cubicBezTo>
                      <a:pt x="20" y="317"/>
                      <a:pt x="17" y="318"/>
                      <a:pt x="18" y="320"/>
                    </a:cubicBezTo>
                    <a:cubicBezTo>
                      <a:pt x="22" y="328"/>
                      <a:pt x="26" y="337"/>
                      <a:pt x="31" y="346"/>
                    </a:cubicBezTo>
                    <a:cubicBezTo>
                      <a:pt x="30" y="352"/>
                      <a:pt x="30" y="359"/>
                      <a:pt x="30" y="366"/>
                    </a:cubicBezTo>
                    <a:cubicBezTo>
                      <a:pt x="24" y="355"/>
                      <a:pt x="17" y="344"/>
                      <a:pt x="11" y="333"/>
                    </a:cubicBezTo>
                    <a:cubicBezTo>
                      <a:pt x="10" y="331"/>
                      <a:pt x="6" y="333"/>
                      <a:pt x="8" y="336"/>
                    </a:cubicBezTo>
                    <a:cubicBezTo>
                      <a:pt x="15" y="349"/>
                      <a:pt x="22" y="362"/>
                      <a:pt x="30" y="374"/>
                    </a:cubicBezTo>
                    <a:cubicBezTo>
                      <a:pt x="30" y="377"/>
                      <a:pt x="30" y="381"/>
                      <a:pt x="30" y="384"/>
                    </a:cubicBezTo>
                    <a:cubicBezTo>
                      <a:pt x="27" y="379"/>
                      <a:pt x="24" y="374"/>
                      <a:pt x="20" y="369"/>
                    </a:cubicBezTo>
                    <a:cubicBezTo>
                      <a:pt x="19" y="368"/>
                      <a:pt x="18" y="370"/>
                      <a:pt x="19" y="371"/>
                    </a:cubicBezTo>
                    <a:cubicBezTo>
                      <a:pt x="23" y="376"/>
                      <a:pt x="26" y="382"/>
                      <a:pt x="30" y="388"/>
                    </a:cubicBezTo>
                    <a:cubicBezTo>
                      <a:pt x="30" y="403"/>
                      <a:pt x="31" y="419"/>
                      <a:pt x="32" y="434"/>
                    </a:cubicBezTo>
                    <a:cubicBezTo>
                      <a:pt x="32" y="440"/>
                      <a:pt x="41" y="440"/>
                      <a:pt x="42" y="435"/>
                    </a:cubicBezTo>
                    <a:cubicBezTo>
                      <a:pt x="51" y="450"/>
                      <a:pt x="60" y="465"/>
                      <a:pt x="69" y="480"/>
                    </a:cubicBezTo>
                    <a:cubicBezTo>
                      <a:pt x="70" y="482"/>
                      <a:pt x="72" y="480"/>
                      <a:pt x="71" y="478"/>
                    </a:cubicBezTo>
                    <a:cubicBezTo>
                      <a:pt x="62" y="463"/>
                      <a:pt x="52" y="447"/>
                      <a:pt x="43" y="431"/>
                    </a:cubicBezTo>
                    <a:cubicBezTo>
                      <a:pt x="43" y="424"/>
                      <a:pt x="44" y="418"/>
                      <a:pt x="44" y="411"/>
                    </a:cubicBezTo>
                    <a:cubicBezTo>
                      <a:pt x="58" y="437"/>
                      <a:pt x="72" y="462"/>
                      <a:pt x="90" y="485"/>
                    </a:cubicBezTo>
                    <a:cubicBezTo>
                      <a:pt x="91" y="486"/>
                      <a:pt x="92" y="485"/>
                      <a:pt x="91" y="484"/>
                    </a:cubicBezTo>
                    <a:cubicBezTo>
                      <a:pt x="74" y="458"/>
                      <a:pt x="59" y="432"/>
                      <a:pt x="45" y="405"/>
                    </a:cubicBezTo>
                    <a:cubicBezTo>
                      <a:pt x="45" y="404"/>
                      <a:pt x="45" y="402"/>
                      <a:pt x="45" y="400"/>
                    </a:cubicBezTo>
                    <a:cubicBezTo>
                      <a:pt x="57" y="419"/>
                      <a:pt x="69" y="439"/>
                      <a:pt x="81" y="457"/>
                    </a:cubicBezTo>
                    <a:cubicBezTo>
                      <a:pt x="83" y="459"/>
                      <a:pt x="86" y="457"/>
                      <a:pt x="84" y="455"/>
                    </a:cubicBezTo>
                    <a:cubicBezTo>
                      <a:pt x="71" y="434"/>
                      <a:pt x="58" y="413"/>
                      <a:pt x="45" y="392"/>
                    </a:cubicBezTo>
                    <a:cubicBezTo>
                      <a:pt x="46" y="386"/>
                      <a:pt x="46" y="380"/>
                      <a:pt x="46" y="374"/>
                    </a:cubicBezTo>
                    <a:cubicBezTo>
                      <a:pt x="59" y="398"/>
                      <a:pt x="73" y="421"/>
                      <a:pt x="89" y="442"/>
                    </a:cubicBezTo>
                    <a:cubicBezTo>
                      <a:pt x="90" y="444"/>
                      <a:pt x="93" y="442"/>
                      <a:pt x="92" y="440"/>
                    </a:cubicBezTo>
                    <a:cubicBezTo>
                      <a:pt x="75" y="416"/>
                      <a:pt x="60" y="392"/>
                      <a:pt x="47" y="367"/>
                    </a:cubicBezTo>
                    <a:cubicBezTo>
                      <a:pt x="47" y="362"/>
                      <a:pt x="47" y="356"/>
                      <a:pt x="47" y="351"/>
                    </a:cubicBezTo>
                    <a:cubicBezTo>
                      <a:pt x="62" y="376"/>
                      <a:pt x="77" y="401"/>
                      <a:pt x="92" y="427"/>
                    </a:cubicBezTo>
                    <a:cubicBezTo>
                      <a:pt x="93" y="428"/>
                      <a:pt x="95" y="427"/>
                      <a:pt x="94" y="425"/>
                    </a:cubicBezTo>
                    <a:cubicBezTo>
                      <a:pt x="79" y="398"/>
                      <a:pt x="63" y="372"/>
                      <a:pt x="47" y="346"/>
                    </a:cubicBezTo>
                    <a:cubicBezTo>
                      <a:pt x="48" y="337"/>
                      <a:pt x="48" y="329"/>
                      <a:pt x="48" y="321"/>
                    </a:cubicBezTo>
                    <a:cubicBezTo>
                      <a:pt x="65" y="346"/>
                      <a:pt x="82" y="372"/>
                      <a:pt x="97" y="399"/>
                    </a:cubicBezTo>
                    <a:cubicBezTo>
                      <a:pt x="98" y="400"/>
                      <a:pt x="100" y="399"/>
                      <a:pt x="100" y="397"/>
                    </a:cubicBezTo>
                    <a:cubicBezTo>
                      <a:pt x="84" y="369"/>
                      <a:pt x="66" y="341"/>
                      <a:pt x="49" y="314"/>
                    </a:cubicBezTo>
                    <a:cubicBezTo>
                      <a:pt x="49" y="305"/>
                      <a:pt x="49" y="296"/>
                      <a:pt x="49" y="288"/>
                    </a:cubicBezTo>
                    <a:cubicBezTo>
                      <a:pt x="55" y="298"/>
                      <a:pt x="55" y="298"/>
                      <a:pt x="55" y="298"/>
                    </a:cubicBezTo>
                    <a:cubicBezTo>
                      <a:pt x="71" y="325"/>
                      <a:pt x="84" y="355"/>
                      <a:pt x="102" y="381"/>
                    </a:cubicBezTo>
                    <a:cubicBezTo>
                      <a:pt x="103" y="382"/>
                      <a:pt x="105" y="381"/>
                      <a:pt x="104" y="3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1" name="i$liḋe-Freeform 420">
                <a:extLst>
                  <a:ext uri="{FF2B5EF4-FFF2-40B4-BE49-F238E27FC236}">
                    <a16:creationId xmlns:a16="http://schemas.microsoft.com/office/drawing/2014/main" id="{432AE47A-DA14-4120-B07A-E51647AAD741}"/>
                  </a:ext>
                </a:extLst>
              </p:cNvPr>
              <p:cNvSpPr>
                <a:spLocks/>
              </p:cNvSpPr>
              <p:nvPr/>
            </p:nvSpPr>
            <p:spPr bwMode="auto">
              <a:xfrm>
                <a:off x="5336" y="2466"/>
                <a:ext cx="114" cy="168"/>
              </a:xfrm>
              <a:custGeom>
                <a:avLst/>
                <a:gdLst>
                  <a:gd name="T0" fmla="*/ 97 w 103"/>
                  <a:gd name="T1" fmla="*/ 140 h 152"/>
                  <a:gd name="T2" fmla="*/ 72 w 103"/>
                  <a:gd name="T3" fmla="*/ 131 h 152"/>
                  <a:gd name="T4" fmla="*/ 46 w 103"/>
                  <a:gd name="T5" fmla="*/ 88 h 152"/>
                  <a:gd name="T6" fmla="*/ 22 w 103"/>
                  <a:gd name="T7" fmla="*/ 52 h 152"/>
                  <a:gd name="T8" fmla="*/ 20 w 103"/>
                  <a:gd name="T9" fmla="*/ 32 h 152"/>
                  <a:gd name="T10" fmla="*/ 73 w 103"/>
                  <a:gd name="T11" fmla="*/ 124 h 152"/>
                  <a:gd name="T12" fmla="*/ 77 w 103"/>
                  <a:gd name="T13" fmla="*/ 122 h 152"/>
                  <a:gd name="T14" fmla="*/ 17 w 103"/>
                  <a:gd name="T15" fmla="*/ 16 h 152"/>
                  <a:gd name="T16" fmla="*/ 15 w 103"/>
                  <a:gd name="T17" fmla="*/ 5 h 152"/>
                  <a:gd name="T18" fmla="*/ 11 w 103"/>
                  <a:gd name="T19" fmla="*/ 2 h 152"/>
                  <a:gd name="T20" fmla="*/ 6 w 103"/>
                  <a:gd name="T21" fmla="*/ 4 h 152"/>
                  <a:gd name="T22" fmla="*/ 7 w 103"/>
                  <a:gd name="T23" fmla="*/ 6 h 152"/>
                  <a:gd name="T24" fmla="*/ 7 w 103"/>
                  <a:gd name="T25" fmla="*/ 90 h 152"/>
                  <a:gd name="T26" fmla="*/ 14 w 103"/>
                  <a:gd name="T27" fmla="*/ 136 h 152"/>
                  <a:gd name="T28" fmla="*/ 26 w 103"/>
                  <a:gd name="T29" fmla="*/ 129 h 152"/>
                  <a:gd name="T30" fmla="*/ 94 w 103"/>
                  <a:gd name="T31" fmla="*/ 151 h 152"/>
                  <a:gd name="T32" fmla="*/ 97 w 103"/>
                  <a:gd name="T33" fmla="*/ 140 h 152"/>
                  <a:gd name="T34" fmla="*/ 24 w 103"/>
                  <a:gd name="T35" fmla="*/ 102 h 152"/>
                  <a:gd name="T36" fmla="*/ 25 w 103"/>
                  <a:gd name="T37" fmla="*/ 93 h 152"/>
                  <a:gd name="T38" fmla="*/ 32 w 103"/>
                  <a:gd name="T39" fmla="*/ 103 h 152"/>
                  <a:gd name="T40" fmla="*/ 24 w 103"/>
                  <a:gd name="T41" fmla="*/ 102 h 152"/>
                  <a:gd name="T42" fmla="*/ 38 w 103"/>
                  <a:gd name="T43" fmla="*/ 104 h 152"/>
                  <a:gd name="T44" fmla="*/ 36 w 103"/>
                  <a:gd name="T45" fmla="*/ 104 h 152"/>
                  <a:gd name="T46" fmla="*/ 25 w 103"/>
                  <a:gd name="T47" fmla="*/ 88 h 152"/>
                  <a:gd name="T48" fmla="*/ 25 w 103"/>
                  <a:gd name="T49" fmla="*/ 81 h 152"/>
                  <a:gd name="T50" fmla="*/ 24 w 103"/>
                  <a:gd name="T51" fmla="*/ 73 h 152"/>
                  <a:gd name="T52" fmla="*/ 45 w 103"/>
                  <a:gd name="T53" fmla="*/ 108 h 152"/>
                  <a:gd name="T54" fmla="*/ 38 w 103"/>
                  <a:gd name="T55" fmla="*/ 104 h 152"/>
                  <a:gd name="T56" fmla="*/ 53 w 103"/>
                  <a:gd name="T57" fmla="*/ 110 h 152"/>
                  <a:gd name="T58" fmla="*/ 50 w 103"/>
                  <a:gd name="T59" fmla="*/ 110 h 152"/>
                  <a:gd name="T60" fmla="*/ 24 w 103"/>
                  <a:gd name="T61" fmla="*/ 66 h 152"/>
                  <a:gd name="T62" fmla="*/ 23 w 103"/>
                  <a:gd name="T63" fmla="*/ 60 h 152"/>
                  <a:gd name="T64" fmla="*/ 39 w 103"/>
                  <a:gd name="T65" fmla="*/ 85 h 152"/>
                  <a:gd name="T66" fmla="*/ 54 w 103"/>
                  <a:gd name="T67" fmla="*/ 110 h 152"/>
                  <a:gd name="T68" fmla="*/ 53 w 103"/>
                  <a:gd name="T69" fmla="*/ 110 h 152"/>
                  <a:gd name="T70" fmla="*/ 61 w 103"/>
                  <a:gd name="T71" fmla="*/ 129 h 152"/>
                  <a:gd name="T72" fmla="*/ 60 w 103"/>
                  <a:gd name="T73" fmla="*/ 126 h 152"/>
                  <a:gd name="T74" fmla="*/ 61 w 103"/>
                  <a:gd name="T75" fmla="*/ 124 h 152"/>
                  <a:gd name="T76" fmla="*/ 61 w 103"/>
                  <a:gd name="T77" fmla="*/ 123 h 152"/>
                  <a:gd name="T78" fmla="*/ 65 w 103"/>
                  <a:gd name="T79" fmla="*/ 130 h 152"/>
                  <a:gd name="T80" fmla="*/ 61 w 103"/>
                  <a:gd name="T81" fmla="*/ 12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 h="152">
                    <a:moveTo>
                      <a:pt x="97" y="140"/>
                    </a:moveTo>
                    <a:cubicBezTo>
                      <a:pt x="89" y="136"/>
                      <a:pt x="80" y="133"/>
                      <a:pt x="72" y="131"/>
                    </a:cubicBezTo>
                    <a:cubicBezTo>
                      <a:pt x="62" y="117"/>
                      <a:pt x="54" y="103"/>
                      <a:pt x="46" y="88"/>
                    </a:cubicBezTo>
                    <a:cubicBezTo>
                      <a:pt x="39" y="76"/>
                      <a:pt x="30" y="64"/>
                      <a:pt x="22" y="52"/>
                    </a:cubicBezTo>
                    <a:cubicBezTo>
                      <a:pt x="22" y="45"/>
                      <a:pt x="21" y="38"/>
                      <a:pt x="20" y="32"/>
                    </a:cubicBezTo>
                    <a:cubicBezTo>
                      <a:pt x="36" y="63"/>
                      <a:pt x="56" y="93"/>
                      <a:pt x="73" y="124"/>
                    </a:cubicBezTo>
                    <a:cubicBezTo>
                      <a:pt x="74" y="126"/>
                      <a:pt x="78" y="124"/>
                      <a:pt x="77" y="122"/>
                    </a:cubicBezTo>
                    <a:cubicBezTo>
                      <a:pt x="58" y="86"/>
                      <a:pt x="35" y="53"/>
                      <a:pt x="17" y="16"/>
                    </a:cubicBezTo>
                    <a:cubicBezTo>
                      <a:pt x="16" y="13"/>
                      <a:pt x="16" y="9"/>
                      <a:pt x="15" y="5"/>
                    </a:cubicBezTo>
                    <a:cubicBezTo>
                      <a:pt x="14" y="3"/>
                      <a:pt x="12" y="2"/>
                      <a:pt x="11" y="2"/>
                    </a:cubicBezTo>
                    <a:cubicBezTo>
                      <a:pt x="9" y="0"/>
                      <a:pt x="5" y="1"/>
                      <a:pt x="6" y="4"/>
                    </a:cubicBezTo>
                    <a:cubicBezTo>
                      <a:pt x="7" y="4"/>
                      <a:pt x="7" y="5"/>
                      <a:pt x="7" y="6"/>
                    </a:cubicBezTo>
                    <a:cubicBezTo>
                      <a:pt x="2" y="34"/>
                      <a:pt x="4" y="62"/>
                      <a:pt x="7" y="90"/>
                    </a:cubicBezTo>
                    <a:cubicBezTo>
                      <a:pt x="8" y="106"/>
                      <a:pt x="0" y="124"/>
                      <a:pt x="14" y="136"/>
                    </a:cubicBezTo>
                    <a:cubicBezTo>
                      <a:pt x="20" y="140"/>
                      <a:pt x="26" y="134"/>
                      <a:pt x="26" y="129"/>
                    </a:cubicBezTo>
                    <a:cubicBezTo>
                      <a:pt x="41" y="148"/>
                      <a:pt x="71" y="148"/>
                      <a:pt x="94" y="151"/>
                    </a:cubicBezTo>
                    <a:cubicBezTo>
                      <a:pt x="101" y="152"/>
                      <a:pt x="103" y="143"/>
                      <a:pt x="97" y="140"/>
                    </a:cubicBezTo>
                    <a:close/>
                    <a:moveTo>
                      <a:pt x="24" y="102"/>
                    </a:moveTo>
                    <a:cubicBezTo>
                      <a:pt x="24" y="99"/>
                      <a:pt x="25" y="96"/>
                      <a:pt x="25" y="93"/>
                    </a:cubicBezTo>
                    <a:cubicBezTo>
                      <a:pt x="27" y="96"/>
                      <a:pt x="30" y="100"/>
                      <a:pt x="32" y="103"/>
                    </a:cubicBezTo>
                    <a:cubicBezTo>
                      <a:pt x="29" y="103"/>
                      <a:pt x="27" y="103"/>
                      <a:pt x="24" y="102"/>
                    </a:cubicBezTo>
                    <a:close/>
                    <a:moveTo>
                      <a:pt x="38" y="104"/>
                    </a:moveTo>
                    <a:cubicBezTo>
                      <a:pt x="37" y="104"/>
                      <a:pt x="37" y="104"/>
                      <a:pt x="36" y="104"/>
                    </a:cubicBezTo>
                    <a:cubicBezTo>
                      <a:pt x="33" y="99"/>
                      <a:pt x="29" y="93"/>
                      <a:pt x="25" y="88"/>
                    </a:cubicBezTo>
                    <a:cubicBezTo>
                      <a:pt x="25" y="86"/>
                      <a:pt x="25" y="83"/>
                      <a:pt x="25" y="81"/>
                    </a:cubicBezTo>
                    <a:cubicBezTo>
                      <a:pt x="25" y="78"/>
                      <a:pt x="25" y="76"/>
                      <a:pt x="24" y="73"/>
                    </a:cubicBezTo>
                    <a:cubicBezTo>
                      <a:pt x="31" y="85"/>
                      <a:pt x="38" y="96"/>
                      <a:pt x="45" y="108"/>
                    </a:cubicBezTo>
                    <a:cubicBezTo>
                      <a:pt x="43" y="107"/>
                      <a:pt x="40" y="105"/>
                      <a:pt x="38" y="104"/>
                    </a:cubicBezTo>
                    <a:close/>
                    <a:moveTo>
                      <a:pt x="53" y="110"/>
                    </a:moveTo>
                    <a:cubicBezTo>
                      <a:pt x="52" y="110"/>
                      <a:pt x="51" y="110"/>
                      <a:pt x="50" y="110"/>
                    </a:cubicBezTo>
                    <a:cubicBezTo>
                      <a:pt x="42" y="95"/>
                      <a:pt x="33" y="81"/>
                      <a:pt x="24" y="66"/>
                    </a:cubicBezTo>
                    <a:cubicBezTo>
                      <a:pt x="24" y="64"/>
                      <a:pt x="23" y="62"/>
                      <a:pt x="23" y="60"/>
                    </a:cubicBezTo>
                    <a:cubicBezTo>
                      <a:pt x="28" y="68"/>
                      <a:pt x="34" y="77"/>
                      <a:pt x="39" y="85"/>
                    </a:cubicBezTo>
                    <a:cubicBezTo>
                      <a:pt x="44" y="94"/>
                      <a:pt x="49" y="102"/>
                      <a:pt x="54" y="110"/>
                    </a:cubicBezTo>
                    <a:cubicBezTo>
                      <a:pt x="54" y="110"/>
                      <a:pt x="53" y="110"/>
                      <a:pt x="53" y="110"/>
                    </a:cubicBezTo>
                    <a:close/>
                    <a:moveTo>
                      <a:pt x="61" y="129"/>
                    </a:moveTo>
                    <a:cubicBezTo>
                      <a:pt x="61" y="128"/>
                      <a:pt x="60" y="127"/>
                      <a:pt x="60" y="126"/>
                    </a:cubicBezTo>
                    <a:cubicBezTo>
                      <a:pt x="60" y="125"/>
                      <a:pt x="60" y="125"/>
                      <a:pt x="61" y="124"/>
                    </a:cubicBezTo>
                    <a:cubicBezTo>
                      <a:pt x="61" y="124"/>
                      <a:pt x="61" y="123"/>
                      <a:pt x="61" y="123"/>
                    </a:cubicBezTo>
                    <a:cubicBezTo>
                      <a:pt x="62" y="125"/>
                      <a:pt x="64" y="128"/>
                      <a:pt x="65" y="130"/>
                    </a:cubicBezTo>
                    <a:cubicBezTo>
                      <a:pt x="64" y="130"/>
                      <a:pt x="63" y="129"/>
                      <a:pt x="61" y="1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2" name="i$liḋe-Freeform 421">
                <a:extLst>
                  <a:ext uri="{FF2B5EF4-FFF2-40B4-BE49-F238E27FC236}">
                    <a16:creationId xmlns:a16="http://schemas.microsoft.com/office/drawing/2014/main" id="{85D6C8CC-FAE6-405A-9E08-27D190A22DAB}"/>
                  </a:ext>
                </a:extLst>
              </p:cNvPr>
              <p:cNvSpPr>
                <a:spLocks/>
              </p:cNvSpPr>
              <p:nvPr/>
            </p:nvSpPr>
            <p:spPr bwMode="auto">
              <a:xfrm>
                <a:off x="5357" y="2464"/>
                <a:ext cx="72" cy="120"/>
              </a:xfrm>
              <a:custGeom>
                <a:avLst/>
                <a:gdLst>
                  <a:gd name="T0" fmla="*/ 64 w 65"/>
                  <a:gd name="T1" fmla="*/ 106 h 109"/>
                  <a:gd name="T2" fmla="*/ 4 w 65"/>
                  <a:gd name="T3" fmla="*/ 2 h 109"/>
                  <a:gd name="T4" fmla="*/ 1 w 65"/>
                  <a:gd name="T5" fmla="*/ 4 h 109"/>
                  <a:gd name="T6" fmla="*/ 62 w 65"/>
                  <a:gd name="T7" fmla="*/ 108 h 109"/>
                  <a:gd name="T8" fmla="*/ 64 w 65"/>
                  <a:gd name="T9" fmla="*/ 106 h 109"/>
                </a:gdLst>
                <a:ahLst/>
                <a:cxnLst>
                  <a:cxn ang="0">
                    <a:pos x="T0" y="T1"/>
                  </a:cxn>
                  <a:cxn ang="0">
                    <a:pos x="T2" y="T3"/>
                  </a:cxn>
                  <a:cxn ang="0">
                    <a:pos x="T4" y="T5"/>
                  </a:cxn>
                  <a:cxn ang="0">
                    <a:pos x="T6" y="T7"/>
                  </a:cxn>
                  <a:cxn ang="0">
                    <a:pos x="T8" y="T9"/>
                  </a:cxn>
                </a:cxnLst>
                <a:rect l="0" t="0" r="r" b="b"/>
                <a:pathLst>
                  <a:path w="65" h="109">
                    <a:moveTo>
                      <a:pt x="64" y="106"/>
                    </a:moveTo>
                    <a:cubicBezTo>
                      <a:pt x="44" y="71"/>
                      <a:pt x="24" y="37"/>
                      <a:pt x="4" y="2"/>
                    </a:cubicBezTo>
                    <a:cubicBezTo>
                      <a:pt x="3" y="0"/>
                      <a:pt x="0" y="2"/>
                      <a:pt x="1" y="4"/>
                    </a:cubicBezTo>
                    <a:cubicBezTo>
                      <a:pt x="21" y="39"/>
                      <a:pt x="40" y="74"/>
                      <a:pt x="62" y="108"/>
                    </a:cubicBezTo>
                    <a:cubicBezTo>
                      <a:pt x="63" y="109"/>
                      <a:pt x="65" y="107"/>
                      <a:pt x="64" y="10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3" name="i$liḋe-Freeform 422">
                <a:extLst>
                  <a:ext uri="{FF2B5EF4-FFF2-40B4-BE49-F238E27FC236}">
                    <a16:creationId xmlns:a16="http://schemas.microsoft.com/office/drawing/2014/main" id="{1E6BC80D-346B-4B88-A1DF-A246A4B68BA9}"/>
                  </a:ext>
                </a:extLst>
              </p:cNvPr>
              <p:cNvSpPr>
                <a:spLocks/>
              </p:cNvSpPr>
              <p:nvPr/>
            </p:nvSpPr>
            <p:spPr bwMode="auto">
              <a:xfrm>
                <a:off x="5393" y="2075"/>
                <a:ext cx="2"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4" name="i$liḋe-Freeform 423">
                <a:extLst>
                  <a:ext uri="{FF2B5EF4-FFF2-40B4-BE49-F238E27FC236}">
                    <a16:creationId xmlns:a16="http://schemas.microsoft.com/office/drawing/2014/main" id="{65A9D72C-80AF-48B2-B4FA-F1E4D69F255D}"/>
                  </a:ext>
                </a:extLst>
              </p:cNvPr>
              <p:cNvSpPr>
                <a:spLocks/>
              </p:cNvSpPr>
              <p:nvPr/>
            </p:nvSpPr>
            <p:spPr bwMode="auto">
              <a:xfrm>
                <a:off x="3911" y="927"/>
                <a:ext cx="267" cy="494"/>
              </a:xfrm>
              <a:custGeom>
                <a:avLst/>
                <a:gdLst>
                  <a:gd name="T0" fmla="*/ 219 w 243"/>
                  <a:gd name="T1" fmla="*/ 409 h 449"/>
                  <a:gd name="T2" fmla="*/ 202 w 243"/>
                  <a:gd name="T3" fmla="*/ 395 h 449"/>
                  <a:gd name="T4" fmla="*/ 193 w 243"/>
                  <a:gd name="T5" fmla="*/ 389 h 449"/>
                  <a:gd name="T6" fmla="*/ 78 w 243"/>
                  <a:gd name="T7" fmla="*/ 230 h 449"/>
                  <a:gd name="T8" fmla="*/ 165 w 243"/>
                  <a:gd name="T9" fmla="*/ 372 h 449"/>
                  <a:gd name="T10" fmla="*/ 65 w 243"/>
                  <a:gd name="T11" fmla="*/ 221 h 449"/>
                  <a:gd name="T12" fmla="*/ 100 w 243"/>
                  <a:gd name="T13" fmla="*/ 251 h 449"/>
                  <a:gd name="T14" fmla="*/ 61 w 243"/>
                  <a:gd name="T15" fmla="*/ 136 h 449"/>
                  <a:gd name="T16" fmla="*/ 61 w 243"/>
                  <a:gd name="T17" fmla="*/ 128 h 449"/>
                  <a:gd name="T18" fmla="*/ 54 w 243"/>
                  <a:gd name="T19" fmla="*/ 117 h 449"/>
                  <a:gd name="T20" fmla="*/ 5 w 243"/>
                  <a:gd name="T21" fmla="*/ 3 h 449"/>
                  <a:gd name="T22" fmla="*/ 6 w 243"/>
                  <a:gd name="T23" fmla="*/ 211 h 449"/>
                  <a:gd name="T24" fmla="*/ 13 w 243"/>
                  <a:gd name="T25" fmla="*/ 305 h 449"/>
                  <a:gd name="T26" fmla="*/ 38 w 243"/>
                  <a:gd name="T27" fmla="*/ 320 h 449"/>
                  <a:gd name="T28" fmla="*/ 61 w 243"/>
                  <a:gd name="T29" fmla="*/ 335 h 449"/>
                  <a:gd name="T30" fmla="*/ 142 w 243"/>
                  <a:gd name="T31" fmla="*/ 387 h 449"/>
                  <a:gd name="T32" fmla="*/ 220 w 243"/>
                  <a:gd name="T33" fmla="*/ 429 h 449"/>
                  <a:gd name="T34" fmla="*/ 216 w 243"/>
                  <a:gd name="T35" fmla="*/ 421 h 449"/>
                  <a:gd name="T36" fmla="*/ 23 w 243"/>
                  <a:gd name="T37" fmla="*/ 293 h 449"/>
                  <a:gd name="T38" fmla="*/ 23 w 243"/>
                  <a:gd name="T39" fmla="*/ 293 h 449"/>
                  <a:gd name="T40" fmla="*/ 44 w 243"/>
                  <a:gd name="T41" fmla="*/ 306 h 449"/>
                  <a:gd name="T42" fmla="*/ 33 w 243"/>
                  <a:gd name="T43" fmla="*/ 277 h 449"/>
                  <a:gd name="T44" fmla="*/ 25 w 243"/>
                  <a:gd name="T45" fmla="*/ 252 h 449"/>
                  <a:gd name="T46" fmla="*/ 45 w 243"/>
                  <a:gd name="T47" fmla="*/ 274 h 449"/>
                  <a:gd name="T48" fmla="*/ 22 w 243"/>
                  <a:gd name="T49" fmla="*/ 221 h 449"/>
                  <a:gd name="T50" fmla="*/ 48 w 243"/>
                  <a:gd name="T51" fmla="*/ 255 h 449"/>
                  <a:gd name="T52" fmla="*/ 50 w 243"/>
                  <a:gd name="T53" fmla="*/ 244 h 449"/>
                  <a:gd name="T54" fmla="*/ 17 w 243"/>
                  <a:gd name="T55" fmla="*/ 175 h 449"/>
                  <a:gd name="T56" fmla="*/ 52 w 243"/>
                  <a:gd name="T57" fmla="*/ 230 h 449"/>
                  <a:gd name="T58" fmla="*/ 52 w 243"/>
                  <a:gd name="T59" fmla="*/ 222 h 449"/>
                  <a:gd name="T60" fmla="*/ 25 w 243"/>
                  <a:gd name="T61" fmla="*/ 153 h 449"/>
                  <a:gd name="T62" fmla="*/ 54 w 243"/>
                  <a:gd name="T63" fmla="*/ 154 h 449"/>
                  <a:gd name="T64" fmla="*/ 54 w 243"/>
                  <a:gd name="T65" fmla="*/ 165 h 449"/>
                  <a:gd name="T66" fmla="*/ 15 w 243"/>
                  <a:gd name="T67" fmla="*/ 126 h 449"/>
                  <a:gd name="T68" fmla="*/ 54 w 243"/>
                  <a:gd name="T69" fmla="*/ 154 h 449"/>
                  <a:gd name="T70" fmla="*/ 65 w 243"/>
                  <a:gd name="T71" fmla="*/ 316 h 449"/>
                  <a:gd name="T72" fmla="*/ 73 w 243"/>
                  <a:gd name="T73" fmla="*/ 320 h 449"/>
                  <a:gd name="T74" fmla="*/ 84 w 243"/>
                  <a:gd name="T75" fmla="*/ 326 h 449"/>
                  <a:gd name="T76" fmla="*/ 64 w 243"/>
                  <a:gd name="T77" fmla="*/ 284 h 449"/>
                  <a:gd name="T78" fmla="*/ 91 w 243"/>
                  <a:gd name="T79" fmla="*/ 329 h 449"/>
                  <a:gd name="T80" fmla="*/ 65 w 243"/>
                  <a:gd name="T81" fmla="*/ 256 h 449"/>
                  <a:gd name="T82" fmla="*/ 119 w 243"/>
                  <a:gd name="T83" fmla="*/ 342 h 449"/>
                  <a:gd name="T84" fmla="*/ 115 w 243"/>
                  <a:gd name="T85" fmla="*/ 319 h 449"/>
                  <a:gd name="T86" fmla="*/ 159 w 243"/>
                  <a:gd name="T87" fmla="*/ 367 h 449"/>
                  <a:gd name="T88" fmla="*/ 117 w 243"/>
                  <a:gd name="T89" fmla="*/ 313 h 449"/>
                  <a:gd name="T90" fmla="*/ 119 w 243"/>
                  <a:gd name="T91" fmla="*/ 342 h 449"/>
                  <a:gd name="T92" fmla="*/ 133 w 243"/>
                  <a:gd name="T93" fmla="*/ 363 h 449"/>
                  <a:gd name="T94" fmla="*/ 148 w 243"/>
                  <a:gd name="T95" fmla="*/ 373 h 449"/>
                  <a:gd name="T96" fmla="*/ 169 w 243"/>
                  <a:gd name="T97" fmla="*/ 379 h 449"/>
                  <a:gd name="T98" fmla="*/ 179 w 243"/>
                  <a:gd name="T99" fmla="*/ 389 h 449"/>
                  <a:gd name="T100" fmla="*/ 189 w 243"/>
                  <a:gd name="T101" fmla="*/ 394 h 449"/>
                  <a:gd name="T102" fmla="*/ 194 w 243"/>
                  <a:gd name="T103" fmla="*/ 394 h 449"/>
                  <a:gd name="T104" fmla="*/ 196 w 243"/>
                  <a:gd name="T105" fmla="*/ 39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3" h="449">
                    <a:moveTo>
                      <a:pt x="242" y="447"/>
                    </a:moveTo>
                    <a:cubicBezTo>
                      <a:pt x="234" y="438"/>
                      <a:pt x="227" y="429"/>
                      <a:pt x="220" y="419"/>
                    </a:cubicBezTo>
                    <a:cubicBezTo>
                      <a:pt x="223" y="417"/>
                      <a:pt x="223" y="412"/>
                      <a:pt x="219" y="409"/>
                    </a:cubicBezTo>
                    <a:cubicBezTo>
                      <a:pt x="216" y="408"/>
                      <a:pt x="214" y="406"/>
                      <a:pt x="212" y="405"/>
                    </a:cubicBezTo>
                    <a:cubicBezTo>
                      <a:pt x="212" y="405"/>
                      <a:pt x="212" y="404"/>
                      <a:pt x="212" y="403"/>
                    </a:cubicBezTo>
                    <a:cubicBezTo>
                      <a:pt x="209" y="400"/>
                      <a:pt x="206" y="398"/>
                      <a:pt x="202" y="395"/>
                    </a:cubicBezTo>
                    <a:cubicBezTo>
                      <a:pt x="174" y="355"/>
                      <a:pt x="150" y="313"/>
                      <a:pt x="123" y="272"/>
                    </a:cubicBezTo>
                    <a:cubicBezTo>
                      <a:pt x="122" y="270"/>
                      <a:pt x="120" y="272"/>
                      <a:pt x="121" y="273"/>
                    </a:cubicBezTo>
                    <a:cubicBezTo>
                      <a:pt x="145" y="311"/>
                      <a:pt x="167" y="351"/>
                      <a:pt x="193" y="389"/>
                    </a:cubicBezTo>
                    <a:cubicBezTo>
                      <a:pt x="191" y="388"/>
                      <a:pt x="189" y="387"/>
                      <a:pt x="188" y="386"/>
                    </a:cubicBezTo>
                    <a:cubicBezTo>
                      <a:pt x="150" y="334"/>
                      <a:pt x="114" y="283"/>
                      <a:pt x="80" y="229"/>
                    </a:cubicBezTo>
                    <a:cubicBezTo>
                      <a:pt x="79" y="228"/>
                      <a:pt x="78" y="229"/>
                      <a:pt x="78" y="230"/>
                    </a:cubicBezTo>
                    <a:cubicBezTo>
                      <a:pt x="110" y="281"/>
                      <a:pt x="144" y="332"/>
                      <a:pt x="180" y="381"/>
                    </a:cubicBezTo>
                    <a:cubicBezTo>
                      <a:pt x="175" y="378"/>
                      <a:pt x="171" y="376"/>
                      <a:pt x="167" y="373"/>
                    </a:cubicBezTo>
                    <a:cubicBezTo>
                      <a:pt x="166" y="372"/>
                      <a:pt x="166" y="372"/>
                      <a:pt x="165" y="372"/>
                    </a:cubicBezTo>
                    <a:cubicBezTo>
                      <a:pt x="140" y="339"/>
                      <a:pt x="116" y="305"/>
                      <a:pt x="93" y="270"/>
                    </a:cubicBezTo>
                    <a:cubicBezTo>
                      <a:pt x="84" y="254"/>
                      <a:pt x="74" y="238"/>
                      <a:pt x="65" y="221"/>
                    </a:cubicBezTo>
                    <a:cubicBezTo>
                      <a:pt x="65" y="221"/>
                      <a:pt x="65" y="221"/>
                      <a:pt x="65" y="221"/>
                    </a:cubicBezTo>
                    <a:cubicBezTo>
                      <a:pt x="65" y="218"/>
                      <a:pt x="65" y="214"/>
                      <a:pt x="64" y="211"/>
                    </a:cubicBezTo>
                    <a:cubicBezTo>
                      <a:pt x="64" y="202"/>
                      <a:pt x="64" y="193"/>
                      <a:pt x="63" y="183"/>
                    </a:cubicBezTo>
                    <a:cubicBezTo>
                      <a:pt x="75" y="206"/>
                      <a:pt x="87" y="229"/>
                      <a:pt x="100" y="251"/>
                    </a:cubicBezTo>
                    <a:cubicBezTo>
                      <a:pt x="101" y="253"/>
                      <a:pt x="105" y="251"/>
                      <a:pt x="104" y="248"/>
                    </a:cubicBezTo>
                    <a:cubicBezTo>
                      <a:pt x="89" y="223"/>
                      <a:pt x="76" y="197"/>
                      <a:pt x="63" y="172"/>
                    </a:cubicBezTo>
                    <a:cubicBezTo>
                      <a:pt x="62" y="160"/>
                      <a:pt x="62" y="148"/>
                      <a:pt x="61" y="136"/>
                    </a:cubicBezTo>
                    <a:cubicBezTo>
                      <a:pt x="67" y="147"/>
                      <a:pt x="73" y="157"/>
                      <a:pt x="80" y="167"/>
                    </a:cubicBezTo>
                    <a:cubicBezTo>
                      <a:pt x="81" y="169"/>
                      <a:pt x="85" y="167"/>
                      <a:pt x="83" y="165"/>
                    </a:cubicBezTo>
                    <a:cubicBezTo>
                      <a:pt x="76" y="152"/>
                      <a:pt x="68" y="140"/>
                      <a:pt x="61" y="128"/>
                    </a:cubicBezTo>
                    <a:cubicBezTo>
                      <a:pt x="60" y="116"/>
                      <a:pt x="59" y="104"/>
                      <a:pt x="58" y="92"/>
                    </a:cubicBezTo>
                    <a:cubicBezTo>
                      <a:pt x="58" y="89"/>
                      <a:pt x="54" y="90"/>
                      <a:pt x="54" y="92"/>
                    </a:cubicBezTo>
                    <a:cubicBezTo>
                      <a:pt x="54" y="100"/>
                      <a:pt x="54" y="109"/>
                      <a:pt x="54" y="117"/>
                    </a:cubicBezTo>
                    <a:cubicBezTo>
                      <a:pt x="39" y="90"/>
                      <a:pt x="25" y="64"/>
                      <a:pt x="12" y="36"/>
                    </a:cubicBezTo>
                    <a:cubicBezTo>
                      <a:pt x="11" y="25"/>
                      <a:pt x="11" y="14"/>
                      <a:pt x="10" y="3"/>
                    </a:cubicBezTo>
                    <a:cubicBezTo>
                      <a:pt x="10" y="0"/>
                      <a:pt x="5" y="0"/>
                      <a:pt x="5" y="3"/>
                    </a:cubicBezTo>
                    <a:cubicBezTo>
                      <a:pt x="4" y="50"/>
                      <a:pt x="5" y="97"/>
                      <a:pt x="5" y="143"/>
                    </a:cubicBezTo>
                    <a:cubicBezTo>
                      <a:pt x="5" y="166"/>
                      <a:pt x="5" y="188"/>
                      <a:pt x="6" y="211"/>
                    </a:cubicBezTo>
                    <a:cubicBezTo>
                      <a:pt x="6" y="211"/>
                      <a:pt x="6" y="211"/>
                      <a:pt x="6" y="211"/>
                    </a:cubicBezTo>
                    <a:cubicBezTo>
                      <a:pt x="5" y="214"/>
                      <a:pt x="5" y="219"/>
                      <a:pt x="7" y="223"/>
                    </a:cubicBezTo>
                    <a:cubicBezTo>
                      <a:pt x="8" y="245"/>
                      <a:pt x="5" y="268"/>
                      <a:pt x="4" y="290"/>
                    </a:cubicBezTo>
                    <a:cubicBezTo>
                      <a:pt x="0" y="296"/>
                      <a:pt x="5" y="307"/>
                      <a:pt x="13" y="305"/>
                    </a:cubicBezTo>
                    <a:cubicBezTo>
                      <a:pt x="14" y="305"/>
                      <a:pt x="15" y="305"/>
                      <a:pt x="16" y="304"/>
                    </a:cubicBezTo>
                    <a:cubicBezTo>
                      <a:pt x="17" y="304"/>
                      <a:pt x="17" y="304"/>
                      <a:pt x="18" y="305"/>
                    </a:cubicBezTo>
                    <a:cubicBezTo>
                      <a:pt x="22" y="312"/>
                      <a:pt x="29" y="318"/>
                      <a:pt x="38" y="320"/>
                    </a:cubicBezTo>
                    <a:cubicBezTo>
                      <a:pt x="42" y="322"/>
                      <a:pt x="45" y="325"/>
                      <a:pt x="48" y="327"/>
                    </a:cubicBezTo>
                    <a:cubicBezTo>
                      <a:pt x="49" y="328"/>
                      <a:pt x="50" y="329"/>
                      <a:pt x="52" y="329"/>
                    </a:cubicBezTo>
                    <a:cubicBezTo>
                      <a:pt x="54" y="331"/>
                      <a:pt x="57" y="333"/>
                      <a:pt x="61" y="335"/>
                    </a:cubicBezTo>
                    <a:cubicBezTo>
                      <a:pt x="73" y="342"/>
                      <a:pt x="84" y="346"/>
                      <a:pt x="97" y="350"/>
                    </a:cubicBezTo>
                    <a:cubicBezTo>
                      <a:pt x="98" y="351"/>
                      <a:pt x="99" y="351"/>
                      <a:pt x="100" y="352"/>
                    </a:cubicBezTo>
                    <a:cubicBezTo>
                      <a:pt x="115" y="362"/>
                      <a:pt x="127" y="377"/>
                      <a:pt x="142" y="387"/>
                    </a:cubicBezTo>
                    <a:cubicBezTo>
                      <a:pt x="163" y="400"/>
                      <a:pt x="185" y="411"/>
                      <a:pt x="208" y="418"/>
                    </a:cubicBezTo>
                    <a:cubicBezTo>
                      <a:pt x="211" y="422"/>
                      <a:pt x="214" y="427"/>
                      <a:pt x="218" y="431"/>
                    </a:cubicBezTo>
                    <a:cubicBezTo>
                      <a:pt x="219" y="432"/>
                      <a:pt x="220" y="430"/>
                      <a:pt x="220" y="429"/>
                    </a:cubicBezTo>
                    <a:cubicBezTo>
                      <a:pt x="217" y="426"/>
                      <a:pt x="215" y="423"/>
                      <a:pt x="213" y="420"/>
                    </a:cubicBezTo>
                    <a:cubicBezTo>
                      <a:pt x="213" y="420"/>
                      <a:pt x="213" y="420"/>
                      <a:pt x="214" y="420"/>
                    </a:cubicBezTo>
                    <a:cubicBezTo>
                      <a:pt x="214" y="421"/>
                      <a:pt x="215" y="421"/>
                      <a:pt x="216" y="421"/>
                    </a:cubicBezTo>
                    <a:cubicBezTo>
                      <a:pt x="224" y="430"/>
                      <a:pt x="232" y="440"/>
                      <a:pt x="241" y="448"/>
                    </a:cubicBezTo>
                    <a:cubicBezTo>
                      <a:pt x="242" y="449"/>
                      <a:pt x="243" y="448"/>
                      <a:pt x="242" y="447"/>
                    </a:cubicBezTo>
                    <a:close/>
                    <a:moveTo>
                      <a:pt x="23" y="293"/>
                    </a:moveTo>
                    <a:cubicBezTo>
                      <a:pt x="24" y="291"/>
                      <a:pt x="24" y="289"/>
                      <a:pt x="24" y="287"/>
                    </a:cubicBezTo>
                    <a:cubicBezTo>
                      <a:pt x="26" y="290"/>
                      <a:pt x="28" y="293"/>
                      <a:pt x="30" y="296"/>
                    </a:cubicBezTo>
                    <a:cubicBezTo>
                      <a:pt x="28" y="295"/>
                      <a:pt x="25" y="294"/>
                      <a:pt x="23" y="293"/>
                    </a:cubicBezTo>
                    <a:close/>
                    <a:moveTo>
                      <a:pt x="25" y="281"/>
                    </a:moveTo>
                    <a:cubicBezTo>
                      <a:pt x="25" y="278"/>
                      <a:pt x="25" y="276"/>
                      <a:pt x="25" y="274"/>
                    </a:cubicBezTo>
                    <a:cubicBezTo>
                      <a:pt x="30" y="285"/>
                      <a:pt x="37" y="296"/>
                      <a:pt x="44" y="306"/>
                    </a:cubicBezTo>
                    <a:cubicBezTo>
                      <a:pt x="37" y="298"/>
                      <a:pt x="31" y="290"/>
                      <a:pt x="25" y="281"/>
                    </a:cubicBezTo>
                    <a:close/>
                    <a:moveTo>
                      <a:pt x="44" y="294"/>
                    </a:moveTo>
                    <a:cubicBezTo>
                      <a:pt x="40" y="288"/>
                      <a:pt x="37" y="283"/>
                      <a:pt x="33" y="277"/>
                    </a:cubicBezTo>
                    <a:cubicBezTo>
                      <a:pt x="31" y="273"/>
                      <a:pt x="29" y="270"/>
                      <a:pt x="27" y="267"/>
                    </a:cubicBezTo>
                    <a:cubicBezTo>
                      <a:pt x="27" y="266"/>
                      <a:pt x="26" y="265"/>
                      <a:pt x="25" y="264"/>
                    </a:cubicBezTo>
                    <a:cubicBezTo>
                      <a:pt x="25" y="260"/>
                      <a:pt x="25" y="256"/>
                      <a:pt x="25" y="252"/>
                    </a:cubicBezTo>
                    <a:cubicBezTo>
                      <a:pt x="32" y="262"/>
                      <a:pt x="38" y="273"/>
                      <a:pt x="45" y="283"/>
                    </a:cubicBezTo>
                    <a:cubicBezTo>
                      <a:pt x="44" y="287"/>
                      <a:pt x="44" y="290"/>
                      <a:pt x="44" y="294"/>
                    </a:cubicBezTo>
                    <a:close/>
                    <a:moveTo>
                      <a:pt x="45" y="274"/>
                    </a:moveTo>
                    <a:cubicBezTo>
                      <a:pt x="41" y="267"/>
                      <a:pt x="37" y="260"/>
                      <a:pt x="33" y="253"/>
                    </a:cubicBezTo>
                    <a:cubicBezTo>
                      <a:pt x="31" y="251"/>
                      <a:pt x="28" y="247"/>
                      <a:pt x="25" y="243"/>
                    </a:cubicBezTo>
                    <a:cubicBezTo>
                      <a:pt x="24" y="235"/>
                      <a:pt x="23" y="228"/>
                      <a:pt x="22" y="221"/>
                    </a:cubicBezTo>
                    <a:cubicBezTo>
                      <a:pt x="31" y="235"/>
                      <a:pt x="39" y="249"/>
                      <a:pt x="47" y="263"/>
                    </a:cubicBezTo>
                    <a:cubicBezTo>
                      <a:pt x="46" y="267"/>
                      <a:pt x="46" y="271"/>
                      <a:pt x="45" y="274"/>
                    </a:cubicBezTo>
                    <a:close/>
                    <a:moveTo>
                      <a:pt x="48" y="255"/>
                    </a:moveTo>
                    <a:cubicBezTo>
                      <a:pt x="39" y="240"/>
                      <a:pt x="30" y="224"/>
                      <a:pt x="21" y="209"/>
                    </a:cubicBezTo>
                    <a:cubicBezTo>
                      <a:pt x="20" y="200"/>
                      <a:pt x="19" y="192"/>
                      <a:pt x="18" y="184"/>
                    </a:cubicBezTo>
                    <a:cubicBezTo>
                      <a:pt x="28" y="204"/>
                      <a:pt x="39" y="224"/>
                      <a:pt x="50" y="244"/>
                    </a:cubicBezTo>
                    <a:cubicBezTo>
                      <a:pt x="49" y="248"/>
                      <a:pt x="49" y="252"/>
                      <a:pt x="48" y="255"/>
                    </a:cubicBezTo>
                    <a:close/>
                    <a:moveTo>
                      <a:pt x="51" y="236"/>
                    </a:moveTo>
                    <a:cubicBezTo>
                      <a:pt x="39" y="216"/>
                      <a:pt x="28" y="196"/>
                      <a:pt x="17" y="175"/>
                    </a:cubicBezTo>
                    <a:cubicBezTo>
                      <a:pt x="17" y="175"/>
                      <a:pt x="17" y="175"/>
                      <a:pt x="17" y="175"/>
                    </a:cubicBezTo>
                    <a:cubicBezTo>
                      <a:pt x="17" y="170"/>
                      <a:pt x="16" y="165"/>
                      <a:pt x="16" y="159"/>
                    </a:cubicBezTo>
                    <a:cubicBezTo>
                      <a:pt x="27" y="183"/>
                      <a:pt x="39" y="207"/>
                      <a:pt x="52" y="230"/>
                    </a:cubicBezTo>
                    <a:cubicBezTo>
                      <a:pt x="51" y="232"/>
                      <a:pt x="51" y="234"/>
                      <a:pt x="51" y="236"/>
                    </a:cubicBezTo>
                    <a:close/>
                    <a:moveTo>
                      <a:pt x="53" y="218"/>
                    </a:moveTo>
                    <a:cubicBezTo>
                      <a:pt x="53" y="219"/>
                      <a:pt x="52" y="220"/>
                      <a:pt x="52" y="222"/>
                    </a:cubicBezTo>
                    <a:cubicBezTo>
                      <a:pt x="40" y="198"/>
                      <a:pt x="27" y="174"/>
                      <a:pt x="16" y="150"/>
                    </a:cubicBezTo>
                    <a:cubicBezTo>
                      <a:pt x="16" y="145"/>
                      <a:pt x="15" y="140"/>
                      <a:pt x="15" y="134"/>
                    </a:cubicBezTo>
                    <a:cubicBezTo>
                      <a:pt x="19" y="141"/>
                      <a:pt x="22" y="147"/>
                      <a:pt x="25" y="153"/>
                    </a:cubicBezTo>
                    <a:cubicBezTo>
                      <a:pt x="34" y="173"/>
                      <a:pt x="43" y="191"/>
                      <a:pt x="53" y="210"/>
                    </a:cubicBezTo>
                    <a:cubicBezTo>
                      <a:pt x="53" y="213"/>
                      <a:pt x="53" y="215"/>
                      <a:pt x="53" y="218"/>
                    </a:cubicBezTo>
                    <a:close/>
                    <a:moveTo>
                      <a:pt x="54" y="154"/>
                    </a:moveTo>
                    <a:cubicBezTo>
                      <a:pt x="42" y="131"/>
                      <a:pt x="31" y="107"/>
                      <a:pt x="20" y="84"/>
                    </a:cubicBezTo>
                    <a:cubicBezTo>
                      <a:pt x="19" y="81"/>
                      <a:pt x="15" y="83"/>
                      <a:pt x="16" y="85"/>
                    </a:cubicBezTo>
                    <a:cubicBezTo>
                      <a:pt x="28" y="112"/>
                      <a:pt x="41" y="139"/>
                      <a:pt x="54" y="165"/>
                    </a:cubicBezTo>
                    <a:cubicBezTo>
                      <a:pt x="54" y="177"/>
                      <a:pt x="54" y="188"/>
                      <a:pt x="53" y="200"/>
                    </a:cubicBezTo>
                    <a:cubicBezTo>
                      <a:pt x="47" y="188"/>
                      <a:pt x="41" y="176"/>
                      <a:pt x="35" y="165"/>
                    </a:cubicBezTo>
                    <a:cubicBezTo>
                      <a:pt x="30" y="153"/>
                      <a:pt x="21" y="139"/>
                      <a:pt x="15" y="126"/>
                    </a:cubicBezTo>
                    <a:cubicBezTo>
                      <a:pt x="14" y="98"/>
                      <a:pt x="13" y="70"/>
                      <a:pt x="12" y="43"/>
                    </a:cubicBezTo>
                    <a:cubicBezTo>
                      <a:pt x="24" y="71"/>
                      <a:pt x="39" y="98"/>
                      <a:pt x="54" y="124"/>
                    </a:cubicBezTo>
                    <a:cubicBezTo>
                      <a:pt x="54" y="134"/>
                      <a:pt x="54" y="144"/>
                      <a:pt x="54" y="154"/>
                    </a:cubicBezTo>
                    <a:close/>
                    <a:moveTo>
                      <a:pt x="61" y="314"/>
                    </a:moveTo>
                    <a:cubicBezTo>
                      <a:pt x="61" y="313"/>
                      <a:pt x="62" y="312"/>
                      <a:pt x="62" y="311"/>
                    </a:cubicBezTo>
                    <a:cubicBezTo>
                      <a:pt x="63" y="313"/>
                      <a:pt x="64" y="314"/>
                      <a:pt x="65" y="316"/>
                    </a:cubicBezTo>
                    <a:cubicBezTo>
                      <a:pt x="64" y="315"/>
                      <a:pt x="62" y="315"/>
                      <a:pt x="61" y="314"/>
                    </a:cubicBezTo>
                    <a:close/>
                    <a:moveTo>
                      <a:pt x="74" y="321"/>
                    </a:moveTo>
                    <a:cubicBezTo>
                      <a:pt x="73" y="321"/>
                      <a:pt x="73" y="320"/>
                      <a:pt x="73" y="320"/>
                    </a:cubicBezTo>
                    <a:cubicBezTo>
                      <a:pt x="69" y="314"/>
                      <a:pt x="66" y="309"/>
                      <a:pt x="63" y="303"/>
                    </a:cubicBezTo>
                    <a:cubicBezTo>
                      <a:pt x="63" y="299"/>
                      <a:pt x="63" y="296"/>
                      <a:pt x="64" y="292"/>
                    </a:cubicBezTo>
                    <a:cubicBezTo>
                      <a:pt x="71" y="303"/>
                      <a:pt x="77" y="315"/>
                      <a:pt x="84" y="326"/>
                    </a:cubicBezTo>
                    <a:cubicBezTo>
                      <a:pt x="81" y="324"/>
                      <a:pt x="77" y="323"/>
                      <a:pt x="74" y="321"/>
                    </a:cubicBezTo>
                    <a:close/>
                    <a:moveTo>
                      <a:pt x="91" y="329"/>
                    </a:moveTo>
                    <a:cubicBezTo>
                      <a:pt x="82" y="314"/>
                      <a:pt x="73" y="299"/>
                      <a:pt x="64" y="284"/>
                    </a:cubicBezTo>
                    <a:cubicBezTo>
                      <a:pt x="65" y="279"/>
                      <a:pt x="65" y="275"/>
                      <a:pt x="65" y="271"/>
                    </a:cubicBezTo>
                    <a:cubicBezTo>
                      <a:pt x="77" y="292"/>
                      <a:pt x="90" y="314"/>
                      <a:pt x="103" y="335"/>
                    </a:cubicBezTo>
                    <a:cubicBezTo>
                      <a:pt x="99" y="333"/>
                      <a:pt x="95" y="331"/>
                      <a:pt x="91" y="329"/>
                    </a:cubicBezTo>
                    <a:close/>
                    <a:moveTo>
                      <a:pt x="111" y="338"/>
                    </a:moveTo>
                    <a:cubicBezTo>
                      <a:pt x="95" y="313"/>
                      <a:pt x="80" y="287"/>
                      <a:pt x="65" y="261"/>
                    </a:cubicBezTo>
                    <a:cubicBezTo>
                      <a:pt x="65" y="260"/>
                      <a:pt x="65" y="258"/>
                      <a:pt x="65" y="256"/>
                    </a:cubicBezTo>
                    <a:cubicBezTo>
                      <a:pt x="81" y="284"/>
                      <a:pt x="97" y="312"/>
                      <a:pt x="114" y="340"/>
                    </a:cubicBezTo>
                    <a:cubicBezTo>
                      <a:pt x="113" y="339"/>
                      <a:pt x="112" y="339"/>
                      <a:pt x="111" y="338"/>
                    </a:cubicBezTo>
                    <a:close/>
                    <a:moveTo>
                      <a:pt x="119" y="342"/>
                    </a:moveTo>
                    <a:cubicBezTo>
                      <a:pt x="101" y="310"/>
                      <a:pt x="83" y="278"/>
                      <a:pt x="65" y="246"/>
                    </a:cubicBezTo>
                    <a:cubicBezTo>
                      <a:pt x="65" y="241"/>
                      <a:pt x="65" y="237"/>
                      <a:pt x="65" y="232"/>
                    </a:cubicBezTo>
                    <a:cubicBezTo>
                      <a:pt x="81" y="262"/>
                      <a:pt x="98" y="290"/>
                      <a:pt x="115" y="319"/>
                    </a:cubicBezTo>
                    <a:cubicBezTo>
                      <a:pt x="117" y="321"/>
                      <a:pt x="120" y="319"/>
                      <a:pt x="119" y="317"/>
                    </a:cubicBezTo>
                    <a:cubicBezTo>
                      <a:pt x="112" y="305"/>
                      <a:pt x="105" y="292"/>
                      <a:pt x="98" y="279"/>
                    </a:cubicBezTo>
                    <a:cubicBezTo>
                      <a:pt x="117" y="309"/>
                      <a:pt x="137" y="339"/>
                      <a:pt x="159" y="367"/>
                    </a:cubicBezTo>
                    <a:cubicBezTo>
                      <a:pt x="155" y="364"/>
                      <a:pt x="152" y="361"/>
                      <a:pt x="148" y="359"/>
                    </a:cubicBezTo>
                    <a:cubicBezTo>
                      <a:pt x="137" y="344"/>
                      <a:pt x="127" y="328"/>
                      <a:pt x="117" y="313"/>
                    </a:cubicBezTo>
                    <a:cubicBezTo>
                      <a:pt x="117" y="312"/>
                      <a:pt x="116" y="313"/>
                      <a:pt x="117" y="313"/>
                    </a:cubicBezTo>
                    <a:cubicBezTo>
                      <a:pt x="126" y="328"/>
                      <a:pt x="135" y="343"/>
                      <a:pt x="145" y="357"/>
                    </a:cubicBezTo>
                    <a:cubicBezTo>
                      <a:pt x="138" y="352"/>
                      <a:pt x="132" y="348"/>
                      <a:pt x="124" y="345"/>
                    </a:cubicBezTo>
                    <a:cubicBezTo>
                      <a:pt x="122" y="344"/>
                      <a:pt x="121" y="343"/>
                      <a:pt x="119" y="342"/>
                    </a:cubicBezTo>
                    <a:close/>
                    <a:moveTo>
                      <a:pt x="148" y="373"/>
                    </a:moveTo>
                    <a:cubicBezTo>
                      <a:pt x="143" y="369"/>
                      <a:pt x="139" y="366"/>
                      <a:pt x="134" y="363"/>
                    </a:cubicBezTo>
                    <a:cubicBezTo>
                      <a:pt x="134" y="363"/>
                      <a:pt x="134" y="363"/>
                      <a:pt x="133" y="363"/>
                    </a:cubicBezTo>
                    <a:cubicBezTo>
                      <a:pt x="141" y="366"/>
                      <a:pt x="148" y="369"/>
                      <a:pt x="156" y="373"/>
                    </a:cubicBezTo>
                    <a:cubicBezTo>
                      <a:pt x="158" y="375"/>
                      <a:pt x="159" y="377"/>
                      <a:pt x="161" y="380"/>
                    </a:cubicBezTo>
                    <a:cubicBezTo>
                      <a:pt x="156" y="377"/>
                      <a:pt x="152" y="375"/>
                      <a:pt x="148" y="373"/>
                    </a:cubicBezTo>
                    <a:close/>
                    <a:moveTo>
                      <a:pt x="164" y="381"/>
                    </a:moveTo>
                    <a:cubicBezTo>
                      <a:pt x="162" y="379"/>
                      <a:pt x="160" y="376"/>
                      <a:pt x="158" y="374"/>
                    </a:cubicBezTo>
                    <a:cubicBezTo>
                      <a:pt x="162" y="376"/>
                      <a:pt x="165" y="377"/>
                      <a:pt x="169" y="379"/>
                    </a:cubicBezTo>
                    <a:cubicBezTo>
                      <a:pt x="171" y="382"/>
                      <a:pt x="173" y="384"/>
                      <a:pt x="175" y="387"/>
                    </a:cubicBezTo>
                    <a:cubicBezTo>
                      <a:pt x="171" y="385"/>
                      <a:pt x="167" y="383"/>
                      <a:pt x="164" y="381"/>
                    </a:cubicBezTo>
                    <a:close/>
                    <a:moveTo>
                      <a:pt x="179" y="389"/>
                    </a:moveTo>
                    <a:cubicBezTo>
                      <a:pt x="177" y="387"/>
                      <a:pt x="176" y="384"/>
                      <a:pt x="174" y="382"/>
                    </a:cubicBezTo>
                    <a:cubicBezTo>
                      <a:pt x="178" y="384"/>
                      <a:pt x="182" y="386"/>
                      <a:pt x="186" y="389"/>
                    </a:cubicBezTo>
                    <a:cubicBezTo>
                      <a:pt x="187" y="390"/>
                      <a:pt x="188" y="392"/>
                      <a:pt x="189" y="394"/>
                    </a:cubicBezTo>
                    <a:cubicBezTo>
                      <a:pt x="186" y="392"/>
                      <a:pt x="183" y="391"/>
                      <a:pt x="179" y="389"/>
                    </a:cubicBezTo>
                    <a:close/>
                    <a:moveTo>
                      <a:pt x="196" y="397"/>
                    </a:moveTo>
                    <a:cubicBezTo>
                      <a:pt x="194" y="394"/>
                      <a:pt x="194" y="394"/>
                      <a:pt x="194" y="394"/>
                    </a:cubicBezTo>
                    <a:cubicBezTo>
                      <a:pt x="195" y="395"/>
                      <a:pt x="197" y="396"/>
                      <a:pt x="198" y="397"/>
                    </a:cubicBezTo>
                    <a:cubicBezTo>
                      <a:pt x="199" y="398"/>
                      <a:pt x="199" y="398"/>
                      <a:pt x="200" y="399"/>
                    </a:cubicBezTo>
                    <a:cubicBezTo>
                      <a:pt x="198" y="398"/>
                      <a:pt x="197" y="398"/>
                      <a:pt x="196" y="3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5" name="i$liḋe-Freeform 424">
                <a:extLst>
                  <a:ext uri="{FF2B5EF4-FFF2-40B4-BE49-F238E27FC236}">
                    <a16:creationId xmlns:a16="http://schemas.microsoft.com/office/drawing/2014/main" id="{7F72B21F-FB48-4C32-8CDF-8A6305049B82}"/>
                  </a:ext>
                </a:extLst>
              </p:cNvPr>
              <p:cNvSpPr>
                <a:spLocks/>
              </p:cNvSpPr>
              <p:nvPr/>
            </p:nvSpPr>
            <p:spPr bwMode="auto">
              <a:xfrm>
                <a:off x="3923" y="924"/>
                <a:ext cx="94" cy="159"/>
              </a:xfrm>
              <a:custGeom>
                <a:avLst/>
                <a:gdLst>
                  <a:gd name="T0" fmla="*/ 85 w 86"/>
                  <a:gd name="T1" fmla="*/ 140 h 144"/>
                  <a:gd name="T2" fmla="*/ 3 w 86"/>
                  <a:gd name="T3" fmla="*/ 1 h 144"/>
                  <a:gd name="T4" fmla="*/ 1 w 86"/>
                  <a:gd name="T5" fmla="*/ 2 h 144"/>
                  <a:gd name="T6" fmla="*/ 82 w 86"/>
                  <a:gd name="T7" fmla="*/ 142 h 144"/>
                  <a:gd name="T8" fmla="*/ 85 w 86"/>
                  <a:gd name="T9" fmla="*/ 140 h 144"/>
                </a:gdLst>
                <a:ahLst/>
                <a:cxnLst>
                  <a:cxn ang="0">
                    <a:pos x="T0" y="T1"/>
                  </a:cxn>
                  <a:cxn ang="0">
                    <a:pos x="T2" y="T3"/>
                  </a:cxn>
                  <a:cxn ang="0">
                    <a:pos x="T4" y="T5"/>
                  </a:cxn>
                  <a:cxn ang="0">
                    <a:pos x="T6" y="T7"/>
                  </a:cxn>
                  <a:cxn ang="0">
                    <a:pos x="T8" y="T9"/>
                  </a:cxn>
                </a:cxnLst>
                <a:rect l="0" t="0" r="r" b="b"/>
                <a:pathLst>
                  <a:path w="86" h="144">
                    <a:moveTo>
                      <a:pt x="85" y="140"/>
                    </a:moveTo>
                    <a:cubicBezTo>
                      <a:pt x="57" y="94"/>
                      <a:pt x="31" y="46"/>
                      <a:pt x="3" y="1"/>
                    </a:cubicBezTo>
                    <a:cubicBezTo>
                      <a:pt x="2" y="0"/>
                      <a:pt x="0" y="1"/>
                      <a:pt x="1" y="2"/>
                    </a:cubicBezTo>
                    <a:cubicBezTo>
                      <a:pt x="29" y="48"/>
                      <a:pt x="54" y="96"/>
                      <a:pt x="82" y="142"/>
                    </a:cubicBezTo>
                    <a:cubicBezTo>
                      <a:pt x="83" y="144"/>
                      <a:pt x="86" y="142"/>
                      <a:pt x="85" y="14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6" name="i$liḋe-Freeform 425">
                <a:extLst>
                  <a:ext uri="{FF2B5EF4-FFF2-40B4-BE49-F238E27FC236}">
                    <a16:creationId xmlns:a16="http://schemas.microsoft.com/office/drawing/2014/main" id="{9BD0989E-87B0-456C-A989-0BB2EBEA4051}"/>
                  </a:ext>
                </a:extLst>
              </p:cNvPr>
              <p:cNvSpPr>
                <a:spLocks/>
              </p:cNvSpPr>
              <p:nvPr/>
            </p:nvSpPr>
            <p:spPr bwMode="auto">
              <a:xfrm>
                <a:off x="3891" y="582"/>
                <a:ext cx="343" cy="681"/>
              </a:xfrm>
              <a:custGeom>
                <a:avLst/>
                <a:gdLst>
                  <a:gd name="T0" fmla="*/ 188 w 312"/>
                  <a:gd name="T1" fmla="*/ 273 h 619"/>
                  <a:gd name="T2" fmla="*/ 205 w 312"/>
                  <a:gd name="T3" fmla="*/ 293 h 619"/>
                  <a:gd name="T4" fmla="*/ 222 w 312"/>
                  <a:gd name="T5" fmla="*/ 281 h 619"/>
                  <a:gd name="T6" fmla="*/ 192 w 312"/>
                  <a:gd name="T7" fmla="*/ 177 h 619"/>
                  <a:gd name="T8" fmla="*/ 156 w 312"/>
                  <a:gd name="T9" fmla="*/ 155 h 619"/>
                  <a:gd name="T10" fmla="*/ 134 w 312"/>
                  <a:gd name="T11" fmla="*/ 153 h 619"/>
                  <a:gd name="T12" fmla="*/ 132 w 312"/>
                  <a:gd name="T13" fmla="*/ 173 h 619"/>
                  <a:gd name="T14" fmla="*/ 127 w 312"/>
                  <a:gd name="T15" fmla="*/ 108 h 619"/>
                  <a:gd name="T16" fmla="*/ 12 w 312"/>
                  <a:gd name="T17" fmla="*/ 2 h 619"/>
                  <a:gd name="T18" fmla="*/ 5 w 312"/>
                  <a:gd name="T19" fmla="*/ 40 h 619"/>
                  <a:gd name="T20" fmla="*/ 10 w 312"/>
                  <a:gd name="T21" fmla="*/ 84 h 619"/>
                  <a:gd name="T22" fmla="*/ 24 w 312"/>
                  <a:gd name="T23" fmla="*/ 132 h 619"/>
                  <a:gd name="T24" fmla="*/ 33 w 312"/>
                  <a:gd name="T25" fmla="*/ 209 h 619"/>
                  <a:gd name="T26" fmla="*/ 25 w 312"/>
                  <a:gd name="T27" fmla="*/ 268 h 619"/>
                  <a:gd name="T28" fmla="*/ 68 w 312"/>
                  <a:gd name="T29" fmla="*/ 366 h 619"/>
                  <a:gd name="T30" fmla="*/ 133 w 312"/>
                  <a:gd name="T31" fmla="*/ 476 h 619"/>
                  <a:gd name="T32" fmla="*/ 111 w 312"/>
                  <a:gd name="T33" fmla="*/ 398 h 619"/>
                  <a:gd name="T34" fmla="*/ 124 w 312"/>
                  <a:gd name="T35" fmla="*/ 369 h 619"/>
                  <a:gd name="T36" fmla="*/ 84 w 312"/>
                  <a:gd name="T37" fmla="*/ 232 h 619"/>
                  <a:gd name="T38" fmla="*/ 121 w 312"/>
                  <a:gd name="T39" fmla="*/ 271 h 619"/>
                  <a:gd name="T40" fmla="*/ 119 w 312"/>
                  <a:gd name="T41" fmla="*/ 210 h 619"/>
                  <a:gd name="T42" fmla="*/ 148 w 312"/>
                  <a:gd name="T43" fmla="*/ 244 h 619"/>
                  <a:gd name="T44" fmla="*/ 152 w 312"/>
                  <a:gd name="T45" fmla="*/ 360 h 619"/>
                  <a:gd name="T46" fmla="*/ 311 w 312"/>
                  <a:gd name="T47" fmla="*/ 611 h 619"/>
                  <a:gd name="T48" fmla="*/ 203 w 312"/>
                  <a:gd name="T49" fmla="*/ 279 h 619"/>
                  <a:gd name="T50" fmla="*/ 185 w 312"/>
                  <a:gd name="T51" fmla="*/ 250 h 619"/>
                  <a:gd name="T52" fmla="*/ 66 w 312"/>
                  <a:gd name="T53" fmla="*/ 81 h 619"/>
                  <a:gd name="T54" fmla="*/ 39 w 312"/>
                  <a:gd name="T55" fmla="*/ 71 h 619"/>
                  <a:gd name="T56" fmla="*/ 37 w 312"/>
                  <a:gd name="T57" fmla="*/ 106 h 619"/>
                  <a:gd name="T58" fmla="*/ 35 w 312"/>
                  <a:gd name="T59" fmla="*/ 146 h 619"/>
                  <a:gd name="T60" fmla="*/ 33 w 312"/>
                  <a:gd name="T61" fmla="*/ 93 h 619"/>
                  <a:gd name="T62" fmla="*/ 31 w 312"/>
                  <a:gd name="T63" fmla="*/ 128 h 619"/>
                  <a:gd name="T64" fmla="*/ 33 w 312"/>
                  <a:gd name="T65" fmla="*/ 204 h 619"/>
                  <a:gd name="T66" fmla="*/ 47 w 312"/>
                  <a:gd name="T67" fmla="*/ 230 h 619"/>
                  <a:gd name="T68" fmla="*/ 54 w 312"/>
                  <a:gd name="T69" fmla="*/ 71 h 619"/>
                  <a:gd name="T70" fmla="*/ 65 w 312"/>
                  <a:gd name="T71" fmla="*/ 118 h 619"/>
                  <a:gd name="T72" fmla="*/ 48 w 312"/>
                  <a:gd name="T73" fmla="*/ 93 h 619"/>
                  <a:gd name="T74" fmla="*/ 65 w 312"/>
                  <a:gd name="T75" fmla="*/ 188 h 619"/>
                  <a:gd name="T76" fmla="*/ 50 w 312"/>
                  <a:gd name="T77" fmla="*/ 194 h 619"/>
                  <a:gd name="T78" fmla="*/ 52 w 312"/>
                  <a:gd name="T79" fmla="*/ 245 h 619"/>
                  <a:gd name="T80" fmla="*/ 66 w 312"/>
                  <a:gd name="T81" fmla="*/ 316 h 619"/>
                  <a:gd name="T82" fmla="*/ 66 w 312"/>
                  <a:gd name="T83" fmla="*/ 323 h 619"/>
                  <a:gd name="T84" fmla="*/ 67 w 312"/>
                  <a:gd name="T85" fmla="*/ 104 h 619"/>
                  <a:gd name="T86" fmla="*/ 68 w 312"/>
                  <a:gd name="T87" fmla="*/ 127 h 619"/>
                  <a:gd name="T88" fmla="*/ 82 w 312"/>
                  <a:gd name="T89" fmla="*/ 203 h 619"/>
                  <a:gd name="T90" fmla="*/ 69 w 312"/>
                  <a:gd name="T91" fmla="*/ 195 h 619"/>
                  <a:gd name="T92" fmla="*/ 82 w 312"/>
                  <a:gd name="T93" fmla="*/ 236 h 619"/>
                  <a:gd name="T94" fmla="*/ 83 w 312"/>
                  <a:gd name="T95" fmla="*/ 130 h 619"/>
                  <a:gd name="T96" fmla="*/ 84 w 312"/>
                  <a:gd name="T97" fmla="*/ 155 h 619"/>
                  <a:gd name="T98" fmla="*/ 106 w 312"/>
                  <a:gd name="T99" fmla="*/ 227 h 619"/>
                  <a:gd name="T100" fmla="*/ 81 w 312"/>
                  <a:gd name="T101" fmla="*/ 104 h 619"/>
                  <a:gd name="T102" fmla="*/ 131 w 312"/>
                  <a:gd name="T103" fmla="*/ 201 h 619"/>
                  <a:gd name="T104" fmla="*/ 131 w 312"/>
                  <a:gd name="T105" fmla="*/ 198 h 619"/>
                  <a:gd name="T106" fmla="*/ 155 w 312"/>
                  <a:gd name="T107" fmla="*/ 164 h 619"/>
                  <a:gd name="T108" fmla="*/ 171 w 312"/>
                  <a:gd name="T109" fmla="*/ 237 h 619"/>
                  <a:gd name="T110" fmla="*/ 170 w 312"/>
                  <a:gd name="T111" fmla="*/ 244 h 619"/>
                  <a:gd name="T112" fmla="*/ 134 w 312"/>
                  <a:gd name="T113" fmla="*/ 209 h 619"/>
                  <a:gd name="T114" fmla="*/ 148 w 312"/>
                  <a:gd name="T115" fmla="*/ 217 h 619"/>
                  <a:gd name="T116" fmla="*/ 152 w 312"/>
                  <a:gd name="T117" fmla="*/ 250 h 619"/>
                  <a:gd name="T118" fmla="*/ 169 w 312"/>
                  <a:gd name="T119" fmla="*/ 364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619">
                    <a:moveTo>
                      <a:pt x="311" y="611"/>
                    </a:moveTo>
                    <a:cubicBezTo>
                      <a:pt x="266" y="530"/>
                      <a:pt x="216" y="451"/>
                      <a:pt x="172" y="369"/>
                    </a:cubicBezTo>
                    <a:cubicBezTo>
                      <a:pt x="173" y="330"/>
                      <a:pt x="174" y="290"/>
                      <a:pt x="174" y="250"/>
                    </a:cubicBezTo>
                    <a:cubicBezTo>
                      <a:pt x="178" y="256"/>
                      <a:pt x="181" y="261"/>
                      <a:pt x="185" y="267"/>
                    </a:cubicBezTo>
                    <a:cubicBezTo>
                      <a:pt x="184" y="307"/>
                      <a:pt x="185" y="346"/>
                      <a:pt x="187" y="386"/>
                    </a:cubicBezTo>
                    <a:cubicBezTo>
                      <a:pt x="187" y="388"/>
                      <a:pt x="190" y="388"/>
                      <a:pt x="190" y="386"/>
                    </a:cubicBezTo>
                    <a:cubicBezTo>
                      <a:pt x="189" y="348"/>
                      <a:pt x="188" y="310"/>
                      <a:pt x="188" y="273"/>
                    </a:cubicBezTo>
                    <a:cubicBezTo>
                      <a:pt x="193" y="280"/>
                      <a:pt x="197" y="287"/>
                      <a:pt x="202" y="294"/>
                    </a:cubicBezTo>
                    <a:cubicBezTo>
                      <a:pt x="200" y="321"/>
                      <a:pt x="199" y="349"/>
                      <a:pt x="199" y="376"/>
                    </a:cubicBezTo>
                    <a:cubicBezTo>
                      <a:pt x="199" y="378"/>
                      <a:pt x="203" y="378"/>
                      <a:pt x="203" y="376"/>
                    </a:cubicBezTo>
                    <a:cubicBezTo>
                      <a:pt x="203" y="350"/>
                      <a:pt x="203" y="324"/>
                      <a:pt x="205" y="299"/>
                    </a:cubicBezTo>
                    <a:cubicBezTo>
                      <a:pt x="206" y="300"/>
                      <a:pt x="206" y="302"/>
                      <a:pt x="207" y="303"/>
                    </a:cubicBezTo>
                    <a:cubicBezTo>
                      <a:pt x="208" y="305"/>
                      <a:pt x="211" y="303"/>
                      <a:pt x="210" y="301"/>
                    </a:cubicBezTo>
                    <a:cubicBezTo>
                      <a:pt x="208" y="298"/>
                      <a:pt x="207" y="296"/>
                      <a:pt x="205" y="293"/>
                    </a:cubicBezTo>
                    <a:cubicBezTo>
                      <a:pt x="205" y="290"/>
                      <a:pt x="205" y="287"/>
                      <a:pt x="205" y="284"/>
                    </a:cubicBezTo>
                    <a:cubicBezTo>
                      <a:pt x="209" y="290"/>
                      <a:pt x="213" y="297"/>
                      <a:pt x="217" y="303"/>
                    </a:cubicBezTo>
                    <a:cubicBezTo>
                      <a:pt x="219" y="305"/>
                      <a:pt x="222" y="303"/>
                      <a:pt x="220" y="301"/>
                    </a:cubicBezTo>
                    <a:cubicBezTo>
                      <a:pt x="215" y="293"/>
                      <a:pt x="211" y="285"/>
                      <a:pt x="206" y="277"/>
                    </a:cubicBezTo>
                    <a:cubicBezTo>
                      <a:pt x="206" y="271"/>
                      <a:pt x="207" y="265"/>
                      <a:pt x="207" y="259"/>
                    </a:cubicBezTo>
                    <a:cubicBezTo>
                      <a:pt x="211" y="267"/>
                      <a:pt x="216" y="275"/>
                      <a:pt x="220" y="283"/>
                    </a:cubicBezTo>
                    <a:cubicBezTo>
                      <a:pt x="221" y="284"/>
                      <a:pt x="223" y="282"/>
                      <a:pt x="222" y="281"/>
                    </a:cubicBezTo>
                    <a:cubicBezTo>
                      <a:pt x="217" y="272"/>
                      <a:pt x="212" y="263"/>
                      <a:pt x="207" y="254"/>
                    </a:cubicBezTo>
                    <a:cubicBezTo>
                      <a:pt x="208" y="244"/>
                      <a:pt x="209" y="234"/>
                      <a:pt x="210" y="224"/>
                    </a:cubicBezTo>
                    <a:cubicBezTo>
                      <a:pt x="210" y="222"/>
                      <a:pt x="208" y="222"/>
                      <a:pt x="207" y="223"/>
                    </a:cubicBezTo>
                    <a:cubicBezTo>
                      <a:pt x="207" y="232"/>
                      <a:pt x="206" y="241"/>
                      <a:pt x="205" y="250"/>
                    </a:cubicBezTo>
                    <a:cubicBezTo>
                      <a:pt x="200" y="241"/>
                      <a:pt x="195" y="232"/>
                      <a:pt x="190" y="223"/>
                    </a:cubicBezTo>
                    <a:cubicBezTo>
                      <a:pt x="191" y="208"/>
                      <a:pt x="193" y="193"/>
                      <a:pt x="195" y="178"/>
                    </a:cubicBezTo>
                    <a:cubicBezTo>
                      <a:pt x="195" y="176"/>
                      <a:pt x="192" y="176"/>
                      <a:pt x="192" y="177"/>
                    </a:cubicBezTo>
                    <a:cubicBezTo>
                      <a:pt x="190" y="191"/>
                      <a:pt x="189" y="204"/>
                      <a:pt x="187" y="218"/>
                    </a:cubicBezTo>
                    <a:cubicBezTo>
                      <a:pt x="183" y="210"/>
                      <a:pt x="178" y="202"/>
                      <a:pt x="174" y="194"/>
                    </a:cubicBezTo>
                    <a:cubicBezTo>
                      <a:pt x="174" y="188"/>
                      <a:pt x="174" y="181"/>
                      <a:pt x="174" y="175"/>
                    </a:cubicBezTo>
                    <a:cubicBezTo>
                      <a:pt x="174" y="175"/>
                      <a:pt x="173" y="175"/>
                      <a:pt x="173" y="175"/>
                    </a:cubicBezTo>
                    <a:cubicBezTo>
                      <a:pt x="172" y="180"/>
                      <a:pt x="172" y="185"/>
                      <a:pt x="172" y="190"/>
                    </a:cubicBezTo>
                    <a:cubicBezTo>
                      <a:pt x="167" y="181"/>
                      <a:pt x="161" y="171"/>
                      <a:pt x="155" y="161"/>
                    </a:cubicBezTo>
                    <a:cubicBezTo>
                      <a:pt x="156" y="159"/>
                      <a:pt x="156" y="157"/>
                      <a:pt x="156" y="155"/>
                    </a:cubicBezTo>
                    <a:cubicBezTo>
                      <a:pt x="157" y="154"/>
                      <a:pt x="155" y="153"/>
                      <a:pt x="154" y="155"/>
                    </a:cubicBezTo>
                    <a:cubicBezTo>
                      <a:pt x="154" y="156"/>
                      <a:pt x="154" y="157"/>
                      <a:pt x="154" y="158"/>
                    </a:cubicBezTo>
                    <a:cubicBezTo>
                      <a:pt x="146" y="144"/>
                      <a:pt x="138" y="130"/>
                      <a:pt x="131" y="116"/>
                    </a:cubicBezTo>
                    <a:cubicBezTo>
                      <a:pt x="130" y="115"/>
                      <a:pt x="128" y="116"/>
                      <a:pt x="129" y="117"/>
                    </a:cubicBezTo>
                    <a:cubicBezTo>
                      <a:pt x="137" y="132"/>
                      <a:pt x="145" y="147"/>
                      <a:pt x="153" y="161"/>
                    </a:cubicBezTo>
                    <a:cubicBezTo>
                      <a:pt x="152" y="168"/>
                      <a:pt x="151" y="175"/>
                      <a:pt x="150" y="182"/>
                    </a:cubicBezTo>
                    <a:cubicBezTo>
                      <a:pt x="145" y="172"/>
                      <a:pt x="139" y="163"/>
                      <a:pt x="134" y="153"/>
                    </a:cubicBezTo>
                    <a:cubicBezTo>
                      <a:pt x="134" y="148"/>
                      <a:pt x="134" y="142"/>
                      <a:pt x="134" y="137"/>
                    </a:cubicBezTo>
                    <a:cubicBezTo>
                      <a:pt x="134" y="135"/>
                      <a:pt x="131" y="136"/>
                      <a:pt x="131" y="137"/>
                    </a:cubicBezTo>
                    <a:cubicBezTo>
                      <a:pt x="131" y="141"/>
                      <a:pt x="131" y="145"/>
                      <a:pt x="131" y="149"/>
                    </a:cubicBezTo>
                    <a:cubicBezTo>
                      <a:pt x="126" y="139"/>
                      <a:pt x="121" y="130"/>
                      <a:pt x="116" y="121"/>
                    </a:cubicBezTo>
                    <a:cubicBezTo>
                      <a:pt x="115" y="119"/>
                      <a:pt x="112" y="121"/>
                      <a:pt x="113" y="122"/>
                    </a:cubicBezTo>
                    <a:cubicBezTo>
                      <a:pt x="119" y="134"/>
                      <a:pt x="125" y="145"/>
                      <a:pt x="132" y="156"/>
                    </a:cubicBezTo>
                    <a:cubicBezTo>
                      <a:pt x="132" y="161"/>
                      <a:pt x="132" y="167"/>
                      <a:pt x="132" y="173"/>
                    </a:cubicBezTo>
                    <a:cubicBezTo>
                      <a:pt x="125" y="161"/>
                      <a:pt x="117" y="149"/>
                      <a:pt x="110" y="137"/>
                    </a:cubicBezTo>
                    <a:cubicBezTo>
                      <a:pt x="111" y="130"/>
                      <a:pt x="111" y="122"/>
                      <a:pt x="111" y="114"/>
                    </a:cubicBezTo>
                    <a:cubicBezTo>
                      <a:pt x="111" y="112"/>
                      <a:pt x="108" y="112"/>
                      <a:pt x="108" y="114"/>
                    </a:cubicBezTo>
                    <a:cubicBezTo>
                      <a:pt x="108" y="120"/>
                      <a:pt x="108" y="126"/>
                      <a:pt x="107" y="132"/>
                    </a:cubicBezTo>
                    <a:cubicBezTo>
                      <a:pt x="101" y="120"/>
                      <a:pt x="94" y="109"/>
                      <a:pt x="87" y="97"/>
                    </a:cubicBezTo>
                    <a:cubicBezTo>
                      <a:pt x="98" y="104"/>
                      <a:pt x="110" y="110"/>
                      <a:pt x="123" y="115"/>
                    </a:cubicBezTo>
                    <a:cubicBezTo>
                      <a:pt x="127" y="117"/>
                      <a:pt x="131" y="111"/>
                      <a:pt x="127" y="108"/>
                    </a:cubicBezTo>
                    <a:cubicBezTo>
                      <a:pt x="109" y="96"/>
                      <a:pt x="93" y="80"/>
                      <a:pt x="76" y="65"/>
                    </a:cubicBezTo>
                    <a:cubicBezTo>
                      <a:pt x="63" y="54"/>
                      <a:pt x="48" y="45"/>
                      <a:pt x="38" y="32"/>
                    </a:cubicBezTo>
                    <a:cubicBezTo>
                      <a:pt x="37" y="30"/>
                      <a:pt x="36" y="27"/>
                      <a:pt x="35" y="25"/>
                    </a:cubicBezTo>
                    <a:cubicBezTo>
                      <a:pt x="34" y="24"/>
                      <a:pt x="33" y="24"/>
                      <a:pt x="32" y="24"/>
                    </a:cubicBezTo>
                    <a:cubicBezTo>
                      <a:pt x="31" y="22"/>
                      <a:pt x="30" y="20"/>
                      <a:pt x="29" y="17"/>
                    </a:cubicBezTo>
                    <a:cubicBezTo>
                      <a:pt x="27" y="11"/>
                      <a:pt x="21" y="11"/>
                      <a:pt x="17" y="13"/>
                    </a:cubicBezTo>
                    <a:cubicBezTo>
                      <a:pt x="15" y="9"/>
                      <a:pt x="14" y="6"/>
                      <a:pt x="12" y="2"/>
                    </a:cubicBezTo>
                    <a:cubicBezTo>
                      <a:pt x="11" y="0"/>
                      <a:pt x="8" y="1"/>
                      <a:pt x="9" y="3"/>
                    </a:cubicBezTo>
                    <a:cubicBezTo>
                      <a:pt x="11" y="7"/>
                      <a:pt x="12" y="11"/>
                      <a:pt x="14" y="16"/>
                    </a:cubicBezTo>
                    <a:cubicBezTo>
                      <a:pt x="12" y="18"/>
                      <a:pt x="12" y="20"/>
                      <a:pt x="13" y="23"/>
                    </a:cubicBezTo>
                    <a:cubicBezTo>
                      <a:pt x="14" y="26"/>
                      <a:pt x="15" y="28"/>
                      <a:pt x="16" y="31"/>
                    </a:cubicBezTo>
                    <a:cubicBezTo>
                      <a:pt x="16" y="35"/>
                      <a:pt x="16" y="40"/>
                      <a:pt x="17" y="44"/>
                    </a:cubicBezTo>
                    <a:cubicBezTo>
                      <a:pt x="16" y="50"/>
                      <a:pt x="17" y="57"/>
                      <a:pt x="17" y="63"/>
                    </a:cubicBezTo>
                    <a:cubicBezTo>
                      <a:pt x="13" y="56"/>
                      <a:pt x="9" y="48"/>
                      <a:pt x="5" y="40"/>
                    </a:cubicBezTo>
                    <a:cubicBezTo>
                      <a:pt x="4" y="38"/>
                      <a:pt x="0" y="39"/>
                      <a:pt x="1" y="41"/>
                    </a:cubicBezTo>
                    <a:cubicBezTo>
                      <a:pt x="7" y="52"/>
                      <a:pt x="12" y="62"/>
                      <a:pt x="18" y="72"/>
                    </a:cubicBezTo>
                    <a:cubicBezTo>
                      <a:pt x="18" y="75"/>
                      <a:pt x="18" y="78"/>
                      <a:pt x="19" y="81"/>
                    </a:cubicBezTo>
                    <a:cubicBezTo>
                      <a:pt x="19" y="82"/>
                      <a:pt x="19" y="82"/>
                      <a:pt x="19" y="83"/>
                    </a:cubicBezTo>
                    <a:cubicBezTo>
                      <a:pt x="19" y="87"/>
                      <a:pt x="19" y="92"/>
                      <a:pt x="19" y="96"/>
                    </a:cubicBezTo>
                    <a:cubicBezTo>
                      <a:pt x="16" y="92"/>
                      <a:pt x="14" y="88"/>
                      <a:pt x="11" y="83"/>
                    </a:cubicBezTo>
                    <a:cubicBezTo>
                      <a:pt x="11" y="83"/>
                      <a:pt x="10" y="83"/>
                      <a:pt x="10" y="84"/>
                    </a:cubicBezTo>
                    <a:cubicBezTo>
                      <a:pt x="13" y="91"/>
                      <a:pt x="16" y="98"/>
                      <a:pt x="19" y="105"/>
                    </a:cubicBezTo>
                    <a:cubicBezTo>
                      <a:pt x="20" y="110"/>
                      <a:pt x="21" y="115"/>
                      <a:pt x="22" y="120"/>
                    </a:cubicBezTo>
                    <a:cubicBezTo>
                      <a:pt x="22" y="121"/>
                      <a:pt x="23" y="121"/>
                      <a:pt x="24" y="121"/>
                    </a:cubicBezTo>
                    <a:cubicBezTo>
                      <a:pt x="24" y="123"/>
                      <a:pt x="24" y="125"/>
                      <a:pt x="24" y="126"/>
                    </a:cubicBezTo>
                    <a:cubicBezTo>
                      <a:pt x="20" y="119"/>
                      <a:pt x="16" y="111"/>
                      <a:pt x="12" y="104"/>
                    </a:cubicBezTo>
                    <a:cubicBezTo>
                      <a:pt x="11" y="102"/>
                      <a:pt x="9" y="103"/>
                      <a:pt x="10" y="104"/>
                    </a:cubicBezTo>
                    <a:cubicBezTo>
                      <a:pt x="14" y="114"/>
                      <a:pt x="19" y="123"/>
                      <a:pt x="24" y="132"/>
                    </a:cubicBezTo>
                    <a:cubicBezTo>
                      <a:pt x="23" y="160"/>
                      <a:pt x="23" y="188"/>
                      <a:pt x="21" y="215"/>
                    </a:cubicBezTo>
                    <a:cubicBezTo>
                      <a:pt x="21" y="218"/>
                      <a:pt x="25" y="219"/>
                      <a:pt x="25" y="216"/>
                    </a:cubicBezTo>
                    <a:cubicBezTo>
                      <a:pt x="26" y="190"/>
                      <a:pt x="27" y="165"/>
                      <a:pt x="27" y="139"/>
                    </a:cubicBezTo>
                    <a:cubicBezTo>
                      <a:pt x="28" y="141"/>
                      <a:pt x="29" y="143"/>
                      <a:pt x="30" y="145"/>
                    </a:cubicBezTo>
                    <a:cubicBezTo>
                      <a:pt x="29" y="169"/>
                      <a:pt x="29" y="192"/>
                      <a:pt x="29" y="216"/>
                    </a:cubicBezTo>
                    <a:cubicBezTo>
                      <a:pt x="29" y="218"/>
                      <a:pt x="33" y="218"/>
                      <a:pt x="33" y="216"/>
                    </a:cubicBezTo>
                    <a:cubicBezTo>
                      <a:pt x="33" y="214"/>
                      <a:pt x="33" y="211"/>
                      <a:pt x="33" y="209"/>
                    </a:cubicBezTo>
                    <a:cubicBezTo>
                      <a:pt x="38" y="218"/>
                      <a:pt x="42" y="227"/>
                      <a:pt x="47" y="236"/>
                    </a:cubicBezTo>
                    <a:cubicBezTo>
                      <a:pt x="48" y="243"/>
                      <a:pt x="48" y="251"/>
                      <a:pt x="48" y="258"/>
                    </a:cubicBezTo>
                    <a:cubicBezTo>
                      <a:pt x="44" y="250"/>
                      <a:pt x="39" y="241"/>
                      <a:pt x="35" y="233"/>
                    </a:cubicBezTo>
                    <a:cubicBezTo>
                      <a:pt x="34" y="231"/>
                      <a:pt x="31" y="232"/>
                      <a:pt x="32" y="234"/>
                    </a:cubicBezTo>
                    <a:cubicBezTo>
                      <a:pt x="37" y="245"/>
                      <a:pt x="43" y="255"/>
                      <a:pt x="49" y="265"/>
                    </a:cubicBezTo>
                    <a:cubicBezTo>
                      <a:pt x="50" y="287"/>
                      <a:pt x="52" y="308"/>
                      <a:pt x="54" y="330"/>
                    </a:cubicBezTo>
                    <a:cubicBezTo>
                      <a:pt x="44" y="310"/>
                      <a:pt x="34" y="289"/>
                      <a:pt x="25" y="268"/>
                    </a:cubicBezTo>
                    <a:cubicBezTo>
                      <a:pt x="24" y="266"/>
                      <a:pt x="20" y="267"/>
                      <a:pt x="21" y="270"/>
                    </a:cubicBezTo>
                    <a:cubicBezTo>
                      <a:pt x="31" y="293"/>
                      <a:pt x="43" y="316"/>
                      <a:pt x="55" y="338"/>
                    </a:cubicBezTo>
                    <a:cubicBezTo>
                      <a:pt x="55" y="341"/>
                      <a:pt x="55" y="343"/>
                      <a:pt x="55" y="345"/>
                    </a:cubicBezTo>
                    <a:cubicBezTo>
                      <a:pt x="55" y="347"/>
                      <a:pt x="57" y="346"/>
                      <a:pt x="57" y="345"/>
                    </a:cubicBezTo>
                    <a:cubicBezTo>
                      <a:pt x="57" y="344"/>
                      <a:pt x="57" y="344"/>
                      <a:pt x="57" y="343"/>
                    </a:cubicBezTo>
                    <a:cubicBezTo>
                      <a:pt x="61" y="349"/>
                      <a:pt x="64" y="356"/>
                      <a:pt x="68" y="362"/>
                    </a:cubicBezTo>
                    <a:cubicBezTo>
                      <a:pt x="68" y="363"/>
                      <a:pt x="68" y="364"/>
                      <a:pt x="68" y="366"/>
                    </a:cubicBezTo>
                    <a:cubicBezTo>
                      <a:pt x="68" y="367"/>
                      <a:pt x="69" y="367"/>
                      <a:pt x="70" y="366"/>
                    </a:cubicBezTo>
                    <a:cubicBezTo>
                      <a:pt x="73" y="371"/>
                      <a:pt x="73" y="371"/>
                      <a:pt x="73" y="371"/>
                    </a:cubicBezTo>
                    <a:cubicBezTo>
                      <a:pt x="76" y="378"/>
                      <a:pt x="80" y="384"/>
                      <a:pt x="83" y="391"/>
                    </a:cubicBezTo>
                    <a:cubicBezTo>
                      <a:pt x="83" y="391"/>
                      <a:pt x="83" y="391"/>
                      <a:pt x="83" y="391"/>
                    </a:cubicBezTo>
                    <a:cubicBezTo>
                      <a:pt x="85" y="394"/>
                      <a:pt x="87" y="397"/>
                      <a:pt x="88" y="399"/>
                    </a:cubicBezTo>
                    <a:cubicBezTo>
                      <a:pt x="102" y="425"/>
                      <a:pt x="116" y="451"/>
                      <a:pt x="131" y="476"/>
                    </a:cubicBezTo>
                    <a:cubicBezTo>
                      <a:pt x="132" y="477"/>
                      <a:pt x="133" y="477"/>
                      <a:pt x="133" y="476"/>
                    </a:cubicBezTo>
                    <a:cubicBezTo>
                      <a:pt x="162" y="523"/>
                      <a:pt x="190" y="570"/>
                      <a:pt x="218" y="618"/>
                    </a:cubicBezTo>
                    <a:cubicBezTo>
                      <a:pt x="219" y="619"/>
                      <a:pt x="221" y="618"/>
                      <a:pt x="220" y="616"/>
                    </a:cubicBezTo>
                    <a:cubicBezTo>
                      <a:pt x="190" y="563"/>
                      <a:pt x="157" y="511"/>
                      <a:pt x="126" y="459"/>
                    </a:cubicBezTo>
                    <a:cubicBezTo>
                      <a:pt x="107" y="427"/>
                      <a:pt x="88" y="394"/>
                      <a:pt x="70" y="361"/>
                    </a:cubicBezTo>
                    <a:cubicBezTo>
                      <a:pt x="70" y="350"/>
                      <a:pt x="70" y="340"/>
                      <a:pt x="70" y="329"/>
                    </a:cubicBezTo>
                    <a:cubicBezTo>
                      <a:pt x="83" y="352"/>
                      <a:pt x="96" y="376"/>
                      <a:pt x="108" y="399"/>
                    </a:cubicBezTo>
                    <a:cubicBezTo>
                      <a:pt x="109" y="401"/>
                      <a:pt x="112" y="400"/>
                      <a:pt x="111" y="398"/>
                    </a:cubicBezTo>
                    <a:cubicBezTo>
                      <a:pt x="98" y="373"/>
                      <a:pt x="84" y="348"/>
                      <a:pt x="70" y="323"/>
                    </a:cubicBezTo>
                    <a:cubicBezTo>
                      <a:pt x="70" y="315"/>
                      <a:pt x="70" y="307"/>
                      <a:pt x="70" y="300"/>
                    </a:cubicBezTo>
                    <a:cubicBezTo>
                      <a:pt x="72" y="303"/>
                      <a:pt x="73" y="305"/>
                      <a:pt x="75" y="308"/>
                    </a:cubicBezTo>
                    <a:cubicBezTo>
                      <a:pt x="76" y="310"/>
                      <a:pt x="79" y="308"/>
                      <a:pt x="78" y="306"/>
                    </a:cubicBezTo>
                    <a:cubicBezTo>
                      <a:pt x="75" y="302"/>
                      <a:pt x="72" y="297"/>
                      <a:pt x="70" y="293"/>
                    </a:cubicBezTo>
                    <a:cubicBezTo>
                      <a:pt x="70" y="287"/>
                      <a:pt x="70" y="282"/>
                      <a:pt x="69" y="276"/>
                    </a:cubicBezTo>
                    <a:cubicBezTo>
                      <a:pt x="87" y="307"/>
                      <a:pt x="105" y="338"/>
                      <a:pt x="124" y="369"/>
                    </a:cubicBezTo>
                    <a:cubicBezTo>
                      <a:pt x="125" y="370"/>
                      <a:pt x="127" y="369"/>
                      <a:pt x="126" y="367"/>
                    </a:cubicBezTo>
                    <a:cubicBezTo>
                      <a:pt x="112" y="344"/>
                      <a:pt x="98" y="320"/>
                      <a:pt x="84" y="296"/>
                    </a:cubicBezTo>
                    <a:cubicBezTo>
                      <a:pt x="85" y="296"/>
                      <a:pt x="86" y="295"/>
                      <a:pt x="86" y="294"/>
                    </a:cubicBezTo>
                    <a:cubicBezTo>
                      <a:pt x="85" y="276"/>
                      <a:pt x="85" y="258"/>
                      <a:pt x="85" y="241"/>
                    </a:cubicBezTo>
                    <a:cubicBezTo>
                      <a:pt x="91" y="250"/>
                      <a:pt x="97" y="260"/>
                      <a:pt x="103" y="270"/>
                    </a:cubicBezTo>
                    <a:cubicBezTo>
                      <a:pt x="104" y="272"/>
                      <a:pt x="107" y="270"/>
                      <a:pt x="106" y="268"/>
                    </a:cubicBezTo>
                    <a:cubicBezTo>
                      <a:pt x="99" y="256"/>
                      <a:pt x="92" y="244"/>
                      <a:pt x="84" y="232"/>
                    </a:cubicBezTo>
                    <a:cubicBezTo>
                      <a:pt x="84" y="228"/>
                      <a:pt x="84" y="224"/>
                      <a:pt x="84" y="220"/>
                    </a:cubicBezTo>
                    <a:cubicBezTo>
                      <a:pt x="92" y="232"/>
                      <a:pt x="99" y="244"/>
                      <a:pt x="107" y="255"/>
                    </a:cubicBezTo>
                    <a:cubicBezTo>
                      <a:pt x="107" y="264"/>
                      <a:pt x="107" y="273"/>
                      <a:pt x="108" y="282"/>
                    </a:cubicBezTo>
                    <a:cubicBezTo>
                      <a:pt x="108" y="284"/>
                      <a:pt x="112" y="284"/>
                      <a:pt x="111" y="282"/>
                    </a:cubicBezTo>
                    <a:cubicBezTo>
                      <a:pt x="111" y="275"/>
                      <a:pt x="111" y="268"/>
                      <a:pt x="111" y="261"/>
                    </a:cubicBezTo>
                    <a:cubicBezTo>
                      <a:pt x="113" y="265"/>
                      <a:pt x="116" y="269"/>
                      <a:pt x="118" y="273"/>
                    </a:cubicBezTo>
                    <a:cubicBezTo>
                      <a:pt x="120" y="274"/>
                      <a:pt x="122" y="272"/>
                      <a:pt x="121" y="271"/>
                    </a:cubicBezTo>
                    <a:cubicBezTo>
                      <a:pt x="118" y="264"/>
                      <a:pt x="114" y="258"/>
                      <a:pt x="110" y="252"/>
                    </a:cubicBezTo>
                    <a:cubicBezTo>
                      <a:pt x="110" y="245"/>
                      <a:pt x="110" y="238"/>
                      <a:pt x="110" y="231"/>
                    </a:cubicBezTo>
                    <a:cubicBezTo>
                      <a:pt x="111" y="230"/>
                      <a:pt x="112" y="229"/>
                      <a:pt x="111" y="227"/>
                    </a:cubicBezTo>
                    <a:cubicBezTo>
                      <a:pt x="111" y="226"/>
                      <a:pt x="110" y="225"/>
                      <a:pt x="110" y="225"/>
                    </a:cubicBezTo>
                    <a:cubicBezTo>
                      <a:pt x="110" y="217"/>
                      <a:pt x="110" y="208"/>
                      <a:pt x="110" y="200"/>
                    </a:cubicBezTo>
                    <a:cubicBezTo>
                      <a:pt x="112" y="204"/>
                      <a:pt x="114" y="208"/>
                      <a:pt x="116" y="212"/>
                    </a:cubicBezTo>
                    <a:cubicBezTo>
                      <a:pt x="117" y="213"/>
                      <a:pt x="120" y="212"/>
                      <a:pt x="119" y="210"/>
                    </a:cubicBezTo>
                    <a:cubicBezTo>
                      <a:pt x="116" y="204"/>
                      <a:pt x="113" y="199"/>
                      <a:pt x="110" y="194"/>
                    </a:cubicBezTo>
                    <a:cubicBezTo>
                      <a:pt x="110" y="190"/>
                      <a:pt x="110" y="187"/>
                      <a:pt x="110" y="184"/>
                    </a:cubicBezTo>
                    <a:cubicBezTo>
                      <a:pt x="117" y="195"/>
                      <a:pt x="124" y="206"/>
                      <a:pt x="131" y="218"/>
                    </a:cubicBezTo>
                    <a:cubicBezTo>
                      <a:pt x="130" y="258"/>
                      <a:pt x="129" y="298"/>
                      <a:pt x="131" y="338"/>
                    </a:cubicBezTo>
                    <a:cubicBezTo>
                      <a:pt x="131" y="340"/>
                      <a:pt x="134" y="339"/>
                      <a:pt x="134" y="337"/>
                    </a:cubicBezTo>
                    <a:cubicBezTo>
                      <a:pt x="133" y="299"/>
                      <a:pt x="134" y="261"/>
                      <a:pt x="134" y="222"/>
                    </a:cubicBezTo>
                    <a:cubicBezTo>
                      <a:pt x="139" y="230"/>
                      <a:pt x="144" y="237"/>
                      <a:pt x="148" y="244"/>
                    </a:cubicBezTo>
                    <a:cubicBezTo>
                      <a:pt x="148" y="246"/>
                      <a:pt x="148" y="248"/>
                      <a:pt x="148" y="249"/>
                    </a:cubicBezTo>
                    <a:cubicBezTo>
                      <a:pt x="149" y="274"/>
                      <a:pt x="148" y="298"/>
                      <a:pt x="147" y="322"/>
                    </a:cubicBezTo>
                    <a:cubicBezTo>
                      <a:pt x="146" y="320"/>
                      <a:pt x="145" y="317"/>
                      <a:pt x="144" y="314"/>
                    </a:cubicBezTo>
                    <a:cubicBezTo>
                      <a:pt x="143" y="313"/>
                      <a:pt x="141" y="314"/>
                      <a:pt x="142" y="315"/>
                    </a:cubicBezTo>
                    <a:cubicBezTo>
                      <a:pt x="144" y="319"/>
                      <a:pt x="146" y="323"/>
                      <a:pt x="147" y="327"/>
                    </a:cubicBezTo>
                    <a:cubicBezTo>
                      <a:pt x="148" y="338"/>
                      <a:pt x="148" y="349"/>
                      <a:pt x="149" y="361"/>
                    </a:cubicBezTo>
                    <a:cubicBezTo>
                      <a:pt x="149" y="363"/>
                      <a:pt x="152" y="362"/>
                      <a:pt x="152" y="360"/>
                    </a:cubicBezTo>
                    <a:cubicBezTo>
                      <a:pt x="151" y="352"/>
                      <a:pt x="151" y="343"/>
                      <a:pt x="151" y="334"/>
                    </a:cubicBezTo>
                    <a:cubicBezTo>
                      <a:pt x="157" y="346"/>
                      <a:pt x="163" y="358"/>
                      <a:pt x="169" y="369"/>
                    </a:cubicBezTo>
                    <a:cubicBezTo>
                      <a:pt x="169" y="373"/>
                      <a:pt x="169" y="377"/>
                      <a:pt x="169" y="381"/>
                    </a:cubicBezTo>
                    <a:cubicBezTo>
                      <a:pt x="169" y="382"/>
                      <a:pt x="172" y="382"/>
                      <a:pt x="172" y="381"/>
                    </a:cubicBezTo>
                    <a:cubicBezTo>
                      <a:pt x="172" y="378"/>
                      <a:pt x="172" y="376"/>
                      <a:pt x="172" y="374"/>
                    </a:cubicBezTo>
                    <a:cubicBezTo>
                      <a:pt x="215" y="455"/>
                      <a:pt x="263" y="533"/>
                      <a:pt x="309" y="612"/>
                    </a:cubicBezTo>
                    <a:cubicBezTo>
                      <a:pt x="310" y="614"/>
                      <a:pt x="312" y="612"/>
                      <a:pt x="311" y="611"/>
                    </a:cubicBezTo>
                    <a:close/>
                    <a:moveTo>
                      <a:pt x="190" y="227"/>
                    </a:moveTo>
                    <a:cubicBezTo>
                      <a:pt x="195" y="236"/>
                      <a:pt x="200" y="245"/>
                      <a:pt x="205" y="254"/>
                    </a:cubicBezTo>
                    <a:cubicBezTo>
                      <a:pt x="204" y="260"/>
                      <a:pt x="204" y="266"/>
                      <a:pt x="203" y="272"/>
                    </a:cubicBezTo>
                    <a:cubicBezTo>
                      <a:pt x="198" y="264"/>
                      <a:pt x="194" y="256"/>
                      <a:pt x="189" y="248"/>
                    </a:cubicBezTo>
                    <a:cubicBezTo>
                      <a:pt x="189" y="241"/>
                      <a:pt x="189" y="234"/>
                      <a:pt x="190" y="227"/>
                    </a:cubicBezTo>
                    <a:close/>
                    <a:moveTo>
                      <a:pt x="189" y="256"/>
                    </a:moveTo>
                    <a:cubicBezTo>
                      <a:pt x="193" y="264"/>
                      <a:pt x="198" y="271"/>
                      <a:pt x="203" y="279"/>
                    </a:cubicBezTo>
                    <a:cubicBezTo>
                      <a:pt x="203" y="282"/>
                      <a:pt x="202" y="285"/>
                      <a:pt x="202" y="288"/>
                    </a:cubicBezTo>
                    <a:cubicBezTo>
                      <a:pt x="198" y="281"/>
                      <a:pt x="193" y="273"/>
                      <a:pt x="188" y="265"/>
                    </a:cubicBezTo>
                    <a:cubicBezTo>
                      <a:pt x="188" y="262"/>
                      <a:pt x="188" y="259"/>
                      <a:pt x="189" y="256"/>
                    </a:cubicBezTo>
                    <a:close/>
                    <a:moveTo>
                      <a:pt x="185" y="260"/>
                    </a:moveTo>
                    <a:cubicBezTo>
                      <a:pt x="181" y="254"/>
                      <a:pt x="178" y="248"/>
                      <a:pt x="174" y="242"/>
                    </a:cubicBezTo>
                    <a:cubicBezTo>
                      <a:pt x="174" y="239"/>
                      <a:pt x="174" y="235"/>
                      <a:pt x="174" y="231"/>
                    </a:cubicBezTo>
                    <a:cubicBezTo>
                      <a:pt x="178" y="238"/>
                      <a:pt x="182" y="244"/>
                      <a:pt x="185" y="250"/>
                    </a:cubicBezTo>
                    <a:cubicBezTo>
                      <a:pt x="185" y="253"/>
                      <a:pt x="185" y="257"/>
                      <a:pt x="185" y="260"/>
                    </a:cubicBezTo>
                    <a:close/>
                    <a:moveTo>
                      <a:pt x="187" y="222"/>
                    </a:moveTo>
                    <a:cubicBezTo>
                      <a:pt x="187" y="229"/>
                      <a:pt x="186" y="236"/>
                      <a:pt x="186" y="242"/>
                    </a:cubicBezTo>
                    <a:cubicBezTo>
                      <a:pt x="182" y="236"/>
                      <a:pt x="178" y="230"/>
                      <a:pt x="174" y="223"/>
                    </a:cubicBezTo>
                    <a:cubicBezTo>
                      <a:pt x="174" y="215"/>
                      <a:pt x="174" y="207"/>
                      <a:pt x="174" y="199"/>
                    </a:cubicBezTo>
                    <a:cubicBezTo>
                      <a:pt x="178" y="207"/>
                      <a:pt x="183" y="215"/>
                      <a:pt x="187" y="222"/>
                    </a:cubicBezTo>
                    <a:close/>
                    <a:moveTo>
                      <a:pt x="66" y="81"/>
                    </a:moveTo>
                    <a:cubicBezTo>
                      <a:pt x="66" y="82"/>
                      <a:pt x="66" y="83"/>
                      <a:pt x="66" y="84"/>
                    </a:cubicBezTo>
                    <a:cubicBezTo>
                      <a:pt x="64" y="82"/>
                      <a:pt x="63" y="80"/>
                      <a:pt x="62" y="78"/>
                    </a:cubicBezTo>
                    <a:cubicBezTo>
                      <a:pt x="63" y="79"/>
                      <a:pt x="65" y="80"/>
                      <a:pt x="66" y="81"/>
                    </a:cubicBezTo>
                    <a:close/>
                    <a:moveTo>
                      <a:pt x="39" y="67"/>
                    </a:moveTo>
                    <a:cubicBezTo>
                      <a:pt x="41" y="70"/>
                      <a:pt x="43" y="73"/>
                      <a:pt x="44" y="76"/>
                    </a:cubicBezTo>
                    <a:cubicBezTo>
                      <a:pt x="44" y="77"/>
                      <a:pt x="44" y="79"/>
                      <a:pt x="44" y="81"/>
                    </a:cubicBezTo>
                    <a:cubicBezTo>
                      <a:pt x="43" y="77"/>
                      <a:pt x="41" y="74"/>
                      <a:pt x="39" y="71"/>
                    </a:cubicBezTo>
                    <a:cubicBezTo>
                      <a:pt x="39" y="70"/>
                      <a:pt x="39" y="68"/>
                      <a:pt x="39" y="67"/>
                    </a:cubicBezTo>
                    <a:close/>
                    <a:moveTo>
                      <a:pt x="39" y="76"/>
                    </a:moveTo>
                    <a:cubicBezTo>
                      <a:pt x="40" y="79"/>
                      <a:pt x="42" y="82"/>
                      <a:pt x="44" y="86"/>
                    </a:cubicBezTo>
                    <a:cubicBezTo>
                      <a:pt x="44" y="95"/>
                      <a:pt x="44" y="103"/>
                      <a:pt x="44" y="112"/>
                    </a:cubicBezTo>
                    <a:cubicBezTo>
                      <a:pt x="42" y="108"/>
                      <a:pt x="39" y="103"/>
                      <a:pt x="37" y="99"/>
                    </a:cubicBezTo>
                    <a:cubicBezTo>
                      <a:pt x="37" y="91"/>
                      <a:pt x="38" y="83"/>
                      <a:pt x="39" y="76"/>
                    </a:cubicBezTo>
                    <a:close/>
                    <a:moveTo>
                      <a:pt x="37" y="106"/>
                    </a:moveTo>
                    <a:cubicBezTo>
                      <a:pt x="39" y="111"/>
                      <a:pt x="42" y="115"/>
                      <a:pt x="44" y="120"/>
                    </a:cubicBezTo>
                    <a:cubicBezTo>
                      <a:pt x="45" y="127"/>
                      <a:pt x="45" y="133"/>
                      <a:pt x="45" y="139"/>
                    </a:cubicBezTo>
                    <a:cubicBezTo>
                      <a:pt x="42" y="134"/>
                      <a:pt x="39" y="129"/>
                      <a:pt x="36" y="124"/>
                    </a:cubicBezTo>
                    <a:cubicBezTo>
                      <a:pt x="36" y="118"/>
                      <a:pt x="36" y="112"/>
                      <a:pt x="37" y="106"/>
                    </a:cubicBezTo>
                    <a:close/>
                    <a:moveTo>
                      <a:pt x="45" y="154"/>
                    </a:moveTo>
                    <a:cubicBezTo>
                      <a:pt x="45" y="157"/>
                      <a:pt x="45" y="161"/>
                      <a:pt x="45" y="164"/>
                    </a:cubicBezTo>
                    <a:cubicBezTo>
                      <a:pt x="42" y="158"/>
                      <a:pt x="38" y="152"/>
                      <a:pt x="35" y="146"/>
                    </a:cubicBezTo>
                    <a:cubicBezTo>
                      <a:pt x="35" y="142"/>
                      <a:pt x="35" y="139"/>
                      <a:pt x="35" y="135"/>
                    </a:cubicBezTo>
                    <a:cubicBezTo>
                      <a:pt x="38" y="141"/>
                      <a:pt x="42" y="148"/>
                      <a:pt x="45" y="154"/>
                    </a:cubicBezTo>
                    <a:close/>
                    <a:moveTo>
                      <a:pt x="27" y="61"/>
                    </a:moveTo>
                    <a:cubicBezTo>
                      <a:pt x="27" y="62"/>
                      <a:pt x="28" y="62"/>
                      <a:pt x="28" y="62"/>
                    </a:cubicBezTo>
                    <a:cubicBezTo>
                      <a:pt x="29" y="64"/>
                      <a:pt x="31" y="65"/>
                      <a:pt x="33" y="65"/>
                    </a:cubicBezTo>
                    <a:cubicBezTo>
                      <a:pt x="34" y="67"/>
                      <a:pt x="34" y="68"/>
                      <a:pt x="35" y="70"/>
                    </a:cubicBezTo>
                    <a:cubicBezTo>
                      <a:pt x="35" y="77"/>
                      <a:pt x="34" y="85"/>
                      <a:pt x="33" y="93"/>
                    </a:cubicBezTo>
                    <a:cubicBezTo>
                      <a:pt x="31" y="89"/>
                      <a:pt x="30" y="86"/>
                      <a:pt x="28" y="83"/>
                    </a:cubicBezTo>
                    <a:cubicBezTo>
                      <a:pt x="28" y="78"/>
                      <a:pt x="28" y="74"/>
                      <a:pt x="27" y="70"/>
                    </a:cubicBezTo>
                    <a:cubicBezTo>
                      <a:pt x="27" y="67"/>
                      <a:pt x="27" y="64"/>
                      <a:pt x="27" y="61"/>
                    </a:cubicBezTo>
                    <a:close/>
                    <a:moveTo>
                      <a:pt x="31" y="139"/>
                    </a:moveTo>
                    <a:cubicBezTo>
                      <a:pt x="30" y="137"/>
                      <a:pt x="28" y="135"/>
                      <a:pt x="27" y="133"/>
                    </a:cubicBezTo>
                    <a:cubicBezTo>
                      <a:pt x="27" y="129"/>
                      <a:pt x="27" y="125"/>
                      <a:pt x="27" y="121"/>
                    </a:cubicBezTo>
                    <a:cubicBezTo>
                      <a:pt x="29" y="123"/>
                      <a:pt x="30" y="125"/>
                      <a:pt x="31" y="128"/>
                    </a:cubicBezTo>
                    <a:cubicBezTo>
                      <a:pt x="31" y="132"/>
                      <a:pt x="31" y="135"/>
                      <a:pt x="31" y="139"/>
                    </a:cubicBezTo>
                    <a:close/>
                    <a:moveTo>
                      <a:pt x="32" y="118"/>
                    </a:moveTo>
                    <a:cubicBezTo>
                      <a:pt x="30" y="115"/>
                      <a:pt x="29" y="113"/>
                      <a:pt x="27" y="110"/>
                    </a:cubicBezTo>
                    <a:cubicBezTo>
                      <a:pt x="27" y="104"/>
                      <a:pt x="27" y="97"/>
                      <a:pt x="27" y="90"/>
                    </a:cubicBezTo>
                    <a:cubicBezTo>
                      <a:pt x="29" y="93"/>
                      <a:pt x="31" y="96"/>
                      <a:pt x="33" y="99"/>
                    </a:cubicBezTo>
                    <a:cubicBezTo>
                      <a:pt x="32" y="105"/>
                      <a:pt x="32" y="112"/>
                      <a:pt x="32" y="118"/>
                    </a:cubicBezTo>
                    <a:close/>
                    <a:moveTo>
                      <a:pt x="33" y="204"/>
                    </a:moveTo>
                    <a:cubicBezTo>
                      <a:pt x="33" y="187"/>
                      <a:pt x="34" y="170"/>
                      <a:pt x="34" y="153"/>
                    </a:cubicBezTo>
                    <a:cubicBezTo>
                      <a:pt x="38" y="159"/>
                      <a:pt x="42" y="166"/>
                      <a:pt x="45" y="172"/>
                    </a:cubicBezTo>
                    <a:cubicBezTo>
                      <a:pt x="45" y="176"/>
                      <a:pt x="45" y="181"/>
                      <a:pt x="46" y="185"/>
                    </a:cubicBezTo>
                    <a:cubicBezTo>
                      <a:pt x="43" y="179"/>
                      <a:pt x="40" y="174"/>
                      <a:pt x="38" y="169"/>
                    </a:cubicBezTo>
                    <a:cubicBezTo>
                      <a:pt x="37" y="167"/>
                      <a:pt x="33" y="168"/>
                      <a:pt x="34" y="171"/>
                    </a:cubicBezTo>
                    <a:cubicBezTo>
                      <a:pt x="38" y="178"/>
                      <a:pt x="42" y="186"/>
                      <a:pt x="46" y="194"/>
                    </a:cubicBezTo>
                    <a:cubicBezTo>
                      <a:pt x="46" y="206"/>
                      <a:pt x="47" y="218"/>
                      <a:pt x="47" y="230"/>
                    </a:cubicBezTo>
                    <a:cubicBezTo>
                      <a:pt x="42" y="221"/>
                      <a:pt x="38" y="213"/>
                      <a:pt x="33" y="204"/>
                    </a:cubicBezTo>
                    <a:close/>
                    <a:moveTo>
                      <a:pt x="48" y="68"/>
                    </a:moveTo>
                    <a:cubicBezTo>
                      <a:pt x="48" y="66"/>
                      <a:pt x="46" y="66"/>
                      <a:pt x="45" y="67"/>
                    </a:cubicBezTo>
                    <a:cubicBezTo>
                      <a:pt x="43" y="65"/>
                      <a:pt x="42" y="62"/>
                      <a:pt x="40" y="60"/>
                    </a:cubicBezTo>
                    <a:cubicBezTo>
                      <a:pt x="40" y="60"/>
                      <a:pt x="40" y="59"/>
                      <a:pt x="40" y="59"/>
                    </a:cubicBezTo>
                    <a:cubicBezTo>
                      <a:pt x="44" y="63"/>
                      <a:pt x="49" y="67"/>
                      <a:pt x="53" y="70"/>
                    </a:cubicBezTo>
                    <a:cubicBezTo>
                      <a:pt x="53" y="71"/>
                      <a:pt x="54" y="71"/>
                      <a:pt x="54" y="71"/>
                    </a:cubicBezTo>
                    <a:cubicBezTo>
                      <a:pt x="58" y="78"/>
                      <a:pt x="62" y="84"/>
                      <a:pt x="66" y="91"/>
                    </a:cubicBezTo>
                    <a:cubicBezTo>
                      <a:pt x="66" y="101"/>
                      <a:pt x="66" y="101"/>
                      <a:pt x="66" y="101"/>
                    </a:cubicBezTo>
                    <a:cubicBezTo>
                      <a:pt x="60" y="92"/>
                      <a:pt x="54" y="82"/>
                      <a:pt x="48" y="73"/>
                    </a:cubicBezTo>
                    <a:cubicBezTo>
                      <a:pt x="48" y="71"/>
                      <a:pt x="48" y="70"/>
                      <a:pt x="48" y="68"/>
                    </a:cubicBezTo>
                    <a:close/>
                    <a:moveTo>
                      <a:pt x="48" y="82"/>
                    </a:moveTo>
                    <a:cubicBezTo>
                      <a:pt x="54" y="92"/>
                      <a:pt x="60" y="102"/>
                      <a:pt x="65" y="111"/>
                    </a:cubicBezTo>
                    <a:cubicBezTo>
                      <a:pt x="65" y="113"/>
                      <a:pt x="65" y="115"/>
                      <a:pt x="65" y="118"/>
                    </a:cubicBezTo>
                    <a:cubicBezTo>
                      <a:pt x="60" y="108"/>
                      <a:pt x="54" y="97"/>
                      <a:pt x="48" y="87"/>
                    </a:cubicBezTo>
                    <a:cubicBezTo>
                      <a:pt x="48" y="86"/>
                      <a:pt x="48" y="84"/>
                      <a:pt x="48" y="82"/>
                    </a:cubicBezTo>
                    <a:close/>
                    <a:moveTo>
                      <a:pt x="48" y="93"/>
                    </a:moveTo>
                    <a:cubicBezTo>
                      <a:pt x="54" y="103"/>
                      <a:pt x="60" y="113"/>
                      <a:pt x="65" y="123"/>
                    </a:cubicBezTo>
                    <a:cubicBezTo>
                      <a:pt x="65" y="131"/>
                      <a:pt x="65" y="140"/>
                      <a:pt x="65" y="148"/>
                    </a:cubicBezTo>
                    <a:cubicBezTo>
                      <a:pt x="60" y="138"/>
                      <a:pt x="54" y="129"/>
                      <a:pt x="49" y="119"/>
                    </a:cubicBezTo>
                    <a:cubicBezTo>
                      <a:pt x="48" y="110"/>
                      <a:pt x="48" y="102"/>
                      <a:pt x="48" y="93"/>
                    </a:cubicBezTo>
                    <a:close/>
                    <a:moveTo>
                      <a:pt x="49" y="127"/>
                    </a:moveTo>
                    <a:cubicBezTo>
                      <a:pt x="54" y="137"/>
                      <a:pt x="60" y="146"/>
                      <a:pt x="65" y="156"/>
                    </a:cubicBezTo>
                    <a:cubicBezTo>
                      <a:pt x="65" y="162"/>
                      <a:pt x="65" y="168"/>
                      <a:pt x="65" y="174"/>
                    </a:cubicBezTo>
                    <a:cubicBezTo>
                      <a:pt x="60" y="165"/>
                      <a:pt x="54" y="156"/>
                      <a:pt x="49" y="147"/>
                    </a:cubicBezTo>
                    <a:cubicBezTo>
                      <a:pt x="49" y="140"/>
                      <a:pt x="49" y="134"/>
                      <a:pt x="49" y="127"/>
                    </a:cubicBezTo>
                    <a:close/>
                    <a:moveTo>
                      <a:pt x="49" y="162"/>
                    </a:moveTo>
                    <a:cubicBezTo>
                      <a:pt x="54" y="171"/>
                      <a:pt x="60" y="180"/>
                      <a:pt x="65" y="188"/>
                    </a:cubicBezTo>
                    <a:cubicBezTo>
                      <a:pt x="65" y="192"/>
                      <a:pt x="65" y="195"/>
                      <a:pt x="65" y="199"/>
                    </a:cubicBezTo>
                    <a:cubicBezTo>
                      <a:pt x="60" y="190"/>
                      <a:pt x="55" y="181"/>
                      <a:pt x="50" y="173"/>
                    </a:cubicBezTo>
                    <a:cubicBezTo>
                      <a:pt x="50" y="169"/>
                      <a:pt x="49" y="165"/>
                      <a:pt x="49" y="162"/>
                    </a:cubicBezTo>
                    <a:close/>
                    <a:moveTo>
                      <a:pt x="50" y="181"/>
                    </a:moveTo>
                    <a:cubicBezTo>
                      <a:pt x="55" y="190"/>
                      <a:pt x="60" y="199"/>
                      <a:pt x="65" y="207"/>
                    </a:cubicBezTo>
                    <a:cubicBezTo>
                      <a:pt x="65" y="212"/>
                      <a:pt x="65" y="217"/>
                      <a:pt x="65" y="221"/>
                    </a:cubicBezTo>
                    <a:cubicBezTo>
                      <a:pt x="60" y="212"/>
                      <a:pt x="55" y="203"/>
                      <a:pt x="50" y="194"/>
                    </a:cubicBezTo>
                    <a:cubicBezTo>
                      <a:pt x="50" y="190"/>
                      <a:pt x="50" y="185"/>
                      <a:pt x="50" y="181"/>
                    </a:cubicBezTo>
                    <a:close/>
                    <a:moveTo>
                      <a:pt x="51" y="203"/>
                    </a:moveTo>
                    <a:cubicBezTo>
                      <a:pt x="55" y="212"/>
                      <a:pt x="60" y="221"/>
                      <a:pt x="65" y="229"/>
                    </a:cubicBezTo>
                    <a:cubicBezTo>
                      <a:pt x="65" y="240"/>
                      <a:pt x="65" y="251"/>
                      <a:pt x="65" y="262"/>
                    </a:cubicBezTo>
                    <a:cubicBezTo>
                      <a:pt x="61" y="254"/>
                      <a:pt x="56" y="246"/>
                      <a:pt x="52" y="239"/>
                    </a:cubicBezTo>
                    <a:cubicBezTo>
                      <a:pt x="51" y="227"/>
                      <a:pt x="51" y="215"/>
                      <a:pt x="51" y="203"/>
                    </a:cubicBezTo>
                    <a:close/>
                    <a:moveTo>
                      <a:pt x="52" y="245"/>
                    </a:moveTo>
                    <a:cubicBezTo>
                      <a:pt x="57" y="253"/>
                      <a:pt x="61" y="261"/>
                      <a:pt x="65" y="268"/>
                    </a:cubicBezTo>
                    <a:cubicBezTo>
                      <a:pt x="65" y="274"/>
                      <a:pt x="65" y="280"/>
                      <a:pt x="65" y="286"/>
                    </a:cubicBezTo>
                    <a:cubicBezTo>
                      <a:pt x="61" y="280"/>
                      <a:pt x="57" y="273"/>
                      <a:pt x="53" y="266"/>
                    </a:cubicBezTo>
                    <a:cubicBezTo>
                      <a:pt x="53" y="259"/>
                      <a:pt x="53" y="252"/>
                      <a:pt x="52" y="245"/>
                    </a:cubicBezTo>
                    <a:close/>
                    <a:moveTo>
                      <a:pt x="54" y="274"/>
                    </a:moveTo>
                    <a:cubicBezTo>
                      <a:pt x="57" y="280"/>
                      <a:pt x="61" y="287"/>
                      <a:pt x="65" y="293"/>
                    </a:cubicBezTo>
                    <a:cubicBezTo>
                      <a:pt x="66" y="301"/>
                      <a:pt x="66" y="308"/>
                      <a:pt x="66" y="316"/>
                    </a:cubicBezTo>
                    <a:cubicBezTo>
                      <a:pt x="63" y="311"/>
                      <a:pt x="60" y="306"/>
                      <a:pt x="58" y="301"/>
                    </a:cubicBezTo>
                    <a:cubicBezTo>
                      <a:pt x="57" y="300"/>
                      <a:pt x="55" y="301"/>
                      <a:pt x="55" y="302"/>
                    </a:cubicBezTo>
                    <a:cubicBezTo>
                      <a:pt x="54" y="292"/>
                      <a:pt x="54" y="283"/>
                      <a:pt x="54" y="274"/>
                    </a:cubicBezTo>
                    <a:close/>
                    <a:moveTo>
                      <a:pt x="57" y="336"/>
                    </a:moveTo>
                    <a:cubicBezTo>
                      <a:pt x="56" y="325"/>
                      <a:pt x="56" y="314"/>
                      <a:pt x="55" y="303"/>
                    </a:cubicBezTo>
                    <a:cubicBezTo>
                      <a:pt x="55" y="303"/>
                      <a:pt x="55" y="303"/>
                      <a:pt x="55" y="303"/>
                    </a:cubicBezTo>
                    <a:cubicBezTo>
                      <a:pt x="59" y="309"/>
                      <a:pt x="62" y="316"/>
                      <a:pt x="66" y="323"/>
                    </a:cubicBezTo>
                    <a:cubicBezTo>
                      <a:pt x="66" y="334"/>
                      <a:pt x="67" y="345"/>
                      <a:pt x="67" y="356"/>
                    </a:cubicBezTo>
                    <a:cubicBezTo>
                      <a:pt x="64" y="349"/>
                      <a:pt x="60" y="342"/>
                      <a:pt x="57" y="336"/>
                    </a:cubicBezTo>
                    <a:close/>
                    <a:moveTo>
                      <a:pt x="67" y="104"/>
                    </a:moveTo>
                    <a:cubicBezTo>
                      <a:pt x="67" y="94"/>
                      <a:pt x="67" y="94"/>
                      <a:pt x="67" y="94"/>
                    </a:cubicBezTo>
                    <a:cubicBezTo>
                      <a:pt x="72" y="101"/>
                      <a:pt x="77" y="109"/>
                      <a:pt x="81" y="116"/>
                    </a:cubicBezTo>
                    <a:cubicBezTo>
                      <a:pt x="81" y="120"/>
                      <a:pt x="81" y="123"/>
                      <a:pt x="82" y="127"/>
                    </a:cubicBezTo>
                    <a:cubicBezTo>
                      <a:pt x="77" y="119"/>
                      <a:pt x="72" y="112"/>
                      <a:pt x="67" y="104"/>
                    </a:cubicBezTo>
                    <a:close/>
                    <a:moveTo>
                      <a:pt x="68" y="122"/>
                    </a:moveTo>
                    <a:cubicBezTo>
                      <a:pt x="68" y="119"/>
                      <a:pt x="68" y="117"/>
                      <a:pt x="68" y="115"/>
                    </a:cubicBezTo>
                    <a:cubicBezTo>
                      <a:pt x="69" y="117"/>
                      <a:pt x="70" y="118"/>
                      <a:pt x="71" y="120"/>
                    </a:cubicBezTo>
                    <a:cubicBezTo>
                      <a:pt x="74" y="126"/>
                      <a:pt x="78" y="132"/>
                      <a:pt x="82" y="138"/>
                    </a:cubicBezTo>
                    <a:cubicBezTo>
                      <a:pt x="82" y="141"/>
                      <a:pt x="82" y="143"/>
                      <a:pt x="82" y="146"/>
                    </a:cubicBezTo>
                    <a:cubicBezTo>
                      <a:pt x="77" y="138"/>
                      <a:pt x="72" y="130"/>
                      <a:pt x="68" y="122"/>
                    </a:cubicBezTo>
                    <a:close/>
                    <a:moveTo>
                      <a:pt x="68" y="127"/>
                    </a:moveTo>
                    <a:cubicBezTo>
                      <a:pt x="72" y="135"/>
                      <a:pt x="77" y="144"/>
                      <a:pt x="82" y="152"/>
                    </a:cubicBezTo>
                    <a:cubicBezTo>
                      <a:pt x="82" y="160"/>
                      <a:pt x="82" y="168"/>
                      <a:pt x="82" y="177"/>
                    </a:cubicBezTo>
                    <a:cubicBezTo>
                      <a:pt x="77" y="169"/>
                      <a:pt x="73" y="161"/>
                      <a:pt x="68" y="153"/>
                    </a:cubicBezTo>
                    <a:cubicBezTo>
                      <a:pt x="68" y="144"/>
                      <a:pt x="68" y="136"/>
                      <a:pt x="68" y="127"/>
                    </a:cubicBezTo>
                    <a:close/>
                    <a:moveTo>
                      <a:pt x="68" y="161"/>
                    </a:moveTo>
                    <a:cubicBezTo>
                      <a:pt x="73" y="169"/>
                      <a:pt x="77" y="177"/>
                      <a:pt x="82" y="185"/>
                    </a:cubicBezTo>
                    <a:cubicBezTo>
                      <a:pt x="82" y="191"/>
                      <a:pt x="82" y="197"/>
                      <a:pt x="82" y="203"/>
                    </a:cubicBezTo>
                    <a:cubicBezTo>
                      <a:pt x="77" y="195"/>
                      <a:pt x="73" y="187"/>
                      <a:pt x="68" y="180"/>
                    </a:cubicBezTo>
                    <a:cubicBezTo>
                      <a:pt x="68" y="174"/>
                      <a:pt x="68" y="168"/>
                      <a:pt x="68" y="161"/>
                    </a:cubicBezTo>
                    <a:close/>
                    <a:moveTo>
                      <a:pt x="69" y="195"/>
                    </a:moveTo>
                    <a:cubicBezTo>
                      <a:pt x="73" y="202"/>
                      <a:pt x="77" y="209"/>
                      <a:pt x="82" y="216"/>
                    </a:cubicBezTo>
                    <a:cubicBezTo>
                      <a:pt x="82" y="220"/>
                      <a:pt x="82" y="223"/>
                      <a:pt x="82" y="227"/>
                    </a:cubicBezTo>
                    <a:cubicBezTo>
                      <a:pt x="77" y="220"/>
                      <a:pt x="73" y="212"/>
                      <a:pt x="69" y="205"/>
                    </a:cubicBezTo>
                    <a:cubicBezTo>
                      <a:pt x="69" y="202"/>
                      <a:pt x="69" y="198"/>
                      <a:pt x="69" y="195"/>
                    </a:cubicBezTo>
                    <a:close/>
                    <a:moveTo>
                      <a:pt x="69" y="270"/>
                    </a:moveTo>
                    <a:cubicBezTo>
                      <a:pt x="69" y="259"/>
                      <a:pt x="69" y="248"/>
                      <a:pt x="69" y="237"/>
                    </a:cubicBezTo>
                    <a:cubicBezTo>
                      <a:pt x="71" y="240"/>
                      <a:pt x="73" y="244"/>
                      <a:pt x="75" y="247"/>
                    </a:cubicBezTo>
                    <a:cubicBezTo>
                      <a:pt x="76" y="249"/>
                      <a:pt x="79" y="247"/>
                      <a:pt x="78" y="245"/>
                    </a:cubicBezTo>
                    <a:cubicBezTo>
                      <a:pt x="75" y="240"/>
                      <a:pt x="72" y="234"/>
                      <a:pt x="69" y="229"/>
                    </a:cubicBezTo>
                    <a:cubicBezTo>
                      <a:pt x="69" y="224"/>
                      <a:pt x="69" y="219"/>
                      <a:pt x="69" y="214"/>
                    </a:cubicBezTo>
                    <a:cubicBezTo>
                      <a:pt x="73" y="221"/>
                      <a:pt x="77" y="229"/>
                      <a:pt x="82" y="236"/>
                    </a:cubicBezTo>
                    <a:cubicBezTo>
                      <a:pt x="82" y="255"/>
                      <a:pt x="82" y="275"/>
                      <a:pt x="83" y="294"/>
                    </a:cubicBezTo>
                    <a:cubicBezTo>
                      <a:pt x="78" y="286"/>
                      <a:pt x="74" y="278"/>
                      <a:pt x="69" y="270"/>
                    </a:cubicBezTo>
                    <a:close/>
                    <a:moveTo>
                      <a:pt x="83" y="119"/>
                    </a:moveTo>
                    <a:cubicBezTo>
                      <a:pt x="87" y="125"/>
                      <a:pt x="90" y="131"/>
                      <a:pt x="94" y="137"/>
                    </a:cubicBezTo>
                    <a:cubicBezTo>
                      <a:pt x="98" y="144"/>
                      <a:pt x="102" y="151"/>
                      <a:pt x="107" y="158"/>
                    </a:cubicBezTo>
                    <a:cubicBezTo>
                      <a:pt x="107" y="161"/>
                      <a:pt x="107" y="164"/>
                      <a:pt x="106" y="167"/>
                    </a:cubicBezTo>
                    <a:cubicBezTo>
                      <a:pt x="99" y="155"/>
                      <a:pt x="91" y="142"/>
                      <a:pt x="83" y="130"/>
                    </a:cubicBezTo>
                    <a:cubicBezTo>
                      <a:pt x="83" y="126"/>
                      <a:pt x="83" y="122"/>
                      <a:pt x="83" y="119"/>
                    </a:cubicBezTo>
                    <a:close/>
                    <a:moveTo>
                      <a:pt x="83" y="141"/>
                    </a:moveTo>
                    <a:cubicBezTo>
                      <a:pt x="91" y="154"/>
                      <a:pt x="99" y="166"/>
                      <a:pt x="106" y="178"/>
                    </a:cubicBezTo>
                    <a:cubicBezTo>
                      <a:pt x="106" y="182"/>
                      <a:pt x="106" y="185"/>
                      <a:pt x="106" y="188"/>
                    </a:cubicBezTo>
                    <a:cubicBezTo>
                      <a:pt x="99" y="175"/>
                      <a:pt x="91" y="162"/>
                      <a:pt x="84" y="149"/>
                    </a:cubicBezTo>
                    <a:cubicBezTo>
                      <a:pt x="84" y="147"/>
                      <a:pt x="84" y="144"/>
                      <a:pt x="83" y="141"/>
                    </a:cubicBezTo>
                    <a:close/>
                    <a:moveTo>
                      <a:pt x="84" y="155"/>
                    </a:moveTo>
                    <a:cubicBezTo>
                      <a:pt x="91" y="168"/>
                      <a:pt x="99" y="181"/>
                      <a:pt x="106" y="195"/>
                    </a:cubicBezTo>
                    <a:cubicBezTo>
                      <a:pt x="106" y="203"/>
                      <a:pt x="106" y="210"/>
                      <a:pt x="106" y="218"/>
                    </a:cubicBezTo>
                    <a:cubicBezTo>
                      <a:pt x="99" y="206"/>
                      <a:pt x="91" y="193"/>
                      <a:pt x="84" y="180"/>
                    </a:cubicBezTo>
                    <a:cubicBezTo>
                      <a:pt x="84" y="172"/>
                      <a:pt x="84" y="164"/>
                      <a:pt x="84" y="155"/>
                    </a:cubicBezTo>
                    <a:close/>
                    <a:moveTo>
                      <a:pt x="84" y="207"/>
                    </a:moveTo>
                    <a:cubicBezTo>
                      <a:pt x="84" y="201"/>
                      <a:pt x="84" y="195"/>
                      <a:pt x="84" y="189"/>
                    </a:cubicBezTo>
                    <a:cubicBezTo>
                      <a:pt x="92" y="202"/>
                      <a:pt x="99" y="214"/>
                      <a:pt x="106" y="227"/>
                    </a:cubicBezTo>
                    <a:cubicBezTo>
                      <a:pt x="106" y="233"/>
                      <a:pt x="107" y="239"/>
                      <a:pt x="107" y="246"/>
                    </a:cubicBezTo>
                    <a:cubicBezTo>
                      <a:pt x="99" y="233"/>
                      <a:pt x="92" y="220"/>
                      <a:pt x="84" y="207"/>
                    </a:cubicBezTo>
                    <a:close/>
                    <a:moveTo>
                      <a:pt x="107" y="150"/>
                    </a:moveTo>
                    <a:cubicBezTo>
                      <a:pt x="105" y="147"/>
                      <a:pt x="103" y="144"/>
                      <a:pt x="101" y="141"/>
                    </a:cubicBezTo>
                    <a:cubicBezTo>
                      <a:pt x="95" y="131"/>
                      <a:pt x="89" y="121"/>
                      <a:pt x="83" y="111"/>
                    </a:cubicBezTo>
                    <a:cubicBezTo>
                      <a:pt x="83" y="109"/>
                      <a:pt x="82" y="106"/>
                      <a:pt x="82" y="104"/>
                    </a:cubicBezTo>
                    <a:cubicBezTo>
                      <a:pt x="82" y="103"/>
                      <a:pt x="81" y="103"/>
                      <a:pt x="81" y="104"/>
                    </a:cubicBezTo>
                    <a:cubicBezTo>
                      <a:pt x="81" y="106"/>
                      <a:pt x="81" y="107"/>
                      <a:pt x="81" y="109"/>
                    </a:cubicBezTo>
                    <a:cubicBezTo>
                      <a:pt x="76" y="101"/>
                      <a:pt x="72" y="94"/>
                      <a:pt x="67" y="87"/>
                    </a:cubicBezTo>
                    <a:cubicBezTo>
                      <a:pt x="67" y="85"/>
                      <a:pt x="67" y="84"/>
                      <a:pt x="67" y="82"/>
                    </a:cubicBezTo>
                    <a:cubicBezTo>
                      <a:pt x="72" y="86"/>
                      <a:pt x="77" y="90"/>
                      <a:pt x="82" y="93"/>
                    </a:cubicBezTo>
                    <a:cubicBezTo>
                      <a:pt x="90" y="109"/>
                      <a:pt x="99" y="124"/>
                      <a:pt x="107" y="139"/>
                    </a:cubicBezTo>
                    <a:cubicBezTo>
                      <a:pt x="107" y="142"/>
                      <a:pt x="107" y="146"/>
                      <a:pt x="107" y="150"/>
                    </a:cubicBezTo>
                    <a:close/>
                    <a:moveTo>
                      <a:pt x="131" y="201"/>
                    </a:moveTo>
                    <a:cubicBezTo>
                      <a:pt x="128" y="195"/>
                      <a:pt x="124" y="189"/>
                      <a:pt x="121" y="182"/>
                    </a:cubicBezTo>
                    <a:cubicBezTo>
                      <a:pt x="120" y="182"/>
                      <a:pt x="119" y="182"/>
                      <a:pt x="119" y="183"/>
                    </a:cubicBezTo>
                    <a:cubicBezTo>
                      <a:pt x="123" y="190"/>
                      <a:pt x="127" y="197"/>
                      <a:pt x="131" y="204"/>
                    </a:cubicBezTo>
                    <a:cubicBezTo>
                      <a:pt x="131" y="205"/>
                      <a:pt x="131" y="206"/>
                      <a:pt x="131" y="207"/>
                    </a:cubicBezTo>
                    <a:cubicBezTo>
                      <a:pt x="124" y="196"/>
                      <a:pt x="117" y="184"/>
                      <a:pt x="110" y="173"/>
                    </a:cubicBezTo>
                    <a:cubicBezTo>
                      <a:pt x="110" y="169"/>
                      <a:pt x="110" y="166"/>
                      <a:pt x="110" y="163"/>
                    </a:cubicBezTo>
                    <a:cubicBezTo>
                      <a:pt x="117" y="175"/>
                      <a:pt x="124" y="186"/>
                      <a:pt x="131" y="198"/>
                    </a:cubicBezTo>
                    <a:cubicBezTo>
                      <a:pt x="131" y="199"/>
                      <a:pt x="131" y="200"/>
                      <a:pt x="131" y="201"/>
                    </a:cubicBezTo>
                    <a:close/>
                    <a:moveTo>
                      <a:pt x="132" y="190"/>
                    </a:moveTo>
                    <a:cubicBezTo>
                      <a:pt x="124" y="178"/>
                      <a:pt x="117" y="167"/>
                      <a:pt x="110" y="155"/>
                    </a:cubicBezTo>
                    <a:cubicBezTo>
                      <a:pt x="110" y="151"/>
                      <a:pt x="110" y="148"/>
                      <a:pt x="110" y="144"/>
                    </a:cubicBezTo>
                    <a:cubicBezTo>
                      <a:pt x="117" y="156"/>
                      <a:pt x="124" y="169"/>
                      <a:pt x="132" y="181"/>
                    </a:cubicBezTo>
                    <a:cubicBezTo>
                      <a:pt x="132" y="184"/>
                      <a:pt x="132" y="187"/>
                      <a:pt x="132" y="190"/>
                    </a:cubicBezTo>
                    <a:close/>
                    <a:moveTo>
                      <a:pt x="155" y="164"/>
                    </a:moveTo>
                    <a:cubicBezTo>
                      <a:pt x="161" y="175"/>
                      <a:pt x="166" y="185"/>
                      <a:pt x="172" y="195"/>
                    </a:cubicBezTo>
                    <a:cubicBezTo>
                      <a:pt x="172" y="203"/>
                      <a:pt x="171" y="210"/>
                      <a:pt x="171" y="218"/>
                    </a:cubicBezTo>
                    <a:cubicBezTo>
                      <a:pt x="165" y="207"/>
                      <a:pt x="159" y="196"/>
                      <a:pt x="152" y="186"/>
                    </a:cubicBezTo>
                    <a:cubicBezTo>
                      <a:pt x="153" y="179"/>
                      <a:pt x="154" y="171"/>
                      <a:pt x="155" y="164"/>
                    </a:cubicBezTo>
                    <a:close/>
                    <a:moveTo>
                      <a:pt x="152" y="193"/>
                    </a:moveTo>
                    <a:cubicBezTo>
                      <a:pt x="158" y="204"/>
                      <a:pt x="165" y="215"/>
                      <a:pt x="171" y="226"/>
                    </a:cubicBezTo>
                    <a:cubicBezTo>
                      <a:pt x="171" y="229"/>
                      <a:pt x="171" y="233"/>
                      <a:pt x="171" y="237"/>
                    </a:cubicBezTo>
                    <a:cubicBezTo>
                      <a:pt x="164" y="226"/>
                      <a:pt x="158" y="216"/>
                      <a:pt x="152" y="206"/>
                    </a:cubicBezTo>
                    <a:cubicBezTo>
                      <a:pt x="152" y="201"/>
                      <a:pt x="152" y="197"/>
                      <a:pt x="152" y="193"/>
                    </a:cubicBezTo>
                    <a:close/>
                    <a:moveTo>
                      <a:pt x="170" y="244"/>
                    </a:moveTo>
                    <a:cubicBezTo>
                      <a:pt x="170" y="247"/>
                      <a:pt x="170" y="250"/>
                      <a:pt x="170" y="252"/>
                    </a:cubicBezTo>
                    <a:cubicBezTo>
                      <a:pt x="164" y="242"/>
                      <a:pt x="158" y="232"/>
                      <a:pt x="152" y="222"/>
                    </a:cubicBezTo>
                    <a:cubicBezTo>
                      <a:pt x="152" y="219"/>
                      <a:pt x="152" y="217"/>
                      <a:pt x="152" y="214"/>
                    </a:cubicBezTo>
                    <a:cubicBezTo>
                      <a:pt x="158" y="224"/>
                      <a:pt x="164" y="234"/>
                      <a:pt x="170" y="244"/>
                    </a:cubicBezTo>
                    <a:close/>
                    <a:moveTo>
                      <a:pt x="150" y="188"/>
                    </a:moveTo>
                    <a:cubicBezTo>
                      <a:pt x="149" y="192"/>
                      <a:pt x="149" y="197"/>
                      <a:pt x="149" y="201"/>
                    </a:cubicBezTo>
                    <a:cubicBezTo>
                      <a:pt x="144" y="193"/>
                      <a:pt x="139" y="185"/>
                      <a:pt x="134" y="177"/>
                    </a:cubicBezTo>
                    <a:cubicBezTo>
                      <a:pt x="134" y="172"/>
                      <a:pt x="134" y="166"/>
                      <a:pt x="134" y="161"/>
                    </a:cubicBezTo>
                    <a:cubicBezTo>
                      <a:pt x="139" y="170"/>
                      <a:pt x="144" y="179"/>
                      <a:pt x="150" y="188"/>
                    </a:cubicBezTo>
                    <a:close/>
                    <a:moveTo>
                      <a:pt x="134" y="212"/>
                    </a:moveTo>
                    <a:cubicBezTo>
                      <a:pt x="134" y="211"/>
                      <a:pt x="134" y="210"/>
                      <a:pt x="134" y="209"/>
                    </a:cubicBezTo>
                    <a:cubicBezTo>
                      <a:pt x="135" y="209"/>
                      <a:pt x="136" y="209"/>
                      <a:pt x="136" y="208"/>
                    </a:cubicBezTo>
                    <a:cubicBezTo>
                      <a:pt x="135" y="207"/>
                      <a:pt x="135" y="206"/>
                      <a:pt x="134" y="206"/>
                    </a:cubicBezTo>
                    <a:cubicBezTo>
                      <a:pt x="134" y="205"/>
                      <a:pt x="134" y="204"/>
                      <a:pt x="134" y="203"/>
                    </a:cubicBezTo>
                    <a:cubicBezTo>
                      <a:pt x="139" y="210"/>
                      <a:pt x="144" y="217"/>
                      <a:pt x="148" y="225"/>
                    </a:cubicBezTo>
                    <a:cubicBezTo>
                      <a:pt x="148" y="228"/>
                      <a:pt x="148" y="231"/>
                      <a:pt x="148" y="234"/>
                    </a:cubicBezTo>
                    <a:cubicBezTo>
                      <a:pt x="144" y="227"/>
                      <a:pt x="139" y="219"/>
                      <a:pt x="134" y="212"/>
                    </a:cubicBezTo>
                    <a:close/>
                    <a:moveTo>
                      <a:pt x="148" y="217"/>
                    </a:moveTo>
                    <a:cubicBezTo>
                      <a:pt x="144" y="209"/>
                      <a:pt x="139" y="202"/>
                      <a:pt x="135" y="195"/>
                    </a:cubicBezTo>
                    <a:cubicBezTo>
                      <a:pt x="135" y="192"/>
                      <a:pt x="135" y="189"/>
                      <a:pt x="135" y="186"/>
                    </a:cubicBezTo>
                    <a:cubicBezTo>
                      <a:pt x="139" y="193"/>
                      <a:pt x="144" y="201"/>
                      <a:pt x="149" y="209"/>
                    </a:cubicBezTo>
                    <a:cubicBezTo>
                      <a:pt x="148" y="211"/>
                      <a:pt x="148" y="214"/>
                      <a:pt x="148" y="217"/>
                    </a:cubicBezTo>
                    <a:close/>
                    <a:moveTo>
                      <a:pt x="151" y="329"/>
                    </a:moveTo>
                    <a:cubicBezTo>
                      <a:pt x="151" y="308"/>
                      <a:pt x="152" y="286"/>
                      <a:pt x="152" y="264"/>
                    </a:cubicBezTo>
                    <a:cubicBezTo>
                      <a:pt x="152" y="259"/>
                      <a:pt x="152" y="254"/>
                      <a:pt x="152" y="250"/>
                    </a:cubicBezTo>
                    <a:cubicBezTo>
                      <a:pt x="153" y="251"/>
                      <a:pt x="154" y="253"/>
                      <a:pt x="156" y="255"/>
                    </a:cubicBezTo>
                    <a:cubicBezTo>
                      <a:pt x="158" y="258"/>
                      <a:pt x="162" y="255"/>
                      <a:pt x="160" y="252"/>
                    </a:cubicBezTo>
                    <a:cubicBezTo>
                      <a:pt x="157" y="248"/>
                      <a:pt x="155" y="244"/>
                      <a:pt x="152" y="240"/>
                    </a:cubicBezTo>
                    <a:cubicBezTo>
                      <a:pt x="152" y="236"/>
                      <a:pt x="152" y="233"/>
                      <a:pt x="152" y="230"/>
                    </a:cubicBezTo>
                    <a:cubicBezTo>
                      <a:pt x="158" y="239"/>
                      <a:pt x="163" y="248"/>
                      <a:pt x="169" y="257"/>
                    </a:cubicBezTo>
                    <a:cubicBezTo>
                      <a:pt x="169" y="258"/>
                      <a:pt x="170" y="258"/>
                      <a:pt x="170" y="258"/>
                    </a:cubicBezTo>
                    <a:cubicBezTo>
                      <a:pt x="169" y="294"/>
                      <a:pt x="169" y="329"/>
                      <a:pt x="169" y="364"/>
                    </a:cubicBezTo>
                    <a:cubicBezTo>
                      <a:pt x="163" y="352"/>
                      <a:pt x="157" y="341"/>
                      <a:pt x="151" y="3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7" name="îṥļîḑé-Freeform 426">
                <a:extLst>
                  <a:ext uri="{FF2B5EF4-FFF2-40B4-BE49-F238E27FC236}">
                    <a16:creationId xmlns:a16="http://schemas.microsoft.com/office/drawing/2014/main" id="{F07002FF-E538-4DAD-8694-36B94E40503A}"/>
                  </a:ext>
                </a:extLst>
              </p:cNvPr>
              <p:cNvSpPr>
                <a:spLocks/>
              </p:cNvSpPr>
              <p:nvPr/>
            </p:nvSpPr>
            <p:spPr bwMode="auto">
              <a:xfrm>
                <a:off x="4131" y="839"/>
                <a:ext cx="142" cy="317"/>
              </a:xfrm>
              <a:custGeom>
                <a:avLst/>
                <a:gdLst>
                  <a:gd name="T0" fmla="*/ 128 w 129"/>
                  <a:gd name="T1" fmla="*/ 286 h 288"/>
                  <a:gd name="T2" fmla="*/ 12 w 129"/>
                  <a:gd name="T3" fmla="*/ 78 h 288"/>
                  <a:gd name="T4" fmla="*/ 12 w 129"/>
                  <a:gd name="T5" fmla="*/ 2 h 288"/>
                  <a:gd name="T6" fmla="*/ 10 w 129"/>
                  <a:gd name="T7" fmla="*/ 2 h 288"/>
                  <a:gd name="T8" fmla="*/ 10 w 129"/>
                  <a:gd name="T9" fmla="*/ 74 h 288"/>
                  <a:gd name="T10" fmla="*/ 2 w 129"/>
                  <a:gd name="T11" fmla="*/ 58 h 288"/>
                  <a:gd name="T12" fmla="*/ 0 w 129"/>
                  <a:gd name="T13" fmla="*/ 58 h 288"/>
                  <a:gd name="T14" fmla="*/ 10 w 129"/>
                  <a:gd name="T15" fmla="*/ 78 h 288"/>
                  <a:gd name="T16" fmla="*/ 10 w 129"/>
                  <a:gd name="T17" fmla="*/ 81 h 288"/>
                  <a:gd name="T18" fmla="*/ 12 w 129"/>
                  <a:gd name="T19" fmla="*/ 81 h 288"/>
                  <a:gd name="T20" fmla="*/ 127 w 129"/>
                  <a:gd name="T21" fmla="*/ 287 h 288"/>
                  <a:gd name="T22" fmla="*/ 128 w 129"/>
                  <a:gd name="T23" fmla="*/ 28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288">
                    <a:moveTo>
                      <a:pt x="128" y="286"/>
                    </a:moveTo>
                    <a:cubicBezTo>
                      <a:pt x="88" y="218"/>
                      <a:pt x="48" y="149"/>
                      <a:pt x="12" y="78"/>
                    </a:cubicBezTo>
                    <a:cubicBezTo>
                      <a:pt x="12" y="53"/>
                      <a:pt x="12" y="27"/>
                      <a:pt x="12" y="2"/>
                    </a:cubicBezTo>
                    <a:cubicBezTo>
                      <a:pt x="12" y="0"/>
                      <a:pt x="10" y="1"/>
                      <a:pt x="10" y="2"/>
                    </a:cubicBezTo>
                    <a:cubicBezTo>
                      <a:pt x="10" y="26"/>
                      <a:pt x="10" y="50"/>
                      <a:pt x="10" y="74"/>
                    </a:cubicBezTo>
                    <a:cubicBezTo>
                      <a:pt x="7" y="69"/>
                      <a:pt x="4" y="63"/>
                      <a:pt x="2" y="58"/>
                    </a:cubicBezTo>
                    <a:cubicBezTo>
                      <a:pt x="1" y="57"/>
                      <a:pt x="0" y="57"/>
                      <a:pt x="0" y="58"/>
                    </a:cubicBezTo>
                    <a:cubicBezTo>
                      <a:pt x="3" y="65"/>
                      <a:pt x="7" y="72"/>
                      <a:pt x="10" y="78"/>
                    </a:cubicBezTo>
                    <a:cubicBezTo>
                      <a:pt x="10" y="79"/>
                      <a:pt x="10" y="80"/>
                      <a:pt x="10" y="81"/>
                    </a:cubicBezTo>
                    <a:cubicBezTo>
                      <a:pt x="10" y="82"/>
                      <a:pt x="11" y="82"/>
                      <a:pt x="12" y="81"/>
                    </a:cubicBezTo>
                    <a:cubicBezTo>
                      <a:pt x="47" y="152"/>
                      <a:pt x="86" y="220"/>
                      <a:pt x="127" y="287"/>
                    </a:cubicBezTo>
                    <a:cubicBezTo>
                      <a:pt x="128" y="288"/>
                      <a:pt x="129" y="287"/>
                      <a:pt x="128" y="28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8" name="îṥļîḑé-Freeform 427">
                <a:extLst>
                  <a:ext uri="{FF2B5EF4-FFF2-40B4-BE49-F238E27FC236}">
                    <a16:creationId xmlns:a16="http://schemas.microsoft.com/office/drawing/2014/main" id="{4AB1FC63-1E00-4FBC-9A98-47C012AD1E43}"/>
                  </a:ext>
                </a:extLst>
              </p:cNvPr>
              <p:cNvSpPr>
                <a:spLocks/>
              </p:cNvSpPr>
              <p:nvPr/>
            </p:nvSpPr>
            <p:spPr bwMode="auto">
              <a:xfrm>
                <a:off x="4086" y="1262"/>
                <a:ext cx="99" cy="146"/>
              </a:xfrm>
              <a:custGeom>
                <a:avLst/>
                <a:gdLst>
                  <a:gd name="T0" fmla="*/ 89 w 90"/>
                  <a:gd name="T1" fmla="*/ 130 h 133"/>
                  <a:gd name="T2" fmla="*/ 46 w 90"/>
                  <a:gd name="T3" fmla="*/ 67 h 133"/>
                  <a:gd name="T4" fmla="*/ 2 w 90"/>
                  <a:gd name="T5" fmla="*/ 1 h 133"/>
                  <a:gd name="T6" fmla="*/ 1 w 90"/>
                  <a:gd name="T7" fmla="*/ 2 h 133"/>
                  <a:gd name="T8" fmla="*/ 36 w 90"/>
                  <a:gd name="T9" fmla="*/ 55 h 133"/>
                  <a:gd name="T10" fmla="*/ 60 w 90"/>
                  <a:gd name="T11" fmla="*/ 94 h 133"/>
                  <a:gd name="T12" fmla="*/ 86 w 90"/>
                  <a:gd name="T13" fmla="*/ 132 h 133"/>
                  <a:gd name="T14" fmla="*/ 89 w 90"/>
                  <a:gd name="T15" fmla="*/ 130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3">
                    <a:moveTo>
                      <a:pt x="89" y="130"/>
                    </a:moveTo>
                    <a:cubicBezTo>
                      <a:pt x="74" y="109"/>
                      <a:pt x="59" y="88"/>
                      <a:pt x="46" y="67"/>
                    </a:cubicBezTo>
                    <a:cubicBezTo>
                      <a:pt x="31" y="44"/>
                      <a:pt x="12" y="26"/>
                      <a:pt x="2" y="1"/>
                    </a:cubicBezTo>
                    <a:cubicBezTo>
                      <a:pt x="1" y="0"/>
                      <a:pt x="0" y="1"/>
                      <a:pt x="1" y="2"/>
                    </a:cubicBezTo>
                    <a:cubicBezTo>
                      <a:pt x="9" y="22"/>
                      <a:pt x="22" y="39"/>
                      <a:pt x="36" y="55"/>
                    </a:cubicBezTo>
                    <a:cubicBezTo>
                      <a:pt x="45" y="67"/>
                      <a:pt x="52" y="81"/>
                      <a:pt x="60" y="94"/>
                    </a:cubicBezTo>
                    <a:cubicBezTo>
                      <a:pt x="69" y="106"/>
                      <a:pt x="78" y="119"/>
                      <a:pt x="86" y="132"/>
                    </a:cubicBezTo>
                    <a:cubicBezTo>
                      <a:pt x="87" y="133"/>
                      <a:pt x="90" y="132"/>
                      <a:pt x="89" y="13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9" name="îṥļîḑé-Freeform 428">
                <a:extLst>
                  <a:ext uri="{FF2B5EF4-FFF2-40B4-BE49-F238E27FC236}">
                    <a16:creationId xmlns:a16="http://schemas.microsoft.com/office/drawing/2014/main" id="{691C57DD-DC3D-4D3F-B8A9-9F58F48DA176}"/>
                  </a:ext>
                </a:extLst>
              </p:cNvPr>
              <p:cNvSpPr>
                <a:spLocks/>
              </p:cNvSpPr>
              <p:nvPr/>
            </p:nvSpPr>
            <p:spPr bwMode="auto">
              <a:xfrm>
                <a:off x="4088" y="1256"/>
                <a:ext cx="155" cy="216"/>
              </a:xfrm>
              <a:custGeom>
                <a:avLst/>
                <a:gdLst>
                  <a:gd name="T0" fmla="*/ 140 w 141"/>
                  <a:gd name="T1" fmla="*/ 193 h 196"/>
                  <a:gd name="T2" fmla="*/ 2 w 141"/>
                  <a:gd name="T3" fmla="*/ 1 h 196"/>
                  <a:gd name="T4" fmla="*/ 1 w 141"/>
                  <a:gd name="T5" fmla="*/ 2 h 196"/>
                  <a:gd name="T6" fmla="*/ 138 w 141"/>
                  <a:gd name="T7" fmla="*/ 195 h 196"/>
                  <a:gd name="T8" fmla="*/ 140 w 141"/>
                  <a:gd name="T9" fmla="*/ 193 h 196"/>
                </a:gdLst>
                <a:ahLst/>
                <a:cxnLst>
                  <a:cxn ang="0">
                    <a:pos x="T0" y="T1"/>
                  </a:cxn>
                  <a:cxn ang="0">
                    <a:pos x="T2" y="T3"/>
                  </a:cxn>
                  <a:cxn ang="0">
                    <a:pos x="T4" y="T5"/>
                  </a:cxn>
                  <a:cxn ang="0">
                    <a:pos x="T6" y="T7"/>
                  </a:cxn>
                  <a:cxn ang="0">
                    <a:pos x="T8" y="T9"/>
                  </a:cxn>
                </a:cxnLst>
                <a:rect l="0" t="0" r="r" b="b"/>
                <a:pathLst>
                  <a:path w="141" h="196">
                    <a:moveTo>
                      <a:pt x="140" y="193"/>
                    </a:moveTo>
                    <a:cubicBezTo>
                      <a:pt x="87" y="134"/>
                      <a:pt x="44" y="68"/>
                      <a:pt x="2" y="1"/>
                    </a:cubicBezTo>
                    <a:cubicBezTo>
                      <a:pt x="2" y="0"/>
                      <a:pt x="0" y="1"/>
                      <a:pt x="1" y="2"/>
                    </a:cubicBezTo>
                    <a:cubicBezTo>
                      <a:pt x="42" y="69"/>
                      <a:pt x="84" y="137"/>
                      <a:pt x="138" y="195"/>
                    </a:cubicBezTo>
                    <a:cubicBezTo>
                      <a:pt x="139" y="196"/>
                      <a:pt x="141" y="195"/>
                      <a:pt x="140" y="19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0" name="îṥļîḑé-Freeform 429">
                <a:extLst>
                  <a:ext uri="{FF2B5EF4-FFF2-40B4-BE49-F238E27FC236}">
                    <a16:creationId xmlns:a16="http://schemas.microsoft.com/office/drawing/2014/main" id="{8C939B3B-A7D0-4A9B-B163-D496D3D5C7D6}"/>
                  </a:ext>
                </a:extLst>
              </p:cNvPr>
              <p:cNvSpPr>
                <a:spLocks/>
              </p:cNvSpPr>
              <p:nvPr/>
            </p:nvSpPr>
            <p:spPr bwMode="auto">
              <a:xfrm>
                <a:off x="3984" y="1100"/>
                <a:ext cx="161" cy="254"/>
              </a:xfrm>
              <a:custGeom>
                <a:avLst/>
                <a:gdLst>
                  <a:gd name="T0" fmla="*/ 145 w 146"/>
                  <a:gd name="T1" fmla="*/ 229 h 231"/>
                  <a:gd name="T2" fmla="*/ 3 w 146"/>
                  <a:gd name="T3" fmla="*/ 1 h 231"/>
                  <a:gd name="T4" fmla="*/ 1 w 146"/>
                  <a:gd name="T5" fmla="*/ 2 h 231"/>
                  <a:gd name="T6" fmla="*/ 143 w 146"/>
                  <a:gd name="T7" fmla="*/ 230 h 231"/>
                  <a:gd name="T8" fmla="*/ 145 w 146"/>
                  <a:gd name="T9" fmla="*/ 229 h 231"/>
                </a:gdLst>
                <a:ahLst/>
                <a:cxnLst>
                  <a:cxn ang="0">
                    <a:pos x="T0" y="T1"/>
                  </a:cxn>
                  <a:cxn ang="0">
                    <a:pos x="T2" y="T3"/>
                  </a:cxn>
                  <a:cxn ang="0">
                    <a:pos x="T4" y="T5"/>
                  </a:cxn>
                  <a:cxn ang="0">
                    <a:pos x="T6" y="T7"/>
                  </a:cxn>
                  <a:cxn ang="0">
                    <a:pos x="T8" y="T9"/>
                  </a:cxn>
                </a:cxnLst>
                <a:rect l="0" t="0" r="r" b="b"/>
                <a:pathLst>
                  <a:path w="146" h="231">
                    <a:moveTo>
                      <a:pt x="145" y="229"/>
                    </a:moveTo>
                    <a:cubicBezTo>
                      <a:pt x="89" y="158"/>
                      <a:pt x="43" y="81"/>
                      <a:pt x="3" y="1"/>
                    </a:cubicBezTo>
                    <a:cubicBezTo>
                      <a:pt x="2" y="0"/>
                      <a:pt x="0" y="0"/>
                      <a:pt x="1" y="2"/>
                    </a:cubicBezTo>
                    <a:cubicBezTo>
                      <a:pt x="41" y="82"/>
                      <a:pt x="86" y="161"/>
                      <a:pt x="143" y="230"/>
                    </a:cubicBezTo>
                    <a:cubicBezTo>
                      <a:pt x="144" y="231"/>
                      <a:pt x="146" y="230"/>
                      <a:pt x="145" y="2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1" name="îṥļîḑé-Freeform 430">
                <a:extLst>
                  <a:ext uri="{FF2B5EF4-FFF2-40B4-BE49-F238E27FC236}">
                    <a16:creationId xmlns:a16="http://schemas.microsoft.com/office/drawing/2014/main" id="{D4B0750A-A260-47DC-96DA-2CA6A002FFD0}"/>
                  </a:ext>
                </a:extLst>
              </p:cNvPr>
              <p:cNvSpPr>
                <a:spLocks/>
              </p:cNvSpPr>
              <p:nvPr/>
            </p:nvSpPr>
            <p:spPr bwMode="auto">
              <a:xfrm>
                <a:off x="4006" y="1094"/>
                <a:ext cx="119" cy="205"/>
              </a:xfrm>
              <a:custGeom>
                <a:avLst/>
                <a:gdLst>
                  <a:gd name="T0" fmla="*/ 107 w 108"/>
                  <a:gd name="T1" fmla="*/ 184 h 187"/>
                  <a:gd name="T2" fmla="*/ 3 w 108"/>
                  <a:gd name="T3" fmla="*/ 1 h 187"/>
                  <a:gd name="T4" fmla="*/ 1 w 108"/>
                  <a:gd name="T5" fmla="*/ 3 h 187"/>
                  <a:gd name="T6" fmla="*/ 105 w 108"/>
                  <a:gd name="T7" fmla="*/ 186 h 187"/>
                  <a:gd name="T8" fmla="*/ 107 w 108"/>
                  <a:gd name="T9" fmla="*/ 184 h 187"/>
                </a:gdLst>
                <a:ahLst/>
                <a:cxnLst>
                  <a:cxn ang="0">
                    <a:pos x="T0" y="T1"/>
                  </a:cxn>
                  <a:cxn ang="0">
                    <a:pos x="T2" y="T3"/>
                  </a:cxn>
                  <a:cxn ang="0">
                    <a:pos x="T4" y="T5"/>
                  </a:cxn>
                  <a:cxn ang="0">
                    <a:pos x="T6" y="T7"/>
                  </a:cxn>
                  <a:cxn ang="0">
                    <a:pos x="T8" y="T9"/>
                  </a:cxn>
                </a:cxnLst>
                <a:rect l="0" t="0" r="r" b="b"/>
                <a:pathLst>
                  <a:path w="108" h="187">
                    <a:moveTo>
                      <a:pt x="107" y="184"/>
                    </a:moveTo>
                    <a:cubicBezTo>
                      <a:pt x="72" y="123"/>
                      <a:pt x="37" y="63"/>
                      <a:pt x="3" y="1"/>
                    </a:cubicBezTo>
                    <a:cubicBezTo>
                      <a:pt x="2" y="0"/>
                      <a:pt x="0" y="1"/>
                      <a:pt x="1" y="3"/>
                    </a:cubicBezTo>
                    <a:cubicBezTo>
                      <a:pt x="35" y="64"/>
                      <a:pt x="70" y="125"/>
                      <a:pt x="105" y="186"/>
                    </a:cubicBezTo>
                    <a:cubicBezTo>
                      <a:pt x="106" y="187"/>
                      <a:pt x="108" y="185"/>
                      <a:pt x="107" y="18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2" name="îṥļîḑé-Freeform 431">
                <a:extLst>
                  <a:ext uri="{FF2B5EF4-FFF2-40B4-BE49-F238E27FC236}">
                    <a16:creationId xmlns:a16="http://schemas.microsoft.com/office/drawing/2014/main" id="{E6504D4D-0D4D-4951-96D6-0AF3A47159EA}"/>
                  </a:ext>
                </a:extLst>
              </p:cNvPr>
              <p:cNvSpPr>
                <a:spLocks/>
              </p:cNvSpPr>
              <p:nvPr/>
            </p:nvSpPr>
            <p:spPr bwMode="auto">
              <a:xfrm>
                <a:off x="4001" y="985"/>
                <a:ext cx="170" cy="270"/>
              </a:xfrm>
              <a:custGeom>
                <a:avLst/>
                <a:gdLst>
                  <a:gd name="T0" fmla="*/ 153 w 154"/>
                  <a:gd name="T1" fmla="*/ 242 h 246"/>
                  <a:gd name="T2" fmla="*/ 3 w 154"/>
                  <a:gd name="T3" fmla="*/ 1 h 246"/>
                  <a:gd name="T4" fmla="*/ 1 w 154"/>
                  <a:gd name="T5" fmla="*/ 3 h 246"/>
                  <a:gd name="T6" fmla="*/ 151 w 154"/>
                  <a:gd name="T7" fmla="*/ 244 h 246"/>
                  <a:gd name="T8" fmla="*/ 153 w 154"/>
                  <a:gd name="T9" fmla="*/ 242 h 246"/>
                </a:gdLst>
                <a:ahLst/>
                <a:cxnLst>
                  <a:cxn ang="0">
                    <a:pos x="T0" y="T1"/>
                  </a:cxn>
                  <a:cxn ang="0">
                    <a:pos x="T2" y="T3"/>
                  </a:cxn>
                  <a:cxn ang="0">
                    <a:pos x="T4" y="T5"/>
                  </a:cxn>
                  <a:cxn ang="0">
                    <a:pos x="T6" y="T7"/>
                  </a:cxn>
                  <a:cxn ang="0">
                    <a:pos x="T8" y="T9"/>
                  </a:cxn>
                </a:cxnLst>
                <a:rect l="0" t="0" r="r" b="b"/>
                <a:pathLst>
                  <a:path w="154" h="246">
                    <a:moveTo>
                      <a:pt x="153" y="242"/>
                    </a:moveTo>
                    <a:cubicBezTo>
                      <a:pt x="102" y="163"/>
                      <a:pt x="51" y="83"/>
                      <a:pt x="3" y="1"/>
                    </a:cubicBezTo>
                    <a:cubicBezTo>
                      <a:pt x="2" y="0"/>
                      <a:pt x="0" y="1"/>
                      <a:pt x="1" y="3"/>
                    </a:cubicBezTo>
                    <a:cubicBezTo>
                      <a:pt x="49" y="84"/>
                      <a:pt x="99" y="165"/>
                      <a:pt x="151" y="244"/>
                    </a:cubicBezTo>
                    <a:cubicBezTo>
                      <a:pt x="152" y="246"/>
                      <a:pt x="154" y="244"/>
                      <a:pt x="153" y="24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3" name="îṥļîḑé-Freeform 432">
                <a:extLst>
                  <a:ext uri="{FF2B5EF4-FFF2-40B4-BE49-F238E27FC236}">
                    <a16:creationId xmlns:a16="http://schemas.microsoft.com/office/drawing/2014/main" id="{F6457FEA-8925-4F48-8130-1289B9655A39}"/>
                  </a:ext>
                </a:extLst>
              </p:cNvPr>
              <p:cNvSpPr>
                <a:spLocks/>
              </p:cNvSpPr>
              <p:nvPr/>
            </p:nvSpPr>
            <p:spPr bwMode="auto">
              <a:xfrm>
                <a:off x="4028" y="976"/>
                <a:ext cx="132" cy="218"/>
              </a:xfrm>
              <a:custGeom>
                <a:avLst/>
                <a:gdLst>
                  <a:gd name="T0" fmla="*/ 118 w 119"/>
                  <a:gd name="T1" fmla="*/ 194 h 198"/>
                  <a:gd name="T2" fmla="*/ 4 w 119"/>
                  <a:gd name="T3" fmla="*/ 2 h 198"/>
                  <a:gd name="T4" fmla="*/ 1 w 119"/>
                  <a:gd name="T5" fmla="*/ 3 h 198"/>
                  <a:gd name="T6" fmla="*/ 115 w 119"/>
                  <a:gd name="T7" fmla="*/ 196 h 198"/>
                  <a:gd name="T8" fmla="*/ 118 w 119"/>
                  <a:gd name="T9" fmla="*/ 194 h 198"/>
                </a:gdLst>
                <a:ahLst/>
                <a:cxnLst>
                  <a:cxn ang="0">
                    <a:pos x="T0" y="T1"/>
                  </a:cxn>
                  <a:cxn ang="0">
                    <a:pos x="T2" y="T3"/>
                  </a:cxn>
                  <a:cxn ang="0">
                    <a:pos x="T4" y="T5"/>
                  </a:cxn>
                  <a:cxn ang="0">
                    <a:pos x="T6" y="T7"/>
                  </a:cxn>
                  <a:cxn ang="0">
                    <a:pos x="T8" y="T9"/>
                  </a:cxn>
                </a:cxnLst>
                <a:rect l="0" t="0" r="r" b="b"/>
                <a:pathLst>
                  <a:path w="119" h="198">
                    <a:moveTo>
                      <a:pt x="118" y="194"/>
                    </a:moveTo>
                    <a:cubicBezTo>
                      <a:pt x="81" y="130"/>
                      <a:pt x="42" y="66"/>
                      <a:pt x="4" y="2"/>
                    </a:cubicBezTo>
                    <a:cubicBezTo>
                      <a:pt x="3" y="0"/>
                      <a:pt x="0" y="2"/>
                      <a:pt x="1" y="3"/>
                    </a:cubicBezTo>
                    <a:cubicBezTo>
                      <a:pt x="40" y="67"/>
                      <a:pt x="78" y="132"/>
                      <a:pt x="115" y="196"/>
                    </a:cubicBezTo>
                    <a:cubicBezTo>
                      <a:pt x="116" y="198"/>
                      <a:pt x="119" y="196"/>
                      <a:pt x="118" y="19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4" name="îṥļîḑé-Freeform 433">
                <a:extLst>
                  <a:ext uri="{FF2B5EF4-FFF2-40B4-BE49-F238E27FC236}">
                    <a16:creationId xmlns:a16="http://schemas.microsoft.com/office/drawing/2014/main" id="{897BC5B2-734A-4C3A-B30B-2ED5FBC993A2}"/>
                  </a:ext>
                </a:extLst>
              </p:cNvPr>
              <p:cNvSpPr>
                <a:spLocks/>
              </p:cNvSpPr>
              <p:nvPr/>
            </p:nvSpPr>
            <p:spPr bwMode="auto">
              <a:xfrm>
                <a:off x="4121" y="996"/>
                <a:ext cx="150" cy="238"/>
              </a:xfrm>
              <a:custGeom>
                <a:avLst/>
                <a:gdLst>
                  <a:gd name="T0" fmla="*/ 135 w 136"/>
                  <a:gd name="T1" fmla="*/ 215 h 217"/>
                  <a:gd name="T2" fmla="*/ 3 w 136"/>
                  <a:gd name="T3" fmla="*/ 1 h 217"/>
                  <a:gd name="T4" fmla="*/ 1 w 136"/>
                  <a:gd name="T5" fmla="*/ 3 h 217"/>
                  <a:gd name="T6" fmla="*/ 133 w 136"/>
                  <a:gd name="T7" fmla="*/ 216 h 217"/>
                  <a:gd name="T8" fmla="*/ 135 w 136"/>
                  <a:gd name="T9" fmla="*/ 215 h 217"/>
                </a:gdLst>
                <a:ahLst/>
                <a:cxnLst>
                  <a:cxn ang="0">
                    <a:pos x="T0" y="T1"/>
                  </a:cxn>
                  <a:cxn ang="0">
                    <a:pos x="T2" y="T3"/>
                  </a:cxn>
                  <a:cxn ang="0">
                    <a:pos x="T4" y="T5"/>
                  </a:cxn>
                  <a:cxn ang="0">
                    <a:pos x="T6" y="T7"/>
                  </a:cxn>
                  <a:cxn ang="0">
                    <a:pos x="T8" y="T9"/>
                  </a:cxn>
                </a:cxnLst>
                <a:rect l="0" t="0" r="r" b="b"/>
                <a:pathLst>
                  <a:path w="136" h="217">
                    <a:moveTo>
                      <a:pt x="135" y="215"/>
                    </a:moveTo>
                    <a:cubicBezTo>
                      <a:pt x="89" y="145"/>
                      <a:pt x="47" y="73"/>
                      <a:pt x="3" y="1"/>
                    </a:cubicBezTo>
                    <a:cubicBezTo>
                      <a:pt x="2" y="0"/>
                      <a:pt x="0" y="2"/>
                      <a:pt x="1" y="3"/>
                    </a:cubicBezTo>
                    <a:cubicBezTo>
                      <a:pt x="44" y="74"/>
                      <a:pt x="86" y="147"/>
                      <a:pt x="133" y="216"/>
                    </a:cubicBezTo>
                    <a:cubicBezTo>
                      <a:pt x="134" y="217"/>
                      <a:pt x="136" y="216"/>
                      <a:pt x="135" y="21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5" name="îṥļîḑé-Freeform 434">
                <a:extLst>
                  <a:ext uri="{FF2B5EF4-FFF2-40B4-BE49-F238E27FC236}">
                    <a16:creationId xmlns:a16="http://schemas.microsoft.com/office/drawing/2014/main" id="{6F6BF7F8-7629-4550-9E6B-033608FB1A79}"/>
                  </a:ext>
                </a:extLst>
              </p:cNvPr>
              <p:cNvSpPr>
                <a:spLocks/>
              </p:cNvSpPr>
              <p:nvPr/>
            </p:nvSpPr>
            <p:spPr bwMode="auto">
              <a:xfrm>
                <a:off x="4179" y="948"/>
                <a:ext cx="101" cy="173"/>
              </a:xfrm>
              <a:custGeom>
                <a:avLst/>
                <a:gdLst>
                  <a:gd name="T0" fmla="*/ 90 w 91"/>
                  <a:gd name="T1" fmla="*/ 154 h 157"/>
                  <a:gd name="T2" fmla="*/ 4 w 91"/>
                  <a:gd name="T3" fmla="*/ 1 h 157"/>
                  <a:gd name="T4" fmla="*/ 1 w 91"/>
                  <a:gd name="T5" fmla="*/ 3 h 157"/>
                  <a:gd name="T6" fmla="*/ 88 w 91"/>
                  <a:gd name="T7" fmla="*/ 155 h 157"/>
                  <a:gd name="T8" fmla="*/ 90 w 91"/>
                  <a:gd name="T9" fmla="*/ 154 h 157"/>
                </a:gdLst>
                <a:ahLst/>
                <a:cxnLst>
                  <a:cxn ang="0">
                    <a:pos x="T0" y="T1"/>
                  </a:cxn>
                  <a:cxn ang="0">
                    <a:pos x="T2" y="T3"/>
                  </a:cxn>
                  <a:cxn ang="0">
                    <a:pos x="T4" y="T5"/>
                  </a:cxn>
                  <a:cxn ang="0">
                    <a:pos x="T6" y="T7"/>
                  </a:cxn>
                  <a:cxn ang="0">
                    <a:pos x="T8" y="T9"/>
                  </a:cxn>
                </a:cxnLst>
                <a:rect l="0" t="0" r="r" b="b"/>
                <a:pathLst>
                  <a:path w="91" h="157">
                    <a:moveTo>
                      <a:pt x="90" y="154"/>
                    </a:moveTo>
                    <a:cubicBezTo>
                      <a:pt x="60" y="103"/>
                      <a:pt x="32" y="52"/>
                      <a:pt x="4" y="1"/>
                    </a:cubicBezTo>
                    <a:cubicBezTo>
                      <a:pt x="3" y="0"/>
                      <a:pt x="0" y="1"/>
                      <a:pt x="1" y="3"/>
                    </a:cubicBezTo>
                    <a:cubicBezTo>
                      <a:pt x="29" y="54"/>
                      <a:pt x="58" y="105"/>
                      <a:pt x="88" y="155"/>
                    </a:cubicBezTo>
                    <a:cubicBezTo>
                      <a:pt x="89" y="157"/>
                      <a:pt x="91" y="155"/>
                      <a:pt x="90" y="15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6" name="îṥļîḑé-Freeform 435">
                <a:extLst>
                  <a:ext uri="{FF2B5EF4-FFF2-40B4-BE49-F238E27FC236}">
                    <a16:creationId xmlns:a16="http://schemas.microsoft.com/office/drawing/2014/main" id="{686DE999-CA7F-4FC3-881B-31968B26D833}"/>
                  </a:ext>
                </a:extLst>
              </p:cNvPr>
              <p:cNvSpPr>
                <a:spLocks/>
              </p:cNvSpPr>
              <p:nvPr/>
            </p:nvSpPr>
            <p:spPr bwMode="auto">
              <a:xfrm>
                <a:off x="4180" y="921"/>
                <a:ext cx="135" cy="224"/>
              </a:xfrm>
              <a:custGeom>
                <a:avLst/>
                <a:gdLst>
                  <a:gd name="T0" fmla="*/ 122 w 122"/>
                  <a:gd name="T1" fmla="*/ 202 h 204"/>
                  <a:gd name="T2" fmla="*/ 2 w 122"/>
                  <a:gd name="T3" fmla="*/ 1 h 204"/>
                  <a:gd name="T4" fmla="*/ 0 w 122"/>
                  <a:gd name="T5" fmla="*/ 2 h 204"/>
                  <a:gd name="T6" fmla="*/ 120 w 122"/>
                  <a:gd name="T7" fmla="*/ 203 h 204"/>
                  <a:gd name="T8" fmla="*/ 122 w 122"/>
                  <a:gd name="T9" fmla="*/ 202 h 204"/>
                </a:gdLst>
                <a:ahLst/>
                <a:cxnLst>
                  <a:cxn ang="0">
                    <a:pos x="T0" y="T1"/>
                  </a:cxn>
                  <a:cxn ang="0">
                    <a:pos x="T2" y="T3"/>
                  </a:cxn>
                  <a:cxn ang="0">
                    <a:pos x="T4" y="T5"/>
                  </a:cxn>
                  <a:cxn ang="0">
                    <a:pos x="T6" y="T7"/>
                  </a:cxn>
                  <a:cxn ang="0">
                    <a:pos x="T8" y="T9"/>
                  </a:cxn>
                </a:cxnLst>
                <a:rect l="0" t="0" r="r" b="b"/>
                <a:pathLst>
                  <a:path w="122" h="204">
                    <a:moveTo>
                      <a:pt x="122" y="202"/>
                    </a:moveTo>
                    <a:cubicBezTo>
                      <a:pt x="81" y="135"/>
                      <a:pt x="40" y="69"/>
                      <a:pt x="2" y="1"/>
                    </a:cubicBezTo>
                    <a:cubicBezTo>
                      <a:pt x="2" y="0"/>
                      <a:pt x="0" y="1"/>
                      <a:pt x="0" y="2"/>
                    </a:cubicBezTo>
                    <a:cubicBezTo>
                      <a:pt x="38" y="70"/>
                      <a:pt x="79" y="137"/>
                      <a:pt x="120" y="203"/>
                    </a:cubicBezTo>
                    <a:cubicBezTo>
                      <a:pt x="121" y="204"/>
                      <a:pt x="122" y="203"/>
                      <a:pt x="122" y="20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7" name="îṥļîḑé-Freeform 436">
                <a:extLst>
                  <a:ext uri="{FF2B5EF4-FFF2-40B4-BE49-F238E27FC236}">
                    <a16:creationId xmlns:a16="http://schemas.microsoft.com/office/drawing/2014/main" id="{E2BC7D7F-D19B-4DDC-90DF-E8862959CA9D}"/>
                  </a:ext>
                </a:extLst>
              </p:cNvPr>
              <p:cNvSpPr>
                <a:spLocks/>
              </p:cNvSpPr>
              <p:nvPr/>
            </p:nvSpPr>
            <p:spPr bwMode="auto">
              <a:xfrm>
                <a:off x="4174" y="859"/>
                <a:ext cx="159" cy="273"/>
              </a:xfrm>
              <a:custGeom>
                <a:avLst/>
                <a:gdLst>
                  <a:gd name="T0" fmla="*/ 143 w 144"/>
                  <a:gd name="T1" fmla="*/ 245 h 248"/>
                  <a:gd name="T2" fmla="*/ 4 w 144"/>
                  <a:gd name="T3" fmla="*/ 1 h 248"/>
                  <a:gd name="T4" fmla="*/ 1 w 144"/>
                  <a:gd name="T5" fmla="*/ 2 h 248"/>
                  <a:gd name="T6" fmla="*/ 141 w 144"/>
                  <a:gd name="T7" fmla="*/ 247 h 248"/>
                  <a:gd name="T8" fmla="*/ 143 w 144"/>
                  <a:gd name="T9" fmla="*/ 245 h 248"/>
                </a:gdLst>
                <a:ahLst/>
                <a:cxnLst>
                  <a:cxn ang="0">
                    <a:pos x="T0" y="T1"/>
                  </a:cxn>
                  <a:cxn ang="0">
                    <a:pos x="T2" y="T3"/>
                  </a:cxn>
                  <a:cxn ang="0">
                    <a:pos x="T4" y="T5"/>
                  </a:cxn>
                  <a:cxn ang="0">
                    <a:pos x="T6" y="T7"/>
                  </a:cxn>
                  <a:cxn ang="0">
                    <a:pos x="T8" y="T9"/>
                  </a:cxn>
                </a:cxnLst>
                <a:rect l="0" t="0" r="r" b="b"/>
                <a:pathLst>
                  <a:path w="144" h="248">
                    <a:moveTo>
                      <a:pt x="143" y="245"/>
                    </a:moveTo>
                    <a:cubicBezTo>
                      <a:pt x="96" y="164"/>
                      <a:pt x="45" y="85"/>
                      <a:pt x="4" y="1"/>
                    </a:cubicBezTo>
                    <a:cubicBezTo>
                      <a:pt x="3" y="0"/>
                      <a:pt x="0" y="1"/>
                      <a:pt x="1" y="2"/>
                    </a:cubicBezTo>
                    <a:cubicBezTo>
                      <a:pt x="42" y="87"/>
                      <a:pt x="90" y="167"/>
                      <a:pt x="141" y="247"/>
                    </a:cubicBezTo>
                    <a:cubicBezTo>
                      <a:pt x="142" y="248"/>
                      <a:pt x="144" y="246"/>
                      <a:pt x="143" y="24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8" name="îṥļîḑé-Freeform 437">
                <a:extLst>
                  <a:ext uri="{FF2B5EF4-FFF2-40B4-BE49-F238E27FC236}">
                    <a16:creationId xmlns:a16="http://schemas.microsoft.com/office/drawing/2014/main" id="{F2A27AB6-8F5B-41EC-B9EA-3F6BCEA9FBF0}"/>
                  </a:ext>
                </a:extLst>
              </p:cNvPr>
              <p:cNvSpPr>
                <a:spLocks/>
              </p:cNvSpPr>
              <p:nvPr/>
            </p:nvSpPr>
            <p:spPr bwMode="auto">
              <a:xfrm>
                <a:off x="4200" y="890"/>
                <a:ext cx="127" cy="217"/>
              </a:xfrm>
              <a:custGeom>
                <a:avLst/>
                <a:gdLst>
                  <a:gd name="T0" fmla="*/ 114 w 115"/>
                  <a:gd name="T1" fmla="*/ 194 h 197"/>
                  <a:gd name="T2" fmla="*/ 2 w 115"/>
                  <a:gd name="T3" fmla="*/ 1 h 197"/>
                  <a:gd name="T4" fmla="*/ 0 w 115"/>
                  <a:gd name="T5" fmla="*/ 2 h 197"/>
                  <a:gd name="T6" fmla="*/ 112 w 115"/>
                  <a:gd name="T7" fmla="*/ 196 h 197"/>
                  <a:gd name="T8" fmla="*/ 114 w 115"/>
                  <a:gd name="T9" fmla="*/ 194 h 197"/>
                </a:gdLst>
                <a:ahLst/>
                <a:cxnLst>
                  <a:cxn ang="0">
                    <a:pos x="T0" y="T1"/>
                  </a:cxn>
                  <a:cxn ang="0">
                    <a:pos x="T2" y="T3"/>
                  </a:cxn>
                  <a:cxn ang="0">
                    <a:pos x="T4" y="T5"/>
                  </a:cxn>
                  <a:cxn ang="0">
                    <a:pos x="T6" y="T7"/>
                  </a:cxn>
                  <a:cxn ang="0">
                    <a:pos x="T8" y="T9"/>
                  </a:cxn>
                </a:cxnLst>
                <a:rect l="0" t="0" r="r" b="b"/>
                <a:pathLst>
                  <a:path w="115" h="197">
                    <a:moveTo>
                      <a:pt x="114" y="194"/>
                    </a:moveTo>
                    <a:cubicBezTo>
                      <a:pt x="73" y="132"/>
                      <a:pt x="31" y="70"/>
                      <a:pt x="2" y="1"/>
                    </a:cubicBezTo>
                    <a:cubicBezTo>
                      <a:pt x="2" y="0"/>
                      <a:pt x="0" y="1"/>
                      <a:pt x="0" y="2"/>
                    </a:cubicBezTo>
                    <a:cubicBezTo>
                      <a:pt x="29" y="71"/>
                      <a:pt x="70" y="134"/>
                      <a:pt x="112" y="196"/>
                    </a:cubicBezTo>
                    <a:cubicBezTo>
                      <a:pt x="113" y="197"/>
                      <a:pt x="115" y="195"/>
                      <a:pt x="114" y="19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9" name="îṥļîḑé-Freeform 438">
                <a:extLst>
                  <a:ext uri="{FF2B5EF4-FFF2-40B4-BE49-F238E27FC236}">
                    <a16:creationId xmlns:a16="http://schemas.microsoft.com/office/drawing/2014/main" id="{4B412C54-9C90-4080-B755-CD09EC820047}"/>
                  </a:ext>
                </a:extLst>
              </p:cNvPr>
              <p:cNvSpPr>
                <a:spLocks/>
              </p:cNvSpPr>
              <p:nvPr/>
            </p:nvSpPr>
            <p:spPr bwMode="auto">
              <a:xfrm>
                <a:off x="4221" y="907"/>
                <a:ext cx="113" cy="174"/>
              </a:xfrm>
              <a:custGeom>
                <a:avLst/>
                <a:gdLst>
                  <a:gd name="T0" fmla="*/ 100 w 102"/>
                  <a:gd name="T1" fmla="*/ 156 h 159"/>
                  <a:gd name="T2" fmla="*/ 4 w 102"/>
                  <a:gd name="T3" fmla="*/ 1 h 159"/>
                  <a:gd name="T4" fmla="*/ 1 w 102"/>
                  <a:gd name="T5" fmla="*/ 3 h 159"/>
                  <a:gd name="T6" fmla="*/ 98 w 102"/>
                  <a:gd name="T7" fmla="*/ 158 h 159"/>
                  <a:gd name="T8" fmla="*/ 100 w 102"/>
                  <a:gd name="T9" fmla="*/ 156 h 159"/>
                </a:gdLst>
                <a:ahLst/>
                <a:cxnLst>
                  <a:cxn ang="0">
                    <a:pos x="T0" y="T1"/>
                  </a:cxn>
                  <a:cxn ang="0">
                    <a:pos x="T2" y="T3"/>
                  </a:cxn>
                  <a:cxn ang="0">
                    <a:pos x="T4" y="T5"/>
                  </a:cxn>
                  <a:cxn ang="0">
                    <a:pos x="T6" y="T7"/>
                  </a:cxn>
                  <a:cxn ang="0">
                    <a:pos x="T8" y="T9"/>
                  </a:cxn>
                </a:cxnLst>
                <a:rect l="0" t="0" r="r" b="b"/>
                <a:pathLst>
                  <a:path w="102" h="159">
                    <a:moveTo>
                      <a:pt x="100" y="156"/>
                    </a:moveTo>
                    <a:cubicBezTo>
                      <a:pt x="63" y="107"/>
                      <a:pt x="31" y="56"/>
                      <a:pt x="4" y="1"/>
                    </a:cubicBezTo>
                    <a:cubicBezTo>
                      <a:pt x="3" y="0"/>
                      <a:pt x="0" y="1"/>
                      <a:pt x="1" y="3"/>
                    </a:cubicBezTo>
                    <a:cubicBezTo>
                      <a:pt x="27" y="58"/>
                      <a:pt x="59" y="110"/>
                      <a:pt x="98" y="158"/>
                    </a:cubicBezTo>
                    <a:cubicBezTo>
                      <a:pt x="99" y="159"/>
                      <a:pt x="102" y="158"/>
                      <a:pt x="100" y="15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0" name="íṡľíḍè-Freeform 439">
                <a:extLst>
                  <a:ext uri="{FF2B5EF4-FFF2-40B4-BE49-F238E27FC236}">
                    <a16:creationId xmlns:a16="http://schemas.microsoft.com/office/drawing/2014/main" id="{01674E72-84F7-4365-8807-38E3CAB48EE2}"/>
                  </a:ext>
                </a:extLst>
              </p:cNvPr>
              <p:cNvSpPr>
                <a:spLocks/>
              </p:cNvSpPr>
              <p:nvPr/>
            </p:nvSpPr>
            <p:spPr bwMode="auto">
              <a:xfrm>
                <a:off x="4241" y="903"/>
                <a:ext cx="83" cy="142"/>
              </a:xfrm>
              <a:custGeom>
                <a:avLst/>
                <a:gdLst>
                  <a:gd name="T0" fmla="*/ 74 w 75"/>
                  <a:gd name="T1" fmla="*/ 126 h 129"/>
                  <a:gd name="T2" fmla="*/ 4 w 75"/>
                  <a:gd name="T3" fmla="*/ 2 h 129"/>
                  <a:gd name="T4" fmla="*/ 1 w 75"/>
                  <a:gd name="T5" fmla="*/ 3 h 129"/>
                  <a:gd name="T6" fmla="*/ 72 w 75"/>
                  <a:gd name="T7" fmla="*/ 128 h 129"/>
                  <a:gd name="T8" fmla="*/ 74 w 75"/>
                  <a:gd name="T9" fmla="*/ 126 h 129"/>
                </a:gdLst>
                <a:ahLst/>
                <a:cxnLst>
                  <a:cxn ang="0">
                    <a:pos x="T0" y="T1"/>
                  </a:cxn>
                  <a:cxn ang="0">
                    <a:pos x="T2" y="T3"/>
                  </a:cxn>
                  <a:cxn ang="0">
                    <a:pos x="T4" y="T5"/>
                  </a:cxn>
                  <a:cxn ang="0">
                    <a:pos x="T6" y="T7"/>
                  </a:cxn>
                  <a:cxn ang="0">
                    <a:pos x="T8" y="T9"/>
                  </a:cxn>
                </a:cxnLst>
                <a:rect l="0" t="0" r="r" b="b"/>
                <a:pathLst>
                  <a:path w="75" h="129">
                    <a:moveTo>
                      <a:pt x="74" y="126"/>
                    </a:moveTo>
                    <a:cubicBezTo>
                      <a:pt x="49" y="85"/>
                      <a:pt x="26" y="44"/>
                      <a:pt x="4" y="2"/>
                    </a:cubicBezTo>
                    <a:cubicBezTo>
                      <a:pt x="3" y="0"/>
                      <a:pt x="0" y="1"/>
                      <a:pt x="1" y="3"/>
                    </a:cubicBezTo>
                    <a:cubicBezTo>
                      <a:pt x="23" y="45"/>
                      <a:pt x="47" y="87"/>
                      <a:pt x="72" y="128"/>
                    </a:cubicBezTo>
                    <a:cubicBezTo>
                      <a:pt x="73" y="129"/>
                      <a:pt x="75" y="128"/>
                      <a:pt x="74"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1" name="íṡľíḍè-Freeform 440">
                <a:extLst>
                  <a:ext uri="{FF2B5EF4-FFF2-40B4-BE49-F238E27FC236}">
                    <a16:creationId xmlns:a16="http://schemas.microsoft.com/office/drawing/2014/main" id="{63C61DEA-0A8C-4842-9540-59D86C47AEF2}"/>
                  </a:ext>
                </a:extLst>
              </p:cNvPr>
              <p:cNvSpPr>
                <a:spLocks/>
              </p:cNvSpPr>
              <p:nvPr/>
            </p:nvSpPr>
            <p:spPr bwMode="auto">
              <a:xfrm>
                <a:off x="4275" y="929"/>
                <a:ext cx="41" cy="82"/>
              </a:xfrm>
              <a:custGeom>
                <a:avLst/>
                <a:gdLst>
                  <a:gd name="T0" fmla="*/ 36 w 37"/>
                  <a:gd name="T1" fmla="*/ 73 h 75"/>
                  <a:gd name="T2" fmla="*/ 3 w 37"/>
                  <a:gd name="T3" fmla="*/ 2 h 75"/>
                  <a:gd name="T4" fmla="*/ 1 w 37"/>
                  <a:gd name="T5" fmla="*/ 3 h 75"/>
                  <a:gd name="T6" fmla="*/ 34 w 37"/>
                  <a:gd name="T7" fmla="*/ 74 h 75"/>
                  <a:gd name="T8" fmla="*/ 36 w 37"/>
                  <a:gd name="T9" fmla="*/ 73 h 75"/>
                </a:gdLst>
                <a:ahLst/>
                <a:cxnLst>
                  <a:cxn ang="0">
                    <a:pos x="T0" y="T1"/>
                  </a:cxn>
                  <a:cxn ang="0">
                    <a:pos x="T2" y="T3"/>
                  </a:cxn>
                  <a:cxn ang="0">
                    <a:pos x="T4" y="T5"/>
                  </a:cxn>
                  <a:cxn ang="0">
                    <a:pos x="T6" y="T7"/>
                  </a:cxn>
                  <a:cxn ang="0">
                    <a:pos x="T8" y="T9"/>
                  </a:cxn>
                </a:cxnLst>
                <a:rect l="0" t="0" r="r" b="b"/>
                <a:pathLst>
                  <a:path w="37" h="75">
                    <a:moveTo>
                      <a:pt x="36" y="73"/>
                    </a:moveTo>
                    <a:cubicBezTo>
                      <a:pt x="26" y="49"/>
                      <a:pt x="14" y="26"/>
                      <a:pt x="3" y="2"/>
                    </a:cubicBezTo>
                    <a:cubicBezTo>
                      <a:pt x="2" y="0"/>
                      <a:pt x="0" y="1"/>
                      <a:pt x="1" y="3"/>
                    </a:cubicBezTo>
                    <a:cubicBezTo>
                      <a:pt x="11" y="27"/>
                      <a:pt x="24" y="50"/>
                      <a:pt x="34" y="74"/>
                    </a:cubicBezTo>
                    <a:cubicBezTo>
                      <a:pt x="34" y="75"/>
                      <a:pt x="37" y="75"/>
                      <a:pt x="36" y="7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2" name="íṡľíḍè-Freeform 441">
                <a:extLst>
                  <a:ext uri="{FF2B5EF4-FFF2-40B4-BE49-F238E27FC236}">
                    <a16:creationId xmlns:a16="http://schemas.microsoft.com/office/drawing/2014/main" id="{48CBC528-F6AE-4E42-88A9-DAEBFD479E80}"/>
                  </a:ext>
                </a:extLst>
              </p:cNvPr>
              <p:cNvSpPr>
                <a:spLocks/>
              </p:cNvSpPr>
              <p:nvPr/>
            </p:nvSpPr>
            <p:spPr bwMode="auto">
              <a:xfrm>
                <a:off x="4226" y="1672"/>
                <a:ext cx="16" cy="21"/>
              </a:xfrm>
              <a:custGeom>
                <a:avLst/>
                <a:gdLst>
                  <a:gd name="T0" fmla="*/ 14 w 15"/>
                  <a:gd name="T1" fmla="*/ 16 h 19"/>
                  <a:gd name="T2" fmla="*/ 2 w 15"/>
                  <a:gd name="T3" fmla="*/ 1 h 19"/>
                  <a:gd name="T4" fmla="*/ 0 w 15"/>
                  <a:gd name="T5" fmla="*/ 2 h 19"/>
                  <a:gd name="T6" fmla="*/ 13 w 15"/>
                  <a:gd name="T7" fmla="*/ 18 h 19"/>
                  <a:gd name="T8" fmla="*/ 14 w 15"/>
                  <a:gd name="T9" fmla="*/ 16 h 19"/>
                </a:gdLst>
                <a:ahLst/>
                <a:cxnLst>
                  <a:cxn ang="0">
                    <a:pos x="T0" y="T1"/>
                  </a:cxn>
                  <a:cxn ang="0">
                    <a:pos x="T2" y="T3"/>
                  </a:cxn>
                  <a:cxn ang="0">
                    <a:pos x="T4" y="T5"/>
                  </a:cxn>
                  <a:cxn ang="0">
                    <a:pos x="T6" y="T7"/>
                  </a:cxn>
                  <a:cxn ang="0">
                    <a:pos x="T8" y="T9"/>
                  </a:cxn>
                </a:cxnLst>
                <a:rect l="0" t="0" r="r" b="b"/>
                <a:pathLst>
                  <a:path w="15" h="19">
                    <a:moveTo>
                      <a:pt x="14" y="16"/>
                    </a:moveTo>
                    <a:cubicBezTo>
                      <a:pt x="10" y="11"/>
                      <a:pt x="6" y="6"/>
                      <a:pt x="2" y="1"/>
                    </a:cubicBezTo>
                    <a:cubicBezTo>
                      <a:pt x="1" y="0"/>
                      <a:pt x="0" y="1"/>
                      <a:pt x="0" y="2"/>
                    </a:cubicBezTo>
                    <a:cubicBezTo>
                      <a:pt x="5" y="7"/>
                      <a:pt x="9" y="13"/>
                      <a:pt x="13" y="18"/>
                    </a:cubicBezTo>
                    <a:cubicBezTo>
                      <a:pt x="14" y="19"/>
                      <a:pt x="15" y="17"/>
                      <a:pt x="14" y="1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3" name="íṡľíḍè-Freeform 442">
                <a:extLst>
                  <a:ext uri="{FF2B5EF4-FFF2-40B4-BE49-F238E27FC236}">
                    <a16:creationId xmlns:a16="http://schemas.microsoft.com/office/drawing/2014/main" id="{DFFCB4EB-0F76-4087-9CD0-31A265309901}"/>
                  </a:ext>
                </a:extLst>
              </p:cNvPr>
              <p:cNvSpPr>
                <a:spLocks/>
              </p:cNvSpPr>
              <p:nvPr/>
            </p:nvSpPr>
            <p:spPr bwMode="auto">
              <a:xfrm>
                <a:off x="4222" y="1641"/>
                <a:ext cx="46" cy="69"/>
              </a:xfrm>
              <a:custGeom>
                <a:avLst/>
                <a:gdLst>
                  <a:gd name="T0" fmla="*/ 40 w 41"/>
                  <a:gd name="T1" fmla="*/ 60 h 62"/>
                  <a:gd name="T2" fmla="*/ 2 w 41"/>
                  <a:gd name="T3" fmla="*/ 1 h 62"/>
                  <a:gd name="T4" fmla="*/ 1 w 41"/>
                  <a:gd name="T5" fmla="*/ 2 h 62"/>
                  <a:gd name="T6" fmla="*/ 39 w 41"/>
                  <a:gd name="T7" fmla="*/ 61 h 62"/>
                  <a:gd name="T8" fmla="*/ 40 w 41"/>
                  <a:gd name="T9" fmla="*/ 60 h 62"/>
                </a:gdLst>
                <a:ahLst/>
                <a:cxnLst>
                  <a:cxn ang="0">
                    <a:pos x="T0" y="T1"/>
                  </a:cxn>
                  <a:cxn ang="0">
                    <a:pos x="T2" y="T3"/>
                  </a:cxn>
                  <a:cxn ang="0">
                    <a:pos x="T4" y="T5"/>
                  </a:cxn>
                  <a:cxn ang="0">
                    <a:pos x="T6" y="T7"/>
                  </a:cxn>
                  <a:cxn ang="0">
                    <a:pos x="T8" y="T9"/>
                  </a:cxn>
                </a:cxnLst>
                <a:rect l="0" t="0" r="r" b="b"/>
                <a:pathLst>
                  <a:path w="41" h="62">
                    <a:moveTo>
                      <a:pt x="40" y="60"/>
                    </a:moveTo>
                    <a:cubicBezTo>
                      <a:pt x="27" y="40"/>
                      <a:pt x="15" y="21"/>
                      <a:pt x="2" y="1"/>
                    </a:cubicBezTo>
                    <a:cubicBezTo>
                      <a:pt x="2" y="0"/>
                      <a:pt x="0" y="1"/>
                      <a:pt x="1" y="2"/>
                    </a:cubicBezTo>
                    <a:cubicBezTo>
                      <a:pt x="13" y="22"/>
                      <a:pt x="25" y="42"/>
                      <a:pt x="39" y="61"/>
                    </a:cubicBezTo>
                    <a:cubicBezTo>
                      <a:pt x="40" y="62"/>
                      <a:pt x="41" y="61"/>
                      <a:pt x="40" y="6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4" name="íṡľíḍè-Freeform 443">
                <a:extLst>
                  <a:ext uri="{FF2B5EF4-FFF2-40B4-BE49-F238E27FC236}">
                    <a16:creationId xmlns:a16="http://schemas.microsoft.com/office/drawing/2014/main" id="{04A1B750-C3FC-491C-BC41-12A9A1A4A776}"/>
                  </a:ext>
                </a:extLst>
              </p:cNvPr>
              <p:cNvSpPr>
                <a:spLocks/>
              </p:cNvSpPr>
              <p:nvPr/>
            </p:nvSpPr>
            <p:spPr bwMode="auto">
              <a:xfrm>
                <a:off x="4225" y="1625"/>
                <a:ext cx="46" cy="70"/>
              </a:xfrm>
              <a:custGeom>
                <a:avLst/>
                <a:gdLst>
                  <a:gd name="T0" fmla="*/ 41 w 42"/>
                  <a:gd name="T1" fmla="*/ 62 h 64"/>
                  <a:gd name="T2" fmla="*/ 3 w 42"/>
                  <a:gd name="T3" fmla="*/ 1 h 64"/>
                  <a:gd name="T4" fmla="*/ 1 w 42"/>
                  <a:gd name="T5" fmla="*/ 2 h 64"/>
                  <a:gd name="T6" fmla="*/ 39 w 42"/>
                  <a:gd name="T7" fmla="*/ 63 h 64"/>
                  <a:gd name="T8" fmla="*/ 41 w 42"/>
                  <a:gd name="T9" fmla="*/ 62 h 64"/>
                </a:gdLst>
                <a:ahLst/>
                <a:cxnLst>
                  <a:cxn ang="0">
                    <a:pos x="T0" y="T1"/>
                  </a:cxn>
                  <a:cxn ang="0">
                    <a:pos x="T2" y="T3"/>
                  </a:cxn>
                  <a:cxn ang="0">
                    <a:pos x="T4" y="T5"/>
                  </a:cxn>
                  <a:cxn ang="0">
                    <a:pos x="T6" y="T7"/>
                  </a:cxn>
                  <a:cxn ang="0">
                    <a:pos x="T8" y="T9"/>
                  </a:cxn>
                </a:cxnLst>
                <a:rect l="0" t="0" r="r" b="b"/>
                <a:pathLst>
                  <a:path w="42" h="64">
                    <a:moveTo>
                      <a:pt x="41" y="62"/>
                    </a:moveTo>
                    <a:cubicBezTo>
                      <a:pt x="28" y="41"/>
                      <a:pt x="16" y="21"/>
                      <a:pt x="3" y="1"/>
                    </a:cubicBezTo>
                    <a:cubicBezTo>
                      <a:pt x="2" y="0"/>
                      <a:pt x="0" y="1"/>
                      <a:pt x="1" y="2"/>
                    </a:cubicBezTo>
                    <a:cubicBezTo>
                      <a:pt x="14" y="22"/>
                      <a:pt x="27" y="43"/>
                      <a:pt x="39" y="63"/>
                    </a:cubicBezTo>
                    <a:cubicBezTo>
                      <a:pt x="40" y="64"/>
                      <a:pt x="42" y="63"/>
                      <a:pt x="41" y="6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5" name="íṡľíḍè-Freeform 444">
                <a:extLst>
                  <a:ext uri="{FF2B5EF4-FFF2-40B4-BE49-F238E27FC236}">
                    <a16:creationId xmlns:a16="http://schemas.microsoft.com/office/drawing/2014/main" id="{095E84A3-9FD5-4CD9-A1D2-6BD8241780F9}"/>
                  </a:ext>
                </a:extLst>
              </p:cNvPr>
              <p:cNvSpPr>
                <a:spLocks/>
              </p:cNvSpPr>
              <p:nvPr/>
            </p:nvSpPr>
            <p:spPr bwMode="auto">
              <a:xfrm>
                <a:off x="4231" y="1605"/>
                <a:ext cx="38" cy="57"/>
              </a:xfrm>
              <a:custGeom>
                <a:avLst/>
                <a:gdLst>
                  <a:gd name="T0" fmla="*/ 33 w 34"/>
                  <a:gd name="T1" fmla="*/ 49 h 52"/>
                  <a:gd name="T2" fmla="*/ 2 w 34"/>
                  <a:gd name="T3" fmla="*/ 1 h 52"/>
                  <a:gd name="T4" fmla="*/ 0 w 34"/>
                  <a:gd name="T5" fmla="*/ 2 h 52"/>
                  <a:gd name="T6" fmla="*/ 31 w 34"/>
                  <a:gd name="T7" fmla="*/ 51 h 52"/>
                  <a:gd name="T8" fmla="*/ 33 w 34"/>
                  <a:gd name="T9" fmla="*/ 49 h 52"/>
                </a:gdLst>
                <a:ahLst/>
                <a:cxnLst>
                  <a:cxn ang="0">
                    <a:pos x="T0" y="T1"/>
                  </a:cxn>
                  <a:cxn ang="0">
                    <a:pos x="T2" y="T3"/>
                  </a:cxn>
                  <a:cxn ang="0">
                    <a:pos x="T4" y="T5"/>
                  </a:cxn>
                  <a:cxn ang="0">
                    <a:pos x="T6" y="T7"/>
                  </a:cxn>
                  <a:cxn ang="0">
                    <a:pos x="T8" y="T9"/>
                  </a:cxn>
                </a:cxnLst>
                <a:rect l="0" t="0" r="r" b="b"/>
                <a:pathLst>
                  <a:path w="34" h="52">
                    <a:moveTo>
                      <a:pt x="33" y="49"/>
                    </a:moveTo>
                    <a:cubicBezTo>
                      <a:pt x="22" y="33"/>
                      <a:pt x="13" y="17"/>
                      <a:pt x="2" y="1"/>
                    </a:cubicBezTo>
                    <a:cubicBezTo>
                      <a:pt x="1" y="0"/>
                      <a:pt x="0" y="1"/>
                      <a:pt x="0" y="2"/>
                    </a:cubicBezTo>
                    <a:cubicBezTo>
                      <a:pt x="11" y="18"/>
                      <a:pt x="20" y="35"/>
                      <a:pt x="31" y="51"/>
                    </a:cubicBezTo>
                    <a:cubicBezTo>
                      <a:pt x="32" y="52"/>
                      <a:pt x="34" y="51"/>
                      <a:pt x="33" y="4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6" name="íṡľíḍè-Freeform 445">
                <a:extLst>
                  <a:ext uri="{FF2B5EF4-FFF2-40B4-BE49-F238E27FC236}">
                    <a16:creationId xmlns:a16="http://schemas.microsoft.com/office/drawing/2014/main" id="{47D3A985-F687-425E-942C-A1FA82FFCF16}"/>
                  </a:ext>
                </a:extLst>
              </p:cNvPr>
              <p:cNvSpPr>
                <a:spLocks/>
              </p:cNvSpPr>
              <p:nvPr/>
            </p:nvSpPr>
            <p:spPr bwMode="auto">
              <a:xfrm>
                <a:off x="4244" y="1598"/>
                <a:ext cx="32" cy="52"/>
              </a:xfrm>
              <a:custGeom>
                <a:avLst/>
                <a:gdLst>
                  <a:gd name="T0" fmla="*/ 28 w 29"/>
                  <a:gd name="T1" fmla="*/ 45 h 47"/>
                  <a:gd name="T2" fmla="*/ 3 w 29"/>
                  <a:gd name="T3" fmla="*/ 2 h 47"/>
                  <a:gd name="T4" fmla="*/ 1 w 29"/>
                  <a:gd name="T5" fmla="*/ 3 h 47"/>
                  <a:gd name="T6" fmla="*/ 26 w 29"/>
                  <a:gd name="T7" fmla="*/ 46 h 47"/>
                  <a:gd name="T8" fmla="*/ 28 w 29"/>
                  <a:gd name="T9" fmla="*/ 45 h 47"/>
                </a:gdLst>
                <a:ahLst/>
                <a:cxnLst>
                  <a:cxn ang="0">
                    <a:pos x="T0" y="T1"/>
                  </a:cxn>
                  <a:cxn ang="0">
                    <a:pos x="T2" y="T3"/>
                  </a:cxn>
                  <a:cxn ang="0">
                    <a:pos x="T4" y="T5"/>
                  </a:cxn>
                  <a:cxn ang="0">
                    <a:pos x="T6" y="T7"/>
                  </a:cxn>
                  <a:cxn ang="0">
                    <a:pos x="T8" y="T9"/>
                  </a:cxn>
                </a:cxnLst>
                <a:rect l="0" t="0" r="r" b="b"/>
                <a:pathLst>
                  <a:path w="29" h="47">
                    <a:moveTo>
                      <a:pt x="28" y="45"/>
                    </a:moveTo>
                    <a:cubicBezTo>
                      <a:pt x="21" y="30"/>
                      <a:pt x="12" y="16"/>
                      <a:pt x="3" y="2"/>
                    </a:cubicBezTo>
                    <a:cubicBezTo>
                      <a:pt x="2" y="0"/>
                      <a:pt x="0" y="2"/>
                      <a:pt x="1" y="3"/>
                    </a:cubicBezTo>
                    <a:cubicBezTo>
                      <a:pt x="9" y="18"/>
                      <a:pt x="19" y="31"/>
                      <a:pt x="26" y="46"/>
                    </a:cubicBezTo>
                    <a:cubicBezTo>
                      <a:pt x="27" y="47"/>
                      <a:pt x="29" y="47"/>
                      <a:pt x="28" y="4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7" name="íṡľíḍè-Freeform 446">
                <a:extLst>
                  <a:ext uri="{FF2B5EF4-FFF2-40B4-BE49-F238E27FC236}">
                    <a16:creationId xmlns:a16="http://schemas.microsoft.com/office/drawing/2014/main" id="{94A8D4B6-53FD-4EDC-892F-4405D81D87E5}"/>
                  </a:ext>
                </a:extLst>
              </p:cNvPr>
              <p:cNvSpPr>
                <a:spLocks/>
              </p:cNvSpPr>
              <p:nvPr/>
            </p:nvSpPr>
            <p:spPr bwMode="auto">
              <a:xfrm>
                <a:off x="4230" y="1554"/>
                <a:ext cx="61" cy="92"/>
              </a:xfrm>
              <a:custGeom>
                <a:avLst/>
                <a:gdLst>
                  <a:gd name="T0" fmla="*/ 54 w 55"/>
                  <a:gd name="T1" fmla="*/ 80 h 83"/>
                  <a:gd name="T2" fmla="*/ 3 w 55"/>
                  <a:gd name="T3" fmla="*/ 1 h 83"/>
                  <a:gd name="T4" fmla="*/ 1 w 55"/>
                  <a:gd name="T5" fmla="*/ 3 h 83"/>
                  <a:gd name="T6" fmla="*/ 52 w 55"/>
                  <a:gd name="T7" fmla="*/ 82 h 83"/>
                  <a:gd name="T8" fmla="*/ 54 w 55"/>
                  <a:gd name="T9" fmla="*/ 80 h 83"/>
                </a:gdLst>
                <a:ahLst/>
                <a:cxnLst>
                  <a:cxn ang="0">
                    <a:pos x="T0" y="T1"/>
                  </a:cxn>
                  <a:cxn ang="0">
                    <a:pos x="T2" y="T3"/>
                  </a:cxn>
                  <a:cxn ang="0">
                    <a:pos x="T4" y="T5"/>
                  </a:cxn>
                  <a:cxn ang="0">
                    <a:pos x="T6" y="T7"/>
                  </a:cxn>
                  <a:cxn ang="0">
                    <a:pos x="T8" y="T9"/>
                  </a:cxn>
                </a:cxnLst>
                <a:rect l="0" t="0" r="r" b="b"/>
                <a:pathLst>
                  <a:path w="55" h="83">
                    <a:moveTo>
                      <a:pt x="54" y="80"/>
                    </a:moveTo>
                    <a:cubicBezTo>
                      <a:pt x="36" y="54"/>
                      <a:pt x="21" y="27"/>
                      <a:pt x="3" y="1"/>
                    </a:cubicBezTo>
                    <a:cubicBezTo>
                      <a:pt x="2" y="0"/>
                      <a:pt x="0" y="1"/>
                      <a:pt x="1" y="3"/>
                    </a:cubicBezTo>
                    <a:cubicBezTo>
                      <a:pt x="19" y="29"/>
                      <a:pt x="34" y="56"/>
                      <a:pt x="52" y="82"/>
                    </a:cubicBezTo>
                    <a:cubicBezTo>
                      <a:pt x="53" y="83"/>
                      <a:pt x="55" y="81"/>
                      <a:pt x="54" y="8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8" name="íṡľíḍè-Freeform 447">
                <a:extLst>
                  <a:ext uri="{FF2B5EF4-FFF2-40B4-BE49-F238E27FC236}">
                    <a16:creationId xmlns:a16="http://schemas.microsoft.com/office/drawing/2014/main" id="{9DEDC164-8A66-4212-ADB8-82B5DE6C3C52}"/>
                  </a:ext>
                </a:extLst>
              </p:cNvPr>
              <p:cNvSpPr>
                <a:spLocks/>
              </p:cNvSpPr>
              <p:nvPr/>
            </p:nvSpPr>
            <p:spPr bwMode="auto">
              <a:xfrm>
                <a:off x="4223" y="1519"/>
                <a:ext cx="73" cy="109"/>
              </a:xfrm>
              <a:custGeom>
                <a:avLst/>
                <a:gdLst>
                  <a:gd name="T0" fmla="*/ 65 w 66"/>
                  <a:gd name="T1" fmla="*/ 97 h 99"/>
                  <a:gd name="T2" fmla="*/ 1 w 66"/>
                  <a:gd name="T3" fmla="*/ 1 h 99"/>
                  <a:gd name="T4" fmla="*/ 0 w 66"/>
                  <a:gd name="T5" fmla="*/ 1 h 99"/>
                  <a:gd name="T6" fmla="*/ 63 w 66"/>
                  <a:gd name="T7" fmla="*/ 98 h 99"/>
                  <a:gd name="T8" fmla="*/ 65 w 66"/>
                  <a:gd name="T9" fmla="*/ 97 h 99"/>
                </a:gdLst>
                <a:ahLst/>
                <a:cxnLst>
                  <a:cxn ang="0">
                    <a:pos x="T0" y="T1"/>
                  </a:cxn>
                  <a:cxn ang="0">
                    <a:pos x="T2" y="T3"/>
                  </a:cxn>
                  <a:cxn ang="0">
                    <a:pos x="T4" y="T5"/>
                  </a:cxn>
                  <a:cxn ang="0">
                    <a:pos x="T6" y="T7"/>
                  </a:cxn>
                  <a:cxn ang="0">
                    <a:pos x="T8" y="T9"/>
                  </a:cxn>
                </a:cxnLst>
                <a:rect l="0" t="0" r="r" b="b"/>
                <a:pathLst>
                  <a:path w="66" h="99">
                    <a:moveTo>
                      <a:pt x="65" y="97"/>
                    </a:moveTo>
                    <a:cubicBezTo>
                      <a:pt x="42" y="66"/>
                      <a:pt x="22" y="33"/>
                      <a:pt x="1" y="1"/>
                    </a:cubicBezTo>
                    <a:cubicBezTo>
                      <a:pt x="1" y="0"/>
                      <a:pt x="0" y="1"/>
                      <a:pt x="0" y="1"/>
                    </a:cubicBezTo>
                    <a:cubicBezTo>
                      <a:pt x="20" y="34"/>
                      <a:pt x="40" y="67"/>
                      <a:pt x="63" y="98"/>
                    </a:cubicBezTo>
                    <a:cubicBezTo>
                      <a:pt x="64" y="99"/>
                      <a:pt x="66" y="98"/>
                      <a:pt x="65"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9" name="íṡľíḍè-Freeform 448">
                <a:extLst>
                  <a:ext uri="{FF2B5EF4-FFF2-40B4-BE49-F238E27FC236}">
                    <a16:creationId xmlns:a16="http://schemas.microsoft.com/office/drawing/2014/main" id="{B688A5C4-D458-4715-BDCF-0B672DFC8B80}"/>
                  </a:ext>
                </a:extLst>
              </p:cNvPr>
              <p:cNvSpPr>
                <a:spLocks/>
              </p:cNvSpPr>
              <p:nvPr/>
            </p:nvSpPr>
            <p:spPr bwMode="auto">
              <a:xfrm>
                <a:off x="4237" y="1504"/>
                <a:ext cx="65" cy="110"/>
              </a:xfrm>
              <a:custGeom>
                <a:avLst/>
                <a:gdLst>
                  <a:gd name="T0" fmla="*/ 58 w 59"/>
                  <a:gd name="T1" fmla="*/ 98 h 100"/>
                  <a:gd name="T2" fmla="*/ 2 w 59"/>
                  <a:gd name="T3" fmla="*/ 2 h 100"/>
                  <a:gd name="T4" fmla="*/ 0 w 59"/>
                  <a:gd name="T5" fmla="*/ 3 h 100"/>
                  <a:gd name="T6" fmla="*/ 56 w 59"/>
                  <a:gd name="T7" fmla="*/ 99 h 100"/>
                  <a:gd name="T8" fmla="*/ 58 w 59"/>
                  <a:gd name="T9" fmla="*/ 98 h 100"/>
                </a:gdLst>
                <a:ahLst/>
                <a:cxnLst>
                  <a:cxn ang="0">
                    <a:pos x="T0" y="T1"/>
                  </a:cxn>
                  <a:cxn ang="0">
                    <a:pos x="T2" y="T3"/>
                  </a:cxn>
                  <a:cxn ang="0">
                    <a:pos x="T4" y="T5"/>
                  </a:cxn>
                  <a:cxn ang="0">
                    <a:pos x="T6" y="T7"/>
                  </a:cxn>
                  <a:cxn ang="0">
                    <a:pos x="T8" y="T9"/>
                  </a:cxn>
                </a:cxnLst>
                <a:rect l="0" t="0" r="r" b="b"/>
                <a:pathLst>
                  <a:path w="59" h="100">
                    <a:moveTo>
                      <a:pt x="58" y="98"/>
                    </a:moveTo>
                    <a:cubicBezTo>
                      <a:pt x="38" y="67"/>
                      <a:pt x="20" y="34"/>
                      <a:pt x="2" y="2"/>
                    </a:cubicBezTo>
                    <a:cubicBezTo>
                      <a:pt x="2" y="0"/>
                      <a:pt x="0" y="2"/>
                      <a:pt x="0" y="3"/>
                    </a:cubicBezTo>
                    <a:cubicBezTo>
                      <a:pt x="18" y="36"/>
                      <a:pt x="35" y="68"/>
                      <a:pt x="56" y="99"/>
                    </a:cubicBezTo>
                    <a:cubicBezTo>
                      <a:pt x="57" y="100"/>
                      <a:pt x="59" y="99"/>
                      <a:pt x="58" y="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0" name="íṡľíḍè-Freeform 449">
                <a:extLst>
                  <a:ext uri="{FF2B5EF4-FFF2-40B4-BE49-F238E27FC236}">
                    <a16:creationId xmlns:a16="http://schemas.microsoft.com/office/drawing/2014/main" id="{1880EC19-9C4F-4C2C-9916-73483989D200}"/>
                  </a:ext>
                </a:extLst>
              </p:cNvPr>
              <p:cNvSpPr>
                <a:spLocks/>
              </p:cNvSpPr>
              <p:nvPr/>
            </p:nvSpPr>
            <p:spPr bwMode="auto">
              <a:xfrm>
                <a:off x="4233" y="1479"/>
                <a:ext cx="69" cy="100"/>
              </a:xfrm>
              <a:custGeom>
                <a:avLst/>
                <a:gdLst>
                  <a:gd name="T0" fmla="*/ 61 w 62"/>
                  <a:gd name="T1" fmla="*/ 88 h 91"/>
                  <a:gd name="T2" fmla="*/ 3 w 62"/>
                  <a:gd name="T3" fmla="*/ 2 h 91"/>
                  <a:gd name="T4" fmla="*/ 1 w 62"/>
                  <a:gd name="T5" fmla="*/ 3 h 91"/>
                  <a:gd name="T6" fmla="*/ 59 w 62"/>
                  <a:gd name="T7" fmla="*/ 89 h 91"/>
                  <a:gd name="T8" fmla="*/ 61 w 62"/>
                  <a:gd name="T9" fmla="*/ 88 h 91"/>
                </a:gdLst>
                <a:ahLst/>
                <a:cxnLst>
                  <a:cxn ang="0">
                    <a:pos x="T0" y="T1"/>
                  </a:cxn>
                  <a:cxn ang="0">
                    <a:pos x="T2" y="T3"/>
                  </a:cxn>
                  <a:cxn ang="0">
                    <a:pos x="T4" y="T5"/>
                  </a:cxn>
                  <a:cxn ang="0">
                    <a:pos x="T6" y="T7"/>
                  </a:cxn>
                  <a:cxn ang="0">
                    <a:pos x="T8" y="T9"/>
                  </a:cxn>
                </a:cxnLst>
                <a:rect l="0" t="0" r="r" b="b"/>
                <a:pathLst>
                  <a:path w="62" h="91">
                    <a:moveTo>
                      <a:pt x="61" y="88"/>
                    </a:moveTo>
                    <a:cubicBezTo>
                      <a:pt x="41" y="60"/>
                      <a:pt x="20" y="32"/>
                      <a:pt x="3" y="2"/>
                    </a:cubicBezTo>
                    <a:cubicBezTo>
                      <a:pt x="2" y="0"/>
                      <a:pt x="0" y="2"/>
                      <a:pt x="1" y="3"/>
                    </a:cubicBezTo>
                    <a:cubicBezTo>
                      <a:pt x="18" y="33"/>
                      <a:pt x="38" y="62"/>
                      <a:pt x="59" y="89"/>
                    </a:cubicBezTo>
                    <a:cubicBezTo>
                      <a:pt x="60" y="91"/>
                      <a:pt x="62" y="89"/>
                      <a:pt x="61" y="8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1" name="íṡľíḍè-Freeform 450">
                <a:extLst>
                  <a:ext uri="{FF2B5EF4-FFF2-40B4-BE49-F238E27FC236}">
                    <a16:creationId xmlns:a16="http://schemas.microsoft.com/office/drawing/2014/main" id="{10188C8B-D37E-4C10-8811-21F38A549146}"/>
                  </a:ext>
                </a:extLst>
              </p:cNvPr>
              <p:cNvSpPr>
                <a:spLocks/>
              </p:cNvSpPr>
              <p:nvPr/>
            </p:nvSpPr>
            <p:spPr bwMode="auto">
              <a:xfrm>
                <a:off x="4196" y="1392"/>
                <a:ext cx="97" cy="145"/>
              </a:xfrm>
              <a:custGeom>
                <a:avLst/>
                <a:gdLst>
                  <a:gd name="T0" fmla="*/ 88 w 88"/>
                  <a:gd name="T1" fmla="*/ 129 h 132"/>
                  <a:gd name="T2" fmla="*/ 45 w 88"/>
                  <a:gd name="T3" fmla="*/ 68 h 132"/>
                  <a:gd name="T4" fmla="*/ 4 w 88"/>
                  <a:gd name="T5" fmla="*/ 2 h 132"/>
                  <a:gd name="T6" fmla="*/ 1 w 88"/>
                  <a:gd name="T7" fmla="*/ 3 h 132"/>
                  <a:gd name="T8" fmla="*/ 38 w 88"/>
                  <a:gd name="T9" fmla="*/ 63 h 132"/>
                  <a:gd name="T10" fmla="*/ 85 w 88"/>
                  <a:gd name="T11" fmla="*/ 130 h 132"/>
                  <a:gd name="T12" fmla="*/ 88 w 88"/>
                  <a:gd name="T13" fmla="*/ 129 h 132"/>
                </a:gdLst>
                <a:ahLst/>
                <a:cxnLst>
                  <a:cxn ang="0">
                    <a:pos x="T0" y="T1"/>
                  </a:cxn>
                  <a:cxn ang="0">
                    <a:pos x="T2" y="T3"/>
                  </a:cxn>
                  <a:cxn ang="0">
                    <a:pos x="T4" y="T5"/>
                  </a:cxn>
                  <a:cxn ang="0">
                    <a:pos x="T6" y="T7"/>
                  </a:cxn>
                  <a:cxn ang="0">
                    <a:pos x="T8" y="T9"/>
                  </a:cxn>
                  <a:cxn ang="0">
                    <a:pos x="T10" y="T11"/>
                  </a:cxn>
                  <a:cxn ang="0">
                    <a:pos x="T12" y="T13"/>
                  </a:cxn>
                </a:cxnLst>
                <a:rect l="0" t="0" r="r" b="b"/>
                <a:pathLst>
                  <a:path w="88" h="132">
                    <a:moveTo>
                      <a:pt x="88" y="129"/>
                    </a:moveTo>
                    <a:cubicBezTo>
                      <a:pt x="73" y="108"/>
                      <a:pt x="59" y="88"/>
                      <a:pt x="45" y="68"/>
                    </a:cubicBezTo>
                    <a:cubicBezTo>
                      <a:pt x="31" y="46"/>
                      <a:pt x="15" y="26"/>
                      <a:pt x="4" y="2"/>
                    </a:cubicBezTo>
                    <a:cubicBezTo>
                      <a:pt x="3" y="0"/>
                      <a:pt x="0" y="1"/>
                      <a:pt x="1" y="3"/>
                    </a:cubicBezTo>
                    <a:cubicBezTo>
                      <a:pt x="11" y="25"/>
                      <a:pt x="26" y="43"/>
                      <a:pt x="38" y="63"/>
                    </a:cubicBezTo>
                    <a:cubicBezTo>
                      <a:pt x="53" y="87"/>
                      <a:pt x="70" y="108"/>
                      <a:pt x="85" y="130"/>
                    </a:cubicBezTo>
                    <a:cubicBezTo>
                      <a:pt x="86" y="132"/>
                      <a:pt x="88" y="130"/>
                      <a:pt x="88" y="12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2" name="íṡľíḍè-Freeform 451">
                <a:extLst>
                  <a:ext uri="{FF2B5EF4-FFF2-40B4-BE49-F238E27FC236}">
                    <a16:creationId xmlns:a16="http://schemas.microsoft.com/office/drawing/2014/main" id="{D1BA91B7-9F97-4B78-BADA-9CF6F83200B3}"/>
                  </a:ext>
                </a:extLst>
              </p:cNvPr>
              <p:cNvSpPr>
                <a:spLocks/>
              </p:cNvSpPr>
              <p:nvPr/>
            </p:nvSpPr>
            <p:spPr bwMode="auto">
              <a:xfrm>
                <a:off x="4163" y="1320"/>
                <a:ext cx="150" cy="211"/>
              </a:xfrm>
              <a:custGeom>
                <a:avLst/>
                <a:gdLst>
                  <a:gd name="T0" fmla="*/ 135 w 136"/>
                  <a:gd name="T1" fmla="*/ 189 h 192"/>
                  <a:gd name="T2" fmla="*/ 3 w 136"/>
                  <a:gd name="T3" fmla="*/ 1 h 192"/>
                  <a:gd name="T4" fmla="*/ 1 w 136"/>
                  <a:gd name="T5" fmla="*/ 2 h 192"/>
                  <a:gd name="T6" fmla="*/ 133 w 136"/>
                  <a:gd name="T7" fmla="*/ 190 h 192"/>
                  <a:gd name="T8" fmla="*/ 135 w 136"/>
                  <a:gd name="T9" fmla="*/ 189 h 192"/>
                </a:gdLst>
                <a:ahLst/>
                <a:cxnLst>
                  <a:cxn ang="0">
                    <a:pos x="T0" y="T1"/>
                  </a:cxn>
                  <a:cxn ang="0">
                    <a:pos x="T2" y="T3"/>
                  </a:cxn>
                  <a:cxn ang="0">
                    <a:pos x="T4" y="T5"/>
                  </a:cxn>
                  <a:cxn ang="0">
                    <a:pos x="T6" y="T7"/>
                  </a:cxn>
                  <a:cxn ang="0">
                    <a:pos x="T8" y="T9"/>
                  </a:cxn>
                </a:cxnLst>
                <a:rect l="0" t="0" r="r" b="b"/>
                <a:pathLst>
                  <a:path w="136" h="192">
                    <a:moveTo>
                      <a:pt x="135" y="189"/>
                    </a:moveTo>
                    <a:cubicBezTo>
                      <a:pt x="92" y="125"/>
                      <a:pt x="46" y="64"/>
                      <a:pt x="3" y="1"/>
                    </a:cubicBezTo>
                    <a:cubicBezTo>
                      <a:pt x="2" y="0"/>
                      <a:pt x="0" y="1"/>
                      <a:pt x="1" y="2"/>
                    </a:cubicBezTo>
                    <a:cubicBezTo>
                      <a:pt x="44" y="66"/>
                      <a:pt x="90" y="127"/>
                      <a:pt x="133" y="190"/>
                    </a:cubicBezTo>
                    <a:cubicBezTo>
                      <a:pt x="134" y="192"/>
                      <a:pt x="136" y="190"/>
                      <a:pt x="135" y="18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3" name="îŝḷîḓé-Freeform 452">
                <a:extLst>
                  <a:ext uri="{FF2B5EF4-FFF2-40B4-BE49-F238E27FC236}">
                    <a16:creationId xmlns:a16="http://schemas.microsoft.com/office/drawing/2014/main" id="{823332F0-9FA1-4AA8-9DF0-B09F8F88E5BC}"/>
                  </a:ext>
                </a:extLst>
              </p:cNvPr>
              <p:cNvSpPr>
                <a:spLocks/>
              </p:cNvSpPr>
              <p:nvPr/>
            </p:nvSpPr>
            <p:spPr bwMode="auto">
              <a:xfrm>
                <a:off x="4186" y="1309"/>
                <a:ext cx="145" cy="221"/>
              </a:xfrm>
              <a:custGeom>
                <a:avLst/>
                <a:gdLst>
                  <a:gd name="T0" fmla="*/ 132 w 132"/>
                  <a:gd name="T1" fmla="*/ 199 h 201"/>
                  <a:gd name="T2" fmla="*/ 2 w 132"/>
                  <a:gd name="T3" fmla="*/ 1 h 201"/>
                  <a:gd name="T4" fmla="*/ 1 w 132"/>
                  <a:gd name="T5" fmla="*/ 2 h 201"/>
                  <a:gd name="T6" fmla="*/ 130 w 132"/>
                  <a:gd name="T7" fmla="*/ 200 h 201"/>
                  <a:gd name="T8" fmla="*/ 132 w 132"/>
                  <a:gd name="T9" fmla="*/ 199 h 201"/>
                </a:gdLst>
                <a:ahLst/>
                <a:cxnLst>
                  <a:cxn ang="0">
                    <a:pos x="T0" y="T1"/>
                  </a:cxn>
                  <a:cxn ang="0">
                    <a:pos x="T2" y="T3"/>
                  </a:cxn>
                  <a:cxn ang="0">
                    <a:pos x="T4" y="T5"/>
                  </a:cxn>
                  <a:cxn ang="0">
                    <a:pos x="T6" y="T7"/>
                  </a:cxn>
                  <a:cxn ang="0">
                    <a:pos x="T8" y="T9"/>
                  </a:cxn>
                </a:cxnLst>
                <a:rect l="0" t="0" r="r" b="b"/>
                <a:pathLst>
                  <a:path w="132" h="201">
                    <a:moveTo>
                      <a:pt x="132" y="199"/>
                    </a:moveTo>
                    <a:cubicBezTo>
                      <a:pt x="88" y="134"/>
                      <a:pt x="43" y="69"/>
                      <a:pt x="2" y="1"/>
                    </a:cubicBezTo>
                    <a:cubicBezTo>
                      <a:pt x="2" y="0"/>
                      <a:pt x="0" y="1"/>
                      <a:pt x="1" y="2"/>
                    </a:cubicBezTo>
                    <a:cubicBezTo>
                      <a:pt x="41" y="70"/>
                      <a:pt x="86" y="135"/>
                      <a:pt x="130" y="200"/>
                    </a:cubicBezTo>
                    <a:cubicBezTo>
                      <a:pt x="131" y="201"/>
                      <a:pt x="132" y="200"/>
                      <a:pt x="132" y="19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4" name="îŝḷîḓé-Freeform 453">
                <a:extLst>
                  <a:ext uri="{FF2B5EF4-FFF2-40B4-BE49-F238E27FC236}">
                    <a16:creationId xmlns:a16="http://schemas.microsoft.com/office/drawing/2014/main" id="{6422BF4B-9E3C-45D3-AF13-97C25C80F867}"/>
                  </a:ext>
                </a:extLst>
              </p:cNvPr>
              <p:cNvSpPr>
                <a:spLocks/>
              </p:cNvSpPr>
              <p:nvPr/>
            </p:nvSpPr>
            <p:spPr bwMode="auto">
              <a:xfrm>
                <a:off x="4226" y="1331"/>
                <a:ext cx="101" cy="161"/>
              </a:xfrm>
              <a:custGeom>
                <a:avLst/>
                <a:gdLst>
                  <a:gd name="T0" fmla="*/ 91 w 92"/>
                  <a:gd name="T1" fmla="*/ 143 h 146"/>
                  <a:gd name="T2" fmla="*/ 2 w 92"/>
                  <a:gd name="T3" fmla="*/ 1 h 146"/>
                  <a:gd name="T4" fmla="*/ 0 w 92"/>
                  <a:gd name="T5" fmla="*/ 2 h 146"/>
                  <a:gd name="T6" fmla="*/ 89 w 92"/>
                  <a:gd name="T7" fmla="*/ 145 h 146"/>
                  <a:gd name="T8" fmla="*/ 91 w 92"/>
                  <a:gd name="T9" fmla="*/ 143 h 146"/>
                </a:gdLst>
                <a:ahLst/>
                <a:cxnLst>
                  <a:cxn ang="0">
                    <a:pos x="T0" y="T1"/>
                  </a:cxn>
                  <a:cxn ang="0">
                    <a:pos x="T2" y="T3"/>
                  </a:cxn>
                  <a:cxn ang="0">
                    <a:pos x="T4" y="T5"/>
                  </a:cxn>
                  <a:cxn ang="0">
                    <a:pos x="T6" y="T7"/>
                  </a:cxn>
                  <a:cxn ang="0">
                    <a:pos x="T8" y="T9"/>
                  </a:cxn>
                </a:cxnLst>
                <a:rect l="0" t="0" r="r" b="b"/>
                <a:pathLst>
                  <a:path w="92" h="146">
                    <a:moveTo>
                      <a:pt x="91" y="143"/>
                    </a:moveTo>
                    <a:cubicBezTo>
                      <a:pt x="61" y="96"/>
                      <a:pt x="32" y="49"/>
                      <a:pt x="2" y="1"/>
                    </a:cubicBezTo>
                    <a:cubicBezTo>
                      <a:pt x="1" y="0"/>
                      <a:pt x="0" y="1"/>
                      <a:pt x="0" y="2"/>
                    </a:cubicBezTo>
                    <a:cubicBezTo>
                      <a:pt x="30" y="50"/>
                      <a:pt x="59" y="98"/>
                      <a:pt x="89" y="145"/>
                    </a:cubicBezTo>
                    <a:cubicBezTo>
                      <a:pt x="90" y="146"/>
                      <a:pt x="92" y="145"/>
                      <a:pt x="91" y="1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5" name="îŝḷîḓé-Freeform 454">
                <a:extLst>
                  <a:ext uri="{FF2B5EF4-FFF2-40B4-BE49-F238E27FC236}">
                    <a16:creationId xmlns:a16="http://schemas.microsoft.com/office/drawing/2014/main" id="{1EFFD692-2557-46B5-91A6-F4A1A6E993A3}"/>
                  </a:ext>
                </a:extLst>
              </p:cNvPr>
              <p:cNvSpPr>
                <a:spLocks/>
              </p:cNvSpPr>
              <p:nvPr/>
            </p:nvSpPr>
            <p:spPr bwMode="auto">
              <a:xfrm>
                <a:off x="4244" y="1348"/>
                <a:ext cx="100" cy="155"/>
              </a:xfrm>
              <a:custGeom>
                <a:avLst/>
                <a:gdLst>
                  <a:gd name="T0" fmla="*/ 89 w 90"/>
                  <a:gd name="T1" fmla="*/ 139 h 141"/>
                  <a:gd name="T2" fmla="*/ 3 w 90"/>
                  <a:gd name="T3" fmla="*/ 1 h 141"/>
                  <a:gd name="T4" fmla="*/ 1 w 90"/>
                  <a:gd name="T5" fmla="*/ 3 h 141"/>
                  <a:gd name="T6" fmla="*/ 87 w 90"/>
                  <a:gd name="T7" fmla="*/ 140 h 141"/>
                  <a:gd name="T8" fmla="*/ 89 w 90"/>
                  <a:gd name="T9" fmla="*/ 139 h 141"/>
                </a:gdLst>
                <a:ahLst/>
                <a:cxnLst>
                  <a:cxn ang="0">
                    <a:pos x="T0" y="T1"/>
                  </a:cxn>
                  <a:cxn ang="0">
                    <a:pos x="T2" y="T3"/>
                  </a:cxn>
                  <a:cxn ang="0">
                    <a:pos x="T4" y="T5"/>
                  </a:cxn>
                  <a:cxn ang="0">
                    <a:pos x="T6" y="T7"/>
                  </a:cxn>
                  <a:cxn ang="0">
                    <a:pos x="T8" y="T9"/>
                  </a:cxn>
                </a:cxnLst>
                <a:rect l="0" t="0" r="r" b="b"/>
                <a:pathLst>
                  <a:path w="90" h="141">
                    <a:moveTo>
                      <a:pt x="89" y="139"/>
                    </a:moveTo>
                    <a:cubicBezTo>
                      <a:pt x="62" y="92"/>
                      <a:pt x="31" y="47"/>
                      <a:pt x="3" y="1"/>
                    </a:cubicBezTo>
                    <a:cubicBezTo>
                      <a:pt x="2" y="0"/>
                      <a:pt x="0" y="2"/>
                      <a:pt x="1" y="3"/>
                    </a:cubicBezTo>
                    <a:cubicBezTo>
                      <a:pt x="29" y="49"/>
                      <a:pt x="58" y="94"/>
                      <a:pt x="87" y="140"/>
                    </a:cubicBezTo>
                    <a:cubicBezTo>
                      <a:pt x="88" y="141"/>
                      <a:pt x="90" y="140"/>
                      <a:pt x="89" y="13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6" name="îŝḷîḓé-Freeform 455">
                <a:extLst>
                  <a:ext uri="{FF2B5EF4-FFF2-40B4-BE49-F238E27FC236}">
                    <a16:creationId xmlns:a16="http://schemas.microsoft.com/office/drawing/2014/main" id="{A2640C20-6088-4619-87C1-5B9D33745981}"/>
                  </a:ext>
                </a:extLst>
              </p:cNvPr>
              <p:cNvSpPr>
                <a:spLocks/>
              </p:cNvSpPr>
              <p:nvPr/>
            </p:nvSpPr>
            <p:spPr bwMode="auto">
              <a:xfrm>
                <a:off x="4276" y="1358"/>
                <a:ext cx="64" cy="103"/>
              </a:xfrm>
              <a:custGeom>
                <a:avLst/>
                <a:gdLst>
                  <a:gd name="T0" fmla="*/ 57 w 58"/>
                  <a:gd name="T1" fmla="*/ 92 h 94"/>
                  <a:gd name="T2" fmla="*/ 27 w 58"/>
                  <a:gd name="T3" fmla="*/ 39 h 94"/>
                  <a:gd name="T4" fmla="*/ 15 w 58"/>
                  <a:gd name="T5" fmla="*/ 20 h 94"/>
                  <a:gd name="T6" fmla="*/ 5 w 58"/>
                  <a:gd name="T7" fmla="*/ 6 h 94"/>
                  <a:gd name="T8" fmla="*/ 1 w 58"/>
                  <a:gd name="T9" fmla="*/ 0 h 94"/>
                  <a:gd name="T10" fmla="*/ 0 w 58"/>
                  <a:gd name="T11" fmla="*/ 1 h 94"/>
                  <a:gd name="T12" fmla="*/ 5 w 58"/>
                  <a:gd name="T13" fmla="*/ 8 h 94"/>
                  <a:gd name="T14" fmla="*/ 6 w 58"/>
                  <a:gd name="T15" fmla="*/ 8 h 94"/>
                  <a:gd name="T16" fmla="*/ 6 w 58"/>
                  <a:gd name="T17" fmla="*/ 9 h 94"/>
                  <a:gd name="T18" fmla="*/ 24 w 58"/>
                  <a:gd name="T19" fmla="*/ 41 h 94"/>
                  <a:gd name="T20" fmla="*/ 56 w 58"/>
                  <a:gd name="T21" fmla="*/ 93 h 94"/>
                  <a:gd name="T22" fmla="*/ 57 w 58"/>
                  <a:gd name="T23" fmla="*/ 9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4">
                    <a:moveTo>
                      <a:pt x="57" y="92"/>
                    </a:moveTo>
                    <a:cubicBezTo>
                      <a:pt x="47" y="74"/>
                      <a:pt x="37" y="57"/>
                      <a:pt x="27" y="39"/>
                    </a:cubicBezTo>
                    <a:cubicBezTo>
                      <a:pt x="23" y="33"/>
                      <a:pt x="19" y="27"/>
                      <a:pt x="15" y="20"/>
                    </a:cubicBezTo>
                    <a:cubicBezTo>
                      <a:pt x="14" y="19"/>
                      <a:pt x="8" y="9"/>
                      <a:pt x="5" y="6"/>
                    </a:cubicBezTo>
                    <a:cubicBezTo>
                      <a:pt x="4" y="4"/>
                      <a:pt x="5" y="4"/>
                      <a:pt x="1" y="0"/>
                    </a:cubicBezTo>
                    <a:cubicBezTo>
                      <a:pt x="1" y="0"/>
                      <a:pt x="0" y="0"/>
                      <a:pt x="0" y="1"/>
                    </a:cubicBezTo>
                    <a:cubicBezTo>
                      <a:pt x="2" y="3"/>
                      <a:pt x="4" y="5"/>
                      <a:pt x="5" y="8"/>
                    </a:cubicBezTo>
                    <a:cubicBezTo>
                      <a:pt x="5" y="8"/>
                      <a:pt x="5" y="8"/>
                      <a:pt x="6" y="8"/>
                    </a:cubicBezTo>
                    <a:cubicBezTo>
                      <a:pt x="6" y="9"/>
                      <a:pt x="6" y="9"/>
                      <a:pt x="6" y="9"/>
                    </a:cubicBezTo>
                    <a:cubicBezTo>
                      <a:pt x="13" y="19"/>
                      <a:pt x="18" y="30"/>
                      <a:pt x="24" y="41"/>
                    </a:cubicBezTo>
                    <a:cubicBezTo>
                      <a:pt x="35" y="58"/>
                      <a:pt x="45" y="76"/>
                      <a:pt x="56" y="93"/>
                    </a:cubicBezTo>
                    <a:cubicBezTo>
                      <a:pt x="57" y="94"/>
                      <a:pt x="58" y="93"/>
                      <a:pt x="57" y="9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7" name="is1ide-Freeform 456">
                <a:extLst>
                  <a:ext uri="{FF2B5EF4-FFF2-40B4-BE49-F238E27FC236}">
                    <a16:creationId xmlns:a16="http://schemas.microsoft.com/office/drawing/2014/main" id="{6E7EA3B0-5494-4311-A848-EBC563F5CB69}"/>
                  </a:ext>
                </a:extLst>
              </p:cNvPr>
              <p:cNvSpPr>
                <a:spLocks/>
              </p:cNvSpPr>
              <p:nvPr/>
            </p:nvSpPr>
            <p:spPr bwMode="auto">
              <a:xfrm>
                <a:off x="3303" y="643"/>
                <a:ext cx="114" cy="192"/>
              </a:xfrm>
              <a:custGeom>
                <a:avLst/>
                <a:gdLst>
                  <a:gd name="T0" fmla="*/ 103 w 103"/>
                  <a:gd name="T1" fmla="*/ 173 h 175"/>
                  <a:gd name="T2" fmla="*/ 1 w 103"/>
                  <a:gd name="T3" fmla="*/ 1 h 175"/>
                  <a:gd name="T4" fmla="*/ 0 w 103"/>
                  <a:gd name="T5" fmla="*/ 1 h 175"/>
                  <a:gd name="T6" fmla="*/ 101 w 103"/>
                  <a:gd name="T7" fmla="*/ 174 h 175"/>
                  <a:gd name="T8" fmla="*/ 103 w 103"/>
                  <a:gd name="T9" fmla="*/ 173 h 175"/>
                </a:gdLst>
                <a:ahLst/>
                <a:cxnLst>
                  <a:cxn ang="0">
                    <a:pos x="T0" y="T1"/>
                  </a:cxn>
                  <a:cxn ang="0">
                    <a:pos x="T2" y="T3"/>
                  </a:cxn>
                  <a:cxn ang="0">
                    <a:pos x="T4" y="T5"/>
                  </a:cxn>
                  <a:cxn ang="0">
                    <a:pos x="T6" y="T7"/>
                  </a:cxn>
                  <a:cxn ang="0">
                    <a:pos x="T8" y="T9"/>
                  </a:cxn>
                </a:cxnLst>
                <a:rect l="0" t="0" r="r" b="b"/>
                <a:pathLst>
                  <a:path w="103" h="175">
                    <a:moveTo>
                      <a:pt x="103" y="173"/>
                    </a:moveTo>
                    <a:cubicBezTo>
                      <a:pt x="68" y="116"/>
                      <a:pt x="36" y="57"/>
                      <a:pt x="1" y="1"/>
                    </a:cubicBezTo>
                    <a:cubicBezTo>
                      <a:pt x="0" y="0"/>
                      <a:pt x="0" y="1"/>
                      <a:pt x="0" y="1"/>
                    </a:cubicBezTo>
                    <a:cubicBezTo>
                      <a:pt x="34" y="59"/>
                      <a:pt x="64" y="118"/>
                      <a:pt x="101" y="174"/>
                    </a:cubicBezTo>
                    <a:cubicBezTo>
                      <a:pt x="102" y="175"/>
                      <a:pt x="103" y="174"/>
                      <a:pt x="103" y="17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8" name="is1ide-Freeform 457">
                <a:extLst>
                  <a:ext uri="{FF2B5EF4-FFF2-40B4-BE49-F238E27FC236}">
                    <a16:creationId xmlns:a16="http://schemas.microsoft.com/office/drawing/2014/main" id="{FD21E50E-6FF4-427B-95F6-08F2ABB8AF42}"/>
                  </a:ext>
                </a:extLst>
              </p:cNvPr>
              <p:cNvSpPr>
                <a:spLocks/>
              </p:cNvSpPr>
              <p:nvPr/>
            </p:nvSpPr>
            <p:spPr bwMode="auto">
              <a:xfrm>
                <a:off x="3344" y="670"/>
                <a:ext cx="107" cy="176"/>
              </a:xfrm>
              <a:custGeom>
                <a:avLst/>
                <a:gdLst>
                  <a:gd name="T0" fmla="*/ 96 w 97"/>
                  <a:gd name="T1" fmla="*/ 158 h 160"/>
                  <a:gd name="T2" fmla="*/ 2 w 97"/>
                  <a:gd name="T3" fmla="*/ 1 h 160"/>
                  <a:gd name="T4" fmla="*/ 0 w 97"/>
                  <a:gd name="T5" fmla="*/ 2 h 160"/>
                  <a:gd name="T6" fmla="*/ 94 w 97"/>
                  <a:gd name="T7" fmla="*/ 159 h 160"/>
                  <a:gd name="T8" fmla="*/ 96 w 97"/>
                  <a:gd name="T9" fmla="*/ 158 h 160"/>
                </a:gdLst>
                <a:ahLst/>
                <a:cxnLst>
                  <a:cxn ang="0">
                    <a:pos x="T0" y="T1"/>
                  </a:cxn>
                  <a:cxn ang="0">
                    <a:pos x="T2" y="T3"/>
                  </a:cxn>
                  <a:cxn ang="0">
                    <a:pos x="T4" y="T5"/>
                  </a:cxn>
                  <a:cxn ang="0">
                    <a:pos x="T6" y="T7"/>
                  </a:cxn>
                  <a:cxn ang="0">
                    <a:pos x="T8" y="T9"/>
                  </a:cxn>
                </a:cxnLst>
                <a:rect l="0" t="0" r="r" b="b"/>
                <a:pathLst>
                  <a:path w="97" h="160">
                    <a:moveTo>
                      <a:pt x="96" y="158"/>
                    </a:moveTo>
                    <a:cubicBezTo>
                      <a:pt x="63" y="107"/>
                      <a:pt x="27" y="57"/>
                      <a:pt x="2" y="1"/>
                    </a:cubicBezTo>
                    <a:cubicBezTo>
                      <a:pt x="2" y="0"/>
                      <a:pt x="0" y="0"/>
                      <a:pt x="0" y="2"/>
                    </a:cubicBezTo>
                    <a:cubicBezTo>
                      <a:pt x="25" y="58"/>
                      <a:pt x="61" y="108"/>
                      <a:pt x="94" y="159"/>
                    </a:cubicBezTo>
                    <a:cubicBezTo>
                      <a:pt x="95" y="160"/>
                      <a:pt x="97" y="159"/>
                      <a:pt x="96" y="15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9" name="is1ide-Freeform 458">
                <a:extLst>
                  <a:ext uri="{FF2B5EF4-FFF2-40B4-BE49-F238E27FC236}">
                    <a16:creationId xmlns:a16="http://schemas.microsoft.com/office/drawing/2014/main" id="{3ED85CAC-A320-40FF-87A0-DEE19DB85B94}"/>
                  </a:ext>
                </a:extLst>
              </p:cNvPr>
              <p:cNvSpPr>
                <a:spLocks/>
              </p:cNvSpPr>
              <p:nvPr/>
            </p:nvSpPr>
            <p:spPr bwMode="auto">
              <a:xfrm>
                <a:off x="3453" y="525"/>
                <a:ext cx="31" cy="53"/>
              </a:xfrm>
              <a:custGeom>
                <a:avLst/>
                <a:gdLst>
                  <a:gd name="T0" fmla="*/ 27 w 28"/>
                  <a:gd name="T1" fmla="*/ 46 h 48"/>
                  <a:gd name="T2" fmla="*/ 2 w 28"/>
                  <a:gd name="T3" fmla="*/ 1 h 48"/>
                  <a:gd name="T4" fmla="*/ 1 w 28"/>
                  <a:gd name="T5" fmla="*/ 1 h 48"/>
                  <a:gd name="T6" fmla="*/ 26 w 28"/>
                  <a:gd name="T7" fmla="*/ 47 h 48"/>
                  <a:gd name="T8" fmla="*/ 27 w 28"/>
                  <a:gd name="T9" fmla="*/ 46 h 48"/>
                </a:gdLst>
                <a:ahLst/>
                <a:cxnLst>
                  <a:cxn ang="0">
                    <a:pos x="T0" y="T1"/>
                  </a:cxn>
                  <a:cxn ang="0">
                    <a:pos x="T2" y="T3"/>
                  </a:cxn>
                  <a:cxn ang="0">
                    <a:pos x="T4" y="T5"/>
                  </a:cxn>
                  <a:cxn ang="0">
                    <a:pos x="T6" y="T7"/>
                  </a:cxn>
                  <a:cxn ang="0">
                    <a:pos x="T8" y="T9"/>
                  </a:cxn>
                </a:cxnLst>
                <a:rect l="0" t="0" r="r" b="b"/>
                <a:pathLst>
                  <a:path w="28" h="48">
                    <a:moveTo>
                      <a:pt x="27" y="46"/>
                    </a:moveTo>
                    <a:cubicBezTo>
                      <a:pt x="18" y="32"/>
                      <a:pt x="10" y="17"/>
                      <a:pt x="2" y="1"/>
                    </a:cubicBezTo>
                    <a:cubicBezTo>
                      <a:pt x="2" y="0"/>
                      <a:pt x="0" y="1"/>
                      <a:pt x="1" y="1"/>
                    </a:cubicBezTo>
                    <a:cubicBezTo>
                      <a:pt x="9" y="17"/>
                      <a:pt x="17" y="33"/>
                      <a:pt x="26" y="47"/>
                    </a:cubicBezTo>
                    <a:cubicBezTo>
                      <a:pt x="27" y="48"/>
                      <a:pt x="28" y="47"/>
                      <a:pt x="27" y="4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0" name="is1ide-Freeform 459">
                <a:extLst>
                  <a:ext uri="{FF2B5EF4-FFF2-40B4-BE49-F238E27FC236}">
                    <a16:creationId xmlns:a16="http://schemas.microsoft.com/office/drawing/2014/main" id="{29AC6ED8-AC52-4223-BB3D-26FA2058B09F}"/>
                  </a:ext>
                </a:extLst>
              </p:cNvPr>
              <p:cNvSpPr>
                <a:spLocks/>
              </p:cNvSpPr>
              <p:nvPr/>
            </p:nvSpPr>
            <p:spPr bwMode="auto">
              <a:xfrm>
                <a:off x="3298" y="152"/>
                <a:ext cx="107" cy="227"/>
              </a:xfrm>
              <a:custGeom>
                <a:avLst/>
                <a:gdLst>
                  <a:gd name="T0" fmla="*/ 81 w 97"/>
                  <a:gd name="T1" fmla="*/ 175 h 206"/>
                  <a:gd name="T2" fmla="*/ 81 w 97"/>
                  <a:gd name="T3" fmla="*/ 175 h 206"/>
                  <a:gd name="T4" fmla="*/ 4 w 97"/>
                  <a:gd name="T5" fmla="*/ 2 h 206"/>
                  <a:gd name="T6" fmla="*/ 1 w 97"/>
                  <a:gd name="T7" fmla="*/ 3 h 206"/>
                  <a:gd name="T8" fmla="*/ 77 w 97"/>
                  <a:gd name="T9" fmla="*/ 176 h 206"/>
                  <a:gd name="T10" fmla="*/ 81 w 97"/>
                  <a:gd name="T11" fmla="*/ 176 h 206"/>
                  <a:gd name="T12" fmla="*/ 97 w 97"/>
                  <a:gd name="T13" fmla="*/ 206 h 206"/>
                  <a:gd name="T14" fmla="*/ 97 w 97"/>
                  <a:gd name="T15" fmla="*/ 206 h 206"/>
                  <a:gd name="T16" fmla="*/ 81 w 97"/>
                  <a:gd name="T17" fmla="*/ 17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206">
                    <a:moveTo>
                      <a:pt x="81" y="175"/>
                    </a:moveTo>
                    <a:cubicBezTo>
                      <a:pt x="81" y="175"/>
                      <a:pt x="81" y="175"/>
                      <a:pt x="81" y="175"/>
                    </a:cubicBezTo>
                    <a:cubicBezTo>
                      <a:pt x="53" y="118"/>
                      <a:pt x="28" y="60"/>
                      <a:pt x="4" y="2"/>
                    </a:cubicBezTo>
                    <a:cubicBezTo>
                      <a:pt x="4" y="0"/>
                      <a:pt x="0" y="1"/>
                      <a:pt x="1" y="3"/>
                    </a:cubicBezTo>
                    <a:cubicBezTo>
                      <a:pt x="24" y="62"/>
                      <a:pt x="49" y="120"/>
                      <a:pt x="77" y="176"/>
                    </a:cubicBezTo>
                    <a:cubicBezTo>
                      <a:pt x="78" y="177"/>
                      <a:pt x="80" y="177"/>
                      <a:pt x="81" y="176"/>
                    </a:cubicBezTo>
                    <a:cubicBezTo>
                      <a:pt x="86" y="186"/>
                      <a:pt x="91" y="196"/>
                      <a:pt x="97" y="206"/>
                    </a:cubicBezTo>
                    <a:cubicBezTo>
                      <a:pt x="97" y="206"/>
                      <a:pt x="97" y="206"/>
                      <a:pt x="97" y="206"/>
                    </a:cubicBezTo>
                    <a:cubicBezTo>
                      <a:pt x="92" y="195"/>
                      <a:pt x="86" y="185"/>
                      <a:pt x="81" y="17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1" name="is1ide-Freeform 460">
                <a:extLst>
                  <a:ext uri="{FF2B5EF4-FFF2-40B4-BE49-F238E27FC236}">
                    <a16:creationId xmlns:a16="http://schemas.microsoft.com/office/drawing/2014/main" id="{E1006233-47D1-477E-BA21-EDA866BF5BE6}"/>
                  </a:ext>
                </a:extLst>
              </p:cNvPr>
              <p:cNvSpPr>
                <a:spLocks/>
              </p:cNvSpPr>
              <p:nvPr/>
            </p:nvSpPr>
            <p:spPr bwMode="auto">
              <a:xfrm>
                <a:off x="3330" y="175"/>
                <a:ext cx="173" cy="316"/>
              </a:xfrm>
              <a:custGeom>
                <a:avLst/>
                <a:gdLst>
                  <a:gd name="T0" fmla="*/ 155 w 157"/>
                  <a:gd name="T1" fmla="*/ 283 h 287"/>
                  <a:gd name="T2" fmla="*/ 99 w 157"/>
                  <a:gd name="T3" fmla="*/ 190 h 287"/>
                  <a:gd name="T4" fmla="*/ 97 w 157"/>
                  <a:gd name="T5" fmla="*/ 186 h 287"/>
                  <a:gd name="T6" fmla="*/ 97 w 157"/>
                  <a:gd name="T7" fmla="*/ 184 h 287"/>
                  <a:gd name="T8" fmla="*/ 22 w 157"/>
                  <a:gd name="T9" fmla="*/ 17 h 287"/>
                  <a:gd name="T10" fmla="*/ 22 w 157"/>
                  <a:gd name="T11" fmla="*/ 17 h 287"/>
                  <a:gd name="T12" fmla="*/ 65 w 157"/>
                  <a:gd name="T13" fmla="*/ 125 h 287"/>
                  <a:gd name="T14" fmla="*/ 58 w 157"/>
                  <a:gd name="T15" fmla="*/ 116 h 287"/>
                  <a:gd name="T16" fmla="*/ 57 w 157"/>
                  <a:gd name="T17" fmla="*/ 116 h 287"/>
                  <a:gd name="T18" fmla="*/ 57 w 157"/>
                  <a:gd name="T19" fmla="*/ 117 h 287"/>
                  <a:gd name="T20" fmla="*/ 3 w 157"/>
                  <a:gd name="T21" fmla="*/ 2 h 287"/>
                  <a:gd name="T22" fmla="*/ 1 w 157"/>
                  <a:gd name="T23" fmla="*/ 2 h 287"/>
                  <a:gd name="T24" fmla="*/ 72 w 157"/>
                  <a:gd name="T25" fmla="*/ 152 h 287"/>
                  <a:gd name="T26" fmla="*/ 74 w 157"/>
                  <a:gd name="T27" fmla="*/ 151 h 287"/>
                  <a:gd name="T28" fmla="*/ 61 w 157"/>
                  <a:gd name="T29" fmla="*/ 126 h 287"/>
                  <a:gd name="T30" fmla="*/ 60 w 157"/>
                  <a:gd name="T31" fmla="*/ 122 h 287"/>
                  <a:gd name="T32" fmla="*/ 73 w 157"/>
                  <a:gd name="T33" fmla="*/ 144 h 287"/>
                  <a:gd name="T34" fmla="*/ 96 w 157"/>
                  <a:gd name="T35" fmla="*/ 192 h 287"/>
                  <a:gd name="T36" fmla="*/ 153 w 157"/>
                  <a:gd name="T37" fmla="*/ 285 h 287"/>
                  <a:gd name="T38" fmla="*/ 155 w 157"/>
                  <a:gd name="T39" fmla="*/ 28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287">
                    <a:moveTo>
                      <a:pt x="155" y="283"/>
                    </a:moveTo>
                    <a:cubicBezTo>
                      <a:pt x="137" y="252"/>
                      <a:pt x="115" y="222"/>
                      <a:pt x="99" y="190"/>
                    </a:cubicBezTo>
                    <a:cubicBezTo>
                      <a:pt x="98" y="189"/>
                      <a:pt x="97" y="187"/>
                      <a:pt x="97" y="186"/>
                    </a:cubicBezTo>
                    <a:cubicBezTo>
                      <a:pt x="97" y="185"/>
                      <a:pt x="97" y="185"/>
                      <a:pt x="97" y="184"/>
                    </a:cubicBezTo>
                    <a:cubicBezTo>
                      <a:pt x="69" y="130"/>
                      <a:pt x="44" y="74"/>
                      <a:pt x="22" y="17"/>
                    </a:cubicBezTo>
                    <a:cubicBezTo>
                      <a:pt x="22" y="16"/>
                      <a:pt x="21" y="17"/>
                      <a:pt x="22" y="17"/>
                    </a:cubicBezTo>
                    <a:cubicBezTo>
                      <a:pt x="35" y="54"/>
                      <a:pt x="49" y="90"/>
                      <a:pt x="65" y="125"/>
                    </a:cubicBezTo>
                    <a:cubicBezTo>
                      <a:pt x="63" y="122"/>
                      <a:pt x="61" y="119"/>
                      <a:pt x="58" y="116"/>
                    </a:cubicBezTo>
                    <a:cubicBezTo>
                      <a:pt x="58" y="115"/>
                      <a:pt x="56" y="115"/>
                      <a:pt x="57" y="116"/>
                    </a:cubicBezTo>
                    <a:cubicBezTo>
                      <a:pt x="57" y="117"/>
                      <a:pt x="57" y="117"/>
                      <a:pt x="57" y="117"/>
                    </a:cubicBezTo>
                    <a:cubicBezTo>
                      <a:pt x="38" y="79"/>
                      <a:pt x="20" y="40"/>
                      <a:pt x="3" y="2"/>
                    </a:cubicBezTo>
                    <a:cubicBezTo>
                      <a:pt x="2" y="0"/>
                      <a:pt x="0" y="1"/>
                      <a:pt x="1" y="2"/>
                    </a:cubicBezTo>
                    <a:cubicBezTo>
                      <a:pt x="23" y="53"/>
                      <a:pt x="46" y="103"/>
                      <a:pt x="72" y="152"/>
                    </a:cubicBezTo>
                    <a:cubicBezTo>
                      <a:pt x="72" y="154"/>
                      <a:pt x="75" y="153"/>
                      <a:pt x="74" y="151"/>
                    </a:cubicBezTo>
                    <a:cubicBezTo>
                      <a:pt x="70" y="143"/>
                      <a:pt x="66" y="135"/>
                      <a:pt x="61" y="126"/>
                    </a:cubicBezTo>
                    <a:cubicBezTo>
                      <a:pt x="61" y="125"/>
                      <a:pt x="61" y="123"/>
                      <a:pt x="60" y="122"/>
                    </a:cubicBezTo>
                    <a:cubicBezTo>
                      <a:pt x="62" y="128"/>
                      <a:pt x="69" y="138"/>
                      <a:pt x="73" y="144"/>
                    </a:cubicBezTo>
                    <a:cubicBezTo>
                      <a:pt x="81" y="160"/>
                      <a:pt x="88" y="176"/>
                      <a:pt x="96" y="192"/>
                    </a:cubicBezTo>
                    <a:cubicBezTo>
                      <a:pt x="111" y="224"/>
                      <a:pt x="133" y="255"/>
                      <a:pt x="153" y="285"/>
                    </a:cubicBezTo>
                    <a:cubicBezTo>
                      <a:pt x="154" y="287"/>
                      <a:pt x="157" y="285"/>
                      <a:pt x="155" y="28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2" name="is1ide-Freeform 461">
                <a:extLst>
                  <a:ext uri="{FF2B5EF4-FFF2-40B4-BE49-F238E27FC236}">
                    <a16:creationId xmlns:a16="http://schemas.microsoft.com/office/drawing/2014/main" id="{E2FC6229-C81C-4223-83CE-B1F79503127C}"/>
                  </a:ext>
                </a:extLst>
              </p:cNvPr>
              <p:cNvSpPr>
                <a:spLocks/>
              </p:cNvSpPr>
              <p:nvPr/>
            </p:nvSpPr>
            <p:spPr bwMode="auto">
              <a:xfrm>
                <a:off x="3428" y="325"/>
                <a:ext cx="2" cy="6"/>
              </a:xfrm>
              <a:custGeom>
                <a:avLst/>
                <a:gdLst>
                  <a:gd name="T0" fmla="*/ 2 w 2"/>
                  <a:gd name="T1" fmla="*/ 5 h 6"/>
                  <a:gd name="T2" fmla="*/ 0 w 2"/>
                  <a:gd name="T3" fmla="*/ 0 h 6"/>
                  <a:gd name="T4" fmla="*/ 1 w 2"/>
                  <a:gd name="T5" fmla="*/ 6 h 6"/>
                  <a:gd name="T6" fmla="*/ 2 w 2"/>
                  <a:gd name="T7" fmla="*/ 5 h 6"/>
                </a:gdLst>
                <a:ahLst/>
                <a:cxnLst>
                  <a:cxn ang="0">
                    <a:pos x="T0" y="T1"/>
                  </a:cxn>
                  <a:cxn ang="0">
                    <a:pos x="T2" y="T3"/>
                  </a:cxn>
                  <a:cxn ang="0">
                    <a:pos x="T4" y="T5"/>
                  </a:cxn>
                  <a:cxn ang="0">
                    <a:pos x="T6" y="T7"/>
                  </a:cxn>
                </a:cxnLst>
                <a:rect l="0" t="0" r="r" b="b"/>
                <a:pathLst>
                  <a:path w="2" h="6">
                    <a:moveTo>
                      <a:pt x="2" y="5"/>
                    </a:moveTo>
                    <a:cubicBezTo>
                      <a:pt x="1" y="3"/>
                      <a:pt x="1" y="2"/>
                      <a:pt x="0" y="0"/>
                    </a:cubicBezTo>
                    <a:cubicBezTo>
                      <a:pt x="1" y="2"/>
                      <a:pt x="1" y="4"/>
                      <a:pt x="1" y="6"/>
                    </a:cubicBezTo>
                    <a:cubicBezTo>
                      <a:pt x="1" y="6"/>
                      <a:pt x="2" y="6"/>
                      <a:pt x="2" y="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3" name="is1ide-Freeform 462">
                <a:extLst>
                  <a:ext uri="{FF2B5EF4-FFF2-40B4-BE49-F238E27FC236}">
                    <a16:creationId xmlns:a16="http://schemas.microsoft.com/office/drawing/2014/main" id="{FD052BCF-DC59-4C65-9B04-D1DA1922EDCA}"/>
                  </a:ext>
                </a:extLst>
              </p:cNvPr>
              <p:cNvSpPr>
                <a:spLocks/>
              </p:cNvSpPr>
              <p:nvPr/>
            </p:nvSpPr>
            <p:spPr bwMode="auto">
              <a:xfrm>
                <a:off x="3389" y="240"/>
                <a:ext cx="133" cy="244"/>
              </a:xfrm>
              <a:custGeom>
                <a:avLst/>
                <a:gdLst>
                  <a:gd name="T0" fmla="*/ 119 w 120"/>
                  <a:gd name="T1" fmla="*/ 219 h 222"/>
                  <a:gd name="T2" fmla="*/ 70 w 120"/>
                  <a:gd name="T3" fmla="*/ 130 h 222"/>
                  <a:gd name="T4" fmla="*/ 43 w 120"/>
                  <a:gd name="T5" fmla="*/ 83 h 222"/>
                  <a:gd name="T6" fmla="*/ 34 w 120"/>
                  <a:gd name="T7" fmla="*/ 69 h 222"/>
                  <a:gd name="T8" fmla="*/ 2 w 120"/>
                  <a:gd name="T9" fmla="*/ 1 h 222"/>
                  <a:gd name="T10" fmla="*/ 1 w 120"/>
                  <a:gd name="T11" fmla="*/ 1 h 222"/>
                  <a:gd name="T12" fmla="*/ 26 w 120"/>
                  <a:gd name="T13" fmla="*/ 57 h 222"/>
                  <a:gd name="T14" fmla="*/ 26 w 120"/>
                  <a:gd name="T15" fmla="*/ 57 h 222"/>
                  <a:gd name="T16" fmla="*/ 33 w 120"/>
                  <a:gd name="T17" fmla="*/ 70 h 222"/>
                  <a:gd name="T18" fmla="*/ 34 w 120"/>
                  <a:gd name="T19" fmla="*/ 72 h 222"/>
                  <a:gd name="T20" fmla="*/ 35 w 120"/>
                  <a:gd name="T21" fmla="*/ 77 h 222"/>
                  <a:gd name="T22" fmla="*/ 35 w 120"/>
                  <a:gd name="T23" fmla="*/ 74 h 222"/>
                  <a:gd name="T24" fmla="*/ 46 w 120"/>
                  <a:gd name="T25" fmla="*/ 98 h 222"/>
                  <a:gd name="T26" fmla="*/ 48 w 120"/>
                  <a:gd name="T27" fmla="*/ 98 h 222"/>
                  <a:gd name="T28" fmla="*/ 116 w 120"/>
                  <a:gd name="T29" fmla="*/ 221 h 222"/>
                  <a:gd name="T30" fmla="*/ 119 w 120"/>
                  <a:gd name="T31"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222">
                    <a:moveTo>
                      <a:pt x="119" y="219"/>
                    </a:moveTo>
                    <a:cubicBezTo>
                      <a:pt x="103" y="189"/>
                      <a:pt x="87" y="159"/>
                      <a:pt x="70" y="130"/>
                    </a:cubicBezTo>
                    <a:cubicBezTo>
                      <a:pt x="61" y="114"/>
                      <a:pt x="52" y="99"/>
                      <a:pt x="43" y="83"/>
                    </a:cubicBezTo>
                    <a:cubicBezTo>
                      <a:pt x="40" y="78"/>
                      <a:pt x="37" y="73"/>
                      <a:pt x="34" y="69"/>
                    </a:cubicBezTo>
                    <a:cubicBezTo>
                      <a:pt x="23" y="46"/>
                      <a:pt x="12" y="24"/>
                      <a:pt x="2" y="1"/>
                    </a:cubicBezTo>
                    <a:cubicBezTo>
                      <a:pt x="1" y="0"/>
                      <a:pt x="0" y="1"/>
                      <a:pt x="1" y="1"/>
                    </a:cubicBezTo>
                    <a:cubicBezTo>
                      <a:pt x="9" y="20"/>
                      <a:pt x="17" y="38"/>
                      <a:pt x="26" y="57"/>
                    </a:cubicBezTo>
                    <a:cubicBezTo>
                      <a:pt x="26" y="57"/>
                      <a:pt x="26" y="57"/>
                      <a:pt x="26" y="57"/>
                    </a:cubicBezTo>
                    <a:cubicBezTo>
                      <a:pt x="28" y="62"/>
                      <a:pt x="30" y="66"/>
                      <a:pt x="33" y="70"/>
                    </a:cubicBezTo>
                    <a:cubicBezTo>
                      <a:pt x="33" y="71"/>
                      <a:pt x="33" y="72"/>
                      <a:pt x="34" y="72"/>
                    </a:cubicBezTo>
                    <a:cubicBezTo>
                      <a:pt x="34" y="74"/>
                      <a:pt x="35" y="75"/>
                      <a:pt x="35" y="77"/>
                    </a:cubicBezTo>
                    <a:cubicBezTo>
                      <a:pt x="35" y="76"/>
                      <a:pt x="35" y="75"/>
                      <a:pt x="35" y="74"/>
                    </a:cubicBezTo>
                    <a:cubicBezTo>
                      <a:pt x="38" y="82"/>
                      <a:pt x="42" y="90"/>
                      <a:pt x="46" y="98"/>
                    </a:cubicBezTo>
                    <a:cubicBezTo>
                      <a:pt x="46" y="99"/>
                      <a:pt x="47" y="99"/>
                      <a:pt x="48" y="98"/>
                    </a:cubicBezTo>
                    <a:cubicBezTo>
                      <a:pt x="70" y="139"/>
                      <a:pt x="94" y="180"/>
                      <a:pt x="116" y="221"/>
                    </a:cubicBezTo>
                    <a:cubicBezTo>
                      <a:pt x="117" y="222"/>
                      <a:pt x="120" y="221"/>
                      <a:pt x="119" y="2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4" name="is1ide-Freeform 463">
                <a:extLst>
                  <a:ext uri="{FF2B5EF4-FFF2-40B4-BE49-F238E27FC236}">
                    <a16:creationId xmlns:a16="http://schemas.microsoft.com/office/drawing/2014/main" id="{112AC247-6A30-47A9-A6BB-919870133F57}"/>
                  </a:ext>
                </a:extLst>
              </p:cNvPr>
              <p:cNvSpPr>
                <a:spLocks/>
              </p:cNvSpPr>
              <p:nvPr/>
            </p:nvSpPr>
            <p:spPr bwMode="auto">
              <a:xfrm>
                <a:off x="3442" y="304"/>
                <a:ext cx="94" cy="170"/>
              </a:xfrm>
              <a:custGeom>
                <a:avLst/>
                <a:gdLst>
                  <a:gd name="T0" fmla="*/ 84 w 85"/>
                  <a:gd name="T1" fmla="*/ 150 h 155"/>
                  <a:gd name="T2" fmla="*/ 2 w 85"/>
                  <a:gd name="T3" fmla="*/ 1 h 155"/>
                  <a:gd name="T4" fmla="*/ 0 w 85"/>
                  <a:gd name="T5" fmla="*/ 2 h 155"/>
                  <a:gd name="T6" fmla="*/ 81 w 85"/>
                  <a:gd name="T7" fmla="*/ 153 h 155"/>
                  <a:gd name="T8" fmla="*/ 84 w 85"/>
                  <a:gd name="T9" fmla="*/ 150 h 155"/>
                </a:gdLst>
                <a:ahLst/>
                <a:cxnLst>
                  <a:cxn ang="0">
                    <a:pos x="T0" y="T1"/>
                  </a:cxn>
                  <a:cxn ang="0">
                    <a:pos x="T2" y="T3"/>
                  </a:cxn>
                  <a:cxn ang="0">
                    <a:pos x="T4" y="T5"/>
                  </a:cxn>
                  <a:cxn ang="0">
                    <a:pos x="T6" y="T7"/>
                  </a:cxn>
                  <a:cxn ang="0">
                    <a:pos x="T8" y="T9"/>
                  </a:cxn>
                </a:cxnLst>
                <a:rect l="0" t="0" r="r" b="b"/>
                <a:pathLst>
                  <a:path w="85" h="155">
                    <a:moveTo>
                      <a:pt x="84" y="150"/>
                    </a:moveTo>
                    <a:cubicBezTo>
                      <a:pt x="55" y="102"/>
                      <a:pt x="26" y="53"/>
                      <a:pt x="2" y="1"/>
                    </a:cubicBezTo>
                    <a:cubicBezTo>
                      <a:pt x="2" y="0"/>
                      <a:pt x="0" y="1"/>
                      <a:pt x="0" y="2"/>
                    </a:cubicBezTo>
                    <a:cubicBezTo>
                      <a:pt x="23" y="54"/>
                      <a:pt x="50" y="105"/>
                      <a:pt x="81" y="153"/>
                    </a:cubicBezTo>
                    <a:cubicBezTo>
                      <a:pt x="82" y="155"/>
                      <a:pt x="85" y="152"/>
                      <a:pt x="84" y="1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5" name="is1ide-Freeform 464">
                <a:extLst>
                  <a:ext uri="{FF2B5EF4-FFF2-40B4-BE49-F238E27FC236}">
                    <a16:creationId xmlns:a16="http://schemas.microsoft.com/office/drawing/2014/main" id="{D39366AB-6F58-4A35-B859-2E1E0901523E}"/>
                  </a:ext>
                </a:extLst>
              </p:cNvPr>
              <p:cNvSpPr>
                <a:spLocks/>
              </p:cNvSpPr>
              <p:nvPr/>
            </p:nvSpPr>
            <p:spPr bwMode="auto">
              <a:xfrm>
                <a:off x="3459" y="316"/>
                <a:ext cx="77" cy="141"/>
              </a:xfrm>
              <a:custGeom>
                <a:avLst/>
                <a:gdLst>
                  <a:gd name="T0" fmla="*/ 69 w 70"/>
                  <a:gd name="T1" fmla="*/ 124 h 128"/>
                  <a:gd name="T2" fmla="*/ 2 w 70"/>
                  <a:gd name="T3" fmla="*/ 0 h 128"/>
                  <a:gd name="T4" fmla="*/ 1 w 70"/>
                  <a:gd name="T5" fmla="*/ 1 h 128"/>
                  <a:gd name="T6" fmla="*/ 66 w 70"/>
                  <a:gd name="T7" fmla="*/ 126 h 128"/>
                  <a:gd name="T8" fmla="*/ 69 w 70"/>
                  <a:gd name="T9" fmla="*/ 124 h 128"/>
                </a:gdLst>
                <a:ahLst/>
                <a:cxnLst>
                  <a:cxn ang="0">
                    <a:pos x="T0" y="T1"/>
                  </a:cxn>
                  <a:cxn ang="0">
                    <a:pos x="T2" y="T3"/>
                  </a:cxn>
                  <a:cxn ang="0">
                    <a:pos x="T4" y="T5"/>
                  </a:cxn>
                  <a:cxn ang="0">
                    <a:pos x="T6" y="T7"/>
                  </a:cxn>
                  <a:cxn ang="0">
                    <a:pos x="T8" y="T9"/>
                  </a:cxn>
                </a:cxnLst>
                <a:rect l="0" t="0" r="r" b="b"/>
                <a:pathLst>
                  <a:path w="70" h="128">
                    <a:moveTo>
                      <a:pt x="69" y="124"/>
                    </a:moveTo>
                    <a:cubicBezTo>
                      <a:pt x="46" y="83"/>
                      <a:pt x="24" y="42"/>
                      <a:pt x="2" y="0"/>
                    </a:cubicBezTo>
                    <a:cubicBezTo>
                      <a:pt x="2" y="0"/>
                      <a:pt x="0" y="0"/>
                      <a:pt x="1" y="1"/>
                    </a:cubicBezTo>
                    <a:cubicBezTo>
                      <a:pt x="21" y="43"/>
                      <a:pt x="40" y="87"/>
                      <a:pt x="66" y="126"/>
                    </a:cubicBezTo>
                    <a:cubicBezTo>
                      <a:pt x="67" y="128"/>
                      <a:pt x="70" y="126"/>
                      <a:pt x="69" y="1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6" name="is1ide-Freeform 465">
                <a:extLst>
                  <a:ext uri="{FF2B5EF4-FFF2-40B4-BE49-F238E27FC236}">
                    <a16:creationId xmlns:a16="http://schemas.microsoft.com/office/drawing/2014/main" id="{0F8EDEF7-5829-4E8A-929E-36AAC23B87DE}"/>
                  </a:ext>
                </a:extLst>
              </p:cNvPr>
              <p:cNvSpPr>
                <a:spLocks/>
              </p:cNvSpPr>
              <p:nvPr/>
            </p:nvSpPr>
            <p:spPr bwMode="auto">
              <a:xfrm>
                <a:off x="3480" y="325"/>
                <a:ext cx="53" cy="105"/>
              </a:xfrm>
              <a:custGeom>
                <a:avLst/>
                <a:gdLst>
                  <a:gd name="T0" fmla="*/ 34 w 48"/>
                  <a:gd name="T1" fmla="*/ 61 h 96"/>
                  <a:gd name="T2" fmla="*/ 33 w 48"/>
                  <a:gd name="T3" fmla="*/ 62 h 96"/>
                  <a:gd name="T4" fmla="*/ 44 w 48"/>
                  <a:gd name="T5" fmla="*/ 89 h 96"/>
                  <a:gd name="T6" fmla="*/ 26 w 48"/>
                  <a:gd name="T7" fmla="*/ 57 h 96"/>
                  <a:gd name="T8" fmla="*/ 0 w 48"/>
                  <a:gd name="T9" fmla="*/ 0 h 96"/>
                  <a:gd name="T10" fmla="*/ 0 w 48"/>
                  <a:gd name="T11" fmla="*/ 0 h 96"/>
                  <a:gd name="T12" fmla="*/ 45 w 48"/>
                  <a:gd name="T13" fmla="*/ 95 h 96"/>
                  <a:gd name="T14" fmla="*/ 47 w 48"/>
                  <a:gd name="T15" fmla="*/ 94 h 96"/>
                  <a:gd name="T16" fmla="*/ 34 w 48"/>
                  <a:gd name="T17" fmla="*/ 6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96">
                    <a:moveTo>
                      <a:pt x="34" y="61"/>
                    </a:moveTo>
                    <a:cubicBezTo>
                      <a:pt x="33" y="61"/>
                      <a:pt x="33" y="61"/>
                      <a:pt x="33" y="62"/>
                    </a:cubicBezTo>
                    <a:cubicBezTo>
                      <a:pt x="37" y="69"/>
                      <a:pt x="42" y="85"/>
                      <a:pt x="44" y="89"/>
                    </a:cubicBezTo>
                    <a:cubicBezTo>
                      <a:pt x="38" y="79"/>
                      <a:pt x="32" y="68"/>
                      <a:pt x="26" y="57"/>
                    </a:cubicBezTo>
                    <a:cubicBezTo>
                      <a:pt x="16" y="39"/>
                      <a:pt x="8" y="20"/>
                      <a:pt x="0" y="0"/>
                    </a:cubicBezTo>
                    <a:cubicBezTo>
                      <a:pt x="0" y="0"/>
                      <a:pt x="0" y="0"/>
                      <a:pt x="0" y="0"/>
                    </a:cubicBezTo>
                    <a:cubicBezTo>
                      <a:pt x="10" y="34"/>
                      <a:pt x="24" y="67"/>
                      <a:pt x="45" y="95"/>
                    </a:cubicBezTo>
                    <a:cubicBezTo>
                      <a:pt x="46" y="96"/>
                      <a:pt x="48" y="96"/>
                      <a:pt x="47" y="94"/>
                    </a:cubicBezTo>
                    <a:cubicBezTo>
                      <a:pt x="46" y="82"/>
                      <a:pt x="40" y="71"/>
                      <a:pt x="34" y="6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7" name="is1ide-Freeform 466">
                <a:extLst>
                  <a:ext uri="{FF2B5EF4-FFF2-40B4-BE49-F238E27FC236}">
                    <a16:creationId xmlns:a16="http://schemas.microsoft.com/office/drawing/2014/main" id="{3645A10B-6BAD-47F7-BB45-E3129B270C89}"/>
                  </a:ext>
                </a:extLst>
              </p:cNvPr>
              <p:cNvSpPr>
                <a:spLocks/>
              </p:cNvSpPr>
              <p:nvPr/>
            </p:nvSpPr>
            <p:spPr bwMode="auto">
              <a:xfrm>
                <a:off x="3476" y="294"/>
                <a:ext cx="65" cy="129"/>
              </a:xfrm>
              <a:custGeom>
                <a:avLst/>
                <a:gdLst>
                  <a:gd name="T0" fmla="*/ 58 w 59"/>
                  <a:gd name="T1" fmla="*/ 114 h 117"/>
                  <a:gd name="T2" fmla="*/ 36 w 59"/>
                  <a:gd name="T3" fmla="*/ 65 h 117"/>
                  <a:gd name="T4" fmla="*/ 5 w 59"/>
                  <a:gd name="T5" fmla="*/ 2 h 117"/>
                  <a:gd name="T6" fmla="*/ 1 w 59"/>
                  <a:gd name="T7" fmla="*/ 4 h 117"/>
                  <a:gd name="T8" fmla="*/ 25 w 59"/>
                  <a:gd name="T9" fmla="*/ 56 h 117"/>
                  <a:gd name="T10" fmla="*/ 55 w 59"/>
                  <a:gd name="T11" fmla="*/ 116 h 117"/>
                  <a:gd name="T12" fmla="*/ 58 w 59"/>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59" h="117">
                    <a:moveTo>
                      <a:pt x="58" y="114"/>
                    </a:moveTo>
                    <a:cubicBezTo>
                      <a:pt x="50" y="98"/>
                      <a:pt x="45" y="80"/>
                      <a:pt x="36" y="65"/>
                    </a:cubicBezTo>
                    <a:cubicBezTo>
                      <a:pt x="23" y="45"/>
                      <a:pt x="13" y="24"/>
                      <a:pt x="5" y="2"/>
                    </a:cubicBezTo>
                    <a:cubicBezTo>
                      <a:pt x="4" y="0"/>
                      <a:pt x="0" y="1"/>
                      <a:pt x="1" y="4"/>
                    </a:cubicBezTo>
                    <a:cubicBezTo>
                      <a:pt x="7" y="22"/>
                      <a:pt x="15" y="39"/>
                      <a:pt x="25" y="56"/>
                    </a:cubicBezTo>
                    <a:cubicBezTo>
                      <a:pt x="35" y="75"/>
                      <a:pt x="42" y="98"/>
                      <a:pt x="55" y="116"/>
                    </a:cubicBezTo>
                    <a:cubicBezTo>
                      <a:pt x="56" y="117"/>
                      <a:pt x="59" y="116"/>
                      <a:pt x="58" y="11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8" name="is1ide-Freeform 467">
                <a:extLst>
                  <a:ext uri="{FF2B5EF4-FFF2-40B4-BE49-F238E27FC236}">
                    <a16:creationId xmlns:a16="http://schemas.microsoft.com/office/drawing/2014/main" id="{C92582C4-F61D-4ED0-B50A-67EB90ED472F}"/>
                  </a:ext>
                </a:extLst>
              </p:cNvPr>
              <p:cNvSpPr>
                <a:spLocks/>
              </p:cNvSpPr>
              <p:nvPr/>
            </p:nvSpPr>
            <p:spPr bwMode="auto">
              <a:xfrm>
                <a:off x="3501" y="321"/>
                <a:ext cx="26" cy="58"/>
              </a:xfrm>
              <a:custGeom>
                <a:avLst/>
                <a:gdLst>
                  <a:gd name="T0" fmla="*/ 23 w 24"/>
                  <a:gd name="T1" fmla="*/ 48 h 52"/>
                  <a:gd name="T2" fmla="*/ 3 w 24"/>
                  <a:gd name="T3" fmla="*/ 1 h 52"/>
                  <a:gd name="T4" fmla="*/ 1 w 24"/>
                  <a:gd name="T5" fmla="*/ 1 h 52"/>
                  <a:gd name="T6" fmla="*/ 20 w 24"/>
                  <a:gd name="T7" fmla="*/ 50 h 52"/>
                  <a:gd name="T8" fmla="*/ 23 w 24"/>
                  <a:gd name="T9" fmla="*/ 48 h 52"/>
                </a:gdLst>
                <a:ahLst/>
                <a:cxnLst>
                  <a:cxn ang="0">
                    <a:pos x="T0" y="T1"/>
                  </a:cxn>
                  <a:cxn ang="0">
                    <a:pos x="T2" y="T3"/>
                  </a:cxn>
                  <a:cxn ang="0">
                    <a:pos x="T4" y="T5"/>
                  </a:cxn>
                  <a:cxn ang="0">
                    <a:pos x="T6" y="T7"/>
                  </a:cxn>
                  <a:cxn ang="0">
                    <a:pos x="T8" y="T9"/>
                  </a:cxn>
                </a:cxnLst>
                <a:rect l="0" t="0" r="r" b="b"/>
                <a:pathLst>
                  <a:path w="24" h="52">
                    <a:moveTo>
                      <a:pt x="23" y="48"/>
                    </a:moveTo>
                    <a:cubicBezTo>
                      <a:pt x="14" y="33"/>
                      <a:pt x="6" y="18"/>
                      <a:pt x="3" y="1"/>
                    </a:cubicBezTo>
                    <a:cubicBezTo>
                      <a:pt x="2" y="0"/>
                      <a:pt x="0" y="0"/>
                      <a:pt x="1" y="1"/>
                    </a:cubicBezTo>
                    <a:cubicBezTo>
                      <a:pt x="3" y="19"/>
                      <a:pt x="12" y="35"/>
                      <a:pt x="20" y="50"/>
                    </a:cubicBezTo>
                    <a:cubicBezTo>
                      <a:pt x="22" y="52"/>
                      <a:pt x="24" y="50"/>
                      <a:pt x="23" y="4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9" name="is1ide-Freeform 468">
                <a:extLst>
                  <a:ext uri="{FF2B5EF4-FFF2-40B4-BE49-F238E27FC236}">
                    <a16:creationId xmlns:a16="http://schemas.microsoft.com/office/drawing/2014/main" id="{16A91662-03E8-4BA8-99E5-3E6709D71EAB}"/>
                  </a:ext>
                </a:extLst>
              </p:cNvPr>
              <p:cNvSpPr>
                <a:spLocks/>
              </p:cNvSpPr>
              <p:nvPr/>
            </p:nvSpPr>
            <p:spPr bwMode="auto">
              <a:xfrm>
                <a:off x="3508" y="325"/>
                <a:ext cx="26" cy="50"/>
              </a:xfrm>
              <a:custGeom>
                <a:avLst/>
                <a:gdLst>
                  <a:gd name="T0" fmla="*/ 22 w 23"/>
                  <a:gd name="T1" fmla="*/ 43 h 46"/>
                  <a:gd name="T2" fmla="*/ 4 w 23"/>
                  <a:gd name="T3" fmla="*/ 2 h 46"/>
                  <a:gd name="T4" fmla="*/ 1 w 23"/>
                  <a:gd name="T5" fmla="*/ 4 h 46"/>
                  <a:gd name="T6" fmla="*/ 18 w 23"/>
                  <a:gd name="T7" fmla="*/ 44 h 46"/>
                  <a:gd name="T8" fmla="*/ 22 w 23"/>
                  <a:gd name="T9" fmla="*/ 43 h 46"/>
                </a:gdLst>
                <a:ahLst/>
                <a:cxnLst>
                  <a:cxn ang="0">
                    <a:pos x="T0" y="T1"/>
                  </a:cxn>
                  <a:cxn ang="0">
                    <a:pos x="T2" y="T3"/>
                  </a:cxn>
                  <a:cxn ang="0">
                    <a:pos x="T4" y="T5"/>
                  </a:cxn>
                  <a:cxn ang="0">
                    <a:pos x="T6" y="T7"/>
                  </a:cxn>
                  <a:cxn ang="0">
                    <a:pos x="T8" y="T9"/>
                  </a:cxn>
                </a:cxnLst>
                <a:rect l="0" t="0" r="r" b="b"/>
                <a:pathLst>
                  <a:path w="23" h="46">
                    <a:moveTo>
                      <a:pt x="22" y="43"/>
                    </a:moveTo>
                    <a:cubicBezTo>
                      <a:pt x="16" y="29"/>
                      <a:pt x="9" y="16"/>
                      <a:pt x="4" y="2"/>
                    </a:cubicBezTo>
                    <a:cubicBezTo>
                      <a:pt x="3" y="0"/>
                      <a:pt x="0" y="1"/>
                      <a:pt x="1" y="4"/>
                    </a:cubicBezTo>
                    <a:cubicBezTo>
                      <a:pt x="5" y="18"/>
                      <a:pt x="13" y="31"/>
                      <a:pt x="18" y="44"/>
                    </a:cubicBezTo>
                    <a:cubicBezTo>
                      <a:pt x="19" y="46"/>
                      <a:pt x="23" y="45"/>
                      <a:pt x="22" y="4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0" name="ïşḻïďê-Freeform 469">
                <a:extLst>
                  <a:ext uri="{FF2B5EF4-FFF2-40B4-BE49-F238E27FC236}">
                    <a16:creationId xmlns:a16="http://schemas.microsoft.com/office/drawing/2014/main" id="{4A2F5198-59A1-4EA3-B58D-6EA62AA8CCF7}"/>
                  </a:ext>
                </a:extLst>
              </p:cNvPr>
              <p:cNvSpPr>
                <a:spLocks/>
              </p:cNvSpPr>
              <p:nvPr/>
            </p:nvSpPr>
            <p:spPr bwMode="auto">
              <a:xfrm>
                <a:off x="3314" y="464"/>
                <a:ext cx="4" cy="7"/>
              </a:xfrm>
              <a:custGeom>
                <a:avLst/>
                <a:gdLst>
                  <a:gd name="T0" fmla="*/ 1 w 3"/>
                  <a:gd name="T1" fmla="*/ 0 h 6"/>
                  <a:gd name="T2" fmla="*/ 0 w 3"/>
                  <a:gd name="T3" fmla="*/ 0 h 6"/>
                  <a:gd name="T4" fmla="*/ 3 w 3"/>
                  <a:gd name="T5" fmla="*/ 5 h 6"/>
                  <a:gd name="T6" fmla="*/ 3 w 3"/>
                  <a:gd name="T7" fmla="*/ 5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cubicBezTo>
                      <a:pt x="0" y="0"/>
                      <a:pt x="0" y="0"/>
                      <a:pt x="0" y="0"/>
                    </a:cubicBezTo>
                    <a:cubicBezTo>
                      <a:pt x="2" y="2"/>
                      <a:pt x="3" y="3"/>
                      <a:pt x="3" y="5"/>
                    </a:cubicBezTo>
                    <a:cubicBezTo>
                      <a:pt x="3" y="6"/>
                      <a:pt x="3" y="6"/>
                      <a:pt x="3" y="5"/>
                    </a:cubicBezTo>
                    <a:cubicBezTo>
                      <a:pt x="3" y="3"/>
                      <a:pt x="2" y="2"/>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1" name="ïşḻïďê-Freeform 470">
                <a:extLst>
                  <a:ext uri="{FF2B5EF4-FFF2-40B4-BE49-F238E27FC236}">
                    <a16:creationId xmlns:a16="http://schemas.microsoft.com/office/drawing/2014/main" id="{56E0BA01-9E65-4F52-B183-13359485FD4A}"/>
                  </a:ext>
                </a:extLst>
              </p:cNvPr>
              <p:cNvSpPr>
                <a:spLocks/>
              </p:cNvSpPr>
              <p:nvPr/>
            </p:nvSpPr>
            <p:spPr bwMode="auto">
              <a:xfrm>
                <a:off x="3293" y="407"/>
                <a:ext cx="54" cy="110"/>
              </a:xfrm>
              <a:custGeom>
                <a:avLst/>
                <a:gdLst>
                  <a:gd name="T0" fmla="*/ 49 w 49"/>
                  <a:gd name="T1" fmla="*/ 97 h 100"/>
                  <a:gd name="T2" fmla="*/ 3 w 49"/>
                  <a:gd name="T3" fmla="*/ 1 h 100"/>
                  <a:gd name="T4" fmla="*/ 0 w 49"/>
                  <a:gd name="T5" fmla="*/ 2 h 100"/>
                  <a:gd name="T6" fmla="*/ 46 w 49"/>
                  <a:gd name="T7" fmla="*/ 99 h 100"/>
                  <a:gd name="T8" fmla="*/ 49 w 49"/>
                  <a:gd name="T9" fmla="*/ 97 h 100"/>
                </a:gdLst>
                <a:ahLst/>
                <a:cxnLst>
                  <a:cxn ang="0">
                    <a:pos x="T0" y="T1"/>
                  </a:cxn>
                  <a:cxn ang="0">
                    <a:pos x="T2" y="T3"/>
                  </a:cxn>
                  <a:cxn ang="0">
                    <a:pos x="T4" y="T5"/>
                  </a:cxn>
                  <a:cxn ang="0">
                    <a:pos x="T6" y="T7"/>
                  </a:cxn>
                  <a:cxn ang="0">
                    <a:pos x="T8" y="T9"/>
                  </a:cxn>
                </a:cxnLst>
                <a:rect l="0" t="0" r="r" b="b"/>
                <a:pathLst>
                  <a:path w="49" h="100">
                    <a:moveTo>
                      <a:pt x="49" y="97"/>
                    </a:moveTo>
                    <a:cubicBezTo>
                      <a:pt x="31" y="66"/>
                      <a:pt x="16" y="34"/>
                      <a:pt x="3" y="1"/>
                    </a:cubicBezTo>
                    <a:cubicBezTo>
                      <a:pt x="2" y="0"/>
                      <a:pt x="0" y="0"/>
                      <a:pt x="0" y="2"/>
                    </a:cubicBezTo>
                    <a:cubicBezTo>
                      <a:pt x="13" y="36"/>
                      <a:pt x="28" y="68"/>
                      <a:pt x="46" y="99"/>
                    </a:cubicBezTo>
                    <a:cubicBezTo>
                      <a:pt x="47" y="100"/>
                      <a:pt x="49" y="99"/>
                      <a:pt x="49"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2" name="ïşḻïďê-Freeform 471">
                <a:extLst>
                  <a:ext uri="{FF2B5EF4-FFF2-40B4-BE49-F238E27FC236}">
                    <a16:creationId xmlns:a16="http://schemas.microsoft.com/office/drawing/2014/main" id="{2A755859-4847-4999-BAD5-0B3CD9FC3516}"/>
                  </a:ext>
                </a:extLst>
              </p:cNvPr>
              <p:cNvSpPr>
                <a:spLocks/>
              </p:cNvSpPr>
              <p:nvPr/>
            </p:nvSpPr>
            <p:spPr bwMode="auto">
              <a:xfrm>
                <a:off x="3292" y="269"/>
                <a:ext cx="48" cy="106"/>
              </a:xfrm>
              <a:custGeom>
                <a:avLst/>
                <a:gdLst>
                  <a:gd name="T0" fmla="*/ 42 w 43"/>
                  <a:gd name="T1" fmla="*/ 94 h 97"/>
                  <a:gd name="T2" fmla="*/ 5 w 43"/>
                  <a:gd name="T3" fmla="*/ 2 h 97"/>
                  <a:gd name="T4" fmla="*/ 1 w 43"/>
                  <a:gd name="T5" fmla="*/ 4 h 97"/>
                  <a:gd name="T6" fmla="*/ 39 w 43"/>
                  <a:gd name="T7" fmla="*/ 95 h 97"/>
                  <a:gd name="T8" fmla="*/ 42 w 43"/>
                  <a:gd name="T9" fmla="*/ 94 h 97"/>
                </a:gdLst>
                <a:ahLst/>
                <a:cxnLst>
                  <a:cxn ang="0">
                    <a:pos x="T0" y="T1"/>
                  </a:cxn>
                  <a:cxn ang="0">
                    <a:pos x="T2" y="T3"/>
                  </a:cxn>
                  <a:cxn ang="0">
                    <a:pos x="T4" y="T5"/>
                  </a:cxn>
                  <a:cxn ang="0">
                    <a:pos x="T6" y="T7"/>
                  </a:cxn>
                  <a:cxn ang="0">
                    <a:pos x="T8" y="T9"/>
                  </a:cxn>
                </a:cxnLst>
                <a:rect l="0" t="0" r="r" b="b"/>
                <a:pathLst>
                  <a:path w="43" h="97">
                    <a:moveTo>
                      <a:pt x="42" y="94"/>
                    </a:moveTo>
                    <a:cubicBezTo>
                      <a:pt x="28" y="64"/>
                      <a:pt x="17" y="33"/>
                      <a:pt x="5" y="2"/>
                    </a:cubicBezTo>
                    <a:cubicBezTo>
                      <a:pt x="4" y="0"/>
                      <a:pt x="0" y="2"/>
                      <a:pt x="1" y="4"/>
                    </a:cubicBezTo>
                    <a:cubicBezTo>
                      <a:pt x="13" y="34"/>
                      <a:pt x="24" y="66"/>
                      <a:pt x="39" y="95"/>
                    </a:cubicBezTo>
                    <a:cubicBezTo>
                      <a:pt x="40" y="97"/>
                      <a:pt x="43" y="96"/>
                      <a:pt x="42" y="9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3" name="ïşḻïďê-Freeform 472">
                <a:extLst>
                  <a:ext uri="{FF2B5EF4-FFF2-40B4-BE49-F238E27FC236}">
                    <a16:creationId xmlns:a16="http://schemas.microsoft.com/office/drawing/2014/main" id="{3B81624B-7341-425D-AB9E-860E061BB817}"/>
                  </a:ext>
                </a:extLst>
              </p:cNvPr>
              <p:cNvSpPr>
                <a:spLocks/>
              </p:cNvSpPr>
              <p:nvPr/>
            </p:nvSpPr>
            <p:spPr bwMode="auto">
              <a:xfrm>
                <a:off x="3297" y="223"/>
                <a:ext cx="79" cy="167"/>
              </a:xfrm>
              <a:custGeom>
                <a:avLst/>
                <a:gdLst>
                  <a:gd name="T0" fmla="*/ 71 w 72"/>
                  <a:gd name="T1" fmla="*/ 147 h 151"/>
                  <a:gd name="T2" fmla="*/ 2 w 72"/>
                  <a:gd name="T3" fmla="*/ 1 h 151"/>
                  <a:gd name="T4" fmla="*/ 1 w 72"/>
                  <a:gd name="T5" fmla="*/ 1 h 151"/>
                  <a:gd name="T6" fmla="*/ 69 w 72"/>
                  <a:gd name="T7" fmla="*/ 149 h 151"/>
                  <a:gd name="T8" fmla="*/ 71 w 72"/>
                  <a:gd name="T9" fmla="*/ 147 h 151"/>
                </a:gdLst>
                <a:ahLst/>
                <a:cxnLst>
                  <a:cxn ang="0">
                    <a:pos x="T0" y="T1"/>
                  </a:cxn>
                  <a:cxn ang="0">
                    <a:pos x="T2" y="T3"/>
                  </a:cxn>
                  <a:cxn ang="0">
                    <a:pos x="T4" y="T5"/>
                  </a:cxn>
                  <a:cxn ang="0">
                    <a:pos x="T6" y="T7"/>
                  </a:cxn>
                  <a:cxn ang="0">
                    <a:pos x="T8" y="T9"/>
                  </a:cxn>
                </a:cxnLst>
                <a:rect l="0" t="0" r="r" b="b"/>
                <a:pathLst>
                  <a:path w="72" h="151">
                    <a:moveTo>
                      <a:pt x="71" y="147"/>
                    </a:moveTo>
                    <a:cubicBezTo>
                      <a:pt x="45" y="100"/>
                      <a:pt x="19" y="52"/>
                      <a:pt x="2" y="1"/>
                    </a:cubicBezTo>
                    <a:cubicBezTo>
                      <a:pt x="2" y="0"/>
                      <a:pt x="0" y="0"/>
                      <a:pt x="1" y="1"/>
                    </a:cubicBezTo>
                    <a:cubicBezTo>
                      <a:pt x="16" y="54"/>
                      <a:pt x="42" y="102"/>
                      <a:pt x="69" y="149"/>
                    </a:cubicBezTo>
                    <a:cubicBezTo>
                      <a:pt x="70" y="151"/>
                      <a:pt x="72" y="149"/>
                      <a:pt x="71" y="14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4" name="ïşḻïďê-Freeform 473">
                <a:extLst>
                  <a:ext uri="{FF2B5EF4-FFF2-40B4-BE49-F238E27FC236}">
                    <a16:creationId xmlns:a16="http://schemas.microsoft.com/office/drawing/2014/main" id="{42FDE688-DAE6-430E-9BC2-D8C06EBA9EFB}"/>
                  </a:ext>
                </a:extLst>
              </p:cNvPr>
              <p:cNvSpPr>
                <a:spLocks/>
              </p:cNvSpPr>
              <p:nvPr/>
            </p:nvSpPr>
            <p:spPr bwMode="auto">
              <a:xfrm>
                <a:off x="3296" y="199"/>
                <a:ext cx="77" cy="167"/>
              </a:xfrm>
              <a:custGeom>
                <a:avLst/>
                <a:gdLst>
                  <a:gd name="T0" fmla="*/ 69 w 70"/>
                  <a:gd name="T1" fmla="*/ 150 h 152"/>
                  <a:gd name="T2" fmla="*/ 4 w 70"/>
                  <a:gd name="T3" fmla="*/ 2 h 152"/>
                  <a:gd name="T4" fmla="*/ 1 w 70"/>
                  <a:gd name="T5" fmla="*/ 3 h 152"/>
                  <a:gd name="T6" fmla="*/ 67 w 70"/>
                  <a:gd name="T7" fmla="*/ 151 h 152"/>
                  <a:gd name="T8" fmla="*/ 69 w 70"/>
                  <a:gd name="T9" fmla="*/ 150 h 152"/>
                </a:gdLst>
                <a:ahLst/>
                <a:cxnLst>
                  <a:cxn ang="0">
                    <a:pos x="T0" y="T1"/>
                  </a:cxn>
                  <a:cxn ang="0">
                    <a:pos x="T2" y="T3"/>
                  </a:cxn>
                  <a:cxn ang="0">
                    <a:pos x="T4" y="T5"/>
                  </a:cxn>
                  <a:cxn ang="0">
                    <a:pos x="T6" y="T7"/>
                  </a:cxn>
                  <a:cxn ang="0">
                    <a:pos x="T8" y="T9"/>
                  </a:cxn>
                </a:cxnLst>
                <a:rect l="0" t="0" r="r" b="b"/>
                <a:pathLst>
                  <a:path w="70" h="152">
                    <a:moveTo>
                      <a:pt x="69" y="150"/>
                    </a:moveTo>
                    <a:cubicBezTo>
                      <a:pt x="45" y="101"/>
                      <a:pt x="25" y="52"/>
                      <a:pt x="4" y="2"/>
                    </a:cubicBezTo>
                    <a:cubicBezTo>
                      <a:pt x="3" y="0"/>
                      <a:pt x="0" y="1"/>
                      <a:pt x="1" y="3"/>
                    </a:cubicBezTo>
                    <a:cubicBezTo>
                      <a:pt x="21" y="53"/>
                      <a:pt x="40" y="104"/>
                      <a:pt x="67" y="151"/>
                    </a:cubicBezTo>
                    <a:cubicBezTo>
                      <a:pt x="68" y="152"/>
                      <a:pt x="70" y="151"/>
                      <a:pt x="69" y="15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5" name="ïşḻïďê-Freeform 474">
                <a:extLst>
                  <a:ext uri="{FF2B5EF4-FFF2-40B4-BE49-F238E27FC236}">
                    <a16:creationId xmlns:a16="http://schemas.microsoft.com/office/drawing/2014/main" id="{5E6A0797-8291-45F7-A418-5E6E0720A5B0}"/>
                  </a:ext>
                </a:extLst>
              </p:cNvPr>
              <p:cNvSpPr>
                <a:spLocks/>
              </p:cNvSpPr>
              <p:nvPr/>
            </p:nvSpPr>
            <p:spPr bwMode="auto">
              <a:xfrm>
                <a:off x="3286" y="151"/>
                <a:ext cx="92" cy="199"/>
              </a:xfrm>
              <a:custGeom>
                <a:avLst/>
                <a:gdLst>
                  <a:gd name="T0" fmla="*/ 84 w 84"/>
                  <a:gd name="T1" fmla="*/ 178 h 181"/>
                  <a:gd name="T2" fmla="*/ 2 w 84"/>
                  <a:gd name="T3" fmla="*/ 1 h 181"/>
                  <a:gd name="T4" fmla="*/ 0 w 84"/>
                  <a:gd name="T5" fmla="*/ 1 h 181"/>
                  <a:gd name="T6" fmla="*/ 81 w 84"/>
                  <a:gd name="T7" fmla="*/ 179 h 181"/>
                  <a:gd name="T8" fmla="*/ 84 w 84"/>
                  <a:gd name="T9" fmla="*/ 178 h 181"/>
                </a:gdLst>
                <a:ahLst/>
                <a:cxnLst>
                  <a:cxn ang="0">
                    <a:pos x="T0" y="T1"/>
                  </a:cxn>
                  <a:cxn ang="0">
                    <a:pos x="T2" y="T3"/>
                  </a:cxn>
                  <a:cxn ang="0">
                    <a:pos x="T4" y="T5"/>
                  </a:cxn>
                  <a:cxn ang="0">
                    <a:pos x="T6" y="T7"/>
                  </a:cxn>
                  <a:cxn ang="0">
                    <a:pos x="T8" y="T9"/>
                  </a:cxn>
                </a:cxnLst>
                <a:rect l="0" t="0" r="r" b="b"/>
                <a:pathLst>
                  <a:path w="84" h="181">
                    <a:moveTo>
                      <a:pt x="84" y="178"/>
                    </a:moveTo>
                    <a:cubicBezTo>
                      <a:pt x="56" y="119"/>
                      <a:pt x="27" y="61"/>
                      <a:pt x="2" y="1"/>
                    </a:cubicBezTo>
                    <a:cubicBezTo>
                      <a:pt x="2" y="0"/>
                      <a:pt x="0" y="0"/>
                      <a:pt x="0" y="1"/>
                    </a:cubicBezTo>
                    <a:cubicBezTo>
                      <a:pt x="25" y="61"/>
                      <a:pt x="53" y="121"/>
                      <a:pt x="81" y="179"/>
                    </a:cubicBezTo>
                    <a:cubicBezTo>
                      <a:pt x="82" y="181"/>
                      <a:pt x="84" y="180"/>
                      <a:pt x="84" y="17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6" name="ïşḻïďê-Freeform 475">
                <a:extLst>
                  <a:ext uri="{FF2B5EF4-FFF2-40B4-BE49-F238E27FC236}">
                    <a16:creationId xmlns:a16="http://schemas.microsoft.com/office/drawing/2014/main" id="{37995A97-A92C-4514-BFCC-3BC8567E423F}"/>
                  </a:ext>
                </a:extLst>
              </p:cNvPr>
              <p:cNvSpPr>
                <a:spLocks/>
              </p:cNvSpPr>
              <p:nvPr/>
            </p:nvSpPr>
            <p:spPr bwMode="auto">
              <a:xfrm>
                <a:off x="3320" y="188"/>
                <a:ext cx="81" cy="162"/>
              </a:xfrm>
              <a:custGeom>
                <a:avLst/>
                <a:gdLst>
                  <a:gd name="T0" fmla="*/ 73 w 74"/>
                  <a:gd name="T1" fmla="*/ 144 h 147"/>
                  <a:gd name="T2" fmla="*/ 1 w 74"/>
                  <a:gd name="T3" fmla="*/ 0 h 147"/>
                  <a:gd name="T4" fmla="*/ 0 w 74"/>
                  <a:gd name="T5" fmla="*/ 0 h 147"/>
                  <a:gd name="T6" fmla="*/ 70 w 74"/>
                  <a:gd name="T7" fmla="*/ 145 h 147"/>
                  <a:gd name="T8" fmla="*/ 73 w 74"/>
                  <a:gd name="T9" fmla="*/ 144 h 147"/>
                </a:gdLst>
                <a:ahLst/>
                <a:cxnLst>
                  <a:cxn ang="0">
                    <a:pos x="T0" y="T1"/>
                  </a:cxn>
                  <a:cxn ang="0">
                    <a:pos x="T2" y="T3"/>
                  </a:cxn>
                  <a:cxn ang="0">
                    <a:pos x="T4" y="T5"/>
                  </a:cxn>
                  <a:cxn ang="0">
                    <a:pos x="T6" y="T7"/>
                  </a:cxn>
                  <a:cxn ang="0">
                    <a:pos x="T8" y="T9"/>
                  </a:cxn>
                </a:cxnLst>
                <a:rect l="0" t="0" r="r" b="b"/>
                <a:pathLst>
                  <a:path w="74" h="147">
                    <a:moveTo>
                      <a:pt x="73" y="144"/>
                    </a:moveTo>
                    <a:cubicBezTo>
                      <a:pt x="50" y="96"/>
                      <a:pt x="24" y="49"/>
                      <a:pt x="1" y="0"/>
                    </a:cubicBezTo>
                    <a:cubicBezTo>
                      <a:pt x="1" y="0"/>
                      <a:pt x="0" y="0"/>
                      <a:pt x="0" y="0"/>
                    </a:cubicBezTo>
                    <a:cubicBezTo>
                      <a:pt x="22" y="49"/>
                      <a:pt x="47" y="97"/>
                      <a:pt x="70" y="145"/>
                    </a:cubicBezTo>
                    <a:cubicBezTo>
                      <a:pt x="71" y="147"/>
                      <a:pt x="74" y="146"/>
                      <a:pt x="73" y="14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7" name="ïşḻïďê-Freeform 476">
                <a:extLst>
                  <a:ext uri="{FF2B5EF4-FFF2-40B4-BE49-F238E27FC236}">
                    <a16:creationId xmlns:a16="http://schemas.microsoft.com/office/drawing/2014/main" id="{507EBCFA-8AA6-4966-9C9D-9B416CD74CF8}"/>
                  </a:ext>
                </a:extLst>
              </p:cNvPr>
              <p:cNvSpPr>
                <a:spLocks/>
              </p:cNvSpPr>
              <p:nvPr/>
            </p:nvSpPr>
            <p:spPr bwMode="auto">
              <a:xfrm>
                <a:off x="3523" y="2321"/>
                <a:ext cx="476" cy="270"/>
              </a:xfrm>
              <a:custGeom>
                <a:avLst/>
                <a:gdLst>
                  <a:gd name="T0" fmla="*/ 428 w 432"/>
                  <a:gd name="T1" fmla="*/ 0 h 245"/>
                  <a:gd name="T2" fmla="*/ 197 w 432"/>
                  <a:gd name="T3" fmla="*/ 24 h 245"/>
                  <a:gd name="T4" fmla="*/ 144 w 432"/>
                  <a:gd name="T5" fmla="*/ 29 h 245"/>
                  <a:gd name="T6" fmla="*/ 89 w 432"/>
                  <a:gd name="T7" fmla="*/ 38 h 245"/>
                  <a:gd name="T8" fmla="*/ 26 w 432"/>
                  <a:gd name="T9" fmla="*/ 41 h 245"/>
                  <a:gd name="T10" fmla="*/ 26 w 432"/>
                  <a:gd name="T11" fmla="*/ 21 h 245"/>
                  <a:gd name="T12" fmla="*/ 23 w 432"/>
                  <a:gd name="T13" fmla="*/ 21 h 245"/>
                  <a:gd name="T14" fmla="*/ 23 w 432"/>
                  <a:gd name="T15" fmla="*/ 41 h 245"/>
                  <a:gd name="T16" fmla="*/ 3 w 432"/>
                  <a:gd name="T17" fmla="*/ 49 h 245"/>
                  <a:gd name="T18" fmla="*/ 6 w 432"/>
                  <a:gd name="T19" fmla="*/ 53 h 245"/>
                  <a:gd name="T20" fmla="*/ 23 w 432"/>
                  <a:gd name="T21" fmla="*/ 46 h 245"/>
                  <a:gd name="T22" fmla="*/ 25 w 432"/>
                  <a:gd name="T23" fmla="*/ 151 h 245"/>
                  <a:gd name="T24" fmla="*/ 18 w 432"/>
                  <a:gd name="T25" fmla="*/ 51 h 245"/>
                  <a:gd name="T26" fmla="*/ 16 w 432"/>
                  <a:gd name="T27" fmla="*/ 51 h 245"/>
                  <a:gd name="T28" fmla="*/ 16 w 432"/>
                  <a:gd name="T29" fmla="*/ 54 h 245"/>
                  <a:gd name="T30" fmla="*/ 17 w 432"/>
                  <a:gd name="T31" fmla="*/ 54 h 245"/>
                  <a:gd name="T32" fmla="*/ 16 w 432"/>
                  <a:gd name="T33" fmla="*/ 59 h 245"/>
                  <a:gd name="T34" fmla="*/ 16 w 432"/>
                  <a:gd name="T35" fmla="*/ 83 h 245"/>
                  <a:gd name="T36" fmla="*/ 18 w 432"/>
                  <a:gd name="T37" fmla="*/ 139 h 245"/>
                  <a:gd name="T38" fmla="*/ 23 w 432"/>
                  <a:gd name="T39" fmla="*/ 242 h 245"/>
                  <a:gd name="T40" fmla="*/ 27 w 432"/>
                  <a:gd name="T41" fmla="*/ 242 h 245"/>
                  <a:gd name="T42" fmla="*/ 26 w 432"/>
                  <a:gd name="T43" fmla="*/ 185 h 245"/>
                  <a:gd name="T44" fmla="*/ 30 w 432"/>
                  <a:gd name="T45" fmla="*/ 237 h 245"/>
                  <a:gd name="T46" fmla="*/ 34 w 432"/>
                  <a:gd name="T47" fmla="*/ 236 h 245"/>
                  <a:gd name="T48" fmla="*/ 26 w 432"/>
                  <a:gd name="T49" fmla="*/ 46 h 245"/>
                  <a:gd name="T50" fmla="*/ 103 w 432"/>
                  <a:gd name="T51" fmla="*/ 42 h 245"/>
                  <a:gd name="T52" fmla="*/ 205 w 432"/>
                  <a:gd name="T53" fmla="*/ 30 h 245"/>
                  <a:gd name="T54" fmla="*/ 429 w 432"/>
                  <a:gd name="T55" fmla="*/ 6 h 245"/>
                  <a:gd name="T56" fmla="*/ 428 w 432"/>
                  <a:gd name="T57"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 h="245">
                    <a:moveTo>
                      <a:pt x="428" y="0"/>
                    </a:moveTo>
                    <a:cubicBezTo>
                      <a:pt x="351" y="9"/>
                      <a:pt x="274" y="15"/>
                      <a:pt x="197" y="24"/>
                    </a:cubicBezTo>
                    <a:cubicBezTo>
                      <a:pt x="179" y="26"/>
                      <a:pt x="162" y="27"/>
                      <a:pt x="144" y="29"/>
                    </a:cubicBezTo>
                    <a:cubicBezTo>
                      <a:pt x="125" y="30"/>
                      <a:pt x="108" y="35"/>
                      <a:pt x="89" y="38"/>
                    </a:cubicBezTo>
                    <a:cubicBezTo>
                      <a:pt x="67" y="40"/>
                      <a:pt x="47" y="37"/>
                      <a:pt x="26" y="41"/>
                    </a:cubicBezTo>
                    <a:cubicBezTo>
                      <a:pt x="26" y="34"/>
                      <a:pt x="26" y="27"/>
                      <a:pt x="26" y="21"/>
                    </a:cubicBezTo>
                    <a:cubicBezTo>
                      <a:pt x="26" y="19"/>
                      <a:pt x="23" y="19"/>
                      <a:pt x="23" y="21"/>
                    </a:cubicBezTo>
                    <a:cubicBezTo>
                      <a:pt x="23" y="28"/>
                      <a:pt x="23" y="34"/>
                      <a:pt x="23" y="41"/>
                    </a:cubicBezTo>
                    <a:cubicBezTo>
                      <a:pt x="16" y="43"/>
                      <a:pt x="10" y="45"/>
                      <a:pt x="3" y="49"/>
                    </a:cubicBezTo>
                    <a:cubicBezTo>
                      <a:pt x="0" y="51"/>
                      <a:pt x="3" y="55"/>
                      <a:pt x="6" y="53"/>
                    </a:cubicBezTo>
                    <a:cubicBezTo>
                      <a:pt x="12" y="50"/>
                      <a:pt x="17" y="48"/>
                      <a:pt x="23" y="46"/>
                    </a:cubicBezTo>
                    <a:cubicBezTo>
                      <a:pt x="23" y="81"/>
                      <a:pt x="23" y="116"/>
                      <a:pt x="25" y="151"/>
                    </a:cubicBezTo>
                    <a:cubicBezTo>
                      <a:pt x="23" y="118"/>
                      <a:pt x="20" y="84"/>
                      <a:pt x="18" y="51"/>
                    </a:cubicBezTo>
                    <a:cubicBezTo>
                      <a:pt x="18" y="50"/>
                      <a:pt x="16" y="50"/>
                      <a:pt x="16" y="51"/>
                    </a:cubicBezTo>
                    <a:cubicBezTo>
                      <a:pt x="16" y="54"/>
                      <a:pt x="16" y="54"/>
                      <a:pt x="16" y="54"/>
                    </a:cubicBezTo>
                    <a:cubicBezTo>
                      <a:pt x="16" y="54"/>
                      <a:pt x="17" y="54"/>
                      <a:pt x="17" y="54"/>
                    </a:cubicBezTo>
                    <a:cubicBezTo>
                      <a:pt x="16" y="56"/>
                      <a:pt x="16" y="58"/>
                      <a:pt x="16" y="59"/>
                    </a:cubicBezTo>
                    <a:cubicBezTo>
                      <a:pt x="16" y="67"/>
                      <a:pt x="16" y="75"/>
                      <a:pt x="16" y="83"/>
                    </a:cubicBezTo>
                    <a:cubicBezTo>
                      <a:pt x="16" y="102"/>
                      <a:pt x="17" y="120"/>
                      <a:pt x="18" y="139"/>
                    </a:cubicBezTo>
                    <a:cubicBezTo>
                      <a:pt x="20" y="173"/>
                      <a:pt x="22" y="208"/>
                      <a:pt x="23" y="242"/>
                    </a:cubicBezTo>
                    <a:cubicBezTo>
                      <a:pt x="23" y="245"/>
                      <a:pt x="27" y="244"/>
                      <a:pt x="27" y="242"/>
                    </a:cubicBezTo>
                    <a:cubicBezTo>
                      <a:pt x="27" y="223"/>
                      <a:pt x="27" y="204"/>
                      <a:pt x="26" y="185"/>
                    </a:cubicBezTo>
                    <a:cubicBezTo>
                      <a:pt x="27" y="202"/>
                      <a:pt x="28" y="220"/>
                      <a:pt x="30" y="237"/>
                    </a:cubicBezTo>
                    <a:cubicBezTo>
                      <a:pt x="31" y="240"/>
                      <a:pt x="35" y="239"/>
                      <a:pt x="34" y="236"/>
                    </a:cubicBezTo>
                    <a:cubicBezTo>
                      <a:pt x="28" y="173"/>
                      <a:pt x="27" y="109"/>
                      <a:pt x="26" y="46"/>
                    </a:cubicBezTo>
                    <a:cubicBezTo>
                      <a:pt x="51" y="40"/>
                      <a:pt x="78" y="47"/>
                      <a:pt x="103" y="42"/>
                    </a:cubicBezTo>
                    <a:cubicBezTo>
                      <a:pt x="137" y="36"/>
                      <a:pt x="171" y="34"/>
                      <a:pt x="205" y="30"/>
                    </a:cubicBezTo>
                    <a:cubicBezTo>
                      <a:pt x="280" y="21"/>
                      <a:pt x="355" y="21"/>
                      <a:pt x="429" y="6"/>
                    </a:cubicBezTo>
                    <a:cubicBezTo>
                      <a:pt x="432" y="5"/>
                      <a:pt x="432" y="0"/>
                      <a:pt x="428"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8" name="ïşḻïďê-Freeform 477">
                <a:extLst>
                  <a:ext uri="{FF2B5EF4-FFF2-40B4-BE49-F238E27FC236}">
                    <a16:creationId xmlns:a16="http://schemas.microsoft.com/office/drawing/2014/main" id="{81267004-95CF-4FF8-AA8A-53BD9D8DF1C0}"/>
                  </a:ext>
                </a:extLst>
              </p:cNvPr>
              <p:cNvSpPr>
                <a:spLocks/>
              </p:cNvSpPr>
              <p:nvPr/>
            </p:nvSpPr>
            <p:spPr bwMode="auto">
              <a:xfrm>
                <a:off x="3231" y="2287"/>
                <a:ext cx="39" cy="68"/>
              </a:xfrm>
              <a:custGeom>
                <a:avLst/>
                <a:gdLst>
                  <a:gd name="T0" fmla="*/ 1 w 36"/>
                  <a:gd name="T1" fmla="*/ 1 h 62"/>
                  <a:gd name="T2" fmla="*/ 0 w 36"/>
                  <a:gd name="T3" fmla="*/ 1 h 62"/>
                  <a:gd name="T4" fmla="*/ 36 w 36"/>
                  <a:gd name="T5" fmla="*/ 62 h 62"/>
                  <a:gd name="T6" fmla="*/ 36 w 36"/>
                  <a:gd name="T7" fmla="*/ 62 h 62"/>
                  <a:gd name="T8" fmla="*/ 1 w 36"/>
                  <a:gd name="T9" fmla="*/ 1 h 62"/>
                </a:gdLst>
                <a:ahLst/>
                <a:cxnLst>
                  <a:cxn ang="0">
                    <a:pos x="T0" y="T1"/>
                  </a:cxn>
                  <a:cxn ang="0">
                    <a:pos x="T2" y="T3"/>
                  </a:cxn>
                  <a:cxn ang="0">
                    <a:pos x="T4" y="T5"/>
                  </a:cxn>
                  <a:cxn ang="0">
                    <a:pos x="T6" y="T7"/>
                  </a:cxn>
                  <a:cxn ang="0">
                    <a:pos x="T8" y="T9"/>
                  </a:cxn>
                </a:cxnLst>
                <a:rect l="0" t="0" r="r" b="b"/>
                <a:pathLst>
                  <a:path w="36" h="62">
                    <a:moveTo>
                      <a:pt x="1" y="1"/>
                    </a:moveTo>
                    <a:cubicBezTo>
                      <a:pt x="0" y="0"/>
                      <a:pt x="0" y="1"/>
                      <a:pt x="0" y="1"/>
                    </a:cubicBezTo>
                    <a:cubicBezTo>
                      <a:pt x="12" y="21"/>
                      <a:pt x="23" y="42"/>
                      <a:pt x="36" y="62"/>
                    </a:cubicBezTo>
                    <a:cubicBezTo>
                      <a:pt x="36" y="62"/>
                      <a:pt x="36" y="62"/>
                      <a:pt x="36" y="62"/>
                    </a:cubicBezTo>
                    <a:cubicBezTo>
                      <a:pt x="24" y="42"/>
                      <a:pt x="13" y="21"/>
                      <a:pt x="1"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9" name="ïşḻïďê-Freeform 478">
                <a:extLst>
                  <a:ext uri="{FF2B5EF4-FFF2-40B4-BE49-F238E27FC236}">
                    <a16:creationId xmlns:a16="http://schemas.microsoft.com/office/drawing/2014/main" id="{0F560619-6AE7-4221-9FC9-A839D73A4530}"/>
                  </a:ext>
                </a:extLst>
              </p:cNvPr>
              <p:cNvSpPr>
                <a:spLocks/>
              </p:cNvSpPr>
              <p:nvPr/>
            </p:nvSpPr>
            <p:spPr bwMode="auto">
              <a:xfrm>
                <a:off x="3255" y="2295"/>
                <a:ext cx="49" cy="87"/>
              </a:xfrm>
              <a:custGeom>
                <a:avLst/>
                <a:gdLst>
                  <a:gd name="T0" fmla="*/ 45 w 45"/>
                  <a:gd name="T1" fmla="*/ 77 h 79"/>
                  <a:gd name="T2" fmla="*/ 2 w 45"/>
                  <a:gd name="T3" fmla="*/ 1 h 79"/>
                  <a:gd name="T4" fmla="*/ 0 w 45"/>
                  <a:gd name="T5" fmla="*/ 2 h 79"/>
                  <a:gd name="T6" fmla="*/ 44 w 45"/>
                  <a:gd name="T7" fmla="*/ 78 h 79"/>
                  <a:gd name="T8" fmla="*/ 45 w 45"/>
                  <a:gd name="T9" fmla="*/ 77 h 79"/>
                </a:gdLst>
                <a:ahLst/>
                <a:cxnLst>
                  <a:cxn ang="0">
                    <a:pos x="T0" y="T1"/>
                  </a:cxn>
                  <a:cxn ang="0">
                    <a:pos x="T2" y="T3"/>
                  </a:cxn>
                  <a:cxn ang="0">
                    <a:pos x="T4" y="T5"/>
                  </a:cxn>
                  <a:cxn ang="0">
                    <a:pos x="T6" y="T7"/>
                  </a:cxn>
                  <a:cxn ang="0">
                    <a:pos x="T8" y="T9"/>
                  </a:cxn>
                </a:cxnLst>
                <a:rect l="0" t="0" r="r" b="b"/>
                <a:pathLst>
                  <a:path w="45" h="79">
                    <a:moveTo>
                      <a:pt x="45" y="77"/>
                    </a:moveTo>
                    <a:cubicBezTo>
                      <a:pt x="30" y="52"/>
                      <a:pt x="17" y="26"/>
                      <a:pt x="2" y="1"/>
                    </a:cubicBezTo>
                    <a:cubicBezTo>
                      <a:pt x="1" y="0"/>
                      <a:pt x="0" y="1"/>
                      <a:pt x="0" y="2"/>
                    </a:cubicBezTo>
                    <a:cubicBezTo>
                      <a:pt x="15" y="27"/>
                      <a:pt x="29" y="53"/>
                      <a:pt x="44" y="78"/>
                    </a:cubicBezTo>
                    <a:cubicBezTo>
                      <a:pt x="44" y="79"/>
                      <a:pt x="45" y="78"/>
                      <a:pt x="45"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0" name="ïşḻïďê-Freeform 479">
                <a:extLst>
                  <a:ext uri="{FF2B5EF4-FFF2-40B4-BE49-F238E27FC236}">
                    <a16:creationId xmlns:a16="http://schemas.microsoft.com/office/drawing/2014/main" id="{AE6C2D99-6549-41E4-B48D-51B8C7C0D35A}"/>
                  </a:ext>
                </a:extLst>
              </p:cNvPr>
              <p:cNvSpPr>
                <a:spLocks/>
              </p:cNvSpPr>
              <p:nvPr/>
            </p:nvSpPr>
            <p:spPr bwMode="auto">
              <a:xfrm>
                <a:off x="3252" y="2259"/>
                <a:ext cx="93" cy="162"/>
              </a:xfrm>
              <a:custGeom>
                <a:avLst/>
                <a:gdLst>
                  <a:gd name="T0" fmla="*/ 84 w 85"/>
                  <a:gd name="T1" fmla="*/ 146 h 148"/>
                  <a:gd name="T2" fmla="*/ 3 w 85"/>
                  <a:gd name="T3" fmla="*/ 1 h 148"/>
                  <a:gd name="T4" fmla="*/ 1 w 85"/>
                  <a:gd name="T5" fmla="*/ 2 h 148"/>
                  <a:gd name="T6" fmla="*/ 82 w 85"/>
                  <a:gd name="T7" fmla="*/ 147 h 148"/>
                  <a:gd name="T8" fmla="*/ 84 w 85"/>
                  <a:gd name="T9" fmla="*/ 146 h 148"/>
                </a:gdLst>
                <a:ahLst/>
                <a:cxnLst>
                  <a:cxn ang="0">
                    <a:pos x="T0" y="T1"/>
                  </a:cxn>
                  <a:cxn ang="0">
                    <a:pos x="T2" y="T3"/>
                  </a:cxn>
                  <a:cxn ang="0">
                    <a:pos x="T4" y="T5"/>
                  </a:cxn>
                  <a:cxn ang="0">
                    <a:pos x="T6" y="T7"/>
                  </a:cxn>
                  <a:cxn ang="0">
                    <a:pos x="T8" y="T9"/>
                  </a:cxn>
                </a:cxnLst>
                <a:rect l="0" t="0" r="r" b="b"/>
                <a:pathLst>
                  <a:path w="85" h="148">
                    <a:moveTo>
                      <a:pt x="84" y="146"/>
                    </a:moveTo>
                    <a:cubicBezTo>
                      <a:pt x="56" y="98"/>
                      <a:pt x="28" y="51"/>
                      <a:pt x="3" y="1"/>
                    </a:cubicBezTo>
                    <a:cubicBezTo>
                      <a:pt x="2" y="0"/>
                      <a:pt x="0" y="1"/>
                      <a:pt x="1" y="2"/>
                    </a:cubicBezTo>
                    <a:cubicBezTo>
                      <a:pt x="25" y="52"/>
                      <a:pt x="53" y="100"/>
                      <a:pt x="82" y="147"/>
                    </a:cubicBezTo>
                    <a:cubicBezTo>
                      <a:pt x="83" y="148"/>
                      <a:pt x="85" y="147"/>
                      <a:pt x="84" y="14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1" name="ïşḻïďê-Freeform 480">
                <a:extLst>
                  <a:ext uri="{FF2B5EF4-FFF2-40B4-BE49-F238E27FC236}">
                    <a16:creationId xmlns:a16="http://schemas.microsoft.com/office/drawing/2014/main" id="{D5FCC45F-494B-4183-88AA-670B69C62A85}"/>
                  </a:ext>
                </a:extLst>
              </p:cNvPr>
              <p:cNvSpPr>
                <a:spLocks/>
              </p:cNvSpPr>
              <p:nvPr/>
            </p:nvSpPr>
            <p:spPr bwMode="auto">
              <a:xfrm>
                <a:off x="3252" y="2231"/>
                <a:ext cx="124" cy="213"/>
              </a:xfrm>
              <a:custGeom>
                <a:avLst/>
                <a:gdLst>
                  <a:gd name="T0" fmla="*/ 112 w 113"/>
                  <a:gd name="T1" fmla="*/ 191 h 194"/>
                  <a:gd name="T2" fmla="*/ 58 w 113"/>
                  <a:gd name="T3" fmla="*/ 101 h 194"/>
                  <a:gd name="T4" fmla="*/ 5 w 113"/>
                  <a:gd name="T5" fmla="*/ 2 h 194"/>
                  <a:gd name="T6" fmla="*/ 4 w 113"/>
                  <a:gd name="T7" fmla="*/ 1 h 194"/>
                  <a:gd name="T8" fmla="*/ 2 w 113"/>
                  <a:gd name="T9" fmla="*/ 2 h 194"/>
                  <a:gd name="T10" fmla="*/ 1 w 113"/>
                  <a:gd name="T11" fmla="*/ 3 h 194"/>
                  <a:gd name="T12" fmla="*/ 51 w 113"/>
                  <a:gd name="T13" fmla="*/ 96 h 194"/>
                  <a:gd name="T14" fmla="*/ 110 w 113"/>
                  <a:gd name="T15" fmla="*/ 192 h 194"/>
                  <a:gd name="T16" fmla="*/ 112 w 113"/>
                  <a:gd name="T17" fmla="*/ 1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94">
                    <a:moveTo>
                      <a:pt x="112" y="191"/>
                    </a:moveTo>
                    <a:cubicBezTo>
                      <a:pt x="94" y="161"/>
                      <a:pt x="76" y="131"/>
                      <a:pt x="58" y="101"/>
                    </a:cubicBezTo>
                    <a:cubicBezTo>
                      <a:pt x="52" y="92"/>
                      <a:pt x="0" y="5"/>
                      <a:pt x="5" y="2"/>
                    </a:cubicBezTo>
                    <a:cubicBezTo>
                      <a:pt x="5" y="1"/>
                      <a:pt x="4" y="0"/>
                      <a:pt x="4" y="1"/>
                    </a:cubicBezTo>
                    <a:cubicBezTo>
                      <a:pt x="3" y="1"/>
                      <a:pt x="2" y="2"/>
                      <a:pt x="2" y="2"/>
                    </a:cubicBezTo>
                    <a:cubicBezTo>
                      <a:pt x="1" y="2"/>
                      <a:pt x="1" y="3"/>
                      <a:pt x="1" y="3"/>
                    </a:cubicBezTo>
                    <a:cubicBezTo>
                      <a:pt x="14" y="35"/>
                      <a:pt x="35" y="66"/>
                      <a:pt x="51" y="96"/>
                    </a:cubicBezTo>
                    <a:cubicBezTo>
                      <a:pt x="69" y="129"/>
                      <a:pt x="90" y="161"/>
                      <a:pt x="110" y="192"/>
                    </a:cubicBezTo>
                    <a:cubicBezTo>
                      <a:pt x="111" y="194"/>
                      <a:pt x="113" y="192"/>
                      <a:pt x="112" y="19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2" name="íślíḋè-Freeform 481">
                <a:extLst>
                  <a:ext uri="{FF2B5EF4-FFF2-40B4-BE49-F238E27FC236}">
                    <a16:creationId xmlns:a16="http://schemas.microsoft.com/office/drawing/2014/main" id="{F607C704-EBDB-4823-AB21-C30F6A77201C}"/>
                  </a:ext>
                </a:extLst>
              </p:cNvPr>
              <p:cNvSpPr>
                <a:spLocks/>
              </p:cNvSpPr>
              <p:nvPr/>
            </p:nvSpPr>
            <p:spPr bwMode="auto">
              <a:xfrm>
                <a:off x="3290" y="2266"/>
                <a:ext cx="83" cy="142"/>
              </a:xfrm>
              <a:custGeom>
                <a:avLst/>
                <a:gdLst>
                  <a:gd name="T0" fmla="*/ 74 w 75"/>
                  <a:gd name="T1" fmla="*/ 126 h 129"/>
                  <a:gd name="T2" fmla="*/ 3 w 75"/>
                  <a:gd name="T3" fmla="*/ 2 h 129"/>
                  <a:gd name="T4" fmla="*/ 1 w 75"/>
                  <a:gd name="T5" fmla="*/ 3 h 129"/>
                  <a:gd name="T6" fmla="*/ 72 w 75"/>
                  <a:gd name="T7" fmla="*/ 127 h 129"/>
                  <a:gd name="T8" fmla="*/ 74 w 75"/>
                  <a:gd name="T9" fmla="*/ 126 h 129"/>
                </a:gdLst>
                <a:ahLst/>
                <a:cxnLst>
                  <a:cxn ang="0">
                    <a:pos x="T0" y="T1"/>
                  </a:cxn>
                  <a:cxn ang="0">
                    <a:pos x="T2" y="T3"/>
                  </a:cxn>
                  <a:cxn ang="0">
                    <a:pos x="T4" y="T5"/>
                  </a:cxn>
                  <a:cxn ang="0">
                    <a:pos x="T6" y="T7"/>
                  </a:cxn>
                  <a:cxn ang="0">
                    <a:pos x="T8" y="T9"/>
                  </a:cxn>
                </a:cxnLst>
                <a:rect l="0" t="0" r="r" b="b"/>
                <a:pathLst>
                  <a:path w="75" h="129">
                    <a:moveTo>
                      <a:pt x="74" y="126"/>
                    </a:moveTo>
                    <a:cubicBezTo>
                      <a:pt x="51" y="84"/>
                      <a:pt x="26" y="44"/>
                      <a:pt x="3" y="2"/>
                    </a:cubicBezTo>
                    <a:cubicBezTo>
                      <a:pt x="3" y="0"/>
                      <a:pt x="0" y="1"/>
                      <a:pt x="1" y="3"/>
                    </a:cubicBezTo>
                    <a:cubicBezTo>
                      <a:pt x="23" y="45"/>
                      <a:pt x="48" y="86"/>
                      <a:pt x="72" y="127"/>
                    </a:cubicBezTo>
                    <a:cubicBezTo>
                      <a:pt x="73" y="129"/>
                      <a:pt x="75" y="127"/>
                      <a:pt x="74" y="1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3" name="íślíḋè-Freeform 482">
                <a:extLst>
                  <a:ext uri="{FF2B5EF4-FFF2-40B4-BE49-F238E27FC236}">
                    <a16:creationId xmlns:a16="http://schemas.microsoft.com/office/drawing/2014/main" id="{418FCDEF-284A-4A54-9C3E-176AFED4B88F}"/>
                  </a:ext>
                </a:extLst>
              </p:cNvPr>
              <p:cNvSpPr>
                <a:spLocks/>
              </p:cNvSpPr>
              <p:nvPr/>
            </p:nvSpPr>
            <p:spPr bwMode="auto">
              <a:xfrm>
                <a:off x="3417" y="2256"/>
                <a:ext cx="51" cy="102"/>
              </a:xfrm>
              <a:custGeom>
                <a:avLst/>
                <a:gdLst>
                  <a:gd name="T0" fmla="*/ 46 w 46"/>
                  <a:gd name="T1" fmla="*/ 90 h 92"/>
                  <a:gd name="T2" fmla="*/ 2 w 46"/>
                  <a:gd name="T3" fmla="*/ 1 h 92"/>
                  <a:gd name="T4" fmla="*/ 1 w 46"/>
                  <a:gd name="T5" fmla="*/ 1 h 92"/>
                  <a:gd name="T6" fmla="*/ 44 w 46"/>
                  <a:gd name="T7" fmla="*/ 91 h 92"/>
                  <a:gd name="T8" fmla="*/ 46 w 46"/>
                  <a:gd name="T9" fmla="*/ 90 h 92"/>
                </a:gdLst>
                <a:ahLst/>
                <a:cxnLst>
                  <a:cxn ang="0">
                    <a:pos x="T0" y="T1"/>
                  </a:cxn>
                  <a:cxn ang="0">
                    <a:pos x="T2" y="T3"/>
                  </a:cxn>
                  <a:cxn ang="0">
                    <a:pos x="T4" y="T5"/>
                  </a:cxn>
                  <a:cxn ang="0">
                    <a:pos x="T6" y="T7"/>
                  </a:cxn>
                  <a:cxn ang="0">
                    <a:pos x="T8" y="T9"/>
                  </a:cxn>
                </a:cxnLst>
                <a:rect l="0" t="0" r="r" b="b"/>
                <a:pathLst>
                  <a:path w="46" h="92">
                    <a:moveTo>
                      <a:pt x="46" y="90"/>
                    </a:moveTo>
                    <a:cubicBezTo>
                      <a:pt x="30" y="60"/>
                      <a:pt x="17" y="30"/>
                      <a:pt x="2" y="1"/>
                    </a:cubicBezTo>
                    <a:cubicBezTo>
                      <a:pt x="2" y="0"/>
                      <a:pt x="0" y="1"/>
                      <a:pt x="1" y="1"/>
                    </a:cubicBezTo>
                    <a:cubicBezTo>
                      <a:pt x="15" y="31"/>
                      <a:pt x="28" y="62"/>
                      <a:pt x="44" y="91"/>
                    </a:cubicBezTo>
                    <a:cubicBezTo>
                      <a:pt x="44" y="92"/>
                      <a:pt x="46" y="91"/>
                      <a:pt x="46" y="9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4" name="íślíḋè-Freeform 483">
                <a:extLst>
                  <a:ext uri="{FF2B5EF4-FFF2-40B4-BE49-F238E27FC236}">
                    <a16:creationId xmlns:a16="http://schemas.microsoft.com/office/drawing/2014/main" id="{27DFBFDB-052C-46DB-9FAD-48C88324B916}"/>
                  </a:ext>
                </a:extLst>
              </p:cNvPr>
              <p:cNvSpPr>
                <a:spLocks/>
              </p:cNvSpPr>
              <p:nvPr/>
            </p:nvSpPr>
            <p:spPr bwMode="auto">
              <a:xfrm>
                <a:off x="3422" y="2219"/>
                <a:ext cx="54" cy="113"/>
              </a:xfrm>
              <a:custGeom>
                <a:avLst/>
                <a:gdLst>
                  <a:gd name="T0" fmla="*/ 48 w 49"/>
                  <a:gd name="T1" fmla="*/ 101 h 103"/>
                  <a:gd name="T2" fmla="*/ 3 w 49"/>
                  <a:gd name="T3" fmla="*/ 2 h 103"/>
                  <a:gd name="T4" fmla="*/ 0 w 49"/>
                  <a:gd name="T5" fmla="*/ 3 h 103"/>
                  <a:gd name="T6" fmla="*/ 46 w 49"/>
                  <a:gd name="T7" fmla="*/ 102 h 103"/>
                  <a:gd name="T8" fmla="*/ 48 w 49"/>
                  <a:gd name="T9" fmla="*/ 101 h 103"/>
                </a:gdLst>
                <a:ahLst/>
                <a:cxnLst>
                  <a:cxn ang="0">
                    <a:pos x="T0" y="T1"/>
                  </a:cxn>
                  <a:cxn ang="0">
                    <a:pos x="T2" y="T3"/>
                  </a:cxn>
                  <a:cxn ang="0">
                    <a:pos x="T4" y="T5"/>
                  </a:cxn>
                  <a:cxn ang="0">
                    <a:pos x="T6" y="T7"/>
                  </a:cxn>
                  <a:cxn ang="0">
                    <a:pos x="T8" y="T9"/>
                  </a:cxn>
                </a:cxnLst>
                <a:rect l="0" t="0" r="r" b="b"/>
                <a:pathLst>
                  <a:path w="49" h="103">
                    <a:moveTo>
                      <a:pt x="48" y="101"/>
                    </a:moveTo>
                    <a:cubicBezTo>
                      <a:pt x="34" y="67"/>
                      <a:pt x="18" y="35"/>
                      <a:pt x="3" y="2"/>
                    </a:cubicBezTo>
                    <a:cubicBezTo>
                      <a:pt x="2" y="0"/>
                      <a:pt x="0" y="1"/>
                      <a:pt x="0" y="3"/>
                    </a:cubicBezTo>
                    <a:cubicBezTo>
                      <a:pt x="15" y="36"/>
                      <a:pt x="30" y="69"/>
                      <a:pt x="46" y="102"/>
                    </a:cubicBezTo>
                    <a:cubicBezTo>
                      <a:pt x="47" y="103"/>
                      <a:pt x="49" y="102"/>
                      <a:pt x="48" y="10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5" name="íślíḋè-Freeform 484">
                <a:extLst>
                  <a:ext uri="{FF2B5EF4-FFF2-40B4-BE49-F238E27FC236}">
                    <a16:creationId xmlns:a16="http://schemas.microsoft.com/office/drawing/2014/main" id="{3533F619-20C7-4B94-888E-8472F6056CD9}"/>
                  </a:ext>
                </a:extLst>
              </p:cNvPr>
              <p:cNvSpPr>
                <a:spLocks/>
              </p:cNvSpPr>
              <p:nvPr/>
            </p:nvSpPr>
            <p:spPr bwMode="auto">
              <a:xfrm>
                <a:off x="3442" y="2226"/>
                <a:ext cx="51" cy="110"/>
              </a:xfrm>
              <a:custGeom>
                <a:avLst/>
                <a:gdLst>
                  <a:gd name="T0" fmla="*/ 46 w 46"/>
                  <a:gd name="T1" fmla="*/ 97 h 100"/>
                  <a:gd name="T2" fmla="*/ 2 w 46"/>
                  <a:gd name="T3" fmla="*/ 1 h 100"/>
                  <a:gd name="T4" fmla="*/ 0 w 46"/>
                  <a:gd name="T5" fmla="*/ 1 h 100"/>
                  <a:gd name="T6" fmla="*/ 43 w 46"/>
                  <a:gd name="T7" fmla="*/ 99 h 100"/>
                  <a:gd name="T8" fmla="*/ 46 w 46"/>
                  <a:gd name="T9" fmla="*/ 97 h 100"/>
                </a:gdLst>
                <a:ahLst/>
                <a:cxnLst>
                  <a:cxn ang="0">
                    <a:pos x="T0" y="T1"/>
                  </a:cxn>
                  <a:cxn ang="0">
                    <a:pos x="T2" y="T3"/>
                  </a:cxn>
                  <a:cxn ang="0">
                    <a:pos x="T4" y="T5"/>
                  </a:cxn>
                  <a:cxn ang="0">
                    <a:pos x="T6" y="T7"/>
                  </a:cxn>
                  <a:cxn ang="0">
                    <a:pos x="T8" y="T9"/>
                  </a:cxn>
                </a:cxnLst>
                <a:rect l="0" t="0" r="r" b="b"/>
                <a:pathLst>
                  <a:path w="46" h="100">
                    <a:moveTo>
                      <a:pt x="46" y="97"/>
                    </a:moveTo>
                    <a:cubicBezTo>
                      <a:pt x="30" y="67"/>
                      <a:pt x="10" y="34"/>
                      <a:pt x="2" y="1"/>
                    </a:cubicBezTo>
                    <a:cubicBezTo>
                      <a:pt x="2" y="0"/>
                      <a:pt x="0" y="0"/>
                      <a:pt x="0" y="1"/>
                    </a:cubicBezTo>
                    <a:cubicBezTo>
                      <a:pt x="7" y="35"/>
                      <a:pt x="26" y="70"/>
                      <a:pt x="43" y="99"/>
                    </a:cubicBezTo>
                    <a:cubicBezTo>
                      <a:pt x="44" y="100"/>
                      <a:pt x="46" y="99"/>
                      <a:pt x="46" y="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6" name="íślíḋè-Freeform 485">
                <a:extLst>
                  <a:ext uri="{FF2B5EF4-FFF2-40B4-BE49-F238E27FC236}">
                    <a16:creationId xmlns:a16="http://schemas.microsoft.com/office/drawing/2014/main" id="{01A4063D-42D1-4372-8976-BC2AE6E75914}"/>
                  </a:ext>
                </a:extLst>
              </p:cNvPr>
              <p:cNvSpPr>
                <a:spLocks/>
              </p:cNvSpPr>
              <p:nvPr/>
            </p:nvSpPr>
            <p:spPr bwMode="auto">
              <a:xfrm>
                <a:off x="3450" y="2205"/>
                <a:ext cx="61" cy="134"/>
              </a:xfrm>
              <a:custGeom>
                <a:avLst/>
                <a:gdLst>
                  <a:gd name="T0" fmla="*/ 54 w 55"/>
                  <a:gd name="T1" fmla="*/ 119 h 122"/>
                  <a:gd name="T2" fmla="*/ 3 w 55"/>
                  <a:gd name="T3" fmla="*/ 2 h 122"/>
                  <a:gd name="T4" fmla="*/ 0 w 55"/>
                  <a:gd name="T5" fmla="*/ 3 h 122"/>
                  <a:gd name="T6" fmla="*/ 51 w 55"/>
                  <a:gd name="T7" fmla="*/ 120 h 122"/>
                  <a:gd name="T8" fmla="*/ 54 w 55"/>
                  <a:gd name="T9" fmla="*/ 119 h 122"/>
                </a:gdLst>
                <a:ahLst/>
                <a:cxnLst>
                  <a:cxn ang="0">
                    <a:pos x="T0" y="T1"/>
                  </a:cxn>
                  <a:cxn ang="0">
                    <a:pos x="T2" y="T3"/>
                  </a:cxn>
                  <a:cxn ang="0">
                    <a:pos x="T4" y="T5"/>
                  </a:cxn>
                  <a:cxn ang="0">
                    <a:pos x="T6" y="T7"/>
                  </a:cxn>
                  <a:cxn ang="0">
                    <a:pos x="T8" y="T9"/>
                  </a:cxn>
                </a:cxnLst>
                <a:rect l="0" t="0" r="r" b="b"/>
                <a:pathLst>
                  <a:path w="55" h="122">
                    <a:moveTo>
                      <a:pt x="54" y="119"/>
                    </a:moveTo>
                    <a:cubicBezTo>
                      <a:pt x="36" y="80"/>
                      <a:pt x="17" y="42"/>
                      <a:pt x="3" y="2"/>
                    </a:cubicBezTo>
                    <a:cubicBezTo>
                      <a:pt x="3" y="0"/>
                      <a:pt x="0" y="1"/>
                      <a:pt x="0" y="3"/>
                    </a:cubicBezTo>
                    <a:cubicBezTo>
                      <a:pt x="14" y="43"/>
                      <a:pt x="30" y="83"/>
                      <a:pt x="51" y="120"/>
                    </a:cubicBezTo>
                    <a:cubicBezTo>
                      <a:pt x="52" y="122"/>
                      <a:pt x="55" y="120"/>
                      <a:pt x="54" y="11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7" name="íślíḋè-Freeform 486">
                <a:extLst>
                  <a:ext uri="{FF2B5EF4-FFF2-40B4-BE49-F238E27FC236}">
                    <a16:creationId xmlns:a16="http://schemas.microsoft.com/office/drawing/2014/main" id="{BD6BCB60-1A02-4ADF-826E-D0F9D2999C45}"/>
                  </a:ext>
                </a:extLst>
              </p:cNvPr>
              <p:cNvSpPr>
                <a:spLocks/>
              </p:cNvSpPr>
              <p:nvPr/>
            </p:nvSpPr>
            <p:spPr bwMode="auto">
              <a:xfrm>
                <a:off x="3461" y="2202"/>
                <a:ext cx="58" cy="124"/>
              </a:xfrm>
              <a:custGeom>
                <a:avLst/>
                <a:gdLst>
                  <a:gd name="T0" fmla="*/ 52 w 53"/>
                  <a:gd name="T1" fmla="*/ 108 h 112"/>
                  <a:gd name="T2" fmla="*/ 27 w 53"/>
                  <a:gd name="T3" fmla="*/ 59 h 112"/>
                  <a:gd name="T4" fmla="*/ 3 w 53"/>
                  <a:gd name="T5" fmla="*/ 2 h 112"/>
                  <a:gd name="T6" fmla="*/ 1 w 53"/>
                  <a:gd name="T7" fmla="*/ 2 h 112"/>
                  <a:gd name="T8" fmla="*/ 20 w 53"/>
                  <a:gd name="T9" fmla="*/ 53 h 112"/>
                  <a:gd name="T10" fmla="*/ 49 w 53"/>
                  <a:gd name="T11" fmla="*/ 110 h 112"/>
                  <a:gd name="T12" fmla="*/ 52 w 53"/>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53" h="112">
                    <a:moveTo>
                      <a:pt x="52" y="108"/>
                    </a:moveTo>
                    <a:cubicBezTo>
                      <a:pt x="42" y="92"/>
                      <a:pt x="34" y="76"/>
                      <a:pt x="27" y="59"/>
                    </a:cubicBezTo>
                    <a:cubicBezTo>
                      <a:pt x="19" y="40"/>
                      <a:pt x="8" y="22"/>
                      <a:pt x="3" y="2"/>
                    </a:cubicBezTo>
                    <a:cubicBezTo>
                      <a:pt x="3" y="0"/>
                      <a:pt x="0" y="0"/>
                      <a:pt x="1" y="2"/>
                    </a:cubicBezTo>
                    <a:cubicBezTo>
                      <a:pt x="4" y="21"/>
                      <a:pt x="12" y="37"/>
                      <a:pt x="20" y="53"/>
                    </a:cubicBezTo>
                    <a:cubicBezTo>
                      <a:pt x="30" y="73"/>
                      <a:pt x="37" y="92"/>
                      <a:pt x="49" y="110"/>
                    </a:cubicBezTo>
                    <a:cubicBezTo>
                      <a:pt x="50" y="112"/>
                      <a:pt x="53" y="109"/>
                      <a:pt x="52" y="10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8" name="íślíḋè-Freeform 487">
                <a:extLst>
                  <a:ext uri="{FF2B5EF4-FFF2-40B4-BE49-F238E27FC236}">
                    <a16:creationId xmlns:a16="http://schemas.microsoft.com/office/drawing/2014/main" id="{642F78BA-50C7-45FE-B930-7DC79C9ABDE8}"/>
                  </a:ext>
                </a:extLst>
              </p:cNvPr>
              <p:cNvSpPr>
                <a:spLocks/>
              </p:cNvSpPr>
              <p:nvPr/>
            </p:nvSpPr>
            <p:spPr bwMode="auto">
              <a:xfrm>
                <a:off x="3466" y="2199"/>
                <a:ext cx="70" cy="140"/>
              </a:xfrm>
              <a:custGeom>
                <a:avLst/>
                <a:gdLst>
                  <a:gd name="T0" fmla="*/ 62 w 63"/>
                  <a:gd name="T1" fmla="*/ 124 h 127"/>
                  <a:gd name="T2" fmla="*/ 33 w 63"/>
                  <a:gd name="T3" fmla="*/ 58 h 127"/>
                  <a:gd name="T4" fmla="*/ 17 w 63"/>
                  <a:gd name="T5" fmla="*/ 26 h 127"/>
                  <a:gd name="T6" fmla="*/ 11 w 63"/>
                  <a:gd name="T7" fmla="*/ 14 h 127"/>
                  <a:gd name="T8" fmla="*/ 7 w 63"/>
                  <a:gd name="T9" fmla="*/ 9 h 127"/>
                  <a:gd name="T10" fmla="*/ 3 w 63"/>
                  <a:gd name="T11" fmla="*/ 2 h 127"/>
                  <a:gd name="T12" fmla="*/ 1 w 63"/>
                  <a:gd name="T13" fmla="*/ 3 h 127"/>
                  <a:gd name="T14" fmla="*/ 59 w 63"/>
                  <a:gd name="T15" fmla="*/ 125 h 127"/>
                  <a:gd name="T16" fmla="*/ 62 w 63"/>
                  <a:gd name="T17" fmla="*/ 1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27">
                    <a:moveTo>
                      <a:pt x="62" y="124"/>
                    </a:moveTo>
                    <a:cubicBezTo>
                      <a:pt x="52" y="102"/>
                      <a:pt x="43" y="80"/>
                      <a:pt x="33" y="58"/>
                    </a:cubicBezTo>
                    <a:cubicBezTo>
                      <a:pt x="28" y="48"/>
                      <a:pt x="23" y="37"/>
                      <a:pt x="17" y="26"/>
                    </a:cubicBezTo>
                    <a:cubicBezTo>
                      <a:pt x="15" y="22"/>
                      <a:pt x="13" y="18"/>
                      <a:pt x="11" y="14"/>
                    </a:cubicBezTo>
                    <a:cubicBezTo>
                      <a:pt x="9" y="11"/>
                      <a:pt x="8" y="10"/>
                      <a:pt x="7" y="9"/>
                    </a:cubicBezTo>
                    <a:cubicBezTo>
                      <a:pt x="6" y="6"/>
                      <a:pt x="5" y="4"/>
                      <a:pt x="3" y="2"/>
                    </a:cubicBezTo>
                    <a:cubicBezTo>
                      <a:pt x="2" y="0"/>
                      <a:pt x="0" y="2"/>
                      <a:pt x="1" y="3"/>
                    </a:cubicBezTo>
                    <a:cubicBezTo>
                      <a:pt x="22" y="43"/>
                      <a:pt x="38" y="85"/>
                      <a:pt x="59" y="125"/>
                    </a:cubicBezTo>
                    <a:cubicBezTo>
                      <a:pt x="60" y="127"/>
                      <a:pt x="63" y="126"/>
                      <a:pt x="62" y="1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9" name="íślíḋè-Freeform 488">
                <a:extLst>
                  <a:ext uri="{FF2B5EF4-FFF2-40B4-BE49-F238E27FC236}">
                    <a16:creationId xmlns:a16="http://schemas.microsoft.com/office/drawing/2014/main" id="{03DA0FC8-5ED6-4FBC-82F5-F22D37F6AB30}"/>
                  </a:ext>
                </a:extLst>
              </p:cNvPr>
              <p:cNvSpPr>
                <a:spLocks/>
              </p:cNvSpPr>
              <p:nvPr/>
            </p:nvSpPr>
            <p:spPr bwMode="auto">
              <a:xfrm>
                <a:off x="3479" y="2183"/>
                <a:ext cx="68" cy="139"/>
              </a:xfrm>
              <a:custGeom>
                <a:avLst/>
                <a:gdLst>
                  <a:gd name="T0" fmla="*/ 61 w 62"/>
                  <a:gd name="T1" fmla="*/ 123 h 127"/>
                  <a:gd name="T2" fmla="*/ 2 w 62"/>
                  <a:gd name="T3" fmla="*/ 2 h 127"/>
                  <a:gd name="T4" fmla="*/ 0 w 62"/>
                  <a:gd name="T5" fmla="*/ 3 h 127"/>
                  <a:gd name="T6" fmla="*/ 58 w 62"/>
                  <a:gd name="T7" fmla="*/ 125 h 127"/>
                  <a:gd name="T8" fmla="*/ 61 w 62"/>
                  <a:gd name="T9" fmla="*/ 123 h 127"/>
                </a:gdLst>
                <a:ahLst/>
                <a:cxnLst>
                  <a:cxn ang="0">
                    <a:pos x="T0" y="T1"/>
                  </a:cxn>
                  <a:cxn ang="0">
                    <a:pos x="T2" y="T3"/>
                  </a:cxn>
                  <a:cxn ang="0">
                    <a:pos x="T4" y="T5"/>
                  </a:cxn>
                  <a:cxn ang="0">
                    <a:pos x="T6" y="T7"/>
                  </a:cxn>
                  <a:cxn ang="0">
                    <a:pos x="T8" y="T9"/>
                  </a:cxn>
                </a:cxnLst>
                <a:rect l="0" t="0" r="r" b="b"/>
                <a:pathLst>
                  <a:path w="62" h="127">
                    <a:moveTo>
                      <a:pt x="61" y="123"/>
                    </a:moveTo>
                    <a:cubicBezTo>
                      <a:pt x="43" y="82"/>
                      <a:pt x="22" y="42"/>
                      <a:pt x="2" y="2"/>
                    </a:cubicBezTo>
                    <a:cubicBezTo>
                      <a:pt x="2" y="0"/>
                      <a:pt x="0" y="1"/>
                      <a:pt x="0" y="3"/>
                    </a:cubicBezTo>
                    <a:cubicBezTo>
                      <a:pt x="16" y="44"/>
                      <a:pt x="39" y="84"/>
                      <a:pt x="58" y="125"/>
                    </a:cubicBezTo>
                    <a:cubicBezTo>
                      <a:pt x="59" y="127"/>
                      <a:pt x="62" y="126"/>
                      <a:pt x="61" y="12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0" name="íślíḋè-Freeform 489">
                <a:extLst>
                  <a:ext uri="{FF2B5EF4-FFF2-40B4-BE49-F238E27FC236}">
                    <a16:creationId xmlns:a16="http://schemas.microsoft.com/office/drawing/2014/main" id="{FF160784-E2C5-4A96-A7C0-E5F9AAC21967}"/>
                  </a:ext>
                </a:extLst>
              </p:cNvPr>
              <p:cNvSpPr>
                <a:spLocks/>
              </p:cNvSpPr>
              <p:nvPr/>
            </p:nvSpPr>
            <p:spPr bwMode="auto">
              <a:xfrm>
                <a:off x="5053" y="3068"/>
                <a:ext cx="307" cy="379"/>
              </a:xfrm>
              <a:custGeom>
                <a:avLst/>
                <a:gdLst>
                  <a:gd name="T0" fmla="*/ 275 w 278"/>
                  <a:gd name="T1" fmla="*/ 1 h 344"/>
                  <a:gd name="T2" fmla="*/ 212 w 278"/>
                  <a:gd name="T3" fmla="*/ 79 h 344"/>
                  <a:gd name="T4" fmla="*/ 141 w 278"/>
                  <a:gd name="T5" fmla="*/ 163 h 344"/>
                  <a:gd name="T6" fmla="*/ 1 w 278"/>
                  <a:gd name="T7" fmla="*/ 342 h 344"/>
                  <a:gd name="T8" fmla="*/ 2 w 278"/>
                  <a:gd name="T9" fmla="*/ 343 h 344"/>
                  <a:gd name="T10" fmla="*/ 150 w 278"/>
                  <a:gd name="T11" fmla="*/ 170 h 344"/>
                  <a:gd name="T12" fmla="*/ 213 w 278"/>
                  <a:gd name="T13" fmla="*/ 88 h 344"/>
                  <a:gd name="T14" fmla="*/ 277 w 278"/>
                  <a:gd name="T15" fmla="*/ 3 h 344"/>
                  <a:gd name="T16" fmla="*/ 275 w 278"/>
                  <a:gd name="T17"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344">
                    <a:moveTo>
                      <a:pt x="275" y="1"/>
                    </a:moveTo>
                    <a:cubicBezTo>
                      <a:pt x="251" y="25"/>
                      <a:pt x="232" y="52"/>
                      <a:pt x="212" y="79"/>
                    </a:cubicBezTo>
                    <a:cubicBezTo>
                      <a:pt x="189" y="108"/>
                      <a:pt x="162" y="133"/>
                      <a:pt x="141" y="163"/>
                    </a:cubicBezTo>
                    <a:cubicBezTo>
                      <a:pt x="97" y="224"/>
                      <a:pt x="53" y="286"/>
                      <a:pt x="1" y="342"/>
                    </a:cubicBezTo>
                    <a:cubicBezTo>
                      <a:pt x="0" y="342"/>
                      <a:pt x="1" y="344"/>
                      <a:pt x="2" y="343"/>
                    </a:cubicBezTo>
                    <a:cubicBezTo>
                      <a:pt x="56" y="291"/>
                      <a:pt x="107" y="231"/>
                      <a:pt x="150" y="170"/>
                    </a:cubicBezTo>
                    <a:cubicBezTo>
                      <a:pt x="170" y="142"/>
                      <a:pt x="193" y="116"/>
                      <a:pt x="213" y="88"/>
                    </a:cubicBezTo>
                    <a:cubicBezTo>
                      <a:pt x="233" y="59"/>
                      <a:pt x="253" y="30"/>
                      <a:pt x="277" y="3"/>
                    </a:cubicBezTo>
                    <a:cubicBezTo>
                      <a:pt x="278" y="1"/>
                      <a:pt x="276" y="0"/>
                      <a:pt x="275"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1" name="íślíḋè-Freeform 490">
                <a:extLst>
                  <a:ext uri="{FF2B5EF4-FFF2-40B4-BE49-F238E27FC236}">
                    <a16:creationId xmlns:a16="http://schemas.microsoft.com/office/drawing/2014/main" id="{BFF44361-EAA9-40D4-B725-88B3FAED2BA7}"/>
                  </a:ext>
                </a:extLst>
              </p:cNvPr>
              <p:cNvSpPr>
                <a:spLocks/>
              </p:cNvSpPr>
              <p:nvPr/>
            </p:nvSpPr>
            <p:spPr bwMode="auto">
              <a:xfrm>
                <a:off x="2233" y="3019"/>
                <a:ext cx="320" cy="61"/>
              </a:xfrm>
              <a:custGeom>
                <a:avLst/>
                <a:gdLst>
                  <a:gd name="T0" fmla="*/ 288 w 290"/>
                  <a:gd name="T1" fmla="*/ 0 h 56"/>
                  <a:gd name="T2" fmla="*/ 233 w 290"/>
                  <a:gd name="T3" fmla="*/ 7 h 56"/>
                  <a:gd name="T4" fmla="*/ 156 w 290"/>
                  <a:gd name="T5" fmla="*/ 21 h 56"/>
                  <a:gd name="T6" fmla="*/ 4 w 290"/>
                  <a:gd name="T7" fmla="*/ 46 h 56"/>
                  <a:gd name="T8" fmla="*/ 3 w 290"/>
                  <a:gd name="T9" fmla="*/ 52 h 56"/>
                  <a:gd name="T10" fmla="*/ 3 w 290"/>
                  <a:gd name="T11" fmla="*/ 55 h 56"/>
                  <a:gd name="T12" fmla="*/ 5 w 290"/>
                  <a:gd name="T13" fmla="*/ 55 h 56"/>
                  <a:gd name="T14" fmla="*/ 73 w 290"/>
                  <a:gd name="T15" fmla="*/ 49 h 56"/>
                  <a:gd name="T16" fmla="*/ 149 w 290"/>
                  <a:gd name="T17" fmla="*/ 33 h 56"/>
                  <a:gd name="T18" fmla="*/ 216 w 290"/>
                  <a:gd name="T19" fmla="*/ 18 h 56"/>
                  <a:gd name="T20" fmla="*/ 289 w 290"/>
                  <a:gd name="T21" fmla="*/ 2 h 56"/>
                  <a:gd name="T22" fmla="*/ 288 w 290"/>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56">
                    <a:moveTo>
                      <a:pt x="288" y="0"/>
                    </a:moveTo>
                    <a:cubicBezTo>
                      <a:pt x="270" y="0"/>
                      <a:pt x="251" y="2"/>
                      <a:pt x="233" y="7"/>
                    </a:cubicBezTo>
                    <a:cubicBezTo>
                      <a:pt x="207" y="13"/>
                      <a:pt x="182" y="17"/>
                      <a:pt x="156" y="21"/>
                    </a:cubicBezTo>
                    <a:cubicBezTo>
                      <a:pt x="105" y="29"/>
                      <a:pt x="55" y="41"/>
                      <a:pt x="4" y="46"/>
                    </a:cubicBezTo>
                    <a:cubicBezTo>
                      <a:pt x="0" y="47"/>
                      <a:pt x="0" y="51"/>
                      <a:pt x="3" y="52"/>
                    </a:cubicBezTo>
                    <a:cubicBezTo>
                      <a:pt x="3" y="53"/>
                      <a:pt x="3" y="54"/>
                      <a:pt x="3" y="55"/>
                    </a:cubicBezTo>
                    <a:cubicBezTo>
                      <a:pt x="3" y="56"/>
                      <a:pt x="5" y="56"/>
                      <a:pt x="5" y="55"/>
                    </a:cubicBezTo>
                    <a:cubicBezTo>
                      <a:pt x="5" y="54"/>
                      <a:pt x="67" y="50"/>
                      <a:pt x="73" y="49"/>
                    </a:cubicBezTo>
                    <a:cubicBezTo>
                      <a:pt x="99" y="45"/>
                      <a:pt x="124" y="39"/>
                      <a:pt x="149" y="33"/>
                    </a:cubicBezTo>
                    <a:cubicBezTo>
                      <a:pt x="172" y="28"/>
                      <a:pt x="194" y="24"/>
                      <a:pt x="216" y="18"/>
                    </a:cubicBezTo>
                    <a:cubicBezTo>
                      <a:pt x="239" y="11"/>
                      <a:pt x="264" y="4"/>
                      <a:pt x="289" y="2"/>
                    </a:cubicBezTo>
                    <a:cubicBezTo>
                      <a:pt x="290" y="2"/>
                      <a:pt x="290" y="0"/>
                      <a:pt x="288"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2" name="íślíḋè-Freeform 491">
                <a:extLst>
                  <a:ext uri="{FF2B5EF4-FFF2-40B4-BE49-F238E27FC236}">
                    <a16:creationId xmlns:a16="http://schemas.microsoft.com/office/drawing/2014/main" id="{DCC1531B-AF25-41FC-B4AD-DD1094EBFB44}"/>
                  </a:ext>
                </a:extLst>
              </p:cNvPr>
              <p:cNvSpPr>
                <a:spLocks/>
              </p:cNvSpPr>
              <p:nvPr/>
            </p:nvSpPr>
            <p:spPr bwMode="auto">
              <a:xfrm>
                <a:off x="2271" y="3690"/>
                <a:ext cx="186" cy="68"/>
              </a:xfrm>
              <a:custGeom>
                <a:avLst/>
                <a:gdLst>
                  <a:gd name="T0" fmla="*/ 167 w 169"/>
                  <a:gd name="T1" fmla="*/ 42 h 62"/>
                  <a:gd name="T2" fmla="*/ 108 w 169"/>
                  <a:gd name="T3" fmla="*/ 12 h 62"/>
                  <a:gd name="T4" fmla="*/ 53 w 169"/>
                  <a:gd name="T5" fmla="*/ 35 h 62"/>
                  <a:gd name="T6" fmla="*/ 2 w 169"/>
                  <a:gd name="T7" fmla="*/ 57 h 62"/>
                  <a:gd name="T8" fmla="*/ 4 w 169"/>
                  <a:gd name="T9" fmla="*/ 60 h 62"/>
                  <a:gd name="T10" fmla="*/ 49 w 169"/>
                  <a:gd name="T11" fmla="*/ 44 h 62"/>
                  <a:gd name="T12" fmla="*/ 87 w 169"/>
                  <a:gd name="T13" fmla="*/ 29 h 62"/>
                  <a:gd name="T14" fmla="*/ 135 w 169"/>
                  <a:gd name="T15" fmla="*/ 21 h 62"/>
                  <a:gd name="T16" fmla="*/ 164 w 169"/>
                  <a:gd name="T17" fmla="*/ 45 h 62"/>
                  <a:gd name="T18" fmla="*/ 167 w 169"/>
                  <a:gd name="T19"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62">
                    <a:moveTo>
                      <a:pt x="167" y="42"/>
                    </a:moveTo>
                    <a:cubicBezTo>
                      <a:pt x="150" y="25"/>
                      <a:pt x="134" y="0"/>
                      <a:pt x="108" y="12"/>
                    </a:cubicBezTo>
                    <a:cubicBezTo>
                      <a:pt x="90" y="19"/>
                      <a:pt x="72" y="28"/>
                      <a:pt x="53" y="35"/>
                    </a:cubicBezTo>
                    <a:cubicBezTo>
                      <a:pt x="35" y="42"/>
                      <a:pt x="18" y="46"/>
                      <a:pt x="2" y="57"/>
                    </a:cubicBezTo>
                    <a:cubicBezTo>
                      <a:pt x="0" y="59"/>
                      <a:pt x="2" y="62"/>
                      <a:pt x="4" y="60"/>
                    </a:cubicBezTo>
                    <a:cubicBezTo>
                      <a:pt x="18" y="52"/>
                      <a:pt x="34" y="48"/>
                      <a:pt x="49" y="44"/>
                    </a:cubicBezTo>
                    <a:cubicBezTo>
                      <a:pt x="62" y="40"/>
                      <a:pt x="75" y="34"/>
                      <a:pt x="87" y="29"/>
                    </a:cubicBezTo>
                    <a:cubicBezTo>
                      <a:pt x="101" y="24"/>
                      <a:pt x="122" y="11"/>
                      <a:pt x="135" y="21"/>
                    </a:cubicBezTo>
                    <a:cubicBezTo>
                      <a:pt x="145" y="29"/>
                      <a:pt x="154" y="38"/>
                      <a:pt x="164" y="45"/>
                    </a:cubicBezTo>
                    <a:cubicBezTo>
                      <a:pt x="167" y="47"/>
                      <a:pt x="169" y="44"/>
                      <a:pt x="167" y="4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3" name="íślíḋè-Freeform 492">
                <a:extLst>
                  <a:ext uri="{FF2B5EF4-FFF2-40B4-BE49-F238E27FC236}">
                    <a16:creationId xmlns:a16="http://schemas.microsoft.com/office/drawing/2014/main" id="{C002222B-9005-4CE0-AA34-FB33B36694F6}"/>
                  </a:ext>
                </a:extLst>
              </p:cNvPr>
              <p:cNvSpPr>
                <a:spLocks/>
              </p:cNvSpPr>
              <p:nvPr/>
            </p:nvSpPr>
            <p:spPr bwMode="auto">
              <a:xfrm>
                <a:off x="2452" y="3632"/>
                <a:ext cx="110" cy="46"/>
              </a:xfrm>
              <a:custGeom>
                <a:avLst/>
                <a:gdLst>
                  <a:gd name="T0" fmla="*/ 95 w 100"/>
                  <a:gd name="T1" fmla="*/ 2 h 41"/>
                  <a:gd name="T2" fmla="*/ 3 w 100"/>
                  <a:gd name="T3" fmla="*/ 35 h 41"/>
                  <a:gd name="T4" fmla="*/ 5 w 100"/>
                  <a:gd name="T5" fmla="*/ 40 h 41"/>
                  <a:gd name="T6" fmla="*/ 96 w 100"/>
                  <a:gd name="T7" fmla="*/ 7 h 41"/>
                  <a:gd name="T8" fmla="*/ 95 w 100"/>
                  <a:gd name="T9" fmla="*/ 2 h 41"/>
                </a:gdLst>
                <a:ahLst/>
                <a:cxnLst>
                  <a:cxn ang="0">
                    <a:pos x="T0" y="T1"/>
                  </a:cxn>
                  <a:cxn ang="0">
                    <a:pos x="T2" y="T3"/>
                  </a:cxn>
                  <a:cxn ang="0">
                    <a:pos x="T4" y="T5"/>
                  </a:cxn>
                  <a:cxn ang="0">
                    <a:pos x="T6" y="T7"/>
                  </a:cxn>
                  <a:cxn ang="0">
                    <a:pos x="T8" y="T9"/>
                  </a:cxn>
                </a:cxnLst>
                <a:rect l="0" t="0" r="r" b="b"/>
                <a:pathLst>
                  <a:path w="100" h="41">
                    <a:moveTo>
                      <a:pt x="95" y="2"/>
                    </a:moveTo>
                    <a:cubicBezTo>
                      <a:pt x="64" y="12"/>
                      <a:pt x="32" y="21"/>
                      <a:pt x="3" y="35"/>
                    </a:cubicBezTo>
                    <a:cubicBezTo>
                      <a:pt x="0" y="36"/>
                      <a:pt x="2" y="41"/>
                      <a:pt x="5" y="40"/>
                    </a:cubicBezTo>
                    <a:cubicBezTo>
                      <a:pt x="35" y="27"/>
                      <a:pt x="66" y="19"/>
                      <a:pt x="96" y="7"/>
                    </a:cubicBezTo>
                    <a:cubicBezTo>
                      <a:pt x="100" y="6"/>
                      <a:pt x="98" y="0"/>
                      <a:pt x="95" y="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4" name="íślíḋè-Freeform 493">
                <a:extLst>
                  <a:ext uri="{FF2B5EF4-FFF2-40B4-BE49-F238E27FC236}">
                    <a16:creationId xmlns:a16="http://schemas.microsoft.com/office/drawing/2014/main" id="{E67D21FF-AF5B-40AE-AC34-5CE01FA643F8}"/>
                  </a:ext>
                </a:extLst>
              </p:cNvPr>
              <p:cNvSpPr>
                <a:spLocks/>
              </p:cNvSpPr>
              <p:nvPr/>
            </p:nvSpPr>
            <p:spPr bwMode="auto">
              <a:xfrm>
                <a:off x="3032" y="3212"/>
                <a:ext cx="1" cy="1"/>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5" name="is1ide-Freeform 494">
                <a:extLst>
                  <a:ext uri="{FF2B5EF4-FFF2-40B4-BE49-F238E27FC236}">
                    <a16:creationId xmlns:a16="http://schemas.microsoft.com/office/drawing/2014/main" id="{0C94E4BC-7117-47DB-8CAB-DD11A6F3E87F}"/>
                  </a:ext>
                </a:extLst>
              </p:cNvPr>
              <p:cNvSpPr>
                <a:spLocks/>
              </p:cNvSpPr>
              <p:nvPr/>
            </p:nvSpPr>
            <p:spPr bwMode="auto">
              <a:xfrm>
                <a:off x="2802" y="2784"/>
                <a:ext cx="245" cy="115"/>
              </a:xfrm>
              <a:custGeom>
                <a:avLst/>
                <a:gdLst>
                  <a:gd name="T0" fmla="*/ 219 w 222"/>
                  <a:gd name="T1" fmla="*/ 98 h 104"/>
                  <a:gd name="T2" fmla="*/ 105 w 222"/>
                  <a:gd name="T3" fmla="*/ 44 h 104"/>
                  <a:gd name="T4" fmla="*/ 5 w 222"/>
                  <a:gd name="T5" fmla="*/ 2 h 104"/>
                  <a:gd name="T6" fmla="*/ 2 w 222"/>
                  <a:gd name="T7" fmla="*/ 5 h 104"/>
                  <a:gd name="T8" fmla="*/ 89 w 222"/>
                  <a:gd name="T9" fmla="*/ 50 h 104"/>
                  <a:gd name="T10" fmla="*/ 216 w 222"/>
                  <a:gd name="T11" fmla="*/ 103 h 104"/>
                  <a:gd name="T12" fmla="*/ 219 w 222"/>
                  <a:gd name="T13" fmla="*/ 98 h 104"/>
                </a:gdLst>
                <a:ahLst/>
                <a:cxnLst>
                  <a:cxn ang="0">
                    <a:pos x="T0" y="T1"/>
                  </a:cxn>
                  <a:cxn ang="0">
                    <a:pos x="T2" y="T3"/>
                  </a:cxn>
                  <a:cxn ang="0">
                    <a:pos x="T4" y="T5"/>
                  </a:cxn>
                  <a:cxn ang="0">
                    <a:pos x="T6" y="T7"/>
                  </a:cxn>
                  <a:cxn ang="0">
                    <a:pos x="T8" y="T9"/>
                  </a:cxn>
                  <a:cxn ang="0">
                    <a:pos x="T10" y="T11"/>
                  </a:cxn>
                  <a:cxn ang="0">
                    <a:pos x="T12" y="T13"/>
                  </a:cxn>
                </a:cxnLst>
                <a:rect l="0" t="0" r="r" b="b"/>
                <a:pathLst>
                  <a:path w="222" h="104">
                    <a:moveTo>
                      <a:pt x="219" y="98"/>
                    </a:moveTo>
                    <a:cubicBezTo>
                      <a:pt x="184" y="75"/>
                      <a:pt x="143" y="59"/>
                      <a:pt x="105" y="44"/>
                    </a:cubicBezTo>
                    <a:cubicBezTo>
                      <a:pt x="71" y="30"/>
                      <a:pt x="35" y="23"/>
                      <a:pt x="5" y="2"/>
                    </a:cubicBezTo>
                    <a:cubicBezTo>
                      <a:pt x="2" y="0"/>
                      <a:pt x="0" y="3"/>
                      <a:pt x="2" y="5"/>
                    </a:cubicBezTo>
                    <a:cubicBezTo>
                      <a:pt x="26" y="30"/>
                      <a:pt x="57" y="39"/>
                      <a:pt x="89" y="50"/>
                    </a:cubicBezTo>
                    <a:cubicBezTo>
                      <a:pt x="132" y="65"/>
                      <a:pt x="172" y="90"/>
                      <a:pt x="216" y="103"/>
                    </a:cubicBezTo>
                    <a:cubicBezTo>
                      <a:pt x="218" y="104"/>
                      <a:pt x="222" y="100"/>
                      <a:pt x="219" y="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6" name="is1ide-Freeform 495">
                <a:extLst>
                  <a:ext uri="{FF2B5EF4-FFF2-40B4-BE49-F238E27FC236}">
                    <a16:creationId xmlns:a16="http://schemas.microsoft.com/office/drawing/2014/main" id="{838E94B2-02C1-4477-8560-8B2171696D5C}"/>
                  </a:ext>
                </a:extLst>
              </p:cNvPr>
              <p:cNvSpPr>
                <a:spLocks/>
              </p:cNvSpPr>
              <p:nvPr/>
            </p:nvSpPr>
            <p:spPr bwMode="auto">
              <a:xfrm>
                <a:off x="3045" y="3213"/>
                <a:ext cx="464" cy="334"/>
              </a:xfrm>
              <a:custGeom>
                <a:avLst/>
                <a:gdLst>
                  <a:gd name="T0" fmla="*/ 416 w 421"/>
                  <a:gd name="T1" fmla="*/ 267 h 303"/>
                  <a:gd name="T2" fmla="*/ 373 w 421"/>
                  <a:gd name="T3" fmla="*/ 245 h 303"/>
                  <a:gd name="T4" fmla="*/ 318 w 421"/>
                  <a:gd name="T5" fmla="*/ 210 h 303"/>
                  <a:gd name="T6" fmla="*/ 212 w 421"/>
                  <a:gd name="T7" fmla="*/ 142 h 303"/>
                  <a:gd name="T8" fmla="*/ 105 w 421"/>
                  <a:gd name="T9" fmla="*/ 72 h 303"/>
                  <a:gd name="T10" fmla="*/ 59 w 421"/>
                  <a:gd name="T11" fmla="*/ 37 h 303"/>
                  <a:gd name="T12" fmla="*/ 57 w 421"/>
                  <a:gd name="T13" fmla="*/ 29 h 303"/>
                  <a:gd name="T14" fmla="*/ 51 w 421"/>
                  <a:gd name="T15" fmla="*/ 30 h 303"/>
                  <a:gd name="T16" fmla="*/ 51 w 421"/>
                  <a:gd name="T17" fmla="*/ 31 h 303"/>
                  <a:gd name="T18" fmla="*/ 36 w 421"/>
                  <a:gd name="T19" fmla="*/ 21 h 303"/>
                  <a:gd name="T20" fmla="*/ 10 w 421"/>
                  <a:gd name="T21" fmla="*/ 2 h 303"/>
                  <a:gd name="T22" fmla="*/ 7 w 421"/>
                  <a:gd name="T23" fmla="*/ 1 h 303"/>
                  <a:gd name="T24" fmla="*/ 9 w 421"/>
                  <a:gd name="T25" fmla="*/ 17 h 303"/>
                  <a:gd name="T26" fmla="*/ 30 w 421"/>
                  <a:gd name="T27" fmla="*/ 32 h 303"/>
                  <a:gd name="T28" fmla="*/ 53 w 421"/>
                  <a:gd name="T29" fmla="*/ 51 h 303"/>
                  <a:gd name="T30" fmla="*/ 48 w 421"/>
                  <a:gd name="T31" fmla="*/ 108 h 303"/>
                  <a:gd name="T32" fmla="*/ 1 w 421"/>
                  <a:gd name="T33" fmla="*/ 12 h 303"/>
                  <a:gd name="T34" fmla="*/ 0 w 421"/>
                  <a:gd name="T35" fmla="*/ 12 h 303"/>
                  <a:gd name="T36" fmla="*/ 48 w 421"/>
                  <a:gd name="T37" fmla="*/ 111 h 303"/>
                  <a:gd name="T38" fmla="*/ 46 w 421"/>
                  <a:gd name="T39" fmla="*/ 129 h 303"/>
                  <a:gd name="T40" fmla="*/ 45 w 421"/>
                  <a:gd name="T41" fmla="*/ 157 h 303"/>
                  <a:gd name="T42" fmla="*/ 29 w 421"/>
                  <a:gd name="T43" fmla="*/ 124 h 303"/>
                  <a:gd name="T44" fmla="*/ 28 w 421"/>
                  <a:gd name="T45" fmla="*/ 124 h 303"/>
                  <a:gd name="T46" fmla="*/ 45 w 421"/>
                  <a:gd name="T47" fmla="*/ 158 h 303"/>
                  <a:gd name="T48" fmla="*/ 45 w 421"/>
                  <a:gd name="T49" fmla="*/ 190 h 303"/>
                  <a:gd name="T50" fmla="*/ 22 w 421"/>
                  <a:gd name="T51" fmla="*/ 146 h 303"/>
                  <a:gd name="T52" fmla="*/ 21 w 421"/>
                  <a:gd name="T53" fmla="*/ 147 h 303"/>
                  <a:gd name="T54" fmla="*/ 45 w 421"/>
                  <a:gd name="T55" fmla="*/ 193 h 303"/>
                  <a:gd name="T56" fmla="*/ 45 w 421"/>
                  <a:gd name="T57" fmla="*/ 218 h 303"/>
                  <a:gd name="T58" fmla="*/ 53 w 421"/>
                  <a:gd name="T59" fmla="*/ 217 h 303"/>
                  <a:gd name="T60" fmla="*/ 53 w 421"/>
                  <a:gd name="T61" fmla="*/ 208 h 303"/>
                  <a:gd name="T62" fmla="*/ 104 w 421"/>
                  <a:gd name="T63" fmla="*/ 302 h 303"/>
                  <a:gd name="T64" fmla="*/ 105 w 421"/>
                  <a:gd name="T65" fmla="*/ 301 h 303"/>
                  <a:gd name="T66" fmla="*/ 53 w 421"/>
                  <a:gd name="T67" fmla="*/ 205 h 303"/>
                  <a:gd name="T68" fmla="*/ 53 w 421"/>
                  <a:gd name="T69" fmla="*/ 174 h 303"/>
                  <a:gd name="T70" fmla="*/ 109 w 421"/>
                  <a:gd name="T71" fmla="*/ 277 h 303"/>
                  <a:gd name="T72" fmla="*/ 110 w 421"/>
                  <a:gd name="T73" fmla="*/ 276 h 303"/>
                  <a:gd name="T74" fmla="*/ 53 w 421"/>
                  <a:gd name="T75" fmla="*/ 173 h 303"/>
                  <a:gd name="T76" fmla="*/ 55 w 421"/>
                  <a:gd name="T77" fmla="*/ 126 h 303"/>
                  <a:gd name="T78" fmla="*/ 101 w 421"/>
                  <a:gd name="T79" fmla="*/ 219 h 303"/>
                  <a:gd name="T80" fmla="*/ 100 w 421"/>
                  <a:gd name="T81" fmla="*/ 228 h 303"/>
                  <a:gd name="T82" fmla="*/ 105 w 421"/>
                  <a:gd name="T83" fmla="*/ 228 h 303"/>
                  <a:gd name="T84" fmla="*/ 105 w 421"/>
                  <a:gd name="T85" fmla="*/ 228 h 303"/>
                  <a:gd name="T86" fmla="*/ 117 w 421"/>
                  <a:gd name="T87" fmla="*/ 251 h 303"/>
                  <a:gd name="T88" fmla="*/ 118 w 421"/>
                  <a:gd name="T89" fmla="*/ 251 h 303"/>
                  <a:gd name="T90" fmla="*/ 105 w 421"/>
                  <a:gd name="T91" fmla="*/ 225 h 303"/>
                  <a:gd name="T92" fmla="*/ 109 w 421"/>
                  <a:gd name="T93" fmla="*/ 101 h 303"/>
                  <a:gd name="T94" fmla="*/ 106 w 421"/>
                  <a:gd name="T95" fmla="*/ 101 h 303"/>
                  <a:gd name="T96" fmla="*/ 101 w 421"/>
                  <a:gd name="T97" fmla="*/ 216 h 303"/>
                  <a:gd name="T98" fmla="*/ 55 w 421"/>
                  <a:gd name="T99" fmla="*/ 123 h 303"/>
                  <a:gd name="T100" fmla="*/ 55 w 421"/>
                  <a:gd name="T101" fmla="*/ 115 h 303"/>
                  <a:gd name="T102" fmla="*/ 60 w 421"/>
                  <a:gd name="T103" fmla="*/ 56 h 303"/>
                  <a:gd name="T104" fmla="*/ 111 w 421"/>
                  <a:gd name="T105" fmla="*/ 99 h 303"/>
                  <a:gd name="T106" fmla="*/ 175 w 421"/>
                  <a:gd name="T107" fmla="*/ 139 h 303"/>
                  <a:gd name="T108" fmla="*/ 295 w 421"/>
                  <a:gd name="T109" fmla="*/ 217 h 303"/>
                  <a:gd name="T110" fmla="*/ 349 w 421"/>
                  <a:gd name="T111" fmla="*/ 251 h 303"/>
                  <a:gd name="T112" fmla="*/ 410 w 421"/>
                  <a:gd name="T113" fmla="*/ 276 h 303"/>
                  <a:gd name="T114" fmla="*/ 416 w 421"/>
                  <a:gd name="T115" fmla="*/ 26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1" h="303">
                    <a:moveTo>
                      <a:pt x="416" y="267"/>
                    </a:moveTo>
                    <a:cubicBezTo>
                      <a:pt x="402" y="258"/>
                      <a:pt x="387" y="252"/>
                      <a:pt x="373" y="245"/>
                    </a:cubicBezTo>
                    <a:cubicBezTo>
                      <a:pt x="353" y="237"/>
                      <a:pt x="336" y="222"/>
                      <a:pt x="318" y="210"/>
                    </a:cubicBezTo>
                    <a:cubicBezTo>
                      <a:pt x="283" y="187"/>
                      <a:pt x="247" y="165"/>
                      <a:pt x="212" y="142"/>
                    </a:cubicBezTo>
                    <a:cubicBezTo>
                      <a:pt x="176" y="119"/>
                      <a:pt x="139" y="98"/>
                      <a:pt x="105" y="72"/>
                    </a:cubicBezTo>
                    <a:cubicBezTo>
                      <a:pt x="89" y="60"/>
                      <a:pt x="74" y="48"/>
                      <a:pt x="59" y="37"/>
                    </a:cubicBezTo>
                    <a:cubicBezTo>
                      <a:pt x="58" y="34"/>
                      <a:pt x="58" y="31"/>
                      <a:pt x="57" y="29"/>
                    </a:cubicBezTo>
                    <a:cubicBezTo>
                      <a:pt x="56" y="25"/>
                      <a:pt x="50" y="27"/>
                      <a:pt x="51" y="30"/>
                    </a:cubicBezTo>
                    <a:cubicBezTo>
                      <a:pt x="51" y="30"/>
                      <a:pt x="51" y="31"/>
                      <a:pt x="51" y="31"/>
                    </a:cubicBezTo>
                    <a:cubicBezTo>
                      <a:pt x="46" y="27"/>
                      <a:pt x="42" y="24"/>
                      <a:pt x="36" y="21"/>
                    </a:cubicBezTo>
                    <a:cubicBezTo>
                      <a:pt x="32" y="18"/>
                      <a:pt x="8" y="11"/>
                      <a:pt x="10" y="2"/>
                    </a:cubicBezTo>
                    <a:cubicBezTo>
                      <a:pt x="10" y="1"/>
                      <a:pt x="8" y="0"/>
                      <a:pt x="7" y="1"/>
                    </a:cubicBezTo>
                    <a:cubicBezTo>
                      <a:pt x="3" y="8"/>
                      <a:pt x="4" y="11"/>
                      <a:pt x="9" y="17"/>
                    </a:cubicBezTo>
                    <a:cubicBezTo>
                      <a:pt x="15" y="24"/>
                      <a:pt x="22" y="27"/>
                      <a:pt x="30" y="32"/>
                    </a:cubicBezTo>
                    <a:cubicBezTo>
                      <a:pt x="38" y="37"/>
                      <a:pt x="45" y="44"/>
                      <a:pt x="53" y="51"/>
                    </a:cubicBezTo>
                    <a:cubicBezTo>
                      <a:pt x="53" y="69"/>
                      <a:pt x="50" y="89"/>
                      <a:pt x="48" y="108"/>
                    </a:cubicBezTo>
                    <a:cubicBezTo>
                      <a:pt x="32" y="76"/>
                      <a:pt x="17" y="44"/>
                      <a:pt x="1" y="12"/>
                    </a:cubicBezTo>
                    <a:cubicBezTo>
                      <a:pt x="1" y="11"/>
                      <a:pt x="0" y="12"/>
                      <a:pt x="0" y="12"/>
                    </a:cubicBezTo>
                    <a:cubicBezTo>
                      <a:pt x="16" y="45"/>
                      <a:pt x="32" y="78"/>
                      <a:pt x="48" y="111"/>
                    </a:cubicBezTo>
                    <a:cubicBezTo>
                      <a:pt x="47" y="117"/>
                      <a:pt x="46" y="123"/>
                      <a:pt x="46" y="129"/>
                    </a:cubicBezTo>
                    <a:cubicBezTo>
                      <a:pt x="46" y="138"/>
                      <a:pt x="45" y="147"/>
                      <a:pt x="45" y="157"/>
                    </a:cubicBezTo>
                    <a:cubicBezTo>
                      <a:pt x="40" y="146"/>
                      <a:pt x="34" y="135"/>
                      <a:pt x="29" y="124"/>
                    </a:cubicBezTo>
                    <a:cubicBezTo>
                      <a:pt x="29" y="123"/>
                      <a:pt x="28" y="124"/>
                      <a:pt x="28" y="124"/>
                    </a:cubicBezTo>
                    <a:cubicBezTo>
                      <a:pt x="34" y="135"/>
                      <a:pt x="39" y="147"/>
                      <a:pt x="45" y="158"/>
                    </a:cubicBezTo>
                    <a:cubicBezTo>
                      <a:pt x="45" y="169"/>
                      <a:pt x="45" y="179"/>
                      <a:pt x="45" y="190"/>
                    </a:cubicBezTo>
                    <a:cubicBezTo>
                      <a:pt x="37" y="176"/>
                      <a:pt x="29" y="161"/>
                      <a:pt x="22" y="146"/>
                    </a:cubicBezTo>
                    <a:cubicBezTo>
                      <a:pt x="21" y="146"/>
                      <a:pt x="20" y="146"/>
                      <a:pt x="21" y="147"/>
                    </a:cubicBezTo>
                    <a:cubicBezTo>
                      <a:pt x="29" y="162"/>
                      <a:pt x="37" y="178"/>
                      <a:pt x="45" y="193"/>
                    </a:cubicBezTo>
                    <a:cubicBezTo>
                      <a:pt x="45" y="201"/>
                      <a:pt x="45" y="210"/>
                      <a:pt x="45" y="218"/>
                    </a:cubicBezTo>
                    <a:cubicBezTo>
                      <a:pt x="45" y="223"/>
                      <a:pt x="53" y="222"/>
                      <a:pt x="53" y="217"/>
                    </a:cubicBezTo>
                    <a:cubicBezTo>
                      <a:pt x="53" y="214"/>
                      <a:pt x="53" y="211"/>
                      <a:pt x="53" y="208"/>
                    </a:cubicBezTo>
                    <a:cubicBezTo>
                      <a:pt x="70" y="239"/>
                      <a:pt x="87" y="271"/>
                      <a:pt x="104" y="302"/>
                    </a:cubicBezTo>
                    <a:cubicBezTo>
                      <a:pt x="105" y="303"/>
                      <a:pt x="106" y="302"/>
                      <a:pt x="105" y="301"/>
                    </a:cubicBezTo>
                    <a:cubicBezTo>
                      <a:pt x="88" y="269"/>
                      <a:pt x="70" y="237"/>
                      <a:pt x="53" y="205"/>
                    </a:cubicBezTo>
                    <a:cubicBezTo>
                      <a:pt x="53" y="195"/>
                      <a:pt x="53" y="184"/>
                      <a:pt x="53" y="174"/>
                    </a:cubicBezTo>
                    <a:cubicBezTo>
                      <a:pt x="71" y="209"/>
                      <a:pt x="90" y="243"/>
                      <a:pt x="109" y="277"/>
                    </a:cubicBezTo>
                    <a:cubicBezTo>
                      <a:pt x="110" y="277"/>
                      <a:pt x="111" y="276"/>
                      <a:pt x="110" y="276"/>
                    </a:cubicBezTo>
                    <a:cubicBezTo>
                      <a:pt x="91" y="242"/>
                      <a:pt x="72" y="207"/>
                      <a:pt x="53" y="173"/>
                    </a:cubicBezTo>
                    <a:cubicBezTo>
                      <a:pt x="54" y="157"/>
                      <a:pt x="54" y="142"/>
                      <a:pt x="55" y="126"/>
                    </a:cubicBezTo>
                    <a:cubicBezTo>
                      <a:pt x="70" y="157"/>
                      <a:pt x="85" y="188"/>
                      <a:pt x="101" y="219"/>
                    </a:cubicBezTo>
                    <a:cubicBezTo>
                      <a:pt x="100" y="222"/>
                      <a:pt x="100" y="225"/>
                      <a:pt x="100" y="228"/>
                    </a:cubicBezTo>
                    <a:cubicBezTo>
                      <a:pt x="99" y="231"/>
                      <a:pt x="104" y="232"/>
                      <a:pt x="105" y="228"/>
                    </a:cubicBezTo>
                    <a:cubicBezTo>
                      <a:pt x="105" y="228"/>
                      <a:pt x="105" y="228"/>
                      <a:pt x="105" y="228"/>
                    </a:cubicBezTo>
                    <a:cubicBezTo>
                      <a:pt x="109" y="235"/>
                      <a:pt x="113" y="243"/>
                      <a:pt x="117" y="251"/>
                    </a:cubicBezTo>
                    <a:cubicBezTo>
                      <a:pt x="117" y="252"/>
                      <a:pt x="119" y="251"/>
                      <a:pt x="118" y="251"/>
                    </a:cubicBezTo>
                    <a:cubicBezTo>
                      <a:pt x="114" y="242"/>
                      <a:pt x="110" y="233"/>
                      <a:pt x="105" y="225"/>
                    </a:cubicBezTo>
                    <a:cubicBezTo>
                      <a:pt x="110" y="183"/>
                      <a:pt x="112" y="142"/>
                      <a:pt x="109" y="101"/>
                    </a:cubicBezTo>
                    <a:cubicBezTo>
                      <a:pt x="109" y="99"/>
                      <a:pt x="106" y="99"/>
                      <a:pt x="106" y="101"/>
                    </a:cubicBezTo>
                    <a:cubicBezTo>
                      <a:pt x="107" y="140"/>
                      <a:pt x="105" y="178"/>
                      <a:pt x="101" y="216"/>
                    </a:cubicBezTo>
                    <a:cubicBezTo>
                      <a:pt x="86" y="185"/>
                      <a:pt x="70" y="154"/>
                      <a:pt x="55" y="123"/>
                    </a:cubicBezTo>
                    <a:cubicBezTo>
                      <a:pt x="55" y="120"/>
                      <a:pt x="55" y="118"/>
                      <a:pt x="55" y="115"/>
                    </a:cubicBezTo>
                    <a:cubicBezTo>
                      <a:pt x="56" y="96"/>
                      <a:pt x="60" y="76"/>
                      <a:pt x="60" y="56"/>
                    </a:cubicBezTo>
                    <a:cubicBezTo>
                      <a:pt x="77" y="70"/>
                      <a:pt x="94" y="85"/>
                      <a:pt x="111" y="99"/>
                    </a:cubicBezTo>
                    <a:cubicBezTo>
                      <a:pt x="131" y="114"/>
                      <a:pt x="153" y="126"/>
                      <a:pt x="175" y="139"/>
                    </a:cubicBezTo>
                    <a:cubicBezTo>
                      <a:pt x="215" y="165"/>
                      <a:pt x="254" y="192"/>
                      <a:pt x="295" y="217"/>
                    </a:cubicBezTo>
                    <a:cubicBezTo>
                      <a:pt x="313" y="228"/>
                      <a:pt x="330" y="242"/>
                      <a:pt x="349" y="251"/>
                    </a:cubicBezTo>
                    <a:cubicBezTo>
                      <a:pt x="369" y="260"/>
                      <a:pt x="390" y="267"/>
                      <a:pt x="410" y="276"/>
                    </a:cubicBezTo>
                    <a:cubicBezTo>
                      <a:pt x="415" y="279"/>
                      <a:pt x="421" y="270"/>
                      <a:pt x="416" y="2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7" name="is1ide-Freeform 496">
                <a:extLst>
                  <a:ext uri="{FF2B5EF4-FFF2-40B4-BE49-F238E27FC236}">
                    <a16:creationId xmlns:a16="http://schemas.microsoft.com/office/drawing/2014/main" id="{C4F6F925-24C4-4B79-B098-179C61663A5E}"/>
                  </a:ext>
                </a:extLst>
              </p:cNvPr>
              <p:cNvSpPr>
                <a:spLocks/>
              </p:cNvSpPr>
              <p:nvPr/>
            </p:nvSpPr>
            <p:spPr bwMode="auto">
              <a:xfrm>
                <a:off x="3053" y="3396"/>
                <a:ext cx="82" cy="140"/>
              </a:xfrm>
              <a:custGeom>
                <a:avLst/>
                <a:gdLst>
                  <a:gd name="T0" fmla="*/ 73 w 74"/>
                  <a:gd name="T1" fmla="*/ 125 h 127"/>
                  <a:gd name="T2" fmla="*/ 2 w 74"/>
                  <a:gd name="T3" fmla="*/ 1 h 127"/>
                  <a:gd name="T4" fmla="*/ 1 w 74"/>
                  <a:gd name="T5" fmla="*/ 1 h 127"/>
                  <a:gd name="T6" fmla="*/ 72 w 74"/>
                  <a:gd name="T7" fmla="*/ 126 h 127"/>
                  <a:gd name="T8" fmla="*/ 73 w 74"/>
                  <a:gd name="T9" fmla="*/ 125 h 127"/>
                </a:gdLst>
                <a:ahLst/>
                <a:cxnLst>
                  <a:cxn ang="0">
                    <a:pos x="T0" y="T1"/>
                  </a:cxn>
                  <a:cxn ang="0">
                    <a:pos x="T2" y="T3"/>
                  </a:cxn>
                  <a:cxn ang="0">
                    <a:pos x="T4" y="T5"/>
                  </a:cxn>
                  <a:cxn ang="0">
                    <a:pos x="T6" y="T7"/>
                  </a:cxn>
                  <a:cxn ang="0">
                    <a:pos x="T8" y="T9"/>
                  </a:cxn>
                </a:cxnLst>
                <a:rect l="0" t="0" r="r" b="b"/>
                <a:pathLst>
                  <a:path w="74" h="127">
                    <a:moveTo>
                      <a:pt x="73" y="125"/>
                    </a:moveTo>
                    <a:cubicBezTo>
                      <a:pt x="48" y="84"/>
                      <a:pt x="24" y="43"/>
                      <a:pt x="2" y="1"/>
                    </a:cubicBezTo>
                    <a:cubicBezTo>
                      <a:pt x="2" y="0"/>
                      <a:pt x="0" y="0"/>
                      <a:pt x="1" y="1"/>
                    </a:cubicBezTo>
                    <a:cubicBezTo>
                      <a:pt x="23" y="44"/>
                      <a:pt x="47" y="85"/>
                      <a:pt x="72" y="126"/>
                    </a:cubicBezTo>
                    <a:cubicBezTo>
                      <a:pt x="72" y="127"/>
                      <a:pt x="74" y="126"/>
                      <a:pt x="73" y="12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8" name="is1ide-Freeform 497">
                <a:extLst>
                  <a:ext uri="{FF2B5EF4-FFF2-40B4-BE49-F238E27FC236}">
                    <a16:creationId xmlns:a16="http://schemas.microsoft.com/office/drawing/2014/main" id="{C1CB20AB-7AE0-4018-8BB3-B2CCF51F9F62}"/>
                  </a:ext>
                </a:extLst>
              </p:cNvPr>
              <p:cNvSpPr>
                <a:spLocks/>
              </p:cNvSpPr>
              <p:nvPr/>
            </p:nvSpPr>
            <p:spPr bwMode="auto">
              <a:xfrm>
                <a:off x="3211" y="3414"/>
                <a:ext cx="124" cy="236"/>
              </a:xfrm>
              <a:custGeom>
                <a:avLst/>
                <a:gdLst>
                  <a:gd name="T0" fmla="*/ 113 w 113"/>
                  <a:gd name="T1" fmla="*/ 213 h 215"/>
                  <a:gd name="T2" fmla="*/ 1 w 113"/>
                  <a:gd name="T3" fmla="*/ 0 h 215"/>
                  <a:gd name="T4" fmla="*/ 0 w 113"/>
                  <a:gd name="T5" fmla="*/ 0 h 215"/>
                  <a:gd name="T6" fmla="*/ 112 w 113"/>
                  <a:gd name="T7" fmla="*/ 214 h 215"/>
                  <a:gd name="T8" fmla="*/ 113 w 113"/>
                  <a:gd name="T9" fmla="*/ 213 h 215"/>
                </a:gdLst>
                <a:ahLst/>
                <a:cxnLst>
                  <a:cxn ang="0">
                    <a:pos x="T0" y="T1"/>
                  </a:cxn>
                  <a:cxn ang="0">
                    <a:pos x="T2" y="T3"/>
                  </a:cxn>
                  <a:cxn ang="0">
                    <a:pos x="T4" y="T5"/>
                  </a:cxn>
                  <a:cxn ang="0">
                    <a:pos x="T6" y="T7"/>
                  </a:cxn>
                  <a:cxn ang="0">
                    <a:pos x="T8" y="T9"/>
                  </a:cxn>
                </a:cxnLst>
                <a:rect l="0" t="0" r="r" b="b"/>
                <a:pathLst>
                  <a:path w="113" h="215">
                    <a:moveTo>
                      <a:pt x="113" y="213"/>
                    </a:moveTo>
                    <a:cubicBezTo>
                      <a:pt x="74" y="143"/>
                      <a:pt x="36" y="72"/>
                      <a:pt x="1" y="0"/>
                    </a:cubicBezTo>
                    <a:cubicBezTo>
                      <a:pt x="1" y="0"/>
                      <a:pt x="0" y="0"/>
                      <a:pt x="0" y="0"/>
                    </a:cubicBezTo>
                    <a:cubicBezTo>
                      <a:pt x="35" y="73"/>
                      <a:pt x="73" y="144"/>
                      <a:pt x="112" y="214"/>
                    </a:cubicBezTo>
                    <a:cubicBezTo>
                      <a:pt x="112" y="215"/>
                      <a:pt x="113" y="214"/>
                      <a:pt x="113" y="213"/>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9" name="is1ide-Freeform 498">
                <a:extLst>
                  <a:ext uri="{FF2B5EF4-FFF2-40B4-BE49-F238E27FC236}">
                    <a16:creationId xmlns:a16="http://schemas.microsoft.com/office/drawing/2014/main" id="{984CE5B4-9F83-40A3-9FF4-092F48645914}"/>
                  </a:ext>
                </a:extLst>
              </p:cNvPr>
              <p:cNvSpPr>
                <a:spLocks/>
              </p:cNvSpPr>
              <p:nvPr/>
            </p:nvSpPr>
            <p:spPr bwMode="auto">
              <a:xfrm>
                <a:off x="3236" y="3405"/>
                <a:ext cx="142" cy="298"/>
              </a:xfrm>
              <a:custGeom>
                <a:avLst/>
                <a:gdLst>
                  <a:gd name="T0" fmla="*/ 128 w 129"/>
                  <a:gd name="T1" fmla="*/ 269 h 271"/>
                  <a:gd name="T2" fmla="*/ 1 w 129"/>
                  <a:gd name="T3" fmla="*/ 0 h 271"/>
                  <a:gd name="T4" fmla="*/ 0 w 129"/>
                  <a:gd name="T5" fmla="*/ 1 h 271"/>
                  <a:gd name="T6" fmla="*/ 126 w 129"/>
                  <a:gd name="T7" fmla="*/ 270 h 271"/>
                  <a:gd name="T8" fmla="*/ 128 w 129"/>
                  <a:gd name="T9" fmla="*/ 269 h 271"/>
                </a:gdLst>
                <a:ahLst/>
                <a:cxnLst>
                  <a:cxn ang="0">
                    <a:pos x="T0" y="T1"/>
                  </a:cxn>
                  <a:cxn ang="0">
                    <a:pos x="T2" y="T3"/>
                  </a:cxn>
                  <a:cxn ang="0">
                    <a:pos x="T4" y="T5"/>
                  </a:cxn>
                  <a:cxn ang="0">
                    <a:pos x="T6" y="T7"/>
                  </a:cxn>
                  <a:cxn ang="0">
                    <a:pos x="T8" y="T9"/>
                  </a:cxn>
                </a:cxnLst>
                <a:rect l="0" t="0" r="r" b="b"/>
                <a:pathLst>
                  <a:path w="129" h="271">
                    <a:moveTo>
                      <a:pt x="128" y="269"/>
                    </a:moveTo>
                    <a:cubicBezTo>
                      <a:pt x="84" y="181"/>
                      <a:pt x="41" y="91"/>
                      <a:pt x="1" y="0"/>
                    </a:cubicBezTo>
                    <a:cubicBezTo>
                      <a:pt x="1" y="0"/>
                      <a:pt x="0" y="0"/>
                      <a:pt x="0" y="1"/>
                    </a:cubicBezTo>
                    <a:cubicBezTo>
                      <a:pt x="40" y="92"/>
                      <a:pt x="81" y="182"/>
                      <a:pt x="126" y="270"/>
                    </a:cubicBezTo>
                    <a:cubicBezTo>
                      <a:pt x="127" y="271"/>
                      <a:pt x="129" y="271"/>
                      <a:pt x="128" y="2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0" name="is1ide-Freeform 499">
                <a:extLst>
                  <a:ext uri="{FF2B5EF4-FFF2-40B4-BE49-F238E27FC236}">
                    <a16:creationId xmlns:a16="http://schemas.microsoft.com/office/drawing/2014/main" id="{F4F4D97A-A5E9-4F1B-B4A8-5183E48019BF}"/>
                  </a:ext>
                </a:extLst>
              </p:cNvPr>
              <p:cNvSpPr>
                <a:spLocks/>
              </p:cNvSpPr>
              <p:nvPr/>
            </p:nvSpPr>
            <p:spPr bwMode="auto">
              <a:xfrm>
                <a:off x="3278" y="3436"/>
                <a:ext cx="130" cy="278"/>
              </a:xfrm>
              <a:custGeom>
                <a:avLst/>
                <a:gdLst>
                  <a:gd name="T0" fmla="*/ 118 w 118"/>
                  <a:gd name="T1" fmla="*/ 252 h 253"/>
                  <a:gd name="T2" fmla="*/ 1 w 118"/>
                  <a:gd name="T3" fmla="*/ 0 h 253"/>
                  <a:gd name="T4" fmla="*/ 0 w 118"/>
                  <a:gd name="T5" fmla="*/ 1 h 253"/>
                  <a:gd name="T6" fmla="*/ 117 w 118"/>
                  <a:gd name="T7" fmla="*/ 252 h 253"/>
                  <a:gd name="T8" fmla="*/ 118 w 118"/>
                  <a:gd name="T9" fmla="*/ 252 h 253"/>
                </a:gdLst>
                <a:ahLst/>
                <a:cxnLst>
                  <a:cxn ang="0">
                    <a:pos x="T0" y="T1"/>
                  </a:cxn>
                  <a:cxn ang="0">
                    <a:pos x="T2" y="T3"/>
                  </a:cxn>
                  <a:cxn ang="0">
                    <a:pos x="T4" y="T5"/>
                  </a:cxn>
                  <a:cxn ang="0">
                    <a:pos x="T6" y="T7"/>
                  </a:cxn>
                  <a:cxn ang="0">
                    <a:pos x="T8" y="T9"/>
                  </a:cxn>
                </a:cxnLst>
                <a:rect l="0" t="0" r="r" b="b"/>
                <a:pathLst>
                  <a:path w="118" h="253">
                    <a:moveTo>
                      <a:pt x="118" y="252"/>
                    </a:moveTo>
                    <a:cubicBezTo>
                      <a:pt x="77" y="169"/>
                      <a:pt x="39" y="84"/>
                      <a:pt x="1" y="0"/>
                    </a:cubicBezTo>
                    <a:cubicBezTo>
                      <a:pt x="1" y="0"/>
                      <a:pt x="0" y="0"/>
                      <a:pt x="0" y="1"/>
                    </a:cubicBezTo>
                    <a:cubicBezTo>
                      <a:pt x="38" y="85"/>
                      <a:pt x="75" y="170"/>
                      <a:pt x="117" y="252"/>
                    </a:cubicBezTo>
                    <a:cubicBezTo>
                      <a:pt x="117" y="253"/>
                      <a:pt x="118" y="252"/>
                      <a:pt x="118" y="25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1" name="is1ide-Freeform 500">
                <a:extLst>
                  <a:ext uri="{FF2B5EF4-FFF2-40B4-BE49-F238E27FC236}">
                    <a16:creationId xmlns:a16="http://schemas.microsoft.com/office/drawing/2014/main" id="{8BC0FE90-6883-4050-AB5C-C1CD3CF3628D}"/>
                  </a:ext>
                </a:extLst>
              </p:cNvPr>
              <p:cNvSpPr>
                <a:spLocks/>
              </p:cNvSpPr>
              <p:nvPr/>
            </p:nvSpPr>
            <p:spPr bwMode="auto">
              <a:xfrm>
                <a:off x="3360" y="3506"/>
                <a:ext cx="59" cy="121"/>
              </a:xfrm>
              <a:custGeom>
                <a:avLst/>
                <a:gdLst>
                  <a:gd name="T0" fmla="*/ 54 w 54"/>
                  <a:gd name="T1" fmla="*/ 109 h 110"/>
                  <a:gd name="T2" fmla="*/ 0 w 54"/>
                  <a:gd name="T3" fmla="*/ 0 h 110"/>
                  <a:gd name="T4" fmla="*/ 0 w 54"/>
                  <a:gd name="T5" fmla="*/ 0 h 110"/>
                  <a:gd name="T6" fmla="*/ 53 w 54"/>
                  <a:gd name="T7" fmla="*/ 109 h 110"/>
                  <a:gd name="T8" fmla="*/ 54 w 54"/>
                  <a:gd name="T9" fmla="*/ 109 h 110"/>
                </a:gdLst>
                <a:ahLst/>
                <a:cxnLst>
                  <a:cxn ang="0">
                    <a:pos x="T0" y="T1"/>
                  </a:cxn>
                  <a:cxn ang="0">
                    <a:pos x="T2" y="T3"/>
                  </a:cxn>
                  <a:cxn ang="0">
                    <a:pos x="T4" y="T5"/>
                  </a:cxn>
                  <a:cxn ang="0">
                    <a:pos x="T6" y="T7"/>
                  </a:cxn>
                  <a:cxn ang="0">
                    <a:pos x="T8" y="T9"/>
                  </a:cxn>
                </a:cxnLst>
                <a:rect l="0" t="0" r="r" b="b"/>
                <a:pathLst>
                  <a:path w="54" h="110">
                    <a:moveTo>
                      <a:pt x="54" y="109"/>
                    </a:moveTo>
                    <a:cubicBezTo>
                      <a:pt x="36" y="73"/>
                      <a:pt x="18" y="36"/>
                      <a:pt x="0" y="0"/>
                    </a:cubicBezTo>
                    <a:cubicBezTo>
                      <a:pt x="0" y="0"/>
                      <a:pt x="0" y="0"/>
                      <a:pt x="0" y="0"/>
                    </a:cubicBezTo>
                    <a:cubicBezTo>
                      <a:pt x="18" y="36"/>
                      <a:pt x="35" y="73"/>
                      <a:pt x="53" y="109"/>
                    </a:cubicBezTo>
                    <a:cubicBezTo>
                      <a:pt x="53" y="110"/>
                      <a:pt x="54" y="109"/>
                      <a:pt x="54" y="10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2" name="is1ide-Freeform 501">
                <a:extLst>
                  <a:ext uri="{FF2B5EF4-FFF2-40B4-BE49-F238E27FC236}">
                    <a16:creationId xmlns:a16="http://schemas.microsoft.com/office/drawing/2014/main" id="{8F277174-98F2-4AFE-83EA-2E54ADE5F686}"/>
                  </a:ext>
                </a:extLst>
              </p:cNvPr>
              <p:cNvSpPr>
                <a:spLocks/>
              </p:cNvSpPr>
              <p:nvPr/>
            </p:nvSpPr>
            <p:spPr bwMode="auto">
              <a:xfrm>
                <a:off x="2773" y="2867"/>
                <a:ext cx="102" cy="155"/>
              </a:xfrm>
              <a:custGeom>
                <a:avLst/>
                <a:gdLst>
                  <a:gd name="T0" fmla="*/ 91 w 92"/>
                  <a:gd name="T1" fmla="*/ 139 h 141"/>
                  <a:gd name="T2" fmla="*/ 3 w 92"/>
                  <a:gd name="T3" fmla="*/ 2 h 141"/>
                  <a:gd name="T4" fmla="*/ 0 w 92"/>
                  <a:gd name="T5" fmla="*/ 3 h 141"/>
                  <a:gd name="T6" fmla="*/ 89 w 92"/>
                  <a:gd name="T7" fmla="*/ 140 h 141"/>
                  <a:gd name="T8" fmla="*/ 91 w 92"/>
                  <a:gd name="T9" fmla="*/ 139 h 141"/>
                </a:gdLst>
                <a:ahLst/>
                <a:cxnLst>
                  <a:cxn ang="0">
                    <a:pos x="T0" y="T1"/>
                  </a:cxn>
                  <a:cxn ang="0">
                    <a:pos x="T2" y="T3"/>
                  </a:cxn>
                  <a:cxn ang="0">
                    <a:pos x="T4" y="T5"/>
                  </a:cxn>
                  <a:cxn ang="0">
                    <a:pos x="T6" y="T7"/>
                  </a:cxn>
                  <a:cxn ang="0">
                    <a:pos x="T8" y="T9"/>
                  </a:cxn>
                </a:cxnLst>
                <a:rect l="0" t="0" r="r" b="b"/>
                <a:pathLst>
                  <a:path w="92" h="141">
                    <a:moveTo>
                      <a:pt x="91" y="139"/>
                    </a:moveTo>
                    <a:cubicBezTo>
                      <a:pt x="59" y="97"/>
                      <a:pt x="25" y="50"/>
                      <a:pt x="3" y="2"/>
                    </a:cubicBezTo>
                    <a:cubicBezTo>
                      <a:pt x="2" y="0"/>
                      <a:pt x="0" y="1"/>
                      <a:pt x="0" y="3"/>
                    </a:cubicBezTo>
                    <a:cubicBezTo>
                      <a:pt x="23" y="51"/>
                      <a:pt x="57" y="98"/>
                      <a:pt x="89" y="140"/>
                    </a:cubicBezTo>
                    <a:cubicBezTo>
                      <a:pt x="90" y="141"/>
                      <a:pt x="92" y="140"/>
                      <a:pt x="91" y="13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3" name="is1ide-Freeform 502">
                <a:extLst>
                  <a:ext uri="{FF2B5EF4-FFF2-40B4-BE49-F238E27FC236}">
                    <a16:creationId xmlns:a16="http://schemas.microsoft.com/office/drawing/2014/main" id="{8B3AB620-8628-4344-A537-728FEF1FA8F3}"/>
                  </a:ext>
                </a:extLst>
              </p:cNvPr>
              <p:cNvSpPr>
                <a:spLocks/>
              </p:cNvSpPr>
              <p:nvPr/>
            </p:nvSpPr>
            <p:spPr bwMode="auto">
              <a:xfrm>
                <a:off x="2813" y="2884"/>
                <a:ext cx="24" cy="46"/>
              </a:xfrm>
              <a:custGeom>
                <a:avLst/>
                <a:gdLst>
                  <a:gd name="T0" fmla="*/ 2 w 22"/>
                  <a:gd name="T1" fmla="*/ 1 h 41"/>
                  <a:gd name="T2" fmla="*/ 0 w 22"/>
                  <a:gd name="T3" fmla="*/ 2 h 41"/>
                  <a:gd name="T4" fmla="*/ 21 w 22"/>
                  <a:gd name="T5" fmla="*/ 40 h 41"/>
                  <a:gd name="T6" fmla="*/ 22 w 22"/>
                  <a:gd name="T7" fmla="*/ 39 h 41"/>
                  <a:gd name="T8" fmla="*/ 2 w 22"/>
                  <a:gd name="T9" fmla="*/ 1 h 41"/>
                </a:gdLst>
                <a:ahLst/>
                <a:cxnLst>
                  <a:cxn ang="0">
                    <a:pos x="T0" y="T1"/>
                  </a:cxn>
                  <a:cxn ang="0">
                    <a:pos x="T2" y="T3"/>
                  </a:cxn>
                  <a:cxn ang="0">
                    <a:pos x="T4" y="T5"/>
                  </a:cxn>
                  <a:cxn ang="0">
                    <a:pos x="T6" y="T7"/>
                  </a:cxn>
                  <a:cxn ang="0">
                    <a:pos x="T8" y="T9"/>
                  </a:cxn>
                </a:cxnLst>
                <a:rect l="0" t="0" r="r" b="b"/>
                <a:pathLst>
                  <a:path w="22" h="41">
                    <a:moveTo>
                      <a:pt x="2" y="1"/>
                    </a:moveTo>
                    <a:cubicBezTo>
                      <a:pt x="1" y="0"/>
                      <a:pt x="0" y="1"/>
                      <a:pt x="0" y="2"/>
                    </a:cubicBezTo>
                    <a:cubicBezTo>
                      <a:pt x="8" y="14"/>
                      <a:pt x="15" y="26"/>
                      <a:pt x="21" y="40"/>
                    </a:cubicBezTo>
                    <a:cubicBezTo>
                      <a:pt x="21" y="41"/>
                      <a:pt x="22" y="40"/>
                      <a:pt x="22" y="39"/>
                    </a:cubicBezTo>
                    <a:cubicBezTo>
                      <a:pt x="16" y="26"/>
                      <a:pt x="9" y="13"/>
                      <a:pt x="2"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4" name="is1ide-Freeform 503">
                <a:extLst>
                  <a:ext uri="{FF2B5EF4-FFF2-40B4-BE49-F238E27FC236}">
                    <a16:creationId xmlns:a16="http://schemas.microsoft.com/office/drawing/2014/main" id="{122E31A6-D1AB-49C5-A3BA-34CF268B2BBA}"/>
                  </a:ext>
                </a:extLst>
              </p:cNvPr>
              <p:cNvSpPr>
                <a:spLocks/>
              </p:cNvSpPr>
              <p:nvPr/>
            </p:nvSpPr>
            <p:spPr bwMode="auto">
              <a:xfrm>
                <a:off x="2842" y="2877"/>
                <a:ext cx="113" cy="183"/>
              </a:xfrm>
              <a:custGeom>
                <a:avLst/>
                <a:gdLst>
                  <a:gd name="T0" fmla="*/ 103 w 103"/>
                  <a:gd name="T1" fmla="*/ 165 h 167"/>
                  <a:gd name="T2" fmla="*/ 1 w 103"/>
                  <a:gd name="T3" fmla="*/ 1 h 167"/>
                  <a:gd name="T4" fmla="*/ 0 w 103"/>
                  <a:gd name="T5" fmla="*/ 1 h 167"/>
                  <a:gd name="T6" fmla="*/ 101 w 103"/>
                  <a:gd name="T7" fmla="*/ 166 h 167"/>
                  <a:gd name="T8" fmla="*/ 103 w 103"/>
                  <a:gd name="T9" fmla="*/ 165 h 167"/>
                </a:gdLst>
                <a:ahLst/>
                <a:cxnLst>
                  <a:cxn ang="0">
                    <a:pos x="T0" y="T1"/>
                  </a:cxn>
                  <a:cxn ang="0">
                    <a:pos x="T2" y="T3"/>
                  </a:cxn>
                  <a:cxn ang="0">
                    <a:pos x="T4" y="T5"/>
                  </a:cxn>
                  <a:cxn ang="0">
                    <a:pos x="T6" y="T7"/>
                  </a:cxn>
                  <a:cxn ang="0">
                    <a:pos x="T8" y="T9"/>
                  </a:cxn>
                </a:cxnLst>
                <a:rect l="0" t="0" r="r" b="b"/>
                <a:pathLst>
                  <a:path w="103" h="167">
                    <a:moveTo>
                      <a:pt x="103" y="165"/>
                    </a:moveTo>
                    <a:cubicBezTo>
                      <a:pt x="67" y="112"/>
                      <a:pt x="34" y="56"/>
                      <a:pt x="1" y="1"/>
                    </a:cubicBezTo>
                    <a:cubicBezTo>
                      <a:pt x="0" y="0"/>
                      <a:pt x="0" y="1"/>
                      <a:pt x="0" y="1"/>
                    </a:cubicBezTo>
                    <a:cubicBezTo>
                      <a:pt x="33" y="57"/>
                      <a:pt x="66" y="112"/>
                      <a:pt x="101" y="166"/>
                    </a:cubicBezTo>
                    <a:cubicBezTo>
                      <a:pt x="102" y="167"/>
                      <a:pt x="103" y="166"/>
                      <a:pt x="103" y="16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5" name="is1ide-Freeform 504">
                <a:extLst>
                  <a:ext uri="{FF2B5EF4-FFF2-40B4-BE49-F238E27FC236}">
                    <a16:creationId xmlns:a16="http://schemas.microsoft.com/office/drawing/2014/main" id="{C717208A-85CD-415B-BCDA-FD28703A86D2}"/>
                  </a:ext>
                </a:extLst>
              </p:cNvPr>
              <p:cNvSpPr>
                <a:spLocks/>
              </p:cNvSpPr>
              <p:nvPr/>
            </p:nvSpPr>
            <p:spPr bwMode="auto">
              <a:xfrm>
                <a:off x="2867" y="2855"/>
                <a:ext cx="128" cy="220"/>
              </a:xfrm>
              <a:custGeom>
                <a:avLst/>
                <a:gdLst>
                  <a:gd name="T0" fmla="*/ 115 w 116"/>
                  <a:gd name="T1" fmla="*/ 198 h 200"/>
                  <a:gd name="T2" fmla="*/ 0 w 116"/>
                  <a:gd name="T3" fmla="*/ 0 h 200"/>
                  <a:gd name="T4" fmla="*/ 0 w 116"/>
                  <a:gd name="T5" fmla="*/ 1 h 200"/>
                  <a:gd name="T6" fmla="*/ 114 w 116"/>
                  <a:gd name="T7" fmla="*/ 199 h 200"/>
                  <a:gd name="T8" fmla="*/ 115 w 116"/>
                  <a:gd name="T9" fmla="*/ 198 h 200"/>
                </a:gdLst>
                <a:ahLst/>
                <a:cxnLst>
                  <a:cxn ang="0">
                    <a:pos x="T0" y="T1"/>
                  </a:cxn>
                  <a:cxn ang="0">
                    <a:pos x="T2" y="T3"/>
                  </a:cxn>
                  <a:cxn ang="0">
                    <a:pos x="T4" y="T5"/>
                  </a:cxn>
                  <a:cxn ang="0">
                    <a:pos x="T6" y="T7"/>
                  </a:cxn>
                  <a:cxn ang="0">
                    <a:pos x="T8" y="T9"/>
                  </a:cxn>
                </a:cxnLst>
                <a:rect l="0" t="0" r="r" b="b"/>
                <a:pathLst>
                  <a:path w="116" h="200">
                    <a:moveTo>
                      <a:pt x="115" y="198"/>
                    </a:moveTo>
                    <a:cubicBezTo>
                      <a:pt x="78" y="132"/>
                      <a:pt x="37" y="67"/>
                      <a:pt x="0" y="0"/>
                    </a:cubicBezTo>
                    <a:cubicBezTo>
                      <a:pt x="0" y="0"/>
                      <a:pt x="0" y="0"/>
                      <a:pt x="0" y="1"/>
                    </a:cubicBezTo>
                    <a:cubicBezTo>
                      <a:pt x="36" y="68"/>
                      <a:pt x="75" y="133"/>
                      <a:pt x="114" y="199"/>
                    </a:cubicBezTo>
                    <a:cubicBezTo>
                      <a:pt x="114" y="200"/>
                      <a:pt x="116" y="199"/>
                      <a:pt x="115" y="198"/>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6" name="is1ide-Freeform 505">
                <a:extLst>
                  <a:ext uri="{FF2B5EF4-FFF2-40B4-BE49-F238E27FC236}">
                    <a16:creationId xmlns:a16="http://schemas.microsoft.com/office/drawing/2014/main" id="{BBC7F4B6-3A83-410F-AA6D-9CF1C8271696}"/>
                  </a:ext>
                </a:extLst>
              </p:cNvPr>
              <p:cNvSpPr>
                <a:spLocks/>
              </p:cNvSpPr>
              <p:nvPr/>
            </p:nvSpPr>
            <p:spPr bwMode="auto">
              <a:xfrm>
                <a:off x="2911" y="2868"/>
                <a:ext cx="42" cy="76"/>
              </a:xfrm>
              <a:custGeom>
                <a:avLst/>
                <a:gdLst>
                  <a:gd name="T0" fmla="*/ 37 w 38"/>
                  <a:gd name="T1" fmla="*/ 67 h 69"/>
                  <a:gd name="T2" fmla="*/ 2 w 38"/>
                  <a:gd name="T3" fmla="*/ 1 h 69"/>
                  <a:gd name="T4" fmla="*/ 0 w 38"/>
                  <a:gd name="T5" fmla="*/ 1 h 69"/>
                  <a:gd name="T6" fmla="*/ 36 w 38"/>
                  <a:gd name="T7" fmla="*/ 68 h 69"/>
                  <a:gd name="T8" fmla="*/ 37 w 38"/>
                  <a:gd name="T9" fmla="*/ 67 h 69"/>
                </a:gdLst>
                <a:ahLst/>
                <a:cxnLst>
                  <a:cxn ang="0">
                    <a:pos x="T0" y="T1"/>
                  </a:cxn>
                  <a:cxn ang="0">
                    <a:pos x="T2" y="T3"/>
                  </a:cxn>
                  <a:cxn ang="0">
                    <a:pos x="T4" y="T5"/>
                  </a:cxn>
                  <a:cxn ang="0">
                    <a:pos x="T6" y="T7"/>
                  </a:cxn>
                  <a:cxn ang="0">
                    <a:pos x="T8" y="T9"/>
                  </a:cxn>
                </a:cxnLst>
                <a:rect l="0" t="0" r="r" b="b"/>
                <a:pathLst>
                  <a:path w="38" h="69">
                    <a:moveTo>
                      <a:pt x="37" y="67"/>
                    </a:moveTo>
                    <a:cubicBezTo>
                      <a:pt x="25" y="45"/>
                      <a:pt x="12" y="24"/>
                      <a:pt x="2" y="1"/>
                    </a:cubicBezTo>
                    <a:cubicBezTo>
                      <a:pt x="1" y="0"/>
                      <a:pt x="0" y="1"/>
                      <a:pt x="0" y="1"/>
                    </a:cubicBezTo>
                    <a:cubicBezTo>
                      <a:pt x="11" y="24"/>
                      <a:pt x="24" y="46"/>
                      <a:pt x="36" y="68"/>
                    </a:cubicBezTo>
                    <a:cubicBezTo>
                      <a:pt x="36" y="69"/>
                      <a:pt x="38" y="68"/>
                      <a:pt x="37" y="6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7" name="is1ide-Freeform 506">
                <a:extLst>
                  <a:ext uri="{FF2B5EF4-FFF2-40B4-BE49-F238E27FC236}">
                    <a16:creationId xmlns:a16="http://schemas.microsoft.com/office/drawing/2014/main" id="{06D54707-DC0F-4D6E-9CD7-69F959026388}"/>
                  </a:ext>
                </a:extLst>
              </p:cNvPr>
              <p:cNvSpPr>
                <a:spLocks/>
              </p:cNvSpPr>
              <p:nvPr/>
            </p:nvSpPr>
            <p:spPr bwMode="auto">
              <a:xfrm>
                <a:off x="2936" y="2868"/>
                <a:ext cx="44" cy="78"/>
              </a:xfrm>
              <a:custGeom>
                <a:avLst/>
                <a:gdLst>
                  <a:gd name="T0" fmla="*/ 39 w 40"/>
                  <a:gd name="T1" fmla="*/ 69 h 71"/>
                  <a:gd name="T2" fmla="*/ 1 w 40"/>
                  <a:gd name="T3" fmla="*/ 1 h 71"/>
                  <a:gd name="T4" fmla="*/ 0 w 40"/>
                  <a:gd name="T5" fmla="*/ 2 h 71"/>
                  <a:gd name="T6" fmla="*/ 38 w 40"/>
                  <a:gd name="T7" fmla="*/ 70 h 71"/>
                  <a:gd name="T8" fmla="*/ 39 w 40"/>
                  <a:gd name="T9" fmla="*/ 69 h 71"/>
                </a:gdLst>
                <a:ahLst/>
                <a:cxnLst>
                  <a:cxn ang="0">
                    <a:pos x="T0" y="T1"/>
                  </a:cxn>
                  <a:cxn ang="0">
                    <a:pos x="T2" y="T3"/>
                  </a:cxn>
                  <a:cxn ang="0">
                    <a:pos x="T4" y="T5"/>
                  </a:cxn>
                  <a:cxn ang="0">
                    <a:pos x="T6" y="T7"/>
                  </a:cxn>
                  <a:cxn ang="0">
                    <a:pos x="T8" y="T9"/>
                  </a:cxn>
                </a:cxnLst>
                <a:rect l="0" t="0" r="r" b="b"/>
                <a:pathLst>
                  <a:path w="40" h="71">
                    <a:moveTo>
                      <a:pt x="39" y="69"/>
                    </a:moveTo>
                    <a:cubicBezTo>
                      <a:pt x="27" y="46"/>
                      <a:pt x="14" y="24"/>
                      <a:pt x="1" y="1"/>
                    </a:cubicBezTo>
                    <a:cubicBezTo>
                      <a:pt x="1" y="0"/>
                      <a:pt x="0" y="1"/>
                      <a:pt x="0" y="2"/>
                    </a:cubicBezTo>
                    <a:cubicBezTo>
                      <a:pt x="13" y="24"/>
                      <a:pt x="26" y="47"/>
                      <a:pt x="38" y="70"/>
                    </a:cubicBezTo>
                    <a:cubicBezTo>
                      <a:pt x="39" y="71"/>
                      <a:pt x="40" y="70"/>
                      <a:pt x="39" y="6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8" name="íṩľíḍè-Freeform 507">
                <a:extLst>
                  <a:ext uri="{FF2B5EF4-FFF2-40B4-BE49-F238E27FC236}">
                    <a16:creationId xmlns:a16="http://schemas.microsoft.com/office/drawing/2014/main" id="{7A3C7CC6-CFFD-4C5D-BE60-E19F1E72FFE7}"/>
                  </a:ext>
                </a:extLst>
              </p:cNvPr>
              <p:cNvSpPr>
                <a:spLocks/>
              </p:cNvSpPr>
              <p:nvPr/>
            </p:nvSpPr>
            <p:spPr bwMode="auto">
              <a:xfrm>
                <a:off x="4590" y="2943"/>
                <a:ext cx="459" cy="361"/>
              </a:xfrm>
              <a:custGeom>
                <a:avLst/>
                <a:gdLst>
                  <a:gd name="T0" fmla="*/ 416 w 416"/>
                  <a:gd name="T1" fmla="*/ 327 h 328"/>
                  <a:gd name="T2" fmla="*/ 284 w 416"/>
                  <a:gd name="T3" fmla="*/ 299 h 328"/>
                  <a:gd name="T4" fmla="*/ 288 w 416"/>
                  <a:gd name="T5" fmla="*/ 48 h 328"/>
                  <a:gd name="T6" fmla="*/ 342 w 416"/>
                  <a:gd name="T7" fmla="*/ 17 h 328"/>
                  <a:gd name="T8" fmla="*/ 342 w 416"/>
                  <a:gd name="T9" fmla="*/ 17 h 328"/>
                  <a:gd name="T10" fmla="*/ 288 w 416"/>
                  <a:gd name="T11" fmla="*/ 47 h 328"/>
                  <a:gd name="T12" fmla="*/ 285 w 416"/>
                  <a:gd name="T13" fmla="*/ 0 h 328"/>
                  <a:gd name="T14" fmla="*/ 285 w 416"/>
                  <a:gd name="T15" fmla="*/ 0 h 328"/>
                  <a:gd name="T16" fmla="*/ 287 w 416"/>
                  <a:gd name="T17" fmla="*/ 48 h 328"/>
                  <a:gd name="T18" fmla="*/ 0 w 416"/>
                  <a:gd name="T19" fmla="*/ 192 h 328"/>
                  <a:gd name="T20" fmla="*/ 0 w 416"/>
                  <a:gd name="T21" fmla="*/ 192 h 328"/>
                  <a:gd name="T22" fmla="*/ 287 w 416"/>
                  <a:gd name="T23" fmla="*/ 49 h 328"/>
                  <a:gd name="T24" fmla="*/ 283 w 416"/>
                  <a:gd name="T25" fmla="*/ 298 h 328"/>
                  <a:gd name="T26" fmla="*/ 202 w 416"/>
                  <a:gd name="T27" fmla="*/ 280 h 328"/>
                  <a:gd name="T28" fmla="*/ 202 w 416"/>
                  <a:gd name="T29" fmla="*/ 281 h 328"/>
                  <a:gd name="T30" fmla="*/ 283 w 416"/>
                  <a:gd name="T31" fmla="*/ 300 h 328"/>
                  <a:gd name="T32" fmla="*/ 283 w 416"/>
                  <a:gd name="T33" fmla="*/ 302 h 328"/>
                  <a:gd name="T34" fmla="*/ 284 w 416"/>
                  <a:gd name="T35" fmla="*/ 302 h 328"/>
                  <a:gd name="T36" fmla="*/ 284 w 416"/>
                  <a:gd name="T37" fmla="*/ 300 h 328"/>
                  <a:gd name="T38" fmla="*/ 415 w 416"/>
                  <a:gd name="T39" fmla="*/ 328 h 328"/>
                  <a:gd name="T40" fmla="*/ 416 w 416"/>
                  <a:gd name="T41" fmla="*/ 32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6" h="328">
                    <a:moveTo>
                      <a:pt x="416" y="327"/>
                    </a:moveTo>
                    <a:cubicBezTo>
                      <a:pt x="372" y="317"/>
                      <a:pt x="328" y="308"/>
                      <a:pt x="284" y="299"/>
                    </a:cubicBezTo>
                    <a:cubicBezTo>
                      <a:pt x="285" y="215"/>
                      <a:pt x="291" y="131"/>
                      <a:pt x="288" y="48"/>
                    </a:cubicBezTo>
                    <a:cubicBezTo>
                      <a:pt x="306" y="38"/>
                      <a:pt x="324" y="28"/>
                      <a:pt x="342" y="17"/>
                    </a:cubicBezTo>
                    <a:cubicBezTo>
                      <a:pt x="343" y="17"/>
                      <a:pt x="342" y="16"/>
                      <a:pt x="342" y="17"/>
                    </a:cubicBezTo>
                    <a:cubicBezTo>
                      <a:pt x="324" y="27"/>
                      <a:pt x="306" y="37"/>
                      <a:pt x="288" y="47"/>
                    </a:cubicBezTo>
                    <a:cubicBezTo>
                      <a:pt x="288" y="31"/>
                      <a:pt x="287" y="16"/>
                      <a:pt x="285" y="0"/>
                    </a:cubicBezTo>
                    <a:cubicBezTo>
                      <a:pt x="285" y="0"/>
                      <a:pt x="285" y="0"/>
                      <a:pt x="285" y="0"/>
                    </a:cubicBezTo>
                    <a:cubicBezTo>
                      <a:pt x="286" y="16"/>
                      <a:pt x="286" y="32"/>
                      <a:pt x="287" y="48"/>
                    </a:cubicBezTo>
                    <a:cubicBezTo>
                      <a:pt x="193" y="99"/>
                      <a:pt x="97" y="146"/>
                      <a:pt x="0" y="192"/>
                    </a:cubicBezTo>
                    <a:cubicBezTo>
                      <a:pt x="0" y="192"/>
                      <a:pt x="0" y="192"/>
                      <a:pt x="0" y="192"/>
                    </a:cubicBezTo>
                    <a:cubicBezTo>
                      <a:pt x="97" y="147"/>
                      <a:pt x="193" y="101"/>
                      <a:pt x="287" y="49"/>
                    </a:cubicBezTo>
                    <a:cubicBezTo>
                      <a:pt x="288" y="132"/>
                      <a:pt x="283" y="215"/>
                      <a:pt x="283" y="298"/>
                    </a:cubicBezTo>
                    <a:cubicBezTo>
                      <a:pt x="256" y="292"/>
                      <a:pt x="229" y="286"/>
                      <a:pt x="202" y="280"/>
                    </a:cubicBezTo>
                    <a:cubicBezTo>
                      <a:pt x="201" y="280"/>
                      <a:pt x="201" y="281"/>
                      <a:pt x="202" y="281"/>
                    </a:cubicBezTo>
                    <a:cubicBezTo>
                      <a:pt x="229" y="288"/>
                      <a:pt x="256" y="294"/>
                      <a:pt x="283" y="300"/>
                    </a:cubicBezTo>
                    <a:cubicBezTo>
                      <a:pt x="283" y="301"/>
                      <a:pt x="283" y="301"/>
                      <a:pt x="283" y="302"/>
                    </a:cubicBezTo>
                    <a:cubicBezTo>
                      <a:pt x="283" y="303"/>
                      <a:pt x="284" y="303"/>
                      <a:pt x="284" y="302"/>
                    </a:cubicBezTo>
                    <a:cubicBezTo>
                      <a:pt x="284" y="302"/>
                      <a:pt x="284" y="301"/>
                      <a:pt x="284" y="300"/>
                    </a:cubicBezTo>
                    <a:cubicBezTo>
                      <a:pt x="328" y="310"/>
                      <a:pt x="372" y="319"/>
                      <a:pt x="415" y="328"/>
                    </a:cubicBezTo>
                    <a:cubicBezTo>
                      <a:pt x="416" y="328"/>
                      <a:pt x="416" y="327"/>
                      <a:pt x="416" y="32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9" name="íṩľíḍè-Freeform 508">
                <a:extLst>
                  <a:ext uri="{FF2B5EF4-FFF2-40B4-BE49-F238E27FC236}">
                    <a16:creationId xmlns:a16="http://schemas.microsoft.com/office/drawing/2014/main" id="{EE1CCCAC-4B69-4F83-9DB2-1230FE28ACE3}"/>
                  </a:ext>
                </a:extLst>
              </p:cNvPr>
              <p:cNvSpPr>
                <a:spLocks/>
              </p:cNvSpPr>
              <p:nvPr/>
            </p:nvSpPr>
            <p:spPr bwMode="auto">
              <a:xfrm>
                <a:off x="4233" y="2553"/>
                <a:ext cx="3" cy="62"/>
              </a:xfrm>
              <a:custGeom>
                <a:avLst/>
                <a:gdLst>
                  <a:gd name="T0" fmla="*/ 0 w 2"/>
                  <a:gd name="T1" fmla="*/ 0 h 56"/>
                  <a:gd name="T2" fmla="*/ 0 w 2"/>
                  <a:gd name="T3" fmla="*/ 0 h 56"/>
                  <a:gd name="T4" fmla="*/ 2 w 2"/>
                  <a:gd name="T5" fmla="*/ 55 h 56"/>
                  <a:gd name="T6" fmla="*/ 2 w 2"/>
                  <a:gd name="T7" fmla="*/ 55 h 56"/>
                  <a:gd name="T8" fmla="*/ 0 w 2"/>
                  <a:gd name="T9" fmla="*/ 0 h 56"/>
                </a:gdLst>
                <a:ahLst/>
                <a:cxnLst>
                  <a:cxn ang="0">
                    <a:pos x="T0" y="T1"/>
                  </a:cxn>
                  <a:cxn ang="0">
                    <a:pos x="T2" y="T3"/>
                  </a:cxn>
                  <a:cxn ang="0">
                    <a:pos x="T4" y="T5"/>
                  </a:cxn>
                  <a:cxn ang="0">
                    <a:pos x="T6" y="T7"/>
                  </a:cxn>
                  <a:cxn ang="0">
                    <a:pos x="T8" y="T9"/>
                  </a:cxn>
                </a:cxnLst>
                <a:rect l="0" t="0" r="r" b="b"/>
                <a:pathLst>
                  <a:path w="2" h="56">
                    <a:moveTo>
                      <a:pt x="0" y="0"/>
                    </a:moveTo>
                    <a:cubicBezTo>
                      <a:pt x="0" y="0"/>
                      <a:pt x="0" y="0"/>
                      <a:pt x="0" y="0"/>
                    </a:cubicBezTo>
                    <a:cubicBezTo>
                      <a:pt x="0" y="19"/>
                      <a:pt x="0" y="37"/>
                      <a:pt x="2" y="55"/>
                    </a:cubicBezTo>
                    <a:cubicBezTo>
                      <a:pt x="2" y="56"/>
                      <a:pt x="2" y="56"/>
                      <a:pt x="2" y="55"/>
                    </a:cubicBezTo>
                    <a:cubicBezTo>
                      <a:pt x="1" y="37"/>
                      <a:pt x="1" y="19"/>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0" name="íṩľíḍè-Freeform 509">
                <a:extLst>
                  <a:ext uri="{FF2B5EF4-FFF2-40B4-BE49-F238E27FC236}">
                    <a16:creationId xmlns:a16="http://schemas.microsoft.com/office/drawing/2014/main" id="{4EBA71DB-2B4E-4F85-B0ED-7E91128E96FC}"/>
                  </a:ext>
                </a:extLst>
              </p:cNvPr>
              <p:cNvSpPr>
                <a:spLocks/>
              </p:cNvSpPr>
              <p:nvPr/>
            </p:nvSpPr>
            <p:spPr bwMode="auto">
              <a:xfrm>
                <a:off x="4248" y="2549"/>
                <a:ext cx="3" cy="80"/>
              </a:xfrm>
              <a:custGeom>
                <a:avLst/>
                <a:gdLst>
                  <a:gd name="T0" fmla="*/ 2 w 3"/>
                  <a:gd name="T1" fmla="*/ 1 h 73"/>
                  <a:gd name="T2" fmla="*/ 0 w 3"/>
                  <a:gd name="T3" fmla="*/ 73 h 73"/>
                  <a:gd name="T4" fmla="*/ 1 w 3"/>
                  <a:gd name="T5" fmla="*/ 73 h 73"/>
                  <a:gd name="T6" fmla="*/ 3 w 3"/>
                  <a:gd name="T7" fmla="*/ 1 h 73"/>
                  <a:gd name="T8" fmla="*/ 2 w 3"/>
                  <a:gd name="T9" fmla="*/ 1 h 73"/>
                </a:gdLst>
                <a:ahLst/>
                <a:cxnLst>
                  <a:cxn ang="0">
                    <a:pos x="T0" y="T1"/>
                  </a:cxn>
                  <a:cxn ang="0">
                    <a:pos x="T2" y="T3"/>
                  </a:cxn>
                  <a:cxn ang="0">
                    <a:pos x="T4" y="T5"/>
                  </a:cxn>
                  <a:cxn ang="0">
                    <a:pos x="T6" y="T7"/>
                  </a:cxn>
                  <a:cxn ang="0">
                    <a:pos x="T8" y="T9"/>
                  </a:cxn>
                </a:cxnLst>
                <a:rect l="0" t="0" r="r" b="b"/>
                <a:pathLst>
                  <a:path w="3" h="73">
                    <a:moveTo>
                      <a:pt x="2" y="1"/>
                    </a:moveTo>
                    <a:cubicBezTo>
                      <a:pt x="0" y="25"/>
                      <a:pt x="0" y="49"/>
                      <a:pt x="0" y="73"/>
                    </a:cubicBezTo>
                    <a:cubicBezTo>
                      <a:pt x="0" y="73"/>
                      <a:pt x="1" y="73"/>
                      <a:pt x="1" y="73"/>
                    </a:cubicBezTo>
                    <a:cubicBezTo>
                      <a:pt x="1" y="49"/>
                      <a:pt x="1" y="25"/>
                      <a:pt x="3" y="1"/>
                    </a:cubicBezTo>
                    <a:cubicBezTo>
                      <a:pt x="3" y="1"/>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1" name="íṩľíḍè-Freeform 510">
                <a:extLst>
                  <a:ext uri="{FF2B5EF4-FFF2-40B4-BE49-F238E27FC236}">
                    <a16:creationId xmlns:a16="http://schemas.microsoft.com/office/drawing/2014/main" id="{13DC0D32-B47A-4DE6-869F-2867AAA4456B}"/>
                  </a:ext>
                </a:extLst>
              </p:cNvPr>
              <p:cNvSpPr>
                <a:spLocks/>
              </p:cNvSpPr>
              <p:nvPr/>
            </p:nvSpPr>
            <p:spPr bwMode="auto">
              <a:xfrm>
                <a:off x="4262" y="2545"/>
                <a:ext cx="3" cy="92"/>
              </a:xfrm>
              <a:custGeom>
                <a:avLst/>
                <a:gdLst>
                  <a:gd name="T0" fmla="*/ 3 w 3"/>
                  <a:gd name="T1" fmla="*/ 0 h 84"/>
                  <a:gd name="T2" fmla="*/ 2 w 3"/>
                  <a:gd name="T3" fmla="*/ 0 h 84"/>
                  <a:gd name="T4" fmla="*/ 2 w 3"/>
                  <a:gd name="T5" fmla="*/ 84 h 84"/>
                  <a:gd name="T6" fmla="*/ 3 w 3"/>
                  <a:gd name="T7" fmla="*/ 84 h 84"/>
                  <a:gd name="T8" fmla="*/ 3 w 3"/>
                  <a:gd name="T9" fmla="*/ 0 h 84"/>
                </a:gdLst>
                <a:ahLst/>
                <a:cxnLst>
                  <a:cxn ang="0">
                    <a:pos x="T0" y="T1"/>
                  </a:cxn>
                  <a:cxn ang="0">
                    <a:pos x="T2" y="T3"/>
                  </a:cxn>
                  <a:cxn ang="0">
                    <a:pos x="T4" y="T5"/>
                  </a:cxn>
                  <a:cxn ang="0">
                    <a:pos x="T6" y="T7"/>
                  </a:cxn>
                  <a:cxn ang="0">
                    <a:pos x="T8" y="T9"/>
                  </a:cxn>
                </a:cxnLst>
                <a:rect l="0" t="0" r="r" b="b"/>
                <a:pathLst>
                  <a:path w="3" h="84">
                    <a:moveTo>
                      <a:pt x="3" y="0"/>
                    </a:moveTo>
                    <a:cubicBezTo>
                      <a:pt x="3" y="0"/>
                      <a:pt x="2" y="0"/>
                      <a:pt x="2" y="0"/>
                    </a:cubicBezTo>
                    <a:cubicBezTo>
                      <a:pt x="1" y="28"/>
                      <a:pt x="0" y="56"/>
                      <a:pt x="2" y="84"/>
                    </a:cubicBezTo>
                    <a:cubicBezTo>
                      <a:pt x="2" y="84"/>
                      <a:pt x="3" y="84"/>
                      <a:pt x="3" y="84"/>
                    </a:cubicBezTo>
                    <a:cubicBezTo>
                      <a:pt x="1" y="56"/>
                      <a:pt x="1" y="28"/>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2" name="íṩľíḍè-Freeform 511">
                <a:extLst>
                  <a:ext uri="{FF2B5EF4-FFF2-40B4-BE49-F238E27FC236}">
                    <a16:creationId xmlns:a16="http://schemas.microsoft.com/office/drawing/2014/main" id="{0CFF2EC4-AEF6-4226-8EAD-F5FD5E5B7FA8}"/>
                  </a:ext>
                </a:extLst>
              </p:cNvPr>
              <p:cNvSpPr>
                <a:spLocks/>
              </p:cNvSpPr>
              <p:nvPr/>
            </p:nvSpPr>
            <p:spPr bwMode="auto">
              <a:xfrm>
                <a:off x="4273" y="2542"/>
                <a:ext cx="6" cy="105"/>
              </a:xfrm>
              <a:custGeom>
                <a:avLst/>
                <a:gdLst>
                  <a:gd name="T0" fmla="*/ 4 w 5"/>
                  <a:gd name="T1" fmla="*/ 0 h 95"/>
                  <a:gd name="T2" fmla="*/ 1 w 5"/>
                  <a:gd name="T3" fmla="*/ 94 h 95"/>
                  <a:gd name="T4" fmla="*/ 1 w 5"/>
                  <a:gd name="T5" fmla="*/ 94 h 95"/>
                  <a:gd name="T6" fmla="*/ 5 w 5"/>
                  <a:gd name="T7" fmla="*/ 0 h 95"/>
                  <a:gd name="T8" fmla="*/ 4 w 5"/>
                  <a:gd name="T9" fmla="*/ 0 h 95"/>
                </a:gdLst>
                <a:ahLst/>
                <a:cxnLst>
                  <a:cxn ang="0">
                    <a:pos x="T0" y="T1"/>
                  </a:cxn>
                  <a:cxn ang="0">
                    <a:pos x="T2" y="T3"/>
                  </a:cxn>
                  <a:cxn ang="0">
                    <a:pos x="T4" y="T5"/>
                  </a:cxn>
                  <a:cxn ang="0">
                    <a:pos x="T6" y="T7"/>
                  </a:cxn>
                  <a:cxn ang="0">
                    <a:pos x="T8" y="T9"/>
                  </a:cxn>
                </a:cxnLst>
                <a:rect l="0" t="0" r="r" b="b"/>
                <a:pathLst>
                  <a:path w="5" h="95">
                    <a:moveTo>
                      <a:pt x="4" y="0"/>
                    </a:moveTo>
                    <a:cubicBezTo>
                      <a:pt x="1" y="31"/>
                      <a:pt x="0" y="63"/>
                      <a:pt x="1" y="94"/>
                    </a:cubicBezTo>
                    <a:cubicBezTo>
                      <a:pt x="1" y="94"/>
                      <a:pt x="1" y="95"/>
                      <a:pt x="1" y="94"/>
                    </a:cubicBezTo>
                    <a:cubicBezTo>
                      <a:pt x="2" y="63"/>
                      <a:pt x="2" y="32"/>
                      <a:pt x="5" y="0"/>
                    </a:cubicBezTo>
                    <a:cubicBezTo>
                      <a:pt x="5"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3" name="íṩľíḍè-Freeform 512">
                <a:extLst>
                  <a:ext uri="{FF2B5EF4-FFF2-40B4-BE49-F238E27FC236}">
                    <a16:creationId xmlns:a16="http://schemas.microsoft.com/office/drawing/2014/main" id="{296C68B8-94BB-4B39-9D06-E18C7B5EABC8}"/>
                  </a:ext>
                </a:extLst>
              </p:cNvPr>
              <p:cNvSpPr>
                <a:spLocks/>
              </p:cNvSpPr>
              <p:nvPr/>
            </p:nvSpPr>
            <p:spPr bwMode="auto">
              <a:xfrm>
                <a:off x="4288" y="2545"/>
                <a:ext cx="4" cy="96"/>
              </a:xfrm>
              <a:custGeom>
                <a:avLst/>
                <a:gdLst>
                  <a:gd name="T0" fmla="*/ 0 w 3"/>
                  <a:gd name="T1" fmla="*/ 0 h 88"/>
                  <a:gd name="T2" fmla="*/ 0 w 3"/>
                  <a:gd name="T3" fmla="*/ 0 h 88"/>
                  <a:gd name="T4" fmla="*/ 2 w 3"/>
                  <a:gd name="T5" fmla="*/ 87 h 88"/>
                  <a:gd name="T6" fmla="*/ 2 w 3"/>
                  <a:gd name="T7" fmla="*/ 87 h 88"/>
                  <a:gd name="T8" fmla="*/ 0 w 3"/>
                  <a:gd name="T9" fmla="*/ 0 h 88"/>
                </a:gdLst>
                <a:ahLst/>
                <a:cxnLst>
                  <a:cxn ang="0">
                    <a:pos x="T0" y="T1"/>
                  </a:cxn>
                  <a:cxn ang="0">
                    <a:pos x="T2" y="T3"/>
                  </a:cxn>
                  <a:cxn ang="0">
                    <a:pos x="T4" y="T5"/>
                  </a:cxn>
                  <a:cxn ang="0">
                    <a:pos x="T6" y="T7"/>
                  </a:cxn>
                  <a:cxn ang="0">
                    <a:pos x="T8" y="T9"/>
                  </a:cxn>
                </a:cxnLst>
                <a:rect l="0" t="0" r="r" b="b"/>
                <a:pathLst>
                  <a:path w="3" h="88">
                    <a:moveTo>
                      <a:pt x="0" y="0"/>
                    </a:moveTo>
                    <a:cubicBezTo>
                      <a:pt x="0" y="0"/>
                      <a:pt x="0" y="0"/>
                      <a:pt x="0" y="0"/>
                    </a:cubicBezTo>
                    <a:cubicBezTo>
                      <a:pt x="1" y="29"/>
                      <a:pt x="1" y="58"/>
                      <a:pt x="2" y="87"/>
                    </a:cubicBezTo>
                    <a:cubicBezTo>
                      <a:pt x="2" y="87"/>
                      <a:pt x="2" y="88"/>
                      <a:pt x="2" y="87"/>
                    </a:cubicBezTo>
                    <a:cubicBezTo>
                      <a:pt x="3" y="58"/>
                      <a:pt x="3" y="29"/>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4" name="íṩľíḍè-Freeform 513">
                <a:extLst>
                  <a:ext uri="{FF2B5EF4-FFF2-40B4-BE49-F238E27FC236}">
                    <a16:creationId xmlns:a16="http://schemas.microsoft.com/office/drawing/2014/main" id="{71D46A09-6216-48A5-903F-AA99AD48A8F0}"/>
                  </a:ext>
                </a:extLst>
              </p:cNvPr>
              <p:cNvSpPr>
                <a:spLocks/>
              </p:cNvSpPr>
              <p:nvPr/>
            </p:nvSpPr>
            <p:spPr bwMode="auto">
              <a:xfrm>
                <a:off x="4305" y="2542"/>
                <a:ext cx="3" cy="84"/>
              </a:xfrm>
              <a:custGeom>
                <a:avLst/>
                <a:gdLst>
                  <a:gd name="T0" fmla="*/ 1 w 3"/>
                  <a:gd name="T1" fmla="*/ 0 h 76"/>
                  <a:gd name="T2" fmla="*/ 0 w 3"/>
                  <a:gd name="T3" fmla="*/ 0 h 76"/>
                  <a:gd name="T4" fmla="*/ 2 w 3"/>
                  <a:gd name="T5" fmla="*/ 75 h 76"/>
                  <a:gd name="T6" fmla="*/ 2 w 3"/>
                  <a:gd name="T7" fmla="*/ 76 h 76"/>
                  <a:gd name="T8" fmla="*/ 1 w 3"/>
                  <a:gd name="T9" fmla="*/ 0 h 76"/>
                </a:gdLst>
                <a:ahLst/>
                <a:cxnLst>
                  <a:cxn ang="0">
                    <a:pos x="T0" y="T1"/>
                  </a:cxn>
                  <a:cxn ang="0">
                    <a:pos x="T2" y="T3"/>
                  </a:cxn>
                  <a:cxn ang="0">
                    <a:pos x="T4" y="T5"/>
                  </a:cxn>
                  <a:cxn ang="0">
                    <a:pos x="T6" y="T7"/>
                  </a:cxn>
                  <a:cxn ang="0">
                    <a:pos x="T8" y="T9"/>
                  </a:cxn>
                </a:cxnLst>
                <a:rect l="0" t="0" r="r" b="b"/>
                <a:pathLst>
                  <a:path w="3" h="76">
                    <a:moveTo>
                      <a:pt x="1" y="0"/>
                    </a:moveTo>
                    <a:cubicBezTo>
                      <a:pt x="0" y="0"/>
                      <a:pt x="0" y="0"/>
                      <a:pt x="0" y="0"/>
                    </a:cubicBezTo>
                    <a:cubicBezTo>
                      <a:pt x="3" y="25"/>
                      <a:pt x="2" y="51"/>
                      <a:pt x="2" y="75"/>
                    </a:cubicBezTo>
                    <a:cubicBezTo>
                      <a:pt x="2" y="76"/>
                      <a:pt x="2" y="76"/>
                      <a:pt x="2" y="76"/>
                    </a:cubicBezTo>
                    <a:cubicBezTo>
                      <a:pt x="2" y="51"/>
                      <a:pt x="3" y="25"/>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5" name="íṩľíḍè-Freeform 514">
                <a:extLst>
                  <a:ext uri="{FF2B5EF4-FFF2-40B4-BE49-F238E27FC236}">
                    <a16:creationId xmlns:a16="http://schemas.microsoft.com/office/drawing/2014/main" id="{3EEB4981-BBD1-484D-8BB1-08581EEC11F5}"/>
                  </a:ext>
                </a:extLst>
              </p:cNvPr>
              <p:cNvSpPr>
                <a:spLocks/>
              </p:cNvSpPr>
              <p:nvPr/>
            </p:nvSpPr>
            <p:spPr bwMode="auto">
              <a:xfrm>
                <a:off x="4323" y="2548"/>
                <a:ext cx="3" cy="97"/>
              </a:xfrm>
              <a:custGeom>
                <a:avLst/>
                <a:gdLst>
                  <a:gd name="T0" fmla="*/ 3 w 3"/>
                  <a:gd name="T1" fmla="*/ 1 h 88"/>
                  <a:gd name="T2" fmla="*/ 2 w 3"/>
                  <a:gd name="T3" fmla="*/ 0 h 88"/>
                  <a:gd name="T4" fmla="*/ 2 w 3"/>
                  <a:gd name="T5" fmla="*/ 87 h 88"/>
                  <a:gd name="T6" fmla="*/ 3 w 3"/>
                  <a:gd name="T7" fmla="*/ 87 h 88"/>
                  <a:gd name="T8" fmla="*/ 3 w 3"/>
                  <a:gd name="T9" fmla="*/ 1 h 88"/>
                </a:gdLst>
                <a:ahLst/>
                <a:cxnLst>
                  <a:cxn ang="0">
                    <a:pos x="T0" y="T1"/>
                  </a:cxn>
                  <a:cxn ang="0">
                    <a:pos x="T2" y="T3"/>
                  </a:cxn>
                  <a:cxn ang="0">
                    <a:pos x="T4" y="T5"/>
                  </a:cxn>
                  <a:cxn ang="0">
                    <a:pos x="T6" y="T7"/>
                  </a:cxn>
                  <a:cxn ang="0">
                    <a:pos x="T8" y="T9"/>
                  </a:cxn>
                </a:cxnLst>
                <a:rect l="0" t="0" r="r" b="b"/>
                <a:pathLst>
                  <a:path w="3" h="88">
                    <a:moveTo>
                      <a:pt x="3" y="1"/>
                    </a:moveTo>
                    <a:cubicBezTo>
                      <a:pt x="3" y="0"/>
                      <a:pt x="2" y="0"/>
                      <a:pt x="2" y="0"/>
                    </a:cubicBezTo>
                    <a:cubicBezTo>
                      <a:pt x="1" y="29"/>
                      <a:pt x="0" y="58"/>
                      <a:pt x="2" y="87"/>
                    </a:cubicBezTo>
                    <a:cubicBezTo>
                      <a:pt x="2" y="87"/>
                      <a:pt x="3" y="88"/>
                      <a:pt x="3" y="87"/>
                    </a:cubicBezTo>
                    <a:cubicBezTo>
                      <a:pt x="2" y="58"/>
                      <a:pt x="1" y="29"/>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6" name="íṩľíḍè-Freeform 515">
                <a:extLst>
                  <a:ext uri="{FF2B5EF4-FFF2-40B4-BE49-F238E27FC236}">
                    <a16:creationId xmlns:a16="http://schemas.microsoft.com/office/drawing/2014/main" id="{04488C27-E4DF-4E8A-A0FA-FC531C78050B}"/>
                  </a:ext>
                </a:extLst>
              </p:cNvPr>
              <p:cNvSpPr>
                <a:spLocks/>
              </p:cNvSpPr>
              <p:nvPr/>
            </p:nvSpPr>
            <p:spPr bwMode="auto">
              <a:xfrm>
                <a:off x="4341" y="2568"/>
                <a:ext cx="1" cy="45"/>
              </a:xfrm>
              <a:custGeom>
                <a:avLst/>
                <a:gdLst>
                  <a:gd name="T0" fmla="*/ 1 w 1"/>
                  <a:gd name="T1" fmla="*/ 1 h 41"/>
                  <a:gd name="T2" fmla="*/ 0 w 1"/>
                  <a:gd name="T3" fmla="*/ 1 h 41"/>
                  <a:gd name="T4" fmla="*/ 0 w 1"/>
                  <a:gd name="T5" fmla="*/ 41 h 41"/>
                  <a:gd name="T6" fmla="*/ 1 w 1"/>
                  <a:gd name="T7" fmla="*/ 41 h 41"/>
                  <a:gd name="T8" fmla="*/ 1 w 1"/>
                  <a:gd name="T9" fmla="*/ 1 h 41"/>
                </a:gdLst>
                <a:ahLst/>
                <a:cxnLst>
                  <a:cxn ang="0">
                    <a:pos x="T0" y="T1"/>
                  </a:cxn>
                  <a:cxn ang="0">
                    <a:pos x="T2" y="T3"/>
                  </a:cxn>
                  <a:cxn ang="0">
                    <a:pos x="T4" y="T5"/>
                  </a:cxn>
                  <a:cxn ang="0">
                    <a:pos x="T6" y="T7"/>
                  </a:cxn>
                  <a:cxn ang="0">
                    <a:pos x="T8" y="T9"/>
                  </a:cxn>
                </a:cxnLst>
                <a:rect l="0" t="0" r="r" b="b"/>
                <a:pathLst>
                  <a:path w="1" h="41">
                    <a:moveTo>
                      <a:pt x="1" y="1"/>
                    </a:moveTo>
                    <a:cubicBezTo>
                      <a:pt x="1" y="0"/>
                      <a:pt x="0" y="0"/>
                      <a:pt x="0" y="1"/>
                    </a:cubicBezTo>
                    <a:cubicBezTo>
                      <a:pt x="0" y="14"/>
                      <a:pt x="0" y="27"/>
                      <a:pt x="0" y="41"/>
                    </a:cubicBezTo>
                    <a:cubicBezTo>
                      <a:pt x="0" y="41"/>
                      <a:pt x="1" y="41"/>
                      <a:pt x="1" y="41"/>
                    </a:cubicBezTo>
                    <a:cubicBezTo>
                      <a:pt x="1" y="28"/>
                      <a:pt x="1" y="14"/>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7" name="íṩľíḍè-Freeform 516">
                <a:extLst>
                  <a:ext uri="{FF2B5EF4-FFF2-40B4-BE49-F238E27FC236}">
                    <a16:creationId xmlns:a16="http://schemas.microsoft.com/office/drawing/2014/main" id="{3FDA5AB0-84E8-4D7A-99B3-7B3D47DD90D3}"/>
                  </a:ext>
                </a:extLst>
              </p:cNvPr>
              <p:cNvSpPr>
                <a:spLocks/>
              </p:cNvSpPr>
              <p:nvPr/>
            </p:nvSpPr>
            <p:spPr bwMode="auto">
              <a:xfrm>
                <a:off x="4605" y="2614"/>
                <a:ext cx="4" cy="168"/>
              </a:xfrm>
              <a:custGeom>
                <a:avLst/>
                <a:gdLst>
                  <a:gd name="T0" fmla="*/ 1 w 4"/>
                  <a:gd name="T1" fmla="*/ 1 h 153"/>
                  <a:gd name="T2" fmla="*/ 0 w 4"/>
                  <a:gd name="T3" fmla="*/ 0 h 153"/>
                  <a:gd name="T4" fmla="*/ 2 w 4"/>
                  <a:gd name="T5" fmla="*/ 152 h 153"/>
                  <a:gd name="T6" fmla="*/ 2 w 4"/>
                  <a:gd name="T7" fmla="*/ 152 h 153"/>
                  <a:gd name="T8" fmla="*/ 1 w 4"/>
                  <a:gd name="T9" fmla="*/ 1 h 153"/>
                </a:gdLst>
                <a:ahLst/>
                <a:cxnLst>
                  <a:cxn ang="0">
                    <a:pos x="T0" y="T1"/>
                  </a:cxn>
                  <a:cxn ang="0">
                    <a:pos x="T2" y="T3"/>
                  </a:cxn>
                  <a:cxn ang="0">
                    <a:pos x="T4" y="T5"/>
                  </a:cxn>
                  <a:cxn ang="0">
                    <a:pos x="T6" y="T7"/>
                  </a:cxn>
                  <a:cxn ang="0">
                    <a:pos x="T8" y="T9"/>
                  </a:cxn>
                </a:cxnLst>
                <a:rect l="0" t="0" r="r" b="b"/>
                <a:pathLst>
                  <a:path w="4" h="153">
                    <a:moveTo>
                      <a:pt x="1" y="1"/>
                    </a:moveTo>
                    <a:cubicBezTo>
                      <a:pt x="1" y="0"/>
                      <a:pt x="0" y="0"/>
                      <a:pt x="0" y="0"/>
                    </a:cubicBezTo>
                    <a:cubicBezTo>
                      <a:pt x="2" y="51"/>
                      <a:pt x="3" y="102"/>
                      <a:pt x="2" y="152"/>
                    </a:cubicBezTo>
                    <a:cubicBezTo>
                      <a:pt x="2" y="153"/>
                      <a:pt x="2" y="153"/>
                      <a:pt x="2" y="152"/>
                    </a:cubicBezTo>
                    <a:cubicBezTo>
                      <a:pt x="4" y="102"/>
                      <a:pt x="2" y="5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8" name="íṩľíḍè-Freeform 517">
                <a:extLst>
                  <a:ext uri="{FF2B5EF4-FFF2-40B4-BE49-F238E27FC236}">
                    <a16:creationId xmlns:a16="http://schemas.microsoft.com/office/drawing/2014/main" id="{3AE904DD-910D-45AA-AA4D-AE6C28D54E38}"/>
                  </a:ext>
                </a:extLst>
              </p:cNvPr>
              <p:cNvSpPr>
                <a:spLocks/>
              </p:cNvSpPr>
              <p:nvPr/>
            </p:nvSpPr>
            <p:spPr bwMode="auto">
              <a:xfrm>
                <a:off x="4618" y="2606"/>
                <a:ext cx="8" cy="165"/>
              </a:xfrm>
              <a:custGeom>
                <a:avLst/>
                <a:gdLst>
                  <a:gd name="T0" fmla="*/ 6 w 7"/>
                  <a:gd name="T1" fmla="*/ 1 h 150"/>
                  <a:gd name="T2" fmla="*/ 0 w 7"/>
                  <a:gd name="T3" fmla="*/ 149 h 150"/>
                  <a:gd name="T4" fmla="*/ 0 w 7"/>
                  <a:gd name="T5" fmla="*/ 149 h 150"/>
                  <a:gd name="T6" fmla="*/ 7 w 7"/>
                  <a:gd name="T7" fmla="*/ 1 h 150"/>
                  <a:gd name="T8" fmla="*/ 6 w 7"/>
                  <a:gd name="T9" fmla="*/ 1 h 150"/>
                </a:gdLst>
                <a:ahLst/>
                <a:cxnLst>
                  <a:cxn ang="0">
                    <a:pos x="T0" y="T1"/>
                  </a:cxn>
                  <a:cxn ang="0">
                    <a:pos x="T2" y="T3"/>
                  </a:cxn>
                  <a:cxn ang="0">
                    <a:pos x="T4" y="T5"/>
                  </a:cxn>
                  <a:cxn ang="0">
                    <a:pos x="T6" y="T7"/>
                  </a:cxn>
                  <a:cxn ang="0">
                    <a:pos x="T8" y="T9"/>
                  </a:cxn>
                </a:cxnLst>
                <a:rect l="0" t="0" r="r" b="b"/>
                <a:pathLst>
                  <a:path w="7" h="150">
                    <a:moveTo>
                      <a:pt x="6" y="1"/>
                    </a:moveTo>
                    <a:cubicBezTo>
                      <a:pt x="6" y="50"/>
                      <a:pt x="4" y="100"/>
                      <a:pt x="0" y="149"/>
                    </a:cubicBezTo>
                    <a:cubicBezTo>
                      <a:pt x="0" y="150"/>
                      <a:pt x="0" y="150"/>
                      <a:pt x="0" y="149"/>
                    </a:cubicBezTo>
                    <a:cubicBezTo>
                      <a:pt x="5" y="100"/>
                      <a:pt x="7" y="50"/>
                      <a:pt x="7" y="1"/>
                    </a:cubicBezTo>
                    <a:cubicBezTo>
                      <a:pt x="7" y="1"/>
                      <a:pt x="6" y="0"/>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9" name="íṩľíḍè-Freeform 518">
                <a:extLst>
                  <a:ext uri="{FF2B5EF4-FFF2-40B4-BE49-F238E27FC236}">
                    <a16:creationId xmlns:a16="http://schemas.microsoft.com/office/drawing/2014/main" id="{0543D617-F36F-4AA3-86A3-FDB9108E0063}"/>
                  </a:ext>
                </a:extLst>
              </p:cNvPr>
              <p:cNvSpPr>
                <a:spLocks/>
              </p:cNvSpPr>
              <p:nvPr/>
            </p:nvSpPr>
            <p:spPr bwMode="auto">
              <a:xfrm>
                <a:off x="4632" y="2605"/>
                <a:ext cx="10" cy="145"/>
              </a:xfrm>
              <a:custGeom>
                <a:avLst/>
                <a:gdLst>
                  <a:gd name="T0" fmla="*/ 8 w 9"/>
                  <a:gd name="T1" fmla="*/ 0 h 132"/>
                  <a:gd name="T2" fmla="*/ 0 w 9"/>
                  <a:gd name="T3" fmla="*/ 132 h 132"/>
                  <a:gd name="T4" fmla="*/ 1 w 9"/>
                  <a:gd name="T5" fmla="*/ 132 h 132"/>
                  <a:gd name="T6" fmla="*/ 9 w 9"/>
                  <a:gd name="T7" fmla="*/ 0 h 132"/>
                  <a:gd name="T8" fmla="*/ 8 w 9"/>
                  <a:gd name="T9" fmla="*/ 0 h 132"/>
                </a:gdLst>
                <a:ahLst/>
                <a:cxnLst>
                  <a:cxn ang="0">
                    <a:pos x="T0" y="T1"/>
                  </a:cxn>
                  <a:cxn ang="0">
                    <a:pos x="T2" y="T3"/>
                  </a:cxn>
                  <a:cxn ang="0">
                    <a:pos x="T4" y="T5"/>
                  </a:cxn>
                  <a:cxn ang="0">
                    <a:pos x="T6" y="T7"/>
                  </a:cxn>
                  <a:cxn ang="0">
                    <a:pos x="T8" y="T9"/>
                  </a:cxn>
                </a:cxnLst>
                <a:rect l="0" t="0" r="r" b="b"/>
                <a:pathLst>
                  <a:path w="9" h="132">
                    <a:moveTo>
                      <a:pt x="8" y="0"/>
                    </a:moveTo>
                    <a:cubicBezTo>
                      <a:pt x="5" y="44"/>
                      <a:pt x="2" y="88"/>
                      <a:pt x="0" y="132"/>
                    </a:cubicBezTo>
                    <a:cubicBezTo>
                      <a:pt x="0" y="132"/>
                      <a:pt x="1" y="132"/>
                      <a:pt x="1" y="132"/>
                    </a:cubicBezTo>
                    <a:cubicBezTo>
                      <a:pt x="2" y="88"/>
                      <a:pt x="6" y="44"/>
                      <a:pt x="9" y="0"/>
                    </a:cubicBezTo>
                    <a:cubicBezTo>
                      <a:pt x="9" y="0"/>
                      <a:pt x="8" y="0"/>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0" name="íṩľíḍè-Freeform 519">
                <a:extLst>
                  <a:ext uri="{FF2B5EF4-FFF2-40B4-BE49-F238E27FC236}">
                    <a16:creationId xmlns:a16="http://schemas.microsoft.com/office/drawing/2014/main" id="{C191351E-270C-40B5-9C69-419CD9F150F7}"/>
                  </a:ext>
                </a:extLst>
              </p:cNvPr>
              <p:cNvSpPr>
                <a:spLocks/>
              </p:cNvSpPr>
              <p:nvPr/>
            </p:nvSpPr>
            <p:spPr bwMode="auto">
              <a:xfrm>
                <a:off x="4663" y="2553"/>
                <a:ext cx="12" cy="176"/>
              </a:xfrm>
              <a:custGeom>
                <a:avLst/>
                <a:gdLst>
                  <a:gd name="T0" fmla="*/ 10 w 11"/>
                  <a:gd name="T1" fmla="*/ 0 h 160"/>
                  <a:gd name="T2" fmla="*/ 0 w 11"/>
                  <a:gd name="T3" fmla="*/ 159 h 160"/>
                  <a:gd name="T4" fmla="*/ 1 w 11"/>
                  <a:gd name="T5" fmla="*/ 159 h 160"/>
                  <a:gd name="T6" fmla="*/ 11 w 11"/>
                  <a:gd name="T7" fmla="*/ 0 h 160"/>
                  <a:gd name="T8" fmla="*/ 10 w 11"/>
                  <a:gd name="T9" fmla="*/ 0 h 160"/>
                </a:gdLst>
                <a:ahLst/>
                <a:cxnLst>
                  <a:cxn ang="0">
                    <a:pos x="T0" y="T1"/>
                  </a:cxn>
                  <a:cxn ang="0">
                    <a:pos x="T2" y="T3"/>
                  </a:cxn>
                  <a:cxn ang="0">
                    <a:pos x="T4" y="T5"/>
                  </a:cxn>
                  <a:cxn ang="0">
                    <a:pos x="T6" y="T7"/>
                  </a:cxn>
                  <a:cxn ang="0">
                    <a:pos x="T8" y="T9"/>
                  </a:cxn>
                </a:cxnLst>
                <a:rect l="0" t="0" r="r" b="b"/>
                <a:pathLst>
                  <a:path w="11" h="160">
                    <a:moveTo>
                      <a:pt x="10" y="0"/>
                    </a:moveTo>
                    <a:cubicBezTo>
                      <a:pt x="4" y="53"/>
                      <a:pt x="2" y="106"/>
                      <a:pt x="0" y="159"/>
                    </a:cubicBezTo>
                    <a:cubicBezTo>
                      <a:pt x="0" y="159"/>
                      <a:pt x="1" y="160"/>
                      <a:pt x="1" y="159"/>
                    </a:cubicBezTo>
                    <a:cubicBezTo>
                      <a:pt x="3" y="106"/>
                      <a:pt x="4" y="53"/>
                      <a:pt x="11" y="0"/>
                    </a:cubicBezTo>
                    <a:cubicBezTo>
                      <a:pt x="11" y="0"/>
                      <a:pt x="11" y="0"/>
                      <a:pt x="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1" name="ïšḻïďê-Freeform 520">
                <a:extLst>
                  <a:ext uri="{FF2B5EF4-FFF2-40B4-BE49-F238E27FC236}">
                    <a16:creationId xmlns:a16="http://schemas.microsoft.com/office/drawing/2014/main" id="{E747BC48-107E-434C-BFDD-C12BC249380D}"/>
                  </a:ext>
                </a:extLst>
              </p:cNvPr>
              <p:cNvSpPr>
                <a:spLocks/>
              </p:cNvSpPr>
              <p:nvPr/>
            </p:nvSpPr>
            <p:spPr bwMode="auto">
              <a:xfrm>
                <a:off x="4685" y="2529"/>
                <a:ext cx="9" cy="157"/>
              </a:xfrm>
              <a:custGeom>
                <a:avLst/>
                <a:gdLst>
                  <a:gd name="T0" fmla="*/ 7 w 8"/>
                  <a:gd name="T1" fmla="*/ 1 h 143"/>
                  <a:gd name="T2" fmla="*/ 0 w 8"/>
                  <a:gd name="T3" fmla="*/ 142 h 143"/>
                  <a:gd name="T4" fmla="*/ 1 w 8"/>
                  <a:gd name="T5" fmla="*/ 143 h 143"/>
                  <a:gd name="T6" fmla="*/ 8 w 8"/>
                  <a:gd name="T7" fmla="*/ 1 h 143"/>
                  <a:gd name="T8" fmla="*/ 7 w 8"/>
                  <a:gd name="T9" fmla="*/ 1 h 143"/>
                </a:gdLst>
                <a:ahLst/>
                <a:cxnLst>
                  <a:cxn ang="0">
                    <a:pos x="T0" y="T1"/>
                  </a:cxn>
                  <a:cxn ang="0">
                    <a:pos x="T2" y="T3"/>
                  </a:cxn>
                  <a:cxn ang="0">
                    <a:pos x="T4" y="T5"/>
                  </a:cxn>
                  <a:cxn ang="0">
                    <a:pos x="T6" y="T7"/>
                  </a:cxn>
                  <a:cxn ang="0">
                    <a:pos x="T8" y="T9"/>
                  </a:cxn>
                </a:cxnLst>
                <a:rect l="0" t="0" r="r" b="b"/>
                <a:pathLst>
                  <a:path w="8" h="143">
                    <a:moveTo>
                      <a:pt x="7" y="1"/>
                    </a:moveTo>
                    <a:cubicBezTo>
                      <a:pt x="4" y="48"/>
                      <a:pt x="2" y="95"/>
                      <a:pt x="0" y="142"/>
                    </a:cubicBezTo>
                    <a:cubicBezTo>
                      <a:pt x="0" y="143"/>
                      <a:pt x="1" y="143"/>
                      <a:pt x="1" y="143"/>
                    </a:cubicBezTo>
                    <a:cubicBezTo>
                      <a:pt x="3" y="95"/>
                      <a:pt x="4" y="48"/>
                      <a:pt x="8" y="1"/>
                    </a:cubicBezTo>
                    <a:cubicBezTo>
                      <a:pt x="8" y="0"/>
                      <a:pt x="7" y="0"/>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2" name="ïšḻïďê-Freeform 521">
                <a:extLst>
                  <a:ext uri="{FF2B5EF4-FFF2-40B4-BE49-F238E27FC236}">
                    <a16:creationId xmlns:a16="http://schemas.microsoft.com/office/drawing/2014/main" id="{3628F715-F3AB-4C23-9FEA-B4B38952F526}"/>
                  </a:ext>
                </a:extLst>
              </p:cNvPr>
              <p:cNvSpPr>
                <a:spLocks/>
              </p:cNvSpPr>
              <p:nvPr/>
            </p:nvSpPr>
            <p:spPr bwMode="auto">
              <a:xfrm>
                <a:off x="4910" y="2596"/>
                <a:ext cx="0" cy="0"/>
              </a:xfrm>
              <a:custGeom>
                <a:avLst/>
                <a:gdLst/>
                <a:ahLst/>
                <a:cxnLst>
                  <a:cxn ang="0">
                    <a:pos x="0" y="0"/>
                  </a:cxn>
                  <a:cxn ang="0">
                    <a:pos x="0" y="0"/>
                  </a:cxn>
                </a:cxnLst>
                <a:rect l="0" t="0" r="r" b="b"/>
                <a:pathLst>
                  <a:path>
                    <a:moveTo>
                      <a:pt x="0" y="0"/>
                    </a:moveTo>
                    <a:cubicBezTo>
                      <a:pt x="0" y="0"/>
                      <a:pt x="0" y="0"/>
                      <a:pt x="0" y="0"/>
                    </a:cubicBezTo>
                  </a:path>
                </a:pathLst>
              </a:custGeom>
              <a:noFill/>
              <a:ln w="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a:p>
            </p:txBody>
          </p:sp>
          <p:sp>
            <p:nvSpPr>
              <p:cNvPr id="503" name="ïšḻïďê-Freeform 522">
                <a:extLst>
                  <a:ext uri="{FF2B5EF4-FFF2-40B4-BE49-F238E27FC236}">
                    <a16:creationId xmlns:a16="http://schemas.microsoft.com/office/drawing/2014/main" id="{565FB63C-87BA-424A-83E9-A9E25ADCE329}"/>
                  </a:ext>
                </a:extLst>
              </p:cNvPr>
              <p:cNvSpPr>
                <a:spLocks/>
              </p:cNvSpPr>
              <p:nvPr/>
            </p:nvSpPr>
            <p:spPr bwMode="auto">
              <a:xfrm>
                <a:off x="4913" y="2452"/>
                <a:ext cx="4" cy="299"/>
              </a:xfrm>
              <a:custGeom>
                <a:avLst/>
                <a:gdLst>
                  <a:gd name="T0" fmla="*/ 2 w 3"/>
                  <a:gd name="T1" fmla="*/ 1 h 272"/>
                  <a:gd name="T2" fmla="*/ 0 w 3"/>
                  <a:gd name="T3" fmla="*/ 271 h 272"/>
                  <a:gd name="T4" fmla="*/ 1 w 3"/>
                  <a:gd name="T5" fmla="*/ 271 h 272"/>
                  <a:gd name="T6" fmla="*/ 3 w 3"/>
                  <a:gd name="T7" fmla="*/ 1 h 272"/>
                  <a:gd name="T8" fmla="*/ 2 w 3"/>
                  <a:gd name="T9" fmla="*/ 1 h 272"/>
                </a:gdLst>
                <a:ahLst/>
                <a:cxnLst>
                  <a:cxn ang="0">
                    <a:pos x="T0" y="T1"/>
                  </a:cxn>
                  <a:cxn ang="0">
                    <a:pos x="T2" y="T3"/>
                  </a:cxn>
                  <a:cxn ang="0">
                    <a:pos x="T4" y="T5"/>
                  </a:cxn>
                  <a:cxn ang="0">
                    <a:pos x="T6" y="T7"/>
                  </a:cxn>
                  <a:cxn ang="0">
                    <a:pos x="T8" y="T9"/>
                  </a:cxn>
                </a:cxnLst>
                <a:rect l="0" t="0" r="r" b="b"/>
                <a:pathLst>
                  <a:path w="3" h="272">
                    <a:moveTo>
                      <a:pt x="2" y="1"/>
                    </a:moveTo>
                    <a:cubicBezTo>
                      <a:pt x="0" y="91"/>
                      <a:pt x="0" y="181"/>
                      <a:pt x="0" y="271"/>
                    </a:cubicBezTo>
                    <a:cubicBezTo>
                      <a:pt x="0" y="271"/>
                      <a:pt x="1" y="272"/>
                      <a:pt x="1" y="271"/>
                    </a:cubicBezTo>
                    <a:cubicBezTo>
                      <a:pt x="1" y="181"/>
                      <a:pt x="1" y="91"/>
                      <a:pt x="3" y="1"/>
                    </a:cubicBezTo>
                    <a:cubicBezTo>
                      <a:pt x="3"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4" name="ïšḻïďê-Freeform 523">
                <a:extLst>
                  <a:ext uri="{FF2B5EF4-FFF2-40B4-BE49-F238E27FC236}">
                    <a16:creationId xmlns:a16="http://schemas.microsoft.com/office/drawing/2014/main" id="{1A7982E8-9381-44EC-A254-4365CE478EEB}"/>
                  </a:ext>
                </a:extLst>
              </p:cNvPr>
              <p:cNvSpPr>
                <a:spLocks/>
              </p:cNvSpPr>
              <p:nvPr/>
            </p:nvSpPr>
            <p:spPr bwMode="auto">
              <a:xfrm>
                <a:off x="5076" y="2359"/>
                <a:ext cx="8" cy="376"/>
              </a:xfrm>
              <a:custGeom>
                <a:avLst/>
                <a:gdLst>
                  <a:gd name="T0" fmla="*/ 5 w 7"/>
                  <a:gd name="T1" fmla="*/ 79 h 342"/>
                  <a:gd name="T2" fmla="*/ 4 w 7"/>
                  <a:gd name="T3" fmla="*/ 79 h 342"/>
                  <a:gd name="T4" fmla="*/ 7 w 7"/>
                  <a:gd name="T5" fmla="*/ 1 h 342"/>
                  <a:gd name="T6" fmla="*/ 6 w 7"/>
                  <a:gd name="T7" fmla="*/ 0 h 342"/>
                  <a:gd name="T8" fmla="*/ 4 w 7"/>
                  <a:gd name="T9" fmla="*/ 93 h 342"/>
                  <a:gd name="T10" fmla="*/ 1 w 7"/>
                  <a:gd name="T11" fmla="*/ 341 h 342"/>
                  <a:gd name="T12" fmla="*/ 2 w 7"/>
                  <a:gd name="T13" fmla="*/ 341 h 342"/>
                  <a:gd name="T14" fmla="*/ 4 w 7"/>
                  <a:gd name="T15" fmla="*/ 101 h 342"/>
                  <a:gd name="T16" fmla="*/ 5 w 7"/>
                  <a:gd name="T17" fmla="*/ 101 h 342"/>
                  <a:gd name="T18" fmla="*/ 5 w 7"/>
                  <a:gd name="T19" fmla="*/ 86 h 342"/>
                  <a:gd name="T20" fmla="*/ 5 w 7"/>
                  <a:gd name="T21" fmla="*/ 7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42">
                    <a:moveTo>
                      <a:pt x="5" y="79"/>
                    </a:moveTo>
                    <a:cubicBezTo>
                      <a:pt x="5" y="79"/>
                      <a:pt x="5" y="79"/>
                      <a:pt x="4" y="79"/>
                    </a:cubicBezTo>
                    <a:cubicBezTo>
                      <a:pt x="4" y="53"/>
                      <a:pt x="4" y="27"/>
                      <a:pt x="7" y="1"/>
                    </a:cubicBezTo>
                    <a:cubicBezTo>
                      <a:pt x="7" y="0"/>
                      <a:pt x="6" y="0"/>
                      <a:pt x="6" y="0"/>
                    </a:cubicBezTo>
                    <a:cubicBezTo>
                      <a:pt x="3" y="31"/>
                      <a:pt x="2" y="62"/>
                      <a:pt x="4" y="93"/>
                    </a:cubicBezTo>
                    <a:cubicBezTo>
                      <a:pt x="0" y="175"/>
                      <a:pt x="0" y="258"/>
                      <a:pt x="1" y="341"/>
                    </a:cubicBezTo>
                    <a:cubicBezTo>
                      <a:pt x="1" y="341"/>
                      <a:pt x="2" y="342"/>
                      <a:pt x="2" y="341"/>
                    </a:cubicBezTo>
                    <a:cubicBezTo>
                      <a:pt x="3" y="261"/>
                      <a:pt x="2" y="181"/>
                      <a:pt x="4" y="101"/>
                    </a:cubicBezTo>
                    <a:cubicBezTo>
                      <a:pt x="4" y="101"/>
                      <a:pt x="5" y="101"/>
                      <a:pt x="5" y="101"/>
                    </a:cubicBezTo>
                    <a:cubicBezTo>
                      <a:pt x="5" y="96"/>
                      <a:pt x="5" y="91"/>
                      <a:pt x="5" y="86"/>
                    </a:cubicBezTo>
                    <a:cubicBezTo>
                      <a:pt x="5" y="84"/>
                      <a:pt x="5" y="82"/>
                      <a:pt x="5" y="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5" name="ïšḻïďê-Freeform 524">
                <a:extLst>
                  <a:ext uri="{FF2B5EF4-FFF2-40B4-BE49-F238E27FC236}">
                    <a16:creationId xmlns:a16="http://schemas.microsoft.com/office/drawing/2014/main" id="{B3B5F600-E2E1-40F0-BCC3-79193EEE7EC6}"/>
                  </a:ext>
                </a:extLst>
              </p:cNvPr>
              <p:cNvSpPr>
                <a:spLocks/>
              </p:cNvSpPr>
              <p:nvPr/>
            </p:nvSpPr>
            <p:spPr bwMode="auto">
              <a:xfrm>
                <a:off x="5172" y="1743"/>
                <a:ext cx="173" cy="217"/>
              </a:xfrm>
              <a:custGeom>
                <a:avLst/>
                <a:gdLst>
                  <a:gd name="T0" fmla="*/ 156 w 157"/>
                  <a:gd name="T1" fmla="*/ 139 h 198"/>
                  <a:gd name="T2" fmla="*/ 118 w 157"/>
                  <a:gd name="T3" fmla="*/ 118 h 198"/>
                  <a:gd name="T4" fmla="*/ 118 w 157"/>
                  <a:gd name="T5" fmla="*/ 47 h 198"/>
                  <a:gd name="T6" fmla="*/ 117 w 157"/>
                  <a:gd name="T7" fmla="*/ 46 h 198"/>
                  <a:gd name="T8" fmla="*/ 117 w 157"/>
                  <a:gd name="T9" fmla="*/ 118 h 198"/>
                  <a:gd name="T10" fmla="*/ 27 w 157"/>
                  <a:gd name="T11" fmla="*/ 62 h 198"/>
                  <a:gd name="T12" fmla="*/ 28 w 157"/>
                  <a:gd name="T13" fmla="*/ 0 h 198"/>
                  <a:gd name="T14" fmla="*/ 28 w 157"/>
                  <a:gd name="T15" fmla="*/ 0 h 198"/>
                  <a:gd name="T16" fmla="*/ 26 w 157"/>
                  <a:gd name="T17" fmla="*/ 61 h 198"/>
                  <a:gd name="T18" fmla="*/ 9 w 157"/>
                  <a:gd name="T19" fmla="*/ 49 h 198"/>
                  <a:gd name="T20" fmla="*/ 10 w 157"/>
                  <a:gd name="T21" fmla="*/ 30 h 198"/>
                  <a:gd name="T22" fmla="*/ 9 w 157"/>
                  <a:gd name="T23" fmla="*/ 30 h 198"/>
                  <a:gd name="T24" fmla="*/ 8 w 157"/>
                  <a:gd name="T25" fmla="*/ 48 h 198"/>
                  <a:gd name="T26" fmla="*/ 1 w 157"/>
                  <a:gd name="T27" fmla="*/ 43 h 198"/>
                  <a:gd name="T28" fmla="*/ 1 w 157"/>
                  <a:gd name="T29" fmla="*/ 43 h 198"/>
                  <a:gd name="T30" fmla="*/ 8 w 157"/>
                  <a:gd name="T31" fmla="*/ 49 h 198"/>
                  <a:gd name="T32" fmla="*/ 6 w 157"/>
                  <a:gd name="T33" fmla="*/ 127 h 198"/>
                  <a:gd name="T34" fmla="*/ 6 w 157"/>
                  <a:gd name="T35" fmla="*/ 127 h 198"/>
                  <a:gd name="T36" fmla="*/ 9 w 157"/>
                  <a:gd name="T37" fmla="*/ 49 h 198"/>
                  <a:gd name="T38" fmla="*/ 26 w 157"/>
                  <a:gd name="T39" fmla="*/ 62 h 198"/>
                  <a:gd name="T40" fmla="*/ 27 w 157"/>
                  <a:gd name="T41" fmla="*/ 116 h 198"/>
                  <a:gd name="T42" fmla="*/ 28 w 157"/>
                  <a:gd name="T43" fmla="*/ 117 h 198"/>
                  <a:gd name="T44" fmla="*/ 27 w 157"/>
                  <a:gd name="T45" fmla="*/ 63 h 198"/>
                  <a:gd name="T46" fmla="*/ 117 w 157"/>
                  <a:gd name="T47" fmla="*/ 120 h 198"/>
                  <a:gd name="T48" fmla="*/ 116 w 157"/>
                  <a:gd name="T49" fmla="*/ 197 h 198"/>
                  <a:gd name="T50" fmla="*/ 117 w 157"/>
                  <a:gd name="T51" fmla="*/ 197 h 198"/>
                  <a:gd name="T52" fmla="*/ 118 w 157"/>
                  <a:gd name="T53" fmla="*/ 121 h 198"/>
                  <a:gd name="T54" fmla="*/ 156 w 157"/>
                  <a:gd name="T55" fmla="*/ 140 h 198"/>
                  <a:gd name="T56" fmla="*/ 156 w 157"/>
                  <a:gd name="T57" fmla="*/ 13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7" h="198">
                    <a:moveTo>
                      <a:pt x="156" y="139"/>
                    </a:moveTo>
                    <a:cubicBezTo>
                      <a:pt x="144" y="133"/>
                      <a:pt x="131" y="126"/>
                      <a:pt x="118" y="118"/>
                    </a:cubicBezTo>
                    <a:cubicBezTo>
                      <a:pt x="118" y="94"/>
                      <a:pt x="118" y="71"/>
                      <a:pt x="118" y="47"/>
                    </a:cubicBezTo>
                    <a:cubicBezTo>
                      <a:pt x="118" y="46"/>
                      <a:pt x="117" y="46"/>
                      <a:pt x="117" y="46"/>
                    </a:cubicBezTo>
                    <a:cubicBezTo>
                      <a:pt x="117" y="70"/>
                      <a:pt x="117" y="94"/>
                      <a:pt x="117" y="118"/>
                    </a:cubicBezTo>
                    <a:cubicBezTo>
                      <a:pt x="86" y="100"/>
                      <a:pt x="56" y="82"/>
                      <a:pt x="27" y="62"/>
                    </a:cubicBezTo>
                    <a:cubicBezTo>
                      <a:pt x="27" y="41"/>
                      <a:pt x="27" y="21"/>
                      <a:pt x="28" y="0"/>
                    </a:cubicBezTo>
                    <a:cubicBezTo>
                      <a:pt x="28" y="0"/>
                      <a:pt x="28" y="0"/>
                      <a:pt x="28" y="0"/>
                    </a:cubicBezTo>
                    <a:cubicBezTo>
                      <a:pt x="26" y="20"/>
                      <a:pt x="26" y="40"/>
                      <a:pt x="26" y="61"/>
                    </a:cubicBezTo>
                    <a:cubicBezTo>
                      <a:pt x="20" y="57"/>
                      <a:pt x="14" y="53"/>
                      <a:pt x="9" y="49"/>
                    </a:cubicBezTo>
                    <a:cubicBezTo>
                      <a:pt x="9" y="42"/>
                      <a:pt x="9" y="36"/>
                      <a:pt x="10" y="30"/>
                    </a:cubicBezTo>
                    <a:cubicBezTo>
                      <a:pt x="10" y="30"/>
                      <a:pt x="9" y="30"/>
                      <a:pt x="9" y="30"/>
                    </a:cubicBezTo>
                    <a:cubicBezTo>
                      <a:pt x="9" y="36"/>
                      <a:pt x="9" y="42"/>
                      <a:pt x="8" y="48"/>
                    </a:cubicBezTo>
                    <a:cubicBezTo>
                      <a:pt x="6" y="46"/>
                      <a:pt x="3" y="45"/>
                      <a:pt x="1" y="43"/>
                    </a:cubicBezTo>
                    <a:cubicBezTo>
                      <a:pt x="1" y="43"/>
                      <a:pt x="0" y="43"/>
                      <a:pt x="1" y="43"/>
                    </a:cubicBezTo>
                    <a:cubicBezTo>
                      <a:pt x="3" y="45"/>
                      <a:pt x="6" y="47"/>
                      <a:pt x="8" y="49"/>
                    </a:cubicBezTo>
                    <a:cubicBezTo>
                      <a:pt x="7" y="75"/>
                      <a:pt x="6" y="101"/>
                      <a:pt x="6" y="127"/>
                    </a:cubicBezTo>
                    <a:cubicBezTo>
                      <a:pt x="6" y="127"/>
                      <a:pt x="6" y="127"/>
                      <a:pt x="6" y="127"/>
                    </a:cubicBezTo>
                    <a:cubicBezTo>
                      <a:pt x="6" y="101"/>
                      <a:pt x="7" y="75"/>
                      <a:pt x="9" y="49"/>
                    </a:cubicBezTo>
                    <a:cubicBezTo>
                      <a:pt x="14" y="54"/>
                      <a:pt x="20" y="58"/>
                      <a:pt x="26" y="62"/>
                    </a:cubicBezTo>
                    <a:cubicBezTo>
                      <a:pt x="26" y="80"/>
                      <a:pt x="26" y="98"/>
                      <a:pt x="27" y="116"/>
                    </a:cubicBezTo>
                    <a:cubicBezTo>
                      <a:pt x="27" y="117"/>
                      <a:pt x="28" y="118"/>
                      <a:pt x="28" y="117"/>
                    </a:cubicBezTo>
                    <a:cubicBezTo>
                      <a:pt x="28" y="99"/>
                      <a:pt x="27" y="81"/>
                      <a:pt x="27" y="63"/>
                    </a:cubicBezTo>
                    <a:cubicBezTo>
                      <a:pt x="56" y="84"/>
                      <a:pt x="86" y="103"/>
                      <a:pt x="117" y="120"/>
                    </a:cubicBezTo>
                    <a:cubicBezTo>
                      <a:pt x="117" y="146"/>
                      <a:pt x="116" y="171"/>
                      <a:pt x="116" y="197"/>
                    </a:cubicBezTo>
                    <a:cubicBezTo>
                      <a:pt x="116" y="197"/>
                      <a:pt x="117" y="198"/>
                      <a:pt x="117" y="197"/>
                    </a:cubicBezTo>
                    <a:cubicBezTo>
                      <a:pt x="118" y="172"/>
                      <a:pt x="118" y="146"/>
                      <a:pt x="118" y="121"/>
                    </a:cubicBezTo>
                    <a:cubicBezTo>
                      <a:pt x="131" y="128"/>
                      <a:pt x="143" y="134"/>
                      <a:pt x="156" y="140"/>
                    </a:cubicBezTo>
                    <a:cubicBezTo>
                      <a:pt x="157" y="141"/>
                      <a:pt x="157" y="140"/>
                      <a:pt x="156" y="1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6" name="ïšḻïďê-Freeform 525">
                <a:extLst>
                  <a:ext uri="{FF2B5EF4-FFF2-40B4-BE49-F238E27FC236}">
                    <a16:creationId xmlns:a16="http://schemas.microsoft.com/office/drawing/2014/main" id="{8F66ED29-8D92-48DE-827D-D1F14BD86F39}"/>
                  </a:ext>
                </a:extLst>
              </p:cNvPr>
              <p:cNvSpPr>
                <a:spLocks/>
              </p:cNvSpPr>
              <p:nvPr/>
            </p:nvSpPr>
            <p:spPr bwMode="auto">
              <a:xfrm>
                <a:off x="5364" y="1864"/>
                <a:ext cx="4" cy="106"/>
              </a:xfrm>
              <a:custGeom>
                <a:avLst/>
                <a:gdLst>
                  <a:gd name="T0" fmla="*/ 4 w 4"/>
                  <a:gd name="T1" fmla="*/ 0 h 97"/>
                  <a:gd name="T2" fmla="*/ 0 w 4"/>
                  <a:gd name="T3" fmla="*/ 97 h 97"/>
                  <a:gd name="T4" fmla="*/ 1 w 4"/>
                  <a:gd name="T5" fmla="*/ 97 h 97"/>
                  <a:gd name="T6" fmla="*/ 4 w 4"/>
                  <a:gd name="T7" fmla="*/ 0 h 97"/>
                  <a:gd name="T8" fmla="*/ 4 w 4"/>
                  <a:gd name="T9" fmla="*/ 0 h 97"/>
                </a:gdLst>
                <a:ahLst/>
                <a:cxnLst>
                  <a:cxn ang="0">
                    <a:pos x="T0" y="T1"/>
                  </a:cxn>
                  <a:cxn ang="0">
                    <a:pos x="T2" y="T3"/>
                  </a:cxn>
                  <a:cxn ang="0">
                    <a:pos x="T4" y="T5"/>
                  </a:cxn>
                  <a:cxn ang="0">
                    <a:pos x="T6" y="T7"/>
                  </a:cxn>
                  <a:cxn ang="0">
                    <a:pos x="T8" y="T9"/>
                  </a:cxn>
                </a:cxnLst>
                <a:rect l="0" t="0" r="r" b="b"/>
                <a:pathLst>
                  <a:path w="4" h="97">
                    <a:moveTo>
                      <a:pt x="4" y="0"/>
                    </a:moveTo>
                    <a:cubicBezTo>
                      <a:pt x="2" y="32"/>
                      <a:pt x="2" y="64"/>
                      <a:pt x="0" y="97"/>
                    </a:cubicBezTo>
                    <a:cubicBezTo>
                      <a:pt x="0" y="97"/>
                      <a:pt x="1" y="97"/>
                      <a:pt x="1" y="97"/>
                    </a:cubicBezTo>
                    <a:cubicBezTo>
                      <a:pt x="2" y="65"/>
                      <a:pt x="2" y="32"/>
                      <a:pt x="4" y="0"/>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7" name="ïšḻïďê-Freeform 526">
                <a:extLst>
                  <a:ext uri="{FF2B5EF4-FFF2-40B4-BE49-F238E27FC236}">
                    <a16:creationId xmlns:a16="http://schemas.microsoft.com/office/drawing/2014/main" id="{3772517D-72A8-43C2-BE40-6DA94C334D02}"/>
                  </a:ext>
                </a:extLst>
              </p:cNvPr>
              <p:cNvSpPr>
                <a:spLocks/>
              </p:cNvSpPr>
              <p:nvPr/>
            </p:nvSpPr>
            <p:spPr bwMode="auto">
              <a:xfrm>
                <a:off x="5457" y="1885"/>
                <a:ext cx="2" cy="158"/>
              </a:xfrm>
              <a:custGeom>
                <a:avLst/>
                <a:gdLst>
                  <a:gd name="T0" fmla="*/ 2 w 2"/>
                  <a:gd name="T1" fmla="*/ 1 h 144"/>
                  <a:gd name="T2" fmla="*/ 1 w 2"/>
                  <a:gd name="T3" fmla="*/ 1 h 144"/>
                  <a:gd name="T4" fmla="*/ 0 w 2"/>
                  <a:gd name="T5" fmla="*/ 143 h 144"/>
                  <a:gd name="T6" fmla="*/ 0 w 2"/>
                  <a:gd name="T7" fmla="*/ 143 h 144"/>
                  <a:gd name="T8" fmla="*/ 2 w 2"/>
                  <a:gd name="T9" fmla="*/ 1 h 144"/>
                </a:gdLst>
                <a:ahLst/>
                <a:cxnLst>
                  <a:cxn ang="0">
                    <a:pos x="T0" y="T1"/>
                  </a:cxn>
                  <a:cxn ang="0">
                    <a:pos x="T2" y="T3"/>
                  </a:cxn>
                  <a:cxn ang="0">
                    <a:pos x="T4" y="T5"/>
                  </a:cxn>
                  <a:cxn ang="0">
                    <a:pos x="T6" y="T7"/>
                  </a:cxn>
                  <a:cxn ang="0">
                    <a:pos x="T8" y="T9"/>
                  </a:cxn>
                </a:cxnLst>
                <a:rect l="0" t="0" r="r" b="b"/>
                <a:pathLst>
                  <a:path w="2" h="144">
                    <a:moveTo>
                      <a:pt x="2" y="1"/>
                    </a:moveTo>
                    <a:cubicBezTo>
                      <a:pt x="2" y="1"/>
                      <a:pt x="1" y="0"/>
                      <a:pt x="1" y="1"/>
                    </a:cubicBezTo>
                    <a:cubicBezTo>
                      <a:pt x="1" y="48"/>
                      <a:pt x="1" y="95"/>
                      <a:pt x="0" y="143"/>
                    </a:cubicBezTo>
                    <a:cubicBezTo>
                      <a:pt x="0" y="143"/>
                      <a:pt x="0" y="144"/>
                      <a:pt x="0" y="143"/>
                    </a:cubicBezTo>
                    <a:cubicBezTo>
                      <a:pt x="2" y="96"/>
                      <a:pt x="2" y="48"/>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8" name="ïšḻïďê-Freeform 527">
                <a:extLst>
                  <a:ext uri="{FF2B5EF4-FFF2-40B4-BE49-F238E27FC236}">
                    <a16:creationId xmlns:a16="http://schemas.microsoft.com/office/drawing/2014/main" id="{72A17ACF-64F7-4B39-9BDB-7B660BB71FF5}"/>
                  </a:ext>
                </a:extLst>
              </p:cNvPr>
              <p:cNvSpPr>
                <a:spLocks/>
              </p:cNvSpPr>
              <p:nvPr/>
            </p:nvSpPr>
            <p:spPr bwMode="auto">
              <a:xfrm>
                <a:off x="4671" y="1419"/>
                <a:ext cx="441" cy="276"/>
              </a:xfrm>
              <a:custGeom>
                <a:avLst/>
                <a:gdLst>
                  <a:gd name="T0" fmla="*/ 311 w 400"/>
                  <a:gd name="T1" fmla="*/ 75 h 251"/>
                  <a:gd name="T2" fmla="*/ 305 w 400"/>
                  <a:gd name="T3" fmla="*/ 118 h 251"/>
                  <a:gd name="T4" fmla="*/ 299 w 400"/>
                  <a:gd name="T5" fmla="*/ 110 h 251"/>
                  <a:gd name="T6" fmla="*/ 289 w 400"/>
                  <a:gd name="T7" fmla="*/ 107 h 251"/>
                  <a:gd name="T8" fmla="*/ 278 w 400"/>
                  <a:gd name="T9" fmla="*/ 120 h 251"/>
                  <a:gd name="T10" fmla="*/ 273 w 400"/>
                  <a:gd name="T11" fmla="*/ 105 h 251"/>
                  <a:gd name="T12" fmla="*/ 266 w 400"/>
                  <a:gd name="T13" fmla="*/ 110 h 251"/>
                  <a:gd name="T14" fmla="*/ 253 w 400"/>
                  <a:gd name="T15" fmla="*/ 117 h 251"/>
                  <a:gd name="T16" fmla="*/ 243 w 400"/>
                  <a:gd name="T17" fmla="*/ 120 h 251"/>
                  <a:gd name="T18" fmla="*/ 231 w 400"/>
                  <a:gd name="T19" fmla="*/ 122 h 251"/>
                  <a:gd name="T20" fmla="*/ 219 w 400"/>
                  <a:gd name="T21" fmla="*/ 125 h 251"/>
                  <a:gd name="T22" fmla="*/ 213 w 400"/>
                  <a:gd name="T23" fmla="*/ 124 h 251"/>
                  <a:gd name="T24" fmla="*/ 199 w 400"/>
                  <a:gd name="T25" fmla="*/ 134 h 251"/>
                  <a:gd name="T26" fmla="*/ 184 w 400"/>
                  <a:gd name="T27" fmla="*/ 142 h 251"/>
                  <a:gd name="T28" fmla="*/ 173 w 400"/>
                  <a:gd name="T29" fmla="*/ 140 h 251"/>
                  <a:gd name="T30" fmla="*/ 163 w 400"/>
                  <a:gd name="T31" fmla="*/ 136 h 251"/>
                  <a:gd name="T32" fmla="*/ 152 w 400"/>
                  <a:gd name="T33" fmla="*/ 130 h 251"/>
                  <a:gd name="T34" fmla="*/ 115 w 400"/>
                  <a:gd name="T35" fmla="*/ 110 h 251"/>
                  <a:gd name="T36" fmla="*/ 103 w 400"/>
                  <a:gd name="T37" fmla="*/ 103 h 251"/>
                  <a:gd name="T38" fmla="*/ 93 w 400"/>
                  <a:gd name="T39" fmla="*/ 97 h 251"/>
                  <a:gd name="T40" fmla="*/ 82 w 400"/>
                  <a:gd name="T41" fmla="*/ 89 h 251"/>
                  <a:gd name="T42" fmla="*/ 71 w 400"/>
                  <a:gd name="T43" fmla="*/ 82 h 251"/>
                  <a:gd name="T44" fmla="*/ 61 w 400"/>
                  <a:gd name="T45" fmla="*/ 75 h 251"/>
                  <a:gd name="T46" fmla="*/ 48 w 400"/>
                  <a:gd name="T47" fmla="*/ 67 h 251"/>
                  <a:gd name="T48" fmla="*/ 39 w 400"/>
                  <a:gd name="T49" fmla="*/ 60 h 251"/>
                  <a:gd name="T50" fmla="*/ 26 w 400"/>
                  <a:gd name="T51" fmla="*/ 51 h 251"/>
                  <a:gd name="T52" fmla="*/ 21 w 400"/>
                  <a:gd name="T53" fmla="*/ 48 h 251"/>
                  <a:gd name="T54" fmla="*/ 1 w 400"/>
                  <a:gd name="T55" fmla="*/ 33 h 251"/>
                  <a:gd name="T56" fmla="*/ 24 w 400"/>
                  <a:gd name="T57" fmla="*/ 117 h 251"/>
                  <a:gd name="T58" fmla="*/ 26 w 400"/>
                  <a:gd name="T59" fmla="*/ 104 h 251"/>
                  <a:gd name="T60" fmla="*/ 37 w 400"/>
                  <a:gd name="T61" fmla="*/ 117 h 251"/>
                  <a:gd name="T62" fmla="*/ 47 w 400"/>
                  <a:gd name="T63" fmla="*/ 120 h 251"/>
                  <a:gd name="T64" fmla="*/ 57 w 400"/>
                  <a:gd name="T65" fmla="*/ 132 h 251"/>
                  <a:gd name="T66" fmla="*/ 69 w 400"/>
                  <a:gd name="T67" fmla="*/ 147 h 251"/>
                  <a:gd name="T68" fmla="*/ 79 w 400"/>
                  <a:gd name="T69" fmla="*/ 130 h 251"/>
                  <a:gd name="T70" fmla="*/ 91 w 400"/>
                  <a:gd name="T71" fmla="*/ 142 h 251"/>
                  <a:gd name="T72" fmla="*/ 101 w 400"/>
                  <a:gd name="T73" fmla="*/ 150 h 251"/>
                  <a:gd name="T74" fmla="*/ 113 w 400"/>
                  <a:gd name="T75" fmla="*/ 149 h 251"/>
                  <a:gd name="T76" fmla="*/ 148 w 400"/>
                  <a:gd name="T77" fmla="*/ 179 h 251"/>
                  <a:gd name="T78" fmla="*/ 161 w 400"/>
                  <a:gd name="T79" fmla="*/ 192 h 251"/>
                  <a:gd name="T80" fmla="*/ 171 w 400"/>
                  <a:gd name="T81" fmla="*/ 194 h 251"/>
                  <a:gd name="T82" fmla="*/ 180 w 400"/>
                  <a:gd name="T83" fmla="*/ 190 h 251"/>
                  <a:gd name="T84" fmla="*/ 195 w 400"/>
                  <a:gd name="T85" fmla="*/ 175 h 251"/>
                  <a:gd name="T86" fmla="*/ 207 w 400"/>
                  <a:gd name="T87" fmla="*/ 167 h 251"/>
                  <a:gd name="T88" fmla="*/ 212 w 400"/>
                  <a:gd name="T89" fmla="*/ 184 h 251"/>
                  <a:gd name="T90" fmla="*/ 225 w 400"/>
                  <a:gd name="T91" fmla="*/ 169 h 251"/>
                  <a:gd name="T92" fmla="*/ 235 w 400"/>
                  <a:gd name="T93" fmla="*/ 192 h 251"/>
                  <a:gd name="T94" fmla="*/ 242 w 400"/>
                  <a:gd name="T95" fmla="*/ 212 h 251"/>
                  <a:gd name="T96" fmla="*/ 254 w 400"/>
                  <a:gd name="T97" fmla="*/ 217 h 251"/>
                  <a:gd name="T98" fmla="*/ 264 w 400"/>
                  <a:gd name="T99" fmla="*/ 200 h 251"/>
                  <a:gd name="T100" fmla="*/ 271 w 400"/>
                  <a:gd name="T101" fmla="*/ 219 h 251"/>
                  <a:gd name="T102" fmla="*/ 282 w 400"/>
                  <a:gd name="T103" fmla="*/ 199 h 251"/>
                  <a:gd name="T104" fmla="*/ 292 w 400"/>
                  <a:gd name="T105" fmla="*/ 207 h 251"/>
                  <a:gd name="T106" fmla="*/ 300 w 400"/>
                  <a:gd name="T107" fmla="*/ 202 h 251"/>
                  <a:gd name="T108" fmla="*/ 305 w 400"/>
                  <a:gd name="T109" fmla="*/ 250 h 251"/>
                  <a:gd name="T110" fmla="*/ 399 w 400"/>
                  <a:gd name="T111" fmla="*/ 18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251">
                    <a:moveTo>
                      <a:pt x="399" y="186"/>
                    </a:moveTo>
                    <a:cubicBezTo>
                      <a:pt x="369" y="184"/>
                      <a:pt x="339" y="182"/>
                      <a:pt x="308" y="178"/>
                    </a:cubicBezTo>
                    <a:cubicBezTo>
                      <a:pt x="309" y="144"/>
                      <a:pt x="310" y="109"/>
                      <a:pt x="311" y="75"/>
                    </a:cubicBezTo>
                    <a:cubicBezTo>
                      <a:pt x="311" y="75"/>
                      <a:pt x="311" y="75"/>
                      <a:pt x="311" y="75"/>
                    </a:cubicBezTo>
                    <a:cubicBezTo>
                      <a:pt x="309" y="109"/>
                      <a:pt x="308" y="143"/>
                      <a:pt x="307" y="178"/>
                    </a:cubicBezTo>
                    <a:cubicBezTo>
                      <a:pt x="306" y="177"/>
                      <a:pt x="304" y="177"/>
                      <a:pt x="303" y="177"/>
                    </a:cubicBezTo>
                    <a:cubicBezTo>
                      <a:pt x="304" y="157"/>
                      <a:pt x="305" y="138"/>
                      <a:pt x="306" y="119"/>
                    </a:cubicBezTo>
                    <a:cubicBezTo>
                      <a:pt x="306" y="118"/>
                      <a:pt x="305" y="118"/>
                      <a:pt x="305" y="118"/>
                    </a:cubicBezTo>
                    <a:cubicBezTo>
                      <a:pt x="304" y="138"/>
                      <a:pt x="303" y="157"/>
                      <a:pt x="302" y="177"/>
                    </a:cubicBezTo>
                    <a:cubicBezTo>
                      <a:pt x="299" y="176"/>
                      <a:pt x="297" y="176"/>
                      <a:pt x="294" y="176"/>
                    </a:cubicBezTo>
                    <a:cubicBezTo>
                      <a:pt x="296" y="154"/>
                      <a:pt x="297" y="132"/>
                      <a:pt x="299" y="110"/>
                    </a:cubicBezTo>
                    <a:cubicBezTo>
                      <a:pt x="299" y="110"/>
                      <a:pt x="299" y="110"/>
                      <a:pt x="299" y="110"/>
                    </a:cubicBezTo>
                    <a:cubicBezTo>
                      <a:pt x="297" y="132"/>
                      <a:pt x="295" y="154"/>
                      <a:pt x="294" y="175"/>
                    </a:cubicBezTo>
                    <a:cubicBezTo>
                      <a:pt x="291" y="175"/>
                      <a:pt x="287" y="174"/>
                      <a:pt x="284" y="174"/>
                    </a:cubicBezTo>
                    <a:cubicBezTo>
                      <a:pt x="285" y="152"/>
                      <a:pt x="287" y="129"/>
                      <a:pt x="289" y="107"/>
                    </a:cubicBezTo>
                    <a:cubicBezTo>
                      <a:pt x="289" y="107"/>
                      <a:pt x="289" y="106"/>
                      <a:pt x="289" y="107"/>
                    </a:cubicBezTo>
                    <a:cubicBezTo>
                      <a:pt x="286" y="129"/>
                      <a:pt x="285" y="151"/>
                      <a:pt x="283" y="174"/>
                    </a:cubicBezTo>
                    <a:cubicBezTo>
                      <a:pt x="282" y="174"/>
                      <a:pt x="281" y="173"/>
                      <a:pt x="280" y="173"/>
                    </a:cubicBezTo>
                    <a:cubicBezTo>
                      <a:pt x="278" y="173"/>
                      <a:pt x="276" y="172"/>
                      <a:pt x="274" y="172"/>
                    </a:cubicBezTo>
                    <a:cubicBezTo>
                      <a:pt x="275" y="155"/>
                      <a:pt x="276" y="137"/>
                      <a:pt x="278" y="120"/>
                    </a:cubicBezTo>
                    <a:cubicBezTo>
                      <a:pt x="278" y="120"/>
                      <a:pt x="277" y="120"/>
                      <a:pt x="277" y="120"/>
                    </a:cubicBezTo>
                    <a:cubicBezTo>
                      <a:pt x="275" y="137"/>
                      <a:pt x="274" y="155"/>
                      <a:pt x="273" y="172"/>
                    </a:cubicBezTo>
                    <a:cubicBezTo>
                      <a:pt x="271" y="171"/>
                      <a:pt x="269" y="171"/>
                      <a:pt x="266" y="170"/>
                    </a:cubicBezTo>
                    <a:cubicBezTo>
                      <a:pt x="268" y="149"/>
                      <a:pt x="270" y="127"/>
                      <a:pt x="273" y="105"/>
                    </a:cubicBezTo>
                    <a:cubicBezTo>
                      <a:pt x="273" y="105"/>
                      <a:pt x="272" y="105"/>
                      <a:pt x="272" y="105"/>
                    </a:cubicBezTo>
                    <a:cubicBezTo>
                      <a:pt x="270" y="127"/>
                      <a:pt x="268" y="149"/>
                      <a:pt x="266" y="170"/>
                    </a:cubicBezTo>
                    <a:cubicBezTo>
                      <a:pt x="263" y="170"/>
                      <a:pt x="261" y="169"/>
                      <a:pt x="259" y="169"/>
                    </a:cubicBezTo>
                    <a:cubicBezTo>
                      <a:pt x="261" y="149"/>
                      <a:pt x="263" y="130"/>
                      <a:pt x="266" y="110"/>
                    </a:cubicBezTo>
                    <a:cubicBezTo>
                      <a:pt x="266" y="110"/>
                      <a:pt x="266" y="110"/>
                      <a:pt x="266" y="110"/>
                    </a:cubicBezTo>
                    <a:cubicBezTo>
                      <a:pt x="263" y="130"/>
                      <a:pt x="260" y="149"/>
                      <a:pt x="258" y="168"/>
                    </a:cubicBezTo>
                    <a:cubicBezTo>
                      <a:pt x="254" y="168"/>
                      <a:pt x="251" y="167"/>
                      <a:pt x="247" y="166"/>
                    </a:cubicBezTo>
                    <a:cubicBezTo>
                      <a:pt x="249" y="149"/>
                      <a:pt x="250" y="133"/>
                      <a:pt x="253" y="117"/>
                    </a:cubicBezTo>
                    <a:cubicBezTo>
                      <a:pt x="253" y="117"/>
                      <a:pt x="252" y="116"/>
                      <a:pt x="252" y="117"/>
                    </a:cubicBezTo>
                    <a:cubicBezTo>
                      <a:pt x="250" y="133"/>
                      <a:pt x="248" y="149"/>
                      <a:pt x="246" y="166"/>
                    </a:cubicBezTo>
                    <a:cubicBezTo>
                      <a:pt x="244" y="165"/>
                      <a:pt x="241" y="164"/>
                      <a:pt x="239" y="163"/>
                    </a:cubicBezTo>
                    <a:cubicBezTo>
                      <a:pt x="240" y="149"/>
                      <a:pt x="242" y="135"/>
                      <a:pt x="243" y="120"/>
                    </a:cubicBezTo>
                    <a:cubicBezTo>
                      <a:pt x="243" y="120"/>
                      <a:pt x="242" y="120"/>
                      <a:pt x="242" y="120"/>
                    </a:cubicBezTo>
                    <a:cubicBezTo>
                      <a:pt x="241" y="135"/>
                      <a:pt x="239" y="149"/>
                      <a:pt x="238" y="163"/>
                    </a:cubicBezTo>
                    <a:cubicBezTo>
                      <a:pt x="234" y="162"/>
                      <a:pt x="231" y="161"/>
                      <a:pt x="227" y="160"/>
                    </a:cubicBezTo>
                    <a:cubicBezTo>
                      <a:pt x="228" y="147"/>
                      <a:pt x="230" y="135"/>
                      <a:pt x="231" y="122"/>
                    </a:cubicBezTo>
                    <a:cubicBezTo>
                      <a:pt x="231" y="122"/>
                      <a:pt x="230" y="121"/>
                      <a:pt x="230" y="122"/>
                    </a:cubicBezTo>
                    <a:cubicBezTo>
                      <a:pt x="229" y="134"/>
                      <a:pt x="228" y="147"/>
                      <a:pt x="226" y="160"/>
                    </a:cubicBezTo>
                    <a:cubicBezTo>
                      <a:pt x="223" y="159"/>
                      <a:pt x="219" y="157"/>
                      <a:pt x="215" y="156"/>
                    </a:cubicBezTo>
                    <a:cubicBezTo>
                      <a:pt x="216" y="146"/>
                      <a:pt x="218" y="136"/>
                      <a:pt x="219" y="125"/>
                    </a:cubicBezTo>
                    <a:cubicBezTo>
                      <a:pt x="219" y="125"/>
                      <a:pt x="219" y="125"/>
                      <a:pt x="219" y="125"/>
                    </a:cubicBezTo>
                    <a:cubicBezTo>
                      <a:pt x="217" y="135"/>
                      <a:pt x="216" y="146"/>
                      <a:pt x="215" y="156"/>
                    </a:cubicBezTo>
                    <a:cubicBezTo>
                      <a:pt x="213" y="155"/>
                      <a:pt x="210" y="155"/>
                      <a:pt x="208" y="154"/>
                    </a:cubicBezTo>
                    <a:cubicBezTo>
                      <a:pt x="209" y="144"/>
                      <a:pt x="210" y="134"/>
                      <a:pt x="213" y="124"/>
                    </a:cubicBezTo>
                    <a:cubicBezTo>
                      <a:pt x="213" y="123"/>
                      <a:pt x="212" y="123"/>
                      <a:pt x="212" y="123"/>
                    </a:cubicBezTo>
                    <a:cubicBezTo>
                      <a:pt x="210" y="133"/>
                      <a:pt x="208" y="144"/>
                      <a:pt x="208" y="154"/>
                    </a:cubicBezTo>
                    <a:cubicBezTo>
                      <a:pt x="205" y="153"/>
                      <a:pt x="202" y="152"/>
                      <a:pt x="199" y="150"/>
                    </a:cubicBezTo>
                    <a:cubicBezTo>
                      <a:pt x="199" y="145"/>
                      <a:pt x="199" y="139"/>
                      <a:pt x="199" y="134"/>
                    </a:cubicBezTo>
                    <a:cubicBezTo>
                      <a:pt x="199" y="133"/>
                      <a:pt x="199" y="133"/>
                      <a:pt x="199" y="134"/>
                    </a:cubicBezTo>
                    <a:cubicBezTo>
                      <a:pt x="199" y="139"/>
                      <a:pt x="198" y="145"/>
                      <a:pt x="198" y="150"/>
                    </a:cubicBezTo>
                    <a:cubicBezTo>
                      <a:pt x="193" y="148"/>
                      <a:pt x="189" y="147"/>
                      <a:pt x="184" y="145"/>
                    </a:cubicBezTo>
                    <a:cubicBezTo>
                      <a:pt x="184" y="144"/>
                      <a:pt x="184" y="143"/>
                      <a:pt x="184" y="142"/>
                    </a:cubicBezTo>
                    <a:cubicBezTo>
                      <a:pt x="184" y="142"/>
                      <a:pt x="184" y="141"/>
                      <a:pt x="184" y="142"/>
                    </a:cubicBezTo>
                    <a:cubicBezTo>
                      <a:pt x="183" y="143"/>
                      <a:pt x="183" y="144"/>
                      <a:pt x="183" y="144"/>
                    </a:cubicBezTo>
                    <a:cubicBezTo>
                      <a:pt x="181" y="143"/>
                      <a:pt x="178" y="142"/>
                      <a:pt x="176" y="141"/>
                    </a:cubicBezTo>
                    <a:cubicBezTo>
                      <a:pt x="175" y="141"/>
                      <a:pt x="174" y="141"/>
                      <a:pt x="173" y="140"/>
                    </a:cubicBezTo>
                    <a:cubicBezTo>
                      <a:pt x="174" y="136"/>
                      <a:pt x="174" y="131"/>
                      <a:pt x="174" y="127"/>
                    </a:cubicBezTo>
                    <a:cubicBezTo>
                      <a:pt x="174" y="127"/>
                      <a:pt x="174" y="126"/>
                      <a:pt x="174" y="127"/>
                    </a:cubicBezTo>
                    <a:cubicBezTo>
                      <a:pt x="173" y="131"/>
                      <a:pt x="173" y="136"/>
                      <a:pt x="173" y="140"/>
                    </a:cubicBezTo>
                    <a:cubicBezTo>
                      <a:pt x="169" y="139"/>
                      <a:pt x="166" y="137"/>
                      <a:pt x="163" y="136"/>
                    </a:cubicBezTo>
                    <a:cubicBezTo>
                      <a:pt x="164" y="131"/>
                      <a:pt x="164" y="126"/>
                      <a:pt x="164" y="120"/>
                    </a:cubicBezTo>
                    <a:cubicBezTo>
                      <a:pt x="164" y="120"/>
                      <a:pt x="164" y="120"/>
                      <a:pt x="164" y="120"/>
                    </a:cubicBezTo>
                    <a:cubicBezTo>
                      <a:pt x="163" y="125"/>
                      <a:pt x="163" y="130"/>
                      <a:pt x="162" y="135"/>
                    </a:cubicBezTo>
                    <a:cubicBezTo>
                      <a:pt x="159" y="134"/>
                      <a:pt x="155" y="132"/>
                      <a:pt x="152" y="130"/>
                    </a:cubicBezTo>
                    <a:cubicBezTo>
                      <a:pt x="152" y="127"/>
                      <a:pt x="152" y="124"/>
                      <a:pt x="153" y="120"/>
                    </a:cubicBezTo>
                    <a:cubicBezTo>
                      <a:pt x="153" y="120"/>
                      <a:pt x="152" y="120"/>
                      <a:pt x="152" y="120"/>
                    </a:cubicBezTo>
                    <a:cubicBezTo>
                      <a:pt x="152" y="123"/>
                      <a:pt x="151" y="127"/>
                      <a:pt x="151" y="130"/>
                    </a:cubicBezTo>
                    <a:cubicBezTo>
                      <a:pt x="139" y="124"/>
                      <a:pt x="127" y="117"/>
                      <a:pt x="115" y="110"/>
                    </a:cubicBezTo>
                    <a:cubicBezTo>
                      <a:pt x="115" y="106"/>
                      <a:pt x="116" y="101"/>
                      <a:pt x="116" y="97"/>
                    </a:cubicBezTo>
                    <a:cubicBezTo>
                      <a:pt x="116" y="97"/>
                      <a:pt x="115" y="96"/>
                      <a:pt x="115" y="97"/>
                    </a:cubicBezTo>
                    <a:cubicBezTo>
                      <a:pt x="115" y="101"/>
                      <a:pt x="114" y="105"/>
                      <a:pt x="114" y="110"/>
                    </a:cubicBezTo>
                    <a:cubicBezTo>
                      <a:pt x="110" y="107"/>
                      <a:pt x="107" y="105"/>
                      <a:pt x="103" y="103"/>
                    </a:cubicBezTo>
                    <a:cubicBezTo>
                      <a:pt x="103" y="97"/>
                      <a:pt x="104" y="90"/>
                      <a:pt x="104" y="84"/>
                    </a:cubicBezTo>
                    <a:cubicBezTo>
                      <a:pt x="104" y="83"/>
                      <a:pt x="104" y="83"/>
                      <a:pt x="104" y="83"/>
                    </a:cubicBezTo>
                    <a:cubicBezTo>
                      <a:pt x="103" y="90"/>
                      <a:pt x="103" y="96"/>
                      <a:pt x="102" y="103"/>
                    </a:cubicBezTo>
                    <a:cubicBezTo>
                      <a:pt x="99" y="101"/>
                      <a:pt x="96" y="99"/>
                      <a:pt x="93" y="97"/>
                    </a:cubicBezTo>
                    <a:cubicBezTo>
                      <a:pt x="93" y="92"/>
                      <a:pt x="94" y="87"/>
                      <a:pt x="94" y="82"/>
                    </a:cubicBezTo>
                    <a:cubicBezTo>
                      <a:pt x="94" y="82"/>
                      <a:pt x="94" y="81"/>
                      <a:pt x="93" y="82"/>
                    </a:cubicBezTo>
                    <a:cubicBezTo>
                      <a:pt x="93" y="87"/>
                      <a:pt x="93" y="91"/>
                      <a:pt x="92" y="96"/>
                    </a:cubicBezTo>
                    <a:cubicBezTo>
                      <a:pt x="89" y="94"/>
                      <a:pt x="85" y="92"/>
                      <a:pt x="82" y="89"/>
                    </a:cubicBezTo>
                    <a:cubicBezTo>
                      <a:pt x="82" y="85"/>
                      <a:pt x="82" y="81"/>
                      <a:pt x="83" y="77"/>
                    </a:cubicBezTo>
                    <a:cubicBezTo>
                      <a:pt x="83" y="77"/>
                      <a:pt x="82" y="76"/>
                      <a:pt x="82" y="77"/>
                    </a:cubicBezTo>
                    <a:cubicBezTo>
                      <a:pt x="81" y="81"/>
                      <a:pt x="81" y="85"/>
                      <a:pt x="81" y="89"/>
                    </a:cubicBezTo>
                    <a:cubicBezTo>
                      <a:pt x="78" y="87"/>
                      <a:pt x="74" y="85"/>
                      <a:pt x="71" y="82"/>
                    </a:cubicBezTo>
                    <a:cubicBezTo>
                      <a:pt x="72" y="73"/>
                      <a:pt x="72" y="63"/>
                      <a:pt x="72" y="54"/>
                    </a:cubicBezTo>
                    <a:cubicBezTo>
                      <a:pt x="72" y="53"/>
                      <a:pt x="72" y="53"/>
                      <a:pt x="72" y="53"/>
                    </a:cubicBezTo>
                    <a:cubicBezTo>
                      <a:pt x="71" y="63"/>
                      <a:pt x="71" y="72"/>
                      <a:pt x="70" y="82"/>
                    </a:cubicBezTo>
                    <a:cubicBezTo>
                      <a:pt x="67" y="80"/>
                      <a:pt x="64" y="78"/>
                      <a:pt x="61" y="75"/>
                    </a:cubicBezTo>
                    <a:cubicBezTo>
                      <a:pt x="61" y="64"/>
                      <a:pt x="62" y="53"/>
                      <a:pt x="62" y="42"/>
                    </a:cubicBezTo>
                    <a:cubicBezTo>
                      <a:pt x="62" y="42"/>
                      <a:pt x="62" y="41"/>
                      <a:pt x="62" y="42"/>
                    </a:cubicBezTo>
                    <a:cubicBezTo>
                      <a:pt x="61" y="53"/>
                      <a:pt x="61" y="64"/>
                      <a:pt x="60" y="75"/>
                    </a:cubicBezTo>
                    <a:cubicBezTo>
                      <a:pt x="56" y="72"/>
                      <a:pt x="52" y="70"/>
                      <a:pt x="48" y="67"/>
                    </a:cubicBezTo>
                    <a:cubicBezTo>
                      <a:pt x="49" y="55"/>
                      <a:pt x="49" y="42"/>
                      <a:pt x="49" y="30"/>
                    </a:cubicBezTo>
                    <a:cubicBezTo>
                      <a:pt x="49" y="30"/>
                      <a:pt x="49" y="30"/>
                      <a:pt x="49" y="30"/>
                    </a:cubicBezTo>
                    <a:cubicBezTo>
                      <a:pt x="49" y="42"/>
                      <a:pt x="48" y="54"/>
                      <a:pt x="48" y="67"/>
                    </a:cubicBezTo>
                    <a:cubicBezTo>
                      <a:pt x="45" y="64"/>
                      <a:pt x="42" y="62"/>
                      <a:pt x="39" y="60"/>
                    </a:cubicBezTo>
                    <a:cubicBezTo>
                      <a:pt x="39" y="43"/>
                      <a:pt x="40" y="27"/>
                      <a:pt x="41" y="10"/>
                    </a:cubicBezTo>
                    <a:cubicBezTo>
                      <a:pt x="41" y="10"/>
                      <a:pt x="40" y="10"/>
                      <a:pt x="40" y="10"/>
                    </a:cubicBezTo>
                    <a:cubicBezTo>
                      <a:pt x="39" y="27"/>
                      <a:pt x="39" y="43"/>
                      <a:pt x="38" y="60"/>
                    </a:cubicBezTo>
                    <a:cubicBezTo>
                      <a:pt x="34" y="57"/>
                      <a:pt x="30" y="54"/>
                      <a:pt x="26" y="51"/>
                    </a:cubicBezTo>
                    <a:cubicBezTo>
                      <a:pt x="26" y="34"/>
                      <a:pt x="27" y="17"/>
                      <a:pt x="27" y="0"/>
                    </a:cubicBezTo>
                    <a:cubicBezTo>
                      <a:pt x="27" y="0"/>
                      <a:pt x="27" y="0"/>
                      <a:pt x="27" y="0"/>
                    </a:cubicBezTo>
                    <a:cubicBezTo>
                      <a:pt x="26" y="17"/>
                      <a:pt x="25" y="33"/>
                      <a:pt x="25" y="50"/>
                    </a:cubicBezTo>
                    <a:cubicBezTo>
                      <a:pt x="24" y="49"/>
                      <a:pt x="23" y="49"/>
                      <a:pt x="21" y="48"/>
                    </a:cubicBezTo>
                    <a:cubicBezTo>
                      <a:pt x="21" y="39"/>
                      <a:pt x="20" y="29"/>
                      <a:pt x="19" y="20"/>
                    </a:cubicBezTo>
                    <a:cubicBezTo>
                      <a:pt x="19" y="20"/>
                      <a:pt x="18" y="20"/>
                      <a:pt x="19" y="20"/>
                    </a:cubicBezTo>
                    <a:cubicBezTo>
                      <a:pt x="19" y="29"/>
                      <a:pt x="20" y="38"/>
                      <a:pt x="20" y="47"/>
                    </a:cubicBezTo>
                    <a:cubicBezTo>
                      <a:pt x="14" y="42"/>
                      <a:pt x="7" y="38"/>
                      <a:pt x="1" y="33"/>
                    </a:cubicBezTo>
                    <a:cubicBezTo>
                      <a:pt x="0" y="33"/>
                      <a:pt x="0" y="33"/>
                      <a:pt x="0" y="34"/>
                    </a:cubicBezTo>
                    <a:cubicBezTo>
                      <a:pt x="7" y="39"/>
                      <a:pt x="14" y="44"/>
                      <a:pt x="20" y="49"/>
                    </a:cubicBezTo>
                    <a:cubicBezTo>
                      <a:pt x="21" y="72"/>
                      <a:pt x="22" y="94"/>
                      <a:pt x="23" y="117"/>
                    </a:cubicBezTo>
                    <a:cubicBezTo>
                      <a:pt x="23" y="117"/>
                      <a:pt x="24" y="118"/>
                      <a:pt x="24" y="117"/>
                    </a:cubicBezTo>
                    <a:cubicBezTo>
                      <a:pt x="23" y="95"/>
                      <a:pt x="23" y="72"/>
                      <a:pt x="22" y="50"/>
                    </a:cubicBezTo>
                    <a:cubicBezTo>
                      <a:pt x="23" y="51"/>
                      <a:pt x="24" y="52"/>
                      <a:pt x="25" y="52"/>
                    </a:cubicBezTo>
                    <a:cubicBezTo>
                      <a:pt x="24" y="69"/>
                      <a:pt x="24" y="86"/>
                      <a:pt x="25" y="103"/>
                    </a:cubicBezTo>
                    <a:cubicBezTo>
                      <a:pt x="25" y="104"/>
                      <a:pt x="26" y="104"/>
                      <a:pt x="26" y="104"/>
                    </a:cubicBezTo>
                    <a:cubicBezTo>
                      <a:pt x="25" y="87"/>
                      <a:pt x="25" y="70"/>
                      <a:pt x="25" y="53"/>
                    </a:cubicBezTo>
                    <a:cubicBezTo>
                      <a:pt x="30" y="56"/>
                      <a:pt x="34" y="59"/>
                      <a:pt x="38" y="62"/>
                    </a:cubicBezTo>
                    <a:cubicBezTo>
                      <a:pt x="37" y="80"/>
                      <a:pt x="37" y="99"/>
                      <a:pt x="37" y="117"/>
                    </a:cubicBezTo>
                    <a:cubicBezTo>
                      <a:pt x="37" y="117"/>
                      <a:pt x="37" y="117"/>
                      <a:pt x="37" y="117"/>
                    </a:cubicBezTo>
                    <a:cubicBezTo>
                      <a:pt x="37" y="99"/>
                      <a:pt x="38" y="81"/>
                      <a:pt x="39" y="63"/>
                    </a:cubicBezTo>
                    <a:cubicBezTo>
                      <a:pt x="42" y="65"/>
                      <a:pt x="45" y="67"/>
                      <a:pt x="48" y="69"/>
                    </a:cubicBezTo>
                    <a:cubicBezTo>
                      <a:pt x="47" y="86"/>
                      <a:pt x="47" y="103"/>
                      <a:pt x="47" y="120"/>
                    </a:cubicBezTo>
                    <a:cubicBezTo>
                      <a:pt x="47" y="121"/>
                      <a:pt x="47" y="121"/>
                      <a:pt x="47" y="120"/>
                    </a:cubicBezTo>
                    <a:cubicBezTo>
                      <a:pt x="47" y="103"/>
                      <a:pt x="48" y="87"/>
                      <a:pt x="48" y="70"/>
                    </a:cubicBezTo>
                    <a:cubicBezTo>
                      <a:pt x="52" y="72"/>
                      <a:pt x="56" y="75"/>
                      <a:pt x="60" y="78"/>
                    </a:cubicBezTo>
                    <a:cubicBezTo>
                      <a:pt x="59" y="96"/>
                      <a:pt x="58" y="114"/>
                      <a:pt x="57" y="132"/>
                    </a:cubicBezTo>
                    <a:cubicBezTo>
                      <a:pt x="57" y="132"/>
                      <a:pt x="57" y="132"/>
                      <a:pt x="57" y="132"/>
                    </a:cubicBezTo>
                    <a:cubicBezTo>
                      <a:pt x="59" y="114"/>
                      <a:pt x="60" y="96"/>
                      <a:pt x="61" y="78"/>
                    </a:cubicBezTo>
                    <a:cubicBezTo>
                      <a:pt x="64" y="80"/>
                      <a:pt x="67" y="82"/>
                      <a:pt x="70" y="85"/>
                    </a:cubicBezTo>
                    <a:cubicBezTo>
                      <a:pt x="69" y="105"/>
                      <a:pt x="68" y="126"/>
                      <a:pt x="68" y="147"/>
                    </a:cubicBezTo>
                    <a:cubicBezTo>
                      <a:pt x="68" y="147"/>
                      <a:pt x="69" y="148"/>
                      <a:pt x="69" y="147"/>
                    </a:cubicBezTo>
                    <a:cubicBezTo>
                      <a:pt x="69" y="126"/>
                      <a:pt x="70" y="106"/>
                      <a:pt x="71" y="85"/>
                    </a:cubicBezTo>
                    <a:cubicBezTo>
                      <a:pt x="74" y="87"/>
                      <a:pt x="78" y="89"/>
                      <a:pt x="81" y="92"/>
                    </a:cubicBezTo>
                    <a:cubicBezTo>
                      <a:pt x="80" y="104"/>
                      <a:pt x="80" y="117"/>
                      <a:pt x="78" y="130"/>
                    </a:cubicBezTo>
                    <a:cubicBezTo>
                      <a:pt x="78" y="131"/>
                      <a:pt x="79" y="131"/>
                      <a:pt x="79" y="130"/>
                    </a:cubicBezTo>
                    <a:cubicBezTo>
                      <a:pt x="80" y="118"/>
                      <a:pt x="81" y="105"/>
                      <a:pt x="81" y="92"/>
                    </a:cubicBezTo>
                    <a:cubicBezTo>
                      <a:pt x="85" y="94"/>
                      <a:pt x="89" y="97"/>
                      <a:pt x="92" y="99"/>
                    </a:cubicBezTo>
                    <a:cubicBezTo>
                      <a:pt x="91" y="113"/>
                      <a:pt x="90" y="127"/>
                      <a:pt x="90" y="142"/>
                    </a:cubicBezTo>
                    <a:cubicBezTo>
                      <a:pt x="90" y="142"/>
                      <a:pt x="91" y="143"/>
                      <a:pt x="91" y="142"/>
                    </a:cubicBezTo>
                    <a:cubicBezTo>
                      <a:pt x="91" y="128"/>
                      <a:pt x="92" y="113"/>
                      <a:pt x="93" y="99"/>
                    </a:cubicBezTo>
                    <a:cubicBezTo>
                      <a:pt x="96" y="101"/>
                      <a:pt x="99" y="103"/>
                      <a:pt x="102" y="105"/>
                    </a:cubicBezTo>
                    <a:cubicBezTo>
                      <a:pt x="101" y="120"/>
                      <a:pt x="100" y="135"/>
                      <a:pt x="100" y="150"/>
                    </a:cubicBezTo>
                    <a:cubicBezTo>
                      <a:pt x="100" y="151"/>
                      <a:pt x="101" y="151"/>
                      <a:pt x="101" y="150"/>
                    </a:cubicBezTo>
                    <a:cubicBezTo>
                      <a:pt x="101" y="135"/>
                      <a:pt x="102" y="120"/>
                      <a:pt x="103" y="105"/>
                    </a:cubicBezTo>
                    <a:cubicBezTo>
                      <a:pt x="106" y="107"/>
                      <a:pt x="110" y="109"/>
                      <a:pt x="114" y="112"/>
                    </a:cubicBezTo>
                    <a:cubicBezTo>
                      <a:pt x="113" y="124"/>
                      <a:pt x="112" y="136"/>
                      <a:pt x="112" y="149"/>
                    </a:cubicBezTo>
                    <a:cubicBezTo>
                      <a:pt x="112" y="149"/>
                      <a:pt x="113" y="149"/>
                      <a:pt x="113" y="149"/>
                    </a:cubicBezTo>
                    <a:cubicBezTo>
                      <a:pt x="113" y="136"/>
                      <a:pt x="114" y="124"/>
                      <a:pt x="115" y="112"/>
                    </a:cubicBezTo>
                    <a:cubicBezTo>
                      <a:pt x="126" y="119"/>
                      <a:pt x="139" y="125"/>
                      <a:pt x="151" y="131"/>
                    </a:cubicBezTo>
                    <a:cubicBezTo>
                      <a:pt x="149" y="147"/>
                      <a:pt x="148" y="163"/>
                      <a:pt x="147" y="179"/>
                    </a:cubicBezTo>
                    <a:cubicBezTo>
                      <a:pt x="147" y="179"/>
                      <a:pt x="148" y="179"/>
                      <a:pt x="148" y="179"/>
                    </a:cubicBezTo>
                    <a:cubicBezTo>
                      <a:pt x="149" y="163"/>
                      <a:pt x="150" y="147"/>
                      <a:pt x="152" y="132"/>
                    </a:cubicBezTo>
                    <a:cubicBezTo>
                      <a:pt x="155" y="133"/>
                      <a:pt x="159" y="135"/>
                      <a:pt x="162" y="137"/>
                    </a:cubicBezTo>
                    <a:cubicBezTo>
                      <a:pt x="161" y="155"/>
                      <a:pt x="160" y="174"/>
                      <a:pt x="160" y="192"/>
                    </a:cubicBezTo>
                    <a:cubicBezTo>
                      <a:pt x="160" y="192"/>
                      <a:pt x="161" y="193"/>
                      <a:pt x="161" y="192"/>
                    </a:cubicBezTo>
                    <a:cubicBezTo>
                      <a:pt x="161" y="174"/>
                      <a:pt x="162" y="156"/>
                      <a:pt x="163" y="137"/>
                    </a:cubicBezTo>
                    <a:cubicBezTo>
                      <a:pt x="166" y="139"/>
                      <a:pt x="169" y="140"/>
                      <a:pt x="172" y="141"/>
                    </a:cubicBezTo>
                    <a:cubicBezTo>
                      <a:pt x="171" y="159"/>
                      <a:pt x="170" y="176"/>
                      <a:pt x="170" y="194"/>
                    </a:cubicBezTo>
                    <a:cubicBezTo>
                      <a:pt x="170" y="194"/>
                      <a:pt x="171" y="194"/>
                      <a:pt x="171" y="194"/>
                    </a:cubicBezTo>
                    <a:cubicBezTo>
                      <a:pt x="171" y="176"/>
                      <a:pt x="172" y="159"/>
                      <a:pt x="173" y="142"/>
                    </a:cubicBezTo>
                    <a:cubicBezTo>
                      <a:pt x="174" y="142"/>
                      <a:pt x="175" y="142"/>
                      <a:pt x="175" y="143"/>
                    </a:cubicBezTo>
                    <a:cubicBezTo>
                      <a:pt x="178" y="144"/>
                      <a:pt x="180" y="145"/>
                      <a:pt x="183" y="146"/>
                    </a:cubicBezTo>
                    <a:cubicBezTo>
                      <a:pt x="182" y="161"/>
                      <a:pt x="180" y="175"/>
                      <a:pt x="180" y="190"/>
                    </a:cubicBezTo>
                    <a:cubicBezTo>
                      <a:pt x="180" y="191"/>
                      <a:pt x="181" y="191"/>
                      <a:pt x="181" y="190"/>
                    </a:cubicBezTo>
                    <a:cubicBezTo>
                      <a:pt x="181" y="176"/>
                      <a:pt x="183" y="161"/>
                      <a:pt x="184" y="146"/>
                    </a:cubicBezTo>
                    <a:cubicBezTo>
                      <a:pt x="189" y="148"/>
                      <a:pt x="193" y="150"/>
                      <a:pt x="198" y="151"/>
                    </a:cubicBezTo>
                    <a:cubicBezTo>
                      <a:pt x="197" y="159"/>
                      <a:pt x="196" y="167"/>
                      <a:pt x="195" y="175"/>
                    </a:cubicBezTo>
                    <a:cubicBezTo>
                      <a:pt x="195" y="176"/>
                      <a:pt x="196" y="176"/>
                      <a:pt x="196" y="175"/>
                    </a:cubicBezTo>
                    <a:cubicBezTo>
                      <a:pt x="197" y="168"/>
                      <a:pt x="198" y="160"/>
                      <a:pt x="198" y="152"/>
                    </a:cubicBezTo>
                    <a:cubicBezTo>
                      <a:pt x="201" y="153"/>
                      <a:pt x="205" y="154"/>
                      <a:pt x="208" y="155"/>
                    </a:cubicBezTo>
                    <a:cubicBezTo>
                      <a:pt x="207" y="159"/>
                      <a:pt x="207" y="163"/>
                      <a:pt x="207" y="167"/>
                    </a:cubicBezTo>
                    <a:cubicBezTo>
                      <a:pt x="207" y="167"/>
                      <a:pt x="208" y="167"/>
                      <a:pt x="208" y="167"/>
                    </a:cubicBezTo>
                    <a:cubicBezTo>
                      <a:pt x="208" y="163"/>
                      <a:pt x="208" y="159"/>
                      <a:pt x="208" y="155"/>
                    </a:cubicBezTo>
                    <a:cubicBezTo>
                      <a:pt x="210" y="156"/>
                      <a:pt x="212" y="156"/>
                      <a:pt x="215" y="157"/>
                    </a:cubicBezTo>
                    <a:cubicBezTo>
                      <a:pt x="214" y="166"/>
                      <a:pt x="213" y="175"/>
                      <a:pt x="212" y="184"/>
                    </a:cubicBezTo>
                    <a:cubicBezTo>
                      <a:pt x="212" y="184"/>
                      <a:pt x="213" y="184"/>
                      <a:pt x="213" y="184"/>
                    </a:cubicBezTo>
                    <a:cubicBezTo>
                      <a:pt x="213" y="175"/>
                      <a:pt x="214" y="166"/>
                      <a:pt x="215" y="157"/>
                    </a:cubicBezTo>
                    <a:cubicBezTo>
                      <a:pt x="219" y="159"/>
                      <a:pt x="222" y="160"/>
                      <a:pt x="226" y="161"/>
                    </a:cubicBezTo>
                    <a:cubicBezTo>
                      <a:pt x="226" y="163"/>
                      <a:pt x="226" y="166"/>
                      <a:pt x="225" y="169"/>
                    </a:cubicBezTo>
                    <a:cubicBezTo>
                      <a:pt x="225" y="169"/>
                      <a:pt x="226" y="169"/>
                      <a:pt x="226" y="169"/>
                    </a:cubicBezTo>
                    <a:cubicBezTo>
                      <a:pt x="226" y="166"/>
                      <a:pt x="227" y="164"/>
                      <a:pt x="227" y="161"/>
                    </a:cubicBezTo>
                    <a:cubicBezTo>
                      <a:pt x="231" y="162"/>
                      <a:pt x="234" y="163"/>
                      <a:pt x="238" y="164"/>
                    </a:cubicBezTo>
                    <a:cubicBezTo>
                      <a:pt x="237" y="173"/>
                      <a:pt x="236" y="183"/>
                      <a:pt x="235" y="192"/>
                    </a:cubicBezTo>
                    <a:cubicBezTo>
                      <a:pt x="235" y="192"/>
                      <a:pt x="236" y="193"/>
                      <a:pt x="236" y="192"/>
                    </a:cubicBezTo>
                    <a:cubicBezTo>
                      <a:pt x="237" y="183"/>
                      <a:pt x="238" y="173"/>
                      <a:pt x="239" y="164"/>
                    </a:cubicBezTo>
                    <a:cubicBezTo>
                      <a:pt x="241" y="165"/>
                      <a:pt x="244" y="165"/>
                      <a:pt x="246" y="166"/>
                    </a:cubicBezTo>
                    <a:cubicBezTo>
                      <a:pt x="245" y="181"/>
                      <a:pt x="244" y="197"/>
                      <a:pt x="242" y="212"/>
                    </a:cubicBezTo>
                    <a:cubicBezTo>
                      <a:pt x="242" y="212"/>
                      <a:pt x="243" y="212"/>
                      <a:pt x="243" y="212"/>
                    </a:cubicBezTo>
                    <a:cubicBezTo>
                      <a:pt x="244" y="197"/>
                      <a:pt x="246" y="182"/>
                      <a:pt x="247" y="166"/>
                    </a:cubicBezTo>
                    <a:cubicBezTo>
                      <a:pt x="251" y="167"/>
                      <a:pt x="254" y="168"/>
                      <a:pt x="258" y="169"/>
                    </a:cubicBezTo>
                    <a:cubicBezTo>
                      <a:pt x="256" y="185"/>
                      <a:pt x="254" y="201"/>
                      <a:pt x="254" y="217"/>
                    </a:cubicBezTo>
                    <a:cubicBezTo>
                      <a:pt x="254" y="217"/>
                      <a:pt x="254" y="217"/>
                      <a:pt x="254" y="217"/>
                    </a:cubicBezTo>
                    <a:cubicBezTo>
                      <a:pt x="255" y="201"/>
                      <a:pt x="257" y="185"/>
                      <a:pt x="259" y="169"/>
                    </a:cubicBezTo>
                    <a:cubicBezTo>
                      <a:pt x="261" y="170"/>
                      <a:pt x="263" y="170"/>
                      <a:pt x="266" y="171"/>
                    </a:cubicBezTo>
                    <a:cubicBezTo>
                      <a:pt x="265" y="181"/>
                      <a:pt x="264" y="190"/>
                      <a:pt x="264" y="200"/>
                    </a:cubicBezTo>
                    <a:cubicBezTo>
                      <a:pt x="264" y="201"/>
                      <a:pt x="264" y="201"/>
                      <a:pt x="264" y="200"/>
                    </a:cubicBezTo>
                    <a:cubicBezTo>
                      <a:pt x="265" y="191"/>
                      <a:pt x="266" y="181"/>
                      <a:pt x="266" y="171"/>
                    </a:cubicBezTo>
                    <a:cubicBezTo>
                      <a:pt x="269" y="171"/>
                      <a:pt x="271" y="172"/>
                      <a:pt x="273" y="172"/>
                    </a:cubicBezTo>
                    <a:cubicBezTo>
                      <a:pt x="272" y="188"/>
                      <a:pt x="271" y="203"/>
                      <a:pt x="271" y="219"/>
                    </a:cubicBezTo>
                    <a:cubicBezTo>
                      <a:pt x="270" y="219"/>
                      <a:pt x="271" y="219"/>
                      <a:pt x="271" y="219"/>
                    </a:cubicBezTo>
                    <a:cubicBezTo>
                      <a:pt x="272" y="203"/>
                      <a:pt x="273" y="188"/>
                      <a:pt x="274" y="172"/>
                    </a:cubicBezTo>
                    <a:cubicBezTo>
                      <a:pt x="277" y="173"/>
                      <a:pt x="280" y="174"/>
                      <a:pt x="283" y="174"/>
                    </a:cubicBezTo>
                    <a:cubicBezTo>
                      <a:pt x="283" y="182"/>
                      <a:pt x="283" y="190"/>
                      <a:pt x="282" y="199"/>
                    </a:cubicBezTo>
                    <a:cubicBezTo>
                      <a:pt x="282" y="199"/>
                      <a:pt x="283" y="199"/>
                      <a:pt x="283" y="199"/>
                    </a:cubicBezTo>
                    <a:cubicBezTo>
                      <a:pt x="283" y="191"/>
                      <a:pt x="284" y="182"/>
                      <a:pt x="284" y="174"/>
                    </a:cubicBezTo>
                    <a:cubicBezTo>
                      <a:pt x="287" y="175"/>
                      <a:pt x="291" y="176"/>
                      <a:pt x="294" y="176"/>
                    </a:cubicBezTo>
                    <a:cubicBezTo>
                      <a:pt x="293" y="186"/>
                      <a:pt x="293" y="197"/>
                      <a:pt x="292" y="207"/>
                    </a:cubicBezTo>
                    <a:cubicBezTo>
                      <a:pt x="292" y="207"/>
                      <a:pt x="293" y="208"/>
                      <a:pt x="293" y="207"/>
                    </a:cubicBezTo>
                    <a:cubicBezTo>
                      <a:pt x="293" y="197"/>
                      <a:pt x="294" y="187"/>
                      <a:pt x="294" y="176"/>
                    </a:cubicBezTo>
                    <a:cubicBezTo>
                      <a:pt x="297" y="177"/>
                      <a:pt x="299" y="177"/>
                      <a:pt x="302" y="177"/>
                    </a:cubicBezTo>
                    <a:cubicBezTo>
                      <a:pt x="301" y="186"/>
                      <a:pt x="301" y="194"/>
                      <a:pt x="300" y="202"/>
                    </a:cubicBezTo>
                    <a:cubicBezTo>
                      <a:pt x="300" y="202"/>
                      <a:pt x="301" y="203"/>
                      <a:pt x="301" y="202"/>
                    </a:cubicBezTo>
                    <a:cubicBezTo>
                      <a:pt x="302" y="194"/>
                      <a:pt x="302" y="186"/>
                      <a:pt x="303" y="178"/>
                    </a:cubicBezTo>
                    <a:cubicBezTo>
                      <a:pt x="304" y="178"/>
                      <a:pt x="306" y="178"/>
                      <a:pt x="307" y="178"/>
                    </a:cubicBezTo>
                    <a:cubicBezTo>
                      <a:pt x="307" y="202"/>
                      <a:pt x="306" y="226"/>
                      <a:pt x="305" y="250"/>
                    </a:cubicBezTo>
                    <a:cubicBezTo>
                      <a:pt x="305" y="251"/>
                      <a:pt x="306" y="251"/>
                      <a:pt x="306" y="251"/>
                    </a:cubicBezTo>
                    <a:cubicBezTo>
                      <a:pt x="307" y="227"/>
                      <a:pt x="308" y="203"/>
                      <a:pt x="308" y="179"/>
                    </a:cubicBezTo>
                    <a:cubicBezTo>
                      <a:pt x="338" y="183"/>
                      <a:pt x="369" y="186"/>
                      <a:pt x="399" y="188"/>
                    </a:cubicBezTo>
                    <a:cubicBezTo>
                      <a:pt x="400" y="188"/>
                      <a:pt x="400" y="186"/>
                      <a:pt x="399" y="1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9" name="ïšḻïďê-Freeform 528">
                <a:extLst>
                  <a:ext uri="{FF2B5EF4-FFF2-40B4-BE49-F238E27FC236}">
                    <a16:creationId xmlns:a16="http://schemas.microsoft.com/office/drawing/2014/main" id="{C3543F16-B1FE-47C6-9449-FB64365F1E76}"/>
                  </a:ext>
                </a:extLst>
              </p:cNvPr>
              <p:cNvSpPr>
                <a:spLocks/>
              </p:cNvSpPr>
              <p:nvPr/>
            </p:nvSpPr>
            <p:spPr bwMode="auto">
              <a:xfrm>
                <a:off x="4493" y="1474"/>
                <a:ext cx="7" cy="563"/>
              </a:xfrm>
              <a:custGeom>
                <a:avLst/>
                <a:gdLst>
                  <a:gd name="T0" fmla="*/ 1 w 6"/>
                  <a:gd name="T1" fmla="*/ 0 h 512"/>
                  <a:gd name="T2" fmla="*/ 1 w 6"/>
                  <a:gd name="T3" fmla="*/ 0 h 512"/>
                  <a:gd name="T4" fmla="*/ 3 w 6"/>
                  <a:gd name="T5" fmla="*/ 255 h 512"/>
                  <a:gd name="T6" fmla="*/ 1 w 6"/>
                  <a:gd name="T7" fmla="*/ 511 h 512"/>
                  <a:gd name="T8" fmla="*/ 2 w 6"/>
                  <a:gd name="T9" fmla="*/ 511 h 512"/>
                  <a:gd name="T10" fmla="*/ 4 w 6"/>
                  <a:gd name="T11" fmla="*/ 256 h 512"/>
                  <a:gd name="T12" fmla="*/ 1 w 6"/>
                  <a:gd name="T13" fmla="*/ 0 h 512"/>
                </a:gdLst>
                <a:ahLst/>
                <a:cxnLst>
                  <a:cxn ang="0">
                    <a:pos x="T0" y="T1"/>
                  </a:cxn>
                  <a:cxn ang="0">
                    <a:pos x="T2" y="T3"/>
                  </a:cxn>
                  <a:cxn ang="0">
                    <a:pos x="T4" y="T5"/>
                  </a:cxn>
                  <a:cxn ang="0">
                    <a:pos x="T6" y="T7"/>
                  </a:cxn>
                  <a:cxn ang="0">
                    <a:pos x="T8" y="T9"/>
                  </a:cxn>
                  <a:cxn ang="0">
                    <a:pos x="T10" y="T11"/>
                  </a:cxn>
                  <a:cxn ang="0">
                    <a:pos x="T12" y="T13"/>
                  </a:cxn>
                </a:cxnLst>
                <a:rect l="0" t="0" r="r" b="b"/>
                <a:pathLst>
                  <a:path w="6" h="512">
                    <a:moveTo>
                      <a:pt x="1" y="0"/>
                    </a:moveTo>
                    <a:cubicBezTo>
                      <a:pt x="1" y="0"/>
                      <a:pt x="1" y="0"/>
                      <a:pt x="1" y="0"/>
                    </a:cubicBezTo>
                    <a:cubicBezTo>
                      <a:pt x="2" y="85"/>
                      <a:pt x="3" y="170"/>
                      <a:pt x="3" y="255"/>
                    </a:cubicBezTo>
                    <a:cubicBezTo>
                      <a:pt x="2" y="340"/>
                      <a:pt x="0" y="426"/>
                      <a:pt x="1" y="511"/>
                    </a:cubicBezTo>
                    <a:cubicBezTo>
                      <a:pt x="1" y="511"/>
                      <a:pt x="2" y="512"/>
                      <a:pt x="2" y="511"/>
                    </a:cubicBezTo>
                    <a:cubicBezTo>
                      <a:pt x="2" y="426"/>
                      <a:pt x="3" y="341"/>
                      <a:pt x="4" y="256"/>
                    </a:cubicBezTo>
                    <a:cubicBezTo>
                      <a:pt x="4" y="171"/>
                      <a:pt x="6" y="85"/>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0" name="ïšḻïďê-Freeform 529">
                <a:extLst>
                  <a:ext uri="{FF2B5EF4-FFF2-40B4-BE49-F238E27FC236}">
                    <a16:creationId xmlns:a16="http://schemas.microsoft.com/office/drawing/2014/main" id="{3F2854EE-8578-4764-8199-138B905D3F75}"/>
                  </a:ext>
                </a:extLst>
              </p:cNvPr>
              <p:cNvSpPr>
                <a:spLocks/>
              </p:cNvSpPr>
              <p:nvPr/>
            </p:nvSpPr>
            <p:spPr bwMode="auto">
              <a:xfrm>
                <a:off x="4507" y="1494"/>
                <a:ext cx="3" cy="128"/>
              </a:xfrm>
              <a:custGeom>
                <a:avLst/>
                <a:gdLst>
                  <a:gd name="T0" fmla="*/ 3 w 3"/>
                  <a:gd name="T1" fmla="*/ 1 h 116"/>
                  <a:gd name="T2" fmla="*/ 2 w 3"/>
                  <a:gd name="T3" fmla="*/ 0 h 116"/>
                  <a:gd name="T4" fmla="*/ 2 w 3"/>
                  <a:gd name="T5" fmla="*/ 116 h 116"/>
                  <a:gd name="T6" fmla="*/ 3 w 3"/>
                  <a:gd name="T7" fmla="*/ 116 h 116"/>
                  <a:gd name="T8" fmla="*/ 3 w 3"/>
                  <a:gd name="T9" fmla="*/ 1 h 116"/>
                </a:gdLst>
                <a:ahLst/>
                <a:cxnLst>
                  <a:cxn ang="0">
                    <a:pos x="T0" y="T1"/>
                  </a:cxn>
                  <a:cxn ang="0">
                    <a:pos x="T2" y="T3"/>
                  </a:cxn>
                  <a:cxn ang="0">
                    <a:pos x="T4" y="T5"/>
                  </a:cxn>
                  <a:cxn ang="0">
                    <a:pos x="T6" y="T7"/>
                  </a:cxn>
                  <a:cxn ang="0">
                    <a:pos x="T8" y="T9"/>
                  </a:cxn>
                </a:cxnLst>
                <a:rect l="0" t="0" r="r" b="b"/>
                <a:pathLst>
                  <a:path w="3" h="116">
                    <a:moveTo>
                      <a:pt x="3" y="1"/>
                    </a:moveTo>
                    <a:cubicBezTo>
                      <a:pt x="3" y="0"/>
                      <a:pt x="2" y="0"/>
                      <a:pt x="2" y="0"/>
                    </a:cubicBezTo>
                    <a:cubicBezTo>
                      <a:pt x="1" y="39"/>
                      <a:pt x="0" y="77"/>
                      <a:pt x="2" y="116"/>
                    </a:cubicBezTo>
                    <a:cubicBezTo>
                      <a:pt x="2" y="116"/>
                      <a:pt x="3" y="116"/>
                      <a:pt x="3" y="116"/>
                    </a:cubicBezTo>
                    <a:cubicBezTo>
                      <a:pt x="2" y="77"/>
                      <a:pt x="1" y="39"/>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1" name="ïšḻïďê-Freeform 530">
                <a:extLst>
                  <a:ext uri="{FF2B5EF4-FFF2-40B4-BE49-F238E27FC236}">
                    <a16:creationId xmlns:a16="http://schemas.microsoft.com/office/drawing/2014/main" id="{5FB1C007-5B7B-4598-96E5-4F6910EBF9DE}"/>
                  </a:ext>
                </a:extLst>
              </p:cNvPr>
              <p:cNvSpPr>
                <a:spLocks/>
              </p:cNvSpPr>
              <p:nvPr/>
            </p:nvSpPr>
            <p:spPr bwMode="auto">
              <a:xfrm>
                <a:off x="4517" y="1516"/>
                <a:ext cx="1" cy="86"/>
              </a:xfrm>
              <a:custGeom>
                <a:avLst/>
                <a:gdLst>
                  <a:gd name="T0" fmla="*/ 0 w 1"/>
                  <a:gd name="T1" fmla="*/ 1 h 78"/>
                  <a:gd name="T2" fmla="*/ 0 w 1"/>
                  <a:gd name="T3" fmla="*/ 0 h 78"/>
                  <a:gd name="T4" fmla="*/ 0 w 1"/>
                  <a:gd name="T5" fmla="*/ 77 h 78"/>
                  <a:gd name="T6" fmla="*/ 0 w 1"/>
                  <a:gd name="T7" fmla="*/ 77 h 78"/>
                  <a:gd name="T8" fmla="*/ 0 w 1"/>
                  <a:gd name="T9" fmla="*/ 1 h 78"/>
                </a:gdLst>
                <a:ahLst/>
                <a:cxnLst>
                  <a:cxn ang="0">
                    <a:pos x="T0" y="T1"/>
                  </a:cxn>
                  <a:cxn ang="0">
                    <a:pos x="T2" y="T3"/>
                  </a:cxn>
                  <a:cxn ang="0">
                    <a:pos x="T4" y="T5"/>
                  </a:cxn>
                  <a:cxn ang="0">
                    <a:pos x="T6" y="T7"/>
                  </a:cxn>
                  <a:cxn ang="0">
                    <a:pos x="T8" y="T9"/>
                  </a:cxn>
                </a:cxnLst>
                <a:rect l="0" t="0" r="r" b="b"/>
                <a:pathLst>
                  <a:path w="1" h="78">
                    <a:moveTo>
                      <a:pt x="0" y="1"/>
                    </a:moveTo>
                    <a:cubicBezTo>
                      <a:pt x="0" y="0"/>
                      <a:pt x="0" y="0"/>
                      <a:pt x="0" y="0"/>
                    </a:cubicBezTo>
                    <a:cubicBezTo>
                      <a:pt x="0" y="26"/>
                      <a:pt x="0" y="52"/>
                      <a:pt x="0" y="77"/>
                    </a:cubicBezTo>
                    <a:cubicBezTo>
                      <a:pt x="0" y="78"/>
                      <a:pt x="0" y="78"/>
                      <a:pt x="0" y="77"/>
                    </a:cubicBezTo>
                    <a:cubicBezTo>
                      <a:pt x="1" y="52"/>
                      <a:pt x="1" y="26"/>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2" name="ïšḻïďê-Freeform 531">
                <a:extLst>
                  <a:ext uri="{FF2B5EF4-FFF2-40B4-BE49-F238E27FC236}">
                    <a16:creationId xmlns:a16="http://schemas.microsoft.com/office/drawing/2014/main" id="{7BECD369-29D6-47F2-AA32-C4CBB229F8DD}"/>
                  </a:ext>
                </a:extLst>
              </p:cNvPr>
              <p:cNvSpPr>
                <a:spLocks/>
              </p:cNvSpPr>
              <p:nvPr/>
            </p:nvSpPr>
            <p:spPr bwMode="auto">
              <a:xfrm>
                <a:off x="4523" y="1516"/>
                <a:ext cx="2" cy="87"/>
              </a:xfrm>
              <a:custGeom>
                <a:avLst/>
                <a:gdLst>
                  <a:gd name="T0" fmla="*/ 1 w 2"/>
                  <a:gd name="T1" fmla="*/ 1 h 79"/>
                  <a:gd name="T2" fmla="*/ 1 w 2"/>
                  <a:gd name="T3" fmla="*/ 0 h 79"/>
                  <a:gd name="T4" fmla="*/ 1 w 2"/>
                  <a:gd name="T5" fmla="*/ 79 h 79"/>
                  <a:gd name="T6" fmla="*/ 1 w 2"/>
                  <a:gd name="T7" fmla="*/ 79 h 79"/>
                  <a:gd name="T8" fmla="*/ 1 w 2"/>
                  <a:gd name="T9" fmla="*/ 1 h 79"/>
                </a:gdLst>
                <a:ahLst/>
                <a:cxnLst>
                  <a:cxn ang="0">
                    <a:pos x="T0" y="T1"/>
                  </a:cxn>
                  <a:cxn ang="0">
                    <a:pos x="T2" y="T3"/>
                  </a:cxn>
                  <a:cxn ang="0">
                    <a:pos x="T4" y="T5"/>
                  </a:cxn>
                  <a:cxn ang="0">
                    <a:pos x="T6" y="T7"/>
                  </a:cxn>
                  <a:cxn ang="0">
                    <a:pos x="T8" y="T9"/>
                  </a:cxn>
                </a:cxnLst>
                <a:rect l="0" t="0" r="r" b="b"/>
                <a:pathLst>
                  <a:path w="2" h="79">
                    <a:moveTo>
                      <a:pt x="1" y="1"/>
                    </a:moveTo>
                    <a:cubicBezTo>
                      <a:pt x="1" y="0"/>
                      <a:pt x="1" y="0"/>
                      <a:pt x="1" y="0"/>
                    </a:cubicBezTo>
                    <a:cubicBezTo>
                      <a:pt x="1" y="27"/>
                      <a:pt x="0" y="53"/>
                      <a:pt x="1" y="79"/>
                    </a:cubicBezTo>
                    <a:cubicBezTo>
                      <a:pt x="1" y="79"/>
                      <a:pt x="1" y="79"/>
                      <a:pt x="1" y="79"/>
                    </a:cubicBezTo>
                    <a:cubicBezTo>
                      <a:pt x="2" y="53"/>
                      <a:pt x="1" y="27"/>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3" name="îŝḷîḓé-Freeform 532">
                <a:extLst>
                  <a:ext uri="{FF2B5EF4-FFF2-40B4-BE49-F238E27FC236}">
                    <a16:creationId xmlns:a16="http://schemas.microsoft.com/office/drawing/2014/main" id="{C2949A1D-50C0-4658-9EA3-E9510C59C4FF}"/>
                  </a:ext>
                </a:extLst>
              </p:cNvPr>
              <p:cNvSpPr>
                <a:spLocks/>
              </p:cNvSpPr>
              <p:nvPr/>
            </p:nvSpPr>
            <p:spPr bwMode="auto">
              <a:xfrm>
                <a:off x="4531" y="1524"/>
                <a:ext cx="3" cy="73"/>
              </a:xfrm>
              <a:custGeom>
                <a:avLst/>
                <a:gdLst>
                  <a:gd name="T0" fmla="*/ 2 w 3"/>
                  <a:gd name="T1" fmla="*/ 0 h 67"/>
                  <a:gd name="T2" fmla="*/ 0 w 3"/>
                  <a:gd name="T3" fmla="*/ 67 h 67"/>
                  <a:gd name="T4" fmla="*/ 1 w 3"/>
                  <a:gd name="T5" fmla="*/ 67 h 67"/>
                  <a:gd name="T6" fmla="*/ 3 w 3"/>
                  <a:gd name="T7" fmla="*/ 0 h 67"/>
                  <a:gd name="T8" fmla="*/ 2 w 3"/>
                  <a:gd name="T9" fmla="*/ 0 h 67"/>
                </a:gdLst>
                <a:ahLst/>
                <a:cxnLst>
                  <a:cxn ang="0">
                    <a:pos x="T0" y="T1"/>
                  </a:cxn>
                  <a:cxn ang="0">
                    <a:pos x="T2" y="T3"/>
                  </a:cxn>
                  <a:cxn ang="0">
                    <a:pos x="T4" y="T5"/>
                  </a:cxn>
                  <a:cxn ang="0">
                    <a:pos x="T6" y="T7"/>
                  </a:cxn>
                  <a:cxn ang="0">
                    <a:pos x="T8" y="T9"/>
                  </a:cxn>
                </a:cxnLst>
                <a:rect l="0" t="0" r="r" b="b"/>
                <a:pathLst>
                  <a:path w="3" h="67">
                    <a:moveTo>
                      <a:pt x="2" y="0"/>
                    </a:moveTo>
                    <a:cubicBezTo>
                      <a:pt x="0" y="22"/>
                      <a:pt x="0" y="45"/>
                      <a:pt x="0" y="67"/>
                    </a:cubicBezTo>
                    <a:cubicBezTo>
                      <a:pt x="0" y="67"/>
                      <a:pt x="1" y="67"/>
                      <a:pt x="1" y="67"/>
                    </a:cubicBezTo>
                    <a:cubicBezTo>
                      <a:pt x="1" y="45"/>
                      <a:pt x="1" y="23"/>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4" name="îŝḷîḓé-Freeform 533">
                <a:extLst>
                  <a:ext uri="{FF2B5EF4-FFF2-40B4-BE49-F238E27FC236}">
                    <a16:creationId xmlns:a16="http://schemas.microsoft.com/office/drawing/2014/main" id="{4A176938-5FF0-40E6-98F4-C78D135A6596}"/>
                  </a:ext>
                </a:extLst>
              </p:cNvPr>
              <p:cNvSpPr>
                <a:spLocks/>
              </p:cNvSpPr>
              <p:nvPr/>
            </p:nvSpPr>
            <p:spPr bwMode="auto">
              <a:xfrm>
                <a:off x="4542" y="1540"/>
                <a:ext cx="1" cy="60"/>
              </a:xfrm>
              <a:custGeom>
                <a:avLst/>
                <a:gdLst>
                  <a:gd name="T0" fmla="*/ 0 w 1"/>
                  <a:gd name="T1" fmla="*/ 0 h 54"/>
                  <a:gd name="T2" fmla="*/ 0 w 1"/>
                  <a:gd name="T3" fmla="*/ 54 h 54"/>
                  <a:gd name="T4" fmla="*/ 1 w 1"/>
                  <a:gd name="T5" fmla="*/ 54 h 54"/>
                  <a:gd name="T6" fmla="*/ 1 w 1"/>
                  <a:gd name="T7" fmla="*/ 0 h 54"/>
                  <a:gd name="T8" fmla="*/ 0 w 1"/>
                  <a:gd name="T9" fmla="*/ 0 h 54"/>
                </a:gdLst>
                <a:ahLst/>
                <a:cxnLst>
                  <a:cxn ang="0">
                    <a:pos x="T0" y="T1"/>
                  </a:cxn>
                  <a:cxn ang="0">
                    <a:pos x="T2" y="T3"/>
                  </a:cxn>
                  <a:cxn ang="0">
                    <a:pos x="T4" y="T5"/>
                  </a:cxn>
                  <a:cxn ang="0">
                    <a:pos x="T6" y="T7"/>
                  </a:cxn>
                  <a:cxn ang="0">
                    <a:pos x="T8" y="T9"/>
                  </a:cxn>
                </a:cxnLst>
                <a:rect l="0" t="0" r="r" b="b"/>
                <a:pathLst>
                  <a:path w="1" h="54">
                    <a:moveTo>
                      <a:pt x="0" y="0"/>
                    </a:moveTo>
                    <a:cubicBezTo>
                      <a:pt x="0" y="18"/>
                      <a:pt x="0" y="36"/>
                      <a:pt x="0" y="54"/>
                    </a:cubicBezTo>
                    <a:cubicBezTo>
                      <a:pt x="0" y="54"/>
                      <a:pt x="1" y="54"/>
                      <a:pt x="1" y="54"/>
                    </a:cubicBezTo>
                    <a:cubicBezTo>
                      <a:pt x="1" y="36"/>
                      <a:pt x="1" y="18"/>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5" name="îŝḷîḓé-Freeform 534">
                <a:extLst>
                  <a:ext uri="{FF2B5EF4-FFF2-40B4-BE49-F238E27FC236}">
                    <a16:creationId xmlns:a16="http://schemas.microsoft.com/office/drawing/2014/main" id="{E33541BE-3E9F-4B10-8A88-994A3591B87C}"/>
                  </a:ext>
                </a:extLst>
              </p:cNvPr>
              <p:cNvSpPr>
                <a:spLocks/>
              </p:cNvSpPr>
              <p:nvPr/>
            </p:nvSpPr>
            <p:spPr bwMode="auto">
              <a:xfrm>
                <a:off x="4805" y="1554"/>
                <a:ext cx="2" cy="51"/>
              </a:xfrm>
              <a:custGeom>
                <a:avLst/>
                <a:gdLst>
                  <a:gd name="T0" fmla="*/ 1 w 2"/>
                  <a:gd name="T1" fmla="*/ 0 h 46"/>
                  <a:gd name="T2" fmla="*/ 0 w 2"/>
                  <a:gd name="T3" fmla="*/ 46 h 46"/>
                  <a:gd name="T4" fmla="*/ 1 w 2"/>
                  <a:gd name="T5" fmla="*/ 46 h 46"/>
                  <a:gd name="T6" fmla="*/ 2 w 2"/>
                  <a:gd name="T7" fmla="*/ 1 h 46"/>
                  <a:gd name="T8" fmla="*/ 1 w 2"/>
                  <a:gd name="T9" fmla="*/ 0 h 46"/>
                </a:gdLst>
                <a:ahLst/>
                <a:cxnLst>
                  <a:cxn ang="0">
                    <a:pos x="T0" y="T1"/>
                  </a:cxn>
                  <a:cxn ang="0">
                    <a:pos x="T2" y="T3"/>
                  </a:cxn>
                  <a:cxn ang="0">
                    <a:pos x="T4" y="T5"/>
                  </a:cxn>
                  <a:cxn ang="0">
                    <a:pos x="T6" y="T7"/>
                  </a:cxn>
                  <a:cxn ang="0">
                    <a:pos x="T8" y="T9"/>
                  </a:cxn>
                </a:cxnLst>
                <a:rect l="0" t="0" r="r" b="b"/>
                <a:pathLst>
                  <a:path w="2" h="46">
                    <a:moveTo>
                      <a:pt x="1" y="0"/>
                    </a:moveTo>
                    <a:cubicBezTo>
                      <a:pt x="1" y="16"/>
                      <a:pt x="0" y="30"/>
                      <a:pt x="0" y="46"/>
                    </a:cubicBezTo>
                    <a:cubicBezTo>
                      <a:pt x="0" y="46"/>
                      <a:pt x="1" y="46"/>
                      <a:pt x="1" y="46"/>
                    </a:cubicBezTo>
                    <a:cubicBezTo>
                      <a:pt x="1" y="31"/>
                      <a:pt x="2" y="16"/>
                      <a:pt x="2" y="1"/>
                    </a:cubicBezTo>
                    <a:cubicBezTo>
                      <a:pt x="2"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6" name="îŝḷîḓé-Freeform 535">
                <a:extLst>
                  <a:ext uri="{FF2B5EF4-FFF2-40B4-BE49-F238E27FC236}">
                    <a16:creationId xmlns:a16="http://schemas.microsoft.com/office/drawing/2014/main" id="{BBC140D4-1563-42FA-A6C6-9AC11FC76A77}"/>
                  </a:ext>
                </a:extLst>
              </p:cNvPr>
              <p:cNvSpPr>
                <a:spLocks/>
              </p:cNvSpPr>
              <p:nvPr/>
            </p:nvSpPr>
            <p:spPr bwMode="auto">
              <a:xfrm>
                <a:off x="4822" y="1560"/>
                <a:ext cx="2" cy="53"/>
              </a:xfrm>
              <a:custGeom>
                <a:avLst/>
                <a:gdLst>
                  <a:gd name="T0" fmla="*/ 2 w 2"/>
                  <a:gd name="T1" fmla="*/ 0 h 48"/>
                  <a:gd name="T2" fmla="*/ 0 w 2"/>
                  <a:gd name="T3" fmla="*/ 47 h 48"/>
                  <a:gd name="T4" fmla="*/ 1 w 2"/>
                  <a:gd name="T5" fmla="*/ 47 h 48"/>
                  <a:gd name="T6" fmla="*/ 2 w 2"/>
                  <a:gd name="T7" fmla="*/ 1 h 48"/>
                  <a:gd name="T8" fmla="*/ 2 w 2"/>
                  <a:gd name="T9" fmla="*/ 0 h 48"/>
                </a:gdLst>
                <a:ahLst/>
                <a:cxnLst>
                  <a:cxn ang="0">
                    <a:pos x="T0" y="T1"/>
                  </a:cxn>
                  <a:cxn ang="0">
                    <a:pos x="T2" y="T3"/>
                  </a:cxn>
                  <a:cxn ang="0">
                    <a:pos x="T4" y="T5"/>
                  </a:cxn>
                  <a:cxn ang="0">
                    <a:pos x="T6" y="T7"/>
                  </a:cxn>
                  <a:cxn ang="0">
                    <a:pos x="T8" y="T9"/>
                  </a:cxn>
                </a:cxnLst>
                <a:rect l="0" t="0" r="r" b="b"/>
                <a:pathLst>
                  <a:path w="2" h="48">
                    <a:moveTo>
                      <a:pt x="2" y="0"/>
                    </a:moveTo>
                    <a:cubicBezTo>
                      <a:pt x="0" y="16"/>
                      <a:pt x="0" y="32"/>
                      <a:pt x="0" y="47"/>
                    </a:cubicBezTo>
                    <a:cubicBezTo>
                      <a:pt x="0" y="48"/>
                      <a:pt x="1" y="48"/>
                      <a:pt x="1" y="47"/>
                    </a:cubicBezTo>
                    <a:cubicBezTo>
                      <a:pt x="1" y="32"/>
                      <a:pt x="1" y="16"/>
                      <a:pt x="2" y="1"/>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7" name="îŝḷîḓé-Freeform 536">
                <a:extLst>
                  <a:ext uri="{FF2B5EF4-FFF2-40B4-BE49-F238E27FC236}">
                    <a16:creationId xmlns:a16="http://schemas.microsoft.com/office/drawing/2014/main" id="{D8FF5D17-FCF5-40E8-A464-1750B999E745}"/>
                  </a:ext>
                </a:extLst>
              </p:cNvPr>
              <p:cNvSpPr>
                <a:spLocks/>
              </p:cNvSpPr>
              <p:nvPr/>
            </p:nvSpPr>
            <p:spPr bwMode="auto">
              <a:xfrm>
                <a:off x="5033" y="1920"/>
                <a:ext cx="5" cy="91"/>
              </a:xfrm>
              <a:custGeom>
                <a:avLst/>
                <a:gdLst>
                  <a:gd name="T0" fmla="*/ 3 w 4"/>
                  <a:gd name="T1" fmla="*/ 1 h 83"/>
                  <a:gd name="T2" fmla="*/ 0 w 4"/>
                  <a:gd name="T3" fmla="*/ 82 h 83"/>
                  <a:gd name="T4" fmla="*/ 1 w 4"/>
                  <a:gd name="T5" fmla="*/ 83 h 83"/>
                  <a:gd name="T6" fmla="*/ 4 w 4"/>
                  <a:gd name="T7" fmla="*/ 1 h 83"/>
                  <a:gd name="T8" fmla="*/ 3 w 4"/>
                  <a:gd name="T9" fmla="*/ 1 h 83"/>
                </a:gdLst>
                <a:ahLst/>
                <a:cxnLst>
                  <a:cxn ang="0">
                    <a:pos x="T0" y="T1"/>
                  </a:cxn>
                  <a:cxn ang="0">
                    <a:pos x="T2" y="T3"/>
                  </a:cxn>
                  <a:cxn ang="0">
                    <a:pos x="T4" y="T5"/>
                  </a:cxn>
                  <a:cxn ang="0">
                    <a:pos x="T6" y="T7"/>
                  </a:cxn>
                  <a:cxn ang="0">
                    <a:pos x="T8" y="T9"/>
                  </a:cxn>
                </a:cxnLst>
                <a:rect l="0" t="0" r="r" b="b"/>
                <a:pathLst>
                  <a:path w="4" h="83">
                    <a:moveTo>
                      <a:pt x="3" y="1"/>
                    </a:moveTo>
                    <a:cubicBezTo>
                      <a:pt x="1" y="28"/>
                      <a:pt x="0" y="55"/>
                      <a:pt x="0" y="82"/>
                    </a:cubicBezTo>
                    <a:cubicBezTo>
                      <a:pt x="0" y="83"/>
                      <a:pt x="1" y="83"/>
                      <a:pt x="1" y="83"/>
                    </a:cubicBezTo>
                    <a:cubicBezTo>
                      <a:pt x="1" y="55"/>
                      <a:pt x="3" y="28"/>
                      <a:pt x="4" y="1"/>
                    </a:cubicBezTo>
                    <a:cubicBezTo>
                      <a:pt x="4" y="0"/>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8" name="îŝḷîḓé-Freeform 537">
                <a:extLst>
                  <a:ext uri="{FF2B5EF4-FFF2-40B4-BE49-F238E27FC236}">
                    <a16:creationId xmlns:a16="http://schemas.microsoft.com/office/drawing/2014/main" id="{F01580EA-EF72-4E48-8640-D37E463D2D3A}"/>
                  </a:ext>
                </a:extLst>
              </p:cNvPr>
              <p:cNvSpPr>
                <a:spLocks/>
              </p:cNvSpPr>
              <p:nvPr/>
            </p:nvSpPr>
            <p:spPr bwMode="auto">
              <a:xfrm>
                <a:off x="5042" y="1920"/>
                <a:ext cx="7" cy="97"/>
              </a:xfrm>
              <a:custGeom>
                <a:avLst/>
                <a:gdLst>
                  <a:gd name="T0" fmla="*/ 5 w 6"/>
                  <a:gd name="T1" fmla="*/ 1 h 88"/>
                  <a:gd name="T2" fmla="*/ 0 w 6"/>
                  <a:gd name="T3" fmla="*/ 87 h 88"/>
                  <a:gd name="T4" fmla="*/ 1 w 6"/>
                  <a:gd name="T5" fmla="*/ 88 h 88"/>
                  <a:gd name="T6" fmla="*/ 6 w 6"/>
                  <a:gd name="T7" fmla="*/ 1 h 88"/>
                  <a:gd name="T8" fmla="*/ 5 w 6"/>
                  <a:gd name="T9" fmla="*/ 1 h 88"/>
                </a:gdLst>
                <a:ahLst/>
                <a:cxnLst>
                  <a:cxn ang="0">
                    <a:pos x="T0" y="T1"/>
                  </a:cxn>
                  <a:cxn ang="0">
                    <a:pos x="T2" y="T3"/>
                  </a:cxn>
                  <a:cxn ang="0">
                    <a:pos x="T4" y="T5"/>
                  </a:cxn>
                  <a:cxn ang="0">
                    <a:pos x="T6" y="T7"/>
                  </a:cxn>
                  <a:cxn ang="0">
                    <a:pos x="T8" y="T9"/>
                  </a:cxn>
                </a:cxnLst>
                <a:rect l="0" t="0" r="r" b="b"/>
                <a:pathLst>
                  <a:path w="6" h="88">
                    <a:moveTo>
                      <a:pt x="5" y="1"/>
                    </a:moveTo>
                    <a:cubicBezTo>
                      <a:pt x="3" y="29"/>
                      <a:pt x="1" y="58"/>
                      <a:pt x="0" y="87"/>
                    </a:cubicBezTo>
                    <a:cubicBezTo>
                      <a:pt x="0" y="88"/>
                      <a:pt x="1" y="88"/>
                      <a:pt x="1" y="88"/>
                    </a:cubicBezTo>
                    <a:cubicBezTo>
                      <a:pt x="3" y="59"/>
                      <a:pt x="4" y="30"/>
                      <a:pt x="6" y="1"/>
                    </a:cubicBezTo>
                    <a:cubicBezTo>
                      <a:pt x="6"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9" name="îŝḷîḓé-Freeform 538">
                <a:extLst>
                  <a:ext uri="{FF2B5EF4-FFF2-40B4-BE49-F238E27FC236}">
                    <a16:creationId xmlns:a16="http://schemas.microsoft.com/office/drawing/2014/main" id="{F1C12969-32A8-43F1-86DE-F4D18E5EE1F5}"/>
                  </a:ext>
                </a:extLst>
              </p:cNvPr>
              <p:cNvSpPr>
                <a:spLocks/>
              </p:cNvSpPr>
              <p:nvPr/>
            </p:nvSpPr>
            <p:spPr bwMode="auto">
              <a:xfrm>
                <a:off x="5053" y="1920"/>
                <a:ext cx="9" cy="99"/>
              </a:xfrm>
              <a:custGeom>
                <a:avLst/>
                <a:gdLst>
                  <a:gd name="T0" fmla="*/ 7 w 8"/>
                  <a:gd name="T1" fmla="*/ 1 h 90"/>
                  <a:gd name="T2" fmla="*/ 0 w 8"/>
                  <a:gd name="T3" fmla="*/ 89 h 90"/>
                  <a:gd name="T4" fmla="*/ 1 w 8"/>
                  <a:gd name="T5" fmla="*/ 89 h 90"/>
                  <a:gd name="T6" fmla="*/ 8 w 8"/>
                  <a:gd name="T7" fmla="*/ 1 h 90"/>
                  <a:gd name="T8" fmla="*/ 7 w 8"/>
                  <a:gd name="T9" fmla="*/ 1 h 90"/>
                </a:gdLst>
                <a:ahLst/>
                <a:cxnLst>
                  <a:cxn ang="0">
                    <a:pos x="T0" y="T1"/>
                  </a:cxn>
                  <a:cxn ang="0">
                    <a:pos x="T2" y="T3"/>
                  </a:cxn>
                  <a:cxn ang="0">
                    <a:pos x="T4" y="T5"/>
                  </a:cxn>
                  <a:cxn ang="0">
                    <a:pos x="T6" y="T7"/>
                  </a:cxn>
                  <a:cxn ang="0">
                    <a:pos x="T8" y="T9"/>
                  </a:cxn>
                </a:cxnLst>
                <a:rect l="0" t="0" r="r" b="b"/>
                <a:pathLst>
                  <a:path w="8" h="90">
                    <a:moveTo>
                      <a:pt x="7" y="1"/>
                    </a:moveTo>
                    <a:cubicBezTo>
                      <a:pt x="3" y="30"/>
                      <a:pt x="2" y="60"/>
                      <a:pt x="0" y="89"/>
                    </a:cubicBezTo>
                    <a:cubicBezTo>
                      <a:pt x="0" y="89"/>
                      <a:pt x="1" y="90"/>
                      <a:pt x="1" y="89"/>
                    </a:cubicBezTo>
                    <a:cubicBezTo>
                      <a:pt x="3" y="60"/>
                      <a:pt x="4" y="30"/>
                      <a:pt x="8" y="1"/>
                    </a:cubicBezTo>
                    <a:cubicBezTo>
                      <a:pt x="8" y="0"/>
                      <a:pt x="7" y="0"/>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0" name="îŝḷîḓé-Freeform 539">
                <a:extLst>
                  <a:ext uri="{FF2B5EF4-FFF2-40B4-BE49-F238E27FC236}">
                    <a16:creationId xmlns:a16="http://schemas.microsoft.com/office/drawing/2014/main" id="{8385237F-F88C-44B4-A61F-B2679AC386DC}"/>
                  </a:ext>
                </a:extLst>
              </p:cNvPr>
              <p:cNvSpPr>
                <a:spLocks/>
              </p:cNvSpPr>
              <p:nvPr/>
            </p:nvSpPr>
            <p:spPr bwMode="auto">
              <a:xfrm>
                <a:off x="5064" y="1914"/>
                <a:ext cx="5" cy="127"/>
              </a:xfrm>
              <a:custGeom>
                <a:avLst/>
                <a:gdLst>
                  <a:gd name="T0" fmla="*/ 4 w 4"/>
                  <a:gd name="T1" fmla="*/ 1 h 115"/>
                  <a:gd name="T2" fmla="*/ 0 w 4"/>
                  <a:gd name="T3" fmla="*/ 114 h 115"/>
                  <a:gd name="T4" fmla="*/ 1 w 4"/>
                  <a:gd name="T5" fmla="*/ 114 h 115"/>
                  <a:gd name="T6" fmla="*/ 4 w 4"/>
                  <a:gd name="T7" fmla="*/ 1 h 115"/>
                  <a:gd name="T8" fmla="*/ 4 w 4"/>
                  <a:gd name="T9" fmla="*/ 1 h 115"/>
                </a:gdLst>
                <a:ahLst/>
                <a:cxnLst>
                  <a:cxn ang="0">
                    <a:pos x="T0" y="T1"/>
                  </a:cxn>
                  <a:cxn ang="0">
                    <a:pos x="T2" y="T3"/>
                  </a:cxn>
                  <a:cxn ang="0">
                    <a:pos x="T4" y="T5"/>
                  </a:cxn>
                  <a:cxn ang="0">
                    <a:pos x="T6" y="T7"/>
                  </a:cxn>
                  <a:cxn ang="0">
                    <a:pos x="T8" y="T9"/>
                  </a:cxn>
                </a:cxnLst>
                <a:rect l="0" t="0" r="r" b="b"/>
                <a:pathLst>
                  <a:path w="4" h="115">
                    <a:moveTo>
                      <a:pt x="4" y="1"/>
                    </a:moveTo>
                    <a:cubicBezTo>
                      <a:pt x="2" y="38"/>
                      <a:pt x="0" y="76"/>
                      <a:pt x="0" y="114"/>
                    </a:cubicBezTo>
                    <a:cubicBezTo>
                      <a:pt x="0" y="114"/>
                      <a:pt x="1" y="115"/>
                      <a:pt x="1" y="114"/>
                    </a:cubicBezTo>
                    <a:cubicBezTo>
                      <a:pt x="2" y="76"/>
                      <a:pt x="3" y="39"/>
                      <a:pt x="4" y="1"/>
                    </a:cubicBezTo>
                    <a:cubicBezTo>
                      <a:pt x="4"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1" name="îŝḷîḓé-Freeform 540">
                <a:extLst>
                  <a:ext uri="{FF2B5EF4-FFF2-40B4-BE49-F238E27FC236}">
                    <a16:creationId xmlns:a16="http://schemas.microsoft.com/office/drawing/2014/main" id="{B20130C5-DA0B-4B18-8814-348DC5DD2A89}"/>
                  </a:ext>
                </a:extLst>
              </p:cNvPr>
              <p:cNvSpPr>
                <a:spLocks/>
              </p:cNvSpPr>
              <p:nvPr/>
            </p:nvSpPr>
            <p:spPr bwMode="auto">
              <a:xfrm>
                <a:off x="5074" y="1920"/>
                <a:ext cx="3" cy="116"/>
              </a:xfrm>
              <a:custGeom>
                <a:avLst/>
                <a:gdLst>
                  <a:gd name="T0" fmla="*/ 3 w 3"/>
                  <a:gd name="T1" fmla="*/ 1 h 106"/>
                  <a:gd name="T2" fmla="*/ 0 w 3"/>
                  <a:gd name="T3" fmla="*/ 106 h 106"/>
                  <a:gd name="T4" fmla="*/ 0 w 3"/>
                  <a:gd name="T5" fmla="*/ 106 h 106"/>
                  <a:gd name="T6" fmla="*/ 3 w 3"/>
                  <a:gd name="T7" fmla="*/ 1 h 106"/>
                  <a:gd name="T8" fmla="*/ 3 w 3"/>
                  <a:gd name="T9" fmla="*/ 1 h 106"/>
                </a:gdLst>
                <a:ahLst/>
                <a:cxnLst>
                  <a:cxn ang="0">
                    <a:pos x="T0" y="T1"/>
                  </a:cxn>
                  <a:cxn ang="0">
                    <a:pos x="T2" y="T3"/>
                  </a:cxn>
                  <a:cxn ang="0">
                    <a:pos x="T4" y="T5"/>
                  </a:cxn>
                  <a:cxn ang="0">
                    <a:pos x="T6" y="T7"/>
                  </a:cxn>
                  <a:cxn ang="0">
                    <a:pos x="T8" y="T9"/>
                  </a:cxn>
                </a:cxnLst>
                <a:rect l="0" t="0" r="r" b="b"/>
                <a:pathLst>
                  <a:path w="3" h="106">
                    <a:moveTo>
                      <a:pt x="3" y="1"/>
                    </a:moveTo>
                    <a:cubicBezTo>
                      <a:pt x="1" y="36"/>
                      <a:pt x="1" y="71"/>
                      <a:pt x="0" y="106"/>
                    </a:cubicBezTo>
                    <a:cubicBezTo>
                      <a:pt x="0" y="106"/>
                      <a:pt x="0" y="106"/>
                      <a:pt x="0" y="106"/>
                    </a:cubicBezTo>
                    <a:cubicBezTo>
                      <a:pt x="2" y="71"/>
                      <a:pt x="2" y="36"/>
                      <a:pt x="3" y="1"/>
                    </a:cubicBezTo>
                    <a:cubicBezTo>
                      <a:pt x="3" y="0"/>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2" name="îŝḷîḓé-Freeform 541">
                <a:extLst>
                  <a:ext uri="{FF2B5EF4-FFF2-40B4-BE49-F238E27FC236}">
                    <a16:creationId xmlns:a16="http://schemas.microsoft.com/office/drawing/2014/main" id="{B21E3ED9-FF65-4AC0-9E77-E017FEBF4CA7}"/>
                  </a:ext>
                </a:extLst>
              </p:cNvPr>
              <p:cNvSpPr>
                <a:spLocks/>
              </p:cNvSpPr>
              <p:nvPr/>
            </p:nvSpPr>
            <p:spPr bwMode="auto">
              <a:xfrm>
                <a:off x="5087" y="1913"/>
                <a:ext cx="3" cy="129"/>
              </a:xfrm>
              <a:custGeom>
                <a:avLst/>
                <a:gdLst>
                  <a:gd name="T0" fmla="*/ 1 w 2"/>
                  <a:gd name="T1" fmla="*/ 0 h 117"/>
                  <a:gd name="T2" fmla="*/ 1 w 2"/>
                  <a:gd name="T3" fmla="*/ 0 h 117"/>
                  <a:gd name="T4" fmla="*/ 1 w 2"/>
                  <a:gd name="T5" fmla="*/ 117 h 117"/>
                  <a:gd name="T6" fmla="*/ 2 w 2"/>
                  <a:gd name="T7" fmla="*/ 117 h 117"/>
                  <a:gd name="T8" fmla="*/ 1 w 2"/>
                  <a:gd name="T9" fmla="*/ 0 h 117"/>
                </a:gdLst>
                <a:ahLst/>
                <a:cxnLst>
                  <a:cxn ang="0">
                    <a:pos x="T0" y="T1"/>
                  </a:cxn>
                  <a:cxn ang="0">
                    <a:pos x="T2" y="T3"/>
                  </a:cxn>
                  <a:cxn ang="0">
                    <a:pos x="T4" y="T5"/>
                  </a:cxn>
                  <a:cxn ang="0">
                    <a:pos x="T6" y="T7"/>
                  </a:cxn>
                  <a:cxn ang="0">
                    <a:pos x="T8" y="T9"/>
                  </a:cxn>
                </a:cxnLst>
                <a:rect l="0" t="0" r="r" b="b"/>
                <a:pathLst>
                  <a:path w="2" h="117">
                    <a:moveTo>
                      <a:pt x="1" y="0"/>
                    </a:moveTo>
                    <a:cubicBezTo>
                      <a:pt x="1" y="0"/>
                      <a:pt x="1" y="0"/>
                      <a:pt x="1" y="0"/>
                    </a:cubicBezTo>
                    <a:cubicBezTo>
                      <a:pt x="1" y="39"/>
                      <a:pt x="0" y="78"/>
                      <a:pt x="1" y="117"/>
                    </a:cubicBezTo>
                    <a:cubicBezTo>
                      <a:pt x="1" y="117"/>
                      <a:pt x="2" y="117"/>
                      <a:pt x="2" y="117"/>
                    </a:cubicBezTo>
                    <a:cubicBezTo>
                      <a:pt x="2" y="78"/>
                      <a:pt x="2" y="39"/>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3" name="îŝḷîḓé-Freeform 542">
                <a:extLst>
                  <a:ext uri="{FF2B5EF4-FFF2-40B4-BE49-F238E27FC236}">
                    <a16:creationId xmlns:a16="http://schemas.microsoft.com/office/drawing/2014/main" id="{71F9B4FF-94DE-4DF6-B9B6-9489F5D88E93}"/>
                  </a:ext>
                </a:extLst>
              </p:cNvPr>
              <p:cNvSpPr>
                <a:spLocks/>
              </p:cNvSpPr>
              <p:nvPr/>
            </p:nvSpPr>
            <p:spPr bwMode="auto">
              <a:xfrm>
                <a:off x="5096" y="1909"/>
                <a:ext cx="5" cy="124"/>
              </a:xfrm>
              <a:custGeom>
                <a:avLst/>
                <a:gdLst>
                  <a:gd name="T0" fmla="*/ 3 w 4"/>
                  <a:gd name="T1" fmla="*/ 1 h 113"/>
                  <a:gd name="T2" fmla="*/ 0 w 4"/>
                  <a:gd name="T3" fmla="*/ 112 h 113"/>
                  <a:gd name="T4" fmla="*/ 0 w 4"/>
                  <a:gd name="T5" fmla="*/ 113 h 113"/>
                  <a:gd name="T6" fmla="*/ 4 w 4"/>
                  <a:gd name="T7" fmla="*/ 1 h 113"/>
                  <a:gd name="T8" fmla="*/ 3 w 4"/>
                  <a:gd name="T9" fmla="*/ 1 h 113"/>
                </a:gdLst>
                <a:ahLst/>
                <a:cxnLst>
                  <a:cxn ang="0">
                    <a:pos x="T0" y="T1"/>
                  </a:cxn>
                  <a:cxn ang="0">
                    <a:pos x="T2" y="T3"/>
                  </a:cxn>
                  <a:cxn ang="0">
                    <a:pos x="T4" y="T5"/>
                  </a:cxn>
                  <a:cxn ang="0">
                    <a:pos x="T6" y="T7"/>
                  </a:cxn>
                  <a:cxn ang="0">
                    <a:pos x="T8" y="T9"/>
                  </a:cxn>
                </a:cxnLst>
                <a:rect l="0" t="0" r="r" b="b"/>
                <a:pathLst>
                  <a:path w="4" h="113">
                    <a:moveTo>
                      <a:pt x="3" y="1"/>
                    </a:moveTo>
                    <a:cubicBezTo>
                      <a:pt x="1" y="38"/>
                      <a:pt x="0" y="75"/>
                      <a:pt x="0" y="112"/>
                    </a:cubicBezTo>
                    <a:cubicBezTo>
                      <a:pt x="0" y="113"/>
                      <a:pt x="0" y="113"/>
                      <a:pt x="0" y="113"/>
                    </a:cubicBezTo>
                    <a:cubicBezTo>
                      <a:pt x="0" y="75"/>
                      <a:pt x="2" y="38"/>
                      <a:pt x="4" y="1"/>
                    </a:cubicBezTo>
                    <a:cubicBezTo>
                      <a:pt x="4" y="0"/>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4" name="îŝḷîḓé-Freeform 543">
                <a:extLst>
                  <a:ext uri="{FF2B5EF4-FFF2-40B4-BE49-F238E27FC236}">
                    <a16:creationId xmlns:a16="http://schemas.microsoft.com/office/drawing/2014/main" id="{7F3778AA-340A-4C1E-BB92-221F3F7EA1A8}"/>
                  </a:ext>
                </a:extLst>
              </p:cNvPr>
              <p:cNvSpPr>
                <a:spLocks/>
              </p:cNvSpPr>
              <p:nvPr/>
            </p:nvSpPr>
            <p:spPr bwMode="auto">
              <a:xfrm>
                <a:off x="5110" y="1903"/>
                <a:ext cx="5" cy="129"/>
              </a:xfrm>
              <a:custGeom>
                <a:avLst/>
                <a:gdLst>
                  <a:gd name="T0" fmla="*/ 3 w 4"/>
                  <a:gd name="T1" fmla="*/ 1 h 117"/>
                  <a:gd name="T2" fmla="*/ 0 w 4"/>
                  <a:gd name="T3" fmla="*/ 116 h 117"/>
                  <a:gd name="T4" fmla="*/ 1 w 4"/>
                  <a:gd name="T5" fmla="*/ 116 h 117"/>
                  <a:gd name="T6" fmla="*/ 4 w 4"/>
                  <a:gd name="T7" fmla="*/ 1 h 117"/>
                  <a:gd name="T8" fmla="*/ 3 w 4"/>
                  <a:gd name="T9" fmla="*/ 1 h 117"/>
                </a:gdLst>
                <a:ahLst/>
                <a:cxnLst>
                  <a:cxn ang="0">
                    <a:pos x="T0" y="T1"/>
                  </a:cxn>
                  <a:cxn ang="0">
                    <a:pos x="T2" y="T3"/>
                  </a:cxn>
                  <a:cxn ang="0">
                    <a:pos x="T4" y="T5"/>
                  </a:cxn>
                  <a:cxn ang="0">
                    <a:pos x="T6" y="T7"/>
                  </a:cxn>
                  <a:cxn ang="0">
                    <a:pos x="T8" y="T9"/>
                  </a:cxn>
                </a:cxnLst>
                <a:rect l="0" t="0" r="r" b="b"/>
                <a:pathLst>
                  <a:path w="4" h="117">
                    <a:moveTo>
                      <a:pt x="3" y="1"/>
                    </a:moveTo>
                    <a:cubicBezTo>
                      <a:pt x="2" y="39"/>
                      <a:pt x="1" y="77"/>
                      <a:pt x="0" y="116"/>
                    </a:cubicBezTo>
                    <a:cubicBezTo>
                      <a:pt x="0" y="116"/>
                      <a:pt x="1" y="117"/>
                      <a:pt x="1" y="116"/>
                    </a:cubicBezTo>
                    <a:cubicBezTo>
                      <a:pt x="3" y="78"/>
                      <a:pt x="2" y="39"/>
                      <a:pt x="4" y="1"/>
                    </a:cubicBezTo>
                    <a:cubicBezTo>
                      <a:pt x="4" y="0"/>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5" name="iS1ide-Freeform 544">
                <a:extLst>
                  <a:ext uri="{FF2B5EF4-FFF2-40B4-BE49-F238E27FC236}">
                    <a16:creationId xmlns:a16="http://schemas.microsoft.com/office/drawing/2014/main" id="{0D2202F5-5988-4E92-8291-127D191DF541}"/>
                  </a:ext>
                </a:extLst>
              </p:cNvPr>
              <p:cNvSpPr>
                <a:spLocks/>
              </p:cNvSpPr>
              <p:nvPr/>
            </p:nvSpPr>
            <p:spPr bwMode="auto">
              <a:xfrm>
                <a:off x="5125" y="1900"/>
                <a:ext cx="3" cy="133"/>
              </a:xfrm>
              <a:custGeom>
                <a:avLst/>
                <a:gdLst>
                  <a:gd name="T0" fmla="*/ 2 w 3"/>
                  <a:gd name="T1" fmla="*/ 0 h 121"/>
                  <a:gd name="T2" fmla="*/ 0 w 3"/>
                  <a:gd name="T3" fmla="*/ 120 h 121"/>
                  <a:gd name="T4" fmla="*/ 1 w 3"/>
                  <a:gd name="T5" fmla="*/ 121 h 121"/>
                  <a:gd name="T6" fmla="*/ 3 w 3"/>
                  <a:gd name="T7" fmla="*/ 0 h 121"/>
                  <a:gd name="T8" fmla="*/ 2 w 3"/>
                  <a:gd name="T9" fmla="*/ 0 h 121"/>
                </a:gdLst>
                <a:ahLst/>
                <a:cxnLst>
                  <a:cxn ang="0">
                    <a:pos x="T0" y="T1"/>
                  </a:cxn>
                  <a:cxn ang="0">
                    <a:pos x="T2" y="T3"/>
                  </a:cxn>
                  <a:cxn ang="0">
                    <a:pos x="T4" y="T5"/>
                  </a:cxn>
                  <a:cxn ang="0">
                    <a:pos x="T6" y="T7"/>
                  </a:cxn>
                  <a:cxn ang="0">
                    <a:pos x="T8" y="T9"/>
                  </a:cxn>
                </a:cxnLst>
                <a:rect l="0" t="0" r="r" b="b"/>
                <a:pathLst>
                  <a:path w="3" h="121">
                    <a:moveTo>
                      <a:pt x="2" y="0"/>
                    </a:moveTo>
                    <a:cubicBezTo>
                      <a:pt x="0" y="40"/>
                      <a:pt x="0" y="80"/>
                      <a:pt x="0" y="120"/>
                    </a:cubicBezTo>
                    <a:cubicBezTo>
                      <a:pt x="0" y="121"/>
                      <a:pt x="1" y="121"/>
                      <a:pt x="1" y="121"/>
                    </a:cubicBezTo>
                    <a:cubicBezTo>
                      <a:pt x="1" y="80"/>
                      <a:pt x="1" y="40"/>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6" name="iS1ide-Freeform 545">
                <a:extLst>
                  <a:ext uri="{FF2B5EF4-FFF2-40B4-BE49-F238E27FC236}">
                    <a16:creationId xmlns:a16="http://schemas.microsoft.com/office/drawing/2014/main" id="{2A3B34FC-F8CE-4B71-9E9E-35AF4EC57A49}"/>
                  </a:ext>
                </a:extLst>
              </p:cNvPr>
              <p:cNvSpPr>
                <a:spLocks/>
              </p:cNvSpPr>
              <p:nvPr/>
            </p:nvSpPr>
            <p:spPr bwMode="auto">
              <a:xfrm>
                <a:off x="5140" y="1898"/>
                <a:ext cx="6" cy="132"/>
              </a:xfrm>
              <a:custGeom>
                <a:avLst/>
                <a:gdLst>
                  <a:gd name="T0" fmla="*/ 5 w 5"/>
                  <a:gd name="T1" fmla="*/ 1 h 120"/>
                  <a:gd name="T2" fmla="*/ 0 w 5"/>
                  <a:gd name="T3" fmla="*/ 119 h 120"/>
                  <a:gd name="T4" fmla="*/ 0 w 5"/>
                  <a:gd name="T5" fmla="*/ 119 h 120"/>
                  <a:gd name="T6" fmla="*/ 5 w 5"/>
                  <a:gd name="T7" fmla="*/ 1 h 120"/>
                  <a:gd name="T8" fmla="*/ 5 w 5"/>
                  <a:gd name="T9" fmla="*/ 1 h 120"/>
                </a:gdLst>
                <a:ahLst/>
                <a:cxnLst>
                  <a:cxn ang="0">
                    <a:pos x="T0" y="T1"/>
                  </a:cxn>
                  <a:cxn ang="0">
                    <a:pos x="T2" y="T3"/>
                  </a:cxn>
                  <a:cxn ang="0">
                    <a:pos x="T4" y="T5"/>
                  </a:cxn>
                  <a:cxn ang="0">
                    <a:pos x="T6" y="T7"/>
                  </a:cxn>
                  <a:cxn ang="0">
                    <a:pos x="T8" y="T9"/>
                  </a:cxn>
                </a:cxnLst>
                <a:rect l="0" t="0" r="r" b="b"/>
                <a:pathLst>
                  <a:path w="5" h="120">
                    <a:moveTo>
                      <a:pt x="5" y="1"/>
                    </a:moveTo>
                    <a:cubicBezTo>
                      <a:pt x="1" y="40"/>
                      <a:pt x="0" y="80"/>
                      <a:pt x="0" y="119"/>
                    </a:cubicBezTo>
                    <a:cubicBezTo>
                      <a:pt x="0" y="119"/>
                      <a:pt x="0" y="120"/>
                      <a:pt x="0" y="119"/>
                    </a:cubicBezTo>
                    <a:cubicBezTo>
                      <a:pt x="4" y="80"/>
                      <a:pt x="2" y="40"/>
                      <a:pt x="5" y="1"/>
                    </a:cubicBezTo>
                    <a:cubicBezTo>
                      <a:pt x="5"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7" name="iS1ide-Freeform 546">
                <a:extLst>
                  <a:ext uri="{FF2B5EF4-FFF2-40B4-BE49-F238E27FC236}">
                    <a16:creationId xmlns:a16="http://schemas.microsoft.com/office/drawing/2014/main" id="{A45A5DCF-11D8-4B4D-8AFE-632A00D375C7}"/>
                  </a:ext>
                </a:extLst>
              </p:cNvPr>
              <p:cNvSpPr>
                <a:spLocks/>
              </p:cNvSpPr>
              <p:nvPr/>
            </p:nvSpPr>
            <p:spPr bwMode="auto">
              <a:xfrm>
                <a:off x="5153" y="1892"/>
                <a:ext cx="6" cy="138"/>
              </a:xfrm>
              <a:custGeom>
                <a:avLst/>
                <a:gdLst>
                  <a:gd name="T0" fmla="*/ 4 w 5"/>
                  <a:gd name="T1" fmla="*/ 1 h 125"/>
                  <a:gd name="T2" fmla="*/ 1 w 5"/>
                  <a:gd name="T3" fmla="*/ 124 h 125"/>
                  <a:gd name="T4" fmla="*/ 2 w 5"/>
                  <a:gd name="T5" fmla="*/ 124 h 125"/>
                  <a:gd name="T6" fmla="*/ 5 w 5"/>
                  <a:gd name="T7" fmla="*/ 1 h 125"/>
                  <a:gd name="T8" fmla="*/ 4 w 5"/>
                  <a:gd name="T9" fmla="*/ 1 h 125"/>
                </a:gdLst>
                <a:ahLst/>
                <a:cxnLst>
                  <a:cxn ang="0">
                    <a:pos x="T0" y="T1"/>
                  </a:cxn>
                  <a:cxn ang="0">
                    <a:pos x="T2" y="T3"/>
                  </a:cxn>
                  <a:cxn ang="0">
                    <a:pos x="T4" y="T5"/>
                  </a:cxn>
                  <a:cxn ang="0">
                    <a:pos x="T6" y="T7"/>
                  </a:cxn>
                  <a:cxn ang="0">
                    <a:pos x="T8" y="T9"/>
                  </a:cxn>
                </a:cxnLst>
                <a:rect l="0" t="0" r="r" b="b"/>
                <a:pathLst>
                  <a:path w="5" h="125">
                    <a:moveTo>
                      <a:pt x="4" y="1"/>
                    </a:moveTo>
                    <a:cubicBezTo>
                      <a:pt x="2" y="42"/>
                      <a:pt x="0" y="83"/>
                      <a:pt x="1" y="124"/>
                    </a:cubicBezTo>
                    <a:cubicBezTo>
                      <a:pt x="1" y="124"/>
                      <a:pt x="2" y="125"/>
                      <a:pt x="2" y="124"/>
                    </a:cubicBezTo>
                    <a:cubicBezTo>
                      <a:pt x="3" y="83"/>
                      <a:pt x="3" y="42"/>
                      <a:pt x="5" y="1"/>
                    </a:cubicBezTo>
                    <a:cubicBezTo>
                      <a:pt x="5"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8" name="iS1ide-Freeform 547">
                <a:extLst>
                  <a:ext uri="{FF2B5EF4-FFF2-40B4-BE49-F238E27FC236}">
                    <a16:creationId xmlns:a16="http://schemas.microsoft.com/office/drawing/2014/main" id="{636DAFA4-D7E7-4661-86F2-4B598B6A8F80}"/>
                  </a:ext>
                </a:extLst>
              </p:cNvPr>
              <p:cNvSpPr>
                <a:spLocks/>
              </p:cNvSpPr>
              <p:nvPr/>
            </p:nvSpPr>
            <p:spPr bwMode="auto">
              <a:xfrm>
                <a:off x="5168" y="1890"/>
                <a:ext cx="8" cy="127"/>
              </a:xfrm>
              <a:custGeom>
                <a:avLst/>
                <a:gdLst>
                  <a:gd name="T0" fmla="*/ 6 w 7"/>
                  <a:gd name="T1" fmla="*/ 1 h 115"/>
                  <a:gd name="T2" fmla="*/ 0 w 7"/>
                  <a:gd name="T3" fmla="*/ 114 h 115"/>
                  <a:gd name="T4" fmla="*/ 0 w 7"/>
                  <a:gd name="T5" fmla="*/ 115 h 115"/>
                  <a:gd name="T6" fmla="*/ 7 w 7"/>
                  <a:gd name="T7" fmla="*/ 1 h 115"/>
                  <a:gd name="T8" fmla="*/ 6 w 7"/>
                  <a:gd name="T9" fmla="*/ 1 h 115"/>
                </a:gdLst>
                <a:ahLst/>
                <a:cxnLst>
                  <a:cxn ang="0">
                    <a:pos x="T0" y="T1"/>
                  </a:cxn>
                  <a:cxn ang="0">
                    <a:pos x="T2" y="T3"/>
                  </a:cxn>
                  <a:cxn ang="0">
                    <a:pos x="T4" y="T5"/>
                  </a:cxn>
                  <a:cxn ang="0">
                    <a:pos x="T6" y="T7"/>
                  </a:cxn>
                  <a:cxn ang="0">
                    <a:pos x="T8" y="T9"/>
                  </a:cxn>
                </a:cxnLst>
                <a:rect l="0" t="0" r="r" b="b"/>
                <a:pathLst>
                  <a:path w="7" h="115">
                    <a:moveTo>
                      <a:pt x="6" y="1"/>
                    </a:moveTo>
                    <a:cubicBezTo>
                      <a:pt x="3" y="39"/>
                      <a:pt x="1" y="76"/>
                      <a:pt x="0" y="114"/>
                    </a:cubicBezTo>
                    <a:cubicBezTo>
                      <a:pt x="0" y="115"/>
                      <a:pt x="0" y="115"/>
                      <a:pt x="0" y="115"/>
                    </a:cubicBezTo>
                    <a:cubicBezTo>
                      <a:pt x="2" y="77"/>
                      <a:pt x="4" y="39"/>
                      <a:pt x="7" y="1"/>
                    </a:cubicBezTo>
                    <a:cubicBezTo>
                      <a:pt x="7" y="1"/>
                      <a:pt x="6" y="0"/>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9" name="iS1ide-Freeform 548">
                <a:extLst>
                  <a:ext uri="{FF2B5EF4-FFF2-40B4-BE49-F238E27FC236}">
                    <a16:creationId xmlns:a16="http://schemas.microsoft.com/office/drawing/2014/main" id="{E8B7D8B0-2D9A-4F5F-BF6F-D830E48F4200}"/>
                  </a:ext>
                </a:extLst>
              </p:cNvPr>
              <p:cNvSpPr>
                <a:spLocks/>
              </p:cNvSpPr>
              <p:nvPr/>
            </p:nvSpPr>
            <p:spPr bwMode="auto">
              <a:xfrm>
                <a:off x="5022" y="2151"/>
                <a:ext cx="3" cy="130"/>
              </a:xfrm>
              <a:custGeom>
                <a:avLst/>
                <a:gdLst>
                  <a:gd name="T0" fmla="*/ 2 w 2"/>
                  <a:gd name="T1" fmla="*/ 1 h 118"/>
                  <a:gd name="T2" fmla="*/ 2 w 2"/>
                  <a:gd name="T3" fmla="*/ 1 h 118"/>
                  <a:gd name="T4" fmla="*/ 0 w 2"/>
                  <a:gd name="T5" fmla="*/ 118 h 118"/>
                  <a:gd name="T6" fmla="*/ 0 w 2"/>
                  <a:gd name="T7" fmla="*/ 118 h 118"/>
                  <a:gd name="T8" fmla="*/ 2 w 2"/>
                  <a:gd name="T9" fmla="*/ 1 h 118"/>
                </a:gdLst>
                <a:ahLst/>
                <a:cxnLst>
                  <a:cxn ang="0">
                    <a:pos x="T0" y="T1"/>
                  </a:cxn>
                  <a:cxn ang="0">
                    <a:pos x="T2" y="T3"/>
                  </a:cxn>
                  <a:cxn ang="0">
                    <a:pos x="T4" y="T5"/>
                  </a:cxn>
                  <a:cxn ang="0">
                    <a:pos x="T6" y="T7"/>
                  </a:cxn>
                  <a:cxn ang="0">
                    <a:pos x="T8" y="T9"/>
                  </a:cxn>
                </a:cxnLst>
                <a:rect l="0" t="0" r="r" b="b"/>
                <a:pathLst>
                  <a:path w="2" h="118">
                    <a:moveTo>
                      <a:pt x="2" y="1"/>
                    </a:moveTo>
                    <a:cubicBezTo>
                      <a:pt x="2" y="1"/>
                      <a:pt x="2" y="0"/>
                      <a:pt x="2" y="1"/>
                    </a:cubicBezTo>
                    <a:cubicBezTo>
                      <a:pt x="1" y="40"/>
                      <a:pt x="1" y="79"/>
                      <a:pt x="0" y="118"/>
                    </a:cubicBezTo>
                    <a:cubicBezTo>
                      <a:pt x="0" y="118"/>
                      <a:pt x="0" y="118"/>
                      <a:pt x="0" y="118"/>
                    </a:cubicBezTo>
                    <a:cubicBezTo>
                      <a:pt x="2" y="79"/>
                      <a:pt x="2" y="4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0" name="iS1ide-Freeform 549">
                <a:extLst>
                  <a:ext uri="{FF2B5EF4-FFF2-40B4-BE49-F238E27FC236}">
                    <a16:creationId xmlns:a16="http://schemas.microsoft.com/office/drawing/2014/main" id="{FA630E80-1993-4939-9F11-77BB1E79A61D}"/>
                  </a:ext>
                </a:extLst>
              </p:cNvPr>
              <p:cNvSpPr>
                <a:spLocks/>
              </p:cNvSpPr>
              <p:nvPr/>
            </p:nvSpPr>
            <p:spPr bwMode="auto">
              <a:xfrm>
                <a:off x="5038" y="2144"/>
                <a:ext cx="6" cy="146"/>
              </a:xfrm>
              <a:custGeom>
                <a:avLst/>
                <a:gdLst>
                  <a:gd name="T0" fmla="*/ 6 w 6"/>
                  <a:gd name="T1" fmla="*/ 0 h 133"/>
                  <a:gd name="T2" fmla="*/ 6 w 6"/>
                  <a:gd name="T3" fmla="*/ 0 h 133"/>
                  <a:gd name="T4" fmla="*/ 4 w 6"/>
                  <a:gd name="T5" fmla="*/ 132 h 133"/>
                  <a:gd name="T6" fmla="*/ 5 w 6"/>
                  <a:gd name="T7" fmla="*/ 132 h 133"/>
                  <a:gd name="T8" fmla="*/ 6 w 6"/>
                  <a:gd name="T9" fmla="*/ 0 h 133"/>
                </a:gdLst>
                <a:ahLst/>
                <a:cxnLst>
                  <a:cxn ang="0">
                    <a:pos x="T0" y="T1"/>
                  </a:cxn>
                  <a:cxn ang="0">
                    <a:pos x="T2" y="T3"/>
                  </a:cxn>
                  <a:cxn ang="0">
                    <a:pos x="T4" y="T5"/>
                  </a:cxn>
                  <a:cxn ang="0">
                    <a:pos x="T6" y="T7"/>
                  </a:cxn>
                  <a:cxn ang="0">
                    <a:pos x="T8" y="T9"/>
                  </a:cxn>
                </a:cxnLst>
                <a:rect l="0" t="0" r="r" b="b"/>
                <a:pathLst>
                  <a:path w="6" h="133">
                    <a:moveTo>
                      <a:pt x="6" y="0"/>
                    </a:moveTo>
                    <a:cubicBezTo>
                      <a:pt x="6" y="0"/>
                      <a:pt x="6" y="0"/>
                      <a:pt x="6" y="0"/>
                    </a:cubicBezTo>
                    <a:cubicBezTo>
                      <a:pt x="2" y="44"/>
                      <a:pt x="0" y="89"/>
                      <a:pt x="4" y="132"/>
                    </a:cubicBezTo>
                    <a:cubicBezTo>
                      <a:pt x="4" y="133"/>
                      <a:pt x="5" y="133"/>
                      <a:pt x="5" y="132"/>
                    </a:cubicBezTo>
                    <a:cubicBezTo>
                      <a:pt x="2" y="88"/>
                      <a:pt x="4" y="4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1" name="iS1ide-Freeform 550">
                <a:extLst>
                  <a:ext uri="{FF2B5EF4-FFF2-40B4-BE49-F238E27FC236}">
                    <a16:creationId xmlns:a16="http://schemas.microsoft.com/office/drawing/2014/main" id="{ABF4DC87-C37B-4C85-B8BB-65C528948BC4}"/>
                  </a:ext>
                </a:extLst>
              </p:cNvPr>
              <p:cNvSpPr>
                <a:spLocks/>
              </p:cNvSpPr>
              <p:nvPr/>
            </p:nvSpPr>
            <p:spPr bwMode="auto">
              <a:xfrm>
                <a:off x="5050" y="2153"/>
                <a:ext cx="7" cy="141"/>
              </a:xfrm>
              <a:custGeom>
                <a:avLst/>
                <a:gdLst>
                  <a:gd name="T0" fmla="*/ 5 w 6"/>
                  <a:gd name="T1" fmla="*/ 1 h 128"/>
                  <a:gd name="T2" fmla="*/ 5 w 6"/>
                  <a:gd name="T3" fmla="*/ 1 h 128"/>
                  <a:gd name="T4" fmla="*/ 5 w 6"/>
                  <a:gd name="T5" fmla="*/ 127 h 128"/>
                  <a:gd name="T6" fmla="*/ 6 w 6"/>
                  <a:gd name="T7" fmla="*/ 128 h 128"/>
                  <a:gd name="T8" fmla="*/ 5 w 6"/>
                  <a:gd name="T9" fmla="*/ 1 h 128"/>
                </a:gdLst>
                <a:ahLst/>
                <a:cxnLst>
                  <a:cxn ang="0">
                    <a:pos x="T0" y="T1"/>
                  </a:cxn>
                  <a:cxn ang="0">
                    <a:pos x="T2" y="T3"/>
                  </a:cxn>
                  <a:cxn ang="0">
                    <a:pos x="T4" y="T5"/>
                  </a:cxn>
                  <a:cxn ang="0">
                    <a:pos x="T6" y="T7"/>
                  </a:cxn>
                  <a:cxn ang="0">
                    <a:pos x="T8" y="T9"/>
                  </a:cxn>
                </a:cxnLst>
                <a:rect l="0" t="0" r="r" b="b"/>
                <a:pathLst>
                  <a:path w="6" h="128">
                    <a:moveTo>
                      <a:pt x="5" y="1"/>
                    </a:moveTo>
                    <a:cubicBezTo>
                      <a:pt x="5" y="0"/>
                      <a:pt x="5" y="0"/>
                      <a:pt x="5" y="1"/>
                    </a:cubicBezTo>
                    <a:cubicBezTo>
                      <a:pt x="1" y="42"/>
                      <a:pt x="0" y="86"/>
                      <a:pt x="5" y="127"/>
                    </a:cubicBezTo>
                    <a:cubicBezTo>
                      <a:pt x="5" y="128"/>
                      <a:pt x="6" y="128"/>
                      <a:pt x="6" y="128"/>
                    </a:cubicBezTo>
                    <a:cubicBezTo>
                      <a:pt x="4" y="85"/>
                      <a:pt x="3" y="43"/>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2" name="iS1ide-Freeform 551">
                <a:extLst>
                  <a:ext uri="{FF2B5EF4-FFF2-40B4-BE49-F238E27FC236}">
                    <a16:creationId xmlns:a16="http://schemas.microsoft.com/office/drawing/2014/main" id="{825405CD-76A0-4938-BC0E-97DA1D20BDC6}"/>
                  </a:ext>
                </a:extLst>
              </p:cNvPr>
              <p:cNvSpPr>
                <a:spLocks/>
              </p:cNvSpPr>
              <p:nvPr/>
            </p:nvSpPr>
            <p:spPr bwMode="auto">
              <a:xfrm>
                <a:off x="5068" y="2145"/>
                <a:ext cx="6" cy="107"/>
              </a:xfrm>
              <a:custGeom>
                <a:avLst/>
                <a:gdLst>
                  <a:gd name="T0" fmla="*/ 6 w 6"/>
                  <a:gd name="T1" fmla="*/ 1 h 97"/>
                  <a:gd name="T2" fmla="*/ 0 w 6"/>
                  <a:gd name="T3" fmla="*/ 96 h 97"/>
                  <a:gd name="T4" fmla="*/ 1 w 6"/>
                  <a:gd name="T5" fmla="*/ 96 h 97"/>
                  <a:gd name="T6" fmla="*/ 6 w 6"/>
                  <a:gd name="T7" fmla="*/ 1 h 97"/>
                  <a:gd name="T8" fmla="*/ 6 w 6"/>
                  <a:gd name="T9" fmla="*/ 1 h 97"/>
                </a:gdLst>
                <a:ahLst/>
                <a:cxnLst>
                  <a:cxn ang="0">
                    <a:pos x="T0" y="T1"/>
                  </a:cxn>
                  <a:cxn ang="0">
                    <a:pos x="T2" y="T3"/>
                  </a:cxn>
                  <a:cxn ang="0">
                    <a:pos x="T4" y="T5"/>
                  </a:cxn>
                  <a:cxn ang="0">
                    <a:pos x="T6" y="T7"/>
                  </a:cxn>
                  <a:cxn ang="0">
                    <a:pos x="T8" y="T9"/>
                  </a:cxn>
                </a:cxnLst>
                <a:rect l="0" t="0" r="r" b="b"/>
                <a:pathLst>
                  <a:path w="6" h="97">
                    <a:moveTo>
                      <a:pt x="6" y="1"/>
                    </a:moveTo>
                    <a:cubicBezTo>
                      <a:pt x="4" y="33"/>
                      <a:pt x="2" y="64"/>
                      <a:pt x="0" y="96"/>
                    </a:cubicBezTo>
                    <a:cubicBezTo>
                      <a:pt x="0" y="96"/>
                      <a:pt x="1" y="97"/>
                      <a:pt x="1" y="96"/>
                    </a:cubicBezTo>
                    <a:cubicBezTo>
                      <a:pt x="3" y="64"/>
                      <a:pt x="5" y="33"/>
                      <a:pt x="6" y="1"/>
                    </a:cubicBezTo>
                    <a:cubicBezTo>
                      <a:pt x="6" y="1"/>
                      <a:pt x="6" y="0"/>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3" name="iS1ide-Freeform 552">
                <a:extLst>
                  <a:ext uri="{FF2B5EF4-FFF2-40B4-BE49-F238E27FC236}">
                    <a16:creationId xmlns:a16="http://schemas.microsoft.com/office/drawing/2014/main" id="{E42880CA-2C5E-4714-BE70-D172924D0363}"/>
                  </a:ext>
                </a:extLst>
              </p:cNvPr>
              <p:cNvSpPr>
                <a:spLocks/>
              </p:cNvSpPr>
              <p:nvPr/>
            </p:nvSpPr>
            <p:spPr bwMode="auto">
              <a:xfrm>
                <a:off x="5083" y="2151"/>
                <a:ext cx="4" cy="132"/>
              </a:xfrm>
              <a:custGeom>
                <a:avLst/>
                <a:gdLst>
                  <a:gd name="T0" fmla="*/ 3 w 4"/>
                  <a:gd name="T1" fmla="*/ 1 h 120"/>
                  <a:gd name="T2" fmla="*/ 0 w 4"/>
                  <a:gd name="T3" fmla="*/ 119 h 120"/>
                  <a:gd name="T4" fmla="*/ 1 w 4"/>
                  <a:gd name="T5" fmla="*/ 120 h 120"/>
                  <a:gd name="T6" fmla="*/ 4 w 4"/>
                  <a:gd name="T7" fmla="*/ 1 h 120"/>
                  <a:gd name="T8" fmla="*/ 3 w 4"/>
                  <a:gd name="T9" fmla="*/ 1 h 120"/>
                </a:gdLst>
                <a:ahLst/>
                <a:cxnLst>
                  <a:cxn ang="0">
                    <a:pos x="T0" y="T1"/>
                  </a:cxn>
                  <a:cxn ang="0">
                    <a:pos x="T2" y="T3"/>
                  </a:cxn>
                  <a:cxn ang="0">
                    <a:pos x="T4" y="T5"/>
                  </a:cxn>
                  <a:cxn ang="0">
                    <a:pos x="T6" y="T7"/>
                  </a:cxn>
                  <a:cxn ang="0">
                    <a:pos x="T8" y="T9"/>
                  </a:cxn>
                </a:cxnLst>
                <a:rect l="0" t="0" r="r" b="b"/>
                <a:pathLst>
                  <a:path w="4" h="120">
                    <a:moveTo>
                      <a:pt x="3" y="1"/>
                    </a:moveTo>
                    <a:cubicBezTo>
                      <a:pt x="1" y="40"/>
                      <a:pt x="0" y="80"/>
                      <a:pt x="0" y="119"/>
                    </a:cubicBezTo>
                    <a:cubicBezTo>
                      <a:pt x="0" y="120"/>
                      <a:pt x="1" y="120"/>
                      <a:pt x="1" y="120"/>
                    </a:cubicBezTo>
                    <a:cubicBezTo>
                      <a:pt x="1" y="80"/>
                      <a:pt x="2" y="41"/>
                      <a:pt x="4" y="1"/>
                    </a:cubicBezTo>
                    <a:cubicBezTo>
                      <a:pt x="4" y="1"/>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4" name="iS1ide-Freeform 553">
                <a:extLst>
                  <a:ext uri="{FF2B5EF4-FFF2-40B4-BE49-F238E27FC236}">
                    <a16:creationId xmlns:a16="http://schemas.microsoft.com/office/drawing/2014/main" id="{80791510-205F-4B14-AEF1-461D9C1D42C4}"/>
                  </a:ext>
                </a:extLst>
              </p:cNvPr>
              <p:cNvSpPr>
                <a:spLocks/>
              </p:cNvSpPr>
              <p:nvPr/>
            </p:nvSpPr>
            <p:spPr bwMode="auto">
              <a:xfrm>
                <a:off x="5101" y="2142"/>
                <a:ext cx="5" cy="144"/>
              </a:xfrm>
              <a:custGeom>
                <a:avLst/>
                <a:gdLst>
                  <a:gd name="T0" fmla="*/ 4 w 5"/>
                  <a:gd name="T1" fmla="*/ 1 h 131"/>
                  <a:gd name="T2" fmla="*/ 1 w 5"/>
                  <a:gd name="T3" fmla="*/ 131 h 131"/>
                  <a:gd name="T4" fmla="*/ 1 w 5"/>
                  <a:gd name="T5" fmla="*/ 131 h 131"/>
                  <a:gd name="T6" fmla="*/ 5 w 5"/>
                  <a:gd name="T7" fmla="*/ 1 h 131"/>
                  <a:gd name="T8" fmla="*/ 4 w 5"/>
                  <a:gd name="T9" fmla="*/ 1 h 131"/>
                </a:gdLst>
                <a:ahLst/>
                <a:cxnLst>
                  <a:cxn ang="0">
                    <a:pos x="T0" y="T1"/>
                  </a:cxn>
                  <a:cxn ang="0">
                    <a:pos x="T2" y="T3"/>
                  </a:cxn>
                  <a:cxn ang="0">
                    <a:pos x="T4" y="T5"/>
                  </a:cxn>
                  <a:cxn ang="0">
                    <a:pos x="T6" y="T7"/>
                  </a:cxn>
                  <a:cxn ang="0">
                    <a:pos x="T8" y="T9"/>
                  </a:cxn>
                </a:cxnLst>
                <a:rect l="0" t="0" r="r" b="b"/>
                <a:pathLst>
                  <a:path w="5" h="131">
                    <a:moveTo>
                      <a:pt x="4" y="1"/>
                    </a:moveTo>
                    <a:cubicBezTo>
                      <a:pt x="2" y="44"/>
                      <a:pt x="0" y="87"/>
                      <a:pt x="1" y="131"/>
                    </a:cubicBezTo>
                    <a:cubicBezTo>
                      <a:pt x="1" y="131"/>
                      <a:pt x="1" y="131"/>
                      <a:pt x="1" y="131"/>
                    </a:cubicBezTo>
                    <a:cubicBezTo>
                      <a:pt x="2" y="87"/>
                      <a:pt x="3" y="44"/>
                      <a:pt x="5" y="1"/>
                    </a:cubicBezTo>
                    <a:cubicBezTo>
                      <a:pt x="5"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5" name="iS1ide-Freeform 554">
                <a:extLst>
                  <a:ext uri="{FF2B5EF4-FFF2-40B4-BE49-F238E27FC236}">
                    <a16:creationId xmlns:a16="http://schemas.microsoft.com/office/drawing/2014/main" id="{89422CEB-26F8-4FF2-BAF9-45760A2BED08}"/>
                  </a:ext>
                </a:extLst>
              </p:cNvPr>
              <p:cNvSpPr>
                <a:spLocks/>
              </p:cNvSpPr>
              <p:nvPr/>
            </p:nvSpPr>
            <p:spPr bwMode="auto">
              <a:xfrm>
                <a:off x="5114" y="2140"/>
                <a:ext cx="6" cy="150"/>
              </a:xfrm>
              <a:custGeom>
                <a:avLst/>
                <a:gdLst>
                  <a:gd name="T0" fmla="*/ 5 w 6"/>
                  <a:gd name="T1" fmla="*/ 1 h 137"/>
                  <a:gd name="T2" fmla="*/ 0 w 6"/>
                  <a:gd name="T3" fmla="*/ 136 h 137"/>
                  <a:gd name="T4" fmla="*/ 1 w 6"/>
                  <a:gd name="T5" fmla="*/ 136 h 137"/>
                  <a:gd name="T6" fmla="*/ 6 w 6"/>
                  <a:gd name="T7" fmla="*/ 1 h 137"/>
                  <a:gd name="T8" fmla="*/ 5 w 6"/>
                  <a:gd name="T9" fmla="*/ 1 h 137"/>
                </a:gdLst>
                <a:ahLst/>
                <a:cxnLst>
                  <a:cxn ang="0">
                    <a:pos x="T0" y="T1"/>
                  </a:cxn>
                  <a:cxn ang="0">
                    <a:pos x="T2" y="T3"/>
                  </a:cxn>
                  <a:cxn ang="0">
                    <a:pos x="T4" y="T5"/>
                  </a:cxn>
                  <a:cxn ang="0">
                    <a:pos x="T6" y="T7"/>
                  </a:cxn>
                  <a:cxn ang="0">
                    <a:pos x="T8" y="T9"/>
                  </a:cxn>
                </a:cxnLst>
                <a:rect l="0" t="0" r="r" b="b"/>
                <a:pathLst>
                  <a:path w="6" h="137">
                    <a:moveTo>
                      <a:pt x="5" y="1"/>
                    </a:moveTo>
                    <a:cubicBezTo>
                      <a:pt x="2" y="46"/>
                      <a:pt x="0" y="91"/>
                      <a:pt x="0" y="136"/>
                    </a:cubicBezTo>
                    <a:cubicBezTo>
                      <a:pt x="0" y="136"/>
                      <a:pt x="1" y="137"/>
                      <a:pt x="1" y="136"/>
                    </a:cubicBezTo>
                    <a:cubicBezTo>
                      <a:pt x="1" y="91"/>
                      <a:pt x="3" y="46"/>
                      <a:pt x="6" y="1"/>
                    </a:cubicBezTo>
                    <a:cubicBezTo>
                      <a:pt x="6" y="1"/>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6" name="iS1ide-Freeform 555">
                <a:extLst>
                  <a:ext uri="{FF2B5EF4-FFF2-40B4-BE49-F238E27FC236}">
                    <a16:creationId xmlns:a16="http://schemas.microsoft.com/office/drawing/2014/main" id="{5188CD05-3899-44CA-88E2-46AE692280E4}"/>
                  </a:ext>
                </a:extLst>
              </p:cNvPr>
              <p:cNvSpPr>
                <a:spLocks/>
              </p:cNvSpPr>
              <p:nvPr/>
            </p:nvSpPr>
            <p:spPr bwMode="auto">
              <a:xfrm>
                <a:off x="5131" y="2139"/>
                <a:ext cx="8" cy="149"/>
              </a:xfrm>
              <a:custGeom>
                <a:avLst/>
                <a:gdLst>
                  <a:gd name="T0" fmla="*/ 6 w 7"/>
                  <a:gd name="T1" fmla="*/ 0 h 136"/>
                  <a:gd name="T2" fmla="*/ 1 w 7"/>
                  <a:gd name="T3" fmla="*/ 135 h 136"/>
                  <a:gd name="T4" fmla="*/ 2 w 7"/>
                  <a:gd name="T5" fmla="*/ 136 h 136"/>
                  <a:gd name="T6" fmla="*/ 7 w 7"/>
                  <a:gd name="T7" fmla="*/ 0 h 136"/>
                  <a:gd name="T8" fmla="*/ 6 w 7"/>
                  <a:gd name="T9" fmla="*/ 0 h 136"/>
                </a:gdLst>
                <a:ahLst/>
                <a:cxnLst>
                  <a:cxn ang="0">
                    <a:pos x="T0" y="T1"/>
                  </a:cxn>
                  <a:cxn ang="0">
                    <a:pos x="T2" y="T3"/>
                  </a:cxn>
                  <a:cxn ang="0">
                    <a:pos x="T4" y="T5"/>
                  </a:cxn>
                  <a:cxn ang="0">
                    <a:pos x="T6" y="T7"/>
                  </a:cxn>
                  <a:cxn ang="0">
                    <a:pos x="T8" y="T9"/>
                  </a:cxn>
                </a:cxnLst>
                <a:rect l="0" t="0" r="r" b="b"/>
                <a:pathLst>
                  <a:path w="7" h="136">
                    <a:moveTo>
                      <a:pt x="6" y="0"/>
                    </a:moveTo>
                    <a:cubicBezTo>
                      <a:pt x="3" y="45"/>
                      <a:pt x="0" y="90"/>
                      <a:pt x="1" y="135"/>
                    </a:cubicBezTo>
                    <a:cubicBezTo>
                      <a:pt x="1" y="136"/>
                      <a:pt x="2" y="136"/>
                      <a:pt x="2" y="136"/>
                    </a:cubicBezTo>
                    <a:cubicBezTo>
                      <a:pt x="3" y="90"/>
                      <a:pt x="3" y="45"/>
                      <a:pt x="7" y="0"/>
                    </a:cubicBezTo>
                    <a:cubicBezTo>
                      <a:pt x="7" y="0"/>
                      <a:pt x="6"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7" name="iS1ide-Freeform 556">
                <a:extLst>
                  <a:ext uri="{FF2B5EF4-FFF2-40B4-BE49-F238E27FC236}">
                    <a16:creationId xmlns:a16="http://schemas.microsoft.com/office/drawing/2014/main" id="{C983AA7A-8CBB-4907-8AD7-BDF31BD525A3}"/>
                  </a:ext>
                </a:extLst>
              </p:cNvPr>
              <p:cNvSpPr>
                <a:spLocks/>
              </p:cNvSpPr>
              <p:nvPr/>
            </p:nvSpPr>
            <p:spPr bwMode="auto">
              <a:xfrm>
                <a:off x="5147" y="2135"/>
                <a:ext cx="9" cy="139"/>
              </a:xfrm>
              <a:custGeom>
                <a:avLst/>
                <a:gdLst>
                  <a:gd name="T0" fmla="*/ 7 w 8"/>
                  <a:gd name="T1" fmla="*/ 0 h 126"/>
                  <a:gd name="T2" fmla="*/ 0 w 8"/>
                  <a:gd name="T3" fmla="*/ 125 h 126"/>
                  <a:gd name="T4" fmla="*/ 1 w 8"/>
                  <a:gd name="T5" fmla="*/ 125 h 126"/>
                  <a:gd name="T6" fmla="*/ 7 w 8"/>
                  <a:gd name="T7" fmla="*/ 0 h 126"/>
                  <a:gd name="T8" fmla="*/ 7 w 8"/>
                  <a:gd name="T9" fmla="*/ 0 h 126"/>
                </a:gdLst>
                <a:ahLst/>
                <a:cxnLst>
                  <a:cxn ang="0">
                    <a:pos x="T0" y="T1"/>
                  </a:cxn>
                  <a:cxn ang="0">
                    <a:pos x="T2" y="T3"/>
                  </a:cxn>
                  <a:cxn ang="0">
                    <a:pos x="T4" y="T5"/>
                  </a:cxn>
                  <a:cxn ang="0">
                    <a:pos x="T6" y="T7"/>
                  </a:cxn>
                  <a:cxn ang="0">
                    <a:pos x="T8" y="T9"/>
                  </a:cxn>
                </a:cxnLst>
                <a:rect l="0" t="0" r="r" b="b"/>
                <a:pathLst>
                  <a:path w="8" h="126">
                    <a:moveTo>
                      <a:pt x="7" y="0"/>
                    </a:moveTo>
                    <a:cubicBezTo>
                      <a:pt x="5" y="42"/>
                      <a:pt x="2" y="83"/>
                      <a:pt x="0" y="125"/>
                    </a:cubicBezTo>
                    <a:cubicBezTo>
                      <a:pt x="0" y="125"/>
                      <a:pt x="1" y="126"/>
                      <a:pt x="1" y="125"/>
                    </a:cubicBezTo>
                    <a:cubicBezTo>
                      <a:pt x="3" y="83"/>
                      <a:pt x="6" y="42"/>
                      <a:pt x="7" y="0"/>
                    </a:cubicBezTo>
                    <a:cubicBezTo>
                      <a:pt x="8" y="0"/>
                      <a:pt x="7" y="0"/>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8" name="ïšḻïďê-Freeform 557">
                <a:extLst>
                  <a:ext uri="{FF2B5EF4-FFF2-40B4-BE49-F238E27FC236}">
                    <a16:creationId xmlns:a16="http://schemas.microsoft.com/office/drawing/2014/main" id="{D17152B0-FA70-48F5-B1F9-567395D42DCF}"/>
                  </a:ext>
                </a:extLst>
              </p:cNvPr>
              <p:cNvSpPr>
                <a:spLocks/>
              </p:cNvSpPr>
              <p:nvPr/>
            </p:nvSpPr>
            <p:spPr bwMode="auto">
              <a:xfrm>
                <a:off x="5158" y="2122"/>
                <a:ext cx="12" cy="160"/>
              </a:xfrm>
              <a:custGeom>
                <a:avLst/>
                <a:gdLst>
                  <a:gd name="T0" fmla="*/ 10 w 11"/>
                  <a:gd name="T1" fmla="*/ 0 h 145"/>
                  <a:gd name="T2" fmla="*/ 0 w 11"/>
                  <a:gd name="T3" fmla="*/ 144 h 145"/>
                  <a:gd name="T4" fmla="*/ 1 w 11"/>
                  <a:gd name="T5" fmla="*/ 144 h 145"/>
                  <a:gd name="T6" fmla="*/ 11 w 11"/>
                  <a:gd name="T7" fmla="*/ 0 h 145"/>
                  <a:gd name="T8" fmla="*/ 10 w 11"/>
                  <a:gd name="T9" fmla="*/ 0 h 145"/>
                </a:gdLst>
                <a:ahLst/>
                <a:cxnLst>
                  <a:cxn ang="0">
                    <a:pos x="T0" y="T1"/>
                  </a:cxn>
                  <a:cxn ang="0">
                    <a:pos x="T2" y="T3"/>
                  </a:cxn>
                  <a:cxn ang="0">
                    <a:pos x="T4" y="T5"/>
                  </a:cxn>
                  <a:cxn ang="0">
                    <a:pos x="T6" y="T7"/>
                  </a:cxn>
                  <a:cxn ang="0">
                    <a:pos x="T8" y="T9"/>
                  </a:cxn>
                </a:cxnLst>
                <a:rect l="0" t="0" r="r" b="b"/>
                <a:pathLst>
                  <a:path w="11" h="145">
                    <a:moveTo>
                      <a:pt x="10" y="0"/>
                    </a:moveTo>
                    <a:cubicBezTo>
                      <a:pt x="5" y="48"/>
                      <a:pt x="3" y="96"/>
                      <a:pt x="0" y="144"/>
                    </a:cubicBezTo>
                    <a:cubicBezTo>
                      <a:pt x="0" y="144"/>
                      <a:pt x="1" y="145"/>
                      <a:pt x="1" y="144"/>
                    </a:cubicBezTo>
                    <a:cubicBezTo>
                      <a:pt x="5" y="96"/>
                      <a:pt x="6" y="48"/>
                      <a:pt x="11" y="0"/>
                    </a:cubicBezTo>
                    <a:cubicBezTo>
                      <a:pt x="11" y="0"/>
                      <a:pt x="10" y="0"/>
                      <a:pt x="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9" name="ïšḻïďê-Freeform 558">
                <a:extLst>
                  <a:ext uri="{FF2B5EF4-FFF2-40B4-BE49-F238E27FC236}">
                    <a16:creationId xmlns:a16="http://schemas.microsoft.com/office/drawing/2014/main" id="{1C77C3EA-7A8F-41C6-A4B1-F0C3CFED9E06}"/>
                  </a:ext>
                </a:extLst>
              </p:cNvPr>
              <p:cNvSpPr>
                <a:spLocks/>
              </p:cNvSpPr>
              <p:nvPr/>
            </p:nvSpPr>
            <p:spPr bwMode="auto">
              <a:xfrm>
                <a:off x="5029" y="2364"/>
                <a:ext cx="3" cy="106"/>
              </a:xfrm>
              <a:custGeom>
                <a:avLst/>
                <a:gdLst>
                  <a:gd name="T0" fmla="*/ 3 w 3"/>
                  <a:gd name="T1" fmla="*/ 1 h 96"/>
                  <a:gd name="T2" fmla="*/ 2 w 3"/>
                  <a:gd name="T3" fmla="*/ 0 h 96"/>
                  <a:gd name="T4" fmla="*/ 2 w 3"/>
                  <a:gd name="T5" fmla="*/ 96 h 96"/>
                  <a:gd name="T6" fmla="*/ 3 w 3"/>
                  <a:gd name="T7" fmla="*/ 96 h 96"/>
                  <a:gd name="T8" fmla="*/ 3 w 3"/>
                  <a:gd name="T9" fmla="*/ 1 h 96"/>
                </a:gdLst>
                <a:ahLst/>
                <a:cxnLst>
                  <a:cxn ang="0">
                    <a:pos x="T0" y="T1"/>
                  </a:cxn>
                  <a:cxn ang="0">
                    <a:pos x="T2" y="T3"/>
                  </a:cxn>
                  <a:cxn ang="0">
                    <a:pos x="T4" y="T5"/>
                  </a:cxn>
                  <a:cxn ang="0">
                    <a:pos x="T6" y="T7"/>
                  </a:cxn>
                  <a:cxn ang="0">
                    <a:pos x="T8" y="T9"/>
                  </a:cxn>
                </a:cxnLst>
                <a:rect l="0" t="0" r="r" b="b"/>
                <a:pathLst>
                  <a:path w="3" h="96">
                    <a:moveTo>
                      <a:pt x="3" y="1"/>
                    </a:moveTo>
                    <a:cubicBezTo>
                      <a:pt x="3" y="0"/>
                      <a:pt x="2" y="0"/>
                      <a:pt x="2" y="0"/>
                    </a:cubicBezTo>
                    <a:cubicBezTo>
                      <a:pt x="0" y="32"/>
                      <a:pt x="0" y="64"/>
                      <a:pt x="2" y="96"/>
                    </a:cubicBezTo>
                    <a:cubicBezTo>
                      <a:pt x="2" y="96"/>
                      <a:pt x="3" y="96"/>
                      <a:pt x="3" y="96"/>
                    </a:cubicBezTo>
                    <a:cubicBezTo>
                      <a:pt x="2" y="64"/>
                      <a:pt x="1" y="32"/>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0" name="ïšḻïďê-Freeform 559">
                <a:extLst>
                  <a:ext uri="{FF2B5EF4-FFF2-40B4-BE49-F238E27FC236}">
                    <a16:creationId xmlns:a16="http://schemas.microsoft.com/office/drawing/2014/main" id="{83D9EA25-03AE-4A52-A247-3E043B47CCF4}"/>
                  </a:ext>
                </a:extLst>
              </p:cNvPr>
              <p:cNvSpPr>
                <a:spLocks/>
              </p:cNvSpPr>
              <p:nvPr/>
            </p:nvSpPr>
            <p:spPr bwMode="auto">
              <a:xfrm>
                <a:off x="5047" y="2359"/>
                <a:ext cx="7" cy="103"/>
              </a:xfrm>
              <a:custGeom>
                <a:avLst/>
                <a:gdLst>
                  <a:gd name="T0" fmla="*/ 7 w 7"/>
                  <a:gd name="T1" fmla="*/ 1 h 94"/>
                  <a:gd name="T2" fmla="*/ 6 w 7"/>
                  <a:gd name="T3" fmla="*/ 0 h 94"/>
                  <a:gd name="T4" fmla="*/ 3 w 7"/>
                  <a:gd name="T5" fmla="*/ 94 h 94"/>
                  <a:gd name="T6" fmla="*/ 3 w 7"/>
                  <a:gd name="T7" fmla="*/ 94 h 94"/>
                  <a:gd name="T8" fmla="*/ 7 w 7"/>
                  <a:gd name="T9" fmla="*/ 1 h 94"/>
                </a:gdLst>
                <a:ahLst/>
                <a:cxnLst>
                  <a:cxn ang="0">
                    <a:pos x="T0" y="T1"/>
                  </a:cxn>
                  <a:cxn ang="0">
                    <a:pos x="T2" y="T3"/>
                  </a:cxn>
                  <a:cxn ang="0">
                    <a:pos x="T4" y="T5"/>
                  </a:cxn>
                  <a:cxn ang="0">
                    <a:pos x="T6" y="T7"/>
                  </a:cxn>
                  <a:cxn ang="0">
                    <a:pos x="T8" y="T9"/>
                  </a:cxn>
                </a:cxnLst>
                <a:rect l="0" t="0" r="r" b="b"/>
                <a:pathLst>
                  <a:path w="7" h="94">
                    <a:moveTo>
                      <a:pt x="7" y="1"/>
                    </a:moveTo>
                    <a:cubicBezTo>
                      <a:pt x="7" y="0"/>
                      <a:pt x="6" y="0"/>
                      <a:pt x="6" y="0"/>
                    </a:cubicBezTo>
                    <a:cubicBezTo>
                      <a:pt x="3" y="31"/>
                      <a:pt x="0" y="63"/>
                      <a:pt x="3" y="94"/>
                    </a:cubicBezTo>
                    <a:cubicBezTo>
                      <a:pt x="3" y="94"/>
                      <a:pt x="4" y="94"/>
                      <a:pt x="3" y="94"/>
                    </a:cubicBezTo>
                    <a:cubicBezTo>
                      <a:pt x="3" y="63"/>
                      <a:pt x="4" y="32"/>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1" name="ïšḻïďê-Freeform 560">
                <a:extLst>
                  <a:ext uri="{FF2B5EF4-FFF2-40B4-BE49-F238E27FC236}">
                    <a16:creationId xmlns:a16="http://schemas.microsoft.com/office/drawing/2014/main" id="{7A9A72DD-F4A2-43CB-8D61-2AD232B0A210}"/>
                  </a:ext>
                </a:extLst>
              </p:cNvPr>
              <p:cNvSpPr>
                <a:spLocks/>
              </p:cNvSpPr>
              <p:nvPr/>
            </p:nvSpPr>
            <p:spPr bwMode="auto">
              <a:xfrm>
                <a:off x="5064" y="2359"/>
                <a:ext cx="4" cy="100"/>
              </a:xfrm>
              <a:custGeom>
                <a:avLst/>
                <a:gdLst>
                  <a:gd name="T0" fmla="*/ 1 w 3"/>
                  <a:gd name="T1" fmla="*/ 1 h 91"/>
                  <a:gd name="T2" fmla="*/ 0 w 3"/>
                  <a:gd name="T3" fmla="*/ 0 h 91"/>
                  <a:gd name="T4" fmla="*/ 2 w 3"/>
                  <a:gd name="T5" fmla="*/ 91 h 91"/>
                  <a:gd name="T6" fmla="*/ 3 w 3"/>
                  <a:gd name="T7" fmla="*/ 91 h 91"/>
                  <a:gd name="T8" fmla="*/ 1 w 3"/>
                  <a:gd name="T9" fmla="*/ 1 h 91"/>
                </a:gdLst>
                <a:ahLst/>
                <a:cxnLst>
                  <a:cxn ang="0">
                    <a:pos x="T0" y="T1"/>
                  </a:cxn>
                  <a:cxn ang="0">
                    <a:pos x="T2" y="T3"/>
                  </a:cxn>
                  <a:cxn ang="0">
                    <a:pos x="T4" y="T5"/>
                  </a:cxn>
                  <a:cxn ang="0">
                    <a:pos x="T6" y="T7"/>
                  </a:cxn>
                  <a:cxn ang="0">
                    <a:pos x="T8" y="T9"/>
                  </a:cxn>
                </a:cxnLst>
                <a:rect l="0" t="0" r="r" b="b"/>
                <a:pathLst>
                  <a:path w="3" h="91">
                    <a:moveTo>
                      <a:pt x="1" y="1"/>
                    </a:moveTo>
                    <a:cubicBezTo>
                      <a:pt x="1" y="0"/>
                      <a:pt x="0" y="0"/>
                      <a:pt x="0" y="0"/>
                    </a:cubicBezTo>
                    <a:cubicBezTo>
                      <a:pt x="0" y="30"/>
                      <a:pt x="0" y="61"/>
                      <a:pt x="2" y="91"/>
                    </a:cubicBezTo>
                    <a:cubicBezTo>
                      <a:pt x="2" y="91"/>
                      <a:pt x="3" y="91"/>
                      <a:pt x="3" y="91"/>
                    </a:cubicBezTo>
                    <a:cubicBezTo>
                      <a:pt x="1" y="61"/>
                      <a:pt x="1" y="3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2" name="ïšḻïďê-Freeform 561">
                <a:extLst>
                  <a:ext uri="{FF2B5EF4-FFF2-40B4-BE49-F238E27FC236}">
                    <a16:creationId xmlns:a16="http://schemas.microsoft.com/office/drawing/2014/main" id="{BC07BBAA-C8B5-4B7E-8866-141B0A415CD5}"/>
                  </a:ext>
                </a:extLst>
              </p:cNvPr>
              <p:cNvSpPr>
                <a:spLocks/>
              </p:cNvSpPr>
              <p:nvPr/>
            </p:nvSpPr>
            <p:spPr bwMode="auto">
              <a:xfrm>
                <a:off x="5095" y="2373"/>
                <a:ext cx="6" cy="88"/>
              </a:xfrm>
              <a:custGeom>
                <a:avLst/>
                <a:gdLst>
                  <a:gd name="T0" fmla="*/ 5 w 5"/>
                  <a:gd name="T1" fmla="*/ 1 h 80"/>
                  <a:gd name="T2" fmla="*/ 4 w 5"/>
                  <a:gd name="T3" fmla="*/ 1 h 80"/>
                  <a:gd name="T4" fmla="*/ 4 w 5"/>
                  <a:gd name="T5" fmla="*/ 79 h 80"/>
                  <a:gd name="T6" fmla="*/ 5 w 5"/>
                  <a:gd name="T7" fmla="*/ 79 h 80"/>
                  <a:gd name="T8" fmla="*/ 5 w 5"/>
                  <a:gd name="T9" fmla="*/ 1 h 80"/>
                </a:gdLst>
                <a:ahLst/>
                <a:cxnLst>
                  <a:cxn ang="0">
                    <a:pos x="T0" y="T1"/>
                  </a:cxn>
                  <a:cxn ang="0">
                    <a:pos x="T2" y="T3"/>
                  </a:cxn>
                  <a:cxn ang="0">
                    <a:pos x="T4" y="T5"/>
                  </a:cxn>
                  <a:cxn ang="0">
                    <a:pos x="T6" y="T7"/>
                  </a:cxn>
                  <a:cxn ang="0">
                    <a:pos x="T8" y="T9"/>
                  </a:cxn>
                </a:cxnLst>
                <a:rect l="0" t="0" r="r" b="b"/>
                <a:pathLst>
                  <a:path w="5" h="80">
                    <a:moveTo>
                      <a:pt x="5" y="1"/>
                    </a:moveTo>
                    <a:cubicBezTo>
                      <a:pt x="5" y="0"/>
                      <a:pt x="4" y="0"/>
                      <a:pt x="4" y="1"/>
                    </a:cubicBezTo>
                    <a:cubicBezTo>
                      <a:pt x="1" y="27"/>
                      <a:pt x="0" y="53"/>
                      <a:pt x="4" y="79"/>
                    </a:cubicBezTo>
                    <a:cubicBezTo>
                      <a:pt x="4" y="80"/>
                      <a:pt x="5" y="80"/>
                      <a:pt x="5" y="79"/>
                    </a:cubicBezTo>
                    <a:cubicBezTo>
                      <a:pt x="2" y="53"/>
                      <a:pt x="2" y="27"/>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3" name="ïšḻïďê-Freeform 562">
                <a:extLst>
                  <a:ext uri="{FF2B5EF4-FFF2-40B4-BE49-F238E27FC236}">
                    <a16:creationId xmlns:a16="http://schemas.microsoft.com/office/drawing/2014/main" id="{062B6865-6087-44FE-912E-2F01D5F26D41}"/>
                  </a:ext>
                </a:extLst>
              </p:cNvPr>
              <p:cNvSpPr>
                <a:spLocks/>
              </p:cNvSpPr>
              <p:nvPr/>
            </p:nvSpPr>
            <p:spPr bwMode="auto">
              <a:xfrm>
                <a:off x="5114" y="2367"/>
                <a:ext cx="4" cy="94"/>
              </a:xfrm>
              <a:custGeom>
                <a:avLst/>
                <a:gdLst>
                  <a:gd name="T0" fmla="*/ 4 w 4"/>
                  <a:gd name="T1" fmla="*/ 1 h 85"/>
                  <a:gd name="T2" fmla="*/ 4 w 4"/>
                  <a:gd name="T3" fmla="*/ 1 h 85"/>
                  <a:gd name="T4" fmla="*/ 2 w 4"/>
                  <a:gd name="T5" fmla="*/ 84 h 85"/>
                  <a:gd name="T6" fmla="*/ 3 w 4"/>
                  <a:gd name="T7" fmla="*/ 84 h 85"/>
                  <a:gd name="T8" fmla="*/ 4 w 4"/>
                  <a:gd name="T9" fmla="*/ 1 h 85"/>
                </a:gdLst>
                <a:ahLst/>
                <a:cxnLst>
                  <a:cxn ang="0">
                    <a:pos x="T0" y="T1"/>
                  </a:cxn>
                  <a:cxn ang="0">
                    <a:pos x="T2" y="T3"/>
                  </a:cxn>
                  <a:cxn ang="0">
                    <a:pos x="T4" y="T5"/>
                  </a:cxn>
                  <a:cxn ang="0">
                    <a:pos x="T6" y="T7"/>
                  </a:cxn>
                  <a:cxn ang="0">
                    <a:pos x="T8" y="T9"/>
                  </a:cxn>
                </a:cxnLst>
                <a:rect l="0" t="0" r="r" b="b"/>
                <a:pathLst>
                  <a:path w="4" h="85">
                    <a:moveTo>
                      <a:pt x="4" y="1"/>
                    </a:moveTo>
                    <a:cubicBezTo>
                      <a:pt x="4" y="1"/>
                      <a:pt x="4" y="0"/>
                      <a:pt x="4" y="1"/>
                    </a:cubicBezTo>
                    <a:cubicBezTo>
                      <a:pt x="0" y="28"/>
                      <a:pt x="0" y="57"/>
                      <a:pt x="2" y="84"/>
                    </a:cubicBezTo>
                    <a:cubicBezTo>
                      <a:pt x="2" y="85"/>
                      <a:pt x="3" y="85"/>
                      <a:pt x="3" y="84"/>
                    </a:cubicBezTo>
                    <a:cubicBezTo>
                      <a:pt x="2" y="56"/>
                      <a:pt x="1" y="29"/>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4" name="ïšḻïďê-Freeform 563">
                <a:extLst>
                  <a:ext uri="{FF2B5EF4-FFF2-40B4-BE49-F238E27FC236}">
                    <a16:creationId xmlns:a16="http://schemas.microsoft.com/office/drawing/2014/main" id="{EF3C95DE-C341-4969-BEE7-8DEC710DC110}"/>
                  </a:ext>
                </a:extLst>
              </p:cNvPr>
              <p:cNvSpPr>
                <a:spLocks/>
              </p:cNvSpPr>
              <p:nvPr/>
            </p:nvSpPr>
            <p:spPr bwMode="auto">
              <a:xfrm>
                <a:off x="5128" y="2365"/>
                <a:ext cx="6" cy="99"/>
              </a:xfrm>
              <a:custGeom>
                <a:avLst/>
                <a:gdLst>
                  <a:gd name="T0" fmla="*/ 5 w 5"/>
                  <a:gd name="T1" fmla="*/ 1 h 90"/>
                  <a:gd name="T2" fmla="*/ 4 w 5"/>
                  <a:gd name="T3" fmla="*/ 1 h 90"/>
                  <a:gd name="T4" fmla="*/ 2 w 5"/>
                  <a:gd name="T5" fmla="*/ 90 h 90"/>
                  <a:gd name="T6" fmla="*/ 3 w 5"/>
                  <a:gd name="T7" fmla="*/ 90 h 90"/>
                  <a:gd name="T8" fmla="*/ 5 w 5"/>
                  <a:gd name="T9" fmla="*/ 1 h 90"/>
                </a:gdLst>
                <a:ahLst/>
                <a:cxnLst>
                  <a:cxn ang="0">
                    <a:pos x="T0" y="T1"/>
                  </a:cxn>
                  <a:cxn ang="0">
                    <a:pos x="T2" y="T3"/>
                  </a:cxn>
                  <a:cxn ang="0">
                    <a:pos x="T4" y="T5"/>
                  </a:cxn>
                  <a:cxn ang="0">
                    <a:pos x="T6" y="T7"/>
                  </a:cxn>
                  <a:cxn ang="0">
                    <a:pos x="T8" y="T9"/>
                  </a:cxn>
                </a:cxnLst>
                <a:rect l="0" t="0" r="r" b="b"/>
                <a:pathLst>
                  <a:path w="5" h="90">
                    <a:moveTo>
                      <a:pt x="5" y="1"/>
                    </a:moveTo>
                    <a:cubicBezTo>
                      <a:pt x="5" y="1"/>
                      <a:pt x="4" y="0"/>
                      <a:pt x="4" y="1"/>
                    </a:cubicBezTo>
                    <a:cubicBezTo>
                      <a:pt x="1" y="30"/>
                      <a:pt x="0" y="60"/>
                      <a:pt x="2" y="90"/>
                    </a:cubicBezTo>
                    <a:cubicBezTo>
                      <a:pt x="2" y="90"/>
                      <a:pt x="3" y="90"/>
                      <a:pt x="3" y="90"/>
                    </a:cubicBezTo>
                    <a:cubicBezTo>
                      <a:pt x="2" y="60"/>
                      <a:pt x="2" y="3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5" name="ïšḻïďê-Freeform 564">
                <a:extLst>
                  <a:ext uri="{FF2B5EF4-FFF2-40B4-BE49-F238E27FC236}">
                    <a16:creationId xmlns:a16="http://schemas.microsoft.com/office/drawing/2014/main" id="{68C523F9-58CE-4C35-8CB0-E65EA26D0F25}"/>
                  </a:ext>
                </a:extLst>
              </p:cNvPr>
              <p:cNvSpPr>
                <a:spLocks/>
              </p:cNvSpPr>
              <p:nvPr/>
            </p:nvSpPr>
            <p:spPr bwMode="auto">
              <a:xfrm>
                <a:off x="5147" y="2392"/>
                <a:ext cx="1" cy="69"/>
              </a:xfrm>
              <a:custGeom>
                <a:avLst/>
                <a:gdLst>
                  <a:gd name="T0" fmla="*/ 0 w 1"/>
                  <a:gd name="T1" fmla="*/ 0 h 63"/>
                  <a:gd name="T2" fmla="*/ 0 w 1"/>
                  <a:gd name="T3" fmla="*/ 62 h 63"/>
                  <a:gd name="T4" fmla="*/ 1 w 1"/>
                  <a:gd name="T5" fmla="*/ 62 h 63"/>
                  <a:gd name="T6" fmla="*/ 1 w 1"/>
                  <a:gd name="T7" fmla="*/ 1 h 63"/>
                  <a:gd name="T8" fmla="*/ 0 w 1"/>
                  <a:gd name="T9" fmla="*/ 0 h 63"/>
                </a:gdLst>
                <a:ahLst/>
                <a:cxnLst>
                  <a:cxn ang="0">
                    <a:pos x="T0" y="T1"/>
                  </a:cxn>
                  <a:cxn ang="0">
                    <a:pos x="T2" y="T3"/>
                  </a:cxn>
                  <a:cxn ang="0">
                    <a:pos x="T4" y="T5"/>
                  </a:cxn>
                  <a:cxn ang="0">
                    <a:pos x="T6" y="T7"/>
                  </a:cxn>
                  <a:cxn ang="0">
                    <a:pos x="T8" y="T9"/>
                  </a:cxn>
                </a:cxnLst>
                <a:rect l="0" t="0" r="r" b="b"/>
                <a:pathLst>
                  <a:path w="1" h="63">
                    <a:moveTo>
                      <a:pt x="0" y="0"/>
                    </a:moveTo>
                    <a:cubicBezTo>
                      <a:pt x="0" y="21"/>
                      <a:pt x="0" y="42"/>
                      <a:pt x="0" y="62"/>
                    </a:cubicBezTo>
                    <a:cubicBezTo>
                      <a:pt x="0" y="63"/>
                      <a:pt x="1" y="63"/>
                      <a:pt x="1" y="62"/>
                    </a:cubicBezTo>
                    <a:cubicBezTo>
                      <a:pt x="1" y="42"/>
                      <a:pt x="1" y="21"/>
                      <a:pt x="1" y="1"/>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6" name="ïšḻïďê-Freeform 565">
                <a:extLst>
                  <a:ext uri="{FF2B5EF4-FFF2-40B4-BE49-F238E27FC236}">
                    <a16:creationId xmlns:a16="http://schemas.microsoft.com/office/drawing/2014/main" id="{DD3AADC3-6FD3-45B8-985F-CED1C5B71D34}"/>
                  </a:ext>
                </a:extLst>
              </p:cNvPr>
              <p:cNvSpPr>
                <a:spLocks/>
              </p:cNvSpPr>
              <p:nvPr/>
            </p:nvSpPr>
            <p:spPr bwMode="auto">
              <a:xfrm>
                <a:off x="5163" y="2365"/>
                <a:ext cx="4" cy="94"/>
              </a:xfrm>
              <a:custGeom>
                <a:avLst/>
                <a:gdLst>
                  <a:gd name="T0" fmla="*/ 2 w 3"/>
                  <a:gd name="T1" fmla="*/ 1 h 85"/>
                  <a:gd name="T2" fmla="*/ 0 w 3"/>
                  <a:gd name="T3" fmla="*/ 85 h 85"/>
                  <a:gd name="T4" fmla="*/ 1 w 3"/>
                  <a:gd name="T5" fmla="*/ 85 h 85"/>
                  <a:gd name="T6" fmla="*/ 3 w 3"/>
                  <a:gd name="T7" fmla="*/ 1 h 85"/>
                  <a:gd name="T8" fmla="*/ 2 w 3"/>
                  <a:gd name="T9" fmla="*/ 1 h 85"/>
                </a:gdLst>
                <a:ahLst/>
                <a:cxnLst>
                  <a:cxn ang="0">
                    <a:pos x="T0" y="T1"/>
                  </a:cxn>
                  <a:cxn ang="0">
                    <a:pos x="T2" y="T3"/>
                  </a:cxn>
                  <a:cxn ang="0">
                    <a:pos x="T4" y="T5"/>
                  </a:cxn>
                  <a:cxn ang="0">
                    <a:pos x="T6" y="T7"/>
                  </a:cxn>
                  <a:cxn ang="0">
                    <a:pos x="T8" y="T9"/>
                  </a:cxn>
                </a:cxnLst>
                <a:rect l="0" t="0" r="r" b="b"/>
                <a:pathLst>
                  <a:path w="3" h="85">
                    <a:moveTo>
                      <a:pt x="2" y="1"/>
                    </a:moveTo>
                    <a:cubicBezTo>
                      <a:pt x="0" y="29"/>
                      <a:pt x="0" y="57"/>
                      <a:pt x="0" y="85"/>
                    </a:cubicBezTo>
                    <a:cubicBezTo>
                      <a:pt x="0" y="85"/>
                      <a:pt x="1" y="85"/>
                      <a:pt x="1" y="85"/>
                    </a:cubicBezTo>
                    <a:cubicBezTo>
                      <a:pt x="1" y="57"/>
                      <a:pt x="1" y="29"/>
                      <a:pt x="3" y="1"/>
                    </a:cubicBezTo>
                    <a:cubicBezTo>
                      <a:pt x="3" y="1"/>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7" name="ïšḻïďê-Freeform 566">
                <a:extLst>
                  <a:ext uri="{FF2B5EF4-FFF2-40B4-BE49-F238E27FC236}">
                    <a16:creationId xmlns:a16="http://schemas.microsoft.com/office/drawing/2014/main" id="{0B4CF3ED-55DC-4776-8511-2F35B969B068}"/>
                  </a:ext>
                </a:extLst>
              </p:cNvPr>
              <p:cNvSpPr>
                <a:spLocks/>
              </p:cNvSpPr>
              <p:nvPr/>
            </p:nvSpPr>
            <p:spPr bwMode="auto">
              <a:xfrm>
                <a:off x="5301" y="2172"/>
                <a:ext cx="5" cy="122"/>
              </a:xfrm>
              <a:custGeom>
                <a:avLst/>
                <a:gdLst>
                  <a:gd name="T0" fmla="*/ 4 w 4"/>
                  <a:gd name="T1" fmla="*/ 1 h 111"/>
                  <a:gd name="T2" fmla="*/ 4 w 4"/>
                  <a:gd name="T3" fmla="*/ 1 h 111"/>
                  <a:gd name="T4" fmla="*/ 2 w 4"/>
                  <a:gd name="T5" fmla="*/ 47 h 111"/>
                  <a:gd name="T6" fmla="*/ 0 w 4"/>
                  <a:gd name="T7" fmla="*/ 110 h 111"/>
                  <a:gd name="T8" fmla="*/ 1 w 4"/>
                  <a:gd name="T9" fmla="*/ 111 h 111"/>
                  <a:gd name="T10" fmla="*/ 3 w 4"/>
                  <a:gd name="T11" fmla="*/ 47 h 111"/>
                  <a:gd name="T12" fmla="*/ 4 w 4"/>
                  <a:gd name="T13" fmla="*/ 13 h 111"/>
                  <a:gd name="T14" fmla="*/ 4 w 4"/>
                  <a:gd name="T15" fmla="*/ 4 h 111"/>
                  <a:gd name="T16" fmla="*/ 4 w 4"/>
                  <a:gd name="T17" fmla="*/ 2 h 111"/>
                  <a:gd name="T18" fmla="*/ 4 w 4"/>
                  <a:gd name="T19" fmla="*/ 2 h 111"/>
                  <a:gd name="T20" fmla="*/ 4 w 4"/>
                  <a:gd name="T21" fmla="*/ 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111">
                    <a:moveTo>
                      <a:pt x="4" y="1"/>
                    </a:moveTo>
                    <a:cubicBezTo>
                      <a:pt x="4" y="1"/>
                      <a:pt x="4" y="0"/>
                      <a:pt x="4" y="1"/>
                    </a:cubicBezTo>
                    <a:cubicBezTo>
                      <a:pt x="1" y="15"/>
                      <a:pt x="2" y="32"/>
                      <a:pt x="2" y="47"/>
                    </a:cubicBezTo>
                    <a:cubicBezTo>
                      <a:pt x="1" y="68"/>
                      <a:pt x="0" y="89"/>
                      <a:pt x="0" y="110"/>
                    </a:cubicBezTo>
                    <a:cubicBezTo>
                      <a:pt x="0" y="111"/>
                      <a:pt x="1" y="111"/>
                      <a:pt x="1" y="111"/>
                    </a:cubicBezTo>
                    <a:cubicBezTo>
                      <a:pt x="1" y="89"/>
                      <a:pt x="2" y="68"/>
                      <a:pt x="3" y="47"/>
                    </a:cubicBezTo>
                    <a:cubicBezTo>
                      <a:pt x="3" y="36"/>
                      <a:pt x="4" y="25"/>
                      <a:pt x="4" y="13"/>
                    </a:cubicBezTo>
                    <a:cubicBezTo>
                      <a:pt x="4" y="10"/>
                      <a:pt x="4" y="7"/>
                      <a:pt x="4" y="4"/>
                    </a:cubicBezTo>
                    <a:cubicBezTo>
                      <a:pt x="4" y="3"/>
                      <a:pt x="4" y="3"/>
                      <a:pt x="4" y="2"/>
                    </a:cubicBezTo>
                    <a:cubicBezTo>
                      <a:pt x="4" y="2"/>
                      <a:pt x="4" y="2"/>
                      <a:pt x="4" y="2"/>
                    </a:cubicBezTo>
                    <a:cubicBezTo>
                      <a:pt x="4" y="2"/>
                      <a:pt x="4"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8" name="ïšḻïďê-Freeform 567">
                <a:extLst>
                  <a:ext uri="{FF2B5EF4-FFF2-40B4-BE49-F238E27FC236}">
                    <a16:creationId xmlns:a16="http://schemas.microsoft.com/office/drawing/2014/main" id="{877AC5D7-EA08-43B8-87ED-AE05293AA8E6}"/>
                  </a:ext>
                </a:extLst>
              </p:cNvPr>
              <p:cNvSpPr>
                <a:spLocks/>
              </p:cNvSpPr>
              <p:nvPr/>
            </p:nvSpPr>
            <p:spPr bwMode="auto">
              <a:xfrm>
                <a:off x="5318" y="2161"/>
                <a:ext cx="1" cy="133"/>
              </a:xfrm>
              <a:custGeom>
                <a:avLst/>
                <a:gdLst>
                  <a:gd name="T0" fmla="*/ 1 w 1"/>
                  <a:gd name="T1" fmla="*/ 0 h 121"/>
                  <a:gd name="T2" fmla="*/ 1 w 1"/>
                  <a:gd name="T3" fmla="*/ 0 h 121"/>
                  <a:gd name="T4" fmla="*/ 0 w 1"/>
                  <a:gd name="T5" fmla="*/ 120 h 121"/>
                  <a:gd name="T6" fmla="*/ 1 w 1"/>
                  <a:gd name="T7" fmla="*/ 121 h 121"/>
                  <a:gd name="T8" fmla="*/ 1 w 1"/>
                  <a:gd name="T9" fmla="*/ 0 h 121"/>
                </a:gdLst>
                <a:ahLst/>
                <a:cxnLst>
                  <a:cxn ang="0">
                    <a:pos x="T0" y="T1"/>
                  </a:cxn>
                  <a:cxn ang="0">
                    <a:pos x="T2" y="T3"/>
                  </a:cxn>
                  <a:cxn ang="0">
                    <a:pos x="T4" y="T5"/>
                  </a:cxn>
                  <a:cxn ang="0">
                    <a:pos x="T6" y="T7"/>
                  </a:cxn>
                  <a:cxn ang="0">
                    <a:pos x="T8" y="T9"/>
                  </a:cxn>
                </a:cxnLst>
                <a:rect l="0" t="0" r="r" b="b"/>
                <a:pathLst>
                  <a:path w="1" h="121">
                    <a:moveTo>
                      <a:pt x="1" y="0"/>
                    </a:moveTo>
                    <a:cubicBezTo>
                      <a:pt x="1" y="0"/>
                      <a:pt x="1" y="0"/>
                      <a:pt x="1" y="0"/>
                    </a:cubicBezTo>
                    <a:cubicBezTo>
                      <a:pt x="0" y="40"/>
                      <a:pt x="0" y="80"/>
                      <a:pt x="0" y="120"/>
                    </a:cubicBezTo>
                    <a:cubicBezTo>
                      <a:pt x="0" y="121"/>
                      <a:pt x="1" y="121"/>
                      <a:pt x="1" y="121"/>
                    </a:cubicBezTo>
                    <a:cubicBezTo>
                      <a:pt x="1" y="80"/>
                      <a:pt x="1" y="4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9" name="ïšḻïďê-Freeform 568">
                <a:extLst>
                  <a:ext uri="{FF2B5EF4-FFF2-40B4-BE49-F238E27FC236}">
                    <a16:creationId xmlns:a16="http://schemas.microsoft.com/office/drawing/2014/main" id="{C7B187AF-E972-4631-8E9F-BF45C6C94A82}"/>
                  </a:ext>
                </a:extLst>
              </p:cNvPr>
              <p:cNvSpPr>
                <a:spLocks/>
              </p:cNvSpPr>
              <p:nvPr/>
            </p:nvSpPr>
            <p:spPr bwMode="auto">
              <a:xfrm>
                <a:off x="5310" y="1955"/>
                <a:ext cx="2" cy="102"/>
              </a:xfrm>
              <a:custGeom>
                <a:avLst/>
                <a:gdLst>
                  <a:gd name="T0" fmla="*/ 1 w 2"/>
                  <a:gd name="T1" fmla="*/ 0 h 93"/>
                  <a:gd name="T2" fmla="*/ 1 w 2"/>
                  <a:gd name="T3" fmla="*/ 0 h 93"/>
                  <a:gd name="T4" fmla="*/ 1 w 2"/>
                  <a:gd name="T5" fmla="*/ 0 h 93"/>
                  <a:gd name="T6" fmla="*/ 1 w 2"/>
                  <a:gd name="T7" fmla="*/ 92 h 93"/>
                  <a:gd name="T8" fmla="*/ 2 w 2"/>
                  <a:gd name="T9" fmla="*/ 92 h 93"/>
                  <a:gd name="T10" fmla="*/ 1 w 2"/>
                  <a:gd name="T11" fmla="*/ 0 h 93"/>
                </a:gdLst>
                <a:ahLst/>
                <a:cxnLst>
                  <a:cxn ang="0">
                    <a:pos x="T0" y="T1"/>
                  </a:cxn>
                  <a:cxn ang="0">
                    <a:pos x="T2" y="T3"/>
                  </a:cxn>
                  <a:cxn ang="0">
                    <a:pos x="T4" y="T5"/>
                  </a:cxn>
                  <a:cxn ang="0">
                    <a:pos x="T6" y="T7"/>
                  </a:cxn>
                  <a:cxn ang="0">
                    <a:pos x="T8" y="T9"/>
                  </a:cxn>
                  <a:cxn ang="0">
                    <a:pos x="T10" y="T11"/>
                  </a:cxn>
                </a:cxnLst>
                <a:rect l="0" t="0" r="r" b="b"/>
                <a:pathLst>
                  <a:path w="2" h="93">
                    <a:moveTo>
                      <a:pt x="1" y="0"/>
                    </a:moveTo>
                    <a:cubicBezTo>
                      <a:pt x="1" y="0"/>
                      <a:pt x="1" y="0"/>
                      <a:pt x="1" y="0"/>
                    </a:cubicBezTo>
                    <a:cubicBezTo>
                      <a:pt x="1" y="0"/>
                      <a:pt x="1" y="0"/>
                      <a:pt x="1" y="0"/>
                    </a:cubicBezTo>
                    <a:cubicBezTo>
                      <a:pt x="1" y="31"/>
                      <a:pt x="0" y="61"/>
                      <a:pt x="1" y="92"/>
                    </a:cubicBezTo>
                    <a:cubicBezTo>
                      <a:pt x="1" y="93"/>
                      <a:pt x="2" y="93"/>
                      <a:pt x="2" y="92"/>
                    </a:cubicBezTo>
                    <a:cubicBezTo>
                      <a:pt x="2" y="62"/>
                      <a:pt x="2" y="31"/>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0" name="ïšḻïďê-Freeform 569">
                <a:extLst>
                  <a:ext uri="{FF2B5EF4-FFF2-40B4-BE49-F238E27FC236}">
                    <a16:creationId xmlns:a16="http://schemas.microsoft.com/office/drawing/2014/main" id="{849B462D-3879-4C28-AB8D-66BB416718E8}"/>
                  </a:ext>
                </a:extLst>
              </p:cNvPr>
              <p:cNvSpPr>
                <a:spLocks/>
              </p:cNvSpPr>
              <p:nvPr/>
            </p:nvSpPr>
            <p:spPr bwMode="auto">
              <a:xfrm>
                <a:off x="5322" y="1955"/>
                <a:ext cx="4" cy="100"/>
              </a:xfrm>
              <a:custGeom>
                <a:avLst/>
                <a:gdLst>
                  <a:gd name="T0" fmla="*/ 3 w 4"/>
                  <a:gd name="T1" fmla="*/ 0 h 91"/>
                  <a:gd name="T2" fmla="*/ 0 w 4"/>
                  <a:gd name="T3" fmla="*/ 90 h 91"/>
                  <a:gd name="T4" fmla="*/ 1 w 4"/>
                  <a:gd name="T5" fmla="*/ 91 h 91"/>
                  <a:gd name="T6" fmla="*/ 4 w 4"/>
                  <a:gd name="T7" fmla="*/ 0 h 91"/>
                  <a:gd name="T8" fmla="*/ 3 w 4"/>
                  <a:gd name="T9" fmla="*/ 0 h 91"/>
                </a:gdLst>
                <a:ahLst/>
                <a:cxnLst>
                  <a:cxn ang="0">
                    <a:pos x="T0" y="T1"/>
                  </a:cxn>
                  <a:cxn ang="0">
                    <a:pos x="T2" y="T3"/>
                  </a:cxn>
                  <a:cxn ang="0">
                    <a:pos x="T4" y="T5"/>
                  </a:cxn>
                  <a:cxn ang="0">
                    <a:pos x="T6" y="T7"/>
                  </a:cxn>
                  <a:cxn ang="0">
                    <a:pos x="T8" y="T9"/>
                  </a:cxn>
                </a:cxnLst>
                <a:rect l="0" t="0" r="r" b="b"/>
                <a:pathLst>
                  <a:path w="4" h="91">
                    <a:moveTo>
                      <a:pt x="3" y="0"/>
                    </a:moveTo>
                    <a:cubicBezTo>
                      <a:pt x="1" y="30"/>
                      <a:pt x="0" y="60"/>
                      <a:pt x="0" y="90"/>
                    </a:cubicBezTo>
                    <a:cubicBezTo>
                      <a:pt x="0" y="91"/>
                      <a:pt x="1" y="91"/>
                      <a:pt x="1" y="91"/>
                    </a:cubicBezTo>
                    <a:cubicBezTo>
                      <a:pt x="1" y="61"/>
                      <a:pt x="2" y="30"/>
                      <a:pt x="4" y="0"/>
                    </a:cubicBezTo>
                    <a:cubicBezTo>
                      <a:pt x="4"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1" name="i$liḋe-Freeform 570">
                <a:extLst>
                  <a:ext uri="{FF2B5EF4-FFF2-40B4-BE49-F238E27FC236}">
                    <a16:creationId xmlns:a16="http://schemas.microsoft.com/office/drawing/2014/main" id="{4F461B62-B489-4F69-ABF7-6016C7E8A5F3}"/>
                  </a:ext>
                </a:extLst>
              </p:cNvPr>
              <p:cNvSpPr>
                <a:spLocks/>
              </p:cNvSpPr>
              <p:nvPr/>
            </p:nvSpPr>
            <p:spPr bwMode="auto">
              <a:xfrm>
                <a:off x="5303" y="2383"/>
                <a:ext cx="7" cy="80"/>
              </a:xfrm>
              <a:custGeom>
                <a:avLst/>
                <a:gdLst>
                  <a:gd name="T0" fmla="*/ 2 w 6"/>
                  <a:gd name="T1" fmla="*/ 0 h 73"/>
                  <a:gd name="T2" fmla="*/ 2 w 6"/>
                  <a:gd name="T3" fmla="*/ 0 h 73"/>
                  <a:gd name="T4" fmla="*/ 5 w 6"/>
                  <a:gd name="T5" fmla="*/ 72 h 73"/>
                  <a:gd name="T6" fmla="*/ 6 w 6"/>
                  <a:gd name="T7" fmla="*/ 72 h 73"/>
                  <a:gd name="T8" fmla="*/ 2 w 6"/>
                  <a:gd name="T9" fmla="*/ 0 h 73"/>
                </a:gdLst>
                <a:ahLst/>
                <a:cxnLst>
                  <a:cxn ang="0">
                    <a:pos x="T0" y="T1"/>
                  </a:cxn>
                  <a:cxn ang="0">
                    <a:pos x="T2" y="T3"/>
                  </a:cxn>
                  <a:cxn ang="0">
                    <a:pos x="T4" y="T5"/>
                  </a:cxn>
                  <a:cxn ang="0">
                    <a:pos x="T6" y="T7"/>
                  </a:cxn>
                  <a:cxn ang="0">
                    <a:pos x="T8" y="T9"/>
                  </a:cxn>
                </a:cxnLst>
                <a:rect l="0" t="0" r="r" b="b"/>
                <a:pathLst>
                  <a:path w="6" h="73">
                    <a:moveTo>
                      <a:pt x="2" y="0"/>
                    </a:moveTo>
                    <a:cubicBezTo>
                      <a:pt x="2" y="0"/>
                      <a:pt x="2" y="0"/>
                      <a:pt x="2" y="0"/>
                    </a:cubicBezTo>
                    <a:cubicBezTo>
                      <a:pt x="0" y="24"/>
                      <a:pt x="2" y="48"/>
                      <a:pt x="5" y="72"/>
                    </a:cubicBezTo>
                    <a:cubicBezTo>
                      <a:pt x="5" y="72"/>
                      <a:pt x="6" y="73"/>
                      <a:pt x="6" y="72"/>
                    </a:cubicBezTo>
                    <a:cubicBezTo>
                      <a:pt x="3" y="48"/>
                      <a:pt x="1" y="24"/>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2" name="i$liḋe-Freeform 571">
                <a:extLst>
                  <a:ext uri="{FF2B5EF4-FFF2-40B4-BE49-F238E27FC236}">
                    <a16:creationId xmlns:a16="http://schemas.microsoft.com/office/drawing/2014/main" id="{5902201A-08B3-4720-92D5-7F876FD2EEC2}"/>
                  </a:ext>
                </a:extLst>
              </p:cNvPr>
              <p:cNvSpPr>
                <a:spLocks/>
              </p:cNvSpPr>
              <p:nvPr/>
            </p:nvSpPr>
            <p:spPr bwMode="auto">
              <a:xfrm>
                <a:off x="5323" y="2384"/>
                <a:ext cx="3" cy="64"/>
              </a:xfrm>
              <a:custGeom>
                <a:avLst/>
                <a:gdLst>
                  <a:gd name="T0" fmla="*/ 1 w 3"/>
                  <a:gd name="T1" fmla="*/ 1 h 58"/>
                  <a:gd name="T2" fmla="*/ 1 w 3"/>
                  <a:gd name="T3" fmla="*/ 1 h 58"/>
                  <a:gd name="T4" fmla="*/ 2 w 3"/>
                  <a:gd name="T5" fmla="*/ 58 h 58"/>
                  <a:gd name="T6" fmla="*/ 3 w 3"/>
                  <a:gd name="T7" fmla="*/ 58 h 58"/>
                  <a:gd name="T8" fmla="*/ 1 w 3"/>
                  <a:gd name="T9" fmla="*/ 1 h 58"/>
                </a:gdLst>
                <a:ahLst/>
                <a:cxnLst>
                  <a:cxn ang="0">
                    <a:pos x="T0" y="T1"/>
                  </a:cxn>
                  <a:cxn ang="0">
                    <a:pos x="T2" y="T3"/>
                  </a:cxn>
                  <a:cxn ang="0">
                    <a:pos x="T4" y="T5"/>
                  </a:cxn>
                  <a:cxn ang="0">
                    <a:pos x="T6" y="T7"/>
                  </a:cxn>
                  <a:cxn ang="0">
                    <a:pos x="T8" y="T9"/>
                  </a:cxn>
                </a:cxnLst>
                <a:rect l="0" t="0" r="r" b="b"/>
                <a:pathLst>
                  <a:path w="3" h="58">
                    <a:moveTo>
                      <a:pt x="1" y="1"/>
                    </a:moveTo>
                    <a:cubicBezTo>
                      <a:pt x="1" y="1"/>
                      <a:pt x="1" y="0"/>
                      <a:pt x="1" y="1"/>
                    </a:cubicBezTo>
                    <a:cubicBezTo>
                      <a:pt x="0" y="20"/>
                      <a:pt x="1" y="39"/>
                      <a:pt x="2" y="58"/>
                    </a:cubicBezTo>
                    <a:cubicBezTo>
                      <a:pt x="2" y="58"/>
                      <a:pt x="3" y="58"/>
                      <a:pt x="3" y="58"/>
                    </a:cubicBezTo>
                    <a:cubicBezTo>
                      <a:pt x="1" y="39"/>
                      <a:pt x="1" y="2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3" name="i$liḋe-Freeform 572">
                <a:extLst>
                  <a:ext uri="{FF2B5EF4-FFF2-40B4-BE49-F238E27FC236}">
                    <a16:creationId xmlns:a16="http://schemas.microsoft.com/office/drawing/2014/main" id="{84B1F24B-7EC1-4FCE-9BCF-2D1B612BA668}"/>
                  </a:ext>
                </a:extLst>
              </p:cNvPr>
              <p:cNvSpPr>
                <a:spLocks/>
              </p:cNvSpPr>
              <p:nvPr/>
            </p:nvSpPr>
            <p:spPr bwMode="auto">
              <a:xfrm>
                <a:off x="5340" y="2377"/>
                <a:ext cx="9" cy="220"/>
              </a:xfrm>
              <a:custGeom>
                <a:avLst/>
                <a:gdLst>
                  <a:gd name="T0" fmla="*/ 1 w 8"/>
                  <a:gd name="T1" fmla="*/ 0 h 200"/>
                  <a:gd name="T2" fmla="*/ 0 w 8"/>
                  <a:gd name="T3" fmla="*/ 0 h 200"/>
                  <a:gd name="T4" fmla="*/ 7 w 8"/>
                  <a:gd name="T5" fmla="*/ 199 h 200"/>
                  <a:gd name="T6" fmla="*/ 8 w 8"/>
                  <a:gd name="T7" fmla="*/ 199 h 200"/>
                  <a:gd name="T8" fmla="*/ 1 w 8"/>
                  <a:gd name="T9" fmla="*/ 0 h 200"/>
                </a:gdLst>
                <a:ahLst/>
                <a:cxnLst>
                  <a:cxn ang="0">
                    <a:pos x="T0" y="T1"/>
                  </a:cxn>
                  <a:cxn ang="0">
                    <a:pos x="T2" y="T3"/>
                  </a:cxn>
                  <a:cxn ang="0">
                    <a:pos x="T4" y="T5"/>
                  </a:cxn>
                  <a:cxn ang="0">
                    <a:pos x="T6" y="T7"/>
                  </a:cxn>
                  <a:cxn ang="0">
                    <a:pos x="T8" y="T9"/>
                  </a:cxn>
                </a:cxnLst>
                <a:rect l="0" t="0" r="r" b="b"/>
                <a:pathLst>
                  <a:path w="8" h="200">
                    <a:moveTo>
                      <a:pt x="1" y="0"/>
                    </a:moveTo>
                    <a:cubicBezTo>
                      <a:pt x="1" y="0"/>
                      <a:pt x="0" y="0"/>
                      <a:pt x="0" y="0"/>
                    </a:cubicBezTo>
                    <a:cubicBezTo>
                      <a:pt x="2" y="66"/>
                      <a:pt x="1" y="133"/>
                      <a:pt x="7" y="199"/>
                    </a:cubicBezTo>
                    <a:cubicBezTo>
                      <a:pt x="7" y="200"/>
                      <a:pt x="8" y="200"/>
                      <a:pt x="8" y="199"/>
                    </a:cubicBezTo>
                    <a:cubicBezTo>
                      <a:pt x="4" y="133"/>
                      <a:pt x="3" y="67"/>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4" name="i$liḋe-Freeform 573">
                <a:extLst>
                  <a:ext uri="{FF2B5EF4-FFF2-40B4-BE49-F238E27FC236}">
                    <a16:creationId xmlns:a16="http://schemas.microsoft.com/office/drawing/2014/main" id="{1141D246-A787-43CB-A135-540210BFA5EA}"/>
                  </a:ext>
                </a:extLst>
              </p:cNvPr>
              <p:cNvSpPr>
                <a:spLocks/>
              </p:cNvSpPr>
              <p:nvPr/>
            </p:nvSpPr>
            <p:spPr bwMode="auto">
              <a:xfrm>
                <a:off x="5423" y="2400"/>
                <a:ext cx="6" cy="201"/>
              </a:xfrm>
              <a:custGeom>
                <a:avLst/>
                <a:gdLst>
                  <a:gd name="T0" fmla="*/ 2 w 5"/>
                  <a:gd name="T1" fmla="*/ 1 h 182"/>
                  <a:gd name="T2" fmla="*/ 1 w 5"/>
                  <a:gd name="T3" fmla="*/ 1 h 182"/>
                  <a:gd name="T4" fmla="*/ 4 w 5"/>
                  <a:gd name="T5" fmla="*/ 181 h 182"/>
                  <a:gd name="T6" fmla="*/ 5 w 5"/>
                  <a:gd name="T7" fmla="*/ 181 h 182"/>
                  <a:gd name="T8" fmla="*/ 2 w 5"/>
                  <a:gd name="T9" fmla="*/ 1 h 182"/>
                </a:gdLst>
                <a:ahLst/>
                <a:cxnLst>
                  <a:cxn ang="0">
                    <a:pos x="T0" y="T1"/>
                  </a:cxn>
                  <a:cxn ang="0">
                    <a:pos x="T2" y="T3"/>
                  </a:cxn>
                  <a:cxn ang="0">
                    <a:pos x="T4" y="T5"/>
                  </a:cxn>
                  <a:cxn ang="0">
                    <a:pos x="T6" y="T7"/>
                  </a:cxn>
                  <a:cxn ang="0">
                    <a:pos x="T8" y="T9"/>
                  </a:cxn>
                </a:cxnLst>
                <a:rect l="0" t="0" r="r" b="b"/>
                <a:pathLst>
                  <a:path w="5" h="182">
                    <a:moveTo>
                      <a:pt x="2" y="1"/>
                    </a:moveTo>
                    <a:cubicBezTo>
                      <a:pt x="2" y="1"/>
                      <a:pt x="1" y="0"/>
                      <a:pt x="1" y="1"/>
                    </a:cubicBezTo>
                    <a:cubicBezTo>
                      <a:pt x="1" y="61"/>
                      <a:pt x="0" y="121"/>
                      <a:pt x="4" y="181"/>
                    </a:cubicBezTo>
                    <a:cubicBezTo>
                      <a:pt x="4" y="182"/>
                      <a:pt x="5" y="182"/>
                      <a:pt x="5" y="181"/>
                    </a:cubicBezTo>
                    <a:cubicBezTo>
                      <a:pt x="3" y="121"/>
                      <a:pt x="2" y="6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5" name="i$liḋe-Freeform 574">
                <a:extLst>
                  <a:ext uri="{FF2B5EF4-FFF2-40B4-BE49-F238E27FC236}">
                    <a16:creationId xmlns:a16="http://schemas.microsoft.com/office/drawing/2014/main" id="{5F4440C5-3512-4B2A-A9F7-CB0A6AA0006F}"/>
                  </a:ext>
                </a:extLst>
              </p:cNvPr>
              <p:cNvSpPr>
                <a:spLocks/>
              </p:cNvSpPr>
              <p:nvPr/>
            </p:nvSpPr>
            <p:spPr bwMode="auto">
              <a:xfrm>
                <a:off x="5127" y="2572"/>
                <a:ext cx="372" cy="416"/>
              </a:xfrm>
              <a:custGeom>
                <a:avLst/>
                <a:gdLst>
                  <a:gd name="T0" fmla="*/ 337 w 338"/>
                  <a:gd name="T1" fmla="*/ 28 h 378"/>
                  <a:gd name="T2" fmla="*/ 278 w 338"/>
                  <a:gd name="T3" fmla="*/ 50 h 378"/>
                  <a:gd name="T4" fmla="*/ 276 w 338"/>
                  <a:gd name="T5" fmla="*/ 0 h 378"/>
                  <a:gd name="T6" fmla="*/ 275 w 338"/>
                  <a:gd name="T7" fmla="*/ 0 h 378"/>
                  <a:gd name="T8" fmla="*/ 277 w 338"/>
                  <a:gd name="T9" fmla="*/ 50 h 378"/>
                  <a:gd name="T10" fmla="*/ 86 w 338"/>
                  <a:gd name="T11" fmla="*/ 132 h 378"/>
                  <a:gd name="T12" fmla="*/ 86 w 338"/>
                  <a:gd name="T13" fmla="*/ 82 h 378"/>
                  <a:gd name="T14" fmla="*/ 85 w 338"/>
                  <a:gd name="T15" fmla="*/ 82 h 378"/>
                  <a:gd name="T16" fmla="*/ 85 w 338"/>
                  <a:gd name="T17" fmla="*/ 132 h 378"/>
                  <a:gd name="T18" fmla="*/ 22 w 338"/>
                  <a:gd name="T19" fmla="*/ 160 h 378"/>
                  <a:gd name="T20" fmla="*/ 22 w 338"/>
                  <a:gd name="T21" fmla="*/ 137 h 378"/>
                  <a:gd name="T22" fmla="*/ 22 w 338"/>
                  <a:gd name="T23" fmla="*/ 137 h 378"/>
                  <a:gd name="T24" fmla="*/ 20 w 338"/>
                  <a:gd name="T25" fmla="*/ 161 h 378"/>
                  <a:gd name="T26" fmla="*/ 0 w 338"/>
                  <a:gd name="T27" fmla="*/ 170 h 378"/>
                  <a:gd name="T28" fmla="*/ 0 w 338"/>
                  <a:gd name="T29" fmla="*/ 171 h 378"/>
                  <a:gd name="T30" fmla="*/ 20 w 338"/>
                  <a:gd name="T31" fmla="*/ 162 h 378"/>
                  <a:gd name="T32" fmla="*/ 25 w 338"/>
                  <a:gd name="T33" fmla="*/ 346 h 378"/>
                  <a:gd name="T34" fmla="*/ 26 w 338"/>
                  <a:gd name="T35" fmla="*/ 346 h 378"/>
                  <a:gd name="T36" fmla="*/ 22 w 338"/>
                  <a:gd name="T37" fmla="*/ 161 h 378"/>
                  <a:gd name="T38" fmla="*/ 85 w 338"/>
                  <a:gd name="T39" fmla="*/ 134 h 378"/>
                  <a:gd name="T40" fmla="*/ 90 w 338"/>
                  <a:gd name="T41" fmla="*/ 377 h 378"/>
                  <a:gd name="T42" fmla="*/ 91 w 338"/>
                  <a:gd name="T43" fmla="*/ 377 h 378"/>
                  <a:gd name="T44" fmla="*/ 86 w 338"/>
                  <a:gd name="T45" fmla="*/ 134 h 378"/>
                  <a:gd name="T46" fmla="*/ 277 w 338"/>
                  <a:gd name="T47" fmla="*/ 53 h 378"/>
                  <a:gd name="T48" fmla="*/ 289 w 338"/>
                  <a:gd name="T49" fmla="*/ 187 h 378"/>
                  <a:gd name="T50" fmla="*/ 289 w 338"/>
                  <a:gd name="T51" fmla="*/ 187 h 378"/>
                  <a:gd name="T52" fmla="*/ 278 w 338"/>
                  <a:gd name="T53" fmla="*/ 52 h 378"/>
                  <a:gd name="T54" fmla="*/ 338 w 338"/>
                  <a:gd name="T55" fmla="*/ 29 h 378"/>
                  <a:gd name="T56" fmla="*/ 337 w 338"/>
                  <a:gd name="T57" fmla="*/ 2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8" h="378">
                    <a:moveTo>
                      <a:pt x="337" y="28"/>
                    </a:moveTo>
                    <a:cubicBezTo>
                      <a:pt x="317" y="35"/>
                      <a:pt x="298" y="42"/>
                      <a:pt x="278" y="50"/>
                    </a:cubicBezTo>
                    <a:cubicBezTo>
                      <a:pt x="277" y="33"/>
                      <a:pt x="276" y="17"/>
                      <a:pt x="276" y="0"/>
                    </a:cubicBezTo>
                    <a:cubicBezTo>
                      <a:pt x="276" y="0"/>
                      <a:pt x="275" y="0"/>
                      <a:pt x="275" y="0"/>
                    </a:cubicBezTo>
                    <a:cubicBezTo>
                      <a:pt x="276" y="17"/>
                      <a:pt x="276" y="33"/>
                      <a:pt x="277" y="50"/>
                    </a:cubicBezTo>
                    <a:cubicBezTo>
                      <a:pt x="213" y="75"/>
                      <a:pt x="149" y="104"/>
                      <a:pt x="86" y="132"/>
                    </a:cubicBezTo>
                    <a:cubicBezTo>
                      <a:pt x="86" y="115"/>
                      <a:pt x="86" y="99"/>
                      <a:pt x="86" y="82"/>
                    </a:cubicBezTo>
                    <a:cubicBezTo>
                      <a:pt x="86" y="82"/>
                      <a:pt x="85" y="82"/>
                      <a:pt x="85" y="82"/>
                    </a:cubicBezTo>
                    <a:cubicBezTo>
                      <a:pt x="85" y="99"/>
                      <a:pt x="85" y="115"/>
                      <a:pt x="85" y="132"/>
                    </a:cubicBezTo>
                    <a:cubicBezTo>
                      <a:pt x="64" y="142"/>
                      <a:pt x="43" y="151"/>
                      <a:pt x="22" y="160"/>
                    </a:cubicBezTo>
                    <a:cubicBezTo>
                      <a:pt x="22" y="153"/>
                      <a:pt x="22" y="145"/>
                      <a:pt x="22" y="137"/>
                    </a:cubicBezTo>
                    <a:cubicBezTo>
                      <a:pt x="22" y="137"/>
                      <a:pt x="22" y="137"/>
                      <a:pt x="22" y="137"/>
                    </a:cubicBezTo>
                    <a:cubicBezTo>
                      <a:pt x="21" y="145"/>
                      <a:pt x="21" y="153"/>
                      <a:pt x="20" y="161"/>
                    </a:cubicBezTo>
                    <a:cubicBezTo>
                      <a:pt x="14" y="164"/>
                      <a:pt x="7" y="167"/>
                      <a:pt x="0" y="170"/>
                    </a:cubicBezTo>
                    <a:cubicBezTo>
                      <a:pt x="0" y="170"/>
                      <a:pt x="0" y="171"/>
                      <a:pt x="0" y="171"/>
                    </a:cubicBezTo>
                    <a:cubicBezTo>
                      <a:pt x="7" y="168"/>
                      <a:pt x="14" y="165"/>
                      <a:pt x="20" y="162"/>
                    </a:cubicBezTo>
                    <a:cubicBezTo>
                      <a:pt x="17" y="223"/>
                      <a:pt x="20" y="285"/>
                      <a:pt x="25" y="346"/>
                    </a:cubicBezTo>
                    <a:cubicBezTo>
                      <a:pt x="25" y="346"/>
                      <a:pt x="26" y="346"/>
                      <a:pt x="26" y="346"/>
                    </a:cubicBezTo>
                    <a:cubicBezTo>
                      <a:pt x="22" y="284"/>
                      <a:pt x="21" y="223"/>
                      <a:pt x="22" y="161"/>
                    </a:cubicBezTo>
                    <a:cubicBezTo>
                      <a:pt x="43" y="152"/>
                      <a:pt x="64" y="143"/>
                      <a:pt x="85" y="134"/>
                    </a:cubicBezTo>
                    <a:cubicBezTo>
                      <a:pt x="84" y="215"/>
                      <a:pt x="83" y="297"/>
                      <a:pt x="90" y="377"/>
                    </a:cubicBezTo>
                    <a:cubicBezTo>
                      <a:pt x="90" y="378"/>
                      <a:pt x="91" y="378"/>
                      <a:pt x="91" y="377"/>
                    </a:cubicBezTo>
                    <a:cubicBezTo>
                      <a:pt x="87" y="296"/>
                      <a:pt x="86" y="215"/>
                      <a:pt x="86" y="134"/>
                    </a:cubicBezTo>
                    <a:cubicBezTo>
                      <a:pt x="149" y="106"/>
                      <a:pt x="213" y="78"/>
                      <a:pt x="277" y="53"/>
                    </a:cubicBezTo>
                    <a:cubicBezTo>
                      <a:pt x="280" y="98"/>
                      <a:pt x="284" y="142"/>
                      <a:pt x="289" y="187"/>
                    </a:cubicBezTo>
                    <a:cubicBezTo>
                      <a:pt x="289" y="187"/>
                      <a:pt x="289" y="188"/>
                      <a:pt x="289" y="187"/>
                    </a:cubicBezTo>
                    <a:cubicBezTo>
                      <a:pt x="285" y="142"/>
                      <a:pt x="281" y="97"/>
                      <a:pt x="278" y="52"/>
                    </a:cubicBezTo>
                    <a:cubicBezTo>
                      <a:pt x="298" y="44"/>
                      <a:pt x="318" y="37"/>
                      <a:pt x="338" y="29"/>
                    </a:cubicBezTo>
                    <a:cubicBezTo>
                      <a:pt x="338" y="29"/>
                      <a:pt x="338" y="28"/>
                      <a:pt x="337"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6" name="i$liḋe-Freeform 575">
                <a:extLst>
                  <a:ext uri="{FF2B5EF4-FFF2-40B4-BE49-F238E27FC236}">
                    <a16:creationId xmlns:a16="http://schemas.microsoft.com/office/drawing/2014/main" id="{B5EDD42B-8C7F-4005-A3B1-6B60C87DF871}"/>
                  </a:ext>
                </a:extLst>
              </p:cNvPr>
              <p:cNvSpPr>
                <a:spLocks/>
              </p:cNvSpPr>
              <p:nvPr/>
            </p:nvSpPr>
            <p:spPr bwMode="auto">
              <a:xfrm>
                <a:off x="5108" y="2656"/>
                <a:ext cx="7" cy="170"/>
              </a:xfrm>
              <a:custGeom>
                <a:avLst/>
                <a:gdLst>
                  <a:gd name="T0" fmla="*/ 5 w 6"/>
                  <a:gd name="T1" fmla="*/ 1 h 155"/>
                  <a:gd name="T2" fmla="*/ 0 w 6"/>
                  <a:gd name="T3" fmla="*/ 154 h 155"/>
                  <a:gd name="T4" fmla="*/ 1 w 6"/>
                  <a:gd name="T5" fmla="*/ 155 h 155"/>
                  <a:gd name="T6" fmla="*/ 6 w 6"/>
                  <a:gd name="T7" fmla="*/ 1 h 155"/>
                  <a:gd name="T8" fmla="*/ 5 w 6"/>
                  <a:gd name="T9" fmla="*/ 1 h 155"/>
                </a:gdLst>
                <a:ahLst/>
                <a:cxnLst>
                  <a:cxn ang="0">
                    <a:pos x="T0" y="T1"/>
                  </a:cxn>
                  <a:cxn ang="0">
                    <a:pos x="T2" y="T3"/>
                  </a:cxn>
                  <a:cxn ang="0">
                    <a:pos x="T4" y="T5"/>
                  </a:cxn>
                  <a:cxn ang="0">
                    <a:pos x="T6" y="T7"/>
                  </a:cxn>
                  <a:cxn ang="0">
                    <a:pos x="T8" y="T9"/>
                  </a:cxn>
                </a:cxnLst>
                <a:rect l="0" t="0" r="r" b="b"/>
                <a:pathLst>
                  <a:path w="6" h="155">
                    <a:moveTo>
                      <a:pt x="5" y="1"/>
                    </a:moveTo>
                    <a:cubicBezTo>
                      <a:pt x="5" y="52"/>
                      <a:pt x="3" y="103"/>
                      <a:pt x="0" y="154"/>
                    </a:cubicBezTo>
                    <a:cubicBezTo>
                      <a:pt x="0" y="155"/>
                      <a:pt x="1" y="155"/>
                      <a:pt x="1" y="155"/>
                    </a:cubicBezTo>
                    <a:cubicBezTo>
                      <a:pt x="4" y="103"/>
                      <a:pt x="6" y="52"/>
                      <a:pt x="6" y="1"/>
                    </a:cubicBezTo>
                    <a:cubicBezTo>
                      <a:pt x="6"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7" name="i$liḋe-Freeform 576">
                <a:extLst>
                  <a:ext uri="{FF2B5EF4-FFF2-40B4-BE49-F238E27FC236}">
                    <a16:creationId xmlns:a16="http://schemas.microsoft.com/office/drawing/2014/main" id="{8CE8ED0D-3B40-430E-BF32-F5134B573448}"/>
                  </a:ext>
                </a:extLst>
              </p:cNvPr>
              <p:cNvSpPr>
                <a:spLocks/>
              </p:cNvSpPr>
              <p:nvPr/>
            </p:nvSpPr>
            <p:spPr bwMode="auto">
              <a:xfrm>
                <a:off x="4945" y="2657"/>
                <a:ext cx="8" cy="267"/>
              </a:xfrm>
              <a:custGeom>
                <a:avLst/>
                <a:gdLst>
                  <a:gd name="T0" fmla="*/ 5 w 7"/>
                  <a:gd name="T1" fmla="*/ 0 h 243"/>
                  <a:gd name="T2" fmla="*/ 5 w 7"/>
                  <a:gd name="T3" fmla="*/ 0 h 243"/>
                  <a:gd name="T4" fmla="*/ 6 w 7"/>
                  <a:gd name="T5" fmla="*/ 242 h 243"/>
                  <a:gd name="T6" fmla="*/ 7 w 7"/>
                  <a:gd name="T7" fmla="*/ 242 h 243"/>
                  <a:gd name="T8" fmla="*/ 5 w 7"/>
                  <a:gd name="T9" fmla="*/ 0 h 243"/>
                </a:gdLst>
                <a:ahLst/>
                <a:cxnLst>
                  <a:cxn ang="0">
                    <a:pos x="T0" y="T1"/>
                  </a:cxn>
                  <a:cxn ang="0">
                    <a:pos x="T2" y="T3"/>
                  </a:cxn>
                  <a:cxn ang="0">
                    <a:pos x="T4" y="T5"/>
                  </a:cxn>
                  <a:cxn ang="0">
                    <a:pos x="T6" y="T7"/>
                  </a:cxn>
                  <a:cxn ang="0">
                    <a:pos x="T8" y="T9"/>
                  </a:cxn>
                </a:cxnLst>
                <a:rect l="0" t="0" r="r" b="b"/>
                <a:pathLst>
                  <a:path w="7" h="243">
                    <a:moveTo>
                      <a:pt x="5" y="0"/>
                    </a:moveTo>
                    <a:cubicBezTo>
                      <a:pt x="5" y="0"/>
                      <a:pt x="5" y="0"/>
                      <a:pt x="5" y="0"/>
                    </a:cubicBezTo>
                    <a:cubicBezTo>
                      <a:pt x="5" y="80"/>
                      <a:pt x="0" y="161"/>
                      <a:pt x="6" y="242"/>
                    </a:cubicBezTo>
                    <a:cubicBezTo>
                      <a:pt x="6" y="242"/>
                      <a:pt x="7" y="243"/>
                      <a:pt x="7" y="242"/>
                    </a:cubicBezTo>
                    <a:cubicBezTo>
                      <a:pt x="3" y="161"/>
                      <a:pt x="5" y="81"/>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8" name="i$liḋe-Freeform 577">
                <a:extLst>
                  <a:ext uri="{FF2B5EF4-FFF2-40B4-BE49-F238E27FC236}">
                    <a16:creationId xmlns:a16="http://schemas.microsoft.com/office/drawing/2014/main" id="{FB88CE94-0C72-4AFE-92AB-6B2F3B0A5B74}"/>
                  </a:ext>
                </a:extLst>
              </p:cNvPr>
              <p:cNvSpPr>
                <a:spLocks/>
              </p:cNvSpPr>
              <p:nvPr/>
            </p:nvSpPr>
            <p:spPr bwMode="auto">
              <a:xfrm>
                <a:off x="4223" y="2066"/>
                <a:ext cx="558" cy="127"/>
              </a:xfrm>
              <a:custGeom>
                <a:avLst/>
                <a:gdLst>
                  <a:gd name="T0" fmla="*/ 505 w 506"/>
                  <a:gd name="T1" fmla="*/ 114 h 115"/>
                  <a:gd name="T2" fmla="*/ 1 w 506"/>
                  <a:gd name="T3" fmla="*/ 1 h 115"/>
                  <a:gd name="T4" fmla="*/ 1 w 506"/>
                  <a:gd name="T5" fmla="*/ 2 h 115"/>
                  <a:gd name="T6" fmla="*/ 505 w 506"/>
                  <a:gd name="T7" fmla="*/ 115 h 115"/>
                  <a:gd name="T8" fmla="*/ 505 w 506"/>
                  <a:gd name="T9" fmla="*/ 114 h 115"/>
                </a:gdLst>
                <a:ahLst/>
                <a:cxnLst>
                  <a:cxn ang="0">
                    <a:pos x="T0" y="T1"/>
                  </a:cxn>
                  <a:cxn ang="0">
                    <a:pos x="T2" y="T3"/>
                  </a:cxn>
                  <a:cxn ang="0">
                    <a:pos x="T4" y="T5"/>
                  </a:cxn>
                  <a:cxn ang="0">
                    <a:pos x="T6" y="T7"/>
                  </a:cxn>
                  <a:cxn ang="0">
                    <a:pos x="T8" y="T9"/>
                  </a:cxn>
                </a:cxnLst>
                <a:rect l="0" t="0" r="r" b="b"/>
                <a:pathLst>
                  <a:path w="506" h="115">
                    <a:moveTo>
                      <a:pt x="505" y="114"/>
                    </a:moveTo>
                    <a:cubicBezTo>
                      <a:pt x="338" y="72"/>
                      <a:pt x="165" y="54"/>
                      <a:pt x="1" y="1"/>
                    </a:cubicBezTo>
                    <a:cubicBezTo>
                      <a:pt x="0" y="0"/>
                      <a:pt x="0" y="2"/>
                      <a:pt x="1" y="2"/>
                    </a:cubicBezTo>
                    <a:cubicBezTo>
                      <a:pt x="165" y="55"/>
                      <a:pt x="337" y="77"/>
                      <a:pt x="505" y="115"/>
                    </a:cubicBezTo>
                    <a:cubicBezTo>
                      <a:pt x="506" y="115"/>
                      <a:pt x="505" y="114"/>
                      <a:pt x="505"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9" name="i$liḋe-Freeform 578">
                <a:extLst>
                  <a:ext uri="{FF2B5EF4-FFF2-40B4-BE49-F238E27FC236}">
                    <a16:creationId xmlns:a16="http://schemas.microsoft.com/office/drawing/2014/main" id="{C73A204E-E806-44C7-87B3-62442897992F}"/>
                  </a:ext>
                </a:extLst>
              </p:cNvPr>
              <p:cNvSpPr>
                <a:spLocks/>
              </p:cNvSpPr>
              <p:nvPr/>
            </p:nvSpPr>
            <p:spPr bwMode="auto">
              <a:xfrm>
                <a:off x="4244" y="2165"/>
                <a:ext cx="500" cy="81"/>
              </a:xfrm>
              <a:custGeom>
                <a:avLst/>
                <a:gdLst>
                  <a:gd name="T0" fmla="*/ 453 w 453"/>
                  <a:gd name="T1" fmla="*/ 73 h 74"/>
                  <a:gd name="T2" fmla="*/ 0 w 453"/>
                  <a:gd name="T3" fmla="*/ 0 h 74"/>
                  <a:gd name="T4" fmla="*/ 0 w 453"/>
                  <a:gd name="T5" fmla="*/ 0 h 74"/>
                  <a:gd name="T6" fmla="*/ 453 w 453"/>
                  <a:gd name="T7" fmla="*/ 74 h 74"/>
                  <a:gd name="T8" fmla="*/ 453 w 453"/>
                  <a:gd name="T9" fmla="*/ 73 h 74"/>
                </a:gdLst>
                <a:ahLst/>
                <a:cxnLst>
                  <a:cxn ang="0">
                    <a:pos x="T0" y="T1"/>
                  </a:cxn>
                  <a:cxn ang="0">
                    <a:pos x="T2" y="T3"/>
                  </a:cxn>
                  <a:cxn ang="0">
                    <a:pos x="T4" y="T5"/>
                  </a:cxn>
                  <a:cxn ang="0">
                    <a:pos x="T6" y="T7"/>
                  </a:cxn>
                  <a:cxn ang="0">
                    <a:pos x="T8" y="T9"/>
                  </a:cxn>
                </a:cxnLst>
                <a:rect l="0" t="0" r="r" b="b"/>
                <a:pathLst>
                  <a:path w="453" h="74">
                    <a:moveTo>
                      <a:pt x="453" y="73"/>
                    </a:moveTo>
                    <a:cubicBezTo>
                      <a:pt x="301" y="52"/>
                      <a:pt x="148" y="40"/>
                      <a:pt x="0" y="0"/>
                    </a:cubicBezTo>
                    <a:cubicBezTo>
                      <a:pt x="0" y="0"/>
                      <a:pt x="0" y="0"/>
                      <a:pt x="0" y="0"/>
                    </a:cubicBezTo>
                    <a:cubicBezTo>
                      <a:pt x="147" y="41"/>
                      <a:pt x="301" y="56"/>
                      <a:pt x="453" y="74"/>
                    </a:cubicBezTo>
                    <a:cubicBezTo>
                      <a:pt x="453" y="74"/>
                      <a:pt x="453" y="73"/>
                      <a:pt x="453" y="7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0" name="i$liḋe-Freeform 579">
                <a:extLst>
                  <a:ext uri="{FF2B5EF4-FFF2-40B4-BE49-F238E27FC236}">
                    <a16:creationId xmlns:a16="http://schemas.microsoft.com/office/drawing/2014/main" id="{27192B33-D8C4-4929-B4E7-EEC0D4C23C6B}"/>
                  </a:ext>
                </a:extLst>
              </p:cNvPr>
              <p:cNvSpPr>
                <a:spLocks/>
              </p:cNvSpPr>
              <p:nvPr/>
            </p:nvSpPr>
            <p:spPr bwMode="auto">
              <a:xfrm>
                <a:off x="4452" y="2312"/>
                <a:ext cx="91" cy="14"/>
              </a:xfrm>
              <a:custGeom>
                <a:avLst/>
                <a:gdLst>
                  <a:gd name="T0" fmla="*/ 83 w 83"/>
                  <a:gd name="T1" fmla="*/ 12 h 12"/>
                  <a:gd name="T2" fmla="*/ 0 w 83"/>
                  <a:gd name="T3" fmla="*/ 0 h 12"/>
                  <a:gd name="T4" fmla="*/ 83 w 83"/>
                  <a:gd name="T5" fmla="*/ 12 h 12"/>
                </a:gdLst>
                <a:ahLst/>
                <a:cxnLst>
                  <a:cxn ang="0">
                    <a:pos x="T0" y="T1"/>
                  </a:cxn>
                  <a:cxn ang="0">
                    <a:pos x="T2" y="T3"/>
                  </a:cxn>
                  <a:cxn ang="0">
                    <a:pos x="T4" y="T5"/>
                  </a:cxn>
                </a:cxnLst>
                <a:rect l="0" t="0" r="r" b="b"/>
                <a:pathLst>
                  <a:path w="83" h="12">
                    <a:moveTo>
                      <a:pt x="83" y="12"/>
                    </a:moveTo>
                    <a:cubicBezTo>
                      <a:pt x="55" y="9"/>
                      <a:pt x="28" y="5"/>
                      <a:pt x="0" y="0"/>
                    </a:cubicBezTo>
                    <a:cubicBezTo>
                      <a:pt x="27" y="6"/>
                      <a:pt x="55" y="10"/>
                      <a:pt x="8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1" name="i$liḋe-Freeform 580">
                <a:extLst>
                  <a:ext uri="{FF2B5EF4-FFF2-40B4-BE49-F238E27FC236}">
                    <a16:creationId xmlns:a16="http://schemas.microsoft.com/office/drawing/2014/main" id="{37FB37CB-ABE9-4977-A592-D670773D7C73}"/>
                  </a:ext>
                </a:extLst>
              </p:cNvPr>
              <p:cNvSpPr>
                <a:spLocks/>
              </p:cNvSpPr>
              <p:nvPr/>
            </p:nvSpPr>
            <p:spPr bwMode="auto">
              <a:xfrm>
                <a:off x="4543" y="2326"/>
                <a:ext cx="198" cy="19"/>
              </a:xfrm>
              <a:custGeom>
                <a:avLst/>
                <a:gdLst>
                  <a:gd name="T0" fmla="*/ 180 w 180"/>
                  <a:gd name="T1" fmla="*/ 17 h 18"/>
                  <a:gd name="T2" fmla="*/ 51 w 180"/>
                  <a:gd name="T3" fmla="*/ 3 h 18"/>
                  <a:gd name="T4" fmla="*/ 0 w 180"/>
                  <a:gd name="T5" fmla="*/ 0 h 18"/>
                  <a:gd name="T6" fmla="*/ 39 w 180"/>
                  <a:gd name="T7" fmla="*/ 3 h 18"/>
                  <a:gd name="T8" fmla="*/ 180 w 180"/>
                  <a:gd name="T9" fmla="*/ 18 h 18"/>
                  <a:gd name="T10" fmla="*/ 180 w 180"/>
                  <a:gd name="T11" fmla="*/ 17 h 18"/>
                </a:gdLst>
                <a:ahLst/>
                <a:cxnLst>
                  <a:cxn ang="0">
                    <a:pos x="T0" y="T1"/>
                  </a:cxn>
                  <a:cxn ang="0">
                    <a:pos x="T2" y="T3"/>
                  </a:cxn>
                  <a:cxn ang="0">
                    <a:pos x="T4" y="T5"/>
                  </a:cxn>
                  <a:cxn ang="0">
                    <a:pos x="T6" y="T7"/>
                  </a:cxn>
                  <a:cxn ang="0">
                    <a:pos x="T8" y="T9"/>
                  </a:cxn>
                  <a:cxn ang="0">
                    <a:pos x="T10" y="T11"/>
                  </a:cxn>
                </a:cxnLst>
                <a:rect l="0" t="0" r="r" b="b"/>
                <a:pathLst>
                  <a:path w="180" h="18">
                    <a:moveTo>
                      <a:pt x="180" y="17"/>
                    </a:moveTo>
                    <a:cubicBezTo>
                      <a:pt x="137" y="10"/>
                      <a:pt x="94" y="7"/>
                      <a:pt x="51" y="3"/>
                    </a:cubicBezTo>
                    <a:cubicBezTo>
                      <a:pt x="34" y="2"/>
                      <a:pt x="17" y="1"/>
                      <a:pt x="0" y="0"/>
                    </a:cubicBezTo>
                    <a:cubicBezTo>
                      <a:pt x="13" y="1"/>
                      <a:pt x="26" y="2"/>
                      <a:pt x="39" y="3"/>
                    </a:cubicBezTo>
                    <a:cubicBezTo>
                      <a:pt x="86" y="7"/>
                      <a:pt x="133" y="10"/>
                      <a:pt x="180" y="18"/>
                    </a:cubicBezTo>
                    <a:cubicBezTo>
                      <a:pt x="180" y="18"/>
                      <a:pt x="180" y="17"/>
                      <a:pt x="180"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2" name="i$liḋe-Freeform 581">
                <a:extLst>
                  <a:ext uri="{FF2B5EF4-FFF2-40B4-BE49-F238E27FC236}">
                    <a16:creationId xmlns:a16="http://schemas.microsoft.com/office/drawing/2014/main" id="{1A6C3029-57A2-4EC2-947F-AB1BA113AA5F}"/>
                  </a:ext>
                </a:extLst>
              </p:cNvPr>
              <p:cNvSpPr>
                <a:spLocks/>
              </p:cNvSpPr>
              <p:nvPr/>
            </p:nvSpPr>
            <p:spPr bwMode="auto">
              <a:xfrm>
                <a:off x="4445" y="2311"/>
                <a:ext cx="7" cy="1"/>
              </a:xfrm>
              <a:custGeom>
                <a:avLst/>
                <a:gdLst>
                  <a:gd name="T0" fmla="*/ 0 w 6"/>
                  <a:gd name="T1" fmla="*/ 0 h 1"/>
                  <a:gd name="T2" fmla="*/ 6 w 6"/>
                  <a:gd name="T3" fmla="*/ 1 h 1"/>
                  <a:gd name="T4" fmla="*/ 0 w 6"/>
                  <a:gd name="T5" fmla="*/ 0 h 1"/>
                  <a:gd name="T6" fmla="*/ 0 w 6"/>
                  <a:gd name="T7" fmla="*/ 0 h 1"/>
                </a:gdLst>
                <a:ahLst/>
                <a:cxnLst>
                  <a:cxn ang="0">
                    <a:pos x="T0" y="T1"/>
                  </a:cxn>
                  <a:cxn ang="0">
                    <a:pos x="T2" y="T3"/>
                  </a:cxn>
                  <a:cxn ang="0">
                    <a:pos x="T4" y="T5"/>
                  </a:cxn>
                  <a:cxn ang="0">
                    <a:pos x="T6" y="T7"/>
                  </a:cxn>
                </a:cxnLst>
                <a:rect l="0" t="0" r="r" b="b"/>
                <a:pathLst>
                  <a:path w="6" h="1">
                    <a:moveTo>
                      <a:pt x="0" y="0"/>
                    </a:moveTo>
                    <a:cubicBezTo>
                      <a:pt x="2" y="1"/>
                      <a:pt x="4" y="1"/>
                      <a:pt x="6" y="1"/>
                    </a:cubicBezTo>
                    <a:cubicBezTo>
                      <a:pt x="4" y="1"/>
                      <a:pt x="2"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3" name="îṣļîḑé-Freeform 582">
                <a:extLst>
                  <a:ext uri="{FF2B5EF4-FFF2-40B4-BE49-F238E27FC236}">
                    <a16:creationId xmlns:a16="http://schemas.microsoft.com/office/drawing/2014/main" id="{4A07A2A4-14F6-49C9-B50A-10E5AB79EA39}"/>
                  </a:ext>
                </a:extLst>
              </p:cNvPr>
              <p:cNvSpPr>
                <a:spLocks/>
              </p:cNvSpPr>
              <p:nvPr/>
            </p:nvSpPr>
            <p:spPr bwMode="auto">
              <a:xfrm>
                <a:off x="3695" y="1957"/>
                <a:ext cx="1174" cy="412"/>
              </a:xfrm>
              <a:custGeom>
                <a:avLst/>
                <a:gdLst>
                  <a:gd name="T0" fmla="*/ 1012 w 1066"/>
                  <a:gd name="T1" fmla="*/ 99 h 374"/>
                  <a:gd name="T2" fmla="*/ 893 w 1066"/>
                  <a:gd name="T3" fmla="*/ 165 h 374"/>
                  <a:gd name="T4" fmla="*/ 630 w 1066"/>
                  <a:gd name="T5" fmla="*/ 34 h 374"/>
                  <a:gd name="T6" fmla="*/ 476 w 1066"/>
                  <a:gd name="T7" fmla="*/ 59 h 374"/>
                  <a:gd name="T8" fmla="*/ 474 w 1066"/>
                  <a:gd name="T9" fmla="*/ 59 h 374"/>
                  <a:gd name="T10" fmla="*/ 417 w 1066"/>
                  <a:gd name="T11" fmla="*/ 22 h 374"/>
                  <a:gd name="T12" fmla="*/ 387 w 1066"/>
                  <a:gd name="T13" fmla="*/ 40 h 374"/>
                  <a:gd name="T14" fmla="*/ 382 w 1066"/>
                  <a:gd name="T15" fmla="*/ 83 h 374"/>
                  <a:gd name="T16" fmla="*/ 381 w 1066"/>
                  <a:gd name="T17" fmla="*/ 84 h 374"/>
                  <a:gd name="T18" fmla="*/ 254 w 1066"/>
                  <a:gd name="T19" fmla="*/ 55 h 374"/>
                  <a:gd name="T20" fmla="*/ 231 w 1066"/>
                  <a:gd name="T21" fmla="*/ 115 h 374"/>
                  <a:gd name="T22" fmla="*/ 230 w 1066"/>
                  <a:gd name="T23" fmla="*/ 115 h 374"/>
                  <a:gd name="T24" fmla="*/ 123 w 1066"/>
                  <a:gd name="T25" fmla="*/ 78 h 374"/>
                  <a:gd name="T26" fmla="*/ 109 w 1066"/>
                  <a:gd name="T27" fmla="*/ 141 h 374"/>
                  <a:gd name="T28" fmla="*/ 104 w 1066"/>
                  <a:gd name="T29" fmla="*/ 120 h 374"/>
                  <a:gd name="T30" fmla="*/ 108 w 1066"/>
                  <a:gd name="T31" fmla="*/ 102 h 374"/>
                  <a:gd name="T32" fmla="*/ 73 w 1066"/>
                  <a:gd name="T33" fmla="*/ 148 h 374"/>
                  <a:gd name="T34" fmla="*/ 71 w 1066"/>
                  <a:gd name="T35" fmla="*/ 148 h 374"/>
                  <a:gd name="T36" fmla="*/ 71 w 1066"/>
                  <a:gd name="T37" fmla="*/ 151 h 374"/>
                  <a:gd name="T38" fmla="*/ 73 w 1066"/>
                  <a:gd name="T39" fmla="*/ 150 h 374"/>
                  <a:gd name="T40" fmla="*/ 104 w 1066"/>
                  <a:gd name="T41" fmla="*/ 298 h 374"/>
                  <a:gd name="T42" fmla="*/ 109 w 1066"/>
                  <a:gd name="T43" fmla="*/ 142 h 374"/>
                  <a:gd name="T44" fmla="*/ 133 w 1066"/>
                  <a:gd name="T45" fmla="*/ 289 h 374"/>
                  <a:gd name="T46" fmla="*/ 230 w 1066"/>
                  <a:gd name="T47" fmla="*/ 116 h 374"/>
                  <a:gd name="T48" fmla="*/ 190 w 1066"/>
                  <a:gd name="T49" fmla="*/ 254 h 374"/>
                  <a:gd name="T50" fmla="*/ 197 w 1066"/>
                  <a:gd name="T51" fmla="*/ 287 h 374"/>
                  <a:gd name="T52" fmla="*/ 225 w 1066"/>
                  <a:gd name="T53" fmla="*/ 303 h 374"/>
                  <a:gd name="T54" fmla="*/ 245 w 1066"/>
                  <a:gd name="T55" fmla="*/ 274 h 374"/>
                  <a:gd name="T56" fmla="*/ 246 w 1066"/>
                  <a:gd name="T57" fmla="*/ 274 h 374"/>
                  <a:gd name="T58" fmla="*/ 278 w 1066"/>
                  <a:gd name="T59" fmla="*/ 374 h 374"/>
                  <a:gd name="T60" fmla="*/ 341 w 1066"/>
                  <a:gd name="T61" fmla="*/ 273 h 374"/>
                  <a:gd name="T62" fmla="*/ 329 w 1066"/>
                  <a:gd name="T63" fmla="*/ 257 h 374"/>
                  <a:gd name="T64" fmla="*/ 275 w 1066"/>
                  <a:gd name="T65" fmla="*/ 137 h 374"/>
                  <a:gd name="T66" fmla="*/ 252 w 1066"/>
                  <a:gd name="T67" fmla="*/ 112 h 374"/>
                  <a:gd name="T68" fmla="*/ 384 w 1066"/>
                  <a:gd name="T69" fmla="*/ 293 h 374"/>
                  <a:gd name="T70" fmla="*/ 414 w 1066"/>
                  <a:gd name="T71" fmla="*/ 78 h 374"/>
                  <a:gd name="T72" fmla="*/ 415 w 1066"/>
                  <a:gd name="T73" fmla="*/ 78 h 374"/>
                  <a:gd name="T74" fmla="*/ 486 w 1066"/>
                  <a:gd name="T75" fmla="*/ 321 h 374"/>
                  <a:gd name="T76" fmla="*/ 724 w 1066"/>
                  <a:gd name="T77" fmla="*/ 125 h 374"/>
                  <a:gd name="T78" fmla="*/ 994 w 1066"/>
                  <a:gd name="T79" fmla="*/ 300 h 374"/>
                  <a:gd name="T80" fmla="*/ 1065 w 1066"/>
                  <a:gd name="T81" fmla="*/ 202 h 374"/>
                  <a:gd name="T82" fmla="*/ 227 w 1066"/>
                  <a:gd name="T83" fmla="*/ 278 h 374"/>
                  <a:gd name="T84" fmla="*/ 245 w 1066"/>
                  <a:gd name="T85" fmla="*/ 274 h 374"/>
                  <a:gd name="T86" fmla="*/ 247 w 1066"/>
                  <a:gd name="T87" fmla="*/ 262 h 374"/>
                  <a:gd name="T88" fmla="*/ 228 w 1066"/>
                  <a:gd name="T89" fmla="*/ 259 h 374"/>
                  <a:gd name="T90" fmla="*/ 246 w 1066"/>
                  <a:gd name="T91" fmla="*/ 261 h 374"/>
                  <a:gd name="T92" fmla="*/ 475 w 1066"/>
                  <a:gd name="T93" fmla="*/ 60 h 374"/>
                  <a:gd name="T94" fmla="*/ 476 w 1066"/>
                  <a:gd name="T95" fmla="*/ 64 h 374"/>
                  <a:gd name="T96" fmla="*/ 476 w 1066"/>
                  <a:gd name="T97" fmla="*/ 6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6" h="374">
                    <a:moveTo>
                      <a:pt x="1065" y="202"/>
                    </a:moveTo>
                    <a:cubicBezTo>
                      <a:pt x="1044" y="197"/>
                      <a:pt x="1024" y="192"/>
                      <a:pt x="1003" y="188"/>
                    </a:cubicBezTo>
                    <a:cubicBezTo>
                      <a:pt x="1005" y="158"/>
                      <a:pt x="1008" y="128"/>
                      <a:pt x="1012" y="99"/>
                    </a:cubicBezTo>
                    <a:cubicBezTo>
                      <a:pt x="1012" y="98"/>
                      <a:pt x="1011" y="98"/>
                      <a:pt x="1011" y="98"/>
                    </a:cubicBezTo>
                    <a:cubicBezTo>
                      <a:pt x="1008" y="128"/>
                      <a:pt x="1004" y="158"/>
                      <a:pt x="1002" y="188"/>
                    </a:cubicBezTo>
                    <a:cubicBezTo>
                      <a:pt x="966" y="180"/>
                      <a:pt x="929" y="173"/>
                      <a:pt x="893" y="165"/>
                    </a:cubicBezTo>
                    <a:cubicBezTo>
                      <a:pt x="836" y="153"/>
                      <a:pt x="780" y="139"/>
                      <a:pt x="724" y="124"/>
                    </a:cubicBezTo>
                    <a:cubicBezTo>
                      <a:pt x="647" y="103"/>
                      <a:pt x="569" y="82"/>
                      <a:pt x="491" y="63"/>
                    </a:cubicBezTo>
                    <a:cubicBezTo>
                      <a:pt x="537" y="53"/>
                      <a:pt x="583" y="44"/>
                      <a:pt x="630" y="34"/>
                    </a:cubicBezTo>
                    <a:cubicBezTo>
                      <a:pt x="630" y="34"/>
                      <a:pt x="630" y="33"/>
                      <a:pt x="629" y="33"/>
                    </a:cubicBezTo>
                    <a:cubicBezTo>
                      <a:pt x="582" y="42"/>
                      <a:pt x="534" y="52"/>
                      <a:pt x="487" y="62"/>
                    </a:cubicBezTo>
                    <a:cubicBezTo>
                      <a:pt x="483" y="61"/>
                      <a:pt x="480" y="60"/>
                      <a:pt x="476" y="59"/>
                    </a:cubicBezTo>
                    <a:cubicBezTo>
                      <a:pt x="475" y="39"/>
                      <a:pt x="474" y="20"/>
                      <a:pt x="473" y="0"/>
                    </a:cubicBezTo>
                    <a:cubicBezTo>
                      <a:pt x="473" y="0"/>
                      <a:pt x="472" y="0"/>
                      <a:pt x="472" y="0"/>
                    </a:cubicBezTo>
                    <a:cubicBezTo>
                      <a:pt x="473" y="20"/>
                      <a:pt x="474" y="39"/>
                      <a:pt x="474" y="59"/>
                    </a:cubicBezTo>
                    <a:cubicBezTo>
                      <a:pt x="455" y="54"/>
                      <a:pt x="436" y="50"/>
                      <a:pt x="416" y="46"/>
                    </a:cubicBezTo>
                    <a:cubicBezTo>
                      <a:pt x="417" y="38"/>
                      <a:pt x="417" y="30"/>
                      <a:pt x="418" y="22"/>
                    </a:cubicBezTo>
                    <a:cubicBezTo>
                      <a:pt x="418" y="22"/>
                      <a:pt x="417" y="22"/>
                      <a:pt x="417" y="22"/>
                    </a:cubicBezTo>
                    <a:cubicBezTo>
                      <a:pt x="417" y="30"/>
                      <a:pt x="416" y="38"/>
                      <a:pt x="416" y="46"/>
                    </a:cubicBezTo>
                    <a:cubicBezTo>
                      <a:pt x="406" y="44"/>
                      <a:pt x="397" y="42"/>
                      <a:pt x="387" y="40"/>
                    </a:cubicBezTo>
                    <a:cubicBezTo>
                      <a:pt x="387" y="40"/>
                      <a:pt x="387" y="40"/>
                      <a:pt x="387" y="40"/>
                    </a:cubicBezTo>
                    <a:cubicBezTo>
                      <a:pt x="397" y="42"/>
                      <a:pt x="406" y="44"/>
                      <a:pt x="416" y="46"/>
                    </a:cubicBezTo>
                    <a:cubicBezTo>
                      <a:pt x="415" y="57"/>
                      <a:pt x="415" y="67"/>
                      <a:pt x="414" y="77"/>
                    </a:cubicBezTo>
                    <a:cubicBezTo>
                      <a:pt x="403" y="79"/>
                      <a:pt x="393" y="81"/>
                      <a:pt x="382" y="83"/>
                    </a:cubicBezTo>
                    <a:cubicBezTo>
                      <a:pt x="381" y="72"/>
                      <a:pt x="381" y="61"/>
                      <a:pt x="380" y="50"/>
                    </a:cubicBezTo>
                    <a:cubicBezTo>
                      <a:pt x="380" y="50"/>
                      <a:pt x="380" y="50"/>
                      <a:pt x="380" y="50"/>
                    </a:cubicBezTo>
                    <a:cubicBezTo>
                      <a:pt x="380" y="61"/>
                      <a:pt x="381" y="72"/>
                      <a:pt x="381" y="84"/>
                    </a:cubicBezTo>
                    <a:cubicBezTo>
                      <a:pt x="359" y="88"/>
                      <a:pt x="336" y="93"/>
                      <a:pt x="314" y="97"/>
                    </a:cubicBezTo>
                    <a:cubicBezTo>
                      <a:pt x="293" y="102"/>
                      <a:pt x="273" y="106"/>
                      <a:pt x="252" y="110"/>
                    </a:cubicBezTo>
                    <a:cubicBezTo>
                      <a:pt x="253" y="92"/>
                      <a:pt x="253" y="73"/>
                      <a:pt x="254" y="55"/>
                    </a:cubicBezTo>
                    <a:cubicBezTo>
                      <a:pt x="254" y="55"/>
                      <a:pt x="254" y="55"/>
                      <a:pt x="254" y="55"/>
                    </a:cubicBezTo>
                    <a:cubicBezTo>
                      <a:pt x="252" y="74"/>
                      <a:pt x="251" y="92"/>
                      <a:pt x="251" y="111"/>
                    </a:cubicBezTo>
                    <a:cubicBezTo>
                      <a:pt x="244" y="112"/>
                      <a:pt x="237" y="113"/>
                      <a:pt x="231" y="115"/>
                    </a:cubicBezTo>
                    <a:cubicBezTo>
                      <a:pt x="231" y="101"/>
                      <a:pt x="231" y="87"/>
                      <a:pt x="231" y="74"/>
                    </a:cubicBezTo>
                    <a:cubicBezTo>
                      <a:pt x="231" y="74"/>
                      <a:pt x="230" y="74"/>
                      <a:pt x="230" y="74"/>
                    </a:cubicBezTo>
                    <a:cubicBezTo>
                      <a:pt x="230" y="87"/>
                      <a:pt x="230" y="101"/>
                      <a:pt x="230" y="115"/>
                    </a:cubicBezTo>
                    <a:cubicBezTo>
                      <a:pt x="206" y="120"/>
                      <a:pt x="182" y="125"/>
                      <a:pt x="159" y="130"/>
                    </a:cubicBezTo>
                    <a:cubicBezTo>
                      <a:pt x="148" y="132"/>
                      <a:pt x="138" y="134"/>
                      <a:pt x="127" y="137"/>
                    </a:cubicBezTo>
                    <a:cubicBezTo>
                      <a:pt x="126" y="117"/>
                      <a:pt x="124" y="98"/>
                      <a:pt x="123" y="78"/>
                    </a:cubicBezTo>
                    <a:cubicBezTo>
                      <a:pt x="123" y="78"/>
                      <a:pt x="123" y="78"/>
                      <a:pt x="123" y="78"/>
                    </a:cubicBezTo>
                    <a:cubicBezTo>
                      <a:pt x="124" y="98"/>
                      <a:pt x="125" y="117"/>
                      <a:pt x="127" y="137"/>
                    </a:cubicBezTo>
                    <a:cubicBezTo>
                      <a:pt x="121" y="138"/>
                      <a:pt x="115" y="139"/>
                      <a:pt x="109" y="141"/>
                    </a:cubicBezTo>
                    <a:cubicBezTo>
                      <a:pt x="109" y="127"/>
                      <a:pt x="109" y="114"/>
                      <a:pt x="108" y="101"/>
                    </a:cubicBezTo>
                    <a:cubicBezTo>
                      <a:pt x="108" y="101"/>
                      <a:pt x="108" y="98"/>
                      <a:pt x="107" y="100"/>
                    </a:cubicBezTo>
                    <a:cubicBezTo>
                      <a:pt x="105" y="106"/>
                      <a:pt x="105" y="114"/>
                      <a:pt x="104" y="120"/>
                    </a:cubicBezTo>
                    <a:cubicBezTo>
                      <a:pt x="104" y="121"/>
                      <a:pt x="104" y="121"/>
                      <a:pt x="104" y="120"/>
                    </a:cubicBezTo>
                    <a:cubicBezTo>
                      <a:pt x="105" y="114"/>
                      <a:pt x="105" y="107"/>
                      <a:pt x="107" y="100"/>
                    </a:cubicBezTo>
                    <a:cubicBezTo>
                      <a:pt x="108" y="99"/>
                      <a:pt x="108" y="102"/>
                      <a:pt x="108" y="102"/>
                    </a:cubicBezTo>
                    <a:cubicBezTo>
                      <a:pt x="108" y="105"/>
                      <a:pt x="108" y="108"/>
                      <a:pt x="108" y="111"/>
                    </a:cubicBezTo>
                    <a:cubicBezTo>
                      <a:pt x="108" y="121"/>
                      <a:pt x="108" y="131"/>
                      <a:pt x="108" y="141"/>
                    </a:cubicBezTo>
                    <a:cubicBezTo>
                      <a:pt x="96" y="143"/>
                      <a:pt x="85" y="146"/>
                      <a:pt x="73" y="148"/>
                    </a:cubicBezTo>
                    <a:cubicBezTo>
                      <a:pt x="74" y="117"/>
                      <a:pt x="75" y="86"/>
                      <a:pt x="74" y="55"/>
                    </a:cubicBezTo>
                    <a:cubicBezTo>
                      <a:pt x="74" y="55"/>
                      <a:pt x="73" y="54"/>
                      <a:pt x="73" y="55"/>
                    </a:cubicBezTo>
                    <a:cubicBezTo>
                      <a:pt x="73" y="86"/>
                      <a:pt x="72" y="117"/>
                      <a:pt x="71" y="148"/>
                    </a:cubicBezTo>
                    <a:cubicBezTo>
                      <a:pt x="47" y="154"/>
                      <a:pt x="24" y="159"/>
                      <a:pt x="0" y="165"/>
                    </a:cubicBezTo>
                    <a:cubicBezTo>
                      <a:pt x="0" y="165"/>
                      <a:pt x="0" y="165"/>
                      <a:pt x="0" y="165"/>
                    </a:cubicBezTo>
                    <a:cubicBezTo>
                      <a:pt x="24" y="161"/>
                      <a:pt x="48" y="156"/>
                      <a:pt x="71" y="151"/>
                    </a:cubicBezTo>
                    <a:cubicBezTo>
                      <a:pt x="70" y="190"/>
                      <a:pt x="70" y="228"/>
                      <a:pt x="73" y="267"/>
                    </a:cubicBezTo>
                    <a:cubicBezTo>
                      <a:pt x="73" y="267"/>
                      <a:pt x="74" y="267"/>
                      <a:pt x="74" y="267"/>
                    </a:cubicBezTo>
                    <a:cubicBezTo>
                      <a:pt x="70" y="228"/>
                      <a:pt x="72" y="189"/>
                      <a:pt x="73" y="150"/>
                    </a:cubicBezTo>
                    <a:cubicBezTo>
                      <a:pt x="85" y="148"/>
                      <a:pt x="96" y="145"/>
                      <a:pt x="108" y="142"/>
                    </a:cubicBezTo>
                    <a:cubicBezTo>
                      <a:pt x="108" y="152"/>
                      <a:pt x="108" y="162"/>
                      <a:pt x="107" y="172"/>
                    </a:cubicBezTo>
                    <a:cubicBezTo>
                      <a:pt x="106" y="214"/>
                      <a:pt x="104" y="256"/>
                      <a:pt x="104" y="298"/>
                    </a:cubicBezTo>
                    <a:cubicBezTo>
                      <a:pt x="104" y="298"/>
                      <a:pt x="105" y="298"/>
                      <a:pt x="105" y="298"/>
                    </a:cubicBezTo>
                    <a:cubicBezTo>
                      <a:pt x="105" y="250"/>
                      <a:pt x="107" y="203"/>
                      <a:pt x="108" y="155"/>
                    </a:cubicBezTo>
                    <a:cubicBezTo>
                      <a:pt x="108" y="151"/>
                      <a:pt x="108" y="147"/>
                      <a:pt x="109" y="142"/>
                    </a:cubicBezTo>
                    <a:cubicBezTo>
                      <a:pt x="115" y="141"/>
                      <a:pt x="121" y="140"/>
                      <a:pt x="127" y="138"/>
                    </a:cubicBezTo>
                    <a:cubicBezTo>
                      <a:pt x="130" y="188"/>
                      <a:pt x="132" y="238"/>
                      <a:pt x="132" y="289"/>
                    </a:cubicBezTo>
                    <a:cubicBezTo>
                      <a:pt x="132" y="289"/>
                      <a:pt x="133" y="289"/>
                      <a:pt x="133" y="289"/>
                    </a:cubicBezTo>
                    <a:cubicBezTo>
                      <a:pt x="133" y="238"/>
                      <a:pt x="130" y="188"/>
                      <a:pt x="127" y="138"/>
                    </a:cubicBezTo>
                    <a:cubicBezTo>
                      <a:pt x="136" y="136"/>
                      <a:pt x="146" y="134"/>
                      <a:pt x="155" y="132"/>
                    </a:cubicBezTo>
                    <a:cubicBezTo>
                      <a:pt x="180" y="127"/>
                      <a:pt x="205" y="122"/>
                      <a:pt x="230" y="116"/>
                    </a:cubicBezTo>
                    <a:cubicBezTo>
                      <a:pt x="230" y="164"/>
                      <a:pt x="229" y="211"/>
                      <a:pt x="227" y="259"/>
                    </a:cubicBezTo>
                    <a:cubicBezTo>
                      <a:pt x="215" y="257"/>
                      <a:pt x="203" y="255"/>
                      <a:pt x="191" y="254"/>
                    </a:cubicBezTo>
                    <a:cubicBezTo>
                      <a:pt x="190" y="254"/>
                      <a:pt x="190" y="254"/>
                      <a:pt x="190" y="254"/>
                    </a:cubicBezTo>
                    <a:cubicBezTo>
                      <a:pt x="203" y="256"/>
                      <a:pt x="215" y="257"/>
                      <a:pt x="227" y="259"/>
                    </a:cubicBezTo>
                    <a:cubicBezTo>
                      <a:pt x="227" y="266"/>
                      <a:pt x="227" y="272"/>
                      <a:pt x="227" y="278"/>
                    </a:cubicBezTo>
                    <a:cubicBezTo>
                      <a:pt x="217" y="281"/>
                      <a:pt x="207" y="284"/>
                      <a:pt x="197" y="287"/>
                    </a:cubicBezTo>
                    <a:cubicBezTo>
                      <a:pt x="197" y="287"/>
                      <a:pt x="197" y="287"/>
                      <a:pt x="197" y="287"/>
                    </a:cubicBezTo>
                    <a:cubicBezTo>
                      <a:pt x="207" y="284"/>
                      <a:pt x="217" y="282"/>
                      <a:pt x="227" y="279"/>
                    </a:cubicBezTo>
                    <a:cubicBezTo>
                      <a:pt x="226" y="287"/>
                      <a:pt x="226" y="295"/>
                      <a:pt x="225" y="303"/>
                    </a:cubicBezTo>
                    <a:cubicBezTo>
                      <a:pt x="225" y="303"/>
                      <a:pt x="226" y="303"/>
                      <a:pt x="226" y="303"/>
                    </a:cubicBezTo>
                    <a:cubicBezTo>
                      <a:pt x="227" y="295"/>
                      <a:pt x="227" y="287"/>
                      <a:pt x="227" y="279"/>
                    </a:cubicBezTo>
                    <a:cubicBezTo>
                      <a:pt x="233" y="277"/>
                      <a:pt x="239" y="276"/>
                      <a:pt x="245" y="274"/>
                    </a:cubicBezTo>
                    <a:cubicBezTo>
                      <a:pt x="245" y="284"/>
                      <a:pt x="245" y="293"/>
                      <a:pt x="244" y="303"/>
                    </a:cubicBezTo>
                    <a:cubicBezTo>
                      <a:pt x="244" y="303"/>
                      <a:pt x="245" y="303"/>
                      <a:pt x="245" y="303"/>
                    </a:cubicBezTo>
                    <a:cubicBezTo>
                      <a:pt x="245" y="293"/>
                      <a:pt x="246" y="284"/>
                      <a:pt x="246" y="274"/>
                    </a:cubicBezTo>
                    <a:cubicBezTo>
                      <a:pt x="257" y="272"/>
                      <a:pt x="267" y="269"/>
                      <a:pt x="278" y="267"/>
                    </a:cubicBezTo>
                    <a:cubicBezTo>
                      <a:pt x="278" y="303"/>
                      <a:pt x="277" y="338"/>
                      <a:pt x="277" y="374"/>
                    </a:cubicBezTo>
                    <a:cubicBezTo>
                      <a:pt x="277" y="374"/>
                      <a:pt x="278" y="374"/>
                      <a:pt x="278" y="374"/>
                    </a:cubicBezTo>
                    <a:cubicBezTo>
                      <a:pt x="279" y="338"/>
                      <a:pt x="279" y="302"/>
                      <a:pt x="279" y="267"/>
                    </a:cubicBezTo>
                    <a:cubicBezTo>
                      <a:pt x="299" y="269"/>
                      <a:pt x="320" y="272"/>
                      <a:pt x="341" y="274"/>
                    </a:cubicBezTo>
                    <a:cubicBezTo>
                      <a:pt x="341" y="274"/>
                      <a:pt x="341" y="273"/>
                      <a:pt x="341" y="273"/>
                    </a:cubicBezTo>
                    <a:cubicBezTo>
                      <a:pt x="321" y="271"/>
                      <a:pt x="301" y="269"/>
                      <a:pt x="282" y="266"/>
                    </a:cubicBezTo>
                    <a:cubicBezTo>
                      <a:pt x="297" y="263"/>
                      <a:pt x="313" y="260"/>
                      <a:pt x="329" y="257"/>
                    </a:cubicBezTo>
                    <a:cubicBezTo>
                      <a:pt x="330" y="257"/>
                      <a:pt x="329" y="257"/>
                      <a:pt x="329" y="257"/>
                    </a:cubicBezTo>
                    <a:cubicBezTo>
                      <a:pt x="312" y="259"/>
                      <a:pt x="296" y="262"/>
                      <a:pt x="279" y="266"/>
                    </a:cubicBezTo>
                    <a:cubicBezTo>
                      <a:pt x="279" y="223"/>
                      <a:pt x="278" y="180"/>
                      <a:pt x="276" y="137"/>
                    </a:cubicBezTo>
                    <a:cubicBezTo>
                      <a:pt x="276" y="137"/>
                      <a:pt x="275" y="136"/>
                      <a:pt x="275" y="137"/>
                    </a:cubicBezTo>
                    <a:cubicBezTo>
                      <a:pt x="277" y="180"/>
                      <a:pt x="278" y="223"/>
                      <a:pt x="278" y="266"/>
                    </a:cubicBezTo>
                    <a:cubicBezTo>
                      <a:pt x="267" y="264"/>
                      <a:pt x="257" y="263"/>
                      <a:pt x="247" y="261"/>
                    </a:cubicBezTo>
                    <a:cubicBezTo>
                      <a:pt x="249" y="211"/>
                      <a:pt x="250" y="162"/>
                      <a:pt x="252" y="112"/>
                    </a:cubicBezTo>
                    <a:cubicBezTo>
                      <a:pt x="273" y="107"/>
                      <a:pt x="294" y="103"/>
                      <a:pt x="314" y="99"/>
                    </a:cubicBezTo>
                    <a:cubicBezTo>
                      <a:pt x="337" y="94"/>
                      <a:pt x="359" y="90"/>
                      <a:pt x="381" y="85"/>
                    </a:cubicBezTo>
                    <a:cubicBezTo>
                      <a:pt x="384" y="154"/>
                      <a:pt x="384" y="224"/>
                      <a:pt x="384" y="293"/>
                    </a:cubicBezTo>
                    <a:cubicBezTo>
                      <a:pt x="384" y="294"/>
                      <a:pt x="385" y="294"/>
                      <a:pt x="385" y="293"/>
                    </a:cubicBezTo>
                    <a:cubicBezTo>
                      <a:pt x="385" y="224"/>
                      <a:pt x="385" y="154"/>
                      <a:pt x="382" y="85"/>
                    </a:cubicBezTo>
                    <a:cubicBezTo>
                      <a:pt x="393" y="83"/>
                      <a:pt x="403" y="81"/>
                      <a:pt x="414" y="78"/>
                    </a:cubicBezTo>
                    <a:cubicBezTo>
                      <a:pt x="411" y="150"/>
                      <a:pt x="408" y="222"/>
                      <a:pt x="408" y="293"/>
                    </a:cubicBezTo>
                    <a:cubicBezTo>
                      <a:pt x="408" y="294"/>
                      <a:pt x="408" y="294"/>
                      <a:pt x="408" y="293"/>
                    </a:cubicBezTo>
                    <a:cubicBezTo>
                      <a:pt x="408" y="222"/>
                      <a:pt x="411" y="150"/>
                      <a:pt x="415" y="78"/>
                    </a:cubicBezTo>
                    <a:cubicBezTo>
                      <a:pt x="435" y="74"/>
                      <a:pt x="455" y="70"/>
                      <a:pt x="475" y="66"/>
                    </a:cubicBezTo>
                    <a:cubicBezTo>
                      <a:pt x="478" y="151"/>
                      <a:pt x="481" y="236"/>
                      <a:pt x="485" y="320"/>
                    </a:cubicBezTo>
                    <a:cubicBezTo>
                      <a:pt x="485" y="321"/>
                      <a:pt x="486" y="321"/>
                      <a:pt x="486" y="321"/>
                    </a:cubicBezTo>
                    <a:cubicBezTo>
                      <a:pt x="483" y="236"/>
                      <a:pt x="481" y="151"/>
                      <a:pt x="476" y="66"/>
                    </a:cubicBezTo>
                    <a:cubicBezTo>
                      <a:pt x="480" y="65"/>
                      <a:pt x="484" y="64"/>
                      <a:pt x="488" y="63"/>
                    </a:cubicBezTo>
                    <a:cubicBezTo>
                      <a:pt x="567" y="83"/>
                      <a:pt x="646" y="104"/>
                      <a:pt x="724" y="125"/>
                    </a:cubicBezTo>
                    <a:cubicBezTo>
                      <a:pt x="780" y="140"/>
                      <a:pt x="836" y="155"/>
                      <a:pt x="893" y="167"/>
                    </a:cubicBezTo>
                    <a:cubicBezTo>
                      <a:pt x="929" y="174"/>
                      <a:pt x="965" y="182"/>
                      <a:pt x="1002" y="189"/>
                    </a:cubicBezTo>
                    <a:cubicBezTo>
                      <a:pt x="999" y="226"/>
                      <a:pt x="996" y="263"/>
                      <a:pt x="994" y="300"/>
                    </a:cubicBezTo>
                    <a:cubicBezTo>
                      <a:pt x="994" y="301"/>
                      <a:pt x="995" y="301"/>
                      <a:pt x="995" y="301"/>
                    </a:cubicBezTo>
                    <a:cubicBezTo>
                      <a:pt x="997" y="264"/>
                      <a:pt x="1000" y="227"/>
                      <a:pt x="1003" y="190"/>
                    </a:cubicBezTo>
                    <a:cubicBezTo>
                      <a:pt x="1023" y="194"/>
                      <a:pt x="1044" y="198"/>
                      <a:pt x="1065" y="202"/>
                    </a:cubicBezTo>
                    <a:cubicBezTo>
                      <a:pt x="1066" y="203"/>
                      <a:pt x="1066" y="202"/>
                      <a:pt x="1065" y="202"/>
                    </a:cubicBezTo>
                    <a:close/>
                    <a:moveTo>
                      <a:pt x="245" y="274"/>
                    </a:moveTo>
                    <a:cubicBezTo>
                      <a:pt x="239" y="275"/>
                      <a:pt x="233" y="277"/>
                      <a:pt x="227" y="278"/>
                    </a:cubicBezTo>
                    <a:cubicBezTo>
                      <a:pt x="228" y="272"/>
                      <a:pt x="228" y="266"/>
                      <a:pt x="228" y="259"/>
                    </a:cubicBezTo>
                    <a:cubicBezTo>
                      <a:pt x="234" y="260"/>
                      <a:pt x="240" y="261"/>
                      <a:pt x="246" y="262"/>
                    </a:cubicBezTo>
                    <a:cubicBezTo>
                      <a:pt x="246" y="266"/>
                      <a:pt x="246" y="270"/>
                      <a:pt x="245" y="274"/>
                    </a:cubicBezTo>
                    <a:close/>
                    <a:moveTo>
                      <a:pt x="276" y="266"/>
                    </a:moveTo>
                    <a:cubicBezTo>
                      <a:pt x="266" y="268"/>
                      <a:pt x="256" y="271"/>
                      <a:pt x="246" y="273"/>
                    </a:cubicBezTo>
                    <a:cubicBezTo>
                      <a:pt x="246" y="270"/>
                      <a:pt x="247" y="266"/>
                      <a:pt x="247" y="262"/>
                    </a:cubicBezTo>
                    <a:cubicBezTo>
                      <a:pt x="257" y="263"/>
                      <a:pt x="266" y="265"/>
                      <a:pt x="276" y="266"/>
                    </a:cubicBezTo>
                    <a:close/>
                    <a:moveTo>
                      <a:pt x="246" y="261"/>
                    </a:moveTo>
                    <a:cubicBezTo>
                      <a:pt x="240" y="260"/>
                      <a:pt x="234" y="260"/>
                      <a:pt x="228" y="259"/>
                    </a:cubicBezTo>
                    <a:cubicBezTo>
                      <a:pt x="230" y="211"/>
                      <a:pt x="231" y="164"/>
                      <a:pt x="231" y="116"/>
                    </a:cubicBezTo>
                    <a:cubicBezTo>
                      <a:pt x="237" y="115"/>
                      <a:pt x="244" y="113"/>
                      <a:pt x="251" y="112"/>
                    </a:cubicBezTo>
                    <a:cubicBezTo>
                      <a:pt x="249" y="162"/>
                      <a:pt x="248" y="211"/>
                      <a:pt x="246" y="261"/>
                    </a:cubicBezTo>
                    <a:close/>
                    <a:moveTo>
                      <a:pt x="415" y="77"/>
                    </a:moveTo>
                    <a:cubicBezTo>
                      <a:pt x="415" y="67"/>
                      <a:pt x="416" y="57"/>
                      <a:pt x="416" y="47"/>
                    </a:cubicBezTo>
                    <a:cubicBezTo>
                      <a:pt x="436" y="51"/>
                      <a:pt x="455" y="55"/>
                      <a:pt x="475" y="60"/>
                    </a:cubicBezTo>
                    <a:cubicBezTo>
                      <a:pt x="475" y="61"/>
                      <a:pt x="475" y="63"/>
                      <a:pt x="475" y="64"/>
                    </a:cubicBezTo>
                    <a:cubicBezTo>
                      <a:pt x="455" y="68"/>
                      <a:pt x="435" y="73"/>
                      <a:pt x="415" y="77"/>
                    </a:cubicBezTo>
                    <a:close/>
                    <a:moveTo>
                      <a:pt x="476" y="64"/>
                    </a:moveTo>
                    <a:cubicBezTo>
                      <a:pt x="476" y="63"/>
                      <a:pt x="476" y="61"/>
                      <a:pt x="476" y="60"/>
                    </a:cubicBezTo>
                    <a:cubicBezTo>
                      <a:pt x="479" y="61"/>
                      <a:pt x="482" y="62"/>
                      <a:pt x="485" y="62"/>
                    </a:cubicBezTo>
                    <a:cubicBezTo>
                      <a:pt x="482" y="63"/>
                      <a:pt x="479" y="63"/>
                      <a:pt x="476" y="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4" name="îṣļîḑé-Freeform 583">
                <a:extLst>
                  <a:ext uri="{FF2B5EF4-FFF2-40B4-BE49-F238E27FC236}">
                    <a16:creationId xmlns:a16="http://schemas.microsoft.com/office/drawing/2014/main" id="{421D36E7-9C87-4F6F-880F-01219C83FFE8}"/>
                  </a:ext>
                </a:extLst>
              </p:cNvPr>
              <p:cNvSpPr>
                <a:spLocks/>
              </p:cNvSpPr>
              <p:nvPr/>
            </p:nvSpPr>
            <p:spPr bwMode="auto">
              <a:xfrm>
                <a:off x="3609" y="486"/>
                <a:ext cx="379" cy="307"/>
              </a:xfrm>
              <a:custGeom>
                <a:avLst/>
                <a:gdLst>
                  <a:gd name="T0" fmla="*/ 343 w 344"/>
                  <a:gd name="T1" fmla="*/ 53 h 279"/>
                  <a:gd name="T2" fmla="*/ 271 w 344"/>
                  <a:gd name="T3" fmla="*/ 101 h 279"/>
                  <a:gd name="T4" fmla="*/ 269 w 344"/>
                  <a:gd name="T5" fmla="*/ 0 h 279"/>
                  <a:gd name="T6" fmla="*/ 268 w 344"/>
                  <a:gd name="T7" fmla="*/ 0 h 279"/>
                  <a:gd name="T8" fmla="*/ 270 w 344"/>
                  <a:gd name="T9" fmla="*/ 102 h 279"/>
                  <a:gd name="T10" fmla="*/ 74 w 344"/>
                  <a:gd name="T11" fmla="*/ 224 h 279"/>
                  <a:gd name="T12" fmla="*/ 72 w 344"/>
                  <a:gd name="T13" fmla="*/ 156 h 279"/>
                  <a:gd name="T14" fmla="*/ 71 w 344"/>
                  <a:gd name="T15" fmla="*/ 155 h 279"/>
                  <a:gd name="T16" fmla="*/ 73 w 344"/>
                  <a:gd name="T17" fmla="*/ 224 h 279"/>
                  <a:gd name="T18" fmla="*/ 0 w 344"/>
                  <a:gd name="T19" fmla="*/ 279 h 279"/>
                  <a:gd name="T20" fmla="*/ 0 w 344"/>
                  <a:gd name="T21" fmla="*/ 279 h 279"/>
                  <a:gd name="T22" fmla="*/ 73 w 344"/>
                  <a:gd name="T23" fmla="*/ 226 h 279"/>
                  <a:gd name="T24" fmla="*/ 75 w 344"/>
                  <a:gd name="T25" fmla="*/ 274 h 279"/>
                  <a:gd name="T26" fmla="*/ 75 w 344"/>
                  <a:gd name="T27" fmla="*/ 274 h 279"/>
                  <a:gd name="T28" fmla="*/ 74 w 344"/>
                  <a:gd name="T29" fmla="*/ 225 h 279"/>
                  <a:gd name="T30" fmla="*/ 270 w 344"/>
                  <a:gd name="T31" fmla="*/ 104 h 279"/>
                  <a:gd name="T32" fmla="*/ 271 w 344"/>
                  <a:gd name="T33" fmla="*/ 174 h 279"/>
                  <a:gd name="T34" fmla="*/ 272 w 344"/>
                  <a:gd name="T35" fmla="*/ 174 h 279"/>
                  <a:gd name="T36" fmla="*/ 271 w 344"/>
                  <a:gd name="T37" fmla="*/ 103 h 279"/>
                  <a:gd name="T38" fmla="*/ 344 w 344"/>
                  <a:gd name="T39" fmla="*/ 54 h 279"/>
                  <a:gd name="T40" fmla="*/ 343 w 344"/>
                  <a:gd name="T41" fmla="*/ 5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4" h="279">
                    <a:moveTo>
                      <a:pt x="343" y="53"/>
                    </a:moveTo>
                    <a:cubicBezTo>
                      <a:pt x="320" y="70"/>
                      <a:pt x="295" y="86"/>
                      <a:pt x="271" y="101"/>
                    </a:cubicBezTo>
                    <a:cubicBezTo>
                      <a:pt x="270" y="68"/>
                      <a:pt x="270" y="34"/>
                      <a:pt x="269" y="0"/>
                    </a:cubicBezTo>
                    <a:cubicBezTo>
                      <a:pt x="269" y="0"/>
                      <a:pt x="268" y="0"/>
                      <a:pt x="268" y="0"/>
                    </a:cubicBezTo>
                    <a:cubicBezTo>
                      <a:pt x="269" y="34"/>
                      <a:pt x="269" y="68"/>
                      <a:pt x="270" y="102"/>
                    </a:cubicBezTo>
                    <a:cubicBezTo>
                      <a:pt x="205" y="143"/>
                      <a:pt x="137" y="181"/>
                      <a:pt x="74" y="224"/>
                    </a:cubicBezTo>
                    <a:cubicBezTo>
                      <a:pt x="73" y="201"/>
                      <a:pt x="73" y="178"/>
                      <a:pt x="72" y="156"/>
                    </a:cubicBezTo>
                    <a:cubicBezTo>
                      <a:pt x="72" y="155"/>
                      <a:pt x="71" y="155"/>
                      <a:pt x="71" y="155"/>
                    </a:cubicBezTo>
                    <a:cubicBezTo>
                      <a:pt x="72" y="178"/>
                      <a:pt x="73" y="201"/>
                      <a:pt x="73" y="224"/>
                    </a:cubicBezTo>
                    <a:cubicBezTo>
                      <a:pt x="48" y="242"/>
                      <a:pt x="23" y="260"/>
                      <a:pt x="0" y="279"/>
                    </a:cubicBezTo>
                    <a:cubicBezTo>
                      <a:pt x="0" y="279"/>
                      <a:pt x="0" y="279"/>
                      <a:pt x="0" y="279"/>
                    </a:cubicBezTo>
                    <a:cubicBezTo>
                      <a:pt x="24" y="260"/>
                      <a:pt x="48" y="243"/>
                      <a:pt x="73" y="226"/>
                    </a:cubicBezTo>
                    <a:cubicBezTo>
                      <a:pt x="74" y="242"/>
                      <a:pt x="74" y="258"/>
                      <a:pt x="75" y="274"/>
                    </a:cubicBezTo>
                    <a:cubicBezTo>
                      <a:pt x="75" y="274"/>
                      <a:pt x="75" y="274"/>
                      <a:pt x="75" y="274"/>
                    </a:cubicBezTo>
                    <a:cubicBezTo>
                      <a:pt x="75" y="258"/>
                      <a:pt x="74" y="242"/>
                      <a:pt x="74" y="225"/>
                    </a:cubicBezTo>
                    <a:cubicBezTo>
                      <a:pt x="138" y="183"/>
                      <a:pt x="205" y="145"/>
                      <a:pt x="270" y="104"/>
                    </a:cubicBezTo>
                    <a:cubicBezTo>
                      <a:pt x="270" y="127"/>
                      <a:pt x="271" y="150"/>
                      <a:pt x="271" y="174"/>
                    </a:cubicBezTo>
                    <a:cubicBezTo>
                      <a:pt x="271" y="174"/>
                      <a:pt x="272" y="175"/>
                      <a:pt x="272" y="174"/>
                    </a:cubicBezTo>
                    <a:cubicBezTo>
                      <a:pt x="272" y="150"/>
                      <a:pt x="271" y="127"/>
                      <a:pt x="271" y="103"/>
                    </a:cubicBezTo>
                    <a:cubicBezTo>
                      <a:pt x="296" y="87"/>
                      <a:pt x="320" y="71"/>
                      <a:pt x="344" y="54"/>
                    </a:cubicBezTo>
                    <a:cubicBezTo>
                      <a:pt x="344" y="54"/>
                      <a:pt x="344" y="53"/>
                      <a:pt x="343"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5" name="îṣļîḑé-Freeform 584">
                <a:extLst>
                  <a:ext uri="{FF2B5EF4-FFF2-40B4-BE49-F238E27FC236}">
                    <a16:creationId xmlns:a16="http://schemas.microsoft.com/office/drawing/2014/main" id="{71D84605-E3C2-4D2A-86F6-AA49658CD788}"/>
                  </a:ext>
                </a:extLst>
              </p:cNvPr>
              <p:cNvSpPr>
                <a:spLocks/>
              </p:cNvSpPr>
              <p:nvPr/>
            </p:nvSpPr>
            <p:spPr bwMode="auto">
              <a:xfrm>
                <a:off x="4339" y="832"/>
                <a:ext cx="11" cy="193"/>
              </a:xfrm>
              <a:custGeom>
                <a:avLst/>
                <a:gdLst>
                  <a:gd name="T0" fmla="*/ 9 w 10"/>
                  <a:gd name="T1" fmla="*/ 0 h 176"/>
                  <a:gd name="T2" fmla="*/ 0 w 10"/>
                  <a:gd name="T3" fmla="*/ 175 h 176"/>
                  <a:gd name="T4" fmla="*/ 2 w 10"/>
                  <a:gd name="T5" fmla="*/ 175 h 176"/>
                  <a:gd name="T6" fmla="*/ 9 w 10"/>
                  <a:gd name="T7" fmla="*/ 0 h 176"/>
                  <a:gd name="T8" fmla="*/ 9 w 10"/>
                  <a:gd name="T9" fmla="*/ 0 h 176"/>
                </a:gdLst>
                <a:ahLst/>
                <a:cxnLst>
                  <a:cxn ang="0">
                    <a:pos x="T0" y="T1"/>
                  </a:cxn>
                  <a:cxn ang="0">
                    <a:pos x="T2" y="T3"/>
                  </a:cxn>
                  <a:cxn ang="0">
                    <a:pos x="T4" y="T5"/>
                  </a:cxn>
                  <a:cxn ang="0">
                    <a:pos x="T6" y="T7"/>
                  </a:cxn>
                  <a:cxn ang="0">
                    <a:pos x="T8" y="T9"/>
                  </a:cxn>
                </a:cxnLst>
                <a:rect l="0" t="0" r="r" b="b"/>
                <a:pathLst>
                  <a:path w="10" h="176">
                    <a:moveTo>
                      <a:pt x="9" y="0"/>
                    </a:moveTo>
                    <a:cubicBezTo>
                      <a:pt x="9" y="58"/>
                      <a:pt x="3" y="117"/>
                      <a:pt x="0" y="175"/>
                    </a:cubicBezTo>
                    <a:cubicBezTo>
                      <a:pt x="0" y="176"/>
                      <a:pt x="2" y="176"/>
                      <a:pt x="2" y="175"/>
                    </a:cubicBezTo>
                    <a:cubicBezTo>
                      <a:pt x="4" y="117"/>
                      <a:pt x="10" y="59"/>
                      <a:pt x="9" y="0"/>
                    </a:cubicBezTo>
                    <a:cubicBezTo>
                      <a:pt x="9" y="0"/>
                      <a:pt x="9" y="0"/>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6" name="îṣļîḑé-Freeform 585">
                <a:extLst>
                  <a:ext uri="{FF2B5EF4-FFF2-40B4-BE49-F238E27FC236}">
                    <a16:creationId xmlns:a16="http://schemas.microsoft.com/office/drawing/2014/main" id="{F8FC933B-46EA-4A69-A737-76E1A5FC908F}"/>
                  </a:ext>
                </a:extLst>
              </p:cNvPr>
              <p:cNvSpPr>
                <a:spLocks/>
              </p:cNvSpPr>
              <p:nvPr/>
            </p:nvSpPr>
            <p:spPr bwMode="auto">
              <a:xfrm>
                <a:off x="4193" y="767"/>
                <a:ext cx="6" cy="86"/>
              </a:xfrm>
              <a:custGeom>
                <a:avLst/>
                <a:gdLst>
                  <a:gd name="T0" fmla="*/ 4 w 6"/>
                  <a:gd name="T1" fmla="*/ 1 h 78"/>
                  <a:gd name="T2" fmla="*/ 4 w 6"/>
                  <a:gd name="T3" fmla="*/ 1 h 78"/>
                  <a:gd name="T4" fmla="*/ 0 w 6"/>
                  <a:gd name="T5" fmla="*/ 77 h 78"/>
                  <a:gd name="T6" fmla="*/ 1 w 6"/>
                  <a:gd name="T7" fmla="*/ 78 h 78"/>
                  <a:gd name="T8" fmla="*/ 4 w 6"/>
                  <a:gd name="T9" fmla="*/ 1 h 78"/>
                </a:gdLst>
                <a:ahLst/>
                <a:cxnLst>
                  <a:cxn ang="0">
                    <a:pos x="T0" y="T1"/>
                  </a:cxn>
                  <a:cxn ang="0">
                    <a:pos x="T2" y="T3"/>
                  </a:cxn>
                  <a:cxn ang="0">
                    <a:pos x="T4" y="T5"/>
                  </a:cxn>
                  <a:cxn ang="0">
                    <a:pos x="T6" y="T7"/>
                  </a:cxn>
                  <a:cxn ang="0">
                    <a:pos x="T8" y="T9"/>
                  </a:cxn>
                </a:cxnLst>
                <a:rect l="0" t="0" r="r" b="b"/>
                <a:pathLst>
                  <a:path w="6" h="78">
                    <a:moveTo>
                      <a:pt x="4" y="1"/>
                    </a:moveTo>
                    <a:cubicBezTo>
                      <a:pt x="4" y="0"/>
                      <a:pt x="4" y="0"/>
                      <a:pt x="4" y="1"/>
                    </a:cubicBezTo>
                    <a:cubicBezTo>
                      <a:pt x="5" y="26"/>
                      <a:pt x="3" y="52"/>
                      <a:pt x="0" y="77"/>
                    </a:cubicBezTo>
                    <a:cubicBezTo>
                      <a:pt x="0" y="78"/>
                      <a:pt x="1" y="78"/>
                      <a:pt x="1" y="78"/>
                    </a:cubicBezTo>
                    <a:cubicBezTo>
                      <a:pt x="4" y="52"/>
                      <a:pt x="6" y="26"/>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7" name="îṣļîḑé-Freeform 586">
                <a:extLst>
                  <a:ext uri="{FF2B5EF4-FFF2-40B4-BE49-F238E27FC236}">
                    <a16:creationId xmlns:a16="http://schemas.microsoft.com/office/drawing/2014/main" id="{2AC7A81A-D7F0-4848-869F-06141CD0521A}"/>
                  </a:ext>
                </a:extLst>
              </p:cNvPr>
              <p:cNvSpPr>
                <a:spLocks/>
              </p:cNvSpPr>
              <p:nvPr/>
            </p:nvSpPr>
            <p:spPr bwMode="auto">
              <a:xfrm>
                <a:off x="4203" y="777"/>
                <a:ext cx="7" cy="76"/>
              </a:xfrm>
              <a:custGeom>
                <a:avLst/>
                <a:gdLst>
                  <a:gd name="T0" fmla="*/ 6 w 7"/>
                  <a:gd name="T1" fmla="*/ 0 h 69"/>
                  <a:gd name="T2" fmla="*/ 0 w 7"/>
                  <a:gd name="T3" fmla="*/ 68 h 69"/>
                  <a:gd name="T4" fmla="*/ 0 w 7"/>
                  <a:gd name="T5" fmla="*/ 69 h 69"/>
                  <a:gd name="T6" fmla="*/ 7 w 7"/>
                  <a:gd name="T7" fmla="*/ 0 h 69"/>
                  <a:gd name="T8" fmla="*/ 6 w 7"/>
                  <a:gd name="T9" fmla="*/ 0 h 69"/>
                </a:gdLst>
                <a:ahLst/>
                <a:cxnLst>
                  <a:cxn ang="0">
                    <a:pos x="T0" y="T1"/>
                  </a:cxn>
                  <a:cxn ang="0">
                    <a:pos x="T2" y="T3"/>
                  </a:cxn>
                  <a:cxn ang="0">
                    <a:pos x="T4" y="T5"/>
                  </a:cxn>
                  <a:cxn ang="0">
                    <a:pos x="T6" y="T7"/>
                  </a:cxn>
                  <a:cxn ang="0">
                    <a:pos x="T8" y="T9"/>
                  </a:cxn>
                </a:cxnLst>
                <a:rect l="0" t="0" r="r" b="b"/>
                <a:pathLst>
                  <a:path w="7" h="69">
                    <a:moveTo>
                      <a:pt x="6" y="0"/>
                    </a:moveTo>
                    <a:cubicBezTo>
                      <a:pt x="5" y="23"/>
                      <a:pt x="1" y="45"/>
                      <a:pt x="0" y="68"/>
                    </a:cubicBezTo>
                    <a:cubicBezTo>
                      <a:pt x="0" y="69"/>
                      <a:pt x="0" y="69"/>
                      <a:pt x="0" y="69"/>
                    </a:cubicBezTo>
                    <a:cubicBezTo>
                      <a:pt x="2" y="46"/>
                      <a:pt x="5" y="23"/>
                      <a:pt x="7" y="0"/>
                    </a:cubicBezTo>
                    <a:cubicBezTo>
                      <a:pt x="7" y="0"/>
                      <a:pt x="6"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8" name="îṣļîḑé-Freeform 587">
                <a:extLst>
                  <a:ext uri="{FF2B5EF4-FFF2-40B4-BE49-F238E27FC236}">
                    <a16:creationId xmlns:a16="http://schemas.microsoft.com/office/drawing/2014/main" id="{996AE0B7-3D50-414A-85A6-BB30116375E2}"/>
                  </a:ext>
                </a:extLst>
              </p:cNvPr>
              <p:cNvSpPr>
                <a:spLocks/>
              </p:cNvSpPr>
              <p:nvPr/>
            </p:nvSpPr>
            <p:spPr bwMode="auto">
              <a:xfrm>
                <a:off x="4218" y="780"/>
                <a:ext cx="4" cy="109"/>
              </a:xfrm>
              <a:custGeom>
                <a:avLst/>
                <a:gdLst>
                  <a:gd name="T0" fmla="*/ 4 w 4"/>
                  <a:gd name="T1" fmla="*/ 0 h 99"/>
                  <a:gd name="T2" fmla="*/ 0 w 4"/>
                  <a:gd name="T3" fmla="*/ 99 h 99"/>
                  <a:gd name="T4" fmla="*/ 1 w 4"/>
                  <a:gd name="T5" fmla="*/ 99 h 99"/>
                  <a:gd name="T6" fmla="*/ 4 w 4"/>
                  <a:gd name="T7" fmla="*/ 0 h 99"/>
                  <a:gd name="T8" fmla="*/ 4 w 4"/>
                  <a:gd name="T9" fmla="*/ 0 h 99"/>
                </a:gdLst>
                <a:ahLst/>
                <a:cxnLst>
                  <a:cxn ang="0">
                    <a:pos x="T0" y="T1"/>
                  </a:cxn>
                  <a:cxn ang="0">
                    <a:pos x="T2" y="T3"/>
                  </a:cxn>
                  <a:cxn ang="0">
                    <a:pos x="T4" y="T5"/>
                  </a:cxn>
                  <a:cxn ang="0">
                    <a:pos x="T6" y="T7"/>
                  </a:cxn>
                  <a:cxn ang="0">
                    <a:pos x="T8" y="T9"/>
                  </a:cxn>
                </a:cxnLst>
                <a:rect l="0" t="0" r="r" b="b"/>
                <a:pathLst>
                  <a:path w="4" h="99">
                    <a:moveTo>
                      <a:pt x="4" y="0"/>
                    </a:moveTo>
                    <a:cubicBezTo>
                      <a:pt x="1" y="33"/>
                      <a:pt x="0" y="66"/>
                      <a:pt x="0" y="99"/>
                    </a:cubicBezTo>
                    <a:cubicBezTo>
                      <a:pt x="0" y="99"/>
                      <a:pt x="1" y="99"/>
                      <a:pt x="1" y="99"/>
                    </a:cubicBezTo>
                    <a:cubicBezTo>
                      <a:pt x="1" y="66"/>
                      <a:pt x="1" y="33"/>
                      <a:pt x="4" y="0"/>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9" name="îṣļîḑé-Freeform 588">
                <a:extLst>
                  <a:ext uri="{FF2B5EF4-FFF2-40B4-BE49-F238E27FC236}">
                    <a16:creationId xmlns:a16="http://schemas.microsoft.com/office/drawing/2014/main" id="{79E2A9DF-D057-43BE-9488-7693E18E167D}"/>
                  </a:ext>
                </a:extLst>
              </p:cNvPr>
              <p:cNvSpPr>
                <a:spLocks/>
              </p:cNvSpPr>
              <p:nvPr/>
            </p:nvSpPr>
            <p:spPr bwMode="auto">
              <a:xfrm>
                <a:off x="4229" y="793"/>
                <a:ext cx="7" cy="104"/>
              </a:xfrm>
              <a:custGeom>
                <a:avLst/>
                <a:gdLst>
                  <a:gd name="T0" fmla="*/ 6 w 6"/>
                  <a:gd name="T1" fmla="*/ 0 h 94"/>
                  <a:gd name="T2" fmla="*/ 1 w 6"/>
                  <a:gd name="T3" fmla="*/ 93 h 94"/>
                  <a:gd name="T4" fmla="*/ 1 w 6"/>
                  <a:gd name="T5" fmla="*/ 94 h 94"/>
                  <a:gd name="T6" fmla="*/ 6 w 6"/>
                  <a:gd name="T7" fmla="*/ 0 h 94"/>
                  <a:gd name="T8" fmla="*/ 6 w 6"/>
                  <a:gd name="T9" fmla="*/ 0 h 94"/>
                </a:gdLst>
                <a:ahLst/>
                <a:cxnLst>
                  <a:cxn ang="0">
                    <a:pos x="T0" y="T1"/>
                  </a:cxn>
                  <a:cxn ang="0">
                    <a:pos x="T2" y="T3"/>
                  </a:cxn>
                  <a:cxn ang="0">
                    <a:pos x="T4" y="T5"/>
                  </a:cxn>
                  <a:cxn ang="0">
                    <a:pos x="T6" y="T7"/>
                  </a:cxn>
                  <a:cxn ang="0">
                    <a:pos x="T8" y="T9"/>
                  </a:cxn>
                </a:cxnLst>
                <a:rect l="0" t="0" r="r" b="b"/>
                <a:pathLst>
                  <a:path w="6" h="94">
                    <a:moveTo>
                      <a:pt x="6" y="0"/>
                    </a:moveTo>
                    <a:cubicBezTo>
                      <a:pt x="2" y="31"/>
                      <a:pt x="0" y="62"/>
                      <a:pt x="1" y="93"/>
                    </a:cubicBezTo>
                    <a:cubicBezTo>
                      <a:pt x="1" y="94"/>
                      <a:pt x="1" y="94"/>
                      <a:pt x="1" y="94"/>
                    </a:cubicBezTo>
                    <a:cubicBezTo>
                      <a:pt x="1" y="62"/>
                      <a:pt x="3" y="31"/>
                      <a:pt x="6" y="0"/>
                    </a:cubicBezTo>
                    <a:cubicBezTo>
                      <a:pt x="6" y="0"/>
                      <a:pt x="6"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0" name="îṣļîḑé-Freeform 589">
                <a:extLst>
                  <a:ext uri="{FF2B5EF4-FFF2-40B4-BE49-F238E27FC236}">
                    <a16:creationId xmlns:a16="http://schemas.microsoft.com/office/drawing/2014/main" id="{25A79A9F-3BCA-444E-A6C3-EFFE23F5AEE1}"/>
                  </a:ext>
                </a:extLst>
              </p:cNvPr>
              <p:cNvSpPr>
                <a:spLocks/>
              </p:cNvSpPr>
              <p:nvPr/>
            </p:nvSpPr>
            <p:spPr bwMode="auto">
              <a:xfrm>
                <a:off x="4178" y="742"/>
                <a:ext cx="145" cy="232"/>
              </a:xfrm>
              <a:custGeom>
                <a:avLst/>
                <a:gdLst>
                  <a:gd name="T0" fmla="*/ 130 w 131"/>
                  <a:gd name="T1" fmla="*/ 107 h 211"/>
                  <a:gd name="T2" fmla="*/ 117 w 131"/>
                  <a:gd name="T3" fmla="*/ 96 h 211"/>
                  <a:gd name="T4" fmla="*/ 117 w 131"/>
                  <a:gd name="T5" fmla="*/ 95 h 211"/>
                  <a:gd name="T6" fmla="*/ 117 w 131"/>
                  <a:gd name="T7" fmla="*/ 95 h 211"/>
                  <a:gd name="T8" fmla="*/ 102 w 131"/>
                  <a:gd name="T9" fmla="*/ 83 h 211"/>
                  <a:gd name="T10" fmla="*/ 102 w 131"/>
                  <a:gd name="T11" fmla="*/ 82 h 211"/>
                  <a:gd name="T12" fmla="*/ 102 w 131"/>
                  <a:gd name="T13" fmla="*/ 82 h 211"/>
                  <a:gd name="T14" fmla="*/ 102 w 131"/>
                  <a:gd name="T15" fmla="*/ 83 h 211"/>
                  <a:gd name="T16" fmla="*/ 89 w 131"/>
                  <a:gd name="T17" fmla="*/ 72 h 211"/>
                  <a:gd name="T18" fmla="*/ 91 w 131"/>
                  <a:gd name="T19" fmla="*/ 60 h 211"/>
                  <a:gd name="T20" fmla="*/ 90 w 131"/>
                  <a:gd name="T21" fmla="*/ 60 h 211"/>
                  <a:gd name="T22" fmla="*/ 89 w 131"/>
                  <a:gd name="T23" fmla="*/ 72 h 211"/>
                  <a:gd name="T24" fmla="*/ 77 w 131"/>
                  <a:gd name="T25" fmla="*/ 62 h 211"/>
                  <a:gd name="T26" fmla="*/ 77 w 131"/>
                  <a:gd name="T27" fmla="*/ 57 h 211"/>
                  <a:gd name="T28" fmla="*/ 77 w 131"/>
                  <a:gd name="T29" fmla="*/ 57 h 211"/>
                  <a:gd name="T30" fmla="*/ 76 w 131"/>
                  <a:gd name="T31" fmla="*/ 62 h 211"/>
                  <a:gd name="T32" fmla="*/ 4 w 131"/>
                  <a:gd name="T33" fmla="*/ 4 h 211"/>
                  <a:gd name="T34" fmla="*/ 4 w 131"/>
                  <a:gd name="T35" fmla="*/ 0 h 211"/>
                  <a:gd name="T36" fmla="*/ 3 w 131"/>
                  <a:gd name="T37" fmla="*/ 0 h 211"/>
                  <a:gd name="T38" fmla="*/ 0 w 131"/>
                  <a:gd name="T39" fmla="*/ 80 h 211"/>
                  <a:gd name="T40" fmla="*/ 1 w 131"/>
                  <a:gd name="T41" fmla="*/ 81 h 211"/>
                  <a:gd name="T42" fmla="*/ 4 w 131"/>
                  <a:gd name="T43" fmla="*/ 4 h 211"/>
                  <a:gd name="T44" fmla="*/ 62 w 131"/>
                  <a:gd name="T45" fmla="*/ 51 h 211"/>
                  <a:gd name="T46" fmla="*/ 60 w 131"/>
                  <a:gd name="T47" fmla="*/ 150 h 211"/>
                  <a:gd name="T48" fmla="*/ 61 w 131"/>
                  <a:gd name="T49" fmla="*/ 151 h 211"/>
                  <a:gd name="T50" fmla="*/ 62 w 131"/>
                  <a:gd name="T51" fmla="*/ 51 h 211"/>
                  <a:gd name="T52" fmla="*/ 76 w 131"/>
                  <a:gd name="T53" fmla="*/ 62 h 211"/>
                  <a:gd name="T54" fmla="*/ 71 w 131"/>
                  <a:gd name="T55" fmla="*/ 157 h 211"/>
                  <a:gd name="T56" fmla="*/ 72 w 131"/>
                  <a:gd name="T57" fmla="*/ 157 h 211"/>
                  <a:gd name="T58" fmla="*/ 77 w 131"/>
                  <a:gd name="T59" fmla="*/ 63 h 211"/>
                  <a:gd name="T60" fmla="*/ 89 w 131"/>
                  <a:gd name="T61" fmla="*/ 73 h 211"/>
                  <a:gd name="T62" fmla="*/ 83 w 131"/>
                  <a:gd name="T63" fmla="*/ 177 h 211"/>
                  <a:gd name="T64" fmla="*/ 84 w 131"/>
                  <a:gd name="T65" fmla="*/ 177 h 211"/>
                  <a:gd name="T66" fmla="*/ 89 w 131"/>
                  <a:gd name="T67" fmla="*/ 73 h 211"/>
                  <a:gd name="T68" fmla="*/ 101 w 131"/>
                  <a:gd name="T69" fmla="*/ 83 h 211"/>
                  <a:gd name="T70" fmla="*/ 100 w 131"/>
                  <a:gd name="T71" fmla="*/ 190 h 211"/>
                  <a:gd name="T72" fmla="*/ 101 w 131"/>
                  <a:gd name="T73" fmla="*/ 191 h 211"/>
                  <a:gd name="T74" fmla="*/ 102 w 131"/>
                  <a:gd name="T75" fmla="*/ 84 h 211"/>
                  <a:gd name="T76" fmla="*/ 117 w 131"/>
                  <a:gd name="T77" fmla="*/ 96 h 211"/>
                  <a:gd name="T78" fmla="*/ 113 w 131"/>
                  <a:gd name="T79" fmla="*/ 211 h 211"/>
                  <a:gd name="T80" fmla="*/ 114 w 131"/>
                  <a:gd name="T81" fmla="*/ 211 h 211"/>
                  <a:gd name="T82" fmla="*/ 117 w 131"/>
                  <a:gd name="T83" fmla="*/ 96 h 211"/>
                  <a:gd name="T84" fmla="*/ 130 w 131"/>
                  <a:gd name="T85" fmla="*/ 107 h 211"/>
                  <a:gd name="T86" fmla="*/ 130 w 131"/>
                  <a:gd name="T87" fmla="*/ 10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 h="211">
                    <a:moveTo>
                      <a:pt x="130" y="107"/>
                    </a:moveTo>
                    <a:cubicBezTo>
                      <a:pt x="126" y="103"/>
                      <a:pt x="122" y="100"/>
                      <a:pt x="117" y="96"/>
                    </a:cubicBezTo>
                    <a:cubicBezTo>
                      <a:pt x="117" y="96"/>
                      <a:pt x="117" y="96"/>
                      <a:pt x="117" y="95"/>
                    </a:cubicBezTo>
                    <a:cubicBezTo>
                      <a:pt x="117" y="95"/>
                      <a:pt x="117" y="95"/>
                      <a:pt x="117" y="95"/>
                    </a:cubicBezTo>
                    <a:cubicBezTo>
                      <a:pt x="112" y="91"/>
                      <a:pt x="107" y="87"/>
                      <a:pt x="102" y="83"/>
                    </a:cubicBezTo>
                    <a:cubicBezTo>
                      <a:pt x="102" y="83"/>
                      <a:pt x="102" y="82"/>
                      <a:pt x="102" y="82"/>
                    </a:cubicBezTo>
                    <a:cubicBezTo>
                      <a:pt x="102" y="82"/>
                      <a:pt x="102" y="81"/>
                      <a:pt x="102" y="82"/>
                    </a:cubicBezTo>
                    <a:cubicBezTo>
                      <a:pt x="102" y="82"/>
                      <a:pt x="102" y="82"/>
                      <a:pt x="102" y="83"/>
                    </a:cubicBezTo>
                    <a:cubicBezTo>
                      <a:pt x="97" y="79"/>
                      <a:pt x="93" y="76"/>
                      <a:pt x="89" y="72"/>
                    </a:cubicBezTo>
                    <a:cubicBezTo>
                      <a:pt x="90" y="68"/>
                      <a:pt x="90" y="64"/>
                      <a:pt x="91" y="60"/>
                    </a:cubicBezTo>
                    <a:cubicBezTo>
                      <a:pt x="91" y="60"/>
                      <a:pt x="90" y="60"/>
                      <a:pt x="90" y="60"/>
                    </a:cubicBezTo>
                    <a:cubicBezTo>
                      <a:pt x="90" y="64"/>
                      <a:pt x="89" y="68"/>
                      <a:pt x="89" y="72"/>
                    </a:cubicBezTo>
                    <a:cubicBezTo>
                      <a:pt x="85" y="69"/>
                      <a:pt x="81" y="65"/>
                      <a:pt x="77" y="62"/>
                    </a:cubicBezTo>
                    <a:cubicBezTo>
                      <a:pt x="77" y="60"/>
                      <a:pt x="77" y="59"/>
                      <a:pt x="77" y="57"/>
                    </a:cubicBezTo>
                    <a:cubicBezTo>
                      <a:pt x="77" y="57"/>
                      <a:pt x="77" y="57"/>
                      <a:pt x="77" y="57"/>
                    </a:cubicBezTo>
                    <a:cubicBezTo>
                      <a:pt x="77" y="59"/>
                      <a:pt x="76" y="60"/>
                      <a:pt x="76" y="62"/>
                    </a:cubicBezTo>
                    <a:cubicBezTo>
                      <a:pt x="52" y="42"/>
                      <a:pt x="28" y="22"/>
                      <a:pt x="4" y="4"/>
                    </a:cubicBezTo>
                    <a:cubicBezTo>
                      <a:pt x="4" y="3"/>
                      <a:pt x="4" y="1"/>
                      <a:pt x="4" y="0"/>
                    </a:cubicBezTo>
                    <a:cubicBezTo>
                      <a:pt x="4" y="0"/>
                      <a:pt x="3" y="0"/>
                      <a:pt x="3" y="0"/>
                    </a:cubicBezTo>
                    <a:cubicBezTo>
                      <a:pt x="3" y="27"/>
                      <a:pt x="1" y="54"/>
                      <a:pt x="0" y="80"/>
                    </a:cubicBezTo>
                    <a:cubicBezTo>
                      <a:pt x="0" y="81"/>
                      <a:pt x="1" y="81"/>
                      <a:pt x="1" y="81"/>
                    </a:cubicBezTo>
                    <a:cubicBezTo>
                      <a:pt x="2" y="55"/>
                      <a:pt x="4" y="30"/>
                      <a:pt x="4" y="4"/>
                    </a:cubicBezTo>
                    <a:cubicBezTo>
                      <a:pt x="23" y="19"/>
                      <a:pt x="43" y="35"/>
                      <a:pt x="62" y="51"/>
                    </a:cubicBezTo>
                    <a:cubicBezTo>
                      <a:pt x="62" y="84"/>
                      <a:pt x="60" y="117"/>
                      <a:pt x="60" y="150"/>
                    </a:cubicBezTo>
                    <a:cubicBezTo>
                      <a:pt x="60" y="151"/>
                      <a:pt x="61" y="151"/>
                      <a:pt x="61" y="151"/>
                    </a:cubicBezTo>
                    <a:cubicBezTo>
                      <a:pt x="61" y="117"/>
                      <a:pt x="62" y="84"/>
                      <a:pt x="62" y="51"/>
                    </a:cubicBezTo>
                    <a:cubicBezTo>
                      <a:pt x="67" y="55"/>
                      <a:pt x="71" y="58"/>
                      <a:pt x="76" y="62"/>
                    </a:cubicBezTo>
                    <a:cubicBezTo>
                      <a:pt x="73" y="94"/>
                      <a:pt x="71" y="125"/>
                      <a:pt x="71" y="157"/>
                    </a:cubicBezTo>
                    <a:cubicBezTo>
                      <a:pt x="71" y="158"/>
                      <a:pt x="72" y="158"/>
                      <a:pt x="72" y="157"/>
                    </a:cubicBezTo>
                    <a:cubicBezTo>
                      <a:pt x="73" y="126"/>
                      <a:pt x="74" y="94"/>
                      <a:pt x="77" y="63"/>
                    </a:cubicBezTo>
                    <a:cubicBezTo>
                      <a:pt x="81" y="66"/>
                      <a:pt x="85" y="69"/>
                      <a:pt x="89" y="73"/>
                    </a:cubicBezTo>
                    <a:cubicBezTo>
                      <a:pt x="85" y="107"/>
                      <a:pt x="83" y="142"/>
                      <a:pt x="83" y="177"/>
                    </a:cubicBezTo>
                    <a:cubicBezTo>
                      <a:pt x="83" y="177"/>
                      <a:pt x="84" y="178"/>
                      <a:pt x="84" y="177"/>
                    </a:cubicBezTo>
                    <a:cubicBezTo>
                      <a:pt x="85" y="142"/>
                      <a:pt x="86" y="108"/>
                      <a:pt x="89" y="73"/>
                    </a:cubicBezTo>
                    <a:cubicBezTo>
                      <a:pt x="93" y="77"/>
                      <a:pt x="97" y="80"/>
                      <a:pt x="101" y="83"/>
                    </a:cubicBezTo>
                    <a:cubicBezTo>
                      <a:pt x="98" y="119"/>
                      <a:pt x="98" y="155"/>
                      <a:pt x="100" y="190"/>
                    </a:cubicBezTo>
                    <a:cubicBezTo>
                      <a:pt x="100" y="191"/>
                      <a:pt x="101" y="191"/>
                      <a:pt x="101" y="191"/>
                    </a:cubicBezTo>
                    <a:cubicBezTo>
                      <a:pt x="99" y="155"/>
                      <a:pt x="99" y="119"/>
                      <a:pt x="102" y="84"/>
                    </a:cubicBezTo>
                    <a:cubicBezTo>
                      <a:pt x="107" y="88"/>
                      <a:pt x="112" y="92"/>
                      <a:pt x="117" y="96"/>
                    </a:cubicBezTo>
                    <a:cubicBezTo>
                      <a:pt x="111" y="134"/>
                      <a:pt x="110" y="172"/>
                      <a:pt x="113" y="211"/>
                    </a:cubicBezTo>
                    <a:cubicBezTo>
                      <a:pt x="113" y="211"/>
                      <a:pt x="114" y="211"/>
                      <a:pt x="114" y="211"/>
                    </a:cubicBezTo>
                    <a:cubicBezTo>
                      <a:pt x="111" y="172"/>
                      <a:pt x="112" y="134"/>
                      <a:pt x="117" y="96"/>
                    </a:cubicBezTo>
                    <a:cubicBezTo>
                      <a:pt x="122" y="100"/>
                      <a:pt x="126" y="104"/>
                      <a:pt x="130" y="107"/>
                    </a:cubicBezTo>
                    <a:cubicBezTo>
                      <a:pt x="130" y="107"/>
                      <a:pt x="131" y="107"/>
                      <a:pt x="130" y="10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1" name="îṣļîḑé-Freeform 590">
                <a:extLst>
                  <a:ext uri="{FF2B5EF4-FFF2-40B4-BE49-F238E27FC236}">
                    <a16:creationId xmlns:a16="http://schemas.microsoft.com/office/drawing/2014/main" id="{3585C49F-1A9F-423D-A59C-767E056CCFE7}"/>
                  </a:ext>
                </a:extLst>
              </p:cNvPr>
              <p:cNvSpPr>
                <a:spLocks/>
              </p:cNvSpPr>
              <p:nvPr/>
            </p:nvSpPr>
            <p:spPr bwMode="auto">
              <a:xfrm>
                <a:off x="3258" y="1"/>
                <a:ext cx="312" cy="404"/>
              </a:xfrm>
              <a:custGeom>
                <a:avLst/>
                <a:gdLst>
                  <a:gd name="T0" fmla="*/ 283 w 283"/>
                  <a:gd name="T1" fmla="*/ 356 h 367"/>
                  <a:gd name="T2" fmla="*/ 251 w 283"/>
                  <a:gd name="T3" fmla="*/ 328 h 367"/>
                  <a:gd name="T4" fmla="*/ 250 w 283"/>
                  <a:gd name="T5" fmla="*/ 219 h 367"/>
                  <a:gd name="T6" fmla="*/ 249 w 283"/>
                  <a:gd name="T7" fmla="*/ 219 h 367"/>
                  <a:gd name="T8" fmla="*/ 250 w 283"/>
                  <a:gd name="T9" fmla="*/ 327 h 367"/>
                  <a:gd name="T10" fmla="*/ 37 w 283"/>
                  <a:gd name="T11" fmla="*/ 132 h 367"/>
                  <a:gd name="T12" fmla="*/ 34 w 283"/>
                  <a:gd name="T13" fmla="*/ 1 h 367"/>
                  <a:gd name="T14" fmla="*/ 34 w 283"/>
                  <a:gd name="T15" fmla="*/ 1 h 367"/>
                  <a:gd name="T16" fmla="*/ 36 w 283"/>
                  <a:gd name="T17" fmla="*/ 131 h 367"/>
                  <a:gd name="T18" fmla="*/ 1 w 283"/>
                  <a:gd name="T19" fmla="*/ 97 h 367"/>
                  <a:gd name="T20" fmla="*/ 1 w 283"/>
                  <a:gd name="T21" fmla="*/ 98 h 367"/>
                  <a:gd name="T22" fmla="*/ 36 w 283"/>
                  <a:gd name="T23" fmla="*/ 132 h 367"/>
                  <a:gd name="T24" fmla="*/ 37 w 283"/>
                  <a:gd name="T25" fmla="*/ 189 h 367"/>
                  <a:gd name="T26" fmla="*/ 38 w 283"/>
                  <a:gd name="T27" fmla="*/ 189 h 367"/>
                  <a:gd name="T28" fmla="*/ 37 w 283"/>
                  <a:gd name="T29" fmla="*/ 133 h 367"/>
                  <a:gd name="T30" fmla="*/ 250 w 283"/>
                  <a:gd name="T31" fmla="*/ 328 h 367"/>
                  <a:gd name="T32" fmla="*/ 247 w 283"/>
                  <a:gd name="T33" fmla="*/ 366 h 367"/>
                  <a:gd name="T34" fmla="*/ 248 w 283"/>
                  <a:gd name="T35" fmla="*/ 366 h 367"/>
                  <a:gd name="T36" fmla="*/ 251 w 283"/>
                  <a:gd name="T37" fmla="*/ 329 h 367"/>
                  <a:gd name="T38" fmla="*/ 283 w 283"/>
                  <a:gd name="T39" fmla="*/ 357 h 367"/>
                  <a:gd name="T40" fmla="*/ 283 w 283"/>
                  <a:gd name="T41" fmla="*/ 35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3" h="367">
                    <a:moveTo>
                      <a:pt x="283" y="356"/>
                    </a:moveTo>
                    <a:cubicBezTo>
                      <a:pt x="272" y="346"/>
                      <a:pt x="262" y="337"/>
                      <a:pt x="251" y="328"/>
                    </a:cubicBezTo>
                    <a:cubicBezTo>
                      <a:pt x="253" y="292"/>
                      <a:pt x="252" y="255"/>
                      <a:pt x="250" y="219"/>
                    </a:cubicBezTo>
                    <a:cubicBezTo>
                      <a:pt x="250" y="219"/>
                      <a:pt x="249" y="219"/>
                      <a:pt x="249" y="219"/>
                    </a:cubicBezTo>
                    <a:cubicBezTo>
                      <a:pt x="251" y="255"/>
                      <a:pt x="252" y="291"/>
                      <a:pt x="250" y="327"/>
                    </a:cubicBezTo>
                    <a:cubicBezTo>
                      <a:pt x="178" y="263"/>
                      <a:pt x="106" y="198"/>
                      <a:pt x="37" y="132"/>
                    </a:cubicBezTo>
                    <a:cubicBezTo>
                      <a:pt x="36" y="88"/>
                      <a:pt x="36" y="45"/>
                      <a:pt x="34" y="1"/>
                    </a:cubicBezTo>
                    <a:cubicBezTo>
                      <a:pt x="34" y="0"/>
                      <a:pt x="34" y="0"/>
                      <a:pt x="34" y="1"/>
                    </a:cubicBezTo>
                    <a:cubicBezTo>
                      <a:pt x="35" y="44"/>
                      <a:pt x="35" y="88"/>
                      <a:pt x="36" y="131"/>
                    </a:cubicBezTo>
                    <a:cubicBezTo>
                      <a:pt x="24" y="120"/>
                      <a:pt x="12" y="109"/>
                      <a:pt x="1" y="97"/>
                    </a:cubicBezTo>
                    <a:cubicBezTo>
                      <a:pt x="1" y="97"/>
                      <a:pt x="0" y="97"/>
                      <a:pt x="1" y="98"/>
                    </a:cubicBezTo>
                    <a:cubicBezTo>
                      <a:pt x="12" y="109"/>
                      <a:pt x="24" y="121"/>
                      <a:pt x="36" y="132"/>
                    </a:cubicBezTo>
                    <a:cubicBezTo>
                      <a:pt x="36" y="151"/>
                      <a:pt x="36" y="170"/>
                      <a:pt x="37" y="189"/>
                    </a:cubicBezTo>
                    <a:cubicBezTo>
                      <a:pt x="37" y="190"/>
                      <a:pt x="38" y="190"/>
                      <a:pt x="38" y="189"/>
                    </a:cubicBezTo>
                    <a:cubicBezTo>
                      <a:pt x="37" y="171"/>
                      <a:pt x="37" y="152"/>
                      <a:pt x="37" y="133"/>
                    </a:cubicBezTo>
                    <a:cubicBezTo>
                      <a:pt x="106" y="200"/>
                      <a:pt x="178" y="265"/>
                      <a:pt x="250" y="328"/>
                    </a:cubicBezTo>
                    <a:cubicBezTo>
                      <a:pt x="249" y="341"/>
                      <a:pt x="248" y="353"/>
                      <a:pt x="247" y="366"/>
                    </a:cubicBezTo>
                    <a:cubicBezTo>
                      <a:pt x="247" y="367"/>
                      <a:pt x="248" y="367"/>
                      <a:pt x="248" y="366"/>
                    </a:cubicBezTo>
                    <a:cubicBezTo>
                      <a:pt x="249" y="354"/>
                      <a:pt x="250" y="341"/>
                      <a:pt x="251" y="329"/>
                    </a:cubicBezTo>
                    <a:cubicBezTo>
                      <a:pt x="262" y="338"/>
                      <a:pt x="272" y="347"/>
                      <a:pt x="283" y="357"/>
                    </a:cubicBezTo>
                    <a:cubicBezTo>
                      <a:pt x="283" y="357"/>
                      <a:pt x="283" y="356"/>
                      <a:pt x="283" y="3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2" name="îṣļîḑé-Freeform 591">
                <a:extLst>
                  <a:ext uri="{FF2B5EF4-FFF2-40B4-BE49-F238E27FC236}">
                    <a16:creationId xmlns:a16="http://schemas.microsoft.com/office/drawing/2014/main" id="{3EC628A9-7765-4FDA-9001-34F3525A3E23}"/>
                  </a:ext>
                </a:extLst>
              </p:cNvPr>
              <p:cNvSpPr>
                <a:spLocks/>
              </p:cNvSpPr>
              <p:nvPr/>
            </p:nvSpPr>
            <p:spPr bwMode="auto">
              <a:xfrm>
                <a:off x="2966" y="357"/>
                <a:ext cx="7" cy="152"/>
              </a:xfrm>
              <a:custGeom>
                <a:avLst/>
                <a:gdLst>
                  <a:gd name="T0" fmla="*/ 1 w 6"/>
                  <a:gd name="T1" fmla="*/ 0 h 139"/>
                  <a:gd name="T2" fmla="*/ 0 w 6"/>
                  <a:gd name="T3" fmla="*/ 0 h 139"/>
                  <a:gd name="T4" fmla="*/ 3 w 6"/>
                  <a:gd name="T5" fmla="*/ 138 h 139"/>
                  <a:gd name="T6" fmla="*/ 4 w 6"/>
                  <a:gd name="T7" fmla="*/ 138 h 139"/>
                  <a:gd name="T8" fmla="*/ 1 w 6"/>
                  <a:gd name="T9" fmla="*/ 0 h 139"/>
                </a:gdLst>
                <a:ahLst/>
                <a:cxnLst>
                  <a:cxn ang="0">
                    <a:pos x="T0" y="T1"/>
                  </a:cxn>
                  <a:cxn ang="0">
                    <a:pos x="T2" y="T3"/>
                  </a:cxn>
                  <a:cxn ang="0">
                    <a:pos x="T4" y="T5"/>
                  </a:cxn>
                  <a:cxn ang="0">
                    <a:pos x="T6" y="T7"/>
                  </a:cxn>
                  <a:cxn ang="0">
                    <a:pos x="T8" y="T9"/>
                  </a:cxn>
                </a:cxnLst>
                <a:rect l="0" t="0" r="r" b="b"/>
                <a:pathLst>
                  <a:path w="6" h="139">
                    <a:moveTo>
                      <a:pt x="1" y="0"/>
                    </a:moveTo>
                    <a:cubicBezTo>
                      <a:pt x="1" y="0"/>
                      <a:pt x="0" y="0"/>
                      <a:pt x="0" y="0"/>
                    </a:cubicBezTo>
                    <a:cubicBezTo>
                      <a:pt x="3" y="46"/>
                      <a:pt x="5" y="92"/>
                      <a:pt x="3" y="138"/>
                    </a:cubicBezTo>
                    <a:cubicBezTo>
                      <a:pt x="3" y="139"/>
                      <a:pt x="4" y="139"/>
                      <a:pt x="4" y="138"/>
                    </a:cubicBezTo>
                    <a:cubicBezTo>
                      <a:pt x="6" y="92"/>
                      <a:pt x="5" y="46"/>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3" name="îṣļîḑé-Freeform 592">
                <a:extLst>
                  <a:ext uri="{FF2B5EF4-FFF2-40B4-BE49-F238E27FC236}">
                    <a16:creationId xmlns:a16="http://schemas.microsoft.com/office/drawing/2014/main" id="{5E71629D-77ED-42BA-B724-A82708291DAF}"/>
                  </a:ext>
                </a:extLst>
              </p:cNvPr>
              <p:cNvSpPr>
                <a:spLocks/>
              </p:cNvSpPr>
              <p:nvPr/>
            </p:nvSpPr>
            <p:spPr bwMode="auto">
              <a:xfrm>
                <a:off x="2848" y="501"/>
                <a:ext cx="207" cy="157"/>
              </a:xfrm>
              <a:custGeom>
                <a:avLst/>
                <a:gdLst>
                  <a:gd name="T0" fmla="*/ 187 w 188"/>
                  <a:gd name="T1" fmla="*/ 0 h 143"/>
                  <a:gd name="T2" fmla="*/ 1 w 188"/>
                  <a:gd name="T3" fmla="*/ 142 h 143"/>
                  <a:gd name="T4" fmla="*/ 1 w 188"/>
                  <a:gd name="T5" fmla="*/ 143 h 143"/>
                  <a:gd name="T6" fmla="*/ 188 w 188"/>
                  <a:gd name="T7" fmla="*/ 1 h 143"/>
                  <a:gd name="T8" fmla="*/ 187 w 188"/>
                  <a:gd name="T9" fmla="*/ 0 h 143"/>
                </a:gdLst>
                <a:ahLst/>
                <a:cxnLst>
                  <a:cxn ang="0">
                    <a:pos x="T0" y="T1"/>
                  </a:cxn>
                  <a:cxn ang="0">
                    <a:pos x="T2" y="T3"/>
                  </a:cxn>
                  <a:cxn ang="0">
                    <a:pos x="T4" y="T5"/>
                  </a:cxn>
                  <a:cxn ang="0">
                    <a:pos x="T6" y="T7"/>
                  </a:cxn>
                  <a:cxn ang="0">
                    <a:pos x="T8" y="T9"/>
                  </a:cxn>
                </a:cxnLst>
                <a:rect l="0" t="0" r="r" b="b"/>
                <a:pathLst>
                  <a:path w="188" h="143">
                    <a:moveTo>
                      <a:pt x="187" y="0"/>
                    </a:moveTo>
                    <a:cubicBezTo>
                      <a:pt x="123" y="46"/>
                      <a:pt x="63" y="96"/>
                      <a:pt x="1" y="142"/>
                    </a:cubicBezTo>
                    <a:cubicBezTo>
                      <a:pt x="0" y="143"/>
                      <a:pt x="1" y="143"/>
                      <a:pt x="1" y="143"/>
                    </a:cubicBezTo>
                    <a:cubicBezTo>
                      <a:pt x="64" y="96"/>
                      <a:pt x="124" y="46"/>
                      <a:pt x="188" y="1"/>
                    </a:cubicBezTo>
                    <a:cubicBezTo>
                      <a:pt x="188" y="1"/>
                      <a:pt x="188" y="0"/>
                      <a:pt x="18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4" name="îṣļîḑé-Freeform 593">
                <a:extLst>
                  <a:ext uri="{FF2B5EF4-FFF2-40B4-BE49-F238E27FC236}">
                    <a16:creationId xmlns:a16="http://schemas.microsoft.com/office/drawing/2014/main" id="{36D59724-064D-484C-8658-95AF6C06842C}"/>
                  </a:ext>
                </a:extLst>
              </p:cNvPr>
              <p:cNvSpPr>
                <a:spLocks/>
              </p:cNvSpPr>
              <p:nvPr/>
            </p:nvSpPr>
            <p:spPr bwMode="auto">
              <a:xfrm>
                <a:off x="3623" y="921"/>
                <a:ext cx="380" cy="210"/>
              </a:xfrm>
              <a:custGeom>
                <a:avLst/>
                <a:gdLst>
                  <a:gd name="T0" fmla="*/ 344 w 345"/>
                  <a:gd name="T1" fmla="*/ 1 h 191"/>
                  <a:gd name="T2" fmla="*/ 177 w 345"/>
                  <a:gd name="T3" fmla="*/ 97 h 191"/>
                  <a:gd name="T4" fmla="*/ 0 w 345"/>
                  <a:gd name="T5" fmla="*/ 191 h 191"/>
                  <a:gd name="T6" fmla="*/ 0 w 345"/>
                  <a:gd name="T7" fmla="*/ 191 h 191"/>
                  <a:gd name="T8" fmla="*/ 171 w 345"/>
                  <a:gd name="T9" fmla="*/ 101 h 191"/>
                  <a:gd name="T10" fmla="*/ 344 w 345"/>
                  <a:gd name="T11" fmla="*/ 1 h 191"/>
                  <a:gd name="T12" fmla="*/ 344 w 345"/>
                  <a:gd name="T13" fmla="*/ 1 h 191"/>
                </a:gdLst>
                <a:ahLst/>
                <a:cxnLst>
                  <a:cxn ang="0">
                    <a:pos x="T0" y="T1"/>
                  </a:cxn>
                  <a:cxn ang="0">
                    <a:pos x="T2" y="T3"/>
                  </a:cxn>
                  <a:cxn ang="0">
                    <a:pos x="T4" y="T5"/>
                  </a:cxn>
                  <a:cxn ang="0">
                    <a:pos x="T6" y="T7"/>
                  </a:cxn>
                  <a:cxn ang="0">
                    <a:pos x="T8" y="T9"/>
                  </a:cxn>
                  <a:cxn ang="0">
                    <a:pos x="T10" y="T11"/>
                  </a:cxn>
                  <a:cxn ang="0">
                    <a:pos x="T12" y="T13"/>
                  </a:cxn>
                </a:cxnLst>
                <a:rect l="0" t="0" r="r" b="b"/>
                <a:pathLst>
                  <a:path w="345" h="191">
                    <a:moveTo>
                      <a:pt x="344" y="1"/>
                    </a:moveTo>
                    <a:cubicBezTo>
                      <a:pt x="287" y="31"/>
                      <a:pt x="233" y="65"/>
                      <a:pt x="177" y="97"/>
                    </a:cubicBezTo>
                    <a:cubicBezTo>
                      <a:pt x="119" y="130"/>
                      <a:pt x="60" y="162"/>
                      <a:pt x="0" y="191"/>
                    </a:cubicBezTo>
                    <a:cubicBezTo>
                      <a:pt x="0" y="191"/>
                      <a:pt x="0" y="191"/>
                      <a:pt x="0" y="191"/>
                    </a:cubicBezTo>
                    <a:cubicBezTo>
                      <a:pt x="59" y="165"/>
                      <a:pt x="115" y="133"/>
                      <a:pt x="171" y="101"/>
                    </a:cubicBezTo>
                    <a:cubicBezTo>
                      <a:pt x="229" y="68"/>
                      <a:pt x="286" y="34"/>
                      <a:pt x="344" y="1"/>
                    </a:cubicBezTo>
                    <a:cubicBezTo>
                      <a:pt x="345" y="1"/>
                      <a:pt x="344" y="0"/>
                      <a:pt x="34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5" name="îṣļîḑé-Freeform 594">
                <a:extLst>
                  <a:ext uri="{FF2B5EF4-FFF2-40B4-BE49-F238E27FC236}">
                    <a16:creationId xmlns:a16="http://schemas.microsoft.com/office/drawing/2014/main" id="{7DBA473C-58E0-4A23-8FAA-92AABD3DF36F}"/>
                  </a:ext>
                </a:extLst>
              </p:cNvPr>
              <p:cNvSpPr>
                <a:spLocks/>
              </p:cNvSpPr>
              <p:nvPr/>
            </p:nvSpPr>
            <p:spPr bwMode="auto">
              <a:xfrm>
                <a:off x="2400" y="833"/>
                <a:ext cx="452" cy="309"/>
              </a:xfrm>
              <a:custGeom>
                <a:avLst/>
                <a:gdLst>
                  <a:gd name="T0" fmla="*/ 409 w 410"/>
                  <a:gd name="T1" fmla="*/ 221 h 281"/>
                  <a:gd name="T2" fmla="*/ 237 w 410"/>
                  <a:gd name="T3" fmla="*/ 144 h 281"/>
                  <a:gd name="T4" fmla="*/ 326 w 410"/>
                  <a:gd name="T5" fmla="*/ 92 h 281"/>
                  <a:gd name="T6" fmla="*/ 407 w 410"/>
                  <a:gd name="T7" fmla="*/ 135 h 281"/>
                  <a:gd name="T8" fmla="*/ 408 w 410"/>
                  <a:gd name="T9" fmla="*/ 134 h 281"/>
                  <a:gd name="T10" fmla="*/ 327 w 410"/>
                  <a:gd name="T11" fmla="*/ 92 h 281"/>
                  <a:gd name="T12" fmla="*/ 331 w 410"/>
                  <a:gd name="T13" fmla="*/ 89 h 281"/>
                  <a:gd name="T14" fmla="*/ 331 w 410"/>
                  <a:gd name="T15" fmla="*/ 89 h 281"/>
                  <a:gd name="T16" fmla="*/ 326 w 410"/>
                  <a:gd name="T17" fmla="*/ 91 h 281"/>
                  <a:gd name="T18" fmla="*/ 176 w 410"/>
                  <a:gd name="T19" fmla="*/ 1 h 281"/>
                  <a:gd name="T20" fmla="*/ 176 w 410"/>
                  <a:gd name="T21" fmla="*/ 1 h 281"/>
                  <a:gd name="T22" fmla="*/ 325 w 410"/>
                  <a:gd name="T23" fmla="*/ 92 h 281"/>
                  <a:gd name="T24" fmla="*/ 236 w 410"/>
                  <a:gd name="T25" fmla="*/ 144 h 281"/>
                  <a:gd name="T26" fmla="*/ 202 w 410"/>
                  <a:gd name="T27" fmla="*/ 124 h 281"/>
                  <a:gd name="T28" fmla="*/ 202 w 410"/>
                  <a:gd name="T29" fmla="*/ 124 h 281"/>
                  <a:gd name="T30" fmla="*/ 235 w 410"/>
                  <a:gd name="T31" fmla="*/ 144 h 281"/>
                  <a:gd name="T32" fmla="*/ 0 w 410"/>
                  <a:gd name="T33" fmla="*/ 281 h 281"/>
                  <a:gd name="T34" fmla="*/ 0 w 410"/>
                  <a:gd name="T35" fmla="*/ 281 h 281"/>
                  <a:gd name="T36" fmla="*/ 236 w 410"/>
                  <a:gd name="T37" fmla="*/ 145 h 281"/>
                  <a:gd name="T38" fmla="*/ 409 w 410"/>
                  <a:gd name="T39" fmla="*/ 221 h 281"/>
                  <a:gd name="T40" fmla="*/ 409 w 410"/>
                  <a:gd name="T41" fmla="*/ 22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0" h="281">
                    <a:moveTo>
                      <a:pt x="409" y="221"/>
                    </a:moveTo>
                    <a:cubicBezTo>
                      <a:pt x="351" y="197"/>
                      <a:pt x="292" y="175"/>
                      <a:pt x="237" y="144"/>
                    </a:cubicBezTo>
                    <a:cubicBezTo>
                      <a:pt x="266" y="127"/>
                      <a:pt x="296" y="110"/>
                      <a:pt x="326" y="92"/>
                    </a:cubicBezTo>
                    <a:cubicBezTo>
                      <a:pt x="353" y="107"/>
                      <a:pt x="380" y="121"/>
                      <a:pt x="407" y="135"/>
                    </a:cubicBezTo>
                    <a:cubicBezTo>
                      <a:pt x="408" y="135"/>
                      <a:pt x="408" y="134"/>
                      <a:pt x="408" y="134"/>
                    </a:cubicBezTo>
                    <a:cubicBezTo>
                      <a:pt x="380" y="121"/>
                      <a:pt x="354" y="106"/>
                      <a:pt x="327" y="92"/>
                    </a:cubicBezTo>
                    <a:cubicBezTo>
                      <a:pt x="328" y="91"/>
                      <a:pt x="330" y="90"/>
                      <a:pt x="331" y="89"/>
                    </a:cubicBezTo>
                    <a:cubicBezTo>
                      <a:pt x="331" y="89"/>
                      <a:pt x="331" y="89"/>
                      <a:pt x="331" y="89"/>
                    </a:cubicBezTo>
                    <a:cubicBezTo>
                      <a:pt x="329" y="90"/>
                      <a:pt x="328" y="91"/>
                      <a:pt x="326" y="91"/>
                    </a:cubicBezTo>
                    <a:cubicBezTo>
                      <a:pt x="275" y="63"/>
                      <a:pt x="225" y="32"/>
                      <a:pt x="176" y="1"/>
                    </a:cubicBezTo>
                    <a:cubicBezTo>
                      <a:pt x="175" y="0"/>
                      <a:pt x="175" y="1"/>
                      <a:pt x="176" y="1"/>
                    </a:cubicBezTo>
                    <a:cubicBezTo>
                      <a:pt x="225" y="33"/>
                      <a:pt x="274" y="64"/>
                      <a:pt x="325" y="92"/>
                    </a:cubicBezTo>
                    <a:cubicBezTo>
                      <a:pt x="295" y="109"/>
                      <a:pt x="265" y="126"/>
                      <a:pt x="236" y="144"/>
                    </a:cubicBezTo>
                    <a:cubicBezTo>
                      <a:pt x="224" y="138"/>
                      <a:pt x="213" y="131"/>
                      <a:pt x="202" y="124"/>
                    </a:cubicBezTo>
                    <a:cubicBezTo>
                      <a:pt x="202" y="124"/>
                      <a:pt x="202" y="124"/>
                      <a:pt x="202" y="124"/>
                    </a:cubicBezTo>
                    <a:cubicBezTo>
                      <a:pt x="213" y="131"/>
                      <a:pt x="224" y="138"/>
                      <a:pt x="235" y="144"/>
                    </a:cubicBezTo>
                    <a:cubicBezTo>
                      <a:pt x="157" y="190"/>
                      <a:pt x="79" y="236"/>
                      <a:pt x="0" y="281"/>
                    </a:cubicBezTo>
                    <a:cubicBezTo>
                      <a:pt x="0" y="281"/>
                      <a:pt x="0" y="281"/>
                      <a:pt x="0" y="281"/>
                    </a:cubicBezTo>
                    <a:cubicBezTo>
                      <a:pt x="79" y="236"/>
                      <a:pt x="157" y="190"/>
                      <a:pt x="236" y="145"/>
                    </a:cubicBezTo>
                    <a:cubicBezTo>
                      <a:pt x="291" y="176"/>
                      <a:pt x="351" y="198"/>
                      <a:pt x="409" y="221"/>
                    </a:cubicBezTo>
                    <a:cubicBezTo>
                      <a:pt x="410" y="222"/>
                      <a:pt x="410" y="221"/>
                      <a:pt x="409" y="2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6" name="íṩľíḍè-Freeform 595">
                <a:extLst>
                  <a:ext uri="{FF2B5EF4-FFF2-40B4-BE49-F238E27FC236}">
                    <a16:creationId xmlns:a16="http://schemas.microsoft.com/office/drawing/2014/main" id="{BF41D693-8877-431C-AD50-D3A3207D8140}"/>
                  </a:ext>
                </a:extLst>
              </p:cNvPr>
              <p:cNvSpPr>
                <a:spLocks/>
              </p:cNvSpPr>
              <p:nvPr/>
            </p:nvSpPr>
            <p:spPr bwMode="auto">
              <a:xfrm>
                <a:off x="2788" y="914"/>
                <a:ext cx="1" cy="21"/>
              </a:xfrm>
              <a:custGeom>
                <a:avLst/>
                <a:gdLst>
                  <a:gd name="T0" fmla="*/ 0 w 1"/>
                  <a:gd name="T1" fmla="*/ 0 h 19"/>
                  <a:gd name="T2" fmla="*/ 0 w 1"/>
                  <a:gd name="T3" fmla="*/ 18 h 19"/>
                  <a:gd name="T4" fmla="*/ 1 w 1"/>
                  <a:gd name="T5" fmla="*/ 19 h 19"/>
                  <a:gd name="T6" fmla="*/ 1 w 1"/>
                  <a:gd name="T7" fmla="*/ 0 h 19"/>
                  <a:gd name="T8" fmla="*/ 0 w 1"/>
                  <a:gd name="T9" fmla="*/ 0 h 19"/>
                </a:gdLst>
                <a:ahLst/>
                <a:cxnLst>
                  <a:cxn ang="0">
                    <a:pos x="T0" y="T1"/>
                  </a:cxn>
                  <a:cxn ang="0">
                    <a:pos x="T2" y="T3"/>
                  </a:cxn>
                  <a:cxn ang="0">
                    <a:pos x="T4" y="T5"/>
                  </a:cxn>
                  <a:cxn ang="0">
                    <a:pos x="T6" y="T7"/>
                  </a:cxn>
                  <a:cxn ang="0">
                    <a:pos x="T8" y="T9"/>
                  </a:cxn>
                </a:cxnLst>
                <a:rect l="0" t="0" r="r" b="b"/>
                <a:pathLst>
                  <a:path w="1" h="19">
                    <a:moveTo>
                      <a:pt x="0" y="0"/>
                    </a:moveTo>
                    <a:cubicBezTo>
                      <a:pt x="0" y="18"/>
                      <a:pt x="0" y="18"/>
                      <a:pt x="0" y="18"/>
                    </a:cubicBezTo>
                    <a:cubicBezTo>
                      <a:pt x="0" y="19"/>
                      <a:pt x="1" y="19"/>
                      <a:pt x="1" y="19"/>
                    </a:cubicBezTo>
                    <a:cubicBezTo>
                      <a:pt x="1" y="0"/>
                      <a:pt x="1" y="0"/>
                      <a:pt x="1" y="0"/>
                    </a:cubicBezTo>
                    <a:cubicBezTo>
                      <a:pt x="1"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7" name="íṩľíḍè-Freeform 596">
                <a:extLst>
                  <a:ext uri="{FF2B5EF4-FFF2-40B4-BE49-F238E27FC236}">
                    <a16:creationId xmlns:a16="http://schemas.microsoft.com/office/drawing/2014/main" id="{1EC7F4DB-0693-4FEC-88F8-CF3B9C663C87}"/>
                  </a:ext>
                </a:extLst>
              </p:cNvPr>
              <p:cNvSpPr>
                <a:spLocks/>
              </p:cNvSpPr>
              <p:nvPr/>
            </p:nvSpPr>
            <p:spPr bwMode="auto">
              <a:xfrm>
                <a:off x="2422" y="909"/>
                <a:ext cx="106" cy="149"/>
              </a:xfrm>
              <a:custGeom>
                <a:avLst/>
                <a:gdLst>
                  <a:gd name="T0" fmla="*/ 95 w 96"/>
                  <a:gd name="T1" fmla="*/ 28 h 136"/>
                  <a:gd name="T2" fmla="*/ 52 w 96"/>
                  <a:gd name="T3" fmla="*/ 58 h 136"/>
                  <a:gd name="T4" fmla="*/ 51 w 96"/>
                  <a:gd name="T5" fmla="*/ 0 h 136"/>
                  <a:gd name="T6" fmla="*/ 50 w 96"/>
                  <a:gd name="T7" fmla="*/ 0 h 136"/>
                  <a:gd name="T8" fmla="*/ 52 w 96"/>
                  <a:gd name="T9" fmla="*/ 58 h 136"/>
                  <a:gd name="T10" fmla="*/ 0 w 96"/>
                  <a:gd name="T11" fmla="*/ 90 h 136"/>
                  <a:gd name="T12" fmla="*/ 1 w 96"/>
                  <a:gd name="T13" fmla="*/ 90 h 136"/>
                  <a:gd name="T14" fmla="*/ 52 w 96"/>
                  <a:gd name="T15" fmla="*/ 59 h 136"/>
                  <a:gd name="T16" fmla="*/ 54 w 96"/>
                  <a:gd name="T17" fmla="*/ 135 h 136"/>
                  <a:gd name="T18" fmla="*/ 54 w 96"/>
                  <a:gd name="T19" fmla="*/ 135 h 136"/>
                  <a:gd name="T20" fmla="*/ 52 w 96"/>
                  <a:gd name="T21" fmla="*/ 58 h 136"/>
                  <a:gd name="T22" fmla="*/ 96 w 96"/>
                  <a:gd name="T23" fmla="*/ 29 h 136"/>
                  <a:gd name="T24" fmla="*/ 95 w 96"/>
                  <a:gd name="T25"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36">
                    <a:moveTo>
                      <a:pt x="95" y="28"/>
                    </a:moveTo>
                    <a:cubicBezTo>
                      <a:pt x="81" y="38"/>
                      <a:pt x="67" y="48"/>
                      <a:pt x="52" y="58"/>
                    </a:cubicBezTo>
                    <a:cubicBezTo>
                      <a:pt x="52" y="38"/>
                      <a:pt x="51" y="19"/>
                      <a:pt x="51" y="0"/>
                    </a:cubicBezTo>
                    <a:cubicBezTo>
                      <a:pt x="51" y="0"/>
                      <a:pt x="50" y="0"/>
                      <a:pt x="50" y="0"/>
                    </a:cubicBezTo>
                    <a:cubicBezTo>
                      <a:pt x="51" y="19"/>
                      <a:pt x="51" y="39"/>
                      <a:pt x="52" y="58"/>
                    </a:cubicBezTo>
                    <a:cubicBezTo>
                      <a:pt x="35" y="69"/>
                      <a:pt x="18" y="80"/>
                      <a:pt x="0" y="90"/>
                    </a:cubicBezTo>
                    <a:cubicBezTo>
                      <a:pt x="0" y="90"/>
                      <a:pt x="0" y="90"/>
                      <a:pt x="1" y="90"/>
                    </a:cubicBezTo>
                    <a:cubicBezTo>
                      <a:pt x="18" y="80"/>
                      <a:pt x="35" y="70"/>
                      <a:pt x="52" y="59"/>
                    </a:cubicBezTo>
                    <a:cubicBezTo>
                      <a:pt x="52" y="84"/>
                      <a:pt x="53" y="110"/>
                      <a:pt x="54" y="135"/>
                    </a:cubicBezTo>
                    <a:cubicBezTo>
                      <a:pt x="54" y="136"/>
                      <a:pt x="54" y="136"/>
                      <a:pt x="54" y="135"/>
                    </a:cubicBezTo>
                    <a:cubicBezTo>
                      <a:pt x="53" y="110"/>
                      <a:pt x="53" y="84"/>
                      <a:pt x="52" y="58"/>
                    </a:cubicBezTo>
                    <a:cubicBezTo>
                      <a:pt x="67" y="49"/>
                      <a:pt x="82" y="39"/>
                      <a:pt x="96" y="29"/>
                    </a:cubicBezTo>
                    <a:cubicBezTo>
                      <a:pt x="96" y="29"/>
                      <a:pt x="96" y="28"/>
                      <a:pt x="95"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8" name="íṩľíḍè-Freeform 597">
                <a:extLst>
                  <a:ext uri="{FF2B5EF4-FFF2-40B4-BE49-F238E27FC236}">
                    <a16:creationId xmlns:a16="http://schemas.microsoft.com/office/drawing/2014/main" id="{E3DA5814-D92B-446D-B500-1368D2093D8A}"/>
                  </a:ext>
                </a:extLst>
              </p:cNvPr>
              <p:cNvSpPr>
                <a:spLocks/>
              </p:cNvSpPr>
              <p:nvPr/>
            </p:nvSpPr>
            <p:spPr bwMode="auto">
              <a:xfrm>
                <a:off x="2493" y="599"/>
                <a:ext cx="298" cy="266"/>
              </a:xfrm>
              <a:custGeom>
                <a:avLst/>
                <a:gdLst>
                  <a:gd name="T0" fmla="*/ 232 w 270"/>
                  <a:gd name="T1" fmla="*/ 138 h 242"/>
                  <a:gd name="T2" fmla="*/ 234 w 270"/>
                  <a:gd name="T3" fmla="*/ 80 h 242"/>
                  <a:gd name="T4" fmla="*/ 146 w 270"/>
                  <a:gd name="T5" fmla="*/ 71 h 242"/>
                  <a:gd name="T6" fmla="*/ 166 w 270"/>
                  <a:gd name="T7" fmla="*/ 51 h 242"/>
                  <a:gd name="T8" fmla="*/ 146 w 270"/>
                  <a:gd name="T9" fmla="*/ 66 h 242"/>
                  <a:gd name="T10" fmla="*/ 145 w 270"/>
                  <a:gd name="T11" fmla="*/ 0 h 242"/>
                  <a:gd name="T12" fmla="*/ 142 w 270"/>
                  <a:gd name="T13" fmla="*/ 68 h 242"/>
                  <a:gd name="T14" fmla="*/ 111 w 270"/>
                  <a:gd name="T15" fmla="*/ 42 h 242"/>
                  <a:gd name="T16" fmla="*/ 139 w 270"/>
                  <a:gd name="T17" fmla="*/ 71 h 242"/>
                  <a:gd name="T18" fmla="*/ 114 w 270"/>
                  <a:gd name="T19" fmla="*/ 52 h 242"/>
                  <a:gd name="T20" fmla="*/ 47 w 270"/>
                  <a:gd name="T21" fmla="*/ 149 h 242"/>
                  <a:gd name="T22" fmla="*/ 45 w 270"/>
                  <a:gd name="T23" fmla="*/ 115 h 242"/>
                  <a:gd name="T24" fmla="*/ 14 w 270"/>
                  <a:gd name="T25" fmla="*/ 175 h 242"/>
                  <a:gd name="T26" fmla="*/ 46 w 270"/>
                  <a:gd name="T27" fmla="*/ 151 h 242"/>
                  <a:gd name="T28" fmla="*/ 0 w 270"/>
                  <a:gd name="T29" fmla="*/ 242 h 242"/>
                  <a:gd name="T30" fmla="*/ 53 w 270"/>
                  <a:gd name="T31" fmla="*/ 206 h 242"/>
                  <a:gd name="T32" fmla="*/ 56 w 270"/>
                  <a:gd name="T33" fmla="*/ 220 h 242"/>
                  <a:gd name="T34" fmla="*/ 98 w 270"/>
                  <a:gd name="T35" fmla="*/ 174 h 242"/>
                  <a:gd name="T36" fmla="*/ 53 w 270"/>
                  <a:gd name="T37" fmla="*/ 205 h 242"/>
                  <a:gd name="T38" fmla="*/ 139 w 270"/>
                  <a:gd name="T39" fmla="*/ 72 h 242"/>
                  <a:gd name="T40" fmla="*/ 149 w 270"/>
                  <a:gd name="T41" fmla="*/ 177 h 242"/>
                  <a:gd name="T42" fmla="*/ 146 w 270"/>
                  <a:gd name="T43" fmla="*/ 78 h 242"/>
                  <a:gd name="T44" fmla="*/ 229 w 270"/>
                  <a:gd name="T45" fmla="*/ 229 h 242"/>
                  <a:gd name="T46" fmla="*/ 231 w 270"/>
                  <a:gd name="T47" fmla="*/ 143 h 242"/>
                  <a:gd name="T48" fmla="*/ 243 w 270"/>
                  <a:gd name="T49" fmla="*/ 150 h 242"/>
                  <a:gd name="T50" fmla="*/ 232 w 270"/>
                  <a:gd name="T51" fmla="*/ 139 h 242"/>
                  <a:gd name="T52" fmla="*/ 269 w 270"/>
                  <a:gd name="T53" fmla="*/ 167 h 242"/>
                  <a:gd name="T54" fmla="*/ 142 w 270"/>
                  <a:gd name="T55" fmla="*/ 70 h 242"/>
                  <a:gd name="T56" fmla="*/ 145 w 270"/>
                  <a:gd name="T57" fmla="*/ 76 h 242"/>
                  <a:gd name="T58" fmla="*/ 230 w 270"/>
                  <a:gd name="T59" fmla="*/ 141 h 242"/>
                  <a:gd name="T60" fmla="*/ 146 w 270"/>
                  <a:gd name="T61" fmla="*/ 72 h 242"/>
                  <a:gd name="T62" fmla="*/ 230 w 270"/>
                  <a:gd name="T63"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42">
                    <a:moveTo>
                      <a:pt x="269" y="167"/>
                    </a:moveTo>
                    <a:cubicBezTo>
                      <a:pt x="257" y="157"/>
                      <a:pt x="244" y="148"/>
                      <a:pt x="232" y="138"/>
                    </a:cubicBezTo>
                    <a:cubicBezTo>
                      <a:pt x="232" y="119"/>
                      <a:pt x="233" y="100"/>
                      <a:pt x="234" y="80"/>
                    </a:cubicBezTo>
                    <a:cubicBezTo>
                      <a:pt x="234" y="80"/>
                      <a:pt x="234" y="80"/>
                      <a:pt x="234" y="80"/>
                    </a:cubicBezTo>
                    <a:cubicBezTo>
                      <a:pt x="232" y="99"/>
                      <a:pt x="231" y="118"/>
                      <a:pt x="231" y="137"/>
                    </a:cubicBezTo>
                    <a:cubicBezTo>
                      <a:pt x="202" y="116"/>
                      <a:pt x="173" y="94"/>
                      <a:pt x="146" y="71"/>
                    </a:cubicBezTo>
                    <a:cubicBezTo>
                      <a:pt x="146" y="70"/>
                      <a:pt x="146" y="69"/>
                      <a:pt x="146" y="67"/>
                    </a:cubicBezTo>
                    <a:cubicBezTo>
                      <a:pt x="152" y="62"/>
                      <a:pt x="159" y="56"/>
                      <a:pt x="166" y="51"/>
                    </a:cubicBezTo>
                    <a:cubicBezTo>
                      <a:pt x="166" y="50"/>
                      <a:pt x="166" y="49"/>
                      <a:pt x="165" y="50"/>
                    </a:cubicBezTo>
                    <a:cubicBezTo>
                      <a:pt x="159" y="55"/>
                      <a:pt x="152" y="60"/>
                      <a:pt x="146" y="66"/>
                    </a:cubicBezTo>
                    <a:cubicBezTo>
                      <a:pt x="145" y="44"/>
                      <a:pt x="145" y="22"/>
                      <a:pt x="146" y="0"/>
                    </a:cubicBezTo>
                    <a:cubicBezTo>
                      <a:pt x="146" y="0"/>
                      <a:pt x="145" y="0"/>
                      <a:pt x="145" y="0"/>
                    </a:cubicBezTo>
                    <a:cubicBezTo>
                      <a:pt x="145" y="22"/>
                      <a:pt x="145" y="44"/>
                      <a:pt x="145" y="66"/>
                    </a:cubicBezTo>
                    <a:cubicBezTo>
                      <a:pt x="144" y="67"/>
                      <a:pt x="143" y="68"/>
                      <a:pt x="142" y="68"/>
                    </a:cubicBezTo>
                    <a:cubicBezTo>
                      <a:pt x="132" y="60"/>
                      <a:pt x="121" y="51"/>
                      <a:pt x="111" y="42"/>
                    </a:cubicBezTo>
                    <a:cubicBezTo>
                      <a:pt x="111" y="42"/>
                      <a:pt x="110" y="42"/>
                      <a:pt x="111" y="42"/>
                    </a:cubicBezTo>
                    <a:cubicBezTo>
                      <a:pt x="121" y="51"/>
                      <a:pt x="131" y="60"/>
                      <a:pt x="142" y="69"/>
                    </a:cubicBezTo>
                    <a:cubicBezTo>
                      <a:pt x="141" y="70"/>
                      <a:pt x="140" y="70"/>
                      <a:pt x="139" y="71"/>
                    </a:cubicBezTo>
                    <a:cubicBezTo>
                      <a:pt x="131" y="65"/>
                      <a:pt x="122" y="58"/>
                      <a:pt x="114" y="52"/>
                    </a:cubicBezTo>
                    <a:cubicBezTo>
                      <a:pt x="114" y="52"/>
                      <a:pt x="114" y="52"/>
                      <a:pt x="114" y="52"/>
                    </a:cubicBezTo>
                    <a:cubicBezTo>
                      <a:pt x="122" y="59"/>
                      <a:pt x="130" y="65"/>
                      <a:pt x="138" y="72"/>
                    </a:cubicBezTo>
                    <a:cubicBezTo>
                      <a:pt x="108" y="97"/>
                      <a:pt x="78" y="124"/>
                      <a:pt x="47" y="149"/>
                    </a:cubicBezTo>
                    <a:cubicBezTo>
                      <a:pt x="46" y="138"/>
                      <a:pt x="46" y="127"/>
                      <a:pt x="46" y="115"/>
                    </a:cubicBezTo>
                    <a:cubicBezTo>
                      <a:pt x="46" y="115"/>
                      <a:pt x="45" y="115"/>
                      <a:pt x="45" y="115"/>
                    </a:cubicBezTo>
                    <a:cubicBezTo>
                      <a:pt x="45" y="127"/>
                      <a:pt x="46" y="138"/>
                      <a:pt x="46" y="150"/>
                    </a:cubicBezTo>
                    <a:cubicBezTo>
                      <a:pt x="36" y="159"/>
                      <a:pt x="25" y="167"/>
                      <a:pt x="14" y="175"/>
                    </a:cubicBezTo>
                    <a:cubicBezTo>
                      <a:pt x="14" y="175"/>
                      <a:pt x="14" y="176"/>
                      <a:pt x="14" y="175"/>
                    </a:cubicBezTo>
                    <a:cubicBezTo>
                      <a:pt x="25" y="168"/>
                      <a:pt x="36" y="159"/>
                      <a:pt x="46" y="151"/>
                    </a:cubicBezTo>
                    <a:cubicBezTo>
                      <a:pt x="48" y="169"/>
                      <a:pt x="50" y="187"/>
                      <a:pt x="53" y="206"/>
                    </a:cubicBezTo>
                    <a:cubicBezTo>
                      <a:pt x="35" y="218"/>
                      <a:pt x="18" y="230"/>
                      <a:pt x="0" y="242"/>
                    </a:cubicBezTo>
                    <a:cubicBezTo>
                      <a:pt x="0" y="242"/>
                      <a:pt x="0" y="242"/>
                      <a:pt x="1" y="242"/>
                    </a:cubicBezTo>
                    <a:cubicBezTo>
                      <a:pt x="18" y="230"/>
                      <a:pt x="35" y="218"/>
                      <a:pt x="53" y="206"/>
                    </a:cubicBezTo>
                    <a:cubicBezTo>
                      <a:pt x="54" y="211"/>
                      <a:pt x="54" y="216"/>
                      <a:pt x="55" y="220"/>
                    </a:cubicBezTo>
                    <a:cubicBezTo>
                      <a:pt x="55" y="221"/>
                      <a:pt x="56" y="221"/>
                      <a:pt x="56" y="220"/>
                    </a:cubicBezTo>
                    <a:cubicBezTo>
                      <a:pt x="55" y="215"/>
                      <a:pt x="54" y="211"/>
                      <a:pt x="53" y="206"/>
                    </a:cubicBezTo>
                    <a:cubicBezTo>
                      <a:pt x="68" y="195"/>
                      <a:pt x="83" y="185"/>
                      <a:pt x="98" y="174"/>
                    </a:cubicBezTo>
                    <a:cubicBezTo>
                      <a:pt x="98" y="174"/>
                      <a:pt x="97" y="173"/>
                      <a:pt x="97" y="173"/>
                    </a:cubicBezTo>
                    <a:cubicBezTo>
                      <a:pt x="83" y="184"/>
                      <a:pt x="68" y="195"/>
                      <a:pt x="53" y="205"/>
                    </a:cubicBezTo>
                    <a:cubicBezTo>
                      <a:pt x="50" y="187"/>
                      <a:pt x="48" y="169"/>
                      <a:pt x="47" y="150"/>
                    </a:cubicBezTo>
                    <a:cubicBezTo>
                      <a:pt x="79" y="125"/>
                      <a:pt x="108" y="98"/>
                      <a:pt x="139" y="72"/>
                    </a:cubicBezTo>
                    <a:cubicBezTo>
                      <a:pt x="141" y="74"/>
                      <a:pt x="143" y="76"/>
                      <a:pt x="145" y="77"/>
                    </a:cubicBezTo>
                    <a:cubicBezTo>
                      <a:pt x="145" y="110"/>
                      <a:pt x="147" y="144"/>
                      <a:pt x="149" y="177"/>
                    </a:cubicBezTo>
                    <a:cubicBezTo>
                      <a:pt x="149" y="177"/>
                      <a:pt x="149" y="178"/>
                      <a:pt x="149" y="177"/>
                    </a:cubicBezTo>
                    <a:cubicBezTo>
                      <a:pt x="148" y="144"/>
                      <a:pt x="146" y="111"/>
                      <a:pt x="146" y="78"/>
                    </a:cubicBezTo>
                    <a:cubicBezTo>
                      <a:pt x="173" y="100"/>
                      <a:pt x="202" y="121"/>
                      <a:pt x="230" y="142"/>
                    </a:cubicBezTo>
                    <a:cubicBezTo>
                      <a:pt x="229" y="171"/>
                      <a:pt x="229" y="200"/>
                      <a:pt x="229" y="229"/>
                    </a:cubicBezTo>
                    <a:cubicBezTo>
                      <a:pt x="229" y="229"/>
                      <a:pt x="230" y="229"/>
                      <a:pt x="230" y="229"/>
                    </a:cubicBezTo>
                    <a:cubicBezTo>
                      <a:pt x="230" y="200"/>
                      <a:pt x="230" y="171"/>
                      <a:pt x="231" y="143"/>
                    </a:cubicBezTo>
                    <a:cubicBezTo>
                      <a:pt x="235" y="145"/>
                      <a:pt x="239" y="148"/>
                      <a:pt x="242" y="151"/>
                    </a:cubicBezTo>
                    <a:cubicBezTo>
                      <a:pt x="243" y="151"/>
                      <a:pt x="243" y="150"/>
                      <a:pt x="243" y="150"/>
                    </a:cubicBezTo>
                    <a:cubicBezTo>
                      <a:pt x="239" y="147"/>
                      <a:pt x="235" y="144"/>
                      <a:pt x="231" y="142"/>
                    </a:cubicBezTo>
                    <a:cubicBezTo>
                      <a:pt x="231" y="141"/>
                      <a:pt x="232" y="140"/>
                      <a:pt x="232" y="139"/>
                    </a:cubicBezTo>
                    <a:cubicBezTo>
                      <a:pt x="244" y="149"/>
                      <a:pt x="257" y="158"/>
                      <a:pt x="269" y="167"/>
                    </a:cubicBezTo>
                    <a:cubicBezTo>
                      <a:pt x="269" y="168"/>
                      <a:pt x="270" y="167"/>
                      <a:pt x="269" y="167"/>
                    </a:cubicBezTo>
                    <a:close/>
                    <a:moveTo>
                      <a:pt x="140" y="72"/>
                    </a:moveTo>
                    <a:cubicBezTo>
                      <a:pt x="141" y="71"/>
                      <a:pt x="142" y="70"/>
                      <a:pt x="142" y="70"/>
                    </a:cubicBezTo>
                    <a:cubicBezTo>
                      <a:pt x="143" y="70"/>
                      <a:pt x="144" y="71"/>
                      <a:pt x="145" y="72"/>
                    </a:cubicBezTo>
                    <a:cubicBezTo>
                      <a:pt x="145" y="73"/>
                      <a:pt x="145" y="74"/>
                      <a:pt x="145" y="76"/>
                    </a:cubicBezTo>
                    <a:cubicBezTo>
                      <a:pt x="143" y="74"/>
                      <a:pt x="142" y="73"/>
                      <a:pt x="140" y="72"/>
                    </a:cubicBezTo>
                    <a:close/>
                    <a:moveTo>
                      <a:pt x="230" y="141"/>
                    </a:moveTo>
                    <a:cubicBezTo>
                      <a:pt x="202" y="120"/>
                      <a:pt x="174" y="98"/>
                      <a:pt x="146" y="76"/>
                    </a:cubicBezTo>
                    <a:cubicBezTo>
                      <a:pt x="146" y="75"/>
                      <a:pt x="146" y="74"/>
                      <a:pt x="146" y="72"/>
                    </a:cubicBezTo>
                    <a:cubicBezTo>
                      <a:pt x="173" y="95"/>
                      <a:pt x="202" y="117"/>
                      <a:pt x="231" y="139"/>
                    </a:cubicBezTo>
                    <a:cubicBezTo>
                      <a:pt x="230" y="139"/>
                      <a:pt x="230" y="140"/>
                      <a:pt x="230" y="1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9" name="íṩľíḍè-Freeform 598">
                <a:extLst>
                  <a:ext uri="{FF2B5EF4-FFF2-40B4-BE49-F238E27FC236}">
                    <a16:creationId xmlns:a16="http://schemas.microsoft.com/office/drawing/2014/main" id="{B1BA511D-AC43-4BEF-BC5F-C57E940C98FC}"/>
                  </a:ext>
                </a:extLst>
              </p:cNvPr>
              <p:cNvSpPr>
                <a:spLocks/>
              </p:cNvSpPr>
              <p:nvPr/>
            </p:nvSpPr>
            <p:spPr bwMode="auto">
              <a:xfrm>
                <a:off x="2985" y="1257"/>
                <a:ext cx="2" cy="85"/>
              </a:xfrm>
              <a:custGeom>
                <a:avLst/>
                <a:gdLst>
                  <a:gd name="T0" fmla="*/ 0 w 2"/>
                  <a:gd name="T1" fmla="*/ 0 h 77"/>
                  <a:gd name="T2" fmla="*/ 0 w 2"/>
                  <a:gd name="T3" fmla="*/ 0 h 77"/>
                  <a:gd name="T4" fmla="*/ 1 w 2"/>
                  <a:gd name="T5" fmla="*/ 77 h 77"/>
                  <a:gd name="T6" fmla="*/ 2 w 2"/>
                  <a:gd name="T7" fmla="*/ 77 h 77"/>
                  <a:gd name="T8" fmla="*/ 0 w 2"/>
                  <a:gd name="T9" fmla="*/ 0 h 77"/>
                </a:gdLst>
                <a:ahLst/>
                <a:cxnLst>
                  <a:cxn ang="0">
                    <a:pos x="T0" y="T1"/>
                  </a:cxn>
                  <a:cxn ang="0">
                    <a:pos x="T2" y="T3"/>
                  </a:cxn>
                  <a:cxn ang="0">
                    <a:pos x="T4" y="T5"/>
                  </a:cxn>
                  <a:cxn ang="0">
                    <a:pos x="T6" y="T7"/>
                  </a:cxn>
                  <a:cxn ang="0">
                    <a:pos x="T8" y="T9"/>
                  </a:cxn>
                </a:cxnLst>
                <a:rect l="0" t="0" r="r" b="b"/>
                <a:pathLst>
                  <a:path w="2" h="77">
                    <a:moveTo>
                      <a:pt x="0" y="0"/>
                    </a:moveTo>
                    <a:cubicBezTo>
                      <a:pt x="0" y="0"/>
                      <a:pt x="0" y="0"/>
                      <a:pt x="0" y="0"/>
                    </a:cubicBezTo>
                    <a:cubicBezTo>
                      <a:pt x="1" y="26"/>
                      <a:pt x="2" y="51"/>
                      <a:pt x="1" y="77"/>
                    </a:cubicBezTo>
                    <a:cubicBezTo>
                      <a:pt x="1" y="77"/>
                      <a:pt x="2" y="77"/>
                      <a:pt x="2" y="77"/>
                    </a:cubicBezTo>
                    <a:cubicBezTo>
                      <a:pt x="2" y="51"/>
                      <a:pt x="2" y="26"/>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0" name="íṩľíḍè-Freeform 599">
                <a:extLst>
                  <a:ext uri="{FF2B5EF4-FFF2-40B4-BE49-F238E27FC236}">
                    <a16:creationId xmlns:a16="http://schemas.microsoft.com/office/drawing/2014/main" id="{7D3BEAC4-182E-4FF5-9AD5-5481F5244766}"/>
                  </a:ext>
                </a:extLst>
              </p:cNvPr>
              <p:cNvSpPr>
                <a:spLocks/>
              </p:cNvSpPr>
              <p:nvPr/>
            </p:nvSpPr>
            <p:spPr bwMode="auto">
              <a:xfrm>
                <a:off x="2872" y="1359"/>
                <a:ext cx="5" cy="57"/>
              </a:xfrm>
              <a:custGeom>
                <a:avLst/>
                <a:gdLst>
                  <a:gd name="T0" fmla="*/ 1 w 4"/>
                  <a:gd name="T1" fmla="*/ 0 h 52"/>
                  <a:gd name="T2" fmla="*/ 0 w 4"/>
                  <a:gd name="T3" fmla="*/ 0 h 52"/>
                  <a:gd name="T4" fmla="*/ 3 w 4"/>
                  <a:gd name="T5" fmla="*/ 52 h 52"/>
                  <a:gd name="T6" fmla="*/ 4 w 4"/>
                  <a:gd name="T7" fmla="*/ 52 h 52"/>
                  <a:gd name="T8" fmla="*/ 1 w 4"/>
                  <a:gd name="T9" fmla="*/ 0 h 52"/>
                </a:gdLst>
                <a:ahLst/>
                <a:cxnLst>
                  <a:cxn ang="0">
                    <a:pos x="T0" y="T1"/>
                  </a:cxn>
                  <a:cxn ang="0">
                    <a:pos x="T2" y="T3"/>
                  </a:cxn>
                  <a:cxn ang="0">
                    <a:pos x="T4" y="T5"/>
                  </a:cxn>
                  <a:cxn ang="0">
                    <a:pos x="T6" y="T7"/>
                  </a:cxn>
                  <a:cxn ang="0">
                    <a:pos x="T8" y="T9"/>
                  </a:cxn>
                </a:cxnLst>
                <a:rect l="0" t="0" r="r" b="b"/>
                <a:pathLst>
                  <a:path w="4" h="52">
                    <a:moveTo>
                      <a:pt x="1" y="0"/>
                    </a:moveTo>
                    <a:cubicBezTo>
                      <a:pt x="1" y="0"/>
                      <a:pt x="0" y="0"/>
                      <a:pt x="0" y="0"/>
                    </a:cubicBezTo>
                    <a:cubicBezTo>
                      <a:pt x="2" y="17"/>
                      <a:pt x="2" y="35"/>
                      <a:pt x="3" y="52"/>
                    </a:cubicBezTo>
                    <a:cubicBezTo>
                      <a:pt x="3" y="52"/>
                      <a:pt x="4" y="52"/>
                      <a:pt x="4" y="52"/>
                    </a:cubicBezTo>
                    <a:cubicBezTo>
                      <a:pt x="3" y="35"/>
                      <a:pt x="2" y="17"/>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1" name="íṩľíḍè-Freeform 600">
                <a:extLst>
                  <a:ext uri="{FF2B5EF4-FFF2-40B4-BE49-F238E27FC236}">
                    <a16:creationId xmlns:a16="http://schemas.microsoft.com/office/drawing/2014/main" id="{A41078F7-9AEB-4EA2-85B5-63803636B536}"/>
                  </a:ext>
                </a:extLst>
              </p:cNvPr>
              <p:cNvSpPr>
                <a:spLocks/>
              </p:cNvSpPr>
              <p:nvPr/>
            </p:nvSpPr>
            <p:spPr bwMode="auto">
              <a:xfrm>
                <a:off x="2881" y="1353"/>
                <a:ext cx="7" cy="71"/>
              </a:xfrm>
              <a:custGeom>
                <a:avLst/>
                <a:gdLst>
                  <a:gd name="T0" fmla="*/ 1 w 6"/>
                  <a:gd name="T1" fmla="*/ 0 h 64"/>
                  <a:gd name="T2" fmla="*/ 0 w 6"/>
                  <a:gd name="T3" fmla="*/ 0 h 64"/>
                  <a:gd name="T4" fmla="*/ 5 w 6"/>
                  <a:gd name="T5" fmla="*/ 63 h 64"/>
                  <a:gd name="T6" fmla="*/ 6 w 6"/>
                  <a:gd name="T7" fmla="*/ 63 h 64"/>
                  <a:gd name="T8" fmla="*/ 1 w 6"/>
                  <a:gd name="T9" fmla="*/ 0 h 64"/>
                </a:gdLst>
                <a:ahLst/>
                <a:cxnLst>
                  <a:cxn ang="0">
                    <a:pos x="T0" y="T1"/>
                  </a:cxn>
                  <a:cxn ang="0">
                    <a:pos x="T2" y="T3"/>
                  </a:cxn>
                  <a:cxn ang="0">
                    <a:pos x="T4" y="T5"/>
                  </a:cxn>
                  <a:cxn ang="0">
                    <a:pos x="T6" y="T7"/>
                  </a:cxn>
                  <a:cxn ang="0">
                    <a:pos x="T8" y="T9"/>
                  </a:cxn>
                </a:cxnLst>
                <a:rect l="0" t="0" r="r" b="b"/>
                <a:pathLst>
                  <a:path w="6" h="64">
                    <a:moveTo>
                      <a:pt x="1" y="0"/>
                    </a:moveTo>
                    <a:cubicBezTo>
                      <a:pt x="1" y="0"/>
                      <a:pt x="0" y="0"/>
                      <a:pt x="0" y="0"/>
                    </a:cubicBezTo>
                    <a:cubicBezTo>
                      <a:pt x="2" y="21"/>
                      <a:pt x="3" y="42"/>
                      <a:pt x="5" y="63"/>
                    </a:cubicBezTo>
                    <a:cubicBezTo>
                      <a:pt x="5" y="64"/>
                      <a:pt x="6" y="64"/>
                      <a:pt x="6" y="63"/>
                    </a:cubicBezTo>
                    <a:cubicBezTo>
                      <a:pt x="4" y="42"/>
                      <a:pt x="3" y="21"/>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2" name="íṩľíḍè-Freeform 601">
                <a:extLst>
                  <a:ext uri="{FF2B5EF4-FFF2-40B4-BE49-F238E27FC236}">
                    <a16:creationId xmlns:a16="http://schemas.microsoft.com/office/drawing/2014/main" id="{5F4AA123-967E-4DCC-8175-8F9F82F736F6}"/>
                  </a:ext>
                </a:extLst>
              </p:cNvPr>
              <p:cNvSpPr>
                <a:spLocks/>
              </p:cNvSpPr>
              <p:nvPr/>
            </p:nvSpPr>
            <p:spPr bwMode="auto">
              <a:xfrm>
                <a:off x="2892" y="1356"/>
                <a:ext cx="5" cy="52"/>
              </a:xfrm>
              <a:custGeom>
                <a:avLst/>
                <a:gdLst>
                  <a:gd name="T0" fmla="*/ 3 w 4"/>
                  <a:gd name="T1" fmla="*/ 0 h 47"/>
                  <a:gd name="T2" fmla="*/ 2 w 4"/>
                  <a:gd name="T3" fmla="*/ 0 h 47"/>
                  <a:gd name="T4" fmla="*/ 4 w 4"/>
                  <a:gd name="T5" fmla="*/ 47 h 47"/>
                  <a:gd name="T6" fmla="*/ 4 w 4"/>
                  <a:gd name="T7" fmla="*/ 47 h 47"/>
                  <a:gd name="T8" fmla="*/ 3 w 4"/>
                  <a:gd name="T9" fmla="*/ 0 h 47"/>
                </a:gdLst>
                <a:ahLst/>
                <a:cxnLst>
                  <a:cxn ang="0">
                    <a:pos x="T0" y="T1"/>
                  </a:cxn>
                  <a:cxn ang="0">
                    <a:pos x="T2" y="T3"/>
                  </a:cxn>
                  <a:cxn ang="0">
                    <a:pos x="T4" y="T5"/>
                  </a:cxn>
                  <a:cxn ang="0">
                    <a:pos x="T6" y="T7"/>
                  </a:cxn>
                  <a:cxn ang="0">
                    <a:pos x="T8" y="T9"/>
                  </a:cxn>
                </a:cxnLst>
                <a:rect l="0" t="0" r="r" b="b"/>
                <a:pathLst>
                  <a:path w="4" h="47">
                    <a:moveTo>
                      <a:pt x="3" y="0"/>
                    </a:moveTo>
                    <a:cubicBezTo>
                      <a:pt x="3" y="0"/>
                      <a:pt x="2" y="0"/>
                      <a:pt x="2" y="0"/>
                    </a:cubicBezTo>
                    <a:cubicBezTo>
                      <a:pt x="0" y="16"/>
                      <a:pt x="2" y="32"/>
                      <a:pt x="4" y="47"/>
                    </a:cubicBezTo>
                    <a:cubicBezTo>
                      <a:pt x="4" y="47"/>
                      <a:pt x="4" y="47"/>
                      <a:pt x="4" y="47"/>
                    </a:cubicBezTo>
                    <a:cubicBezTo>
                      <a:pt x="3" y="32"/>
                      <a:pt x="1" y="16"/>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3" name="íṩľíḍè-Freeform 602">
                <a:extLst>
                  <a:ext uri="{FF2B5EF4-FFF2-40B4-BE49-F238E27FC236}">
                    <a16:creationId xmlns:a16="http://schemas.microsoft.com/office/drawing/2014/main" id="{FCF03D75-3B11-4DE7-82D8-6B1DA24BCC64}"/>
                  </a:ext>
                </a:extLst>
              </p:cNvPr>
              <p:cNvSpPr>
                <a:spLocks/>
              </p:cNvSpPr>
              <p:nvPr/>
            </p:nvSpPr>
            <p:spPr bwMode="auto">
              <a:xfrm>
                <a:off x="2903" y="1359"/>
                <a:ext cx="5" cy="60"/>
              </a:xfrm>
              <a:custGeom>
                <a:avLst/>
                <a:gdLst>
                  <a:gd name="T0" fmla="*/ 1 w 4"/>
                  <a:gd name="T1" fmla="*/ 0 h 55"/>
                  <a:gd name="T2" fmla="*/ 0 w 4"/>
                  <a:gd name="T3" fmla="*/ 0 h 55"/>
                  <a:gd name="T4" fmla="*/ 4 w 4"/>
                  <a:gd name="T5" fmla="*/ 55 h 55"/>
                  <a:gd name="T6" fmla="*/ 4 w 4"/>
                  <a:gd name="T7" fmla="*/ 55 h 55"/>
                  <a:gd name="T8" fmla="*/ 1 w 4"/>
                  <a:gd name="T9" fmla="*/ 0 h 55"/>
                </a:gdLst>
                <a:ahLst/>
                <a:cxnLst>
                  <a:cxn ang="0">
                    <a:pos x="T0" y="T1"/>
                  </a:cxn>
                  <a:cxn ang="0">
                    <a:pos x="T2" y="T3"/>
                  </a:cxn>
                  <a:cxn ang="0">
                    <a:pos x="T4" y="T5"/>
                  </a:cxn>
                  <a:cxn ang="0">
                    <a:pos x="T6" y="T7"/>
                  </a:cxn>
                  <a:cxn ang="0">
                    <a:pos x="T8" y="T9"/>
                  </a:cxn>
                </a:cxnLst>
                <a:rect l="0" t="0" r="r" b="b"/>
                <a:pathLst>
                  <a:path w="4" h="55">
                    <a:moveTo>
                      <a:pt x="1" y="0"/>
                    </a:moveTo>
                    <a:cubicBezTo>
                      <a:pt x="1" y="0"/>
                      <a:pt x="0" y="0"/>
                      <a:pt x="0" y="0"/>
                    </a:cubicBezTo>
                    <a:cubicBezTo>
                      <a:pt x="2" y="18"/>
                      <a:pt x="4" y="37"/>
                      <a:pt x="4" y="55"/>
                    </a:cubicBezTo>
                    <a:cubicBezTo>
                      <a:pt x="4" y="55"/>
                      <a:pt x="4" y="55"/>
                      <a:pt x="4" y="55"/>
                    </a:cubicBezTo>
                    <a:cubicBezTo>
                      <a:pt x="4" y="37"/>
                      <a:pt x="3" y="18"/>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4" name="íṩľíḍè-Freeform 603">
                <a:extLst>
                  <a:ext uri="{FF2B5EF4-FFF2-40B4-BE49-F238E27FC236}">
                    <a16:creationId xmlns:a16="http://schemas.microsoft.com/office/drawing/2014/main" id="{DB5EE783-9D93-49F1-A0AC-23FF689B7E13}"/>
                  </a:ext>
                </a:extLst>
              </p:cNvPr>
              <p:cNvSpPr>
                <a:spLocks/>
              </p:cNvSpPr>
              <p:nvPr/>
            </p:nvSpPr>
            <p:spPr bwMode="auto">
              <a:xfrm>
                <a:off x="2913" y="1362"/>
                <a:ext cx="5" cy="73"/>
              </a:xfrm>
              <a:custGeom>
                <a:avLst/>
                <a:gdLst>
                  <a:gd name="T0" fmla="*/ 0 w 4"/>
                  <a:gd name="T1" fmla="*/ 0 h 66"/>
                  <a:gd name="T2" fmla="*/ 0 w 4"/>
                  <a:gd name="T3" fmla="*/ 0 h 66"/>
                  <a:gd name="T4" fmla="*/ 3 w 4"/>
                  <a:gd name="T5" fmla="*/ 65 h 66"/>
                  <a:gd name="T6" fmla="*/ 4 w 4"/>
                  <a:gd name="T7" fmla="*/ 65 h 66"/>
                  <a:gd name="T8" fmla="*/ 0 w 4"/>
                  <a:gd name="T9" fmla="*/ 0 h 66"/>
                </a:gdLst>
                <a:ahLst/>
                <a:cxnLst>
                  <a:cxn ang="0">
                    <a:pos x="T0" y="T1"/>
                  </a:cxn>
                  <a:cxn ang="0">
                    <a:pos x="T2" y="T3"/>
                  </a:cxn>
                  <a:cxn ang="0">
                    <a:pos x="T4" y="T5"/>
                  </a:cxn>
                  <a:cxn ang="0">
                    <a:pos x="T6" y="T7"/>
                  </a:cxn>
                  <a:cxn ang="0">
                    <a:pos x="T8" y="T9"/>
                  </a:cxn>
                </a:cxnLst>
                <a:rect l="0" t="0" r="r" b="b"/>
                <a:pathLst>
                  <a:path w="4" h="66">
                    <a:moveTo>
                      <a:pt x="0" y="0"/>
                    </a:moveTo>
                    <a:cubicBezTo>
                      <a:pt x="0" y="0"/>
                      <a:pt x="0" y="0"/>
                      <a:pt x="0" y="0"/>
                    </a:cubicBezTo>
                    <a:cubicBezTo>
                      <a:pt x="0" y="22"/>
                      <a:pt x="1" y="44"/>
                      <a:pt x="3" y="65"/>
                    </a:cubicBezTo>
                    <a:cubicBezTo>
                      <a:pt x="3" y="66"/>
                      <a:pt x="4" y="66"/>
                      <a:pt x="4" y="65"/>
                    </a:cubicBezTo>
                    <a:cubicBezTo>
                      <a:pt x="2" y="44"/>
                      <a:pt x="0" y="22"/>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5" name="íṩľíḍè-Freeform 604">
                <a:extLst>
                  <a:ext uri="{FF2B5EF4-FFF2-40B4-BE49-F238E27FC236}">
                    <a16:creationId xmlns:a16="http://schemas.microsoft.com/office/drawing/2014/main" id="{B6514BAA-8300-4898-86D8-59FA998FEE73}"/>
                  </a:ext>
                </a:extLst>
              </p:cNvPr>
              <p:cNvSpPr>
                <a:spLocks/>
              </p:cNvSpPr>
              <p:nvPr/>
            </p:nvSpPr>
            <p:spPr bwMode="auto">
              <a:xfrm>
                <a:off x="2924" y="1367"/>
                <a:ext cx="2" cy="71"/>
              </a:xfrm>
              <a:custGeom>
                <a:avLst/>
                <a:gdLst>
                  <a:gd name="T0" fmla="*/ 2 w 2"/>
                  <a:gd name="T1" fmla="*/ 0 h 64"/>
                  <a:gd name="T2" fmla="*/ 1 w 2"/>
                  <a:gd name="T3" fmla="*/ 0 h 64"/>
                  <a:gd name="T4" fmla="*/ 1 w 2"/>
                  <a:gd name="T5" fmla="*/ 64 h 64"/>
                  <a:gd name="T6" fmla="*/ 2 w 2"/>
                  <a:gd name="T7" fmla="*/ 64 h 64"/>
                  <a:gd name="T8" fmla="*/ 2 w 2"/>
                  <a:gd name="T9" fmla="*/ 0 h 64"/>
                </a:gdLst>
                <a:ahLst/>
                <a:cxnLst>
                  <a:cxn ang="0">
                    <a:pos x="T0" y="T1"/>
                  </a:cxn>
                  <a:cxn ang="0">
                    <a:pos x="T2" y="T3"/>
                  </a:cxn>
                  <a:cxn ang="0">
                    <a:pos x="T4" y="T5"/>
                  </a:cxn>
                  <a:cxn ang="0">
                    <a:pos x="T6" y="T7"/>
                  </a:cxn>
                  <a:cxn ang="0">
                    <a:pos x="T8" y="T9"/>
                  </a:cxn>
                </a:cxnLst>
                <a:rect l="0" t="0" r="r" b="b"/>
                <a:pathLst>
                  <a:path w="2" h="64">
                    <a:moveTo>
                      <a:pt x="2" y="0"/>
                    </a:moveTo>
                    <a:cubicBezTo>
                      <a:pt x="2" y="0"/>
                      <a:pt x="1" y="0"/>
                      <a:pt x="1" y="0"/>
                    </a:cubicBezTo>
                    <a:cubicBezTo>
                      <a:pt x="0" y="21"/>
                      <a:pt x="0" y="43"/>
                      <a:pt x="1" y="64"/>
                    </a:cubicBezTo>
                    <a:cubicBezTo>
                      <a:pt x="1" y="64"/>
                      <a:pt x="2" y="64"/>
                      <a:pt x="2" y="64"/>
                    </a:cubicBezTo>
                    <a:cubicBezTo>
                      <a:pt x="1" y="43"/>
                      <a:pt x="0" y="2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6" name="íṩľíḍè-Freeform 605">
                <a:extLst>
                  <a:ext uri="{FF2B5EF4-FFF2-40B4-BE49-F238E27FC236}">
                    <a16:creationId xmlns:a16="http://schemas.microsoft.com/office/drawing/2014/main" id="{C9E392D8-D2C7-4950-A677-63F79106BBFF}"/>
                  </a:ext>
                </a:extLst>
              </p:cNvPr>
              <p:cNvSpPr>
                <a:spLocks/>
              </p:cNvSpPr>
              <p:nvPr/>
            </p:nvSpPr>
            <p:spPr bwMode="auto">
              <a:xfrm>
                <a:off x="2935" y="1374"/>
                <a:ext cx="3" cy="66"/>
              </a:xfrm>
              <a:custGeom>
                <a:avLst/>
                <a:gdLst>
                  <a:gd name="T0" fmla="*/ 2 w 2"/>
                  <a:gd name="T1" fmla="*/ 1 h 60"/>
                  <a:gd name="T2" fmla="*/ 1 w 2"/>
                  <a:gd name="T3" fmla="*/ 1 h 60"/>
                  <a:gd name="T4" fmla="*/ 1 w 2"/>
                  <a:gd name="T5" fmla="*/ 59 h 60"/>
                  <a:gd name="T6" fmla="*/ 2 w 2"/>
                  <a:gd name="T7" fmla="*/ 59 h 60"/>
                  <a:gd name="T8" fmla="*/ 2 w 2"/>
                  <a:gd name="T9" fmla="*/ 1 h 60"/>
                </a:gdLst>
                <a:ahLst/>
                <a:cxnLst>
                  <a:cxn ang="0">
                    <a:pos x="T0" y="T1"/>
                  </a:cxn>
                  <a:cxn ang="0">
                    <a:pos x="T2" y="T3"/>
                  </a:cxn>
                  <a:cxn ang="0">
                    <a:pos x="T4" y="T5"/>
                  </a:cxn>
                  <a:cxn ang="0">
                    <a:pos x="T6" y="T7"/>
                  </a:cxn>
                  <a:cxn ang="0">
                    <a:pos x="T8" y="T9"/>
                  </a:cxn>
                </a:cxnLst>
                <a:rect l="0" t="0" r="r" b="b"/>
                <a:pathLst>
                  <a:path w="2" h="60">
                    <a:moveTo>
                      <a:pt x="2" y="1"/>
                    </a:moveTo>
                    <a:cubicBezTo>
                      <a:pt x="2" y="1"/>
                      <a:pt x="1" y="0"/>
                      <a:pt x="1" y="1"/>
                    </a:cubicBezTo>
                    <a:cubicBezTo>
                      <a:pt x="0" y="20"/>
                      <a:pt x="0" y="40"/>
                      <a:pt x="1" y="59"/>
                    </a:cubicBezTo>
                    <a:cubicBezTo>
                      <a:pt x="1" y="60"/>
                      <a:pt x="2" y="60"/>
                      <a:pt x="2" y="59"/>
                    </a:cubicBezTo>
                    <a:cubicBezTo>
                      <a:pt x="1" y="40"/>
                      <a:pt x="1" y="2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7" name="íṩľíḍè-Freeform 606">
                <a:extLst>
                  <a:ext uri="{FF2B5EF4-FFF2-40B4-BE49-F238E27FC236}">
                    <a16:creationId xmlns:a16="http://schemas.microsoft.com/office/drawing/2014/main" id="{051AAC89-8A0F-4117-9C1F-FDFBF038D2CE}"/>
                  </a:ext>
                </a:extLst>
              </p:cNvPr>
              <p:cNvSpPr>
                <a:spLocks/>
              </p:cNvSpPr>
              <p:nvPr/>
            </p:nvSpPr>
            <p:spPr bwMode="auto">
              <a:xfrm>
                <a:off x="2946" y="1369"/>
                <a:ext cx="3" cy="84"/>
              </a:xfrm>
              <a:custGeom>
                <a:avLst/>
                <a:gdLst>
                  <a:gd name="T0" fmla="*/ 2 w 2"/>
                  <a:gd name="T1" fmla="*/ 1 h 77"/>
                  <a:gd name="T2" fmla="*/ 1 w 2"/>
                  <a:gd name="T3" fmla="*/ 1 h 77"/>
                  <a:gd name="T4" fmla="*/ 1 w 2"/>
                  <a:gd name="T5" fmla="*/ 76 h 77"/>
                  <a:gd name="T6" fmla="*/ 2 w 2"/>
                  <a:gd name="T7" fmla="*/ 76 h 77"/>
                  <a:gd name="T8" fmla="*/ 2 w 2"/>
                  <a:gd name="T9" fmla="*/ 1 h 77"/>
                </a:gdLst>
                <a:ahLst/>
                <a:cxnLst>
                  <a:cxn ang="0">
                    <a:pos x="T0" y="T1"/>
                  </a:cxn>
                  <a:cxn ang="0">
                    <a:pos x="T2" y="T3"/>
                  </a:cxn>
                  <a:cxn ang="0">
                    <a:pos x="T4" y="T5"/>
                  </a:cxn>
                  <a:cxn ang="0">
                    <a:pos x="T6" y="T7"/>
                  </a:cxn>
                  <a:cxn ang="0">
                    <a:pos x="T8" y="T9"/>
                  </a:cxn>
                </a:cxnLst>
                <a:rect l="0" t="0" r="r" b="b"/>
                <a:pathLst>
                  <a:path w="2" h="77">
                    <a:moveTo>
                      <a:pt x="2" y="1"/>
                    </a:moveTo>
                    <a:cubicBezTo>
                      <a:pt x="2" y="1"/>
                      <a:pt x="1" y="0"/>
                      <a:pt x="1" y="1"/>
                    </a:cubicBezTo>
                    <a:cubicBezTo>
                      <a:pt x="0" y="26"/>
                      <a:pt x="0" y="51"/>
                      <a:pt x="1" y="76"/>
                    </a:cubicBezTo>
                    <a:cubicBezTo>
                      <a:pt x="1" y="76"/>
                      <a:pt x="2" y="77"/>
                      <a:pt x="2" y="76"/>
                    </a:cubicBezTo>
                    <a:cubicBezTo>
                      <a:pt x="1" y="51"/>
                      <a:pt x="1" y="26"/>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32" name="组合 31">
              <a:extLst>
                <a:ext uri="{FF2B5EF4-FFF2-40B4-BE49-F238E27FC236}">
                  <a16:creationId xmlns:a16="http://schemas.microsoft.com/office/drawing/2014/main" id="{E6360F12-49CC-423F-9A4D-BF41E50AADC6}"/>
                </a:ext>
              </a:extLst>
            </p:cNvPr>
            <p:cNvGrpSpPr>
              <a:grpSpLocks/>
            </p:cNvGrpSpPr>
            <p:nvPr/>
          </p:nvGrpSpPr>
          <p:grpSpPr bwMode="auto">
            <a:xfrm>
              <a:off x="3435385" y="258766"/>
              <a:ext cx="5259442" cy="6550098"/>
              <a:chOff x="2164" y="163"/>
              <a:chExt cx="3313" cy="4126"/>
            </a:xfrm>
          </p:grpSpPr>
          <p:sp>
            <p:nvSpPr>
              <p:cNvPr id="188" name="ïṧḷïḓê-Freeform 608">
                <a:extLst>
                  <a:ext uri="{FF2B5EF4-FFF2-40B4-BE49-F238E27FC236}">
                    <a16:creationId xmlns:a16="http://schemas.microsoft.com/office/drawing/2014/main" id="{FE22A4A1-5F9B-47E7-866F-4500959C876A}"/>
                  </a:ext>
                </a:extLst>
              </p:cNvPr>
              <p:cNvSpPr>
                <a:spLocks/>
              </p:cNvSpPr>
              <p:nvPr/>
            </p:nvSpPr>
            <p:spPr bwMode="auto">
              <a:xfrm>
                <a:off x="2955" y="1400"/>
                <a:ext cx="2" cy="54"/>
              </a:xfrm>
              <a:custGeom>
                <a:avLst/>
                <a:gdLst>
                  <a:gd name="T0" fmla="*/ 2 w 2"/>
                  <a:gd name="T1" fmla="*/ 0 h 49"/>
                  <a:gd name="T2" fmla="*/ 2 w 2"/>
                  <a:gd name="T3" fmla="*/ 0 h 49"/>
                  <a:gd name="T4" fmla="*/ 2 w 2"/>
                  <a:gd name="T5" fmla="*/ 49 h 49"/>
                  <a:gd name="T6" fmla="*/ 2 w 2"/>
                  <a:gd name="T7" fmla="*/ 49 h 49"/>
                  <a:gd name="T8" fmla="*/ 2 w 2"/>
                  <a:gd name="T9" fmla="*/ 0 h 49"/>
                </a:gdLst>
                <a:ahLst/>
                <a:cxnLst>
                  <a:cxn ang="0">
                    <a:pos x="T0" y="T1"/>
                  </a:cxn>
                  <a:cxn ang="0">
                    <a:pos x="T2" y="T3"/>
                  </a:cxn>
                  <a:cxn ang="0">
                    <a:pos x="T4" y="T5"/>
                  </a:cxn>
                  <a:cxn ang="0">
                    <a:pos x="T6" y="T7"/>
                  </a:cxn>
                  <a:cxn ang="0">
                    <a:pos x="T8" y="T9"/>
                  </a:cxn>
                </a:cxnLst>
                <a:rect l="0" t="0" r="r" b="b"/>
                <a:pathLst>
                  <a:path w="2" h="49">
                    <a:moveTo>
                      <a:pt x="2" y="0"/>
                    </a:moveTo>
                    <a:cubicBezTo>
                      <a:pt x="2" y="0"/>
                      <a:pt x="2" y="0"/>
                      <a:pt x="2" y="0"/>
                    </a:cubicBezTo>
                    <a:cubicBezTo>
                      <a:pt x="0" y="16"/>
                      <a:pt x="2" y="33"/>
                      <a:pt x="2" y="49"/>
                    </a:cubicBezTo>
                    <a:cubicBezTo>
                      <a:pt x="2" y="49"/>
                      <a:pt x="2" y="49"/>
                      <a:pt x="2" y="49"/>
                    </a:cubicBezTo>
                    <a:cubicBezTo>
                      <a:pt x="2" y="33"/>
                      <a:pt x="1" y="17"/>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9" name="ïṧḷïḓê-Freeform 609">
                <a:extLst>
                  <a:ext uri="{FF2B5EF4-FFF2-40B4-BE49-F238E27FC236}">
                    <a16:creationId xmlns:a16="http://schemas.microsoft.com/office/drawing/2014/main" id="{83461569-9706-4A05-98F5-E1ED216BA236}"/>
                  </a:ext>
                </a:extLst>
              </p:cNvPr>
              <p:cNvSpPr>
                <a:spLocks/>
              </p:cNvSpPr>
              <p:nvPr/>
            </p:nvSpPr>
            <p:spPr bwMode="auto">
              <a:xfrm>
                <a:off x="2966" y="1391"/>
                <a:ext cx="1" cy="73"/>
              </a:xfrm>
              <a:custGeom>
                <a:avLst/>
                <a:gdLst>
                  <a:gd name="T0" fmla="*/ 1 w 1"/>
                  <a:gd name="T1" fmla="*/ 1 h 67"/>
                  <a:gd name="T2" fmla="*/ 0 w 1"/>
                  <a:gd name="T3" fmla="*/ 1 h 67"/>
                  <a:gd name="T4" fmla="*/ 0 w 1"/>
                  <a:gd name="T5" fmla="*/ 66 h 67"/>
                  <a:gd name="T6" fmla="*/ 1 w 1"/>
                  <a:gd name="T7" fmla="*/ 66 h 67"/>
                  <a:gd name="T8" fmla="*/ 1 w 1"/>
                  <a:gd name="T9" fmla="*/ 1 h 67"/>
                </a:gdLst>
                <a:ahLst/>
                <a:cxnLst>
                  <a:cxn ang="0">
                    <a:pos x="T0" y="T1"/>
                  </a:cxn>
                  <a:cxn ang="0">
                    <a:pos x="T2" y="T3"/>
                  </a:cxn>
                  <a:cxn ang="0">
                    <a:pos x="T4" y="T5"/>
                  </a:cxn>
                  <a:cxn ang="0">
                    <a:pos x="T6" y="T7"/>
                  </a:cxn>
                  <a:cxn ang="0">
                    <a:pos x="T8" y="T9"/>
                  </a:cxn>
                </a:cxnLst>
                <a:rect l="0" t="0" r="r" b="b"/>
                <a:pathLst>
                  <a:path w="1" h="67">
                    <a:moveTo>
                      <a:pt x="1" y="1"/>
                    </a:moveTo>
                    <a:cubicBezTo>
                      <a:pt x="1" y="1"/>
                      <a:pt x="0" y="0"/>
                      <a:pt x="0" y="1"/>
                    </a:cubicBezTo>
                    <a:cubicBezTo>
                      <a:pt x="0" y="23"/>
                      <a:pt x="0" y="44"/>
                      <a:pt x="0" y="66"/>
                    </a:cubicBezTo>
                    <a:cubicBezTo>
                      <a:pt x="0" y="66"/>
                      <a:pt x="1" y="67"/>
                      <a:pt x="1" y="66"/>
                    </a:cubicBezTo>
                    <a:cubicBezTo>
                      <a:pt x="1" y="45"/>
                      <a:pt x="1" y="23"/>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0" name="ïṧḷïḓê-Freeform 610">
                <a:extLst>
                  <a:ext uri="{FF2B5EF4-FFF2-40B4-BE49-F238E27FC236}">
                    <a16:creationId xmlns:a16="http://schemas.microsoft.com/office/drawing/2014/main" id="{7FAB45F8-0643-4C72-B3B9-36D25CE89818}"/>
                  </a:ext>
                </a:extLst>
              </p:cNvPr>
              <p:cNvSpPr>
                <a:spLocks/>
              </p:cNvSpPr>
              <p:nvPr/>
            </p:nvSpPr>
            <p:spPr bwMode="auto">
              <a:xfrm>
                <a:off x="2980" y="1384"/>
                <a:ext cx="4" cy="64"/>
              </a:xfrm>
              <a:custGeom>
                <a:avLst/>
                <a:gdLst>
                  <a:gd name="T0" fmla="*/ 3 w 3"/>
                  <a:gd name="T1" fmla="*/ 0 h 58"/>
                  <a:gd name="T2" fmla="*/ 2 w 3"/>
                  <a:gd name="T3" fmla="*/ 0 h 58"/>
                  <a:gd name="T4" fmla="*/ 2 w 3"/>
                  <a:gd name="T5" fmla="*/ 57 h 58"/>
                  <a:gd name="T6" fmla="*/ 3 w 3"/>
                  <a:gd name="T7" fmla="*/ 57 h 58"/>
                  <a:gd name="T8" fmla="*/ 3 w 3"/>
                  <a:gd name="T9" fmla="*/ 0 h 58"/>
                </a:gdLst>
                <a:ahLst/>
                <a:cxnLst>
                  <a:cxn ang="0">
                    <a:pos x="T0" y="T1"/>
                  </a:cxn>
                  <a:cxn ang="0">
                    <a:pos x="T2" y="T3"/>
                  </a:cxn>
                  <a:cxn ang="0">
                    <a:pos x="T4" y="T5"/>
                  </a:cxn>
                  <a:cxn ang="0">
                    <a:pos x="T6" y="T7"/>
                  </a:cxn>
                  <a:cxn ang="0">
                    <a:pos x="T8" y="T9"/>
                  </a:cxn>
                </a:cxnLst>
                <a:rect l="0" t="0" r="r" b="b"/>
                <a:pathLst>
                  <a:path w="3" h="58">
                    <a:moveTo>
                      <a:pt x="3" y="0"/>
                    </a:moveTo>
                    <a:cubicBezTo>
                      <a:pt x="3" y="0"/>
                      <a:pt x="2" y="0"/>
                      <a:pt x="2" y="0"/>
                    </a:cubicBezTo>
                    <a:cubicBezTo>
                      <a:pt x="0" y="19"/>
                      <a:pt x="0" y="38"/>
                      <a:pt x="2" y="57"/>
                    </a:cubicBezTo>
                    <a:cubicBezTo>
                      <a:pt x="2" y="58"/>
                      <a:pt x="3" y="58"/>
                      <a:pt x="3" y="57"/>
                    </a:cubicBezTo>
                    <a:cubicBezTo>
                      <a:pt x="1" y="38"/>
                      <a:pt x="1"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1" name="ïṧḷïḓê-Freeform 611">
                <a:extLst>
                  <a:ext uri="{FF2B5EF4-FFF2-40B4-BE49-F238E27FC236}">
                    <a16:creationId xmlns:a16="http://schemas.microsoft.com/office/drawing/2014/main" id="{FFD449B1-614F-40B3-86BD-7F4A2C4218BD}"/>
                  </a:ext>
                </a:extLst>
              </p:cNvPr>
              <p:cNvSpPr>
                <a:spLocks/>
              </p:cNvSpPr>
              <p:nvPr/>
            </p:nvSpPr>
            <p:spPr bwMode="auto">
              <a:xfrm>
                <a:off x="2773" y="1408"/>
                <a:ext cx="5" cy="60"/>
              </a:xfrm>
              <a:custGeom>
                <a:avLst/>
                <a:gdLst>
                  <a:gd name="T0" fmla="*/ 0 w 4"/>
                  <a:gd name="T1" fmla="*/ 0 h 54"/>
                  <a:gd name="T2" fmla="*/ 0 w 4"/>
                  <a:gd name="T3" fmla="*/ 0 h 54"/>
                  <a:gd name="T4" fmla="*/ 3 w 4"/>
                  <a:gd name="T5" fmla="*/ 53 h 54"/>
                  <a:gd name="T6" fmla="*/ 4 w 4"/>
                  <a:gd name="T7" fmla="*/ 53 h 54"/>
                  <a:gd name="T8" fmla="*/ 0 w 4"/>
                  <a:gd name="T9" fmla="*/ 0 h 54"/>
                </a:gdLst>
                <a:ahLst/>
                <a:cxnLst>
                  <a:cxn ang="0">
                    <a:pos x="T0" y="T1"/>
                  </a:cxn>
                  <a:cxn ang="0">
                    <a:pos x="T2" y="T3"/>
                  </a:cxn>
                  <a:cxn ang="0">
                    <a:pos x="T4" y="T5"/>
                  </a:cxn>
                  <a:cxn ang="0">
                    <a:pos x="T6" y="T7"/>
                  </a:cxn>
                  <a:cxn ang="0">
                    <a:pos x="T8" y="T9"/>
                  </a:cxn>
                </a:cxnLst>
                <a:rect l="0" t="0" r="r" b="b"/>
                <a:pathLst>
                  <a:path w="4" h="54">
                    <a:moveTo>
                      <a:pt x="0" y="0"/>
                    </a:moveTo>
                    <a:cubicBezTo>
                      <a:pt x="0" y="0"/>
                      <a:pt x="0" y="0"/>
                      <a:pt x="0" y="0"/>
                    </a:cubicBezTo>
                    <a:cubicBezTo>
                      <a:pt x="1" y="18"/>
                      <a:pt x="2" y="36"/>
                      <a:pt x="3" y="53"/>
                    </a:cubicBezTo>
                    <a:cubicBezTo>
                      <a:pt x="3" y="54"/>
                      <a:pt x="4" y="54"/>
                      <a:pt x="4" y="53"/>
                    </a:cubicBezTo>
                    <a:cubicBezTo>
                      <a:pt x="2" y="36"/>
                      <a:pt x="2" y="18"/>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2" name="ïṧḷïḓê-Freeform 612">
                <a:extLst>
                  <a:ext uri="{FF2B5EF4-FFF2-40B4-BE49-F238E27FC236}">
                    <a16:creationId xmlns:a16="http://schemas.microsoft.com/office/drawing/2014/main" id="{D9DAAEA8-F452-4814-A4E8-3DD8484793AB}"/>
                  </a:ext>
                </a:extLst>
              </p:cNvPr>
              <p:cNvSpPr>
                <a:spLocks/>
              </p:cNvSpPr>
              <p:nvPr/>
            </p:nvSpPr>
            <p:spPr bwMode="auto">
              <a:xfrm>
                <a:off x="2788" y="1395"/>
                <a:ext cx="2" cy="43"/>
              </a:xfrm>
              <a:custGeom>
                <a:avLst/>
                <a:gdLst>
                  <a:gd name="T0" fmla="*/ 2 w 2"/>
                  <a:gd name="T1" fmla="*/ 0 h 39"/>
                  <a:gd name="T2" fmla="*/ 0 w 2"/>
                  <a:gd name="T3" fmla="*/ 39 h 39"/>
                  <a:gd name="T4" fmla="*/ 1 w 2"/>
                  <a:gd name="T5" fmla="*/ 39 h 39"/>
                  <a:gd name="T6" fmla="*/ 2 w 2"/>
                  <a:gd name="T7" fmla="*/ 0 h 39"/>
                  <a:gd name="T8" fmla="*/ 2 w 2"/>
                  <a:gd name="T9" fmla="*/ 0 h 39"/>
                </a:gdLst>
                <a:ahLst/>
                <a:cxnLst>
                  <a:cxn ang="0">
                    <a:pos x="T0" y="T1"/>
                  </a:cxn>
                  <a:cxn ang="0">
                    <a:pos x="T2" y="T3"/>
                  </a:cxn>
                  <a:cxn ang="0">
                    <a:pos x="T4" y="T5"/>
                  </a:cxn>
                  <a:cxn ang="0">
                    <a:pos x="T6" y="T7"/>
                  </a:cxn>
                  <a:cxn ang="0">
                    <a:pos x="T8" y="T9"/>
                  </a:cxn>
                </a:cxnLst>
                <a:rect l="0" t="0" r="r" b="b"/>
                <a:pathLst>
                  <a:path w="2" h="39">
                    <a:moveTo>
                      <a:pt x="2" y="0"/>
                    </a:moveTo>
                    <a:cubicBezTo>
                      <a:pt x="0" y="13"/>
                      <a:pt x="0" y="26"/>
                      <a:pt x="0" y="39"/>
                    </a:cubicBezTo>
                    <a:cubicBezTo>
                      <a:pt x="0" y="39"/>
                      <a:pt x="1" y="39"/>
                      <a:pt x="1" y="39"/>
                    </a:cubicBezTo>
                    <a:cubicBezTo>
                      <a:pt x="1" y="26"/>
                      <a:pt x="1" y="13"/>
                      <a:pt x="2" y="0"/>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3" name="ïṧḷïḓê-Freeform 613">
                <a:extLst>
                  <a:ext uri="{FF2B5EF4-FFF2-40B4-BE49-F238E27FC236}">
                    <a16:creationId xmlns:a16="http://schemas.microsoft.com/office/drawing/2014/main" id="{67734F6A-43F2-4276-B652-C974EA6C8C2F}"/>
                  </a:ext>
                </a:extLst>
              </p:cNvPr>
              <p:cNvSpPr>
                <a:spLocks/>
              </p:cNvSpPr>
              <p:nvPr/>
            </p:nvSpPr>
            <p:spPr bwMode="auto">
              <a:xfrm>
                <a:off x="2795" y="1378"/>
                <a:ext cx="5" cy="73"/>
              </a:xfrm>
              <a:custGeom>
                <a:avLst/>
                <a:gdLst>
                  <a:gd name="T0" fmla="*/ 2 w 4"/>
                  <a:gd name="T1" fmla="*/ 0 h 66"/>
                  <a:gd name="T2" fmla="*/ 2 w 4"/>
                  <a:gd name="T3" fmla="*/ 0 h 66"/>
                  <a:gd name="T4" fmla="*/ 3 w 4"/>
                  <a:gd name="T5" fmla="*/ 65 h 66"/>
                  <a:gd name="T6" fmla="*/ 4 w 4"/>
                  <a:gd name="T7" fmla="*/ 65 h 66"/>
                  <a:gd name="T8" fmla="*/ 2 w 4"/>
                  <a:gd name="T9" fmla="*/ 0 h 66"/>
                </a:gdLst>
                <a:ahLst/>
                <a:cxnLst>
                  <a:cxn ang="0">
                    <a:pos x="T0" y="T1"/>
                  </a:cxn>
                  <a:cxn ang="0">
                    <a:pos x="T2" y="T3"/>
                  </a:cxn>
                  <a:cxn ang="0">
                    <a:pos x="T4" y="T5"/>
                  </a:cxn>
                  <a:cxn ang="0">
                    <a:pos x="T6" y="T7"/>
                  </a:cxn>
                  <a:cxn ang="0">
                    <a:pos x="T8" y="T9"/>
                  </a:cxn>
                </a:cxnLst>
                <a:rect l="0" t="0" r="r" b="b"/>
                <a:pathLst>
                  <a:path w="4" h="66">
                    <a:moveTo>
                      <a:pt x="2" y="0"/>
                    </a:moveTo>
                    <a:cubicBezTo>
                      <a:pt x="2" y="0"/>
                      <a:pt x="2" y="0"/>
                      <a:pt x="2" y="0"/>
                    </a:cubicBezTo>
                    <a:cubicBezTo>
                      <a:pt x="0" y="22"/>
                      <a:pt x="0" y="44"/>
                      <a:pt x="3" y="65"/>
                    </a:cubicBezTo>
                    <a:cubicBezTo>
                      <a:pt x="3" y="66"/>
                      <a:pt x="4" y="66"/>
                      <a:pt x="4" y="65"/>
                    </a:cubicBezTo>
                    <a:cubicBezTo>
                      <a:pt x="1" y="44"/>
                      <a:pt x="1" y="2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4" name="ïṧḷïḓê-Freeform 614">
                <a:extLst>
                  <a:ext uri="{FF2B5EF4-FFF2-40B4-BE49-F238E27FC236}">
                    <a16:creationId xmlns:a16="http://schemas.microsoft.com/office/drawing/2014/main" id="{2E5D5BF6-63D4-4CE2-A5F2-1EAC55015DA4}"/>
                  </a:ext>
                </a:extLst>
              </p:cNvPr>
              <p:cNvSpPr>
                <a:spLocks/>
              </p:cNvSpPr>
              <p:nvPr/>
            </p:nvSpPr>
            <p:spPr bwMode="auto">
              <a:xfrm>
                <a:off x="2804" y="1371"/>
                <a:ext cx="3" cy="75"/>
              </a:xfrm>
              <a:custGeom>
                <a:avLst/>
                <a:gdLst>
                  <a:gd name="T0" fmla="*/ 1 w 3"/>
                  <a:gd name="T1" fmla="*/ 1 h 68"/>
                  <a:gd name="T2" fmla="*/ 0 w 3"/>
                  <a:gd name="T3" fmla="*/ 1 h 68"/>
                  <a:gd name="T4" fmla="*/ 2 w 3"/>
                  <a:gd name="T5" fmla="*/ 67 h 68"/>
                  <a:gd name="T6" fmla="*/ 2 w 3"/>
                  <a:gd name="T7" fmla="*/ 67 h 68"/>
                  <a:gd name="T8" fmla="*/ 1 w 3"/>
                  <a:gd name="T9" fmla="*/ 1 h 68"/>
                </a:gdLst>
                <a:ahLst/>
                <a:cxnLst>
                  <a:cxn ang="0">
                    <a:pos x="T0" y="T1"/>
                  </a:cxn>
                  <a:cxn ang="0">
                    <a:pos x="T2" y="T3"/>
                  </a:cxn>
                  <a:cxn ang="0">
                    <a:pos x="T4" y="T5"/>
                  </a:cxn>
                  <a:cxn ang="0">
                    <a:pos x="T6" y="T7"/>
                  </a:cxn>
                  <a:cxn ang="0">
                    <a:pos x="T8" y="T9"/>
                  </a:cxn>
                </a:cxnLst>
                <a:rect l="0" t="0" r="r" b="b"/>
                <a:pathLst>
                  <a:path w="3" h="68">
                    <a:moveTo>
                      <a:pt x="1" y="1"/>
                    </a:moveTo>
                    <a:cubicBezTo>
                      <a:pt x="1" y="1"/>
                      <a:pt x="0" y="0"/>
                      <a:pt x="0" y="1"/>
                    </a:cubicBezTo>
                    <a:cubicBezTo>
                      <a:pt x="0" y="23"/>
                      <a:pt x="0" y="45"/>
                      <a:pt x="2" y="67"/>
                    </a:cubicBezTo>
                    <a:cubicBezTo>
                      <a:pt x="2" y="68"/>
                      <a:pt x="3" y="68"/>
                      <a:pt x="2" y="67"/>
                    </a:cubicBezTo>
                    <a:cubicBezTo>
                      <a:pt x="1" y="45"/>
                      <a:pt x="1" y="23"/>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5" name="ïṧḷïḓê-Freeform 615">
                <a:extLst>
                  <a:ext uri="{FF2B5EF4-FFF2-40B4-BE49-F238E27FC236}">
                    <a16:creationId xmlns:a16="http://schemas.microsoft.com/office/drawing/2014/main" id="{6D99DA4A-EE1E-414C-AF12-42E9E61B7FFC}"/>
                  </a:ext>
                </a:extLst>
              </p:cNvPr>
              <p:cNvSpPr>
                <a:spLocks/>
              </p:cNvSpPr>
              <p:nvPr/>
            </p:nvSpPr>
            <p:spPr bwMode="auto">
              <a:xfrm>
                <a:off x="2813" y="1365"/>
                <a:ext cx="3" cy="78"/>
              </a:xfrm>
              <a:custGeom>
                <a:avLst/>
                <a:gdLst>
                  <a:gd name="T0" fmla="*/ 3 w 3"/>
                  <a:gd name="T1" fmla="*/ 1 h 71"/>
                  <a:gd name="T2" fmla="*/ 2 w 3"/>
                  <a:gd name="T3" fmla="*/ 1 h 71"/>
                  <a:gd name="T4" fmla="*/ 2 w 3"/>
                  <a:gd name="T5" fmla="*/ 71 h 71"/>
                  <a:gd name="T6" fmla="*/ 3 w 3"/>
                  <a:gd name="T7" fmla="*/ 71 h 71"/>
                  <a:gd name="T8" fmla="*/ 3 w 3"/>
                  <a:gd name="T9" fmla="*/ 1 h 71"/>
                </a:gdLst>
                <a:ahLst/>
                <a:cxnLst>
                  <a:cxn ang="0">
                    <a:pos x="T0" y="T1"/>
                  </a:cxn>
                  <a:cxn ang="0">
                    <a:pos x="T2" y="T3"/>
                  </a:cxn>
                  <a:cxn ang="0">
                    <a:pos x="T4" y="T5"/>
                  </a:cxn>
                  <a:cxn ang="0">
                    <a:pos x="T6" y="T7"/>
                  </a:cxn>
                  <a:cxn ang="0">
                    <a:pos x="T8" y="T9"/>
                  </a:cxn>
                </a:cxnLst>
                <a:rect l="0" t="0" r="r" b="b"/>
                <a:pathLst>
                  <a:path w="3" h="71">
                    <a:moveTo>
                      <a:pt x="3" y="1"/>
                    </a:moveTo>
                    <a:cubicBezTo>
                      <a:pt x="3" y="0"/>
                      <a:pt x="2" y="0"/>
                      <a:pt x="2" y="1"/>
                    </a:cubicBezTo>
                    <a:cubicBezTo>
                      <a:pt x="1" y="24"/>
                      <a:pt x="0" y="47"/>
                      <a:pt x="2" y="71"/>
                    </a:cubicBezTo>
                    <a:cubicBezTo>
                      <a:pt x="2" y="71"/>
                      <a:pt x="3" y="71"/>
                      <a:pt x="3" y="71"/>
                    </a:cubicBezTo>
                    <a:cubicBezTo>
                      <a:pt x="2" y="47"/>
                      <a:pt x="1" y="24"/>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6" name="ïṧḷïḓê-Freeform 616">
                <a:extLst>
                  <a:ext uri="{FF2B5EF4-FFF2-40B4-BE49-F238E27FC236}">
                    <a16:creationId xmlns:a16="http://schemas.microsoft.com/office/drawing/2014/main" id="{96905FBA-2CA5-45E5-811C-0CE05D0D3537}"/>
                  </a:ext>
                </a:extLst>
              </p:cNvPr>
              <p:cNvSpPr>
                <a:spLocks/>
              </p:cNvSpPr>
              <p:nvPr/>
            </p:nvSpPr>
            <p:spPr bwMode="auto">
              <a:xfrm>
                <a:off x="2828" y="1358"/>
                <a:ext cx="3" cy="77"/>
              </a:xfrm>
              <a:custGeom>
                <a:avLst/>
                <a:gdLst>
                  <a:gd name="T0" fmla="*/ 2 w 2"/>
                  <a:gd name="T1" fmla="*/ 1 h 70"/>
                  <a:gd name="T2" fmla="*/ 0 w 2"/>
                  <a:gd name="T3" fmla="*/ 69 h 70"/>
                  <a:gd name="T4" fmla="*/ 1 w 2"/>
                  <a:gd name="T5" fmla="*/ 70 h 70"/>
                  <a:gd name="T6" fmla="*/ 2 w 2"/>
                  <a:gd name="T7" fmla="*/ 1 h 70"/>
                  <a:gd name="T8" fmla="*/ 2 w 2"/>
                  <a:gd name="T9" fmla="*/ 1 h 70"/>
                </a:gdLst>
                <a:ahLst/>
                <a:cxnLst>
                  <a:cxn ang="0">
                    <a:pos x="T0" y="T1"/>
                  </a:cxn>
                  <a:cxn ang="0">
                    <a:pos x="T2" y="T3"/>
                  </a:cxn>
                  <a:cxn ang="0">
                    <a:pos x="T4" y="T5"/>
                  </a:cxn>
                  <a:cxn ang="0">
                    <a:pos x="T6" y="T7"/>
                  </a:cxn>
                  <a:cxn ang="0">
                    <a:pos x="T8" y="T9"/>
                  </a:cxn>
                </a:cxnLst>
                <a:rect l="0" t="0" r="r" b="b"/>
                <a:pathLst>
                  <a:path w="2" h="70">
                    <a:moveTo>
                      <a:pt x="2" y="1"/>
                    </a:moveTo>
                    <a:cubicBezTo>
                      <a:pt x="0" y="24"/>
                      <a:pt x="0" y="47"/>
                      <a:pt x="0" y="69"/>
                    </a:cubicBezTo>
                    <a:cubicBezTo>
                      <a:pt x="0" y="70"/>
                      <a:pt x="1" y="70"/>
                      <a:pt x="1" y="70"/>
                    </a:cubicBezTo>
                    <a:cubicBezTo>
                      <a:pt x="1" y="47"/>
                      <a:pt x="1" y="24"/>
                      <a:pt x="2" y="1"/>
                    </a:cubicBezTo>
                    <a:cubicBezTo>
                      <a:pt x="2" y="1"/>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7" name="ïṧḷïḓê-Freeform 617">
                <a:extLst>
                  <a:ext uri="{FF2B5EF4-FFF2-40B4-BE49-F238E27FC236}">
                    <a16:creationId xmlns:a16="http://schemas.microsoft.com/office/drawing/2014/main" id="{069D3EF1-82C9-425B-9701-0D588C9AA32F}"/>
                  </a:ext>
                </a:extLst>
              </p:cNvPr>
              <p:cNvSpPr>
                <a:spLocks/>
              </p:cNvSpPr>
              <p:nvPr/>
            </p:nvSpPr>
            <p:spPr bwMode="auto">
              <a:xfrm>
                <a:off x="2837" y="1351"/>
                <a:ext cx="4" cy="84"/>
              </a:xfrm>
              <a:custGeom>
                <a:avLst/>
                <a:gdLst>
                  <a:gd name="T0" fmla="*/ 1 w 3"/>
                  <a:gd name="T1" fmla="*/ 0 h 76"/>
                  <a:gd name="T2" fmla="*/ 0 w 3"/>
                  <a:gd name="T3" fmla="*/ 0 h 76"/>
                  <a:gd name="T4" fmla="*/ 2 w 3"/>
                  <a:gd name="T5" fmla="*/ 75 h 76"/>
                  <a:gd name="T6" fmla="*/ 3 w 3"/>
                  <a:gd name="T7" fmla="*/ 76 h 76"/>
                  <a:gd name="T8" fmla="*/ 1 w 3"/>
                  <a:gd name="T9" fmla="*/ 0 h 76"/>
                </a:gdLst>
                <a:ahLst/>
                <a:cxnLst>
                  <a:cxn ang="0">
                    <a:pos x="T0" y="T1"/>
                  </a:cxn>
                  <a:cxn ang="0">
                    <a:pos x="T2" y="T3"/>
                  </a:cxn>
                  <a:cxn ang="0">
                    <a:pos x="T4" y="T5"/>
                  </a:cxn>
                  <a:cxn ang="0">
                    <a:pos x="T6" y="T7"/>
                  </a:cxn>
                  <a:cxn ang="0">
                    <a:pos x="T8" y="T9"/>
                  </a:cxn>
                </a:cxnLst>
                <a:rect l="0" t="0" r="r" b="b"/>
                <a:pathLst>
                  <a:path w="3" h="76">
                    <a:moveTo>
                      <a:pt x="1" y="0"/>
                    </a:moveTo>
                    <a:cubicBezTo>
                      <a:pt x="1" y="0"/>
                      <a:pt x="0" y="0"/>
                      <a:pt x="0" y="0"/>
                    </a:cubicBezTo>
                    <a:cubicBezTo>
                      <a:pt x="0" y="25"/>
                      <a:pt x="0" y="50"/>
                      <a:pt x="2" y="75"/>
                    </a:cubicBezTo>
                    <a:cubicBezTo>
                      <a:pt x="2" y="76"/>
                      <a:pt x="3" y="76"/>
                      <a:pt x="3" y="76"/>
                    </a:cubicBezTo>
                    <a:cubicBezTo>
                      <a:pt x="1" y="51"/>
                      <a:pt x="1" y="25"/>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8" name="ïṧḷïḓê-Freeform 618">
                <a:extLst>
                  <a:ext uri="{FF2B5EF4-FFF2-40B4-BE49-F238E27FC236}">
                    <a16:creationId xmlns:a16="http://schemas.microsoft.com/office/drawing/2014/main" id="{3A609E9E-81B1-40EF-B173-E4274F24309D}"/>
                  </a:ext>
                </a:extLst>
              </p:cNvPr>
              <p:cNvSpPr>
                <a:spLocks/>
              </p:cNvSpPr>
              <p:nvPr/>
            </p:nvSpPr>
            <p:spPr bwMode="auto">
              <a:xfrm>
                <a:off x="2848" y="1349"/>
                <a:ext cx="1" cy="73"/>
              </a:xfrm>
              <a:custGeom>
                <a:avLst/>
                <a:gdLst>
                  <a:gd name="T0" fmla="*/ 1 w 1"/>
                  <a:gd name="T1" fmla="*/ 1 h 67"/>
                  <a:gd name="T2" fmla="*/ 0 w 1"/>
                  <a:gd name="T3" fmla="*/ 1 h 67"/>
                  <a:gd name="T4" fmla="*/ 0 w 1"/>
                  <a:gd name="T5" fmla="*/ 66 h 67"/>
                  <a:gd name="T6" fmla="*/ 1 w 1"/>
                  <a:gd name="T7" fmla="*/ 66 h 67"/>
                  <a:gd name="T8" fmla="*/ 1 w 1"/>
                  <a:gd name="T9" fmla="*/ 1 h 67"/>
                </a:gdLst>
                <a:ahLst/>
                <a:cxnLst>
                  <a:cxn ang="0">
                    <a:pos x="T0" y="T1"/>
                  </a:cxn>
                  <a:cxn ang="0">
                    <a:pos x="T2" y="T3"/>
                  </a:cxn>
                  <a:cxn ang="0">
                    <a:pos x="T4" y="T5"/>
                  </a:cxn>
                  <a:cxn ang="0">
                    <a:pos x="T6" y="T7"/>
                  </a:cxn>
                  <a:cxn ang="0">
                    <a:pos x="T8" y="T9"/>
                  </a:cxn>
                </a:cxnLst>
                <a:rect l="0" t="0" r="r" b="b"/>
                <a:pathLst>
                  <a:path w="1" h="67">
                    <a:moveTo>
                      <a:pt x="1" y="1"/>
                    </a:moveTo>
                    <a:cubicBezTo>
                      <a:pt x="1" y="0"/>
                      <a:pt x="0" y="0"/>
                      <a:pt x="0" y="1"/>
                    </a:cubicBezTo>
                    <a:cubicBezTo>
                      <a:pt x="0" y="22"/>
                      <a:pt x="0" y="44"/>
                      <a:pt x="0" y="66"/>
                    </a:cubicBezTo>
                    <a:cubicBezTo>
                      <a:pt x="0" y="66"/>
                      <a:pt x="1" y="67"/>
                      <a:pt x="1" y="66"/>
                    </a:cubicBezTo>
                    <a:cubicBezTo>
                      <a:pt x="1" y="44"/>
                      <a:pt x="1" y="22"/>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9" name="ïṧḷïḓê-Freeform 619">
                <a:extLst>
                  <a:ext uri="{FF2B5EF4-FFF2-40B4-BE49-F238E27FC236}">
                    <a16:creationId xmlns:a16="http://schemas.microsoft.com/office/drawing/2014/main" id="{EE762356-F637-4529-B569-9411F0DCB825}"/>
                  </a:ext>
                </a:extLst>
              </p:cNvPr>
              <p:cNvSpPr>
                <a:spLocks/>
              </p:cNvSpPr>
              <p:nvPr/>
            </p:nvSpPr>
            <p:spPr bwMode="auto">
              <a:xfrm>
                <a:off x="2565" y="1504"/>
                <a:ext cx="4" cy="57"/>
              </a:xfrm>
              <a:custGeom>
                <a:avLst/>
                <a:gdLst>
                  <a:gd name="T0" fmla="*/ 1 w 4"/>
                  <a:gd name="T1" fmla="*/ 0 h 52"/>
                  <a:gd name="T2" fmla="*/ 0 w 4"/>
                  <a:gd name="T3" fmla="*/ 0 h 52"/>
                  <a:gd name="T4" fmla="*/ 4 w 4"/>
                  <a:gd name="T5" fmla="*/ 52 h 52"/>
                  <a:gd name="T6" fmla="*/ 4 w 4"/>
                  <a:gd name="T7" fmla="*/ 52 h 52"/>
                  <a:gd name="T8" fmla="*/ 1 w 4"/>
                  <a:gd name="T9" fmla="*/ 0 h 52"/>
                </a:gdLst>
                <a:ahLst/>
                <a:cxnLst>
                  <a:cxn ang="0">
                    <a:pos x="T0" y="T1"/>
                  </a:cxn>
                  <a:cxn ang="0">
                    <a:pos x="T2" y="T3"/>
                  </a:cxn>
                  <a:cxn ang="0">
                    <a:pos x="T4" y="T5"/>
                  </a:cxn>
                  <a:cxn ang="0">
                    <a:pos x="T6" y="T7"/>
                  </a:cxn>
                  <a:cxn ang="0">
                    <a:pos x="T8" y="T9"/>
                  </a:cxn>
                </a:cxnLst>
                <a:rect l="0" t="0" r="r" b="b"/>
                <a:pathLst>
                  <a:path w="4" h="52">
                    <a:moveTo>
                      <a:pt x="1" y="0"/>
                    </a:moveTo>
                    <a:cubicBezTo>
                      <a:pt x="1" y="0"/>
                      <a:pt x="0" y="0"/>
                      <a:pt x="0" y="0"/>
                    </a:cubicBezTo>
                    <a:cubicBezTo>
                      <a:pt x="2" y="17"/>
                      <a:pt x="3" y="34"/>
                      <a:pt x="4" y="52"/>
                    </a:cubicBezTo>
                    <a:cubicBezTo>
                      <a:pt x="4" y="52"/>
                      <a:pt x="4" y="52"/>
                      <a:pt x="4" y="52"/>
                    </a:cubicBezTo>
                    <a:cubicBezTo>
                      <a:pt x="4" y="34"/>
                      <a:pt x="3" y="17"/>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0" name="ïṧḷïḓê-Freeform 620">
                <a:extLst>
                  <a:ext uri="{FF2B5EF4-FFF2-40B4-BE49-F238E27FC236}">
                    <a16:creationId xmlns:a16="http://schemas.microsoft.com/office/drawing/2014/main" id="{24546129-981D-4E49-9F59-0043AF1AD135}"/>
                  </a:ext>
                </a:extLst>
              </p:cNvPr>
              <p:cNvSpPr>
                <a:spLocks/>
              </p:cNvSpPr>
              <p:nvPr/>
            </p:nvSpPr>
            <p:spPr bwMode="auto">
              <a:xfrm>
                <a:off x="2578" y="1502"/>
                <a:ext cx="1" cy="65"/>
              </a:xfrm>
              <a:custGeom>
                <a:avLst/>
                <a:gdLst>
                  <a:gd name="T0" fmla="*/ 0 w 1"/>
                  <a:gd name="T1" fmla="*/ 0 h 59"/>
                  <a:gd name="T2" fmla="*/ 0 w 1"/>
                  <a:gd name="T3" fmla="*/ 0 h 59"/>
                  <a:gd name="T4" fmla="*/ 0 w 1"/>
                  <a:gd name="T5" fmla="*/ 59 h 59"/>
                  <a:gd name="T6" fmla="*/ 0 w 1"/>
                  <a:gd name="T7" fmla="*/ 59 h 59"/>
                  <a:gd name="T8" fmla="*/ 0 w 1"/>
                  <a:gd name="T9" fmla="*/ 0 h 59"/>
                </a:gdLst>
                <a:ahLst/>
                <a:cxnLst>
                  <a:cxn ang="0">
                    <a:pos x="T0" y="T1"/>
                  </a:cxn>
                  <a:cxn ang="0">
                    <a:pos x="T2" y="T3"/>
                  </a:cxn>
                  <a:cxn ang="0">
                    <a:pos x="T4" y="T5"/>
                  </a:cxn>
                  <a:cxn ang="0">
                    <a:pos x="T6" y="T7"/>
                  </a:cxn>
                  <a:cxn ang="0">
                    <a:pos x="T8" y="T9"/>
                  </a:cxn>
                </a:cxnLst>
                <a:rect l="0" t="0" r="r" b="b"/>
                <a:pathLst>
                  <a:path w="1" h="59">
                    <a:moveTo>
                      <a:pt x="0" y="0"/>
                    </a:moveTo>
                    <a:cubicBezTo>
                      <a:pt x="0" y="0"/>
                      <a:pt x="0" y="0"/>
                      <a:pt x="0" y="0"/>
                    </a:cubicBezTo>
                    <a:cubicBezTo>
                      <a:pt x="0" y="20"/>
                      <a:pt x="0" y="39"/>
                      <a:pt x="0" y="59"/>
                    </a:cubicBezTo>
                    <a:cubicBezTo>
                      <a:pt x="0" y="59"/>
                      <a:pt x="0" y="59"/>
                      <a:pt x="0" y="59"/>
                    </a:cubicBezTo>
                    <a:cubicBezTo>
                      <a:pt x="1" y="39"/>
                      <a:pt x="1" y="2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1" name="îṣļîḑé-Freeform 621">
                <a:extLst>
                  <a:ext uri="{FF2B5EF4-FFF2-40B4-BE49-F238E27FC236}">
                    <a16:creationId xmlns:a16="http://schemas.microsoft.com/office/drawing/2014/main" id="{A816CC86-36D6-4FAC-BB38-EDA587CBF26A}"/>
                  </a:ext>
                </a:extLst>
              </p:cNvPr>
              <p:cNvSpPr>
                <a:spLocks/>
              </p:cNvSpPr>
              <p:nvPr/>
            </p:nvSpPr>
            <p:spPr bwMode="auto">
              <a:xfrm>
                <a:off x="2589" y="1491"/>
                <a:ext cx="2" cy="67"/>
              </a:xfrm>
              <a:custGeom>
                <a:avLst/>
                <a:gdLst>
                  <a:gd name="T0" fmla="*/ 2 w 2"/>
                  <a:gd name="T1" fmla="*/ 0 h 61"/>
                  <a:gd name="T2" fmla="*/ 2 w 2"/>
                  <a:gd name="T3" fmla="*/ 0 h 61"/>
                  <a:gd name="T4" fmla="*/ 2 w 2"/>
                  <a:gd name="T5" fmla="*/ 60 h 61"/>
                  <a:gd name="T6" fmla="*/ 2 w 2"/>
                  <a:gd name="T7" fmla="*/ 60 h 61"/>
                  <a:gd name="T8" fmla="*/ 2 w 2"/>
                  <a:gd name="T9" fmla="*/ 0 h 61"/>
                </a:gdLst>
                <a:ahLst/>
                <a:cxnLst>
                  <a:cxn ang="0">
                    <a:pos x="T0" y="T1"/>
                  </a:cxn>
                  <a:cxn ang="0">
                    <a:pos x="T2" y="T3"/>
                  </a:cxn>
                  <a:cxn ang="0">
                    <a:pos x="T4" y="T5"/>
                  </a:cxn>
                  <a:cxn ang="0">
                    <a:pos x="T6" y="T7"/>
                  </a:cxn>
                  <a:cxn ang="0">
                    <a:pos x="T8" y="T9"/>
                  </a:cxn>
                </a:cxnLst>
                <a:rect l="0" t="0" r="r" b="b"/>
                <a:pathLst>
                  <a:path w="2" h="61">
                    <a:moveTo>
                      <a:pt x="2" y="0"/>
                    </a:moveTo>
                    <a:cubicBezTo>
                      <a:pt x="2" y="0"/>
                      <a:pt x="2" y="0"/>
                      <a:pt x="2" y="0"/>
                    </a:cubicBezTo>
                    <a:cubicBezTo>
                      <a:pt x="0" y="20"/>
                      <a:pt x="0" y="40"/>
                      <a:pt x="2" y="60"/>
                    </a:cubicBezTo>
                    <a:cubicBezTo>
                      <a:pt x="2" y="61"/>
                      <a:pt x="2" y="61"/>
                      <a:pt x="2" y="60"/>
                    </a:cubicBezTo>
                    <a:cubicBezTo>
                      <a:pt x="1" y="40"/>
                      <a:pt x="1" y="2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2" name="îṣļîḑé-Freeform 622">
                <a:extLst>
                  <a:ext uri="{FF2B5EF4-FFF2-40B4-BE49-F238E27FC236}">
                    <a16:creationId xmlns:a16="http://schemas.microsoft.com/office/drawing/2014/main" id="{20405213-B865-4C5C-80AC-D51ACE6E5E5D}"/>
                  </a:ext>
                </a:extLst>
              </p:cNvPr>
              <p:cNvSpPr>
                <a:spLocks/>
              </p:cNvSpPr>
              <p:nvPr/>
            </p:nvSpPr>
            <p:spPr bwMode="auto">
              <a:xfrm>
                <a:off x="2603" y="1480"/>
                <a:ext cx="2" cy="68"/>
              </a:xfrm>
              <a:custGeom>
                <a:avLst/>
                <a:gdLst>
                  <a:gd name="T0" fmla="*/ 2 w 2"/>
                  <a:gd name="T1" fmla="*/ 0 h 62"/>
                  <a:gd name="T2" fmla="*/ 1 w 2"/>
                  <a:gd name="T3" fmla="*/ 0 h 62"/>
                  <a:gd name="T4" fmla="*/ 1 w 2"/>
                  <a:gd name="T5" fmla="*/ 62 h 62"/>
                  <a:gd name="T6" fmla="*/ 2 w 2"/>
                  <a:gd name="T7" fmla="*/ 62 h 62"/>
                  <a:gd name="T8" fmla="*/ 2 w 2"/>
                  <a:gd name="T9" fmla="*/ 0 h 62"/>
                </a:gdLst>
                <a:ahLst/>
                <a:cxnLst>
                  <a:cxn ang="0">
                    <a:pos x="T0" y="T1"/>
                  </a:cxn>
                  <a:cxn ang="0">
                    <a:pos x="T2" y="T3"/>
                  </a:cxn>
                  <a:cxn ang="0">
                    <a:pos x="T4" y="T5"/>
                  </a:cxn>
                  <a:cxn ang="0">
                    <a:pos x="T6" y="T7"/>
                  </a:cxn>
                  <a:cxn ang="0">
                    <a:pos x="T8" y="T9"/>
                  </a:cxn>
                </a:cxnLst>
                <a:rect l="0" t="0" r="r" b="b"/>
                <a:pathLst>
                  <a:path w="2" h="62">
                    <a:moveTo>
                      <a:pt x="2" y="0"/>
                    </a:moveTo>
                    <a:cubicBezTo>
                      <a:pt x="2" y="0"/>
                      <a:pt x="1" y="0"/>
                      <a:pt x="1" y="0"/>
                    </a:cubicBezTo>
                    <a:cubicBezTo>
                      <a:pt x="0" y="21"/>
                      <a:pt x="0" y="41"/>
                      <a:pt x="1" y="62"/>
                    </a:cubicBezTo>
                    <a:cubicBezTo>
                      <a:pt x="1" y="62"/>
                      <a:pt x="2" y="62"/>
                      <a:pt x="2" y="62"/>
                    </a:cubicBezTo>
                    <a:cubicBezTo>
                      <a:pt x="0" y="41"/>
                      <a:pt x="0" y="21"/>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3" name="îṣļîḑé-Freeform 623">
                <a:extLst>
                  <a:ext uri="{FF2B5EF4-FFF2-40B4-BE49-F238E27FC236}">
                    <a16:creationId xmlns:a16="http://schemas.microsoft.com/office/drawing/2014/main" id="{4075E4EF-6F0C-4CF9-87E0-6FA1AEA5979A}"/>
                  </a:ext>
                </a:extLst>
              </p:cNvPr>
              <p:cNvSpPr>
                <a:spLocks/>
              </p:cNvSpPr>
              <p:nvPr/>
            </p:nvSpPr>
            <p:spPr bwMode="auto">
              <a:xfrm>
                <a:off x="2614" y="1469"/>
                <a:ext cx="2" cy="78"/>
              </a:xfrm>
              <a:custGeom>
                <a:avLst/>
                <a:gdLst>
                  <a:gd name="T0" fmla="*/ 2 w 2"/>
                  <a:gd name="T1" fmla="*/ 0 h 71"/>
                  <a:gd name="T2" fmla="*/ 1 w 2"/>
                  <a:gd name="T3" fmla="*/ 0 h 71"/>
                  <a:gd name="T4" fmla="*/ 1 w 2"/>
                  <a:gd name="T5" fmla="*/ 70 h 71"/>
                  <a:gd name="T6" fmla="*/ 2 w 2"/>
                  <a:gd name="T7" fmla="*/ 70 h 71"/>
                  <a:gd name="T8" fmla="*/ 2 w 2"/>
                  <a:gd name="T9" fmla="*/ 0 h 71"/>
                </a:gdLst>
                <a:ahLst/>
                <a:cxnLst>
                  <a:cxn ang="0">
                    <a:pos x="T0" y="T1"/>
                  </a:cxn>
                  <a:cxn ang="0">
                    <a:pos x="T2" y="T3"/>
                  </a:cxn>
                  <a:cxn ang="0">
                    <a:pos x="T4" y="T5"/>
                  </a:cxn>
                  <a:cxn ang="0">
                    <a:pos x="T6" y="T7"/>
                  </a:cxn>
                  <a:cxn ang="0">
                    <a:pos x="T8" y="T9"/>
                  </a:cxn>
                </a:cxnLst>
                <a:rect l="0" t="0" r="r" b="b"/>
                <a:pathLst>
                  <a:path w="2" h="71">
                    <a:moveTo>
                      <a:pt x="2" y="0"/>
                    </a:moveTo>
                    <a:cubicBezTo>
                      <a:pt x="2" y="0"/>
                      <a:pt x="1" y="0"/>
                      <a:pt x="1" y="0"/>
                    </a:cubicBezTo>
                    <a:cubicBezTo>
                      <a:pt x="0" y="23"/>
                      <a:pt x="0" y="47"/>
                      <a:pt x="1" y="70"/>
                    </a:cubicBezTo>
                    <a:cubicBezTo>
                      <a:pt x="1" y="71"/>
                      <a:pt x="2" y="71"/>
                      <a:pt x="2" y="70"/>
                    </a:cubicBezTo>
                    <a:cubicBezTo>
                      <a:pt x="1" y="47"/>
                      <a:pt x="0" y="24"/>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4" name="îṣļîḑé-Freeform 624">
                <a:extLst>
                  <a:ext uri="{FF2B5EF4-FFF2-40B4-BE49-F238E27FC236}">
                    <a16:creationId xmlns:a16="http://schemas.microsoft.com/office/drawing/2014/main" id="{FC1D3BF2-844A-4F72-BAF1-D1026BC88F34}"/>
                  </a:ext>
                </a:extLst>
              </p:cNvPr>
              <p:cNvSpPr>
                <a:spLocks/>
              </p:cNvSpPr>
              <p:nvPr/>
            </p:nvSpPr>
            <p:spPr bwMode="auto">
              <a:xfrm>
                <a:off x="2623" y="1466"/>
                <a:ext cx="4" cy="82"/>
              </a:xfrm>
              <a:custGeom>
                <a:avLst/>
                <a:gdLst>
                  <a:gd name="T0" fmla="*/ 3 w 3"/>
                  <a:gd name="T1" fmla="*/ 1 h 74"/>
                  <a:gd name="T2" fmla="*/ 2 w 3"/>
                  <a:gd name="T3" fmla="*/ 0 h 74"/>
                  <a:gd name="T4" fmla="*/ 2 w 3"/>
                  <a:gd name="T5" fmla="*/ 74 h 74"/>
                  <a:gd name="T6" fmla="*/ 3 w 3"/>
                  <a:gd name="T7" fmla="*/ 74 h 74"/>
                  <a:gd name="T8" fmla="*/ 3 w 3"/>
                  <a:gd name="T9" fmla="*/ 1 h 74"/>
                </a:gdLst>
                <a:ahLst/>
                <a:cxnLst>
                  <a:cxn ang="0">
                    <a:pos x="T0" y="T1"/>
                  </a:cxn>
                  <a:cxn ang="0">
                    <a:pos x="T2" y="T3"/>
                  </a:cxn>
                  <a:cxn ang="0">
                    <a:pos x="T4" y="T5"/>
                  </a:cxn>
                  <a:cxn ang="0">
                    <a:pos x="T6" y="T7"/>
                  </a:cxn>
                  <a:cxn ang="0">
                    <a:pos x="T8" y="T9"/>
                  </a:cxn>
                </a:cxnLst>
                <a:rect l="0" t="0" r="r" b="b"/>
                <a:pathLst>
                  <a:path w="3" h="74">
                    <a:moveTo>
                      <a:pt x="3" y="1"/>
                    </a:moveTo>
                    <a:cubicBezTo>
                      <a:pt x="3" y="0"/>
                      <a:pt x="2" y="0"/>
                      <a:pt x="2" y="0"/>
                    </a:cubicBezTo>
                    <a:cubicBezTo>
                      <a:pt x="1" y="25"/>
                      <a:pt x="0" y="50"/>
                      <a:pt x="2" y="74"/>
                    </a:cubicBezTo>
                    <a:cubicBezTo>
                      <a:pt x="2" y="74"/>
                      <a:pt x="3" y="74"/>
                      <a:pt x="3" y="74"/>
                    </a:cubicBezTo>
                    <a:cubicBezTo>
                      <a:pt x="2" y="49"/>
                      <a:pt x="1" y="25"/>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5" name="îṣļîḑé-Freeform 625">
                <a:extLst>
                  <a:ext uri="{FF2B5EF4-FFF2-40B4-BE49-F238E27FC236}">
                    <a16:creationId xmlns:a16="http://schemas.microsoft.com/office/drawing/2014/main" id="{ADAE50C2-92A6-4CBD-AA92-EC5C0FCA14E0}"/>
                  </a:ext>
                </a:extLst>
              </p:cNvPr>
              <p:cNvSpPr>
                <a:spLocks/>
              </p:cNvSpPr>
              <p:nvPr/>
            </p:nvSpPr>
            <p:spPr bwMode="auto">
              <a:xfrm>
                <a:off x="2639" y="1463"/>
                <a:ext cx="2" cy="67"/>
              </a:xfrm>
              <a:custGeom>
                <a:avLst/>
                <a:gdLst>
                  <a:gd name="T0" fmla="*/ 2 w 2"/>
                  <a:gd name="T1" fmla="*/ 0 h 61"/>
                  <a:gd name="T2" fmla="*/ 0 w 2"/>
                  <a:gd name="T3" fmla="*/ 60 h 61"/>
                  <a:gd name="T4" fmla="*/ 1 w 2"/>
                  <a:gd name="T5" fmla="*/ 60 h 61"/>
                  <a:gd name="T6" fmla="*/ 2 w 2"/>
                  <a:gd name="T7" fmla="*/ 0 h 61"/>
                  <a:gd name="T8" fmla="*/ 2 w 2"/>
                  <a:gd name="T9" fmla="*/ 0 h 61"/>
                </a:gdLst>
                <a:ahLst/>
                <a:cxnLst>
                  <a:cxn ang="0">
                    <a:pos x="T0" y="T1"/>
                  </a:cxn>
                  <a:cxn ang="0">
                    <a:pos x="T2" y="T3"/>
                  </a:cxn>
                  <a:cxn ang="0">
                    <a:pos x="T4" y="T5"/>
                  </a:cxn>
                  <a:cxn ang="0">
                    <a:pos x="T6" y="T7"/>
                  </a:cxn>
                  <a:cxn ang="0">
                    <a:pos x="T8" y="T9"/>
                  </a:cxn>
                </a:cxnLst>
                <a:rect l="0" t="0" r="r" b="b"/>
                <a:pathLst>
                  <a:path w="2" h="61">
                    <a:moveTo>
                      <a:pt x="2" y="0"/>
                    </a:moveTo>
                    <a:cubicBezTo>
                      <a:pt x="0" y="20"/>
                      <a:pt x="0" y="40"/>
                      <a:pt x="0" y="60"/>
                    </a:cubicBezTo>
                    <a:cubicBezTo>
                      <a:pt x="0" y="61"/>
                      <a:pt x="1" y="61"/>
                      <a:pt x="1" y="60"/>
                    </a:cubicBezTo>
                    <a:cubicBezTo>
                      <a:pt x="1" y="40"/>
                      <a:pt x="1" y="20"/>
                      <a:pt x="2" y="0"/>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6" name="îṣļîḑé-Freeform 626">
                <a:extLst>
                  <a:ext uri="{FF2B5EF4-FFF2-40B4-BE49-F238E27FC236}">
                    <a16:creationId xmlns:a16="http://schemas.microsoft.com/office/drawing/2014/main" id="{2FFAB33A-A49F-4CEC-BDC6-E8B2C8B2EE6C}"/>
                  </a:ext>
                </a:extLst>
              </p:cNvPr>
              <p:cNvSpPr>
                <a:spLocks/>
              </p:cNvSpPr>
              <p:nvPr/>
            </p:nvSpPr>
            <p:spPr bwMode="auto">
              <a:xfrm>
                <a:off x="2563" y="1775"/>
                <a:ext cx="6" cy="72"/>
              </a:xfrm>
              <a:custGeom>
                <a:avLst/>
                <a:gdLst>
                  <a:gd name="T0" fmla="*/ 2 w 6"/>
                  <a:gd name="T1" fmla="*/ 2 h 66"/>
                  <a:gd name="T2" fmla="*/ 2 w 6"/>
                  <a:gd name="T3" fmla="*/ 4 h 66"/>
                  <a:gd name="T4" fmla="*/ 2 w 6"/>
                  <a:gd name="T5" fmla="*/ 4 h 66"/>
                  <a:gd name="T6" fmla="*/ 2 w 6"/>
                  <a:gd name="T7" fmla="*/ 8 h 66"/>
                  <a:gd name="T8" fmla="*/ 1 w 6"/>
                  <a:gd name="T9" fmla="*/ 62 h 66"/>
                  <a:gd name="T10" fmla="*/ 4 w 6"/>
                  <a:gd name="T11" fmla="*/ 63 h 66"/>
                  <a:gd name="T12" fmla="*/ 6 w 6"/>
                  <a:gd name="T13" fmla="*/ 3 h 66"/>
                  <a:gd name="T14" fmla="*/ 2 w 6"/>
                  <a:gd name="T15" fmla="*/ 2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6">
                    <a:moveTo>
                      <a:pt x="2" y="2"/>
                    </a:moveTo>
                    <a:cubicBezTo>
                      <a:pt x="2" y="3"/>
                      <a:pt x="2" y="3"/>
                      <a:pt x="2" y="4"/>
                    </a:cubicBezTo>
                    <a:cubicBezTo>
                      <a:pt x="2" y="4"/>
                      <a:pt x="2" y="4"/>
                      <a:pt x="2" y="4"/>
                    </a:cubicBezTo>
                    <a:cubicBezTo>
                      <a:pt x="0" y="4"/>
                      <a:pt x="1" y="7"/>
                      <a:pt x="2" y="8"/>
                    </a:cubicBezTo>
                    <a:cubicBezTo>
                      <a:pt x="2" y="26"/>
                      <a:pt x="1" y="44"/>
                      <a:pt x="1" y="62"/>
                    </a:cubicBezTo>
                    <a:cubicBezTo>
                      <a:pt x="1" y="64"/>
                      <a:pt x="4" y="66"/>
                      <a:pt x="4" y="63"/>
                    </a:cubicBezTo>
                    <a:cubicBezTo>
                      <a:pt x="4" y="43"/>
                      <a:pt x="6" y="23"/>
                      <a:pt x="6" y="3"/>
                    </a:cubicBezTo>
                    <a:cubicBezTo>
                      <a:pt x="6" y="1"/>
                      <a:pt x="3" y="0"/>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7" name="îṣļîḑé-Freeform 627">
                <a:extLst>
                  <a:ext uri="{FF2B5EF4-FFF2-40B4-BE49-F238E27FC236}">
                    <a16:creationId xmlns:a16="http://schemas.microsoft.com/office/drawing/2014/main" id="{8E4E629D-A471-40C6-9888-0E6B35DC2230}"/>
                  </a:ext>
                </a:extLst>
              </p:cNvPr>
              <p:cNvSpPr>
                <a:spLocks/>
              </p:cNvSpPr>
              <p:nvPr/>
            </p:nvSpPr>
            <p:spPr bwMode="auto">
              <a:xfrm>
                <a:off x="2572" y="1771"/>
                <a:ext cx="3" cy="75"/>
              </a:xfrm>
              <a:custGeom>
                <a:avLst/>
                <a:gdLst>
                  <a:gd name="T0" fmla="*/ 3 w 3"/>
                  <a:gd name="T1" fmla="*/ 1 h 68"/>
                  <a:gd name="T2" fmla="*/ 3 w 3"/>
                  <a:gd name="T3" fmla="*/ 0 h 68"/>
                  <a:gd name="T4" fmla="*/ 3 w 3"/>
                  <a:gd name="T5" fmla="*/ 67 h 68"/>
                  <a:gd name="T6" fmla="*/ 3 w 3"/>
                  <a:gd name="T7" fmla="*/ 67 h 68"/>
                  <a:gd name="T8" fmla="*/ 3 w 3"/>
                  <a:gd name="T9" fmla="*/ 1 h 68"/>
                </a:gdLst>
                <a:ahLst/>
                <a:cxnLst>
                  <a:cxn ang="0">
                    <a:pos x="T0" y="T1"/>
                  </a:cxn>
                  <a:cxn ang="0">
                    <a:pos x="T2" y="T3"/>
                  </a:cxn>
                  <a:cxn ang="0">
                    <a:pos x="T4" y="T5"/>
                  </a:cxn>
                  <a:cxn ang="0">
                    <a:pos x="T6" y="T7"/>
                  </a:cxn>
                  <a:cxn ang="0">
                    <a:pos x="T8" y="T9"/>
                  </a:cxn>
                </a:cxnLst>
                <a:rect l="0" t="0" r="r" b="b"/>
                <a:pathLst>
                  <a:path w="3" h="68">
                    <a:moveTo>
                      <a:pt x="3" y="1"/>
                    </a:moveTo>
                    <a:cubicBezTo>
                      <a:pt x="3" y="0"/>
                      <a:pt x="3" y="0"/>
                      <a:pt x="3" y="0"/>
                    </a:cubicBezTo>
                    <a:cubicBezTo>
                      <a:pt x="0" y="22"/>
                      <a:pt x="1" y="45"/>
                      <a:pt x="3" y="67"/>
                    </a:cubicBezTo>
                    <a:cubicBezTo>
                      <a:pt x="3" y="68"/>
                      <a:pt x="3" y="68"/>
                      <a:pt x="3" y="67"/>
                    </a:cubicBezTo>
                    <a:cubicBezTo>
                      <a:pt x="2" y="45"/>
                      <a:pt x="2" y="23"/>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8" name="îṣļîḑé-Freeform 628">
                <a:extLst>
                  <a:ext uri="{FF2B5EF4-FFF2-40B4-BE49-F238E27FC236}">
                    <a16:creationId xmlns:a16="http://schemas.microsoft.com/office/drawing/2014/main" id="{07A586E2-1129-4045-833F-3654E98C8E7E}"/>
                  </a:ext>
                </a:extLst>
              </p:cNvPr>
              <p:cNvSpPr>
                <a:spLocks/>
              </p:cNvSpPr>
              <p:nvPr/>
            </p:nvSpPr>
            <p:spPr bwMode="auto">
              <a:xfrm>
                <a:off x="2585" y="1767"/>
                <a:ext cx="3" cy="68"/>
              </a:xfrm>
              <a:custGeom>
                <a:avLst/>
                <a:gdLst>
                  <a:gd name="T0" fmla="*/ 3 w 3"/>
                  <a:gd name="T1" fmla="*/ 1 h 62"/>
                  <a:gd name="T2" fmla="*/ 2 w 3"/>
                  <a:gd name="T3" fmla="*/ 1 h 62"/>
                  <a:gd name="T4" fmla="*/ 2 w 3"/>
                  <a:gd name="T5" fmla="*/ 61 h 62"/>
                  <a:gd name="T6" fmla="*/ 3 w 3"/>
                  <a:gd name="T7" fmla="*/ 61 h 62"/>
                  <a:gd name="T8" fmla="*/ 3 w 3"/>
                  <a:gd name="T9" fmla="*/ 1 h 62"/>
                </a:gdLst>
                <a:ahLst/>
                <a:cxnLst>
                  <a:cxn ang="0">
                    <a:pos x="T0" y="T1"/>
                  </a:cxn>
                  <a:cxn ang="0">
                    <a:pos x="T2" y="T3"/>
                  </a:cxn>
                  <a:cxn ang="0">
                    <a:pos x="T4" y="T5"/>
                  </a:cxn>
                  <a:cxn ang="0">
                    <a:pos x="T6" y="T7"/>
                  </a:cxn>
                  <a:cxn ang="0">
                    <a:pos x="T8" y="T9"/>
                  </a:cxn>
                </a:cxnLst>
                <a:rect l="0" t="0" r="r" b="b"/>
                <a:pathLst>
                  <a:path w="3" h="62">
                    <a:moveTo>
                      <a:pt x="3" y="1"/>
                    </a:moveTo>
                    <a:cubicBezTo>
                      <a:pt x="3" y="1"/>
                      <a:pt x="2" y="0"/>
                      <a:pt x="2" y="1"/>
                    </a:cubicBezTo>
                    <a:cubicBezTo>
                      <a:pt x="1" y="21"/>
                      <a:pt x="0" y="41"/>
                      <a:pt x="2" y="61"/>
                    </a:cubicBezTo>
                    <a:cubicBezTo>
                      <a:pt x="2" y="62"/>
                      <a:pt x="3" y="62"/>
                      <a:pt x="3" y="61"/>
                    </a:cubicBezTo>
                    <a:cubicBezTo>
                      <a:pt x="2" y="41"/>
                      <a:pt x="2" y="2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9" name="îṣļîḑé-Freeform 629">
                <a:extLst>
                  <a:ext uri="{FF2B5EF4-FFF2-40B4-BE49-F238E27FC236}">
                    <a16:creationId xmlns:a16="http://schemas.microsoft.com/office/drawing/2014/main" id="{8333F072-A28D-4175-8F0B-12D04F4209FD}"/>
                  </a:ext>
                </a:extLst>
              </p:cNvPr>
              <p:cNvSpPr>
                <a:spLocks/>
              </p:cNvSpPr>
              <p:nvPr/>
            </p:nvSpPr>
            <p:spPr bwMode="auto">
              <a:xfrm>
                <a:off x="2596" y="1764"/>
                <a:ext cx="3" cy="67"/>
              </a:xfrm>
              <a:custGeom>
                <a:avLst/>
                <a:gdLst>
                  <a:gd name="T0" fmla="*/ 3 w 3"/>
                  <a:gd name="T1" fmla="*/ 1 h 61"/>
                  <a:gd name="T2" fmla="*/ 2 w 3"/>
                  <a:gd name="T3" fmla="*/ 1 h 61"/>
                  <a:gd name="T4" fmla="*/ 2 w 3"/>
                  <a:gd name="T5" fmla="*/ 61 h 61"/>
                  <a:gd name="T6" fmla="*/ 3 w 3"/>
                  <a:gd name="T7" fmla="*/ 61 h 61"/>
                  <a:gd name="T8" fmla="*/ 3 w 3"/>
                  <a:gd name="T9" fmla="*/ 1 h 61"/>
                </a:gdLst>
                <a:ahLst/>
                <a:cxnLst>
                  <a:cxn ang="0">
                    <a:pos x="T0" y="T1"/>
                  </a:cxn>
                  <a:cxn ang="0">
                    <a:pos x="T2" y="T3"/>
                  </a:cxn>
                  <a:cxn ang="0">
                    <a:pos x="T4" y="T5"/>
                  </a:cxn>
                  <a:cxn ang="0">
                    <a:pos x="T6" y="T7"/>
                  </a:cxn>
                  <a:cxn ang="0">
                    <a:pos x="T8" y="T9"/>
                  </a:cxn>
                </a:cxnLst>
                <a:rect l="0" t="0" r="r" b="b"/>
                <a:pathLst>
                  <a:path w="3" h="61">
                    <a:moveTo>
                      <a:pt x="3" y="1"/>
                    </a:moveTo>
                    <a:cubicBezTo>
                      <a:pt x="3" y="1"/>
                      <a:pt x="2" y="0"/>
                      <a:pt x="2" y="1"/>
                    </a:cubicBezTo>
                    <a:cubicBezTo>
                      <a:pt x="1" y="21"/>
                      <a:pt x="0" y="41"/>
                      <a:pt x="2" y="61"/>
                    </a:cubicBezTo>
                    <a:cubicBezTo>
                      <a:pt x="2" y="61"/>
                      <a:pt x="3" y="61"/>
                      <a:pt x="3" y="61"/>
                    </a:cubicBezTo>
                    <a:cubicBezTo>
                      <a:pt x="2" y="41"/>
                      <a:pt x="1" y="2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0" name="îṣļîḑé-Freeform 630">
                <a:extLst>
                  <a:ext uri="{FF2B5EF4-FFF2-40B4-BE49-F238E27FC236}">
                    <a16:creationId xmlns:a16="http://schemas.microsoft.com/office/drawing/2014/main" id="{69E5CEA4-720C-4686-A48A-6AEF83E1BC4E}"/>
                  </a:ext>
                </a:extLst>
              </p:cNvPr>
              <p:cNvSpPr>
                <a:spLocks/>
              </p:cNvSpPr>
              <p:nvPr/>
            </p:nvSpPr>
            <p:spPr bwMode="auto">
              <a:xfrm>
                <a:off x="2607" y="1762"/>
                <a:ext cx="3" cy="65"/>
              </a:xfrm>
              <a:custGeom>
                <a:avLst/>
                <a:gdLst>
                  <a:gd name="T0" fmla="*/ 3 w 3"/>
                  <a:gd name="T1" fmla="*/ 0 h 59"/>
                  <a:gd name="T2" fmla="*/ 2 w 3"/>
                  <a:gd name="T3" fmla="*/ 0 h 59"/>
                  <a:gd name="T4" fmla="*/ 2 w 3"/>
                  <a:gd name="T5" fmla="*/ 59 h 59"/>
                  <a:gd name="T6" fmla="*/ 3 w 3"/>
                  <a:gd name="T7" fmla="*/ 59 h 59"/>
                  <a:gd name="T8" fmla="*/ 3 w 3"/>
                  <a:gd name="T9" fmla="*/ 0 h 59"/>
                </a:gdLst>
                <a:ahLst/>
                <a:cxnLst>
                  <a:cxn ang="0">
                    <a:pos x="T0" y="T1"/>
                  </a:cxn>
                  <a:cxn ang="0">
                    <a:pos x="T2" y="T3"/>
                  </a:cxn>
                  <a:cxn ang="0">
                    <a:pos x="T4" y="T5"/>
                  </a:cxn>
                  <a:cxn ang="0">
                    <a:pos x="T6" y="T7"/>
                  </a:cxn>
                  <a:cxn ang="0">
                    <a:pos x="T8" y="T9"/>
                  </a:cxn>
                </a:cxnLst>
                <a:rect l="0" t="0" r="r" b="b"/>
                <a:pathLst>
                  <a:path w="3" h="59">
                    <a:moveTo>
                      <a:pt x="3" y="0"/>
                    </a:moveTo>
                    <a:cubicBezTo>
                      <a:pt x="3" y="0"/>
                      <a:pt x="2" y="0"/>
                      <a:pt x="2" y="0"/>
                    </a:cubicBezTo>
                    <a:cubicBezTo>
                      <a:pt x="1" y="19"/>
                      <a:pt x="0" y="39"/>
                      <a:pt x="2" y="59"/>
                    </a:cubicBezTo>
                    <a:cubicBezTo>
                      <a:pt x="2" y="59"/>
                      <a:pt x="3" y="59"/>
                      <a:pt x="3" y="59"/>
                    </a:cubicBezTo>
                    <a:cubicBezTo>
                      <a:pt x="2" y="39"/>
                      <a:pt x="2" y="2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1" name="îṣļîḑé-Freeform 631">
                <a:extLst>
                  <a:ext uri="{FF2B5EF4-FFF2-40B4-BE49-F238E27FC236}">
                    <a16:creationId xmlns:a16="http://schemas.microsoft.com/office/drawing/2014/main" id="{60F80213-6E01-45E7-BF9D-7F1BD70BED0F}"/>
                  </a:ext>
                </a:extLst>
              </p:cNvPr>
              <p:cNvSpPr>
                <a:spLocks/>
              </p:cNvSpPr>
              <p:nvPr/>
            </p:nvSpPr>
            <p:spPr bwMode="auto">
              <a:xfrm>
                <a:off x="2620" y="1765"/>
                <a:ext cx="1" cy="55"/>
              </a:xfrm>
              <a:custGeom>
                <a:avLst/>
                <a:gdLst>
                  <a:gd name="T0" fmla="*/ 1 w 1"/>
                  <a:gd name="T1" fmla="*/ 0 h 50"/>
                  <a:gd name="T2" fmla="*/ 1 w 1"/>
                  <a:gd name="T3" fmla="*/ 0 h 50"/>
                  <a:gd name="T4" fmla="*/ 0 w 1"/>
                  <a:gd name="T5" fmla="*/ 50 h 50"/>
                  <a:gd name="T6" fmla="*/ 1 w 1"/>
                  <a:gd name="T7" fmla="*/ 50 h 50"/>
                  <a:gd name="T8" fmla="*/ 1 w 1"/>
                  <a:gd name="T9" fmla="*/ 0 h 50"/>
                </a:gdLst>
                <a:ahLst/>
                <a:cxnLst>
                  <a:cxn ang="0">
                    <a:pos x="T0" y="T1"/>
                  </a:cxn>
                  <a:cxn ang="0">
                    <a:pos x="T2" y="T3"/>
                  </a:cxn>
                  <a:cxn ang="0">
                    <a:pos x="T4" y="T5"/>
                  </a:cxn>
                  <a:cxn ang="0">
                    <a:pos x="T6" y="T7"/>
                  </a:cxn>
                  <a:cxn ang="0">
                    <a:pos x="T8" y="T9"/>
                  </a:cxn>
                </a:cxnLst>
                <a:rect l="0" t="0" r="r" b="b"/>
                <a:pathLst>
                  <a:path w="1" h="50">
                    <a:moveTo>
                      <a:pt x="1" y="0"/>
                    </a:moveTo>
                    <a:cubicBezTo>
                      <a:pt x="1" y="0"/>
                      <a:pt x="1" y="0"/>
                      <a:pt x="1" y="0"/>
                    </a:cubicBezTo>
                    <a:cubicBezTo>
                      <a:pt x="0" y="16"/>
                      <a:pt x="0" y="33"/>
                      <a:pt x="0" y="50"/>
                    </a:cubicBezTo>
                    <a:cubicBezTo>
                      <a:pt x="0" y="50"/>
                      <a:pt x="1" y="50"/>
                      <a:pt x="1" y="50"/>
                    </a:cubicBezTo>
                    <a:cubicBezTo>
                      <a:pt x="1" y="33"/>
                      <a:pt x="1" y="17"/>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2" name="îṣļîḑé-Freeform 632">
                <a:extLst>
                  <a:ext uri="{FF2B5EF4-FFF2-40B4-BE49-F238E27FC236}">
                    <a16:creationId xmlns:a16="http://schemas.microsoft.com/office/drawing/2014/main" id="{EE2D222B-1F11-43A9-BF97-0223B467B36F}"/>
                  </a:ext>
                </a:extLst>
              </p:cNvPr>
              <p:cNvSpPr>
                <a:spLocks/>
              </p:cNvSpPr>
              <p:nvPr/>
            </p:nvSpPr>
            <p:spPr bwMode="auto">
              <a:xfrm>
                <a:off x="2628" y="1746"/>
                <a:ext cx="4" cy="67"/>
              </a:xfrm>
              <a:custGeom>
                <a:avLst/>
                <a:gdLst>
                  <a:gd name="T0" fmla="*/ 3 w 4"/>
                  <a:gd name="T1" fmla="*/ 0 h 61"/>
                  <a:gd name="T2" fmla="*/ 0 w 4"/>
                  <a:gd name="T3" fmla="*/ 60 h 61"/>
                  <a:gd name="T4" fmla="*/ 1 w 4"/>
                  <a:gd name="T5" fmla="*/ 60 h 61"/>
                  <a:gd name="T6" fmla="*/ 4 w 4"/>
                  <a:gd name="T7" fmla="*/ 0 h 61"/>
                  <a:gd name="T8" fmla="*/ 3 w 4"/>
                  <a:gd name="T9" fmla="*/ 0 h 61"/>
                </a:gdLst>
                <a:ahLst/>
                <a:cxnLst>
                  <a:cxn ang="0">
                    <a:pos x="T0" y="T1"/>
                  </a:cxn>
                  <a:cxn ang="0">
                    <a:pos x="T2" y="T3"/>
                  </a:cxn>
                  <a:cxn ang="0">
                    <a:pos x="T4" y="T5"/>
                  </a:cxn>
                  <a:cxn ang="0">
                    <a:pos x="T6" y="T7"/>
                  </a:cxn>
                  <a:cxn ang="0">
                    <a:pos x="T8" y="T9"/>
                  </a:cxn>
                </a:cxnLst>
                <a:rect l="0" t="0" r="r" b="b"/>
                <a:pathLst>
                  <a:path w="4" h="61">
                    <a:moveTo>
                      <a:pt x="3" y="0"/>
                    </a:moveTo>
                    <a:cubicBezTo>
                      <a:pt x="2" y="20"/>
                      <a:pt x="1" y="40"/>
                      <a:pt x="0" y="60"/>
                    </a:cubicBezTo>
                    <a:cubicBezTo>
                      <a:pt x="0" y="61"/>
                      <a:pt x="1" y="61"/>
                      <a:pt x="1" y="60"/>
                    </a:cubicBezTo>
                    <a:cubicBezTo>
                      <a:pt x="2" y="40"/>
                      <a:pt x="2" y="20"/>
                      <a:pt x="4" y="0"/>
                    </a:cubicBezTo>
                    <a:cubicBezTo>
                      <a:pt x="4"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3" name="îṣļîḑé-Freeform 633">
                <a:extLst>
                  <a:ext uri="{FF2B5EF4-FFF2-40B4-BE49-F238E27FC236}">
                    <a16:creationId xmlns:a16="http://schemas.microsoft.com/office/drawing/2014/main" id="{CB92C7E5-9935-4175-AACD-983DDCA9CC3C}"/>
                  </a:ext>
                </a:extLst>
              </p:cNvPr>
              <p:cNvSpPr>
                <a:spLocks/>
              </p:cNvSpPr>
              <p:nvPr/>
            </p:nvSpPr>
            <p:spPr bwMode="auto">
              <a:xfrm>
                <a:off x="2799" y="1680"/>
                <a:ext cx="1" cy="61"/>
              </a:xfrm>
              <a:custGeom>
                <a:avLst/>
                <a:gdLst>
                  <a:gd name="T0" fmla="*/ 1 w 1"/>
                  <a:gd name="T1" fmla="*/ 0 h 56"/>
                  <a:gd name="T2" fmla="*/ 0 w 1"/>
                  <a:gd name="T3" fmla="*/ 0 h 56"/>
                  <a:gd name="T4" fmla="*/ 0 w 1"/>
                  <a:gd name="T5" fmla="*/ 55 h 56"/>
                  <a:gd name="T6" fmla="*/ 1 w 1"/>
                  <a:gd name="T7" fmla="*/ 55 h 56"/>
                  <a:gd name="T8" fmla="*/ 1 w 1"/>
                  <a:gd name="T9" fmla="*/ 0 h 56"/>
                </a:gdLst>
                <a:ahLst/>
                <a:cxnLst>
                  <a:cxn ang="0">
                    <a:pos x="T0" y="T1"/>
                  </a:cxn>
                  <a:cxn ang="0">
                    <a:pos x="T2" y="T3"/>
                  </a:cxn>
                  <a:cxn ang="0">
                    <a:pos x="T4" y="T5"/>
                  </a:cxn>
                  <a:cxn ang="0">
                    <a:pos x="T6" y="T7"/>
                  </a:cxn>
                  <a:cxn ang="0">
                    <a:pos x="T8" y="T9"/>
                  </a:cxn>
                </a:cxnLst>
                <a:rect l="0" t="0" r="r" b="b"/>
                <a:pathLst>
                  <a:path w="1" h="56">
                    <a:moveTo>
                      <a:pt x="1" y="0"/>
                    </a:moveTo>
                    <a:cubicBezTo>
                      <a:pt x="1" y="0"/>
                      <a:pt x="0" y="0"/>
                      <a:pt x="0" y="0"/>
                    </a:cubicBezTo>
                    <a:cubicBezTo>
                      <a:pt x="0" y="18"/>
                      <a:pt x="0" y="37"/>
                      <a:pt x="0" y="55"/>
                    </a:cubicBezTo>
                    <a:cubicBezTo>
                      <a:pt x="0" y="55"/>
                      <a:pt x="1" y="56"/>
                      <a:pt x="1" y="55"/>
                    </a:cubicBezTo>
                    <a:cubicBezTo>
                      <a:pt x="1" y="37"/>
                      <a:pt x="1" y="18"/>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4" name="ïşḻïďê-Freeform 634">
                <a:extLst>
                  <a:ext uri="{FF2B5EF4-FFF2-40B4-BE49-F238E27FC236}">
                    <a16:creationId xmlns:a16="http://schemas.microsoft.com/office/drawing/2014/main" id="{A1C17965-5597-4944-81CE-98210F3F06F4}"/>
                  </a:ext>
                </a:extLst>
              </p:cNvPr>
              <p:cNvSpPr>
                <a:spLocks/>
              </p:cNvSpPr>
              <p:nvPr/>
            </p:nvSpPr>
            <p:spPr bwMode="auto">
              <a:xfrm>
                <a:off x="2807" y="1672"/>
                <a:ext cx="4" cy="73"/>
              </a:xfrm>
              <a:custGeom>
                <a:avLst/>
                <a:gdLst>
                  <a:gd name="T0" fmla="*/ 2 w 3"/>
                  <a:gd name="T1" fmla="*/ 0 h 66"/>
                  <a:gd name="T2" fmla="*/ 1 w 3"/>
                  <a:gd name="T3" fmla="*/ 65 h 66"/>
                  <a:gd name="T4" fmla="*/ 1 w 3"/>
                  <a:gd name="T5" fmla="*/ 66 h 66"/>
                  <a:gd name="T6" fmla="*/ 3 w 3"/>
                  <a:gd name="T7" fmla="*/ 0 h 66"/>
                  <a:gd name="T8" fmla="*/ 2 w 3"/>
                  <a:gd name="T9" fmla="*/ 0 h 66"/>
                </a:gdLst>
                <a:ahLst/>
                <a:cxnLst>
                  <a:cxn ang="0">
                    <a:pos x="T0" y="T1"/>
                  </a:cxn>
                  <a:cxn ang="0">
                    <a:pos x="T2" y="T3"/>
                  </a:cxn>
                  <a:cxn ang="0">
                    <a:pos x="T4" y="T5"/>
                  </a:cxn>
                  <a:cxn ang="0">
                    <a:pos x="T6" y="T7"/>
                  </a:cxn>
                  <a:cxn ang="0">
                    <a:pos x="T8" y="T9"/>
                  </a:cxn>
                </a:cxnLst>
                <a:rect l="0" t="0" r="r" b="b"/>
                <a:pathLst>
                  <a:path w="3" h="66">
                    <a:moveTo>
                      <a:pt x="2" y="0"/>
                    </a:moveTo>
                    <a:cubicBezTo>
                      <a:pt x="1" y="22"/>
                      <a:pt x="0" y="44"/>
                      <a:pt x="1" y="65"/>
                    </a:cubicBezTo>
                    <a:cubicBezTo>
                      <a:pt x="1" y="66"/>
                      <a:pt x="1" y="66"/>
                      <a:pt x="1" y="66"/>
                    </a:cubicBezTo>
                    <a:cubicBezTo>
                      <a:pt x="1" y="44"/>
                      <a:pt x="1" y="22"/>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5" name="ïşḻïďê-Freeform 635">
                <a:extLst>
                  <a:ext uri="{FF2B5EF4-FFF2-40B4-BE49-F238E27FC236}">
                    <a16:creationId xmlns:a16="http://schemas.microsoft.com/office/drawing/2014/main" id="{079F014E-F177-4869-B339-0392DB460EA2}"/>
                  </a:ext>
                </a:extLst>
              </p:cNvPr>
              <p:cNvSpPr>
                <a:spLocks/>
              </p:cNvSpPr>
              <p:nvPr/>
            </p:nvSpPr>
            <p:spPr bwMode="auto">
              <a:xfrm>
                <a:off x="2818" y="1670"/>
                <a:ext cx="4" cy="75"/>
              </a:xfrm>
              <a:custGeom>
                <a:avLst/>
                <a:gdLst>
                  <a:gd name="T0" fmla="*/ 2 w 3"/>
                  <a:gd name="T1" fmla="*/ 1 h 68"/>
                  <a:gd name="T2" fmla="*/ 1 w 3"/>
                  <a:gd name="T3" fmla="*/ 67 h 68"/>
                  <a:gd name="T4" fmla="*/ 1 w 3"/>
                  <a:gd name="T5" fmla="*/ 68 h 68"/>
                  <a:gd name="T6" fmla="*/ 3 w 3"/>
                  <a:gd name="T7" fmla="*/ 1 h 68"/>
                  <a:gd name="T8" fmla="*/ 2 w 3"/>
                  <a:gd name="T9" fmla="*/ 1 h 68"/>
                </a:gdLst>
                <a:ahLst/>
                <a:cxnLst>
                  <a:cxn ang="0">
                    <a:pos x="T0" y="T1"/>
                  </a:cxn>
                  <a:cxn ang="0">
                    <a:pos x="T2" y="T3"/>
                  </a:cxn>
                  <a:cxn ang="0">
                    <a:pos x="T4" y="T5"/>
                  </a:cxn>
                  <a:cxn ang="0">
                    <a:pos x="T6" y="T7"/>
                  </a:cxn>
                  <a:cxn ang="0">
                    <a:pos x="T8" y="T9"/>
                  </a:cxn>
                </a:cxnLst>
                <a:rect l="0" t="0" r="r" b="b"/>
                <a:pathLst>
                  <a:path w="3" h="68">
                    <a:moveTo>
                      <a:pt x="2" y="1"/>
                    </a:moveTo>
                    <a:cubicBezTo>
                      <a:pt x="1" y="23"/>
                      <a:pt x="0" y="45"/>
                      <a:pt x="1" y="67"/>
                    </a:cubicBezTo>
                    <a:cubicBezTo>
                      <a:pt x="1" y="68"/>
                      <a:pt x="1" y="68"/>
                      <a:pt x="1" y="68"/>
                    </a:cubicBezTo>
                    <a:cubicBezTo>
                      <a:pt x="2" y="45"/>
                      <a:pt x="1" y="23"/>
                      <a:pt x="3" y="1"/>
                    </a:cubicBezTo>
                    <a:cubicBezTo>
                      <a:pt x="3"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6" name="ïşḻïďê-Freeform 636">
                <a:extLst>
                  <a:ext uri="{FF2B5EF4-FFF2-40B4-BE49-F238E27FC236}">
                    <a16:creationId xmlns:a16="http://schemas.microsoft.com/office/drawing/2014/main" id="{481568EF-4536-4580-816F-99D22090B803}"/>
                  </a:ext>
                </a:extLst>
              </p:cNvPr>
              <p:cNvSpPr>
                <a:spLocks/>
              </p:cNvSpPr>
              <p:nvPr/>
            </p:nvSpPr>
            <p:spPr bwMode="auto">
              <a:xfrm>
                <a:off x="2828" y="1662"/>
                <a:ext cx="5" cy="66"/>
              </a:xfrm>
              <a:custGeom>
                <a:avLst/>
                <a:gdLst>
                  <a:gd name="T0" fmla="*/ 3 w 4"/>
                  <a:gd name="T1" fmla="*/ 1 h 60"/>
                  <a:gd name="T2" fmla="*/ 0 w 4"/>
                  <a:gd name="T3" fmla="*/ 59 h 60"/>
                  <a:gd name="T4" fmla="*/ 1 w 4"/>
                  <a:gd name="T5" fmla="*/ 60 h 60"/>
                  <a:gd name="T6" fmla="*/ 4 w 4"/>
                  <a:gd name="T7" fmla="*/ 1 h 60"/>
                  <a:gd name="T8" fmla="*/ 3 w 4"/>
                  <a:gd name="T9" fmla="*/ 1 h 60"/>
                </a:gdLst>
                <a:ahLst/>
                <a:cxnLst>
                  <a:cxn ang="0">
                    <a:pos x="T0" y="T1"/>
                  </a:cxn>
                  <a:cxn ang="0">
                    <a:pos x="T2" y="T3"/>
                  </a:cxn>
                  <a:cxn ang="0">
                    <a:pos x="T4" y="T5"/>
                  </a:cxn>
                  <a:cxn ang="0">
                    <a:pos x="T6" y="T7"/>
                  </a:cxn>
                  <a:cxn ang="0">
                    <a:pos x="T8" y="T9"/>
                  </a:cxn>
                </a:cxnLst>
                <a:rect l="0" t="0" r="r" b="b"/>
                <a:pathLst>
                  <a:path w="4" h="60">
                    <a:moveTo>
                      <a:pt x="3" y="1"/>
                    </a:moveTo>
                    <a:cubicBezTo>
                      <a:pt x="2" y="20"/>
                      <a:pt x="0" y="40"/>
                      <a:pt x="0" y="59"/>
                    </a:cubicBezTo>
                    <a:cubicBezTo>
                      <a:pt x="0" y="60"/>
                      <a:pt x="1" y="60"/>
                      <a:pt x="1" y="60"/>
                    </a:cubicBezTo>
                    <a:cubicBezTo>
                      <a:pt x="1" y="40"/>
                      <a:pt x="2" y="21"/>
                      <a:pt x="4" y="1"/>
                    </a:cubicBezTo>
                    <a:cubicBezTo>
                      <a:pt x="4" y="1"/>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7" name="ïşḻïďê-Freeform 637">
                <a:extLst>
                  <a:ext uri="{FF2B5EF4-FFF2-40B4-BE49-F238E27FC236}">
                    <a16:creationId xmlns:a16="http://schemas.microsoft.com/office/drawing/2014/main" id="{5448488E-BAA4-49AF-A538-E1CD0DE03D9C}"/>
                  </a:ext>
                </a:extLst>
              </p:cNvPr>
              <p:cNvSpPr>
                <a:spLocks/>
              </p:cNvSpPr>
              <p:nvPr/>
            </p:nvSpPr>
            <p:spPr bwMode="auto">
              <a:xfrm>
                <a:off x="2837" y="1670"/>
                <a:ext cx="4" cy="56"/>
              </a:xfrm>
              <a:custGeom>
                <a:avLst/>
                <a:gdLst>
                  <a:gd name="T0" fmla="*/ 2 w 3"/>
                  <a:gd name="T1" fmla="*/ 1 h 51"/>
                  <a:gd name="T2" fmla="*/ 0 w 3"/>
                  <a:gd name="T3" fmla="*/ 51 h 51"/>
                  <a:gd name="T4" fmla="*/ 1 w 3"/>
                  <a:gd name="T5" fmla="*/ 51 h 51"/>
                  <a:gd name="T6" fmla="*/ 3 w 3"/>
                  <a:gd name="T7" fmla="*/ 1 h 51"/>
                  <a:gd name="T8" fmla="*/ 2 w 3"/>
                  <a:gd name="T9" fmla="*/ 1 h 51"/>
                </a:gdLst>
                <a:ahLst/>
                <a:cxnLst>
                  <a:cxn ang="0">
                    <a:pos x="T0" y="T1"/>
                  </a:cxn>
                  <a:cxn ang="0">
                    <a:pos x="T2" y="T3"/>
                  </a:cxn>
                  <a:cxn ang="0">
                    <a:pos x="T4" y="T5"/>
                  </a:cxn>
                  <a:cxn ang="0">
                    <a:pos x="T6" y="T7"/>
                  </a:cxn>
                  <a:cxn ang="0">
                    <a:pos x="T8" y="T9"/>
                  </a:cxn>
                </a:cxnLst>
                <a:rect l="0" t="0" r="r" b="b"/>
                <a:pathLst>
                  <a:path w="3" h="51">
                    <a:moveTo>
                      <a:pt x="2" y="1"/>
                    </a:moveTo>
                    <a:cubicBezTo>
                      <a:pt x="0" y="17"/>
                      <a:pt x="0" y="34"/>
                      <a:pt x="0" y="51"/>
                    </a:cubicBezTo>
                    <a:cubicBezTo>
                      <a:pt x="0" y="51"/>
                      <a:pt x="1" y="51"/>
                      <a:pt x="1" y="51"/>
                    </a:cubicBezTo>
                    <a:cubicBezTo>
                      <a:pt x="1" y="34"/>
                      <a:pt x="1" y="17"/>
                      <a:pt x="3" y="1"/>
                    </a:cubicBezTo>
                    <a:cubicBezTo>
                      <a:pt x="3"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8" name="ïşḻïďê-Freeform 638">
                <a:extLst>
                  <a:ext uri="{FF2B5EF4-FFF2-40B4-BE49-F238E27FC236}">
                    <a16:creationId xmlns:a16="http://schemas.microsoft.com/office/drawing/2014/main" id="{0E3F4179-9BD2-4C5E-87BF-97180981124B}"/>
                  </a:ext>
                </a:extLst>
              </p:cNvPr>
              <p:cNvSpPr>
                <a:spLocks/>
              </p:cNvSpPr>
              <p:nvPr/>
            </p:nvSpPr>
            <p:spPr bwMode="auto">
              <a:xfrm>
                <a:off x="2845" y="1646"/>
                <a:ext cx="7" cy="82"/>
              </a:xfrm>
              <a:custGeom>
                <a:avLst/>
                <a:gdLst>
                  <a:gd name="T0" fmla="*/ 6 w 6"/>
                  <a:gd name="T1" fmla="*/ 1 h 75"/>
                  <a:gd name="T2" fmla="*/ 5 w 6"/>
                  <a:gd name="T3" fmla="*/ 1 h 75"/>
                  <a:gd name="T4" fmla="*/ 2 w 6"/>
                  <a:gd name="T5" fmla="*/ 74 h 75"/>
                  <a:gd name="T6" fmla="*/ 2 w 6"/>
                  <a:gd name="T7" fmla="*/ 75 h 75"/>
                  <a:gd name="T8" fmla="*/ 6 w 6"/>
                  <a:gd name="T9" fmla="*/ 1 h 75"/>
                </a:gdLst>
                <a:ahLst/>
                <a:cxnLst>
                  <a:cxn ang="0">
                    <a:pos x="T0" y="T1"/>
                  </a:cxn>
                  <a:cxn ang="0">
                    <a:pos x="T2" y="T3"/>
                  </a:cxn>
                  <a:cxn ang="0">
                    <a:pos x="T4" y="T5"/>
                  </a:cxn>
                  <a:cxn ang="0">
                    <a:pos x="T6" y="T7"/>
                  </a:cxn>
                  <a:cxn ang="0">
                    <a:pos x="T8" y="T9"/>
                  </a:cxn>
                </a:cxnLst>
                <a:rect l="0" t="0" r="r" b="b"/>
                <a:pathLst>
                  <a:path w="6" h="75">
                    <a:moveTo>
                      <a:pt x="6" y="1"/>
                    </a:moveTo>
                    <a:cubicBezTo>
                      <a:pt x="6" y="1"/>
                      <a:pt x="5" y="0"/>
                      <a:pt x="5" y="1"/>
                    </a:cubicBezTo>
                    <a:cubicBezTo>
                      <a:pt x="2" y="25"/>
                      <a:pt x="0" y="50"/>
                      <a:pt x="2" y="74"/>
                    </a:cubicBezTo>
                    <a:cubicBezTo>
                      <a:pt x="2" y="75"/>
                      <a:pt x="2" y="75"/>
                      <a:pt x="2" y="75"/>
                    </a:cubicBezTo>
                    <a:cubicBezTo>
                      <a:pt x="1" y="50"/>
                      <a:pt x="3" y="26"/>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9" name="ïşḻïďê-Freeform 639">
                <a:extLst>
                  <a:ext uri="{FF2B5EF4-FFF2-40B4-BE49-F238E27FC236}">
                    <a16:creationId xmlns:a16="http://schemas.microsoft.com/office/drawing/2014/main" id="{02FFC9E8-5D51-4A0D-BA03-25A9A0AED303}"/>
                  </a:ext>
                </a:extLst>
              </p:cNvPr>
              <p:cNvSpPr>
                <a:spLocks/>
              </p:cNvSpPr>
              <p:nvPr/>
            </p:nvSpPr>
            <p:spPr bwMode="auto">
              <a:xfrm>
                <a:off x="2853" y="1667"/>
                <a:ext cx="4" cy="43"/>
              </a:xfrm>
              <a:custGeom>
                <a:avLst/>
                <a:gdLst>
                  <a:gd name="T0" fmla="*/ 3 w 4"/>
                  <a:gd name="T1" fmla="*/ 0 h 39"/>
                  <a:gd name="T2" fmla="*/ 0 w 4"/>
                  <a:gd name="T3" fmla="*/ 39 h 39"/>
                  <a:gd name="T4" fmla="*/ 0 w 4"/>
                  <a:gd name="T5" fmla="*/ 39 h 39"/>
                  <a:gd name="T6" fmla="*/ 4 w 4"/>
                  <a:gd name="T7" fmla="*/ 0 h 39"/>
                  <a:gd name="T8" fmla="*/ 3 w 4"/>
                  <a:gd name="T9" fmla="*/ 0 h 39"/>
                </a:gdLst>
                <a:ahLst/>
                <a:cxnLst>
                  <a:cxn ang="0">
                    <a:pos x="T0" y="T1"/>
                  </a:cxn>
                  <a:cxn ang="0">
                    <a:pos x="T2" y="T3"/>
                  </a:cxn>
                  <a:cxn ang="0">
                    <a:pos x="T4" y="T5"/>
                  </a:cxn>
                  <a:cxn ang="0">
                    <a:pos x="T6" y="T7"/>
                  </a:cxn>
                  <a:cxn ang="0">
                    <a:pos x="T8" y="T9"/>
                  </a:cxn>
                </a:cxnLst>
                <a:rect l="0" t="0" r="r" b="b"/>
                <a:pathLst>
                  <a:path w="4" h="39">
                    <a:moveTo>
                      <a:pt x="3" y="0"/>
                    </a:moveTo>
                    <a:cubicBezTo>
                      <a:pt x="1" y="13"/>
                      <a:pt x="1" y="26"/>
                      <a:pt x="0" y="39"/>
                    </a:cubicBezTo>
                    <a:cubicBezTo>
                      <a:pt x="0" y="39"/>
                      <a:pt x="0" y="39"/>
                      <a:pt x="0" y="39"/>
                    </a:cubicBezTo>
                    <a:cubicBezTo>
                      <a:pt x="2" y="26"/>
                      <a:pt x="2" y="13"/>
                      <a:pt x="4" y="0"/>
                    </a:cubicBezTo>
                    <a:cubicBezTo>
                      <a:pt x="4"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0" name="ïşḻïďê-Freeform 640">
                <a:extLst>
                  <a:ext uri="{FF2B5EF4-FFF2-40B4-BE49-F238E27FC236}">
                    <a16:creationId xmlns:a16="http://schemas.microsoft.com/office/drawing/2014/main" id="{CED9272D-1371-4618-9487-0A9240E79052}"/>
                  </a:ext>
                </a:extLst>
              </p:cNvPr>
              <p:cNvSpPr>
                <a:spLocks/>
              </p:cNvSpPr>
              <p:nvPr/>
            </p:nvSpPr>
            <p:spPr bwMode="auto">
              <a:xfrm>
                <a:off x="2876" y="1661"/>
                <a:ext cx="3" cy="64"/>
              </a:xfrm>
              <a:custGeom>
                <a:avLst/>
                <a:gdLst>
                  <a:gd name="T0" fmla="*/ 2 w 3"/>
                  <a:gd name="T1" fmla="*/ 0 h 58"/>
                  <a:gd name="T2" fmla="*/ 0 w 3"/>
                  <a:gd name="T3" fmla="*/ 57 h 58"/>
                  <a:gd name="T4" fmla="*/ 1 w 3"/>
                  <a:gd name="T5" fmla="*/ 57 h 58"/>
                  <a:gd name="T6" fmla="*/ 3 w 3"/>
                  <a:gd name="T7" fmla="*/ 0 h 58"/>
                  <a:gd name="T8" fmla="*/ 2 w 3"/>
                  <a:gd name="T9" fmla="*/ 0 h 58"/>
                </a:gdLst>
                <a:ahLst/>
                <a:cxnLst>
                  <a:cxn ang="0">
                    <a:pos x="T0" y="T1"/>
                  </a:cxn>
                  <a:cxn ang="0">
                    <a:pos x="T2" y="T3"/>
                  </a:cxn>
                  <a:cxn ang="0">
                    <a:pos x="T4" y="T5"/>
                  </a:cxn>
                  <a:cxn ang="0">
                    <a:pos x="T6" y="T7"/>
                  </a:cxn>
                  <a:cxn ang="0">
                    <a:pos x="T8" y="T9"/>
                  </a:cxn>
                </a:cxnLst>
                <a:rect l="0" t="0" r="r" b="b"/>
                <a:pathLst>
                  <a:path w="3" h="58">
                    <a:moveTo>
                      <a:pt x="2" y="0"/>
                    </a:moveTo>
                    <a:cubicBezTo>
                      <a:pt x="0" y="19"/>
                      <a:pt x="0" y="38"/>
                      <a:pt x="0" y="57"/>
                    </a:cubicBezTo>
                    <a:cubicBezTo>
                      <a:pt x="0" y="57"/>
                      <a:pt x="1" y="58"/>
                      <a:pt x="1" y="57"/>
                    </a:cubicBezTo>
                    <a:cubicBezTo>
                      <a:pt x="1" y="38"/>
                      <a:pt x="1" y="19"/>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1" name="ïşḻïďê-Freeform 641">
                <a:extLst>
                  <a:ext uri="{FF2B5EF4-FFF2-40B4-BE49-F238E27FC236}">
                    <a16:creationId xmlns:a16="http://schemas.microsoft.com/office/drawing/2014/main" id="{0ED98341-789C-4B25-B90C-4EDCEB2A6445}"/>
                  </a:ext>
                </a:extLst>
              </p:cNvPr>
              <p:cNvSpPr>
                <a:spLocks/>
              </p:cNvSpPr>
              <p:nvPr/>
            </p:nvSpPr>
            <p:spPr bwMode="auto">
              <a:xfrm>
                <a:off x="2889" y="1653"/>
                <a:ext cx="2" cy="70"/>
              </a:xfrm>
              <a:custGeom>
                <a:avLst/>
                <a:gdLst>
                  <a:gd name="T0" fmla="*/ 2 w 2"/>
                  <a:gd name="T1" fmla="*/ 1 h 63"/>
                  <a:gd name="T2" fmla="*/ 0 w 2"/>
                  <a:gd name="T3" fmla="*/ 62 h 63"/>
                  <a:gd name="T4" fmla="*/ 1 w 2"/>
                  <a:gd name="T5" fmla="*/ 63 h 63"/>
                  <a:gd name="T6" fmla="*/ 2 w 2"/>
                  <a:gd name="T7" fmla="*/ 1 h 63"/>
                  <a:gd name="T8" fmla="*/ 2 w 2"/>
                  <a:gd name="T9" fmla="*/ 1 h 63"/>
                </a:gdLst>
                <a:ahLst/>
                <a:cxnLst>
                  <a:cxn ang="0">
                    <a:pos x="T0" y="T1"/>
                  </a:cxn>
                  <a:cxn ang="0">
                    <a:pos x="T2" y="T3"/>
                  </a:cxn>
                  <a:cxn ang="0">
                    <a:pos x="T4" y="T5"/>
                  </a:cxn>
                  <a:cxn ang="0">
                    <a:pos x="T6" y="T7"/>
                  </a:cxn>
                  <a:cxn ang="0">
                    <a:pos x="T8" y="T9"/>
                  </a:cxn>
                </a:cxnLst>
                <a:rect l="0" t="0" r="r" b="b"/>
                <a:pathLst>
                  <a:path w="2" h="63">
                    <a:moveTo>
                      <a:pt x="2" y="1"/>
                    </a:moveTo>
                    <a:cubicBezTo>
                      <a:pt x="2" y="21"/>
                      <a:pt x="0" y="42"/>
                      <a:pt x="0" y="62"/>
                    </a:cubicBezTo>
                    <a:cubicBezTo>
                      <a:pt x="0" y="63"/>
                      <a:pt x="1" y="63"/>
                      <a:pt x="1" y="63"/>
                    </a:cubicBezTo>
                    <a:cubicBezTo>
                      <a:pt x="1" y="42"/>
                      <a:pt x="2" y="21"/>
                      <a:pt x="2" y="1"/>
                    </a:cubicBezTo>
                    <a:cubicBezTo>
                      <a:pt x="2"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2" name="ïşḻïďê-Freeform 642">
                <a:extLst>
                  <a:ext uri="{FF2B5EF4-FFF2-40B4-BE49-F238E27FC236}">
                    <a16:creationId xmlns:a16="http://schemas.microsoft.com/office/drawing/2014/main" id="{99D1AE65-E903-4FE1-84FB-E36D94AA2CD4}"/>
                  </a:ext>
                </a:extLst>
              </p:cNvPr>
              <p:cNvSpPr>
                <a:spLocks/>
              </p:cNvSpPr>
              <p:nvPr/>
            </p:nvSpPr>
            <p:spPr bwMode="auto">
              <a:xfrm>
                <a:off x="2896" y="1646"/>
                <a:ext cx="6" cy="91"/>
              </a:xfrm>
              <a:custGeom>
                <a:avLst/>
                <a:gdLst>
                  <a:gd name="T0" fmla="*/ 6 w 6"/>
                  <a:gd name="T1" fmla="*/ 1 h 83"/>
                  <a:gd name="T2" fmla="*/ 6 w 6"/>
                  <a:gd name="T3" fmla="*/ 1 h 83"/>
                  <a:gd name="T4" fmla="*/ 2 w 6"/>
                  <a:gd name="T5" fmla="*/ 83 h 83"/>
                  <a:gd name="T6" fmla="*/ 3 w 6"/>
                  <a:gd name="T7" fmla="*/ 83 h 83"/>
                  <a:gd name="T8" fmla="*/ 6 w 6"/>
                  <a:gd name="T9" fmla="*/ 1 h 83"/>
                </a:gdLst>
                <a:ahLst/>
                <a:cxnLst>
                  <a:cxn ang="0">
                    <a:pos x="T0" y="T1"/>
                  </a:cxn>
                  <a:cxn ang="0">
                    <a:pos x="T2" y="T3"/>
                  </a:cxn>
                  <a:cxn ang="0">
                    <a:pos x="T4" y="T5"/>
                  </a:cxn>
                  <a:cxn ang="0">
                    <a:pos x="T6" y="T7"/>
                  </a:cxn>
                  <a:cxn ang="0">
                    <a:pos x="T8" y="T9"/>
                  </a:cxn>
                </a:cxnLst>
                <a:rect l="0" t="0" r="r" b="b"/>
                <a:pathLst>
                  <a:path w="6" h="83">
                    <a:moveTo>
                      <a:pt x="6" y="1"/>
                    </a:moveTo>
                    <a:cubicBezTo>
                      <a:pt x="6" y="1"/>
                      <a:pt x="6" y="0"/>
                      <a:pt x="6" y="1"/>
                    </a:cubicBezTo>
                    <a:cubicBezTo>
                      <a:pt x="2" y="28"/>
                      <a:pt x="0" y="56"/>
                      <a:pt x="2" y="83"/>
                    </a:cubicBezTo>
                    <a:cubicBezTo>
                      <a:pt x="2" y="83"/>
                      <a:pt x="3" y="83"/>
                      <a:pt x="3" y="83"/>
                    </a:cubicBezTo>
                    <a:cubicBezTo>
                      <a:pt x="2" y="55"/>
                      <a:pt x="3" y="28"/>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3" name="ïşḻïďê-Freeform 643">
                <a:extLst>
                  <a:ext uri="{FF2B5EF4-FFF2-40B4-BE49-F238E27FC236}">
                    <a16:creationId xmlns:a16="http://schemas.microsoft.com/office/drawing/2014/main" id="{4817E3A0-2046-49E0-9CED-A2A74D88575F}"/>
                  </a:ext>
                </a:extLst>
              </p:cNvPr>
              <p:cNvSpPr>
                <a:spLocks/>
              </p:cNvSpPr>
              <p:nvPr/>
            </p:nvSpPr>
            <p:spPr bwMode="auto">
              <a:xfrm>
                <a:off x="2909" y="1648"/>
                <a:ext cx="3" cy="84"/>
              </a:xfrm>
              <a:custGeom>
                <a:avLst/>
                <a:gdLst>
                  <a:gd name="T0" fmla="*/ 2 w 3"/>
                  <a:gd name="T1" fmla="*/ 1 h 76"/>
                  <a:gd name="T2" fmla="*/ 0 w 3"/>
                  <a:gd name="T3" fmla="*/ 76 h 76"/>
                  <a:gd name="T4" fmla="*/ 1 w 3"/>
                  <a:gd name="T5" fmla="*/ 76 h 76"/>
                  <a:gd name="T6" fmla="*/ 3 w 3"/>
                  <a:gd name="T7" fmla="*/ 1 h 76"/>
                  <a:gd name="T8" fmla="*/ 2 w 3"/>
                  <a:gd name="T9" fmla="*/ 1 h 76"/>
                </a:gdLst>
                <a:ahLst/>
                <a:cxnLst>
                  <a:cxn ang="0">
                    <a:pos x="T0" y="T1"/>
                  </a:cxn>
                  <a:cxn ang="0">
                    <a:pos x="T2" y="T3"/>
                  </a:cxn>
                  <a:cxn ang="0">
                    <a:pos x="T4" y="T5"/>
                  </a:cxn>
                  <a:cxn ang="0">
                    <a:pos x="T6" y="T7"/>
                  </a:cxn>
                  <a:cxn ang="0">
                    <a:pos x="T8" y="T9"/>
                  </a:cxn>
                </a:cxnLst>
                <a:rect l="0" t="0" r="r" b="b"/>
                <a:pathLst>
                  <a:path w="3" h="76">
                    <a:moveTo>
                      <a:pt x="2" y="1"/>
                    </a:moveTo>
                    <a:cubicBezTo>
                      <a:pt x="0" y="26"/>
                      <a:pt x="0" y="51"/>
                      <a:pt x="0" y="76"/>
                    </a:cubicBezTo>
                    <a:cubicBezTo>
                      <a:pt x="0" y="76"/>
                      <a:pt x="1" y="76"/>
                      <a:pt x="1" y="76"/>
                    </a:cubicBezTo>
                    <a:cubicBezTo>
                      <a:pt x="1" y="51"/>
                      <a:pt x="1" y="26"/>
                      <a:pt x="3" y="1"/>
                    </a:cubicBezTo>
                    <a:cubicBezTo>
                      <a:pt x="3"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4" name="ïşḻïďê-Freeform 644">
                <a:extLst>
                  <a:ext uri="{FF2B5EF4-FFF2-40B4-BE49-F238E27FC236}">
                    <a16:creationId xmlns:a16="http://schemas.microsoft.com/office/drawing/2014/main" id="{72EA5FB9-9CB1-421B-8546-14607CF9DEBA}"/>
                  </a:ext>
                </a:extLst>
              </p:cNvPr>
              <p:cNvSpPr>
                <a:spLocks/>
              </p:cNvSpPr>
              <p:nvPr/>
            </p:nvSpPr>
            <p:spPr bwMode="auto">
              <a:xfrm>
                <a:off x="2920" y="1663"/>
                <a:ext cx="3" cy="69"/>
              </a:xfrm>
              <a:custGeom>
                <a:avLst/>
                <a:gdLst>
                  <a:gd name="T0" fmla="*/ 1 w 3"/>
                  <a:gd name="T1" fmla="*/ 0 h 62"/>
                  <a:gd name="T2" fmla="*/ 1 w 3"/>
                  <a:gd name="T3" fmla="*/ 0 h 62"/>
                  <a:gd name="T4" fmla="*/ 1 w 3"/>
                  <a:gd name="T5" fmla="*/ 0 h 62"/>
                  <a:gd name="T6" fmla="*/ 1 w 3"/>
                  <a:gd name="T7" fmla="*/ 0 h 62"/>
                  <a:gd name="T8" fmla="*/ 1 w 3"/>
                  <a:gd name="T9" fmla="*/ 26 h 62"/>
                  <a:gd name="T10" fmla="*/ 2 w 3"/>
                  <a:gd name="T11" fmla="*/ 62 h 62"/>
                  <a:gd name="T12" fmla="*/ 3 w 3"/>
                  <a:gd name="T13" fmla="*/ 62 h 62"/>
                  <a:gd name="T14" fmla="*/ 1 w 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2">
                    <a:moveTo>
                      <a:pt x="1" y="0"/>
                    </a:moveTo>
                    <a:cubicBezTo>
                      <a:pt x="1" y="0"/>
                      <a:pt x="1" y="0"/>
                      <a:pt x="1" y="0"/>
                    </a:cubicBezTo>
                    <a:cubicBezTo>
                      <a:pt x="1" y="0"/>
                      <a:pt x="1" y="0"/>
                      <a:pt x="1" y="0"/>
                    </a:cubicBezTo>
                    <a:cubicBezTo>
                      <a:pt x="1" y="0"/>
                      <a:pt x="1" y="0"/>
                      <a:pt x="1" y="0"/>
                    </a:cubicBezTo>
                    <a:cubicBezTo>
                      <a:pt x="0" y="8"/>
                      <a:pt x="1" y="17"/>
                      <a:pt x="1" y="26"/>
                    </a:cubicBezTo>
                    <a:cubicBezTo>
                      <a:pt x="2" y="38"/>
                      <a:pt x="2" y="50"/>
                      <a:pt x="2" y="62"/>
                    </a:cubicBezTo>
                    <a:cubicBezTo>
                      <a:pt x="2" y="62"/>
                      <a:pt x="3" y="62"/>
                      <a:pt x="3" y="62"/>
                    </a:cubicBezTo>
                    <a:cubicBezTo>
                      <a:pt x="3" y="41"/>
                      <a:pt x="2" y="21"/>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5" name="ïşḻïďê-Freeform 645">
                <a:extLst>
                  <a:ext uri="{FF2B5EF4-FFF2-40B4-BE49-F238E27FC236}">
                    <a16:creationId xmlns:a16="http://schemas.microsoft.com/office/drawing/2014/main" id="{7EC5D0EB-3946-46B6-8FEF-BC732E75BC8F}"/>
                  </a:ext>
                </a:extLst>
              </p:cNvPr>
              <p:cNvSpPr>
                <a:spLocks/>
              </p:cNvSpPr>
              <p:nvPr/>
            </p:nvSpPr>
            <p:spPr bwMode="auto">
              <a:xfrm>
                <a:off x="2933" y="1664"/>
                <a:ext cx="1" cy="68"/>
              </a:xfrm>
              <a:custGeom>
                <a:avLst/>
                <a:gdLst>
                  <a:gd name="T0" fmla="*/ 1 w 1"/>
                  <a:gd name="T1" fmla="*/ 1 h 61"/>
                  <a:gd name="T2" fmla="*/ 0 w 1"/>
                  <a:gd name="T3" fmla="*/ 1 h 61"/>
                  <a:gd name="T4" fmla="*/ 0 w 1"/>
                  <a:gd name="T5" fmla="*/ 61 h 61"/>
                  <a:gd name="T6" fmla="*/ 1 w 1"/>
                  <a:gd name="T7" fmla="*/ 61 h 61"/>
                  <a:gd name="T8" fmla="*/ 1 w 1"/>
                  <a:gd name="T9" fmla="*/ 1 h 61"/>
                </a:gdLst>
                <a:ahLst/>
                <a:cxnLst>
                  <a:cxn ang="0">
                    <a:pos x="T0" y="T1"/>
                  </a:cxn>
                  <a:cxn ang="0">
                    <a:pos x="T2" y="T3"/>
                  </a:cxn>
                  <a:cxn ang="0">
                    <a:pos x="T4" y="T5"/>
                  </a:cxn>
                  <a:cxn ang="0">
                    <a:pos x="T6" y="T7"/>
                  </a:cxn>
                  <a:cxn ang="0">
                    <a:pos x="T8" y="T9"/>
                  </a:cxn>
                </a:cxnLst>
                <a:rect l="0" t="0" r="r" b="b"/>
                <a:pathLst>
                  <a:path w="1" h="61">
                    <a:moveTo>
                      <a:pt x="1" y="1"/>
                    </a:moveTo>
                    <a:cubicBezTo>
                      <a:pt x="1" y="0"/>
                      <a:pt x="0" y="0"/>
                      <a:pt x="0" y="1"/>
                    </a:cubicBezTo>
                    <a:cubicBezTo>
                      <a:pt x="0" y="21"/>
                      <a:pt x="0" y="41"/>
                      <a:pt x="0" y="61"/>
                    </a:cubicBezTo>
                    <a:cubicBezTo>
                      <a:pt x="0" y="61"/>
                      <a:pt x="1" y="61"/>
                      <a:pt x="1" y="61"/>
                    </a:cubicBezTo>
                    <a:cubicBezTo>
                      <a:pt x="1" y="41"/>
                      <a:pt x="1" y="2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6" name="íṡľíḍè-Freeform 646">
                <a:extLst>
                  <a:ext uri="{FF2B5EF4-FFF2-40B4-BE49-F238E27FC236}">
                    <a16:creationId xmlns:a16="http://schemas.microsoft.com/office/drawing/2014/main" id="{69B5E39E-DE0C-4751-B8DA-804D0E967FE1}"/>
                  </a:ext>
                </a:extLst>
              </p:cNvPr>
              <p:cNvSpPr>
                <a:spLocks/>
              </p:cNvSpPr>
              <p:nvPr/>
            </p:nvSpPr>
            <p:spPr bwMode="auto">
              <a:xfrm>
                <a:off x="2944" y="1664"/>
                <a:ext cx="5" cy="70"/>
              </a:xfrm>
              <a:custGeom>
                <a:avLst/>
                <a:gdLst>
                  <a:gd name="T0" fmla="*/ 3 w 4"/>
                  <a:gd name="T1" fmla="*/ 1 h 63"/>
                  <a:gd name="T2" fmla="*/ 0 w 4"/>
                  <a:gd name="T3" fmla="*/ 62 h 63"/>
                  <a:gd name="T4" fmla="*/ 1 w 4"/>
                  <a:gd name="T5" fmla="*/ 63 h 63"/>
                  <a:gd name="T6" fmla="*/ 4 w 4"/>
                  <a:gd name="T7" fmla="*/ 1 h 63"/>
                  <a:gd name="T8" fmla="*/ 3 w 4"/>
                  <a:gd name="T9" fmla="*/ 1 h 63"/>
                </a:gdLst>
                <a:ahLst/>
                <a:cxnLst>
                  <a:cxn ang="0">
                    <a:pos x="T0" y="T1"/>
                  </a:cxn>
                  <a:cxn ang="0">
                    <a:pos x="T2" y="T3"/>
                  </a:cxn>
                  <a:cxn ang="0">
                    <a:pos x="T4" y="T5"/>
                  </a:cxn>
                  <a:cxn ang="0">
                    <a:pos x="T6" y="T7"/>
                  </a:cxn>
                  <a:cxn ang="0">
                    <a:pos x="T8" y="T9"/>
                  </a:cxn>
                </a:cxnLst>
                <a:rect l="0" t="0" r="r" b="b"/>
                <a:pathLst>
                  <a:path w="4" h="63">
                    <a:moveTo>
                      <a:pt x="3" y="1"/>
                    </a:moveTo>
                    <a:cubicBezTo>
                      <a:pt x="2" y="21"/>
                      <a:pt x="2" y="42"/>
                      <a:pt x="0" y="62"/>
                    </a:cubicBezTo>
                    <a:cubicBezTo>
                      <a:pt x="0" y="63"/>
                      <a:pt x="1" y="63"/>
                      <a:pt x="1" y="63"/>
                    </a:cubicBezTo>
                    <a:cubicBezTo>
                      <a:pt x="2" y="42"/>
                      <a:pt x="2" y="21"/>
                      <a:pt x="4" y="1"/>
                    </a:cubicBezTo>
                    <a:cubicBezTo>
                      <a:pt x="4" y="0"/>
                      <a:pt x="3"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7" name="íṡľíḍè-Freeform 647">
                <a:extLst>
                  <a:ext uri="{FF2B5EF4-FFF2-40B4-BE49-F238E27FC236}">
                    <a16:creationId xmlns:a16="http://schemas.microsoft.com/office/drawing/2014/main" id="{3821235E-E5B6-48CB-9888-8EAB9B9222F5}"/>
                  </a:ext>
                </a:extLst>
              </p:cNvPr>
              <p:cNvSpPr>
                <a:spLocks/>
              </p:cNvSpPr>
              <p:nvPr/>
            </p:nvSpPr>
            <p:spPr bwMode="auto">
              <a:xfrm>
                <a:off x="2953" y="1670"/>
                <a:ext cx="4" cy="78"/>
              </a:xfrm>
              <a:custGeom>
                <a:avLst/>
                <a:gdLst>
                  <a:gd name="T0" fmla="*/ 4 w 4"/>
                  <a:gd name="T1" fmla="*/ 1 h 71"/>
                  <a:gd name="T2" fmla="*/ 0 w 4"/>
                  <a:gd name="T3" fmla="*/ 71 h 71"/>
                  <a:gd name="T4" fmla="*/ 1 w 4"/>
                  <a:gd name="T5" fmla="*/ 71 h 71"/>
                  <a:gd name="T6" fmla="*/ 4 w 4"/>
                  <a:gd name="T7" fmla="*/ 1 h 71"/>
                  <a:gd name="T8" fmla="*/ 4 w 4"/>
                  <a:gd name="T9" fmla="*/ 1 h 71"/>
                </a:gdLst>
                <a:ahLst/>
                <a:cxnLst>
                  <a:cxn ang="0">
                    <a:pos x="T0" y="T1"/>
                  </a:cxn>
                  <a:cxn ang="0">
                    <a:pos x="T2" y="T3"/>
                  </a:cxn>
                  <a:cxn ang="0">
                    <a:pos x="T4" y="T5"/>
                  </a:cxn>
                  <a:cxn ang="0">
                    <a:pos x="T6" y="T7"/>
                  </a:cxn>
                  <a:cxn ang="0">
                    <a:pos x="T8" y="T9"/>
                  </a:cxn>
                </a:cxnLst>
                <a:rect l="0" t="0" r="r" b="b"/>
                <a:pathLst>
                  <a:path w="4" h="71">
                    <a:moveTo>
                      <a:pt x="4" y="1"/>
                    </a:moveTo>
                    <a:cubicBezTo>
                      <a:pt x="1" y="24"/>
                      <a:pt x="0" y="47"/>
                      <a:pt x="0" y="71"/>
                    </a:cubicBezTo>
                    <a:cubicBezTo>
                      <a:pt x="0" y="71"/>
                      <a:pt x="1" y="71"/>
                      <a:pt x="1" y="71"/>
                    </a:cubicBezTo>
                    <a:cubicBezTo>
                      <a:pt x="1" y="47"/>
                      <a:pt x="1" y="24"/>
                      <a:pt x="4" y="1"/>
                    </a:cubicBezTo>
                    <a:cubicBezTo>
                      <a:pt x="4"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8" name="íṡľíḍè-Freeform 648">
                <a:extLst>
                  <a:ext uri="{FF2B5EF4-FFF2-40B4-BE49-F238E27FC236}">
                    <a16:creationId xmlns:a16="http://schemas.microsoft.com/office/drawing/2014/main" id="{88CAF0E5-6CC7-4A2B-BAFE-0AA108FD78AD}"/>
                  </a:ext>
                </a:extLst>
              </p:cNvPr>
              <p:cNvSpPr>
                <a:spLocks/>
              </p:cNvSpPr>
              <p:nvPr/>
            </p:nvSpPr>
            <p:spPr bwMode="auto">
              <a:xfrm>
                <a:off x="2963" y="1664"/>
                <a:ext cx="2" cy="81"/>
              </a:xfrm>
              <a:custGeom>
                <a:avLst/>
                <a:gdLst>
                  <a:gd name="T0" fmla="*/ 2 w 2"/>
                  <a:gd name="T1" fmla="*/ 1 h 73"/>
                  <a:gd name="T2" fmla="*/ 1 w 2"/>
                  <a:gd name="T3" fmla="*/ 1 h 73"/>
                  <a:gd name="T4" fmla="*/ 0 w 2"/>
                  <a:gd name="T5" fmla="*/ 72 h 73"/>
                  <a:gd name="T6" fmla="*/ 0 w 2"/>
                  <a:gd name="T7" fmla="*/ 73 h 73"/>
                  <a:gd name="T8" fmla="*/ 2 w 2"/>
                  <a:gd name="T9" fmla="*/ 1 h 73"/>
                </a:gdLst>
                <a:ahLst/>
                <a:cxnLst>
                  <a:cxn ang="0">
                    <a:pos x="T0" y="T1"/>
                  </a:cxn>
                  <a:cxn ang="0">
                    <a:pos x="T2" y="T3"/>
                  </a:cxn>
                  <a:cxn ang="0">
                    <a:pos x="T4" y="T5"/>
                  </a:cxn>
                  <a:cxn ang="0">
                    <a:pos x="T6" y="T7"/>
                  </a:cxn>
                  <a:cxn ang="0">
                    <a:pos x="T8" y="T9"/>
                  </a:cxn>
                </a:cxnLst>
                <a:rect l="0" t="0" r="r" b="b"/>
                <a:pathLst>
                  <a:path w="2" h="73">
                    <a:moveTo>
                      <a:pt x="2" y="1"/>
                    </a:moveTo>
                    <a:cubicBezTo>
                      <a:pt x="2" y="0"/>
                      <a:pt x="1" y="0"/>
                      <a:pt x="1" y="1"/>
                    </a:cubicBezTo>
                    <a:cubicBezTo>
                      <a:pt x="1" y="25"/>
                      <a:pt x="1" y="48"/>
                      <a:pt x="0" y="72"/>
                    </a:cubicBezTo>
                    <a:cubicBezTo>
                      <a:pt x="0" y="73"/>
                      <a:pt x="0" y="73"/>
                      <a:pt x="0" y="73"/>
                    </a:cubicBezTo>
                    <a:cubicBezTo>
                      <a:pt x="2" y="49"/>
                      <a:pt x="2" y="25"/>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9" name="íṡľíḍè-Freeform 649">
                <a:extLst>
                  <a:ext uri="{FF2B5EF4-FFF2-40B4-BE49-F238E27FC236}">
                    <a16:creationId xmlns:a16="http://schemas.microsoft.com/office/drawing/2014/main" id="{1AFB8F54-C1AB-4CD1-8FDF-2011777649F6}"/>
                  </a:ext>
                </a:extLst>
              </p:cNvPr>
              <p:cNvSpPr>
                <a:spLocks/>
              </p:cNvSpPr>
              <p:nvPr/>
            </p:nvSpPr>
            <p:spPr bwMode="auto">
              <a:xfrm>
                <a:off x="2977" y="1672"/>
                <a:ext cx="2" cy="58"/>
              </a:xfrm>
              <a:custGeom>
                <a:avLst/>
                <a:gdLst>
                  <a:gd name="T0" fmla="*/ 2 w 2"/>
                  <a:gd name="T1" fmla="*/ 0 h 53"/>
                  <a:gd name="T2" fmla="*/ 0 w 2"/>
                  <a:gd name="T3" fmla="*/ 52 h 53"/>
                  <a:gd name="T4" fmla="*/ 1 w 2"/>
                  <a:gd name="T5" fmla="*/ 52 h 53"/>
                  <a:gd name="T6" fmla="*/ 2 w 2"/>
                  <a:gd name="T7" fmla="*/ 0 h 53"/>
                  <a:gd name="T8" fmla="*/ 2 w 2"/>
                  <a:gd name="T9" fmla="*/ 0 h 53"/>
                </a:gdLst>
                <a:ahLst/>
                <a:cxnLst>
                  <a:cxn ang="0">
                    <a:pos x="T0" y="T1"/>
                  </a:cxn>
                  <a:cxn ang="0">
                    <a:pos x="T2" y="T3"/>
                  </a:cxn>
                  <a:cxn ang="0">
                    <a:pos x="T4" y="T5"/>
                  </a:cxn>
                  <a:cxn ang="0">
                    <a:pos x="T6" y="T7"/>
                  </a:cxn>
                  <a:cxn ang="0">
                    <a:pos x="T8" y="T9"/>
                  </a:cxn>
                </a:cxnLst>
                <a:rect l="0" t="0" r="r" b="b"/>
                <a:pathLst>
                  <a:path w="2" h="53">
                    <a:moveTo>
                      <a:pt x="2" y="0"/>
                    </a:moveTo>
                    <a:cubicBezTo>
                      <a:pt x="0" y="18"/>
                      <a:pt x="0" y="35"/>
                      <a:pt x="0" y="52"/>
                    </a:cubicBezTo>
                    <a:cubicBezTo>
                      <a:pt x="0" y="52"/>
                      <a:pt x="1" y="53"/>
                      <a:pt x="1" y="52"/>
                    </a:cubicBezTo>
                    <a:cubicBezTo>
                      <a:pt x="1" y="35"/>
                      <a:pt x="1" y="18"/>
                      <a:pt x="2" y="0"/>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0" name="íṡľíḍè-Freeform 650">
                <a:extLst>
                  <a:ext uri="{FF2B5EF4-FFF2-40B4-BE49-F238E27FC236}">
                    <a16:creationId xmlns:a16="http://schemas.microsoft.com/office/drawing/2014/main" id="{485724A1-3AD5-4779-BF73-E062FC7B2B68}"/>
                  </a:ext>
                </a:extLst>
              </p:cNvPr>
              <p:cNvSpPr>
                <a:spLocks/>
              </p:cNvSpPr>
              <p:nvPr/>
            </p:nvSpPr>
            <p:spPr bwMode="auto">
              <a:xfrm>
                <a:off x="2565" y="1971"/>
                <a:ext cx="3" cy="49"/>
              </a:xfrm>
              <a:custGeom>
                <a:avLst/>
                <a:gdLst>
                  <a:gd name="T0" fmla="*/ 1 w 3"/>
                  <a:gd name="T1" fmla="*/ 0 h 44"/>
                  <a:gd name="T2" fmla="*/ 0 w 3"/>
                  <a:gd name="T3" fmla="*/ 0 h 44"/>
                  <a:gd name="T4" fmla="*/ 2 w 3"/>
                  <a:gd name="T5" fmla="*/ 44 h 44"/>
                  <a:gd name="T6" fmla="*/ 3 w 3"/>
                  <a:gd name="T7" fmla="*/ 44 h 44"/>
                  <a:gd name="T8" fmla="*/ 1 w 3"/>
                  <a:gd name="T9" fmla="*/ 0 h 44"/>
                </a:gdLst>
                <a:ahLst/>
                <a:cxnLst>
                  <a:cxn ang="0">
                    <a:pos x="T0" y="T1"/>
                  </a:cxn>
                  <a:cxn ang="0">
                    <a:pos x="T2" y="T3"/>
                  </a:cxn>
                  <a:cxn ang="0">
                    <a:pos x="T4" y="T5"/>
                  </a:cxn>
                  <a:cxn ang="0">
                    <a:pos x="T6" y="T7"/>
                  </a:cxn>
                  <a:cxn ang="0">
                    <a:pos x="T8" y="T9"/>
                  </a:cxn>
                </a:cxnLst>
                <a:rect l="0" t="0" r="r" b="b"/>
                <a:pathLst>
                  <a:path w="3" h="44">
                    <a:moveTo>
                      <a:pt x="1" y="0"/>
                    </a:moveTo>
                    <a:cubicBezTo>
                      <a:pt x="1" y="0"/>
                      <a:pt x="0" y="0"/>
                      <a:pt x="0" y="0"/>
                    </a:cubicBezTo>
                    <a:cubicBezTo>
                      <a:pt x="2" y="15"/>
                      <a:pt x="2" y="29"/>
                      <a:pt x="2" y="44"/>
                    </a:cubicBezTo>
                    <a:cubicBezTo>
                      <a:pt x="2" y="44"/>
                      <a:pt x="3" y="44"/>
                      <a:pt x="3" y="44"/>
                    </a:cubicBezTo>
                    <a:cubicBezTo>
                      <a:pt x="3" y="29"/>
                      <a:pt x="2" y="15"/>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1" name="íṡľíḍè-Freeform 651">
                <a:extLst>
                  <a:ext uri="{FF2B5EF4-FFF2-40B4-BE49-F238E27FC236}">
                    <a16:creationId xmlns:a16="http://schemas.microsoft.com/office/drawing/2014/main" id="{6E2820D6-9BDD-43DE-AE27-01E7C8F9966B}"/>
                  </a:ext>
                </a:extLst>
              </p:cNvPr>
              <p:cNvSpPr>
                <a:spLocks/>
              </p:cNvSpPr>
              <p:nvPr/>
            </p:nvSpPr>
            <p:spPr bwMode="auto">
              <a:xfrm>
                <a:off x="2576" y="1971"/>
                <a:ext cx="1" cy="57"/>
              </a:xfrm>
              <a:custGeom>
                <a:avLst/>
                <a:gdLst>
                  <a:gd name="T0" fmla="*/ 1 w 1"/>
                  <a:gd name="T1" fmla="*/ 0 h 51"/>
                  <a:gd name="T2" fmla="*/ 0 w 1"/>
                  <a:gd name="T3" fmla="*/ 0 h 51"/>
                  <a:gd name="T4" fmla="*/ 0 w 1"/>
                  <a:gd name="T5" fmla="*/ 50 h 51"/>
                  <a:gd name="T6" fmla="*/ 1 w 1"/>
                  <a:gd name="T7" fmla="*/ 51 h 51"/>
                  <a:gd name="T8" fmla="*/ 1 w 1"/>
                  <a:gd name="T9" fmla="*/ 0 h 51"/>
                </a:gdLst>
                <a:ahLst/>
                <a:cxnLst>
                  <a:cxn ang="0">
                    <a:pos x="T0" y="T1"/>
                  </a:cxn>
                  <a:cxn ang="0">
                    <a:pos x="T2" y="T3"/>
                  </a:cxn>
                  <a:cxn ang="0">
                    <a:pos x="T4" y="T5"/>
                  </a:cxn>
                  <a:cxn ang="0">
                    <a:pos x="T6" y="T7"/>
                  </a:cxn>
                  <a:cxn ang="0">
                    <a:pos x="T8" y="T9"/>
                  </a:cxn>
                </a:cxnLst>
                <a:rect l="0" t="0" r="r" b="b"/>
                <a:pathLst>
                  <a:path w="1" h="51">
                    <a:moveTo>
                      <a:pt x="1" y="0"/>
                    </a:moveTo>
                    <a:cubicBezTo>
                      <a:pt x="1" y="0"/>
                      <a:pt x="0" y="0"/>
                      <a:pt x="0" y="0"/>
                    </a:cubicBezTo>
                    <a:cubicBezTo>
                      <a:pt x="0" y="17"/>
                      <a:pt x="0" y="34"/>
                      <a:pt x="0" y="50"/>
                    </a:cubicBezTo>
                    <a:cubicBezTo>
                      <a:pt x="0" y="51"/>
                      <a:pt x="1" y="51"/>
                      <a:pt x="1" y="51"/>
                    </a:cubicBezTo>
                    <a:cubicBezTo>
                      <a:pt x="1" y="34"/>
                      <a:pt x="1" y="17"/>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2" name="íṡľíḍè-Freeform 652">
                <a:extLst>
                  <a:ext uri="{FF2B5EF4-FFF2-40B4-BE49-F238E27FC236}">
                    <a16:creationId xmlns:a16="http://schemas.microsoft.com/office/drawing/2014/main" id="{32C4DF22-05FC-4CEB-B667-D324C2F2AFA3}"/>
                  </a:ext>
                </a:extLst>
              </p:cNvPr>
              <p:cNvSpPr>
                <a:spLocks/>
              </p:cNvSpPr>
              <p:nvPr/>
            </p:nvSpPr>
            <p:spPr bwMode="auto">
              <a:xfrm>
                <a:off x="2586" y="1963"/>
                <a:ext cx="2" cy="61"/>
              </a:xfrm>
              <a:custGeom>
                <a:avLst/>
                <a:gdLst>
                  <a:gd name="T0" fmla="*/ 2 w 2"/>
                  <a:gd name="T1" fmla="*/ 0 h 56"/>
                  <a:gd name="T2" fmla="*/ 1 w 2"/>
                  <a:gd name="T3" fmla="*/ 0 h 56"/>
                  <a:gd name="T4" fmla="*/ 0 w 2"/>
                  <a:gd name="T5" fmla="*/ 55 h 56"/>
                  <a:gd name="T6" fmla="*/ 0 w 2"/>
                  <a:gd name="T7" fmla="*/ 55 h 56"/>
                  <a:gd name="T8" fmla="*/ 2 w 2"/>
                  <a:gd name="T9" fmla="*/ 0 h 56"/>
                </a:gdLst>
                <a:ahLst/>
                <a:cxnLst>
                  <a:cxn ang="0">
                    <a:pos x="T0" y="T1"/>
                  </a:cxn>
                  <a:cxn ang="0">
                    <a:pos x="T2" y="T3"/>
                  </a:cxn>
                  <a:cxn ang="0">
                    <a:pos x="T4" y="T5"/>
                  </a:cxn>
                  <a:cxn ang="0">
                    <a:pos x="T6" y="T7"/>
                  </a:cxn>
                  <a:cxn ang="0">
                    <a:pos x="T8" y="T9"/>
                  </a:cxn>
                </a:cxnLst>
                <a:rect l="0" t="0" r="r" b="b"/>
                <a:pathLst>
                  <a:path w="2" h="56">
                    <a:moveTo>
                      <a:pt x="2" y="0"/>
                    </a:moveTo>
                    <a:cubicBezTo>
                      <a:pt x="2" y="0"/>
                      <a:pt x="1" y="0"/>
                      <a:pt x="1" y="0"/>
                    </a:cubicBezTo>
                    <a:cubicBezTo>
                      <a:pt x="1" y="18"/>
                      <a:pt x="1" y="37"/>
                      <a:pt x="0" y="55"/>
                    </a:cubicBezTo>
                    <a:cubicBezTo>
                      <a:pt x="0" y="55"/>
                      <a:pt x="0" y="56"/>
                      <a:pt x="0" y="55"/>
                    </a:cubicBezTo>
                    <a:cubicBezTo>
                      <a:pt x="2" y="37"/>
                      <a:pt x="2" y="18"/>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3" name="íṡľíḍè-Freeform 653">
                <a:extLst>
                  <a:ext uri="{FF2B5EF4-FFF2-40B4-BE49-F238E27FC236}">
                    <a16:creationId xmlns:a16="http://schemas.microsoft.com/office/drawing/2014/main" id="{179917C6-3A95-42DB-9B98-EEB949B865D6}"/>
                  </a:ext>
                </a:extLst>
              </p:cNvPr>
              <p:cNvSpPr>
                <a:spLocks/>
              </p:cNvSpPr>
              <p:nvPr/>
            </p:nvSpPr>
            <p:spPr bwMode="auto">
              <a:xfrm>
                <a:off x="2595" y="1953"/>
                <a:ext cx="4" cy="65"/>
              </a:xfrm>
              <a:custGeom>
                <a:avLst/>
                <a:gdLst>
                  <a:gd name="T0" fmla="*/ 4 w 4"/>
                  <a:gd name="T1" fmla="*/ 1 h 59"/>
                  <a:gd name="T2" fmla="*/ 3 w 4"/>
                  <a:gd name="T3" fmla="*/ 1 h 59"/>
                  <a:gd name="T4" fmla="*/ 2 w 4"/>
                  <a:gd name="T5" fmla="*/ 59 h 59"/>
                  <a:gd name="T6" fmla="*/ 2 w 4"/>
                  <a:gd name="T7" fmla="*/ 59 h 59"/>
                  <a:gd name="T8" fmla="*/ 4 w 4"/>
                  <a:gd name="T9" fmla="*/ 1 h 59"/>
                </a:gdLst>
                <a:ahLst/>
                <a:cxnLst>
                  <a:cxn ang="0">
                    <a:pos x="T0" y="T1"/>
                  </a:cxn>
                  <a:cxn ang="0">
                    <a:pos x="T2" y="T3"/>
                  </a:cxn>
                  <a:cxn ang="0">
                    <a:pos x="T4" y="T5"/>
                  </a:cxn>
                  <a:cxn ang="0">
                    <a:pos x="T6" y="T7"/>
                  </a:cxn>
                  <a:cxn ang="0">
                    <a:pos x="T8" y="T9"/>
                  </a:cxn>
                </a:cxnLst>
                <a:rect l="0" t="0" r="r" b="b"/>
                <a:pathLst>
                  <a:path w="4" h="59">
                    <a:moveTo>
                      <a:pt x="4" y="1"/>
                    </a:moveTo>
                    <a:cubicBezTo>
                      <a:pt x="4" y="1"/>
                      <a:pt x="3" y="0"/>
                      <a:pt x="3" y="1"/>
                    </a:cubicBezTo>
                    <a:cubicBezTo>
                      <a:pt x="0" y="20"/>
                      <a:pt x="0" y="40"/>
                      <a:pt x="2" y="59"/>
                    </a:cubicBezTo>
                    <a:cubicBezTo>
                      <a:pt x="2" y="59"/>
                      <a:pt x="2" y="59"/>
                      <a:pt x="2" y="59"/>
                    </a:cubicBezTo>
                    <a:cubicBezTo>
                      <a:pt x="1" y="40"/>
                      <a:pt x="1" y="2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4" name="íṡľíḍè-Freeform 654">
                <a:extLst>
                  <a:ext uri="{FF2B5EF4-FFF2-40B4-BE49-F238E27FC236}">
                    <a16:creationId xmlns:a16="http://schemas.microsoft.com/office/drawing/2014/main" id="{BEB62619-CB82-41C5-A066-B7EAA321DF34}"/>
                  </a:ext>
                </a:extLst>
              </p:cNvPr>
              <p:cNvSpPr>
                <a:spLocks/>
              </p:cNvSpPr>
              <p:nvPr/>
            </p:nvSpPr>
            <p:spPr bwMode="auto">
              <a:xfrm>
                <a:off x="2604" y="1960"/>
                <a:ext cx="4" cy="65"/>
              </a:xfrm>
              <a:custGeom>
                <a:avLst/>
                <a:gdLst>
                  <a:gd name="T0" fmla="*/ 4 w 4"/>
                  <a:gd name="T1" fmla="*/ 0 h 59"/>
                  <a:gd name="T2" fmla="*/ 4 w 4"/>
                  <a:gd name="T3" fmla="*/ 0 h 59"/>
                  <a:gd name="T4" fmla="*/ 2 w 4"/>
                  <a:gd name="T5" fmla="*/ 59 h 59"/>
                  <a:gd name="T6" fmla="*/ 3 w 4"/>
                  <a:gd name="T7" fmla="*/ 59 h 59"/>
                  <a:gd name="T8" fmla="*/ 4 w 4"/>
                  <a:gd name="T9" fmla="*/ 0 h 59"/>
                </a:gdLst>
                <a:ahLst/>
                <a:cxnLst>
                  <a:cxn ang="0">
                    <a:pos x="T0" y="T1"/>
                  </a:cxn>
                  <a:cxn ang="0">
                    <a:pos x="T2" y="T3"/>
                  </a:cxn>
                  <a:cxn ang="0">
                    <a:pos x="T4" y="T5"/>
                  </a:cxn>
                  <a:cxn ang="0">
                    <a:pos x="T6" y="T7"/>
                  </a:cxn>
                  <a:cxn ang="0">
                    <a:pos x="T8" y="T9"/>
                  </a:cxn>
                </a:cxnLst>
                <a:rect l="0" t="0" r="r" b="b"/>
                <a:pathLst>
                  <a:path w="4" h="59">
                    <a:moveTo>
                      <a:pt x="4" y="0"/>
                    </a:moveTo>
                    <a:cubicBezTo>
                      <a:pt x="4" y="0"/>
                      <a:pt x="4" y="0"/>
                      <a:pt x="4" y="0"/>
                    </a:cubicBezTo>
                    <a:cubicBezTo>
                      <a:pt x="1" y="20"/>
                      <a:pt x="0" y="39"/>
                      <a:pt x="2" y="59"/>
                    </a:cubicBezTo>
                    <a:cubicBezTo>
                      <a:pt x="2" y="59"/>
                      <a:pt x="3" y="59"/>
                      <a:pt x="3" y="59"/>
                    </a:cubicBezTo>
                    <a:cubicBezTo>
                      <a:pt x="1" y="39"/>
                      <a:pt x="1" y="2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5" name="íṡľíḍè-Freeform 655">
                <a:extLst>
                  <a:ext uri="{FF2B5EF4-FFF2-40B4-BE49-F238E27FC236}">
                    <a16:creationId xmlns:a16="http://schemas.microsoft.com/office/drawing/2014/main" id="{2DC31914-F053-4213-98E2-0A61DF498130}"/>
                  </a:ext>
                </a:extLst>
              </p:cNvPr>
              <p:cNvSpPr>
                <a:spLocks/>
              </p:cNvSpPr>
              <p:nvPr/>
            </p:nvSpPr>
            <p:spPr bwMode="auto">
              <a:xfrm>
                <a:off x="2615" y="1953"/>
                <a:ext cx="4" cy="72"/>
              </a:xfrm>
              <a:custGeom>
                <a:avLst/>
                <a:gdLst>
                  <a:gd name="T0" fmla="*/ 4 w 4"/>
                  <a:gd name="T1" fmla="*/ 1 h 66"/>
                  <a:gd name="T2" fmla="*/ 0 w 4"/>
                  <a:gd name="T3" fmla="*/ 66 h 66"/>
                  <a:gd name="T4" fmla="*/ 1 w 4"/>
                  <a:gd name="T5" fmla="*/ 66 h 66"/>
                  <a:gd name="T6" fmla="*/ 4 w 4"/>
                  <a:gd name="T7" fmla="*/ 1 h 66"/>
                  <a:gd name="T8" fmla="*/ 4 w 4"/>
                  <a:gd name="T9" fmla="*/ 1 h 66"/>
                </a:gdLst>
                <a:ahLst/>
                <a:cxnLst>
                  <a:cxn ang="0">
                    <a:pos x="T0" y="T1"/>
                  </a:cxn>
                  <a:cxn ang="0">
                    <a:pos x="T2" y="T3"/>
                  </a:cxn>
                  <a:cxn ang="0">
                    <a:pos x="T4" y="T5"/>
                  </a:cxn>
                  <a:cxn ang="0">
                    <a:pos x="T6" y="T7"/>
                  </a:cxn>
                  <a:cxn ang="0">
                    <a:pos x="T8" y="T9"/>
                  </a:cxn>
                </a:cxnLst>
                <a:rect l="0" t="0" r="r" b="b"/>
                <a:pathLst>
                  <a:path w="4" h="66">
                    <a:moveTo>
                      <a:pt x="4" y="1"/>
                    </a:moveTo>
                    <a:cubicBezTo>
                      <a:pt x="0" y="22"/>
                      <a:pt x="0" y="44"/>
                      <a:pt x="0" y="66"/>
                    </a:cubicBezTo>
                    <a:cubicBezTo>
                      <a:pt x="0" y="66"/>
                      <a:pt x="1" y="66"/>
                      <a:pt x="1" y="66"/>
                    </a:cubicBezTo>
                    <a:cubicBezTo>
                      <a:pt x="1" y="44"/>
                      <a:pt x="1" y="22"/>
                      <a:pt x="4" y="1"/>
                    </a:cubicBezTo>
                    <a:cubicBezTo>
                      <a:pt x="4"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6" name="íṡľíḍè-Freeform 656">
                <a:extLst>
                  <a:ext uri="{FF2B5EF4-FFF2-40B4-BE49-F238E27FC236}">
                    <a16:creationId xmlns:a16="http://schemas.microsoft.com/office/drawing/2014/main" id="{2AF955AE-4A80-4CAE-9D4D-9FAEE200414B}"/>
                  </a:ext>
                </a:extLst>
              </p:cNvPr>
              <p:cNvSpPr>
                <a:spLocks/>
              </p:cNvSpPr>
              <p:nvPr/>
            </p:nvSpPr>
            <p:spPr bwMode="auto">
              <a:xfrm>
                <a:off x="2626" y="1946"/>
                <a:ext cx="3" cy="82"/>
              </a:xfrm>
              <a:custGeom>
                <a:avLst/>
                <a:gdLst>
                  <a:gd name="T0" fmla="*/ 2 w 3"/>
                  <a:gd name="T1" fmla="*/ 0 h 74"/>
                  <a:gd name="T2" fmla="*/ 0 w 3"/>
                  <a:gd name="T3" fmla="*/ 73 h 74"/>
                  <a:gd name="T4" fmla="*/ 1 w 3"/>
                  <a:gd name="T5" fmla="*/ 74 h 74"/>
                  <a:gd name="T6" fmla="*/ 3 w 3"/>
                  <a:gd name="T7" fmla="*/ 0 h 74"/>
                  <a:gd name="T8" fmla="*/ 2 w 3"/>
                  <a:gd name="T9" fmla="*/ 0 h 74"/>
                </a:gdLst>
                <a:ahLst/>
                <a:cxnLst>
                  <a:cxn ang="0">
                    <a:pos x="T0" y="T1"/>
                  </a:cxn>
                  <a:cxn ang="0">
                    <a:pos x="T2" y="T3"/>
                  </a:cxn>
                  <a:cxn ang="0">
                    <a:pos x="T4" y="T5"/>
                  </a:cxn>
                  <a:cxn ang="0">
                    <a:pos x="T6" y="T7"/>
                  </a:cxn>
                  <a:cxn ang="0">
                    <a:pos x="T8" y="T9"/>
                  </a:cxn>
                </a:cxnLst>
                <a:rect l="0" t="0" r="r" b="b"/>
                <a:pathLst>
                  <a:path w="3" h="74">
                    <a:moveTo>
                      <a:pt x="2" y="0"/>
                    </a:moveTo>
                    <a:cubicBezTo>
                      <a:pt x="0" y="24"/>
                      <a:pt x="0" y="49"/>
                      <a:pt x="0" y="73"/>
                    </a:cubicBezTo>
                    <a:cubicBezTo>
                      <a:pt x="0" y="74"/>
                      <a:pt x="1" y="74"/>
                      <a:pt x="1" y="74"/>
                    </a:cubicBezTo>
                    <a:cubicBezTo>
                      <a:pt x="1" y="49"/>
                      <a:pt x="1" y="25"/>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7" name="íṡľíḍè-Freeform 657">
                <a:extLst>
                  <a:ext uri="{FF2B5EF4-FFF2-40B4-BE49-F238E27FC236}">
                    <a16:creationId xmlns:a16="http://schemas.microsoft.com/office/drawing/2014/main" id="{5A5C301D-3B8D-4516-BD7B-179056694985}"/>
                  </a:ext>
                </a:extLst>
              </p:cNvPr>
              <p:cNvSpPr>
                <a:spLocks/>
              </p:cNvSpPr>
              <p:nvPr/>
            </p:nvSpPr>
            <p:spPr bwMode="auto">
              <a:xfrm>
                <a:off x="2801" y="1908"/>
                <a:ext cx="3" cy="72"/>
              </a:xfrm>
              <a:custGeom>
                <a:avLst/>
                <a:gdLst>
                  <a:gd name="T0" fmla="*/ 2 w 3"/>
                  <a:gd name="T1" fmla="*/ 0 h 66"/>
                  <a:gd name="T2" fmla="*/ 2 w 3"/>
                  <a:gd name="T3" fmla="*/ 0 h 66"/>
                  <a:gd name="T4" fmla="*/ 0 w 3"/>
                  <a:gd name="T5" fmla="*/ 65 h 66"/>
                  <a:gd name="T6" fmla="*/ 0 w 3"/>
                  <a:gd name="T7" fmla="*/ 65 h 66"/>
                  <a:gd name="T8" fmla="*/ 2 w 3"/>
                  <a:gd name="T9" fmla="*/ 0 h 66"/>
                </a:gdLst>
                <a:ahLst/>
                <a:cxnLst>
                  <a:cxn ang="0">
                    <a:pos x="T0" y="T1"/>
                  </a:cxn>
                  <a:cxn ang="0">
                    <a:pos x="T2" y="T3"/>
                  </a:cxn>
                  <a:cxn ang="0">
                    <a:pos x="T4" y="T5"/>
                  </a:cxn>
                  <a:cxn ang="0">
                    <a:pos x="T6" y="T7"/>
                  </a:cxn>
                  <a:cxn ang="0">
                    <a:pos x="T8" y="T9"/>
                  </a:cxn>
                </a:cxnLst>
                <a:rect l="0" t="0" r="r" b="b"/>
                <a:pathLst>
                  <a:path w="3" h="66">
                    <a:moveTo>
                      <a:pt x="2" y="0"/>
                    </a:moveTo>
                    <a:cubicBezTo>
                      <a:pt x="2" y="0"/>
                      <a:pt x="2" y="0"/>
                      <a:pt x="2" y="0"/>
                    </a:cubicBezTo>
                    <a:cubicBezTo>
                      <a:pt x="1" y="22"/>
                      <a:pt x="1" y="43"/>
                      <a:pt x="0" y="65"/>
                    </a:cubicBezTo>
                    <a:cubicBezTo>
                      <a:pt x="0" y="65"/>
                      <a:pt x="0" y="66"/>
                      <a:pt x="0" y="65"/>
                    </a:cubicBezTo>
                    <a:cubicBezTo>
                      <a:pt x="2" y="44"/>
                      <a:pt x="3" y="2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8" name="íṡľíḍè-Freeform 658">
                <a:extLst>
                  <a:ext uri="{FF2B5EF4-FFF2-40B4-BE49-F238E27FC236}">
                    <a16:creationId xmlns:a16="http://schemas.microsoft.com/office/drawing/2014/main" id="{74689CC0-0CF0-4FDE-9E24-6B37B866B79E}"/>
                  </a:ext>
                </a:extLst>
              </p:cNvPr>
              <p:cNvSpPr>
                <a:spLocks/>
              </p:cNvSpPr>
              <p:nvPr/>
            </p:nvSpPr>
            <p:spPr bwMode="auto">
              <a:xfrm>
                <a:off x="2810" y="1907"/>
                <a:ext cx="4" cy="57"/>
              </a:xfrm>
              <a:custGeom>
                <a:avLst/>
                <a:gdLst>
                  <a:gd name="T0" fmla="*/ 4 w 4"/>
                  <a:gd name="T1" fmla="*/ 1 h 52"/>
                  <a:gd name="T2" fmla="*/ 0 w 4"/>
                  <a:gd name="T3" fmla="*/ 51 h 52"/>
                  <a:gd name="T4" fmla="*/ 1 w 4"/>
                  <a:gd name="T5" fmla="*/ 51 h 52"/>
                  <a:gd name="T6" fmla="*/ 4 w 4"/>
                  <a:gd name="T7" fmla="*/ 1 h 52"/>
                  <a:gd name="T8" fmla="*/ 4 w 4"/>
                  <a:gd name="T9" fmla="*/ 1 h 52"/>
                </a:gdLst>
                <a:ahLst/>
                <a:cxnLst>
                  <a:cxn ang="0">
                    <a:pos x="T0" y="T1"/>
                  </a:cxn>
                  <a:cxn ang="0">
                    <a:pos x="T2" y="T3"/>
                  </a:cxn>
                  <a:cxn ang="0">
                    <a:pos x="T4" y="T5"/>
                  </a:cxn>
                  <a:cxn ang="0">
                    <a:pos x="T6" y="T7"/>
                  </a:cxn>
                  <a:cxn ang="0">
                    <a:pos x="T8" y="T9"/>
                  </a:cxn>
                </a:cxnLst>
                <a:rect l="0" t="0" r="r" b="b"/>
                <a:pathLst>
                  <a:path w="4" h="52">
                    <a:moveTo>
                      <a:pt x="4" y="1"/>
                    </a:moveTo>
                    <a:cubicBezTo>
                      <a:pt x="3" y="18"/>
                      <a:pt x="2" y="34"/>
                      <a:pt x="0" y="51"/>
                    </a:cubicBezTo>
                    <a:cubicBezTo>
                      <a:pt x="0" y="51"/>
                      <a:pt x="1" y="52"/>
                      <a:pt x="1" y="51"/>
                    </a:cubicBezTo>
                    <a:cubicBezTo>
                      <a:pt x="3" y="34"/>
                      <a:pt x="4" y="18"/>
                      <a:pt x="4" y="1"/>
                    </a:cubicBezTo>
                    <a:cubicBezTo>
                      <a:pt x="4" y="1"/>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9" name="íṡľíḍè-Freeform 659">
                <a:extLst>
                  <a:ext uri="{FF2B5EF4-FFF2-40B4-BE49-F238E27FC236}">
                    <a16:creationId xmlns:a16="http://schemas.microsoft.com/office/drawing/2014/main" id="{FECB6A16-A907-48BA-8020-DC8312E4945D}"/>
                  </a:ext>
                </a:extLst>
              </p:cNvPr>
              <p:cNvSpPr>
                <a:spLocks/>
              </p:cNvSpPr>
              <p:nvPr/>
            </p:nvSpPr>
            <p:spPr bwMode="auto">
              <a:xfrm>
                <a:off x="2821" y="1903"/>
                <a:ext cx="2" cy="59"/>
              </a:xfrm>
              <a:custGeom>
                <a:avLst/>
                <a:gdLst>
                  <a:gd name="T0" fmla="*/ 2 w 2"/>
                  <a:gd name="T1" fmla="*/ 1 h 53"/>
                  <a:gd name="T2" fmla="*/ 0 w 2"/>
                  <a:gd name="T3" fmla="*/ 52 h 53"/>
                  <a:gd name="T4" fmla="*/ 1 w 2"/>
                  <a:gd name="T5" fmla="*/ 52 h 53"/>
                  <a:gd name="T6" fmla="*/ 2 w 2"/>
                  <a:gd name="T7" fmla="*/ 1 h 53"/>
                  <a:gd name="T8" fmla="*/ 2 w 2"/>
                  <a:gd name="T9" fmla="*/ 1 h 53"/>
                </a:gdLst>
                <a:ahLst/>
                <a:cxnLst>
                  <a:cxn ang="0">
                    <a:pos x="T0" y="T1"/>
                  </a:cxn>
                  <a:cxn ang="0">
                    <a:pos x="T2" y="T3"/>
                  </a:cxn>
                  <a:cxn ang="0">
                    <a:pos x="T4" y="T5"/>
                  </a:cxn>
                  <a:cxn ang="0">
                    <a:pos x="T6" y="T7"/>
                  </a:cxn>
                  <a:cxn ang="0">
                    <a:pos x="T8" y="T9"/>
                  </a:cxn>
                </a:cxnLst>
                <a:rect l="0" t="0" r="r" b="b"/>
                <a:pathLst>
                  <a:path w="2" h="53">
                    <a:moveTo>
                      <a:pt x="2" y="1"/>
                    </a:moveTo>
                    <a:cubicBezTo>
                      <a:pt x="0" y="18"/>
                      <a:pt x="0" y="35"/>
                      <a:pt x="0" y="52"/>
                    </a:cubicBezTo>
                    <a:cubicBezTo>
                      <a:pt x="0" y="53"/>
                      <a:pt x="1" y="53"/>
                      <a:pt x="1" y="52"/>
                    </a:cubicBezTo>
                    <a:cubicBezTo>
                      <a:pt x="1" y="35"/>
                      <a:pt x="1" y="18"/>
                      <a:pt x="2" y="1"/>
                    </a:cubicBezTo>
                    <a:cubicBezTo>
                      <a:pt x="2"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0" name="i$liḋe-Freeform 660">
                <a:extLst>
                  <a:ext uri="{FF2B5EF4-FFF2-40B4-BE49-F238E27FC236}">
                    <a16:creationId xmlns:a16="http://schemas.microsoft.com/office/drawing/2014/main" id="{033F2F1E-A8B6-40A8-B19B-51E3ED2468E5}"/>
                  </a:ext>
                </a:extLst>
              </p:cNvPr>
              <p:cNvSpPr>
                <a:spLocks/>
              </p:cNvSpPr>
              <p:nvPr/>
            </p:nvSpPr>
            <p:spPr bwMode="auto">
              <a:xfrm>
                <a:off x="2833" y="1890"/>
                <a:ext cx="3" cy="80"/>
              </a:xfrm>
              <a:custGeom>
                <a:avLst/>
                <a:gdLst>
                  <a:gd name="T0" fmla="*/ 3 w 3"/>
                  <a:gd name="T1" fmla="*/ 1 h 73"/>
                  <a:gd name="T2" fmla="*/ 3 w 3"/>
                  <a:gd name="T3" fmla="*/ 1 h 73"/>
                  <a:gd name="T4" fmla="*/ 3 w 3"/>
                  <a:gd name="T5" fmla="*/ 73 h 73"/>
                  <a:gd name="T6" fmla="*/ 3 w 3"/>
                  <a:gd name="T7" fmla="*/ 73 h 73"/>
                  <a:gd name="T8" fmla="*/ 3 w 3"/>
                  <a:gd name="T9" fmla="*/ 1 h 73"/>
                </a:gdLst>
                <a:ahLst/>
                <a:cxnLst>
                  <a:cxn ang="0">
                    <a:pos x="T0" y="T1"/>
                  </a:cxn>
                  <a:cxn ang="0">
                    <a:pos x="T2" y="T3"/>
                  </a:cxn>
                  <a:cxn ang="0">
                    <a:pos x="T4" y="T5"/>
                  </a:cxn>
                  <a:cxn ang="0">
                    <a:pos x="T6" y="T7"/>
                  </a:cxn>
                  <a:cxn ang="0">
                    <a:pos x="T8" y="T9"/>
                  </a:cxn>
                </a:cxnLst>
                <a:rect l="0" t="0" r="r" b="b"/>
                <a:pathLst>
                  <a:path w="3" h="73">
                    <a:moveTo>
                      <a:pt x="3" y="1"/>
                    </a:moveTo>
                    <a:cubicBezTo>
                      <a:pt x="3" y="1"/>
                      <a:pt x="3" y="0"/>
                      <a:pt x="3" y="1"/>
                    </a:cubicBezTo>
                    <a:cubicBezTo>
                      <a:pt x="1" y="25"/>
                      <a:pt x="0" y="49"/>
                      <a:pt x="3" y="73"/>
                    </a:cubicBezTo>
                    <a:cubicBezTo>
                      <a:pt x="3" y="73"/>
                      <a:pt x="3" y="73"/>
                      <a:pt x="3" y="73"/>
                    </a:cubicBezTo>
                    <a:cubicBezTo>
                      <a:pt x="2" y="49"/>
                      <a:pt x="2" y="25"/>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1" name="i$liḋe-Freeform 661">
                <a:extLst>
                  <a:ext uri="{FF2B5EF4-FFF2-40B4-BE49-F238E27FC236}">
                    <a16:creationId xmlns:a16="http://schemas.microsoft.com/office/drawing/2014/main" id="{CC83FCAB-C610-4AD2-ACC7-659CC1114DE6}"/>
                  </a:ext>
                </a:extLst>
              </p:cNvPr>
              <p:cNvSpPr>
                <a:spLocks/>
              </p:cNvSpPr>
              <p:nvPr/>
            </p:nvSpPr>
            <p:spPr bwMode="auto">
              <a:xfrm>
                <a:off x="2839" y="1891"/>
                <a:ext cx="8" cy="76"/>
              </a:xfrm>
              <a:custGeom>
                <a:avLst/>
                <a:gdLst>
                  <a:gd name="T0" fmla="*/ 5 w 7"/>
                  <a:gd name="T1" fmla="*/ 1 h 69"/>
                  <a:gd name="T2" fmla="*/ 0 w 7"/>
                  <a:gd name="T3" fmla="*/ 20 h 69"/>
                  <a:gd name="T4" fmla="*/ 0 w 7"/>
                  <a:gd name="T5" fmla="*/ 20 h 69"/>
                  <a:gd name="T6" fmla="*/ 3 w 7"/>
                  <a:gd name="T7" fmla="*/ 6 h 69"/>
                  <a:gd name="T8" fmla="*/ 5 w 7"/>
                  <a:gd name="T9" fmla="*/ 3 h 69"/>
                  <a:gd name="T10" fmla="*/ 5 w 7"/>
                  <a:gd name="T11" fmla="*/ 22 h 69"/>
                  <a:gd name="T12" fmla="*/ 3 w 7"/>
                  <a:gd name="T13" fmla="*/ 68 h 69"/>
                  <a:gd name="T14" fmla="*/ 4 w 7"/>
                  <a:gd name="T15" fmla="*/ 68 h 69"/>
                  <a:gd name="T16" fmla="*/ 6 w 7"/>
                  <a:gd name="T17" fmla="*/ 9 h 69"/>
                  <a:gd name="T18" fmla="*/ 5 w 7"/>
                  <a:gd name="T19"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69">
                    <a:moveTo>
                      <a:pt x="5" y="1"/>
                    </a:moveTo>
                    <a:cubicBezTo>
                      <a:pt x="3" y="1"/>
                      <a:pt x="0" y="19"/>
                      <a:pt x="0" y="20"/>
                    </a:cubicBezTo>
                    <a:cubicBezTo>
                      <a:pt x="0" y="20"/>
                      <a:pt x="0" y="20"/>
                      <a:pt x="0" y="20"/>
                    </a:cubicBezTo>
                    <a:cubicBezTo>
                      <a:pt x="1" y="15"/>
                      <a:pt x="2" y="11"/>
                      <a:pt x="3" y="6"/>
                    </a:cubicBezTo>
                    <a:cubicBezTo>
                      <a:pt x="3" y="5"/>
                      <a:pt x="5" y="0"/>
                      <a:pt x="5" y="3"/>
                    </a:cubicBezTo>
                    <a:cubicBezTo>
                      <a:pt x="6" y="9"/>
                      <a:pt x="5" y="16"/>
                      <a:pt x="5" y="22"/>
                    </a:cubicBezTo>
                    <a:cubicBezTo>
                      <a:pt x="4" y="37"/>
                      <a:pt x="3" y="53"/>
                      <a:pt x="3" y="68"/>
                    </a:cubicBezTo>
                    <a:cubicBezTo>
                      <a:pt x="3" y="69"/>
                      <a:pt x="4" y="69"/>
                      <a:pt x="4" y="68"/>
                    </a:cubicBezTo>
                    <a:cubicBezTo>
                      <a:pt x="5" y="49"/>
                      <a:pt x="6" y="29"/>
                      <a:pt x="6" y="9"/>
                    </a:cubicBezTo>
                    <a:cubicBezTo>
                      <a:pt x="6" y="8"/>
                      <a:pt x="7"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2" name="i$liḋe-Freeform 662">
                <a:extLst>
                  <a:ext uri="{FF2B5EF4-FFF2-40B4-BE49-F238E27FC236}">
                    <a16:creationId xmlns:a16="http://schemas.microsoft.com/office/drawing/2014/main" id="{BA993565-DCFA-41AB-A44C-F4B7FB6663B5}"/>
                  </a:ext>
                </a:extLst>
              </p:cNvPr>
              <p:cNvSpPr>
                <a:spLocks/>
              </p:cNvSpPr>
              <p:nvPr/>
            </p:nvSpPr>
            <p:spPr bwMode="auto">
              <a:xfrm>
                <a:off x="2850" y="1899"/>
                <a:ext cx="5" cy="57"/>
              </a:xfrm>
              <a:custGeom>
                <a:avLst/>
                <a:gdLst>
                  <a:gd name="T0" fmla="*/ 0 w 4"/>
                  <a:gd name="T1" fmla="*/ 0 h 52"/>
                  <a:gd name="T2" fmla="*/ 0 w 4"/>
                  <a:gd name="T3" fmla="*/ 0 h 52"/>
                  <a:gd name="T4" fmla="*/ 3 w 4"/>
                  <a:gd name="T5" fmla="*/ 51 h 52"/>
                  <a:gd name="T6" fmla="*/ 4 w 4"/>
                  <a:gd name="T7" fmla="*/ 51 h 52"/>
                  <a:gd name="T8" fmla="*/ 0 w 4"/>
                  <a:gd name="T9" fmla="*/ 0 h 52"/>
                </a:gdLst>
                <a:ahLst/>
                <a:cxnLst>
                  <a:cxn ang="0">
                    <a:pos x="T0" y="T1"/>
                  </a:cxn>
                  <a:cxn ang="0">
                    <a:pos x="T2" y="T3"/>
                  </a:cxn>
                  <a:cxn ang="0">
                    <a:pos x="T4" y="T5"/>
                  </a:cxn>
                  <a:cxn ang="0">
                    <a:pos x="T6" y="T7"/>
                  </a:cxn>
                  <a:cxn ang="0">
                    <a:pos x="T8" y="T9"/>
                  </a:cxn>
                </a:cxnLst>
                <a:rect l="0" t="0" r="r" b="b"/>
                <a:pathLst>
                  <a:path w="4" h="52">
                    <a:moveTo>
                      <a:pt x="0" y="0"/>
                    </a:moveTo>
                    <a:cubicBezTo>
                      <a:pt x="0" y="0"/>
                      <a:pt x="0" y="0"/>
                      <a:pt x="0" y="0"/>
                    </a:cubicBezTo>
                    <a:cubicBezTo>
                      <a:pt x="2" y="17"/>
                      <a:pt x="3" y="34"/>
                      <a:pt x="3" y="51"/>
                    </a:cubicBezTo>
                    <a:cubicBezTo>
                      <a:pt x="3" y="52"/>
                      <a:pt x="4" y="52"/>
                      <a:pt x="4" y="51"/>
                    </a:cubicBezTo>
                    <a:cubicBezTo>
                      <a:pt x="4" y="34"/>
                      <a:pt x="2" y="17"/>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3" name="i$liḋe-Freeform 663">
                <a:extLst>
                  <a:ext uri="{FF2B5EF4-FFF2-40B4-BE49-F238E27FC236}">
                    <a16:creationId xmlns:a16="http://schemas.microsoft.com/office/drawing/2014/main" id="{B2FF7685-AB61-4B45-8BA1-3E0C43400569}"/>
                  </a:ext>
                </a:extLst>
              </p:cNvPr>
              <p:cNvSpPr>
                <a:spLocks/>
              </p:cNvSpPr>
              <p:nvPr/>
            </p:nvSpPr>
            <p:spPr bwMode="auto">
              <a:xfrm>
                <a:off x="2884" y="1886"/>
                <a:ext cx="4" cy="87"/>
              </a:xfrm>
              <a:custGeom>
                <a:avLst/>
                <a:gdLst>
                  <a:gd name="T0" fmla="*/ 4 w 4"/>
                  <a:gd name="T1" fmla="*/ 0 h 79"/>
                  <a:gd name="T2" fmla="*/ 3 w 4"/>
                  <a:gd name="T3" fmla="*/ 0 h 79"/>
                  <a:gd name="T4" fmla="*/ 3 w 4"/>
                  <a:gd name="T5" fmla="*/ 78 h 79"/>
                  <a:gd name="T6" fmla="*/ 4 w 4"/>
                  <a:gd name="T7" fmla="*/ 78 h 79"/>
                  <a:gd name="T8" fmla="*/ 4 w 4"/>
                  <a:gd name="T9" fmla="*/ 0 h 79"/>
                </a:gdLst>
                <a:ahLst/>
                <a:cxnLst>
                  <a:cxn ang="0">
                    <a:pos x="T0" y="T1"/>
                  </a:cxn>
                  <a:cxn ang="0">
                    <a:pos x="T2" y="T3"/>
                  </a:cxn>
                  <a:cxn ang="0">
                    <a:pos x="T4" y="T5"/>
                  </a:cxn>
                  <a:cxn ang="0">
                    <a:pos x="T6" y="T7"/>
                  </a:cxn>
                  <a:cxn ang="0">
                    <a:pos x="T8" y="T9"/>
                  </a:cxn>
                </a:cxnLst>
                <a:rect l="0" t="0" r="r" b="b"/>
                <a:pathLst>
                  <a:path w="4" h="79">
                    <a:moveTo>
                      <a:pt x="4" y="0"/>
                    </a:moveTo>
                    <a:cubicBezTo>
                      <a:pt x="4" y="0"/>
                      <a:pt x="3" y="0"/>
                      <a:pt x="3" y="0"/>
                    </a:cubicBezTo>
                    <a:cubicBezTo>
                      <a:pt x="0" y="26"/>
                      <a:pt x="0" y="52"/>
                      <a:pt x="3" y="78"/>
                    </a:cubicBezTo>
                    <a:cubicBezTo>
                      <a:pt x="3" y="79"/>
                      <a:pt x="4" y="79"/>
                      <a:pt x="4" y="78"/>
                    </a:cubicBezTo>
                    <a:cubicBezTo>
                      <a:pt x="1" y="52"/>
                      <a:pt x="1" y="26"/>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4" name="i$liḋe-Freeform 664">
                <a:extLst>
                  <a:ext uri="{FF2B5EF4-FFF2-40B4-BE49-F238E27FC236}">
                    <a16:creationId xmlns:a16="http://schemas.microsoft.com/office/drawing/2014/main" id="{678F6E77-69E1-4A91-9F36-942FAEBDFC5C}"/>
                  </a:ext>
                </a:extLst>
              </p:cNvPr>
              <p:cNvSpPr>
                <a:spLocks/>
              </p:cNvSpPr>
              <p:nvPr/>
            </p:nvSpPr>
            <p:spPr bwMode="auto">
              <a:xfrm>
                <a:off x="2898" y="1898"/>
                <a:ext cx="3" cy="71"/>
              </a:xfrm>
              <a:custGeom>
                <a:avLst/>
                <a:gdLst>
                  <a:gd name="T0" fmla="*/ 1 w 3"/>
                  <a:gd name="T1" fmla="*/ 1 h 65"/>
                  <a:gd name="T2" fmla="*/ 0 w 3"/>
                  <a:gd name="T3" fmla="*/ 1 h 65"/>
                  <a:gd name="T4" fmla="*/ 2 w 3"/>
                  <a:gd name="T5" fmla="*/ 64 h 65"/>
                  <a:gd name="T6" fmla="*/ 3 w 3"/>
                  <a:gd name="T7" fmla="*/ 64 h 65"/>
                  <a:gd name="T8" fmla="*/ 1 w 3"/>
                  <a:gd name="T9" fmla="*/ 1 h 65"/>
                </a:gdLst>
                <a:ahLst/>
                <a:cxnLst>
                  <a:cxn ang="0">
                    <a:pos x="T0" y="T1"/>
                  </a:cxn>
                  <a:cxn ang="0">
                    <a:pos x="T2" y="T3"/>
                  </a:cxn>
                  <a:cxn ang="0">
                    <a:pos x="T4" y="T5"/>
                  </a:cxn>
                  <a:cxn ang="0">
                    <a:pos x="T6" y="T7"/>
                  </a:cxn>
                  <a:cxn ang="0">
                    <a:pos x="T8" y="T9"/>
                  </a:cxn>
                </a:cxnLst>
                <a:rect l="0" t="0" r="r" b="b"/>
                <a:pathLst>
                  <a:path w="3" h="65">
                    <a:moveTo>
                      <a:pt x="1" y="1"/>
                    </a:moveTo>
                    <a:cubicBezTo>
                      <a:pt x="1" y="0"/>
                      <a:pt x="0" y="0"/>
                      <a:pt x="0" y="1"/>
                    </a:cubicBezTo>
                    <a:cubicBezTo>
                      <a:pt x="0" y="22"/>
                      <a:pt x="0" y="43"/>
                      <a:pt x="2" y="64"/>
                    </a:cubicBezTo>
                    <a:cubicBezTo>
                      <a:pt x="2" y="65"/>
                      <a:pt x="3" y="65"/>
                      <a:pt x="3" y="64"/>
                    </a:cubicBezTo>
                    <a:cubicBezTo>
                      <a:pt x="1" y="43"/>
                      <a:pt x="1" y="22"/>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5" name="i$liḋe-Freeform 665">
                <a:extLst>
                  <a:ext uri="{FF2B5EF4-FFF2-40B4-BE49-F238E27FC236}">
                    <a16:creationId xmlns:a16="http://schemas.microsoft.com/office/drawing/2014/main" id="{06DCBC68-9849-46BC-9E77-838EB46299DB}"/>
                  </a:ext>
                </a:extLst>
              </p:cNvPr>
              <p:cNvSpPr>
                <a:spLocks/>
              </p:cNvSpPr>
              <p:nvPr/>
            </p:nvSpPr>
            <p:spPr bwMode="auto">
              <a:xfrm>
                <a:off x="2911" y="1897"/>
                <a:ext cx="2" cy="73"/>
              </a:xfrm>
              <a:custGeom>
                <a:avLst/>
                <a:gdLst>
                  <a:gd name="T0" fmla="*/ 2 w 2"/>
                  <a:gd name="T1" fmla="*/ 0 h 67"/>
                  <a:gd name="T2" fmla="*/ 0 w 2"/>
                  <a:gd name="T3" fmla="*/ 67 h 67"/>
                  <a:gd name="T4" fmla="*/ 1 w 2"/>
                  <a:gd name="T5" fmla="*/ 67 h 67"/>
                  <a:gd name="T6" fmla="*/ 2 w 2"/>
                  <a:gd name="T7" fmla="*/ 0 h 67"/>
                  <a:gd name="T8" fmla="*/ 2 w 2"/>
                  <a:gd name="T9" fmla="*/ 0 h 67"/>
                </a:gdLst>
                <a:ahLst/>
                <a:cxnLst>
                  <a:cxn ang="0">
                    <a:pos x="T0" y="T1"/>
                  </a:cxn>
                  <a:cxn ang="0">
                    <a:pos x="T2" y="T3"/>
                  </a:cxn>
                  <a:cxn ang="0">
                    <a:pos x="T4" y="T5"/>
                  </a:cxn>
                  <a:cxn ang="0">
                    <a:pos x="T6" y="T7"/>
                  </a:cxn>
                  <a:cxn ang="0">
                    <a:pos x="T8" y="T9"/>
                  </a:cxn>
                </a:cxnLst>
                <a:rect l="0" t="0" r="r" b="b"/>
                <a:pathLst>
                  <a:path w="2" h="67">
                    <a:moveTo>
                      <a:pt x="2" y="0"/>
                    </a:moveTo>
                    <a:cubicBezTo>
                      <a:pt x="0" y="22"/>
                      <a:pt x="0" y="44"/>
                      <a:pt x="0" y="67"/>
                    </a:cubicBezTo>
                    <a:cubicBezTo>
                      <a:pt x="0" y="67"/>
                      <a:pt x="1" y="67"/>
                      <a:pt x="1" y="67"/>
                    </a:cubicBezTo>
                    <a:cubicBezTo>
                      <a:pt x="1" y="45"/>
                      <a:pt x="1" y="22"/>
                      <a:pt x="2" y="0"/>
                    </a:cubicBezTo>
                    <a:cubicBezTo>
                      <a:pt x="2"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6" name="i$liḋe-Freeform 666">
                <a:extLst>
                  <a:ext uri="{FF2B5EF4-FFF2-40B4-BE49-F238E27FC236}">
                    <a16:creationId xmlns:a16="http://schemas.microsoft.com/office/drawing/2014/main" id="{59E7554B-77D3-4EA5-A438-15CECC6E636E}"/>
                  </a:ext>
                </a:extLst>
              </p:cNvPr>
              <p:cNvSpPr>
                <a:spLocks/>
              </p:cNvSpPr>
              <p:nvPr/>
            </p:nvSpPr>
            <p:spPr bwMode="auto">
              <a:xfrm>
                <a:off x="2920" y="1901"/>
                <a:ext cx="5" cy="74"/>
              </a:xfrm>
              <a:custGeom>
                <a:avLst/>
                <a:gdLst>
                  <a:gd name="T0" fmla="*/ 4 w 5"/>
                  <a:gd name="T1" fmla="*/ 1 h 67"/>
                  <a:gd name="T2" fmla="*/ 4 w 5"/>
                  <a:gd name="T3" fmla="*/ 1 h 67"/>
                  <a:gd name="T4" fmla="*/ 2 w 5"/>
                  <a:gd name="T5" fmla="*/ 66 h 67"/>
                  <a:gd name="T6" fmla="*/ 3 w 5"/>
                  <a:gd name="T7" fmla="*/ 66 h 67"/>
                  <a:gd name="T8" fmla="*/ 4 w 5"/>
                  <a:gd name="T9" fmla="*/ 1 h 67"/>
                </a:gdLst>
                <a:ahLst/>
                <a:cxnLst>
                  <a:cxn ang="0">
                    <a:pos x="T0" y="T1"/>
                  </a:cxn>
                  <a:cxn ang="0">
                    <a:pos x="T2" y="T3"/>
                  </a:cxn>
                  <a:cxn ang="0">
                    <a:pos x="T4" y="T5"/>
                  </a:cxn>
                  <a:cxn ang="0">
                    <a:pos x="T6" y="T7"/>
                  </a:cxn>
                  <a:cxn ang="0">
                    <a:pos x="T8" y="T9"/>
                  </a:cxn>
                </a:cxnLst>
                <a:rect l="0" t="0" r="r" b="b"/>
                <a:pathLst>
                  <a:path w="5" h="67">
                    <a:moveTo>
                      <a:pt x="4" y="1"/>
                    </a:moveTo>
                    <a:cubicBezTo>
                      <a:pt x="5" y="1"/>
                      <a:pt x="4" y="0"/>
                      <a:pt x="4" y="1"/>
                    </a:cubicBezTo>
                    <a:cubicBezTo>
                      <a:pt x="0" y="22"/>
                      <a:pt x="0" y="44"/>
                      <a:pt x="2" y="66"/>
                    </a:cubicBezTo>
                    <a:cubicBezTo>
                      <a:pt x="2" y="66"/>
                      <a:pt x="3" y="67"/>
                      <a:pt x="3" y="66"/>
                    </a:cubicBezTo>
                    <a:cubicBezTo>
                      <a:pt x="1" y="44"/>
                      <a:pt x="1" y="23"/>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7" name="i$liḋe-Freeform 667">
                <a:extLst>
                  <a:ext uri="{FF2B5EF4-FFF2-40B4-BE49-F238E27FC236}">
                    <a16:creationId xmlns:a16="http://schemas.microsoft.com/office/drawing/2014/main" id="{54AC86F5-B32A-403E-9BBB-2F5AACC135A4}"/>
                  </a:ext>
                </a:extLst>
              </p:cNvPr>
              <p:cNvSpPr>
                <a:spLocks/>
              </p:cNvSpPr>
              <p:nvPr/>
            </p:nvSpPr>
            <p:spPr bwMode="auto">
              <a:xfrm>
                <a:off x="2929" y="1890"/>
                <a:ext cx="9" cy="80"/>
              </a:xfrm>
              <a:custGeom>
                <a:avLst/>
                <a:gdLst>
                  <a:gd name="T0" fmla="*/ 8 w 8"/>
                  <a:gd name="T1" fmla="*/ 1 h 73"/>
                  <a:gd name="T2" fmla="*/ 7 w 8"/>
                  <a:gd name="T3" fmla="*/ 1 h 73"/>
                  <a:gd name="T4" fmla="*/ 4 w 8"/>
                  <a:gd name="T5" fmla="*/ 73 h 73"/>
                  <a:gd name="T6" fmla="*/ 5 w 8"/>
                  <a:gd name="T7" fmla="*/ 73 h 73"/>
                  <a:gd name="T8" fmla="*/ 8 w 8"/>
                  <a:gd name="T9" fmla="*/ 1 h 73"/>
                </a:gdLst>
                <a:ahLst/>
                <a:cxnLst>
                  <a:cxn ang="0">
                    <a:pos x="T0" y="T1"/>
                  </a:cxn>
                  <a:cxn ang="0">
                    <a:pos x="T2" y="T3"/>
                  </a:cxn>
                  <a:cxn ang="0">
                    <a:pos x="T4" y="T5"/>
                  </a:cxn>
                  <a:cxn ang="0">
                    <a:pos x="T6" y="T7"/>
                  </a:cxn>
                  <a:cxn ang="0">
                    <a:pos x="T8" y="T9"/>
                  </a:cxn>
                </a:cxnLst>
                <a:rect l="0" t="0" r="r" b="b"/>
                <a:pathLst>
                  <a:path w="8" h="73">
                    <a:moveTo>
                      <a:pt x="8" y="1"/>
                    </a:moveTo>
                    <a:cubicBezTo>
                      <a:pt x="8" y="1"/>
                      <a:pt x="7" y="0"/>
                      <a:pt x="7" y="1"/>
                    </a:cubicBezTo>
                    <a:cubicBezTo>
                      <a:pt x="2" y="24"/>
                      <a:pt x="0" y="49"/>
                      <a:pt x="4" y="73"/>
                    </a:cubicBezTo>
                    <a:cubicBezTo>
                      <a:pt x="4" y="73"/>
                      <a:pt x="5" y="73"/>
                      <a:pt x="5" y="73"/>
                    </a:cubicBezTo>
                    <a:cubicBezTo>
                      <a:pt x="2" y="49"/>
                      <a:pt x="3" y="25"/>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8" name="i$liḋe-Freeform 668">
                <a:extLst>
                  <a:ext uri="{FF2B5EF4-FFF2-40B4-BE49-F238E27FC236}">
                    <a16:creationId xmlns:a16="http://schemas.microsoft.com/office/drawing/2014/main" id="{297EF7AE-054B-444E-AA92-DFAA11F71E40}"/>
                  </a:ext>
                </a:extLst>
              </p:cNvPr>
              <p:cNvSpPr>
                <a:spLocks/>
              </p:cNvSpPr>
              <p:nvPr/>
            </p:nvSpPr>
            <p:spPr bwMode="auto">
              <a:xfrm>
                <a:off x="2946" y="1901"/>
                <a:ext cx="3" cy="79"/>
              </a:xfrm>
              <a:custGeom>
                <a:avLst/>
                <a:gdLst>
                  <a:gd name="T0" fmla="*/ 2 w 2"/>
                  <a:gd name="T1" fmla="*/ 1 h 72"/>
                  <a:gd name="T2" fmla="*/ 1 w 2"/>
                  <a:gd name="T3" fmla="*/ 1 h 72"/>
                  <a:gd name="T4" fmla="*/ 1 w 2"/>
                  <a:gd name="T5" fmla="*/ 71 h 72"/>
                  <a:gd name="T6" fmla="*/ 2 w 2"/>
                  <a:gd name="T7" fmla="*/ 71 h 72"/>
                  <a:gd name="T8" fmla="*/ 2 w 2"/>
                  <a:gd name="T9" fmla="*/ 1 h 72"/>
                </a:gdLst>
                <a:ahLst/>
                <a:cxnLst>
                  <a:cxn ang="0">
                    <a:pos x="T0" y="T1"/>
                  </a:cxn>
                  <a:cxn ang="0">
                    <a:pos x="T2" y="T3"/>
                  </a:cxn>
                  <a:cxn ang="0">
                    <a:pos x="T4" y="T5"/>
                  </a:cxn>
                  <a:cxn ang="0">
                    <a:pos x="T6" y="T7"/>
                  </a:cxn>
                  <a:cxn ang="0">
                    <a:pos x="T8" y="T9"/>
                  </a:cxn>
                </a:cxnLst>
                <a:rect l="0" t="0" r="r" b="b"/>
                <a:pathLst>
                  <a:path w="2" h="72">
                    <a:moveTo>
                      <a:pt x="2" y="1"/>
                    </a:moveTo>
                    <a:cubicBezTo>
                      <a:pt x="2" y="1"/>
                      <a:pt x="1" y="0"/>
                      <a:pt x="1" y="1"/>
                    </a:cubicBezTo>
                    <a:cubicBezTo>
                      <a:pt x="0" y="24"/>
                      <a:pt x="0" y="48"/>
                      <a:pt x="1" y="71"/>
                    </a:cubicBezTo>
                    <a:cubicBezTo>
                      <a:pt x="1" y="71"/>
                      <a:pt x="2" y="72"/>
                      <a:pt x="2" y="71"/>
                    </a:cubicBezTo>
                    <a:cubicBezTo>
                      <a:pt x="1" y="48"/>
                      <a:pt x="1" y="24"/>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9" name="i$liḋe-Freeform 669">
                <a:extLst>
                  <a:ext uri="{FF2B5EF4-FFF2-40B4-BE49-F238E27FC236}">
                    <a16:creationId xmlns:a16="http://schemas.microsoft.com/office/drawing/2014/main" id="{96286BE5-C387-43F0-9002-0BB71DEF0A8A}"/>
                  </a:ext>
                </a:extLst>
              </p:cNvPr>
              <p:cNvSpPr>
                <a:spLocks/>
              </p:cNvSpPr>
              <p:nvPr/>
            </p:nvSpPr>
            <p:spPr bwMode="auto">
              <a:xfrm>
                <a:off x="2958" y="1900"/>
                <a:ext cx="9" cy="86"/>
              </a:xfrm>
              <a:custGeom>
                <a:avLst/>
                <a:gdLst>
                  <a:gd name="T0" fmla="*/ 4 w 8"/>
                  <a:gd name="T1" fmla="*/ 0 h 78"/>
                  <a:gd name="T2" fmla="*/ 4 w 8"/>
                  <a:gd name="T3" fmla="*/ 0 h 78"/>
                  <a:gd name="T4" fmla="*/ 7 w 8"/>
                  <a:gd name="T5" fmla="*/ 77 h 78"/>
                  <a:gd name="T6" fmla="*/ 8 w 8"/>
                  <a:gd name="T7" fmla="*/ 77 h 78"/>
                  <a:gd name="T8" fmla="*/ 4 w 8"/>
                  <a:gd name="T9" fmla="*/ 0 h 78"/>
                </a:gdLst>
                <a:ahLst/>
                <a:cxnLst>
                  <a:cxn ang="0">
                    <a:pos x="T0" y="T1"/>
                  </a:cxn>
                  <a:cxn ang="0">
                    <a:pos x="T2" y="T3"/>
                  </a:cxn>
                  <a:cxn ang="0">
                    <a:pos x="T4" y="T5"/>
                  </a:cxn>
                  <a:cxn ang="0">
                    <a:pos x="T6" y="T7"/>
                  </a:cxn>
                  <a:cxn ang="0">
                    <a:pos x="T8" y="T9"/>
                  </a:cxn>
                </a:cxnLst>
                <a:rect l="0" t="0" r="r" b="b"/>
                <a:pathLst>
                  <a:path w="8" h="78">
                    <a:moveTo>
                      <a:pt x="4" y="0"/>
                    </a:moveTo>
                    <a:cubicBezTo>
                      <a:pt x="5" y="0"/>
                      <a:pt x="4" y="0"/>
                      <a:pt x="4" y="0"/>
                    </a:cubicBezTo>
                    <a:cubicBezTo>
                      <a:pt x="0" y="26"/>
                      <a:pt x="1" y="52"/>
                      <a:pt x="7" y="77"/>
                    </a:cubicBezTo>
                    <a:cubicBezTo>
                      <a:pt x="7" y="77"/>
                      <a:pt x="8" y="78"/>
                      <a:pt x="8" y="77"/>
                    </a:cubicBezTo>
                    <a:cubicBezTo>
                      <a:pt x="4" y="51"/>
                      <a:pt x="1" y="26"/>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0" name="i$liḋe-Freeform 670">
                <a:extLst>
                  <a:ext uri="{FF2B5EF4-FFF2-40B4-BE49-F238E27FC236}">
                    <a16:creationId xmlns:a16="http://schemas.microsoft.com/office/drawing/2014/main" id="{D97FADF2-11F6-4F6E-95A9-468C8FEB55E6}"/>
                  </a:ext>
                </a:extLst>
              </p:cNvPr>
              <p:cNvSpPr>
                <a:spLocks/>
              </p:cNvSpPr>
              <p:nvPr/>
            </p:nvSpPr>
            <p:spPr bwMode="auto">
              <a:xfrm>
                <a:off x="2977" y="1889"/>
                <a:ext cx="5" cy="97"/>
              </a:xfrm>
              <a:custGeom>
                <a:avLst/>
                <a:gdLst>
                  <a:gd name="T0" fmla="*/ 2 w 4"/>
                  <a:gd name="T1" fmla="*/ 0 h 88"/>
                  <a:gd name="T2" fmla="*/ 2 w 4"/>
                  <a:gd name="T3" fmla="*/ 0 h 88"/>
                  <a:gd name="T4" fmla="*/ 3 w 4"/>
                  <a:gd name="T5" fmla="*/ 87 h 88"/>
                  <a:gd name="T6" fmla="*/ 4 w 4"/>
                  <a:gd name="T7" fmla="*/ 87 h 88"/>
                  <a:gd name="T8" fmla="*/ 2 w 4"/>
                  <a:gd name="T9" fmla="*/ 0 h 88"/>
                </a:gdLst>
                <a:ahLst/>
                <a:cxnLst>
                  <a:cxn ang="0">
                    <a:pos x="T0" y="T1"/>
                  </a:cxn>
                  <a:cxn ang="0">
                    <a:pos x="T2" y="T3"/>
                  </a:cxn>
                  <a:cxn ang="0">
                    <a:pos x="T4" y="T5"/>
                  </a:cxn>
                  <a:cxn ang="0">
                    <a:pos x="T6" y="T7"/>
                  </a:cxn>
                  <a:cxn ang="0">
                    <a:pos x="T8" y="T9"/>
                  </a:cxn>
                </a:cxnLst>
                <a:rect l="0" t="0" r="r" b="b"/>
                <a:pathLst>
                  <a:path w="4" h="88">
                    <a:moveTo>
                      <a:pt x="2" y="0"/>
                    </a:moveTo>
                    <a:cubicBezTo>
                      <a:pt x="2" y="0"/>
                      <a:pt x="2" y="0"/>
                      <a:pt x="2" y="0"/>
                    </a:cubicBezTo>
                    <a:cubicBezTo>
                      <a:pt x="0" y="29"/>
                      <a:pt x="0" y="58"/>
                      <a:pt x="3" y="87"/>
                    </a:cubicBezTo>
                    <a:cubicBezTo>
                      <a:pt x="3" y="88"/>
                      <a:pt x="4" y="88"/>
                      <a:pt x="4" y="87"/>
                    </a:cubicBezTo>
                    <a:cubicBezTo>
                      <a:pt x="1" y="58"/>
                      <a:pt x="1" y="29"/>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1" name="i$liḋe-Freeform 671">
                <a:extLst>
                  <a:ext uri="{FF2B5EF4-FFF2-40B4-BE49-F238E27FC236}">
                    <a16:creationId xmlns:a16="http://schemas.microsoft.com/office/drawing/2014/main" id="{B85C9EDD-77B2-401A-AA15-3369DC37C7B2}"/>
                  </a:ext>
                </a:extLst>
              </p:cNvPr>
              <p:cNvSpPr>
                <a:spLocks/>
              </p:cNvSpPr>
              <p:nvPr/>
            </p:nvSpPr>
            <p:spPr bwMode="auto">
              <a:xfrm>
                <a:off x="2987" y="1897"/>
                <a:ext cx="3" cy="78"/>
              </a:xfrm>
              <a:custGeom>
                <a:avLst/>
                <a:gdLst>
                  <a:gd name="T0" fmla="*/ 0 w 3"/>
                  <a:gd name="T1" fmla="*/ 3 h 71"/>
                  <a:gd name="T2" fmla="*/ 0 w 3"/>
                  <a:gd name="T3" fmla="*/ 68 h 71"/>
                  <a:gd name="T4" fmla="*/ 3 w 3"/>
                  <a:gd name="T5" fmla="*/ 69 h 71"/>
                  <a:gd name="T6" fmla="*/ 3 w 3"/>
                  <a:gd name="T7" fmla="*/ 4 h 71"/>
                  <a:gd name="T8" fmla="*/ 0 w 3"/>
                  <a:gd name="T9" fmla="*/ 3 h 71"/>
                </a:gdLst>
                <a:ahLst/>
                <a:cxnLst>
                  <a:cxn ang="0">
                    <a:pos x="T0" y="T1"/>
                  </a:cxn>
                  <a:cxn ang="0">
                    <a:pos x="T2" y="T3"/>
                  </a:cxn>
                  <a:cxn ang="0">
                    <a:pos x="T4" y="T5"/>
                  </a:cxn>
                  <a:cxn ang="0">
                    <a:pos x="T6" y="T7"/>
                  </a:cxn>
                  <a:cxn ang="0">
                    <a:pos x="T8" y="T9"/>
                  </a:cxn>
                </a:cxnLst>
                <a:rect l="0" t="0" r="r" b="b"/>
                <a:pathLst>
                  <a:path w="3" h="71">
                    <a:moveTo>
                      <a:pt x="0" y="3"/>
                    </a:moveTo>
                    <a:cubicBezTo>
                      <a:pt x="0" y="68"/>
                      <a:pt x="0" y="68"/>
                      <a:pt x="0" y="68"/>
                    </a:cubicBezTo>
                    <a:cubicBezTo>
                      <a:pt x="0" y="70"/>
                      <a:pt x="3" y="71"/>
                      <a:pt x="3" y="69"/>
                    </a:cubicBezTo>
                    <a:cubicBezTo>
                      <a:pt x="3" y="4"/>
                      <a:pt x="3" y="4"/>
                      <a:pt x="3" y="4"/>
                    </a:cubicBezTo>
                    <a:cubicBezTo>
                      <a:pt x="3" y="2"/>
                      <a:pt x="0"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2" name="îṥļîḑé-Freeform 672">
                <a:extLst>
                  <a:ext uri="{FF2B5EF4-FFF2-40B4-BE49-F238E27FC236}">
                    <a16:creationId xmlns:a16="http://schemas.microsoft.com/office/drawing/2014/main" id="{8DEECC86-4AF8-4C58-918C-B578BB1EAF0E}"/>
                  </a:ext>
                </a:extLst>
              </p:cNvPr>
              <p:cNvSpPr>
                <a:spLocks/>
              </p:cNvSpPr>
              <p:nvPr/>
            </p:nvSpPr>
            <p:spPr bwMode="auto">
              <a:xfrm>
                <a:off x="2164" y="1674"/>
                <a:ext cx="517" cy="314"/>
              </a:xfrm>
              <a:custGeom>
                <a:avLst/>
                <a:gdLst>
                  <a:gd name="T0" fmla="*/ 319 w 469"/>
                  <a:gd name="T1" fmla="*/ 168 h 285"/>
                  <a:gd name="T2" fmla="*/ 311 w 469"/>
                  <a:gd name="T3" fmla="*/ 153 h 285"/>
                  <a:gd name="T4" fmla="*/ 212 w 469"/>
                  <a:gd name="T5" fmla="*/ 132 h 285"/>
                  <a:gd name="T6" fmla="*/ 230 w 469"/>
                  <a:gd name="T7" fmla="*/ 85 h 285"/>
                  <a:gd name="T8" fmla="*/ 212 w 469"/>
                  <a:gd name="T9" fmla="*/ 94 h 285"/>
                  <a:gd name="T10" fmla="*/ 209 w 469"/>
                  <a:gd name="T11" fmla="*/ 57 h 285"/>
                  <a:gd name="T12" fmla="*/ 168 w 469"/>
                  <a:gd name="T13" fmla="*/ 116 h 285"/>
                  <a:gd name="T14" fmla="*/ 161 w 469"/>
                  <a:gd name="T15" fmla="*/ 0 h 285"/>
                  <a:gd name="T16" fmla="*/ 162 w 469"/>
                  <a:gd name="T17" fmla="*/ 114 h 285"/>
                  <a:gd name="T18" fmla="*/ 153 w 469"/>
                  <a:gd name="T19" fmla="*/ 102 h 285"/>
                  <a:gd name="T20" fmla="*/ 160 w 469"/>
                  <a:gd name="T21" fmla="*/ 113 h 285"/>
                  <a:gd name="T22" fmla="*/ 114 w 469"/>
                  <a:gd name="T23" fmla="*/ 96 h 285"/>
                  <a:gd name="T24" fmla="*/ 162 w 469"/>
                  <a:gd name="T25" fmla="*/ 116 h 285"/>
                  <a:gd name="T26" fmla="*/ 34 w 469"/>
                  <a:gd name="T27" fmla="*/ 180 h 285"/>
                  <a:gd name="T28" fmla="*/ 34 w 469"/>
                  <a:gd name="T29" fmla="*/ 118 h 285"/>
                  <a:gd name="T30" fmla="*/ 1 w 469"/>
                  <a:gd name="T31" fmla="*/ 193 h 285"/>
                  <a:gd name="T32" fmla="*/ 33 w 469"/>
                  <a:gd name="T33" fmla="*/ 181 h 285"/>
                  <a:gd name="T34" fmla="*/ 34 w 469"/>
                  <a:gd name="T35" fmla="*/ 204 h 285"/>
                  <a:gd name="T36" fmla="*/ 162 w 469"/>
                  <a:gd name="T37" fmla="*/ 120 h 285"/>
                  <a:gd name="T38" fmla="*/ 158 w 469"/>
                  <a:gd name="T39" fmla="*/ 139 h 285"/>
                  <a:gd name="T40" fmla="*/ 163 w 469"/>
                  <a:gd name="T41" fmla="*/ 148 h 285"/>
                  <a:gd name="T42" fmla="*/ 153 w 469"/>
                  <a:gd name="T43" fmla="*/ 158 h 285"/>
                  <a:gd name="T44" fmla="*/ 163 w 469"/>
                  <a:gd name="T45" fmla="*/ 174 h 285"/>
                  <a:gd name="T46" fmla="*/ 158 w 469"/>
                  <a:gd name="T47" fmla="*/ 195 h 285"/>
                  <a:gd name="T48" fmla="*/ 164 w 469"/>
                  <a:gd name="T49" fmla="*/ 208 h 285"/>
                  <a:gd name="T50" fmla="*/ 166 w 469"/>
                  <a:gd name="T51" fmla="*/ 237 h 285"/>
                  <a:gd name="T52" fmla="*/ 218 w 469"/>
                  <a:gd name="T53" fmla="*/ 284 h 285"/>
                  <a:gd name="T54" fmla="*/ 165 w 469"/>
                  <a:gd name="T55" fmla="*/ 208 h 285"/>
                  <a:gd name="T56" fmla="*/ 208 w 469"/>
                  <a:gd name="T57" fmla="*/ 242 h 285"/>
                  <a:gd name="T58" fmla="*/ 164 w 469"/>
                  <a:gd name="T59" fmla="*/ 175 h 285"/>
                  <a:gd name="T60" fmla="*/ 209 w 469"/>
                  <a:gd name="T61" fmla="*/ 222 h 285"/>
                  <a:gd name="T62" fmla="*/ 210 w 469"/>
                  <a:gd name="T63" fmla="*/ 237 h 285"/>
                  <a:gd name="T64" fmla="*/ 213 w 469"/>
                  <a:gd name="T65" fmla="*/ 228 h 285"/>
                  <a:gd name="T66" fmla="*/ 210 w 469"/>
                  <a:gd name="T67" fmla="*/ 223 h 285"/>
                  <a:gd name="T68" fmla="*/ 213 w 469"/>
                  <a:gd name="T69" fmla="*/ 186 h 285"/>
                  <a:gd name="T70" fmla="*/ 211 w 469"/>
                  <a:gd name="T71" fmla="*/ 183 h 285"/>
                  <a:gd name="T72" fmla="*/ 321 w 469"/>
                  <a:gd name="T73" fmla="*/ 171 h 285"/>
                  <a:gd name="T74" fmla="*/ 358 w 469"/>
                  <a:gd name="T75" fmla="*/ 232 h 285"/>
                  <a:gd name="T76" fmla="*/ 468 w 469"/>
                  <a:gd name="T77" fmla="*/ 217 h 285"/>
                  <a:gd name="T78" fmla="*/ 163 w 469"/>
                  <a:gd name="T79" fmla="*/ 116 h 285"/>
                  <a:gd name="T80" fmla="*/ 164 w 469"/>
                  <a:gd name="T81" fmla="*/ 118 h 285"/>
                  <a:gd name="T82" fmla="*/ 163 w 469"/>
                  <a:gd name="T83" fmla="*/ 116 h 285"/>
                  <a:gd name="T84" fmla="*/ 164 w 469"/>
                  <a:gd name="T85" fmla="*/ 149 h 285"/>
                  <a:gd name="T86" fmla="*/ 164 w 469"/>
                  <a:gd name="T87" fmla="*/ 119 h 285"/>
                  <a:gd name="T88" fmla="*/ 209 w 469"/>
                  <a:gd name="T89" fmla="*/ 221 h 285"/>
                  <a:gd name="T90" fmla="*/ 165 w 469"/>
                  <a:gd name="T91" fmla="*/ 119 h 285"/>
                  <a:gd name="T92" fmla="*/ 211 w 469"/>
                  <a:gd name="T93" fmla="*/ 134 h 285"/>
                  <a:gd name="T94" fmla="*/ 170 w 469"/>
                  <a:gd name="T95" fmla="*/ 116 h 285"/>
                  <a:gd name="T96" fmla="*/ 212 w 469"/>
                  <a:gd name="T97" fmla="*/ 13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285">
                    <a:moveTo>
                      <a:pt x="468" y="217"/>
                    </a:moveTo>
                    <a:cubicBezTo>
                      <a:pt x="419" y="200"/>
                      <a:pt x="369" y="184"/>
                      <a:pt x="319" y="168"/>
                    </a:cubicBezTo>
                    <a:cubicBezTo>
                      <a:pt x="317" y="163"/>
                      <a:pt x="314" y="158"/>
                      <a:pt x="312" y="153"/>
                    </a:cubicBezTo>
                    <a:cubicBezTo>
                      <a:pt x="312" y="153"/>
                      <a:pt x="311" y="153"/>
                      <a:pt x="311" y="153"/>
                    </a:cubicBezTo>
                    <a:cubicBezTo>
                      <a:pt x="314" y="158"/>
                      <a:pt x="316" y="163"/>
                      <a:pt x="319" y="168"/>
                    </a:cubicBezTo>
                    <a:cubicBezTo>
                      <a:pt x="283" y="156"/>
                      <a:pt x="248" y="145"/>
                      <a:pt x="212" y="132"/>
                    </a:cubicBezTo>
                    <a:cubicBezTo>
                      <a:pt x="212" y="120"/>
                      <a:pt x="212" y="107"/>
                      <a:pt x="212" y="95"/>
                    </a:cubicBezTo>
                    <a:cubicBezTo>
                      <a:pt x="218" y="92"/>
                      <a:pt x="224" y="89"/>
                      <a:pt x="230" y="85"/>
                    </a:cubicBezTo>
                    <a:cubicBezTo>
                      <a:pt x="230" y="85"/>
                      <a:pt x="230" y="85"/>
                      <a:pt x="229" y="85"/>
                    </a:cubicBezTo>
                    <a:cubicBezTo>
                      <a:pt x="223" y="88"/>
                      <a:pt x="218" y="91"/>
                      <a:pt x="212" y="94"/>
                    </a:cubicBezTo>
                    <a:cubicBezTo>
                      <a:pt x="211" y="81"/>
                      <a:pt x="211" y="69"/>
                      <a:pt x="210" y="57"/>
                    </a:cubicBezTo>
                    <a:cubicBezTo>
                      <a:pt x="210" y="57"/>
                      <a:pt x="209" y="56"/>
                      <a:pt x="209" y="57"/>
                    </a:cubicBezTo>
                    <a:cubicBezTo>
                      <a:pt x="210" y="69"/>
                      <a:pt x="211" y="82"/>
                      <a:pt x="211" y="94"/>
                    </a:cubicBezTo>
                    <a:cubicBezTo>
                      <a:pt x="197" y="101"/>
                      <a:pt x="183" y="109"/>
                      <a:pt x="168" y="116"/>
                    </a:cubicBezTo>
                    <a:cubicBezTo>
                      <a:pt x="167" y="115"/>
                      <a:pt x="165" y="115"/>
                      <a:pt x="163" y="114"/>
                    </a:cubicBezTo>
                    <a:cubicBezTo>
                      <a:pt x="163" y="76"/>
                      <a:pt x="163" y="38"/>
                      <a:pt x="161" y="0"/>
                    </a:cubicBezTo>
                    <a:cubicBezTo>
                      <a:pt x="161" y="0"/>
                      <a:pt x="161" y="0"/>
                      <a:pt x="161" y="0"/>
                    </a:cubicBezTo>
                    <a:cubicBezTo>
                      <a:pt x="162" y="38"/>
                      <a:pt x="162" y="76"/>
                      <a:pt x="162" y="114"/>
                    </a:cubicBezTo>
                    <a:cubicBezTo>
                      <a:pt x="162" y="114"/>
                      <a:pt x="161" y="113"/>
                      <a:pt x="161" y="113"/>
                    </a:cubicBezTo>
                    <a:cubicBezTo>
                      <a:pt x="158" y="109"/>
                      <a:pt x="155" y="106"/>
                      <a:pt x="153" y="102"/>
                    </a:cubicBezTo>
                    <a:cubicBezTo>
                      <a:pt x="153" y="101"/>
                      <a:pt x="152" y="102"/>
                      <a:pt x="152" y="102"/>
                    </a:cubicBezTo>
                    <a:cubicBezTo>
                      <a:pt x="155" y="106"/>
                      <a:pt x="157" y="109"/>
                      <a:pt x="160" y="113"/>
                    </a:cubicBezTo>
                    <a:cubicBezTo>
                      <a:pt x="145" y="107"/>
                      <a:pt x="129" y="101"/>
                      <a:pt x="114" y="95"/>
                    </a:cubicBezTo>
                    <a:cubicBezTo>
                      <a:pt x="114" y="95"/>
                      <a:pt x="114" y="95"/>
                      <a:pt x="114" y="96"/>
                    </a:cubicBezTo>
                    <a:cubicBezTo>
                      <a:pt x="130" y="102"/>
                      <a:pt x="145" y="109"/>
                      <a:pt x="161" y="115"/>
                    </a:cubicBezTo>
                    <a:cubicBezTo>
                      <a:pt x="162" y="115"/>
                      <a:pt x="162" y="116"/>
                      <a:pt x="162" y="116"/>
                    </a:cubicBezTo>
                    <a:cubicBezTo>
                      <a:pt x="162" y="117"/>
                      <a:pt x="162" y="118"/>
                      <a:pt x="162" y="119"/>
                    </a:cubicBezTo>
                    <a:cubicBezTo>
                      <a:pt x="120" y="141"/>
                      <a:pt x="77" y="162"/>
                      <a:pt x="34" y="180"/>
                    </a:cubicBezTo>
                    <a:cubicBezTo>
                      <a:pt x="33" y="160"/>
                      <a:pt x="33" y="139"/>
                      <a:pt x="34" y="119"/>
                    </a:cubicBezTo>
                    <a:cubicBezTo>
                      <a:pt x="34" y="118"/>
                      <a:pt x="34" y="118"/>
                      <a:pt x="34" y="118"/>
                    </a:cubicBezTo>
                    <a:cubicBezTo>
                      <a:pt x="33" y="139"/>
                      <a:pt x="32" y="160"/>
                      <a:pt x="33" y="180"/>
                    </a:cubicBezTo>
                    <a:cubicBezTo>
                      <a:pt x="22" y="185"/>
                      <a:pt x="12" y="189"/>
                      <a:pt x="1" y="193"/>
                    </a:cubicBezTo>
                    <a:cubicBezTo>
                      <a:pt x="0" y="193"/>
                      <a:pt x="1" y="194"/>
                      <a:pt x="1" y="194"/>
                    </a:cubicBezTo>
                    <a:cubicBezTo>
                      <a:pt x="12" y="190"/>
                      <a:pt x="22" y="186"/>
                      <a:pt x="33" y="181"/>
                    </a:cubicBezTo>
                    <a:cubicBezTo>
                      <a:pt x="33" y="189"/>
                      <a:pt x="33" y="196"/>
                      <a:pt x="34" y="204"/>
                    </a:cubicBezTo>
                    <a:cubicBezTo>
                      <a:pt x="34" y="204"/>
                      <a:pt x="34" y="204"/>
                      <a:pt x="34" y="204"/>
                    </a:cubicBezTo>
                    <a:cubicBezTo>
                      <a:pt x="34" y="196"/>
                      <a:pt x="34" y="189"/>
                      <a:pt x="34" y="181"/>
                    </a:cubicBezTo>
                    <a:cubicBezTo>
                      <a:pt x="77" y="163"/>
                      <a:pt x="120" y="142"/>
                      <a:pt x="162" y="120"/>
                    </a:cubicBezTo>
                    <a:cubicBezTo>
                      <a:pt x="162" y="129"/>
                      <a:pt x="162" y="138"/>
                      <a:pt x="163" y="147"/>
                    </a:cubicBezTo>
                    <a:cubicBezTo>
                      <a:pt x="161" y="144"/>
                      <a:pt x="159" y="142"/>
                      <a:pt x="158" y="139"/>
                    </a:cubicBezTo>
                    <a:cubicBezTo>
                      <a:pt x="157" y="139"/>
                      <a:pt x="157" y="139"/>
                      <a:pt x="157" y="139"/>
                    </a:cubicBezTo>
                    <a:cubicBezTo>
                      <a:pt x="159" y="142"/>
                      <a:pt x="161" y="145"/>
                      <a:pt x="163" y="148"/>
                    </a:cubicBezTo>
                    <a:cubicBezTo>
                      <a:pt x="163" y="156"/>
                      <a:pt x="163" y="165"/>
                      <a:pt x="163" y="173"/>
                    </a:cubicBezTo>
                    <a:cubicBezTo>
                      <a:pt x="160" y="168"/>
                      <a:pt x="156" y="163"/>
                      <a:pt x="153" y="158"/>
                    </a:cubicBezTo>
                    <a:cubicBezTo>
                      <a:pt x="153" y="157"/>
                      <a:pt x="152" y="158"/>
                      <a:pt x="152" y="158"/>
                    </a:cubicBezTo>
                    <a:cubicBezTo>
                      <a:pt x="156" y="163"/>
                      <a:pt x="159" y="169"/>
                      <a:pt x="163" y="174"/>
                    </a:cubicBezTo>
                    <a:cubicBezTo>
                      <a:pt x="163" y="185"/>
                      <a:pt x="164" y="195"/>
                      <a:pt x="164" y="206"/>
                    </a:cubicBezTo>
                    <a:cubicBezTo>
                      <a:pt x="162" y="202"/>
                      <a:pt x="160" y="199"/>
                      <a:pt x="158" y="195"/>
                    </a:cubicBezTo>
                    <a:cubicBezTo>
                      <a:pt x="157" y="195"/>
                      <a:pt x="157" y="195"/>
                      <a:pt x="157" y="195"/>
                    </a:cubicBezTo>
                    <a:cubicBezTo>
                      <a:pt x="159" y="200"/>
                      <a:pt x="162" y="204"/>
                      <a:pt x="164" y="208"/>
                    </a:cubicBezTo>
                    <a:cubicBezTo>
                      <a:pt x="164" y="217"/>
                      <a:pt x="165" y="227"/>
                      <a:pt x="166" y="237"/>
                    </a:cubicBezTo>
                    <a:cubicBezTo>
                      <a:pt x="166" y="237"/>
                      <a:pt x="166" y="238"/>
                      <a:pt x="166" y="237"/>
                    </a:cubicBezTo>
                    <a:cubicBezTo>
                      <a:pt x="166" y="228"/>
                      <a:pt x="165" y="219"/>
                      <a:pt x="165" y="210"/>
                    </a:cubicBezTo>
                    <a:cubicBezTo>
                      <a:pt x="180" y="236"/>
                      <a:pt x="196" y="263"/>
                      <a:pt x="218" y="284"/>
                    </a:cubicBezTo>
                    <a:cubicBezTo>
                      <a:pt x="218" y="285"/>
                      <a:pt x="218" y="284"/>
                      <a:pt x="218" y="284"/>
                    </a:cubicBezTo>
                    <a:cubicBezTo>
                      <a:pt x="197" y="261"/>
                      <a:pt x="180" y="235"/>
                      <a:pt x="165" y="208"/>
                    </a:cubicBezTo>
                    <a:cubicBezTo>
                      <a:pt x="165" y="197"/>
                      <a:pt x="164" y="187"/>
                      <a:pt x="164" y="176"/>
                    </a:cubicBezTo>
                    <a:cubicBezTo>
                      <a:pt x="179" y="198"/>
                      <a:pt x="194" y="220"/>
                      <a:pt x="208" y="242"/>
                    </a:cubicBezTo>
                    <a:cubicBezTo>
                      <a:pt x="209" y="243"/>
                      <a:pt x="209" y="242"/>
                      <a:pt x="209" y="242"/>
                    </a:cubicBezTo>
                    <a:cubicBezTo>
                      <a:pt x="194" y="219"/>
                      <a:pt x="179" y="197"/>
                      <a:pt x="164" y="175"/>
                    </a:cubicBezTo>
                    <a:cubicBezTo>
                      <a:pt x="164" y="166"/>
                      <a:pt x="164" y="158"/>
                      <a:pt x="164" y="150"/>
                    </a:cubicBezTo>
                    <a:cubicBezTo>
                      <a:pt x="179" y="174"/>
                      <a:pt x="194" y="198"/>
                      <a:pt x="209" y="222"/>
                    </a:cubicBezTo>
                    <a:cubicBezTo>
                      <a:pt x="209" y="227"/>
                      <a:pt x="209" y="232"/>
                      <a:pt x="209" y="237"/>
                    </a:cubicBezTo>
                    <a:cubicBezTo>
                      <a:pt x="209" y="237"/>
                      <a:pt x="210" y="238"/>
                      <a:pt x="210" y="237"/>
                    </a:cubicBezTo>
                    <a:cubicBezTo>
                      <a:pt x="210" y="233"/>
                      <a:pt x="210" y="228"/>
                      <a:pt x="210" y="223"/>
                    </a:cubicBezTo>
                    <a:cubicBezTo>
                      <a:pt x="211" y="225"/>
                      <a:pt x="212" y="227"/>
                      <a:pt x="213" y="228"/>
                    </a:cubicBezTo>
                    <a:cubicBezTo>
                      <a:pt x="213" y="228"/>
                      <a:pt x="214" y="228"/>
                      <a:pt x="214" y="228"/>
                    </a:cubicBezTo>
                    <a:cubicBezTo>
                      <a:pt x="212" y="226"/>
                      <a:pt x="211" y="224"/>
                      <a:pt x="210" y="223"/>
                    </a:cubicBezTo>
                    <a:cubicBezTo>
                      <a:pt x="211" y="210"/>
                      <a:pt x="211" y="197"/>
                      <a:pt x="211" y="184"/>
                    </a:cubicBezTo>
                    <a:cubicBezTo>
                      <a:pt x="212" y="184"/>
                      <a:pt x="213" y="185"/>
                      <a:pt x="213" y="186"/>
                    </a:cubicBezTo>
                    <a:cubicBezTo>
                      <a:pt x="213" y="186"/>
                      <a:pt x="214" y="186"/>
                      <a:pt x="214" y="186"/>
                    </a:cubicBezTo>
                    <a:cubicBezTo>
                      <a:pt x="213" y="185"/>
                      <a:pt x="212" y="184"/>
                      <a:pt x="211" y="183"/>
                    </a:cubicBezTo>
                    <a:cubicBezTo>
                      <a:pt x="212" y="167"/>
                      <a:pt x="212" y="150"/>
                      <a:pt x="212" y="134"/>
                    </a:cubicBezTo>
                    <a:cubicBezTo>
                      <a:pt x="248" y="147"/>
                      <a:pt x="284" y="159"/>
                      <a:pt x="321" y="171"/>
                    </a:cubicBezTo>
                    <a:cubicBezTo>
                      <a:pt x="332" y="192"/>
                      <a:pt x="345" y="213"/>
                      <a:pt x="358" y="233"/>
                    </a:cubicBezTo>
                    <a:cubicBezTo>
                      <a:pt x="358" y="233"/>
                      <a:pt x="359" y="233"/>
                      <a:pt x="358" y="232"/>
                    </a:cubicBezTo>
                    <a:cubicBezTo>
                      <a:pt x="345" y="213"/>
                      <a:pt x="333" y="192"/>
                      <a:pt x="321" y="171"/>
                    </a:cubicBezTo>
                    <a:cubicBezTo>
                      <a:pt x="370" y="187"/>
                      <a:pt x="419" y="202"/>
                      <a:pt x="468" y="217"/>
                    </a:cubicBezTo>
                    <a:cubicBezTo>
                      <a:pt x="469" y="218"/>
                      <a:pt x="469" y="217"/>
                      <a:pt x="468" y="217"/>
                    </a:cubicBezTo>
                    <a:close/>
                    <a:moveTo>
                      <a:pt x="163" y="116"/>
                    </a:moveTo>
                    <a:cubicBezTo>
                      <a:pt x="165" y="116"/>
                      <a:pt x="166" y="116"/>
                      <a:pt x="167" y="117"/>
                    </a:cubicBezTo>
                    <a:cubicBezTo>
                      <a:pt x="166" y="117"/>
                      <a:pt x="165" y="118"/>
                      <a:pt x="164" y="118"/>
                    </a:cubicBezTo>
                    <a:cubicBezTo>
                      <a:pt x="164" y="118"/>
                      <a:pt x="164" y="117"/>
                      <a:pt x="163" y="117"/>
                    </a:cubicBezTo>
                    <a:cubicBezTo>
                      <a:pt x="163" y="116"/>
                      <a:pt x="163" y="116"/>
                      <a:pt x="163" y="116"/>
                    </a:cubicBezTo>
                    <a:close/>
                    <a:moveTo>
                      <a:pt x="209" y="221"/>
                    </a:moveTo>
                    <a:cubicBezTo>
                      <a:pt x="194" y="197"/>
                      <a:pt x="179" y="173"/>
                      <a:pt x="164" y="149"/>
                    </a:cubicBezTo>
                    <a:cubicBezTo>
                      <a:pt x="164" y="139"/>
                      <a:pt x="164" y="129"/>
                      <a:pt x="163" y="120"/>
                    </a:cubicBezTo>
                    <a:cubicBezTo>
                      <a:pt x="164" y="119"/>
                      <a:pt x="164" y="119"/>
                      <a:pt x="164" y="119"/>
                    </a:cubicBezTo>
                    <a:cubicBezTo>
                      <a:pt x="180" y="140"/>
                      <a:pt x="196" y="161"/>
                      <a:pt x="211" y="182"/>
                    </a:cubicBezTo>
                    <a:cubicBezTo>
                      <a:pt x="210" y="195"/>
                      <a:pt x="210" y="208"/>
                      <a:pt x="209" y="221"/>
                    </a:cubicBezTo>
                    <a:close/>
                    <a:moveTo>
                      <a:pt x="211" y="182"/>
                    </a:moveTo>
                    <a:cubicBezTo>
                      <a:pt x="196" y="160"/>
                      <a:pt x="180" y="140"/>
                      <a:pt x="165" y="119"/>
                    </a:cubicBezTo>
                    <a:cubicBezTo>
                      <a:pt x="166" y="118"/>
                      <a:pt x="167" y="118"/>
                      <a:pt x="168" y="117"/>
                    </a:cubicBezTo>
                    <a:cubicBezTo>
                      <a:pt x="182" y="123"/>
                      <a:pt x="197" y="128"/>
                      <a:pt x="211" y="134"/>
                    </a:cubicBezTo>
                    <a:cubicBezTo>
                      <a:pt x="211" y="150"/>
                      <a:pt x="211" y="166"/>
                      <a:pt x="211" y="182"/>
                    </a:cubicBezTo>
                    <a:close/>
                    <a:moveTo>
                      <a:pt x="170" y="116"/>
                    </a:moveTo>
                    <a:cubicBezTo>
                      <a:pt x="183" y="109"/>
                      <a:pt x="197" y="102"/>
                      <a:pt x="211" y="95"/>
                    </a:cubicBezTo>
                    <a:cubicBezTo>
                      <a:pt x="211" y="107"/>
                      <a:pt x="212" y="120"/>
                      <a:pt x="212" y="132"/>
                    </a:cubicBezTo>
                    <a:cubicBezTo>
                      <a:pt x="197" y="127"/>
                      <a:pt x="184" y="122"/>
                      <a:pt x="170" y="1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3" name="îṥļîḑé-Freeform 673">
                <a:extLst>
                  <a:ext uri="{FF2B5EF4-FFF2-40B4-BE49-F238E27FC236}">
                    <a16:creationId xmlns:a16="http://schemas.microsoft.com/office/drawing/2014/main" id="{670EC02E-5D5F-4D06-8256-06F9DCBA439F}"/>
                  </a:ext>
                </a:extLst>
              </p:cNvPr>
              <p:cNvSpPr>
                <a:spLocks/>
              </p:cNvSpPr>
              <p:nvPr/>
            </p:nvSpPr>
            <p:spPr bwMode="auto">
              <a:xfrm>
                <a:off x="2298" y="1920"/>
                <a:ext cx="338" cy="216"/>
              </a:xfrm>
              <a:custGeom>
                <a:avLst/>
                <a:gdLst>
                  <a:gd name="T0" fmla="*/ 306 w 306"/>
                  <a:gd name="T1" fmla="*/ 114 h 197"/>
                  <a:gd name="T2" fmla="*/ 219 w 306"/>
                  <a:gd name="T3" fmla="*/ 102 h 197"/>
                  <a:gd name="T4" fmla="*/ 162 w 306"/>
                  <a:gd name="T5" fmla="*/ 0 h 197"/>
                  <a:gd name="T6" fmla="*/ 161 w 306"/>
                  <a:gd name="T7" fmla="*/ 0 h 197"/>
                  <a:gd name="T8" fmla="*/ 218 w 306"/>
                  <a:gd name="T9" fmla="*/ 102 h 197"/>
                  <a:gd name="T10" fmla="*/ 187 w 306"/>
                  <a:gd name="T11" fmla="*/ 96 h 197"/>
                  <a:gd name="T12" fmla="*/ 157 w 306"/>
                  <a:gd name="T13" fmla="*/ 47 h 197"/>
                  <a:gd name="T14" fmla="*/ 157 w 306"/>
                  <a:gd name="T15" fmla="*/ 47 h 197"/>
                  <a:gd name="T16" fmla="*/ 186 w 306"/>
                  <a:gd name="T17" fmla="*/ 96 h 197"/>
                  <a:gd name="T18" fmla="*/ 161 w 306"/>
                  <a:gd name="T19" fmla="*/ 91 h 197"/>
                  <a:gd name="T20" fmla="*/ 143 w 306"/>
                  <a:gd name="T21" fmla="*/ 56 h 197"/>
                  <a:gd name="T22" fmla="*/ 143 w 306"/>
                  <a:gd name="T23" fmla="*/ 56 h 197"/>
                  <a:gd name="T24" fmla="*/ 160 w 306"/>
                  <a:gd name="T25" fmla="*/ 91 h 197"/>
                  <a:gd name="T26" fmla="*/ 1 w 306"/>
                  <a:gd name="T27" fmla="*/ 54 h 197"/>
                  <a:gd name="T28" fmla="*/ 1 w 306"/>
                  <a:gd name="T29" fmla="*/ 54 h 197"/>
                  <a:gd name="T30" fmla="*/ 161 w 306"/>
                  <a:gd name="T31" fmla="*/ 92 h 197"/>
                  <a:gd name="T32" fmla="*/ 222 w 306"/>
                  <a:gd name="T33" fmla="*/ 197 h 197"/>
                  <a:gd name="T34" fmla="*/ 222 w 306"/>
                  <a:gd name="T35" fmla="*/ 196 h 197"/>
                  <a:gd name="T36" fmla="*/ 162 w 306"/>
                  <a:gd name="T37" fmla="*/ 92 h 197"/>
                  <a:gd name="T38" fmla="*/ 187 w 306"/>
                  <a:gd name="T39" fmla="*/ 97 h 197"/>
                  <a:gd name="T40" fmla="*/ 231 w 306"/>
                  <a:gd name="T41" fmla="*/ 164 h 197"/>
                  <a:gd name="T42" fmla="*/ 232 w 306"/>
                  <a:gd name="T43" fmla="*/ 164 h 197"/>
                  <a:gd name="T44" fmla="*/ 188 w 306"/>
                  <a:gd name="T45" fmla="*/ 98 h 197"/>
                  <a:gd name="T46" fmla="*/ 219 w 306"/>
                  <a:gd name="T47" fmla="*/ 103 h 197"/>
                  <a:gd name="T48" fmla="*/ 236 w 306"/>
                  <a:gd name="T49" fmla="*/ 127 h 197"/>
                  <a:gd name="T50" fmla="*/ 236 w 306"/>
                  <a:gd name="T51" fmla="*/ 126 h 197"/>
                  <a:gd name="T52" fmla="*/ 220 w 306"/>
                  <a:gd name="T53" fmla="*/ 103 h 197"/>
                  <a:gd name="T54" fmla="*/ 306 w 306"/>
                  <a:gd name="T55" fmla="*/ 114 h 197"/>
                  <a:gd name="T56" fmla="*/ 306 w 306"/>
                  <a:gd name="T57" fmla="*/ 1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6" h="197">
                    <a:moveTo>
                      <a:pt x="306" y="114"/>
                    </a:moveTo>
                    <a:cubicBezTo>
                      <a:pt x="277" y="111"/>
                      <a:pt x="248" y="107"/>
                      <a:pt x="219" y="102"/>
                    </a:cubicBezTo>
                    <a:cubicBezTo>
                      <a:pt x="196" y="70"/>
                      <a:pt x="176" y="36"/>
                      <a:pt x="162" y="0"/>
                    </a:cubicBezTo>
                    <a:cubicBezTo>
                      <a:pt x="162" y="0"/>
                      <a:pt x="161" y="0"/>
                      <a:pt x="161" y="0"/>
                    </a:cubicBezTo>
                    <a:cubicBezTo>
                      <a:pt x="176" y="36"/>
                      <a:pt x="196" y="70"/>
                      <a:pt x="218" y="102"/>
                    </a:cubicBezTo>
                    <a:cubicBezTo>
                      <a:pt x="208" y="100"/>
                      <a:pt x="197" y="98"/>
                      <a:pt x="187" y="96"/>
                    </a:cubicBezTo>
                    <a:cubicBezTo>
                      <a:pt x="177" y="80"/>
                      <a:pt x="167" y="63"/>
                      <a:pt x="157" y="47"/>
                    </a:cubicBezTo>
                    <a:cubicBezTo>
                      <a:pt x="157" y="46"/>
                      <a:pt x="156" y="47"/>
                      <a:pt x="157" y="47"/>
                    </a:cubicBezTo>
                    <a:cubicBezTo>
                      <a:pt x="167" y="63"/>
                      <a:pt x="176" y="80"/>
                      <a:pt x="186" y="96"/>
                    </a:cubicBezTo>
                    <a:cubicBezTo>
                      <a:pt x="178" y="94"/>
                      <a:pt x="169" y="93"/>
                      <a:pt x="161" y="91"/>
                    </a:cubicBezTo>
                    <a:cubicBezTo>
                      <a:pt x="155" y="79"/>
                      <a:pt x="149" y="68"/>
                      <a:pt x="143" y="56"/>
                    </a:cubicBezTo>
                    <a:cubicBezTo>
                      <a:pt x="143" y="56"/>
                      <a:pt x="142" y="56"/>
                      <a:pt x="143" y="56"/>
                    </a:cubicBezTo>
                    <a:cubicBezTo>
                      <a:pt x="148" y="68"/>
                      <a:pt x="154" y="79"/>
                      <a:pt x="160" y="91"/>
                    </a:cubicBezTo>
                    <a:cubicBezTo>
                      <a:pt x="107" y="80"/>
                      <a:pt x="54" y="67"/>
                      <a:pt x="1" y="54"/>
                    </a:cubicBezTo>
                    <a:cubicBezTo>
                      <a:pt x="0" y="54"/>
                      <a:pt x="0" y="54"/>
                      <a:pt x="1" y="54"/>
                    </a:cubicBezTo>
                    <a:cubicBezTo>
                      <a:pt x="54" y="68"/>
                      <a:pt x="107" y="81"/>
                      <a:pt x="161" y="92"/>
                    </a:cubicBezTo>
                    <a:cubicBezTo>
                      <a:pt x="180" y="128"/>
                      <a:pt x="199" y="163"/>
                      <a:pt x="222" y="197"/>
                    </a:cubicBezTo>
                    <a:cubicBezTo>
                      <a:pt x="222" y="197"/>
                      <a:pt x="223" y="197"/>
                      <a:pt x="222" y="196"/>
                    </a:cubicBezTo>
                    <a:cubicBezTo>
                      <a:pt x="200" y="163"/>
                      <a:pt x="180" y="128"/>
                      <a:pt x="162" y="92"/>
                    </a:cubicBezTo>
                    <a:cubicBezTo>
                      <a:pt x="170" y="94"/>
                      <a:pt x="179" y="96"/>
                      <a:pt x="187" y="97"/>
                    </a:cubicBezTo>
                    <a:cubicBezTo>
                      <a:pt x="201" y="120"/>
                      <a:pt x="215" y="143"/>
                      <a:pt x="231" y="164"/>
                    </a:cubicBezTo>
                    <a:cubicBezTo>
                      <a:pt x="232" y="164"/>
                      <a:pt x="232" y="164"/>
                      <a:pt x="232" y="164"/>
                    </a:cubicBezTo>
                    <a:cubicBezTo>
                      <a:pt x="216" y="142"/>
                      <a:pt x="202" y="120"/>
                      <a:pt x="188" y="98"/>
                    </a:cubicBezTo>
                    <a:cubicBezTo>
                      <a:pt x="198" y="100"/>
                      <a:pt x="209" y="101"/>
                      <a:pt x="219" y="103"/>
                    </a:cubicBezTo>
                    <a:cubicBezTo>
                      <a:pt x="225" y="111"/>
                      <a:pt x="230" y="119"/>
                      <a:pt x="236" y="127"/>
                    </a:cubicBezTo>
                    <a:cubicBezTo>
                      <a:pt x="236" y="127"/>
                      <a:pt x="237" y="127"/>
                      <a:pt x="236" y="126"/>
                    </a:cubicBezTo>
                    <a:cubicBezTo>
                      <a:pt x="231" y="119"/>
                      <a:pt x="225" y="111"/>
                      <a:pt x="220" y="103"/>
                    </a:cubicBezTo>
                    <a:cubicBezTo>
                      <a:pt x="248" y="108"/>
                      <a:pt x="277" y="112"/>
                      <a:pt x="306" y="114"/>
                    </a:cubicBezTo>
                    <a:cubicBezTo>
                      <a:pt x="306" y="115"/>
                      <a:pt x="306" y="114"/>
                      <a:pt x="306"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4" name="îṥļîḑé-Freeform 674">
                <a:extLst>
                  <a:ext uri="{FF2B5EF4-FFF2-40B4-BE49-F238E27FC236}">
                    <a16:creationId xmlns:a16="http://schemas.microsoft.com/office/drawing/2014/main" id="{41CFDDBC-A680-4380-90C4-05C4C16B4A2C}"/>
                  </a:ext>
                </a:extLst>
              </p:cNvPr>
              <p:cNvSpPr>
                <a:spLocks/>
              </p:cNvSpPr>
              <p:nvPr/>
            </p:nvSpPr>
            <p:spPr bwMode="auto">
              <a:xfrm>
                <a:off x="2460" y="2085"/>
                <a:ext cx="20" cy="37"/>
              </a:xfrm>
              <a:custGeom>
                <a:avLst/>
                <a:gdLst>
                  <a:gd name="T0" fmla="*/ 0 w 18"/>
                  <a:gd name="T1" fmla="*/ 0 h 34"/>
                  <a:gd name="T2" fmla="*/ 18 w 18"/>
                  <a:gd name="T3" fmla="*/ 34 h 34"/>
                  <a:gd name="T4" fmla="*/ 1 w 18"/>
                  <a:gd name="T5" fmla="*/ 0 h 34"/>
                  <a:gd name="T6" fmla="*/ 0 w 18"/>
                  <a:gd name="T7" fmla="*/ 0 h 34"/>
                </a:gdLst>
                <a:ahLst/>
                <a:cxnLst>
                  <a:cxn ang="0">
                    <a:pos x="T0" y="T1"/>
                  </a:cxn>
                  <a:cxn ang="0">
                    <a:pos x="T2" y="T3"/>
                  </a:cxn>
                  <a:cxn ang="0">
                    <a:pos x="T4" y="T5"/>
                  </a:cxn>
                  <a:cxn ang="0">
                    <a:pos x="T6" y="T7"/>
                  </a:cxn>
                </a:cxnLst>
                <a:rect l="0" t="0" r="r" b="b"/>
                <a:pathLst>
                  <a:path w="18" h="34">
                    <a:moveTo>
                      <a:pt x="0" y="0"/>
                    </a:moveTo>
                    <a:cubicBezTo>
                      <a:pt x="5" y="11"/>
                      <a:pt x="11" y="23"/>
                      <a:pt x="18" y="34"/>
                    </a:cubicBezTo>
                    <a:cubicBezTo>
                      <a:pt x="11" y="23"/>
                      <a:pt x="6" y="11"/>
                      <a:pt x="1"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5" name="îṥļîḑé-Freeform 675">
                <a:extLst>
                  <a:ext uri="{FF2B5EF4-FFF2-40B4-BE49-F238E27FC236}">
                    <a16:creationId xmlns:a16="http://schemas.microsoft.com/office/drawing/2014/main" id="{64D39149-E530-4EB2-BE07-912CD2895B23}"/>
                  </a:ext>
                </a:extLst>
              </p:cNvPr>
              <p:cNvSpPr>
                <a:spLocks/>
              </p:cNvSpPr>
              <p:nvPr/>
            </p:nvSpPr>
            <p:spPr bwMode="auto">
              <a:xfrm>
                <a:off x="2480" y="2122"/>
                <a:ext cx="41" cy="65"/>
              </a:xfrm>
              <a:custGeom>
                <a:avLst/>
                <a:gdLst>
                  <a:gd name="T0" fmla="*/ 0 w 37"/>
                  <a:gd name="T1" fmla="*/ 0 h 59"/>
                  <a:gd name="T2" fmla="*/ 37 w 37"/>
                  <a:gd name="T3" fmla="*/ 59 h 59"/>
                  <a:gd name="T4" fmla="*/ 18 w 37"/>
                  <a:gd name="T5" fmla="*/ 31 h 59"/>
                  <a:gd name="T6" fmla="*/ 0 w 37"/>
                  <a:gd name="T7" fmla="*/ 0 h 59"/>
                </a:gdLst>
                <a:ahLst/>
                <a:cxnLst>
                  <a:cxn ang="0">
                    <a:pos x="T0" y="T1"/>
                  </a:cxn>
                  <a:cxn ang="0">
                    <a:pos x="T2" y="T3"/>
                  </a:cxn>
                  <a:cxn ang="0">
                    <a:pos x="T4" y="T5"/>
                  </a:cxn>
                  <a:cxn ang="0">
                    <a:pos x="T6" y="T7"/>
                  </a:cxn>
                </a:cxnLst>
                <a:rect l="0" t="0" r="r" b="b"/>
                <a:pathLst>
                  <a:path w="37" h="59">
                    <a:moveTo>
                      <a:pt x="0" y="0"/>
                    </a:moveTo>
                    <a:cubicBezTo>
                      <a:pt x="11" y="20"/>
                      <a:pt x="23" y="40"/>
                      <a:pt x="37" y="59"/>
                    </a:cubicBezTo>
                    <a:cubicBezTo>
                      <a:pt x="30" y="50"/>
                      <a:pt x="24" y="40"/>
                      <a:pt x="18" y="31"/>
                    </a:cubicBezTo>
                    <a:cubicBezTo>
                      <a:pt x="12" y="20"/>
                      <a:pt x="6" y="1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6" name="îṥļîḑé-Freeform 676">
                <a:extLst>
                  <a:ext uri="{FF2B5EF4-FFF2-40B4-BE49-F238E27FC236}">
                    <a16:creationId xmlns:a16="http://schemas.microsoft.com/office/drawing/2014/main" id="{F5C8D14A-32A9-4029-99A2-203793E670A0}"/>
                  </a:ext>
                </a:extLst>
              </p:cNvPr>
              <p:cNvSpPr>
                <a:spLocks/>
              </p:cNvSpPr>
              <p:nvPr/>
            </p:nvSpPr>
            <p:spPr bwMode="auto">
              <a:xfrm>
                <a:off x="2268" y="2114"/>
                <a:ext cx="341" cy="171"/>
              </a:xfrm>
              <a:custGeom>
                <a:avLst/>
                <a:gdLst>
                  <a:gd name="T0" fmla="*/ 309 w 310"/>
                  <a:gd name="T1" fmla="*/ 74 h 155"/>
                  <a:gd name="T2" fmla="*/ 235 w 310"/>
                  <a:gd name="T3" fmla="*/ 74 h 155"/>
                  <a:gd name="T4" fmla="*/ 230 w 310"/>
                  <a:gd name="T5" fmla="*/ 66 h 155"/>
                  <a:gd name="T6" fmla="*/ 235 w 310"/>
                  <a:gd name="T7" fmla="*/ 74 h 155"/>
                  <a:gd name="T8" fmla="*/ 215 w 310"/>
                  <a:gd name="T9" fmla="*/ 73 h 155"/>
                  <a:gd name="T10" fmla="*/ 171 w 310"/>
                  <a:gd name="T11" fmla="*/ 1 h 155"/>
                  <a:gd name="T12" fmla="*/ 170 w 310"/>
                  <a:gd name="T13" fmla="*/ 1 h 155"/>
                  <a:gd name="T14" fmla="*/ 214 w 310"/>
                  <a:gd name="T15" fmla="*/ 73 h 155"/>
                  <a:gd name="T16" fmla="*/ 191 w 310"/>
                  <a:gd name="T17" fmla="*/ 72 h 155"/>
                  <a:gd name="T18" fmla="*/ 176 w 310"/>
                  <a:gd name="T19" fmla="*/ 43 h 155"/>
                  <a:gd name="T20" fmla="*/ 175 w 310"/>
                  <a:gd name="T21" fmla="*/ 43 h 155"/>
                  <a:gd name="T22" fmla="*/ 190 w 310"/>
                  <a:gd name="T23" fmla="*/ 72 h 155"/>
                  <a:gd name="T24" fmla="*/ 0 w 310"/>
                  <a:gd name="T25" fmla="*/ 60 h 155"/>
                  <a:gd name="T26" fmla="*/ 0 w 310"/>
                  <a:gd name="T27" fmla="*/ 61 h 155"/>
                  <a:gd name="T28" fmla="*/ 191 w 310"/>
                  <a:gd name="T29" fmla="*/ 73 h 155"/>
                  <a:gd name="T30" fmla="*/ 250 w 310"/>
                  <a:gd name="T31" fmla="*/ 155 h 155"/>
                  <a:gd name="T32" fmla="*/ 250 w 310"/>
                  <a:gd name="T33" fmla="*/ 155 h 155"/>
                  <a:gd name="T34" fmla="*/ 192 w 310"/>
                  <a:gd name="T35" fmla="*/ 73 h 155"/>
                  <a:gd name="T36" fmla="*/ 215 w 310"/>
                  <a:gd name="T37" fmla="*/ 74 h 155"/>
                  <a:gd name="T38" fmla="*/ 264 w 310"/>
                  <a:gd name="T39" fmla="*/ 146 h 155"/>
                  <a:gd name="T40" fmla="*/ 264 w 310"/>
                  <a:gd name="T41" fmla="*/ 145 h 155"/>
                  <a:gd name="T42" fmla="*/ 216 w 310"/>
                  <a:gd name="T43" fmla="*/ 74 h 155"/>
                  <a:gd name="T44" fmla="*/ 235 w 310"/>
                  <a:gd name="T45" fmla="*/ 75 h 155"/>
                  <a:gd name="T46" fmla="*/ 259 w 310"/>
                  <a:gd name="T47" fmla="*/ 108 h 155"/>
                  <a:gd name="T48" fmla="*/ 260 w 310"/>
                  <a:gd name="T49" fmla="*/ 108 h 155"/>
                  <a:gd name="T50" fmla="*/ 236 w 310"/>
                  <a:gd name="T51" fmla="*/ 75 h 155"/>
                  <a:gd name="T52" fmla="*/ 309 w 310"/>
                  <a:gd name="T53" fmla="*/ 74 h 155"/>
                  <a:gd name="T54" fmla="*/ 309 w 310"/>
                  <a:gd name="T55" fmla="*/ 7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0" h="155">
                    <a:moveTo>
                      <a:pt x="309" y="74"/>
                    </a:moveTo>
                    <a:cubicBezTo>
                      <a:pt x="284" y="75"/>
                      <a:pt x="259" y="74"/>
                      <a:pt x="235" y="74"/>
                    </a:cubicBezTo>
                    <a:cubicBezTo>
                      <a:pt x="233" y="71"/>
                      <a:pt x="231" y="69"/>
                      <a:pt x="230" y="66"/>
                    </a:cubicBezTo>
                    <a:cubicBezTo>
                      <a:pt x="231" y="69"/>
                      <a:pt x="233" y="71"/>
                      <a:pt x="235" y="74"/>
                    </a:cubicBezTo>
                    <a:cubicBezTo>
                      <a:pt x="228" y="73"/>
                      <a:pt x="221" y="73"/>
                      <a:pt x="215" y="73"/>
                    </a:cubicBezTo>
                    <a:cubicBezTo>
                      <a:pt x="199" y="49"/>
                      <a:pt x="185" y="25"/>
                      <a:pt x="171" y="1"/>
                    </a:cubicBezTo>
                    <a:cubicBezTo>
                      <a:pt x="171" y="0"/>
                      <a:pt x="170" y="0"/>
                      <a:pt x="170" y="1"/>
                    </a:cubicBezTo>
                    <a:cubicBezTo>
                      <a:pt x="184" y="25"/>
                      <a:pt x="199" y="49"/>
                      <a:pt x="214" y="73"/>
                    </a:cubicBezTo>
                    <a:cubicBezTo>
                      <a:pt x="206" y="72"/>
                      <a:pt x="199" y="72"/>
                      <a:pt x="191" y="72"/>
                    </a:cubicBezTo>
                    <a:cubicBezTo>
                      <a:pt x="186" y="62"/>
                      <a:pt x="181" y="52"/>
                      <a:pt x="176" y="43"/>
                    </a:cubicBezTo>
                    <a:cubicBezTo>
                      <a:pt x="176" y="42"/>
                      <a:pt x="175" y="43"/>
                      <a:pt x="175" y="43"/>
                    </a:cubicBezTo>
                    <a:cubicBezTo>
                      <a:pt x="180" y="53"/>
                      <a:pt x="185" y="62"/>
                      <a:pt x="190" y="72"/>
                    </a:cubicBezTo>
                    <a:cubicBezTo>
                      <a:pt x="127" y="68"/>
                      <a:pt x="64" y="61"/>
                      <a:pt x="0" y="60"/>
                    </a:cubicBezTo>
                    <a:cubicBezTo>
                      <a:pt x="0" y="60"/>
                      <a:pt x="0" y="61"/>
                      <a:pt x="0" y="61"/>
                    </a:cubicBezTo>
                    <a:cubicBezTo>
                      <a:pt x="64" y="62"/>
                      <a:pt x="127" y="69"/>
                      <a:pt x="191" y="73"/>
                    </a:cubicBezTo>
                    <a:cubicBezTo>
                      <a:pt x="207" y="103"/>
                      <a:pt x="226" y="131"/>
                      <a:pt x="250" y="155"/>
                    </a:cubicBezTo>
                    <a:cubicBezTo>
                      <a:pt x="250" y="155"/>
                      <a:pt x="251" y="155"/>
                      <a:pt x="250" y="155"/>
                    </a:cubicBezTo>
                    <a:cubicBezTo>
                      <a:pt x="227" y="131"/>
                      <a:pt x="208" y="102"/>
                      <a:pt x="192" y="73"/>
                    </a:cubicBezTo>
                    <a:cubicBezTo>
                      <a:pt x="199" y="73"/>
                      <a:pt x="207" y="74"/>
                      <a:pt x="215" y="74"/>
                    </a:cubicBezTo>
                    <a:cubicBezTo>
                      <a:pt x="231" y="98"/>
                      <a:pt x="247" y="122"/>
                      <a:pt x="264" y="146"/>
                    </a:cubicBezTo>
                    <a:cubicBezTo>
                      <a:pt x="264" y="146"/>
                      <a:pt x="265" y="146"/>
                      <a:pt x="264" y="145"/>
                    </a:cubicBezTo>
                    <a:cubicBezTo>
                      <a:pt x="248" y="122"/>
                      <a:pt x="232" y="98"/>
                      <a:pt x="216" y="74"/>
                    </a:cubicBezTo>
                    <a:cubicBezTo>
                      <a:pt x="222" y="74"/>
                      <a:pt x="229" y="75"/>
                      <a:pt x="235" y="75"/>
                    </a:cubicBezTo>
                    <a:cubicBezTo>
                      <a:pt x="243" y="86"/>
                      <a:pt x="251" y="97"/>
                      <a:pt x="259" y="108"/>
                    </a:cubicBezTo>
                    <a:cubicBezTo>
                      <a:pt x="260" y="109"/>
                      <a:pt x="260" y="108"/>
                      <a:pt x="260" y="108"/>
                    </a:cubicBezTo>
                    <a:cubicBezTo>
                      <a:pt x="252" y="97"/>
                      <a:pt x="244" y="86"/>
                      <a:pt x="236" y="75"/>
                    </a:cubicBezTo>
                    <a:cubicBezTo>
                      <a:pt x="260" y="76"/>
                      <a:pt x="285" y="76"/>
                      <a:pt x="309" y="74"/>
                    </a:cubicBezTo>
                    <a:cubicBezTo>
                      <a:pt x="310" y="74"/>
                      <a:pt x="309" y="74"/>
                      <a:pt x="309" y="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7" name="îṥļîḑé-Freeform 677">
                <a:extLst>
                  <a:ext uri="{FF2B5EF4-FFF2-40B4-BE49-F238E27FC236}">
                    <a16:creationId xmlns:a16="http://schemas.microsoft.com/office/drawing/2014/main" id="{90CDF89D-2A86-4E30-B692-45E36B90D45B}"/>
                  </a:ext>
                </a:extLst>
              </p:cNvPr>
              <p:cNvSpPr>
                <a:spLocks/>
              </p:cNvSpPr>
              <p:nvPr/>
            </p:nvSpPr>
            <p:spPr bwMode="auto">
              <a:xfrm>
                <a:off x="2348" y="1102"/>
                <a:ext cx="583" cy="443"/>
              </a:xfrm>
              <a:custGeom>
                <a:avLst/>
                <a:gdLst>
                  <a:gd name="T0" fmla="*/ 528 w 529"/>
                  <a:gd name="T1" fmla="*/ 102 h 402"/>
                  <a:gd name="T2" fmla="*/ 468 w 529"/>
                  <a:gd name="T3" fmla="*/ 148 h 402"/>
                  <a:gd name="T4" fmla="*/ 468 w 529"/>
                  <a:gd name="T5" fmla="*/ 148 h 402"/>
                  <a:gd name="T6" fmla="*/ 467 w 529"/>
                  <a:gd name="T7" fmla="*/ 110 h 402"/>
                  <a:gd name="T8" fmla="*/ 490 w 529"/>
                  <a:gd name="T9" fmla="*/ 117 h 402"/>
                  <a:gd name="T10" fmla="*/ 490 w 529"/>
                  <a:gd name="T11" fmla="*/ 116 h 402"/>
                  <a:gd name="T12" fmla="*/ 467 w 529"/>
                  <a:gd name="T13" fmla="*/ 109 h 402"/>
                  <a:gd name="T14" fmla="*/ 465 w 529"/>
                  <a:gd name="T15" fmla="*/ 50 h 402"/>
                  <a:gd name="T16" fmla="*/ 464 w 529"/>
                  <a:gd name="T17" fmla="*/ 49 h 402"/>
                  <a:gd name="T18" fmla="*/ 466 w 529"/>
                  <a:gd name="T19" fmla="*/ 109 h 402"/>
                  <a:gd name="T20" fmla="*/ 251 w 529"/>
                  <a:gd name="T21" fmla="*/ 32 h 402"/>
                  <a:gd name="T22" fmla="*/ 305 w 529"/>
                  <a:gd name="T23" fmla="*/ 1 h 402"/>
                  <a:gd name="T24" fmla="*/ 304 w 529"/>
                  <a:gd name="T25" fmla="*/ 1 h 402"/>
                  <a:gd name="T26" fmla="*/ 249 w 529"/>
                  <a:gd name="T27" fmla="*/ 32 h 402"/>
                  <a:gd name="T28" fmla="*/ 213 w 529"/>
                  <a:gd name="T29" fmla="*/ 18 h 402"/>
                  <a:gd name="T30" fmla="*/ 213 w 529"/>
                  <a:gd name="T31" fmla="*/ 18 h 402"/>
                  <a:gd name="T32" fmla="*/ 248 w 529"/>
                  <a:gd name="T33" fmla="*/ 32 h 402"/>
                  <a:gd name="T34" fmla="*/ 77 w 529"/>
                  <a:gd name="T35" fmla="*/ 131 h 402"/>
                  <a:gd name="T36" fmla="*/ 76 w 529"/>
                  <a:gd name="T37" fmla="*/ 79 h 402"/>
                  <a:gd name="T38" fmla="*/ 76 w 529"/>
                  <a:gd name="T39" fmla="*/ 79 h 402"/>
                  <a:gd name="T40" fmla="*/ 76 w 529"/>
                  <a:gd name="T41" fmla="*/ 79 h 402"/>
                  <a:gd name="T42" fmla="*/ 76 w 529"/>
                  <a:gd name="T43" fmla="*/ 79 h 402"/>
                  <a:gd name="T44" fmla="*/ 76 w 529"/>
                  <a:gd name="T45" fmla="*/ 131 h 402"/>
                  <a:gd name="T46" fmla="*/ 1 w 529"/>
                  <a:gd name="T47" fmla="*/ 174 h 402"/>
                  <a:gd name="T48" fmla="*/ 1 w 529"/>
                  <a:gd name="T49" fmla="*/ 175 h 402"/>
                  <a:gd name="T50" fmla="*/ 76 w 529"/>
                  <a:gd name="T51" fmla="*/ 133 h 402"/>
                  <a:gd name="T52" fmla="*/ 77 w 529"/>
                  <a:gd name="T53" fmla="*/ 235 h 402"/>
                  <a:gd name="T54" fmla="*/ 78 w 529"/>
                  <a:gd name="T55" fmla="*/ 235 h 402"/>
                  <a:gd name="T56" fmla="*/ 77 w 529"/>
                  <a:gd name="T57" fmla="*/ 145 h 402"/>
                  <a:gd name="T58" fmla="*/ 77 w 529"/>
                  <a:gd name="T59" fmla="*/ 132 h 402"/>
                  <a:gd name="T60" fmla="*/ 250 w 529"/>
                  <a:gd name="T61" fmla="*/ 33 h 402"/>
                  <a:gd name="T62" fmla="*/ 466 w 529"/>
                  <a:gd name="T63" fmla="*/ 110 h 402"/>
                  <a:gd name="T64" fmla="*/ 467 w 529"/>
                  <a:gd name="T65" fmla="*/ 148 h 402"/>
                  <a:gd name="T66" fmla="*/ 443 w 529"/>
                  <a:gd name="T67" fmla="*/ 138 h 402"/>
                  <a:gd name="T68" fmla="*/ 443 w 529"/>
                  <a:gd name="T69" fmla="*/ 138 h 402"/>
                  <a:gd name="T70" fmla="*/ 467 w 529"/>
                  <a:gd name="T71" fmla="*/ 148 h 402"/>
                  <a:gd name="T72" fmla="*/ 467 w 529"/>
                  <a:gd name="T73" fmla="*/ 149 h 402"/>
                  <a:gd name="T74" fmla="*/ 89 w 529"/>
                  <a:gd name="T75" fmla="*/ 401 h 402"/>
                  <a:gd name="T76" fmla="*/ 89 w 529"/>
                  <a:gd name="T77" fmla="*/ 402 h 402"/>
                  <a:gd name="T78" fmla="*/ 467 w 529"/>
                  <a:gd name="T79" fmla="*/ 151 h 402"/>
                  <a:gd name="T80" fmla="*/ 471 w 529"/>
                  <a:gd name="T81" fmla="*/ 241 h 402"/>
                  <a:gd name="T82" fmla="*/ 472 w 529"/>
                  <a:gd name="T83" fmla="*/ 241 h 402"/>
                  <a:gd name="T84" fmla="*/ 468 w 529"/>
                  <a:gd name="T85" fmla="*/ 150 h 402"/>
                  <a:gd name="T86" fmla="*/ 469 w 529"/>
                  <a:gd name="T87" fmla="*/ 149 h 402"/>
                  <a:gd name="T88" fmla="*/ 521 w 529"/>
                  <a:gd name="T89" fmla="*/ 170 h 402"/>
                  <a:gd name="T90" fmla="*/ 521 w 529"/>
                  <a:gd name="T91" fmla="*/ 169 h 402"/>
                  <a:gd name="T92" fmla="*/ 470 w 529"/>
                  <a:gd name="T93" fmla="*/ 149 h 402"/>
                  <a:gd name="T94" fmla="*/ 528 w 529"/>
                  <a:gd name="T95" fmla="*/ 103 h 402"/>
                  <a:gd name="T96" fmla="*/ 528 w 529"/>
                  <a:gd name="T97" fmla="*/ 1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9" h="402">
                    <a:moveTo>
                      <a:pt x="528" y="102"/>
                    </a:moveTo>
                    <a:cubicBezTo>
                      <a:pt x="508" y="118"/>
                      <a:pt x="488" y="133"/>
                      <a:pt x="468" y="148"/>
                    </a:cubicBezTo>
                    <a:cubicBezTo>
                      <a:pt x="468" y="148"/>
                      <a:pt x="468" y="148"/>
                      <a:pt x="468" y="148"/>
                    </a:cubicBezTo>
                    <a:cubicBezTo>
                      <a:pt x="467" y="135"/>
                      <a:pt x="467" y="123"/>
                      <a:pt x="467" y="110"/>
                    </a:cubicBezTo>
                    <a:cubicBezTo>
                      <a:pt x="474" y="113"/>
                      <a:pt x="482" y="115"/>
                      <a:pt x="490" y="117"/>
                    </a:cubicBezTo>
                    <a:cubicBezTo>
                      <a:pt x="490" y="117"/>
                      <a:pt x="490" y="116"/>
                      <a:pt x="490" y="116"/>
                    </a:cubicBezTo>
                    <a:cubicBezTo>
                      <a:pt x="482" y="114"/>
                      <a:pt x="474" y="111"/>
                      <a:pt x="467" y="109"/>
                    </a:cubicBezTo>
                    <a:cubicBezTo>
                      <a:pt x="466" y="89"/>
                      <a:pt x="465" y="69"/>
                      <a:pt x="465" y="50"/>
                    </a:cubicBezTo>
                    <a:cubicBezTo>
                      <a:pt x="465" y="49"/>
                      <a:pt x="464" y="49"/>
                      <a:pt x="464" y="49"/>
                    </a:cubicBezTo>
                    <a:cubicBezTo>
                      <a:pt x="465" y="69"/>
                      <a:pt x="465" y="89"/>
                      <a:pt x="466" y="109"/>
                    </a:cubicBezTo>
                    <a:cubicBezTo>
                      <a:pt x="393" y="87"/>
                      <a:pt x="322" y="59"/>
                      <a:pt x="251" y="32"/>
                    </a:cubicBezTo>
                    <a:cubicBezTo>
                      <a:pt x="269" y="22"/>
                      <a:pt x="287" y="12"/>
                      <a:pt x="305" y="1"/>
                    </a:cubicBezTo>
                    <a:cubicBezTo>
                      <a:pt x="305" y="1"/>
                      <a:pt x="305" y="0"/>
                      <a:pt x="304" y="1"/>
                    </a:cubicBezTo>
                    <a:cubicBezTo>
                      <a:pt x="286" y="11"/>
                      <a:pt x="267" y="21"/>
                      <a:pt x="249" y="32"/>
                    </a:cubicBezTo>
                    <a:cubicBezTo>
                      <a:pt x="237" y="27"/>
                      <a:pt x="225" y="22"/>
                      <a:pt x="213" y="18"/>
                    </a:cubicBezTo>
                    <a:cubicBezTo>
                      <a:pt x="212" y="18"/>
                      <a:pt x="212" y="18"/>
                      <a:pt x="213" y="18"/>
                    </a:cubicBezTo>
                    <a:cubicBezTo>
                      <a:pt x="225" y="22"/>
                      <a:pt x="237" y="27"/>
                      <a:pt x="248" y="32"/>
                    </a:cubicBezTo>
                    <a:cubicBezTo>
                      <a:pt x="191" y="64"/>
                      <a:pt x="134" y="98"/>
                      <a:pt x="77" y="131"/>
                    </a:cubicBezTo>
                    <a:cubicBezTo>
                      <a:pt x="77" y="113"/>
                      <a:pt x="77" y="96"/>
                      <a:pt x="76" y="79"/>
                    </a:cubicBezTo>
                    <a:cubicBezTo>
                      <a:pt x="76" y="79"/>
                      <a:pt x="76" y="79"/>
                      <a:pt x="76" y="79"/>
                    </a:cubicBezTo>
                    <a:cubicBezTo>
                      <a:pt x="76" y="79"/>
                      <a:pt x="76" y="79"/>
                      <a:pt x="76" y="79"/>
                    </a:cubicBezTo>
                    <a:cubicBezTo>
                      <a:pt x="76" y="80"/>
                      <a:pt x="76" y="80"/>
                      <a:pt x="76" y="79"/>
                    </a:cubicBezTo>
                    <a:cubicBezTo>
                      <a:pt x="76" y="96"/>
                      <a:pt x="76" y="114"/>
                      <a:pt x="76" y="131"/>
                    </a:cubicBezTo>
                    <a:cubicBezTo>
                      <a:pt x="51" y="146"/>
                      <a:pt x="26" y="160"/>
                      <a:pt x="1" y="174"/>
                    </a:cubicBezTo>
                    <a:cubicBezTo>
                      <a:pt x="0" y="175"/>
                      <a:pt x="1" y="175"/>
                      <a:pt x="1" y="175"/>
                    </a:cubicBezTo>
                    <a:cubicBezTo>
                      <a:pt x="26" y="161"/>
                      <a:pt x="51" y="147"/>
                      <a:pt x="76" y="133"/>
                    </a:cubicBezTo>
                    <a:cubicBezTo>
                      <a:pt x="76" y="167"/>
                      <a:pt x="77" y="201"/>
                      <a:pt x="77" y="235"/>
                    </a:cubicBezTo>
                    <a:cubicBezTo>
                      <a:pt x="77" y="235"/>
                      <a:pt x="78" y="235"/>
                      <a:pt x="78" y="235"/>
                    </a:cubicBezTo>
                    <a:cubicBezTo>
                      <a:pt x="78" y="205"/>
                      <a:pt x="78" y="175"/>
                      <a:pt x="77" y="145"/>
                    </a:cubicBezTo>
                    <a:cubicBezTo>
                      <a:pt x="77" y="141"/>
                      <a:pt x="77" y="136"/>
                      <a:pt x="77" y="132"/>
                    </a:cubicBezTo>
                    <a:cubicBezTo>
                      <a:pt x="135" y="99"/>
                      <a:pt x="192" y="66"/>
                      <a:pt x="250" y="33"/>
                    </a:cubicBezTo>
                    <a:cubicBezTo>
                      <a:pt x="321" y="61"/>
                      <a:pt x="392" y="89"/>
                      <a:pt x="466" y="110"/>
                    </a:cubicBezTo>
                    <a:cubicBezTo>
                      <a:pt x="466" y="123"/>
                      <a:pt x="466" y="135"/>
                      <a:pt x="467" y="148"/>
                    </a:cubicBezTo>
                    <a:cubicBezTo>
                      <a:pt x="459" y="144"/>
                      <a:pt x="451" y="141"/>
                      <a:pt x="443" y="138"/>
                    </a:cubicBezTo>
                    <a:cubicBezTo>
                      <a:pt x="443" y="138"/>
                      <a:pt x="443" y="138"/>
                      <a:pt x="443" y="138"/>
                    </a:cubicBezTo>
                    <a:cubicBezTo>
                      <a:pt x="451" y="141"/>
                      <a:pt x="459" y="145"/>
                      <a:pt x="467" y="148"/>
                    </a:cubicBezTo>
                    <a:cubicBezTo>
                      <a:pt x="467" y="148"/>
                      <a:pt x="467" y="149"/>
                      <a:pt x="467" y="149"/>
                    </a:cubicBezTo>
                    <a:cubicBezTo>
                      <a:pt x="346" y="241"/>
                      <a:pt x="223" y="329"/>
                      <a:pt x="89" y="401"/>
                    </a:cubicBezTo>
                    <a:cubicBezTo>
                      <a:pt x="89" y="401"/>
                      <a:pt x="89" y="402"/>
                      <a:pt x="89" y="402"/>
                    </a:cubicBezTo>
                    <a:cubicBezTo>
                      <a:pt x="223" y="331"/>
                      <a:pt x="347" y="243"/>
                      <a:pt x="467" y="151"/>
                    </a:cubicBezTo>
                    <a:cubicBezTo>
                      <a:pt x="468" y="181"/>
                      <a:pt x="469" y="211"/>
                      <a:pt x="471" y="241"/>
                    </a:cubicBezTo>
                    <a:cubicBezTo>
                      <a:pt x="471" y="242"/>
                      <a:pt x="472" y="242"/>
                      <a:pt x="472" y="241"/>
                    </a:cubicBezTo>
                    <a:cubicBezTo>
                      <a:pt x="470" y="211"/>
                      <a:pt x="469" y="180"/>
                      <a:pt x="468" y="150"/>
                    </a:cubicBezTo>
                    <a:cubicBezTo>
                      <a:pt x="468" y="150"/>
                      <a:pt x="469" y="149"/>
                      <a:pt x="469" y="149"/>
                    </a:cubicBezTo>
                    <a:cubicBezTo>
                      <a:pt x="487" y="156"/>
                      <a:pt x="504" y="163"/>
                      <a:pt x="521" y="170"/>
                    </a:cubicBezTo>
                    <a:cubicBezTo>
                      <a:pt x="522" y="170"/>
                      <a:pt x="522" y="169"/>
                      <a:pt x="521" y="169"/>
                    </a:cubicBezTo>
                    <a:cubicBezTo>
                      <a:pt x="504" y="163"/>
                      <a:pt x="487" y="156"/>
                      <a:pt x="470" y="149"/>
                    </a:cubicBezTo>
                    <a:cubicBezTo>
                      <a:pt x="489" y="134"/>
                      <a:pt x="509" y="118"/>
                      <a:pt x="528" y="103"/>
                    </a:cubicBezTo>
                    <a:cubicBezTo>
                      <a:pt x="529" y="103"/>
                      <a:pt x="528" y="102"/>
                      <a:pt x="528"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8" name="îṥļîḑé-Freeform 678">
                <a:extLst>
                  <a:ext uri="{FF2B5EF4-FFF2-40B4-BE49-F238E27FC236}">
                    <a16:creationId xmlns:a16="http://schemas.microsoft.com/office/drawing/2014/main" id="{6E263A96-B1A4-4DF3-B30F-32D34249740D}"/>
                  </a:ext>
                </a:extLst>
              </p:cNvPr>
              <p:cNvSpPr>
                <a:spLocks/>
              </p:cNvSpPr>
              <p:nvPr/>
            </p:nvSpPr>
            <p:spPr bwMode="auto">
              <a:xfrm>
                <a:off x="2380" y="1340"/>
                <a:ext cx="227" cy="120"/>
              </a:xfrm>
              <a:custGeom>
                <a:avLst/>
                <a:gdLst>
                  <a:gd name="T0" fmla="*/ 205 w 206"/>
                  <a:gd name="T1" fmla="*/ 0 h 109"/>
                  <a:gd name="T2" fmla="*/ 0 w 206"/>
                  <a:gd name="T3" fmla="*/ 109 h 109"/>
                  <a:gd name="T4" fmla="*/ 0 w 206"/>
                  <a:gd name="T5" fmla="*/ 109 h 109"/>
                  <a:gd name="T6" fmla="*/ 205 w 206"/>
                  <a:gd name="T7" fmla="*/ 1 h 109"/>
                  <a:gd name="T8" fmla="*/ 205 w 206"/>
                  <a:gd name="T9" fmla="*/ 0 h 109"/>
                </a:gdLst>
                <a:ahLst/>
                <a:cxnLst>
                  <a:cxn ang="0">
                    <a:pos x="T0" y="T1"/>
                  </a:cxn>
                  <a:cxn ang="0">
                    <a:pos x="T2" y="T3"/>
                  </a:cxn>
                  <a:cxn ang="0">
                    <a:pos x="T4" y="T5"/>
                  </a:cxn>
                  <a:cxn ang="0">
                    <a:pos x="T6" y="T7"/>
                  </a:cxn>
                  <a:cxn ang="0">
                    <a:pos x="T8" y="T9"/>
                  </a:cxn>
                </a:cxnLst>
                <a:rect l="0" t="0" r="r" b="b"/>
                <a:pathLst>
                  <a:path w="206" h="109">
                    <a:moveTo>
                      <a:pt x="205" y="0"/>
                    </a:moveTo>
                    <a:cubicBezTo>
                      <a:pt x="136" y="35"/>
                      <a:pt x="68" y="72"/>
                      <a:pt x="0" y="109"/>
                    </a:cubicBezTo>
                    <a:cubicBezTo>
                      <a:pt x="0" y="109"/>
                      <a:pt x="0" y="109"/>
                      <a:pt x="0" y="109"/>
                    </a:cubicBezTo>
                    <a:cubicBezTo>
                      <a:pt x="68" y="72"/>
                      <a:pt x="137" y="36"/>
                      <a:pt x="205" y="1"/>
                    </a:cubicBezTo>
                    <a:cubicBezTo>
                      <a:pt x="206" y="0"/>
                      <a:pt x="205" y="0"/>
                      <a:pt x="20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9" name="îṥļîḑé-Freeform 679">
                <a:extLst>
                  <a:ext uri="{FF2B5EF4-FFF2-40B4-BE49-F238E27FC236}">
                    <a16:creationId xmlns:a16="http://schemas.microsoft.com/office/drawing/2014/main" id="{D36A98A0-0F11-4209-A654-B9C03E3BC4C5}"/>
                  </a:ext>
                </a:extLst>
              </p:cNvPr>
              <p:cNvSpPr>
                <a:spLocks/>
              </p:cNvSpPr>
              <p:nvPr/>
            </p:nvSpPr>
            <p:spPr bwMode="auto">
              <a:xfrm>
                <a:off x="2920" y="1191"/>
                <a:ext cx="83" cy="47"/>
              </a:xfrm>
              <a:custGeom>
                <a:avLst/>
                <a:gdLst>
                  <a:gd name="T0" fmla="*/ 74 w 75"/>
                  <a:gd name="T1" fmla="*/ 0 h 42"/>
                  <a:gd name="T2" fmla="*/ 34 w 75"/>
                  <a:gd name="T3" fmla="*/ 23 h 42"/>
                  <a:gd name="T4" fmla="*/ 12 w 75"/>
                  <a:gd name="T5" fmla="*/ 36 h 42"/>
                  <a:gd name="T6" fmla="*/ 4 w 75"/>
                  <a:gd name="T7" fmla="*/ 40 h 42"/>
                  <a:gd name="T8" fmla="*/ 2 w 75"/>
                  <a:gd name="T9" fmla="*/ 40 h 42"/>
                  <a:gd name="T10" fmla="*/ 2 w 75"/>
                  <a:gd name="T11" fmla="*/ 40 h 42"/>
                  <a:gd name="T12" fmla="*/ 1 w 75"/>
                  <a:gd name="T13" fmla="*/ 41 h 42"/>
                  <a:gd name="T14" fmla="*/ 1 w 75"/>
                  <a:gd name="T15" fmla="*/ 41 h 42"/>
                  <a:gd name="T16" fmla="*/ 8 w 75"/>
                  <a:gd name="T17" fmla="*/ 38 h 42"/>
                  <a:gd name="T18" fmla="*/ 31 w 75"/>
                  <a:gd name="T19" fmla="*/ 26 h 42"/>
                  <a:gd name="T20" fmla="*/ 74 w 75"/>
                  <a:gd name="T21" fmla="*/ 0 h 42"/>
                  <a:gd name="T22" fmla="*/ 74 w 75"/>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42">
                    <a:moveTo>
                      <a:pt x="74" y="0"/>
                    </a:moveTo>
                    <a:cubicBezTo>
                      <a:pt x="60" y="8"/>
                      <a:pt x="47" y="15"/>
                      <a:pt x="34" y="23"/>
                    </a:cubicBezTo>
                    <a:cubicBezTo>
                      <a:pt x="26" y="27"/>
                      <a:pt x="19" y="31"/>
                      <a:pt x="12" y="36"/>
                    </a:cubicBezTo>
                    <a:cubicBezTo>
                      <a:pt x="9" y="37"/>
                      <a:pt x="7" y="38"/>
                      <a:pt x="4" y="40"/>
                    </a:cubicBezTo>
                    <a:cubicBezTo>
                      <a:pt x="3" y="40"/>
                      <a:pt x="0" y="42"/>
                      <a:pt x="2" y="40"/>
                    </a:cubicBezTo>
                    <a:cubicBezTo>
                      <a:pt x="3" y="40"/>
                      <a:pt x="2" y="40"/>
                      <a:pt x="2" y="40"/>
                    </a:cubicBezTo>
                    <a:cubicBezTo>
                      <a:pt x="2" y="40"/>
                      <a:pt x="1" y="41"/>
                      <a:pt x="1" y="41"/>
                    </a:cubicBezTo>
                    <a:cubicBezTo>
                      <a:pt x="1" y="41"/>
                      <a:pt x="1" y="41"/>
                      <a:pt x="1" y="41"/>
                    </a:cubicBezTo>
                    <a:cubicBezTo>
                      <a:pt x="3" y="42"/>
                      <a:pt x="7" y="39"/>
                      <a:pt x="8" y="38"/>
                    </a:cubicBezTo>
                    <a:cubicBezTo>
                      <a:pt x="16" y="34"/>
                      <a:pt x="23" y="30"/>
                      <a:pt x="31" y="26"/>
                    </a:cubicBezTo>
                    <a:cubicBezTo>
                      <a:pt x="45" y="17"/>
                      <a:pt x="60" y="9"/>
                      <a:pt x="74" y="0"/>
                    </a:cubicBezTo>
                    <a:cubicBezTo>
                      <a:pt x="75" y="0"/>
                      <a:pt x="74" y="0"/>
                      <a:pt x="7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0" name="îṥļîḑé-Freeform 680">
                <a:extLst>
                  <a:ext uri="{FF2B5EF4-FFF2-40B4-BE49-F238E27FC236}">
                    <a16:creationId xmlns:a16="http://schemas.microsoft.com/office/drawing/2014/main" id="{5E7914C6-A7D3-4F0D-81B6-CFEC3D37F9CD}"/>
                  </a:ext>
                </a:extLst>
              </p:cNvPr>
              <p:cNvSpPr>
                <a:spLocks/>
              </p:cNvSpPr>
              <p:nvPr/>
            </p:nvSpPr>
            <p:spPr bwMode="auto">
              <a:xfrm>
                <a:off x="3191" y="1103"/>
                <a:ext cx="1132" cy="449"/>
              </a:xfrm>
              <a:custGeom>
                <a:avLst/>
                <a:gdLst>
                  <a:gd name="T0" fmla="*/ 1026 w 1027"/>
                  <a:gd name="T1" fmla="*/ 392 h 408"/>
                  <a:gd name="T2" fmla="*/ 539 w 1027"/>
                  <a:gd name="T3" fmla="*/ 129 h 408"/>
                  <a:gd name="T4" fmla="*/ 538 w 1027"/>
                  <a:gd name="T5" fmla="*/ 81 h 408"/>
                  <a:gd name="T6" fmla="*/ 1004 w 1027"/>
                  <a:gd name="T7" fmla="*/ 343 h 408"/>
                  <a:gd name="T8" fmla="*/ 1005 w 1027"/>
                  <a:gd name="T9" fmla="*/ 342 h 408"/>
                  <a:gd name="T10" fmla="*/ 538 w 1027"/>
                  <a:gd name="T11" fmla="*/ 80 h 408"/>
                  <a:gd name="T12" fmla="*/ 537 w 1027"/>
                  <a:gd name="T13" fmla="*/ 76 h 408"/>
                  <a:gd name="T14" fmla="*/ 611 w 1027"/>
                  <a:gd name="T15" fmla="*/ 34 h 408"/>
                  <a:gd name="T16" fmla="*/ 611 w 1027"/>
                  <a:gd name="T17" fmla="*/ 33 h 408"/>
                  <a:gd name="T18" fmla="*/ 537 w 1027"/>
                  <a:gd name="T19" fmla="*/ 74 h 408"/>
                  <a:gd name="T20" fmla="*/ 536 w 1027"/>
                  <a:gd name="T21" fmla="*/ 0 h 408"/>
                  <a:gd name="T22" fmla="*/ 535 w 1027"/>
                  <a:gd name="T23" fmla="*/ 0 h 408"/>
                  <a:gd name="T24" fmla="*/ 536 w 1027"/>
                  <a:gd name="T25" fmla="*/ 75 h 408"/>
                  <a:gd name="T26" fmla="*/ 532 w 1027"/>
                  <a:gd name="T27" fmla="*/ 77 h 408"/>
                  <a:gd name="T28" fmla="*/ 481 w 1027"/>
                  <a:gd name="T29" fmla="*/ 52 h 408"/>
                  <a:gd name="T30" fmla="*/ 481 w 1027"/>
                  <a:gd name="T31" fmla="*/ 52 h 408"/>
                  <a:gd name="T32" fmla="*/ 531 w 1027"/>
                  <a:gd name="T33" fmla="*/ 78 h 408"/>
                  <a:gd name="T34" fmla="*/ 84 w 1027"/>
                  <a:gd name="T35" fmla="*/ 320 h 408"/>
                  <a:gd name="T36" fmla="*/ 82 w 1027"/>
                  <a:gd name="T37" fmla="*/ 237 h 408"/>
                  <a:gd name="T38" fmla="*/ 82 w 1027"/>
                  <a:gd name="T39" fmla="*/ 237 h 408"/>
                  <a:gd name="T40" fmla="*/ 83 w 1027"/>
                  <a:gd name="T41" fmla="*/ 320 h 408"/>
                  <a:gd name="T42" fmla="*/ 0 w 1027"/>
                  <a:gd name="T43" fmla="*/ 359 h 408"/>
                  <a:gd name="T44" fmla="*/ 0 w 1027"/>
                  <a:gd name="T45" fmla="*/ 359 h 408"/>
                  <a:gd name="T46" fmla="*/ 83 w 1027"/>
                  <a:gd name="T47" fmla="*/ 321 h 408"/>
                  <a:gd name="T48" fmla="*/ 85 w 1027"/>
                  <a:gd name="T49" fmla="*/ 407 h 408"/>
                  <a:gd name="T50" fmla="*/ 85 w 1027"/>
                  <a:gd name="T51" fmla="*/ 407 h 408"/>
                  <a:gd name="T52" fmla="*/ 84 w 1027"/>
                  <a:gd name="T53" fmla="*/ 321 h 408"/>
                  <a:gd name="T54" fmla="*/ 533 w 1027"/>
                  <a:gd name="T55" fmla="*/ 79 h 408"/>
                  <a:gd name="T56" fmla="*/ 537 w 1027"/>
                  <a:gd name="T57" fmla="*/ 81 h 408"/>
                  <a:gd name="T58" fmla="*/ 538 w 1027"/>
                  <a:gd name="T59" fmla="*/ 128 h 408"/>
                  <a:gd name="T60" fmla="*/ 516 w 1027"/>
                  <a:gd name="T61" fmla="*/ 117 h 408"/>
                  <a:gd name="T62" fmla="*/ 516 w 1027"/>
                  <a:gd name="T63" fmla="*/ 117 h 408"/>
                  <a:gd name="T64" fmla="*/ 538 w 1027"/>
                  <a:gd name="T65" fmla="*/ 129 h 408"/>
                  <a:gd name="T66" fmla="*/ 539 w 1027"/>
                  <a:gd name="T67" fmla="*/ 138 h 408"/>
                  <a:gd name="T68" fmla="*/ 539 w 1027"/>
                  <a:gd name="T69" fmla="*/ 139 h 408"/>
                  <a:gd name="T70" fmla="*/ 539 w 1027"/>
                  <a:gd name="T71" fmla="*/ 130 h 408"/>
                  <a:gd name="T72" fmla="*/ 1026 w 1027"/>
                  <a:gd name="T73" fmla="*/ 393 h 408"/>
                  <a:gd name="T74" fmla="*/ 1026 w 1027"/>
                  <a:gd name="T75" fmla="*/ 392 h 408"/>
                  <a:gd name="T76" fmla="*/ 534 w 1027"/>
                  <a:gd name="T77" fmla="*/ 78 h 408"/>
                  <a:gd name="T78" fmla="*/ 536 w 1027"/>
                  <a:gd name="T79" fmla="*/ 77 h 408"/>
                  <a:gd name="T80" fmla="*/ 537 w 1027"/>
                  <a:gd name="T81" fmla="*/ 80 h 408"/>
                  <a:gd name="T82" fmla="*/ 534 w 1027"/>
                  <a:gd name="T83" fmla="*/ 7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7" h="408">
                    <a:moveTo>
                      <a:pt x="1026" y="392"/>
                    </a:moveTo>
                    <a:cubicBezTo>
                      <a:pt x="865" y="302"/>
                      <a:pt x="704" y="212"/>
                      <a:pt x="539" y="129"/>
                    </a:cubicBezTo>
                    <a:cubicBezTo>
                      <a:pt x="539" y="113"/>
                      <a:pt x="538" y="97"/>
                      <a:pt x="538" y="81"/>
                    </a:cubicBezTo>
                    <a:cubicBezTo>
                      <a:pt x="696" y="164"/>
                      <a:pt x="849" y="255"/>
                      <a:pt x="1004" y="343"/>
                    </a:cubicBezTo>
                    <a:cubicBezTo>
                      <a:pt x="1005" y="343"/>
                      <a:pt x="1005" y="342"/>
                      <a:pt x="1005" y="342"/>
                    </a:cubicBezTo>
                    <a:cubicBezTo>
                      <a:pt x="851" y="251"/>
                      <a:pt x="697" y="161"/>
                      <a:pt x="538" y="80"/>
                    </a:cubicBezTo>
                    <a:cubicBezTo>
                      <a:pt x="538" y="79"/>
                      <a:pt x="537" y="77"/>
                      <a:pt x="537" y="76"/>
                    </a:cubicBezTo>
                    <a:cubicBezTo>
                      <a:pt x="562" y="62"/>
                      <a:pt x="587" y="48"/>
                      <a:pt x="611" y="34"/>
                    </a:cubicBezTo>
                    <a:cubicBezTo>
                      <a:pt x="611" y="34"/>
                      <a:pt x="611" y="33"/>
                      <a:pt x="611" y="33"/>
                    </a:cubicBezTo>
                    <a:cubicBezTo>
                      <a:pt x="586" y="47"/>
                      <a:pt x="562" y="61"/>
                      <a:pt x="537" y="74"/>
                    </a:cubicBezTo>
                    <a:cubicBezTo>
                      <a:pt x="537" y="50"/>
                      <a:pt x="536" y="25"/>
                      <a:pt x="536" y="0"/>
                    </a:cubicBezTo>
                    <a:cubicBezTo>
                      <a:pt x="536" y="0"/>
                      <a:pt x="535" y="0"/>
                      <a:pt x="535" y="0"/>
                    </a:cubicBezTo>
                    <a:cubicBezTo>
                      <a:pt x="535" y="25"/>
                      <a:pt x="536" y="50"/>
                      <a:pt x="536" y="75"/>
                    </a:cubicBezTo>
                    <a:cubicBezTo>
                      <a:pt x="535" y="76"/>
                      <a:pt x="534" y="77"/>
                      <a:pt x="532" y="77"/>
                    </a:cubicBezTo>
                    <a:cubicBezTo>
                      <a:pt x="515" y="69"/>
                      <a:pt x="498" y="60"/>
                      <a:pt x="481" y="52"/>
                    </a:cubicBezTo>
                    <a:cubicBezTo>
                      <a:pt x="480" y="51"/>
                      <a:pt x="480" y="52"/>
                      <a:pt x="481" y="52"/>
                    </a:cubicBezTo>
                    <a:cubicBezTo>
                      <a:pt x="498" y="60"/>
                      <a:pt x="514" y="69"/>
                      <a:pt x="531" y="78"/>
                    </a:cubicBezTo>
                    <a:cubicBezTo>
                      <a:pt x="384" y="161"/>
                      <a:pt x="237" y="246"/>
                      <a:pt x="84" y="320"/>
                    </a:cubicBezTo>
                    <a:cubicBezTo>
                      <a:pt x="83" y="292"/>
                      <a:pt x="83" y="265"/>
                      <a:pt x="82" y="237"/>
                    </a:cubicBezTo>
                    <a:cubicBezTo>
                      <a:pt x="82" y="237"/>
                      <a:pt x="81" y="237"/>
                      <a:pt x="82" y="237"/>
                    </a:cubicBezTo>
                    <a:cubicBezTo>
                      <a:pt x="82" y="265"/>
                      <a:pt x="83" y="292"/>
                      <a:pt x="83" y="320"/>
                    </a:cubicBezTo>
                    <a:cubicBezTo>
                      <a:pt x="55" y="333"/>
                      <a:pt x="28" y="346"/>
                      <a:pt x="0" y="359"/>
                    </a:cubicBezTo>
                    <a:cubicBezTo>
                      <a:pt x="0" y="359"/>
                      <a:pt x="0" y="359"/>
                      <a:pt x="0" y="359"/>
                    </a:cubicBezTo>
                    <a:cubicBezTo>
                      <a:pt x="28" y="347"/>
                      <a:pt x="56" y="334"/>
                      <a:pt x="83" y="321"/>
                    </a:cubicBezTo>
                    <a:cubicBezTo>
                      <a:pt x="83" y="350"/>
                      <a:pt x="84" y="378"/>
                      <a:pt x="85" y="407"/>
                    </a:cubicBezTo>
                    <a:cubicBezTo>
                      <a:pt x="85" y="408"/>
                      <a:pt x="85" y="408"/>
                      <a:pt x="85" y="407"/>
                    </a:cubicBezTo>
                    <a:cubicBezTo>
                      <a:pt x="85" y="378"/>
                      <a:pt x="84" y="349"/>
                      <a:pt x="84" y="321"/>
                    </a:cubicBezTo>
                    <a:cubicBezTo>
                      <a:pt x="237" y="247"/>
                      <a:pt x="385" y="163"/>
                      <a:pt x="533" y="79"/>
                    </a:cubicBezTo>
                    <a:cubicBezTo>
                      <a:pt x="534" y="79"/>
                      <a:pt x="535" y="80"/>
                      <a:pt x="537" y="81"/>
                    </a:cubicBezTo>
                    <a:cubicBezTo>
                      <a:pt x="537" y="97"/>
                      <a:pt x="538" y="112"/>
                      <a:pt x="538" y="128"/>
                    </a:cubicBezTo>
                    <a:cubicBezTo>
                      <a:pt x="531" y="124"/>
                      <a:pt x="523" y="120"/>
                      <a:pt x="516" y="117"/>
                    </a:cubicBezTo>
                    <a:cubicBezTo>
                      <a:pt x="515" y="117"/>
                      <a:pt x="515" y="117"/>
                      <a:pt x="516" y="117"/>
                    </a:cubicBezTo>
                    <a:cubicBezTo>
                      <a:pt x="523" y="121"/>
                      <a:pt x="531" y="125"/>
                      <a:pt x="538" y="129"/>
                    </a:cubicBezTo>
                    <a:cubicBezTo>
                      <a:pt x="538" y="132"/>
                      <a:pt x="538" y="135"/>
                      <a:pt x="539" y="138"/>
                    </a:cubicBezTo>
                    <a:cubicBezTo>
                      <a:pt x="539" y="139"/>
                      <a:pt x="540" y="139"/>
                      <a:pt x="539" y="139"/>
                    </a:cubicBezTo>
                    <a:cubicBezTo>
                      <a:pt x="539" y="136"/>
                      <a:pt x="539" y="133"/>
                      <a:pt x="539" y="130"/>
                    </a:cubicBezTo>
                    <a:cubicBezTo>
                      <a:pt x="702" y="216"/>
                      <a:pt x="864" y="305"/>
                      <a:pt x="1026" y="393"/>
                    </a:cubicBezTo>
                    <a:cubicBezTo>
                      <a:pt x="1027" y="393"/>
                      <a:pt x="1027" y="392"/>
                      <a:pt x="1026" y="392"/>
                    </a:cubicBezTo>
                    <a:close/>
                    <a:moveTo>
                      <a:pt x="534" y="78"/>
                    </a:moveTo>
                    <a:cubicBezTo>
                      <a:pt x="535" y="78"/>
                      <a:pt x="536" y="77"/>
                      <a:pt x="536" y="77"/>
                    </a:cubicBezTo>
                    <a:cubicBezTo>
                      <a:pt x="537" y="78"/>
                      <a:pt x="537" y="79"/>
                      <a:pt x="537" y="80"/>
                    </a:cubicBezTo>
                    <a:cubicBezTo>
                      <a:pt x="536" y="79"/>
                      <a:pt x="535" y="79"/>
                      <a:pt x="534"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1" name="îṥļîḑé-Freeform 681">
                <a:extLst>
                  <a:ext uri="{FF2B5EF4-FFF2-40B4-BE49-F238E27FC236}">
                    <a16:creationId xmlns:a16="http://schemas.microsoft.com/office/drawing/2014/main" id="{9BB88562-24EB-47AD-9A27-BE37C42F0EDF}"/>
                  </a:ext>
                </a:extLst>
              </p:cNvPr>
              <p:cNvSpPr>
                <a:spLocks/>
              </p:cNvSpPr>
              <p:nvPr/>
            </p:nvSpPr>
            <p:spPr bwMode="auto">
              <a:xfrm>
                <a:off x="4154" y="1681"/>
                <a:ext cx="277" cy="157"/>
              </a:xfrm>
              <a:custGeom>
                <a:avLst/>
                <a:gdLst>
                  <a:gd name="T0" fmla="*/ 251 w 251"/>
                  <a:gd name="T1" fmla="*/ 89 h 143"/>
                  <a:gd name="T2" fmla="*/ 229 w 251"/>
                  <a:gd name="T3" fmla="*/ 83 h 143"/>
                  <a:gd name="T4" fmla="*/ 228 w 251"/>
                  <a:gd name="T5" fmla="*/ 1 h 143"/>
                  <a:gd name="T6" fmla="*/ 227 w 251"/>
                  <a:gd name="T7" fmla="*/ 1 h 143"/>
                  <a:gd name="T8" fmla="*/ 228 w 251"/>
                  <a:gd name="T9" fmla="*/ 83 h 143"/>
                  <a:gd name="T10" fmla="*/ 0 w 251"/>
                  <a:gd name="T11" fmla="*/ 2 h 143"/>
                  <a:gd name="T12" fmla="*/ 0 w 251"/>
                  <a:gd name="T13" fmla="*/ 3 h 143"/>
                  <a:gd name="T14" fmla="*/ 228 w 251"/>
                  <a:gd name="T15" fmla="*/ 84 h 143"/>
                  <a:gd name="T16" fmla="*/ 227 w 251"/>
                  <a:gd name="T17" fmla="*/ 142 h 143"/>
                  <a:gd name="T18" fmla="*/ 228 w 251"/>
                  <a:gd name="T19" fmla="*/ 143 h 143"/>
                  <a:gd name="T20" fmla="*/ 229 w 251"/>
                  <a:gd name="T21" fmla="*/ 84 h 143"/>
                  <a:gd name="T22" fmla="*/ 251 w 251"/>
                  <a:gd name="T23" fmla="*/ 89 h 143"/>
                  <a:gd name="T24" fmla="*/ 251 w 251"/>
                  <a:gd name="T25" fmla="*/ 8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1" h="143">
                    <a:moveTo>
                      <a:pt x="251" y="89"/>
                    </a:moveTo>
                    <a:cubicBezTo>
                      <a:pt x="243" y="87"/>
                      <a:pt x="236" y="85"/>
                      <a:pt x="229" y="83"/>
                    </a:cubicBezTo>
                    <a:cubicBezTo>
                      <a:pt x="229" y="56"/>
                      <a:pt x="229" y="28"/>
                      <a:pt x="228" y="1"/>
                    </a:cubicBezTo>
                    <a:cubicBezTo>
                      <a:pt x="228" y="0"/>
                      <a:pt x="227" y="0"/>
                      <a:pt x="227" y="1"/>
                    </a:cubicBezTo>
                    <a:cubicBezTo>
                      <a:pt x="228" y="28"/>
                      <a:pt x="228" y="56"/>
                      <a:pt x="228" y="83"/>
                    </a:cubicBezTo>
                    <a:cubicBezTo>
                      <a:pt x="150" y="62"/>
                      <a:pt x="77" y="27"/>
                      <a:pt x="0" y="2"/>
                    </a:cubicBezTo>
                    <a:cubicBezTo>
                      <a:pt x="0" y="2"/>
                      <a:pt x="0" y="2"/>
                      <a:pt x="0" y="3"/>
                    </a:cubicBezTo>
                    <a:cubicBezTo>
                      <a:pt x="77" y="27"/>
                      <a:pt x="150" y="64"/>
                      <a:pt x="228" y="84"/>
                    </a:cubicBezTo>
                    <a:cubicBezTo>
                      <a:pt x="228" y="104"/>
                      <a:pt x="228" y="123"/>
                      <a:pt x="227" y="142"/>
                    </a:cubicBezTo>
                    <a:cubicBezTo>
                      <a:pt x="227" y="143"/>
                      <a:pt x="228" y="143"/>
                      <a:pt x="228" y="143"/>
                    </a:cubicBezTo>
                    <a:cubicBezTo>
                      <a:pt x="229" y="123"/>
                      <a:pt x="229" y="104"/>
                      <a:pt x="229" y="84"/>
                    </a:cubicBezTo>
                    <a:cubicBezTo>
                      <a:pt x="236" y="86"/>
                      <a:pt x="243" y="88"/>
                      <a:pt x="251" y="89"/>
                    </a:cubicBezTo>
                    <a:cubicBezTo>
                      <a:pt x="251" y="90"/>
                      <a:pt x="251" y="89"/>
                      <a:pt x="251" y="8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2" name="îṥļîḑé-Freeform 682">
                <a:extLst>
                  <a:ext uri="{FF2B5EF4-FFF2-40B4-BE49-F238E27FC236}">
                    <a16:creationId xmlns:a16="http://schemas.microsoft.com/office/drawing/2014/main" id="{22B20F46-38EB-45F3-90BF-37407CE36140}"/>
                  </a:ext>
                </a:extLst>
              </p:cNvPr>
              <p:cNvSpPr>
                <a:spLocks/>
              </p:cNvSpPr>
              <p:nvPr/>
            </p:nvSpPr>
            <p:spPr bwMode="auto">
              <a:xfrm>
                <a:off x="2773" y="2556"/>
                <a:ext cx="29" cy="229"/>
              </a:xfrm>
              <a:custGeom>
                <a:avLst/>
                <a:gdLst>
                  <a:gd name="T0" fmla="*/ 14 w 26"/>
                  <a:gd name="T1" fmla="*/ 0 h 209"/>
                  <a:gd name="T2" fmla="*/ 13 w 26"/>
                  <a:gd name="T3" fmla="*/ 0 h 209"/>
                  <a:gd name="T4" fmla="*/ 10 w 26"/>
                  <a:gd name="T5" fmla="*/ 97 h 209"/>
                  <a:gd name="T6" fmla="*/ 25 w 26"/>
                  <a:gd name="T7" fmla="*/ 209 h 209"/>
                  <a:gd name="T8" fmla="*/ 26 w 26"/>
                  <a:gd name="T9" fmla="*/ 209 h 209"/>
                  <a:gd name="T10" fmla="*/ 14 w 26"/>
                  <a:gd name="T11" fmla="*/ 0 h 209"/>
                </a:gdLst>
                <a:ahLst/>
                <a:cxnLst>
                  <a:cxn ang="0">
                    <a:pos x="T0" y="T1"/>
                  </a:cxn>
                  <a:cxn ang="0">
                    <a:pos x="T2" y="T3"/>
                  </a:cxn>
                  <a:cxn ang="0">
                    <a:pos x="T4" y="T5"/>
                  </a:cxn>
                  <a:cxn ang="0">
                    <a:pos x="T6" y="T7"/>
                  </a:cxn>
                  <a:cxn ang="0">
                    <a:pos x="T8" y="T9"/>
                  </a:cxn>
                  <a:cxn ang="0">
                    <a:pos x="T10" y="T11"/>
                  </a:cxn>
                </a:cxnLst>
                <a:rect l="0" t="0" r="r" b="b"/>
                <a:pathLst>
                  <a:path w="26" h="209">
                    <a:moveTo>
                      <a:pt x="14" y="0"/>
                    </a:moveTo>
                    <a:cubicBezTo>
                      <a:pt x="14" y="0"/>
                      <a:pt x="13" y="0"/>
                      <a:pt x="13" y="0"/>
                    </a:cubicBezTo>
                    <a:cubicBezTo>
                      <a:pt x="6" y="32"/>
                      <a:pt x="8" y="65"/>
                      <a:pt x="10" y="97"/>
                    </a:cubicBezTo>
                    <a:cubicBezTo>
                      <a:pt x="14" y="134"/>
                      <a:pt x="20" y="171"/>
                      <a:pt x="25" y="209"/>
                    </a:cubicBezTo>
                    <a:cubicBezTo>
                      <a:pt x="25" y="209"/>
                      <a:pt x="26" y="209"/>
                      <a:pt x="26" y="209"/>
                    </a:cubicBezTo>
                    <a:cubicBezTo>
                      <a:pt x="17" y="140"/>
                      <a:pt x="0" y="69"/>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3" name="îṥļîḑé-Freeform 683">
                <a:extLst>
                  <a:ext uri="{FF2B5EF4-FFF2-40B4-BE49-F238E27FC236}">
                    <a16:creationId xmlns:a16="http://schemas.microsoft.com/office/drawing/2014/main" id="{BC88695B-9750-4FA4-B9F6-43F01FC8C4F5}"/>
                  </a:ext>
                </a:extLst>
              </p:cNvPr>
              <p:cNvSpPr>
                <a:spLocks/>
              </p:cNvSpPr>
              <p:nvPr/>
            </p:nvSpPr>
            <p:spPr bwMode="auto">
              <a:xfrm>
                <a:off x="3086" y="2743"/>
                <a:ext cx="2" cy="89"/>
              </a:xfrm>
              <a:custGeom>
                <a:avLst/>
                <a:gdLst>
                  <a:gd name="T0" fmla="*/ 1 w 2"/>
                  <a:gd name="T1" fmla="*/ 0 h 81"/>
                  <a:gd name="T2" fmla="*/ 0 w 2"/>
                  <a:gd name="T3" fmla="*/ 80 h 81"/>
                  <a:gd name="T4" fmla="*/ 0 w 2"/>
                  <a:gd name="T5" fmla="*/ 80 h 81"/>
                  <a:gd name="T6" fmla="*/ 2 w 2"/>
                  <a:gd name="T7" fmla="*/ 0 h 81"/>
                  <a:gd name="T8" fmla="*/ 1 w 2"/>
                  <a:gd name="T9" fmla="*/ 0 h 81"/>
                </a:gdLst>
                <a:ahLst/>
                <a:cxnLst>
                  <a:cxn ang="0">
                    <a:pos x="T0" y="T1"/>
                  </a:cxn>
                  <a:cxn ang="0">
                    <a:pos x="T2" y="T3"/>
                  </a:cxn>
                  <a:cxn ang="0">
                    <a:pos x="T4" y="T5"/>
                  </a:cxn>
                  <a:cxn ang="0">
                    <a:pos x="T6" y="T7"/>
                  </a:cxn>
                  <a:cxn ang="0">
                    <a:pos x="T8" y="T9"/>
                  </a:cxn>
                </a:cxnLst>
                <a:rect l="0" t="0" r="r" b="b"/>
                <a:pathLst>
                  <a:path w="2" h="81">
                    <a:moveTo>
                      <a:pt x="1" y="0"/>
                    </a:moveTo>
                    <a:cubicBezTo>
                      <a:pt x="0" y="27"/>
                      <a:pt x="0" y="54"/>
                      <a:pt x="0" y="80"/>
                    </a:cubicBezTo>
                    <a:cubicBezTo>
                      <a:pt x="0" y="81"/>
                      <a:pt x="0" y="81"/>
                      <a:pt x="0" y="80"/>
                    </a:cubicBezTo>
                    <a:cubicBezTo>
                      <a:pt x="0" y="54"/>
                      <a:pt x="0" y="27"/>
                      <a:pt x="2" y="0"/>
                    </a:cubicBezTo>
                    <a:cubicBezTo>
                      <a:pt x="2"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4" name="îṥļîḑé-Freeform 684">
                <a:extLst>
                  <a:ext uri="{FF2B5EF4-FFF2-40B4-BE49-F238E27FC236}">
                    <a16:creationId xmlns:a16="http://schemas.microsoft.com/office/drawing/2014/main" id="{4F782DE0-2E65-4F7F-99C4-10A0FD1C37E7}"/>
                  </a:ext>
                </a:extLst>
              </p:cNvPr>
              <p:cNvSpPr>
                <a:spLocks/>
              </p:cNvSpPr>
              <p:nvPr/>
            </p:nvSpPr>
            <p:spPr bwMode="auto">
              <a:xfrm>
                <a:off x="3138" y="2526"/>
                <a:ext cx="8" cy="184"/>
              </a:xfrm>
              <a:custGeom>
                <a:avLst/>
                <a:gdLst>
                  <a:gd name="T0" fmla="*/ 6 w 7"/>
                  <a:gd name="T1" fmla="*/ 0 h 167"/>
                  <a:gd name="T2" fmla="*/ 1 w 7"/>
                  <a:gd name="T3" fmla="*/ 167 h 167"/>
                  <a:gd name="T4" fmla="*/ 1 w 7"/>
                  <a:gd name="T5" fmla="*/ 167 h 167"/>
                  <a:gd name="T6" fmla="*/ 7 w 7"/>
                  <a:gd name="T7" fmla="*/ 1 h 167"/>
                  <a:gd name="T8" fmla="*/ 6 w 7"/>
                  <a:gd name="T9" fmla="*/ 0 h 167"/>
                </a:gdLst>
                <a:ahLst/>
                <a:cxnLst>
                  <a:cxn ang="0">
                    <a:pos x="T0" y="T1"/>
                  </a:cxn>
                  <a:cxn ang="0">
                    <a:pos x="T2" y="T3"/>
                  </a:cxn>
                  <a:cxn ang="0">
                    <a:pos x="T4" y="T5"/>
                  </a:cxn>
                  <a:cxn ang="0">
                    <a:pos x="T6" y="T7"/>
                  </a:cxn>
                  <a:cxn ang="0">
                    <a:pos x="T8" y="T9"/>
                  </a:cxn>
                </a:cxnLst>
                <a:rect l="0" t="0" r="r" b="b"/>
                <a:pathLst>
                  <a:path w="7" h="167">
                    <a:moveTo>
                      <a:pt x="6" y="0"/>
                    </a:moveTo>
                    <a:cubicBezTo>
                      <a:pt x="2" y="56"/>
                      <a:pt x="0" y="112"/>
                      <a:pt x="1" y="167"/>
                    </a:cubicBezTo>
                    <a:cubicBezTo>
                      <a:pt x="1" y="167"/>
                      <a:pt x="1" y="167"/>
                      <a:pt x="1" y="167"/>
                    </a:cubicBezTo>
                    <a:cubicBezTo>
                      <a:pt x="3" y="112"/>
                      <a:pt x="4" y="56"/>
                      <a:pt x="7" y="1"/>
                    </a:cubicBezTo>
                    <a:cubicBezTo>
                      <a:pt x="7" y="0"/>
                      <a:pt x="6"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5" name="íṡľíḍè-Freeform 685">
                <a:extLst>
                  <a:ext uri="{FF2B5EF4-FFF2-40B4-BE49-F238E27FC236}">
                    <a16:creationId xmlns:a16="http://schemas.microsoft.com/office/drawing/2014/main" id="{C052D99A-67D2-4543-BB95-BEB8AABEC1F0}"/>
                  </a:ext>
                </a:extLst>
              </p:cNvPr>
              <p:cNvSpPr>
                <a:spLocks/>
              </p:cNvSpPr>
              <p:nvPr/>
            </p:nvSpPr>
            <p:spPr bwMode="auto">
              <a:xfrm>
                <a:off x="3450" y="2197"/>
                <a:ext cx="51" cy="467"/>
              </a:xfrm>
              <a:custGeom>
                <a:avLst/>
                <a:gdLst>
                  <a:gd name="T0" fmla="*/ 46 w 46"/>
                  <a:gd name="T1" fmla="*/ 379 h 425"/>
                  <a:gd name="T2" fmla="*/ 10 w 46"/>
                  <a:gd name="T3" fmla="*/ 330 h 425"/>
                  <a:gd name="T4" fmla="*/ 9 w 46"/>
                  <a:gd name="T5" fmla="*/ 1 h 425"/>
                  <a:gd name="T6" fmla="*/ 8 w 46"/>
                  <a:gd name="T7" fmla="*/ 1 h 425"/>
                  <a:gd name="T8" fmla="*/ 9 w 46"/>
                  <a:gd name="T9" fmla="*/ 327 h 425"/>
                  <a:gd name="T10" fmla="*/ 8 w 46"/>
                  <a:gd name="T11" fmla="*/ 328 h 425"/>
                  <a:gd name="T12" fmla="*/ 9 w 46"/>
                  <a:gd name="T13" fmla="*/ 328 h 425"/>
                  <a:gd name="T14" fmla="*/ 9 w 46"/>
                  <a:gd name="T15" fmla="*/ 340 h 425"/>
                  <a:gd name="T16" fmla="*/ 9 w 46"/>
                  <a:gd name="T17" fmla="*/ 339 h 425"/>
                  <a:gd name="T18" fmla="*/ 8 w 46"/>
                  <a:gd name="T19" fmla="*/ 339 h 425"/>
                  <a:gd name="T20" fmla="*/ 9 w 46"/>
                  <a:gd name="T21" fmla="*/ 340 h 425"/>
                  <a:gd name="T22" fmla="*/ 9 w 46"/>
                  <a:gd name="T23" fmla="*/ 359 h 425"/>
                  <a:gd name="T24" fmla="*/ 6 w 46"/>
                  <a:gd name="T25" fmla="*/ 354 h 425"/>
                  <a:gd name="T26" fmla="*/ 5 w 46"/>
                  <a:gd name="T27" fmla="*/ 355 h 425"/>
                  <a:gd name="T28" fmla="*/ 9 w 46"/>
                  <a:gd name="T29" fmla="*/ 360 h 425"/>
                  <a:gd name="T30" fmla="*/ 10 w 46"/>
                  <a:gd name="T31" fmla="*/ 425 h 425"/>
                  <a:gd name="T32" fmla="*/ 10 w 46"/>
                  <a:gd name="T33" fmla="*/ 425 h 425"/>
                  <a:gd name="T34" fmla="*/ 11 w 46"/>
                  <a:gd name="T35" fmla="*/ 361 h 425"/>
                  <a:gd name="T36" fmla="*/ 38 w 46"/>
                  <a:gd name="T37" fmla="*/ 395 h 425"/>
                  <a:gd name="T38" fmla="*/ 39 w 46"/>
                  <a:gd name="T39" fmla="*/ 394 h 425"/>
                  <a:gd name="T40" fmla="*/ 11 w 46"/>
                  <a:gd name="T41" fmla="*/ 360 h 425"/>
                  <a:gd name="T42" fmla="*/ 11 w 46"/>
                  <a:gd name="T43" fmla="*/ 343 h 425"/>
                  <a:gd name="T44" fmla="*/ 38 w 46"/>
                  <a:gd name="T45" fmla="*/ 383 h 425"/>
                  <a:gd name="T46" fmla="*/ 39 w 46"/>
                  <a:gd name="T47" fmla="*/ 383 h 425"/>
                  <a:gd name="T48" fmla="*/ 11 w 46"/>
                  <a:gd name="T49" fmla="*/ 342 h 425"/>
                  <a:gd name="T50" fmla="*/ 10 w 46"/>
                  <a:gd name="T51" fmla="*/ 331 h 425"/>
                  <a:gd name="T52" fmla="*/ 45 w 46"/>
                  <a:gd name="T53" fmla="*/ 380 h 425"/>
                  <a:gd name="T54" fmla="*/ 46 w 46"/>
                  <a:gd name="T55" fmla="*/ 379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425">
                    <a:moveTo>
                      <a:pt x="46" y="379"/>
                    </a:moveTo>
                    <a:cubicBezTo>
                      <a:pt x="34" y="363"/>
                      <a:pt x="22" y="346"/>
                      <a:pt x="10" y="330"/>
                    </a:cubicBezTo>
                    <a:cubicBezTo>
                      <a:pt x="9" y="220"/>
                      <a:pt x="2" y="111"/>
                      <a:pt x="9" y="1"/>
                    </a:cubicBezTo>
                    <a:cubicBezTo>
                      <a:pt x="9" y="0"/>
                      <a:pt x="8" y="0"/>
                      <a:pt x="8" y="1"/>
                    </a:cubicBezTo>
                    <a:cubicBezTo>
                      <a:pt x="0" y="109"/>
                      <a:pt x="6" y="218"/>
                      <a:pt x="9" y="327"/>
                    </a:cubicBezTo>
                    <a:cubicBezTo>
                      <a:pt x="8" y="327"/>
                      <a:pt x="8" y="328"/>
                      <a:pt x="8" y="328"/>
                    </a:cubicBezTo>
                    <a:cubicBezTo>
                      <a:pt x="9" y="328"/>
                      <a:pt x="9" y="328"/>
                      <a:pt x="9" y="328"/>
                    </a:cubicBezTo>
                    <a:cubicBezTo>
                      <a:pt x="9" y="332"/>
                      <a:pt x="9" y="336"/>
                      <a:pt x="9" y="340"/>
                    </a:cubicBezTo>
                    <a:cubicBezTo>
                      <a:pt x="9" y="340"/>
                      <a:pt x="9" y="339"/>
                      <a:pt x="9" y="339"/>
                    </a:cubicBezTo>
                    <a:cubicBezTo>
                      <a:pt x="9" y="339"/>
                      <a:pt x="8" y="339"/>
                      <a:pt x="8" y="339"/>
                    </a:cubicBezTo>
                    <a:cubicBezTo>
                      <a:pt x="9" y="340"/>
                      <a:pt x="9" y="340"/>
                      <a:pt x="9" y="340"/>
                    </a:cubicBezTo>
                    <a:cubicBezTo>
                      <a:pt x="9" y="347"/>
                      <a:pt x="9" y="353"/>
                      <a:pt x="9" y="359"/>
                    </a:cubicBezTo>
                    <a:cubicBezTo>
                      <a:pt x="8" y="357"/>
                      <a:pt x="7" y="356"/>
                      <a:pt x="6" y="354"/>
                    </a:cubicBezTo>
                    <a:cubicBezTo>
                      <a:pt x="5" y="354"/>
                      <a:pt x="5" y="354"/>
                      <a:pt x="5" y="355"/>
                    </a:cubicBezTo>
                    <a:cubicBezTo>
                      <a:pt x="7" y="356"/>
                      <a:pt x="8" y="358"/>
                      <a:pt x="9" y="360"/>
                    </a:cubicBezTo>
                    <a:cubicBezTo>
                      <a:pt x="10" y="381"/>
                      <a:pt x="10" y="403"/>
                      <a:pt x="10" y="425"/>
                    </a:cubicBezTo>
                    <a:cubicBezTo>
                      <a:pt x="10" y="425"/>
                      <a:pt x="10" y="425"/>
                      <a:pt x="10" y="425"/>
                    </a:cubicBezTo>
                    <a:cubicBezTo>
                      <a:pt x="11" y="403"/>
                      <a:pt x="11" y="382"/>
                      <a:pt x="11" y="361"/>
                    </a:cubicBezTo>
                    <a:cubicBezTo>
                      <a:pt x="20" y="372"/>
                      <a:pt x="29" y="384"/>
                      <a:pt x="38" y="395"/>
                    </a:cubicBezTo>
                    <a:cubicBezTo>
                      <a:pt x="39" y="395"/>
                      <a:pt x="39" y="395"/>
                      <a:pt x="39" y="394"/>
                    </a:cubicBezTo>
                    <a:cubicBezTo>
                      <a:pt x="29" y="383"/>
                      <a:pt x="20" y="372"/>
                      <a:pt x="11" y="360"/>
                    </a:cubicBezTo>
                    <a:cubicBezTo>
                      <a:pt x="11" y="355"/>
                      <a:pt x="11" y="349"/>
                      <a:pt x="11" y="343"/>
                    </a:cubicBezTo>
                    <a:cubicBezTo>
                      <a:pt x="19" y="357"/>
                      <a:pt x="28" y="371"/>
                      <a:pt x="38" y="383"/>
                    </a:cubicBezTo>
                    <a:cubicBezTo>
                      <a:pt x="39" y="383"/>
                      <a:pt x="39" y="383"/>
                      <a:pt x="39" y="383"/>
                    </a:cubicBezTo>
                    <a:cubicBezTo>
                      <a:pt x="28" y="370"/>
                      <a:pt x="19" y="356"/>
                      <a:pt x="11" y="342"/>
                    </a:cubicBezTo>
                    <a:cubicBezTo>
                      <a:pt x="10" y="338"/>
                      <a:pt x="10" y="334"/>
                      <a:pt x="10" y="331"/>
                    </a:cubicBezTo>
                    <a:cubicBezTo>
                      <a:pt x="22" y="347"/>
                      <a:pt x="34" y="363"/>
                      <a:pt x="45" y="380"/>
                    </a:cubicBezTo>
                    <a:cubicBezTo>
                      <a:pt x="45" y="380"/>
                      <a:pt x="46" y="380"/>
                      <a:pt x="46" y="3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6" name="íṡľíḍè-Freeform 686">
                <a:extLst>
                  <a:ext uri="{FF2B5EF4-FFF2-40B4-BE49-F238E27FC236}">
                    <a16:creationId xmlns:a16="http://schemas.microsoft.com/office/drawing/2014/main" id="{5EDE292F-B3D5-4439-B46D-0CA09D954B32}"/>
                  </a:ext>
                </a:extLst>
              </p:cNvPr>
              <p:cNvSpPr>
                <a:spLocks/>
              </p:cNvSpPr>
              <p:nvPr/>
            </p:nvSpPr>
            <p:spPr bwMode="auto">
              <a:xfrm>
                <a:off x="3137" y="2179"/>
                <a:ext cx="10" cy="142"/>
              </a:xfrm>
              <a:custGeom>
                <a:avLst/>
                <a:gdLst>
                  <a:gd name="T0" fmla="*/ 9 w 9"/>
                  <a:gd name="T1" fmla="*/ 0 h 129"/>
                  <a:gd name="T2" fmla="*/ 0 w 9"/>
                  <a:gd name="T3" fmla="*/ 128 h 129"/>
                  <a:gd name="T4" fmla="*/ 1 w 9"/>
                  <a:gd name="T5" fmla="*/ 129 h 129"/>
                  <a:gd name="T6" fmla="*/ 9 w 9"/>
                  <a:gd name="T7" fmla="*/ 0 h 129"/>
                  <a:gd name="T8" fmla="*/ 9 w 9"/>
                  <a:gd name="T9" fmla="*/ 0 h 129"/>
                </a:gdLst>
                <a:ahLst/>
                <a:cxnLst>
                  <a:cxn ang="0">
                    <a:pos x="T0" y="T1"/>
                  </a:cxn>
                  <a:cxn ang="0">
                    <a:pos x="T2" y="T3"/>
                  </a:cxn>
                  <a:cxn ang="0">
                    <a:pos x="T4" y="T5"/>
                  </a:cxn>
                  <a:cxn ang="0">
                    <a:pos x="T6" y="T7"/>
                  </a:cxn>
                  <a:cxn ang="0">
                    <a:pos x="T8" y="T9"/>
                  </a:cxn>
                </a:cxnLst>
                <a:rect l="0" t="0" r="r" b="b"/>
                <a:pathLst>
                  <a:path w="9" h="129">
                    <a:moveTo>
                      <a:pt x="9" y="0"/>
                    </a:moveTo>
                    <a:cubicBezTo>
                      <a:pt x="6" y="43"/>
                      <a:pt x="3" y="86"/>
                      <a:pt x="0" y="128"/>
                    </a:cubicBezTo>
                    <a:cubicBezTo>
                      <a:pt x="0" y="129"/>
                      <a:pt x="1" y="129"/>
                      <a:pt x="1" y="129"/>
                    </a:cubicBezTo>
                    <a:cubicBezTo>
                      <a:pt x="5" y="86"/>
                      <a:pt x="8" y="43"/>
                      <a:pt x="9" y="0"/>
                    </a:cubicBezTo>
                    <a:cubicBezTo>
                      <a:pt x="9" y="0"/>
                      <a:pt x="9" y="0"/>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7" name="íṡľíḍè-Freeform 687">
                <a:extLst>
                  <a:ext uri="{FF2B5EF4-FFF2-40B4-BE49-F238E27FC236}">
                    <a16:creationId xmlns:a16="http://schemas.microsoft.com/office/drawing/2014/main" id="{90D266F6-2552-41B8-99DE-4EB7FF90F777}"/>
                  </a:ext>
                </a:extLst>
              </p:cNvPr>
              <p:cNvSpPr>
                <a:spLocks/>
              </p:cNvSpPr>
              <p:nvPr/>
            </p:nvSpPr>
            <p:spPr bwMode="auto">
              <a:xfrm>
                <a:off x="3149" y="2186"/>
                <a:ext cx="6" cy="128"/>
              </a:xfrm>
              <a:custGeom>
                <a:avLst/>
                <a:gdLst>
                  <a:gd name="T0" fmla="*/ 4 w 5"/>
                  <a:gd name="T1" fmla="*/ 1 h 116"/>
                  <a:gd name="T2" fmla="*/ 1 w 5"/>
                  <a:gd name="T3" fmla="*/ 116 h 116"/>
                  <a:gd name="T4" fmla="*/ 2 w 5"/>
                  <a:gd name="T5" fmla="*/ 116 h 116"/>
                  <a:gd name="T6" fmla="*/ 5 w 5"/>
                  <a:gd name="T7" fmla="*/ 1 h 116"/>
                  <a:gd name="T8" fmla="*/ 4 w 5"/>
                  <a:gd name="T9" fmla="*/ 1 h 116"/>
                </a:gdLst>
                <a:ahLst/>
                <a:cxnLst>
                  <a:cxn ang="0">
                    <a:pos x="T0" y="T1"/>
                  </a:cxn>
                  <a:cxn ang="0">
                    <a:pos x="T2" y="T3"/>
                  </a:cxn>
                  <a:cxn ang="0">
                    <a:pos x="T4" y="T5"/>
                  </a:cxn>
                  <a:cxn ang="0">
                    <a:pos x="T6" y="T7"/>
                  </a:cxn>
                  <a:cxn ang="0">
                    <a:pos x="T8" y="T9"/>
                  </a:cxn>
                </a:cxnLst>
                <a:rect l="0" t="0" r="r" b="b"/>
                <a:pathLst>
                  <a:path w="5" h="116">
                    <a:moveTo>
                      <a:pt x="4" y="1"/>
                    </a:moveTo>
                    <a:cubicBezTo>
                      <a:pt x="2" y="39"/>
                      <a:pt x="0" y="77"/>
                      <a:pt x="1" y="116"/>
                    </a:cubicBezTo>
                    <a:cubicBezTo>
                      <a:pt x="1" y="116"/>
                      <a:pt x="2" y="116"/>
                      <a:pt x="2" y="116"/>
                    </a:cubicBezTo>
                    <a:cubicBezTo>
                      <a:pt x="2" y="77"/>
                      <a:pt x="3" y="39"/>
                      <a:pt x="5" y="1"/>
                    </a:cubicBezTo>
                    <a:cubicBezTo>
                      <a:pt x="5"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8" name="íṡľíḍè-Freeform 688">
                <a:extLst>
                  <a:ext uri="{FF2B5EF4-FFF2-40B4-BE49-F238E27FC236}">
                    <a16:creationId xmlns:a16="http://schemas.microsoft.com/office/drawing/2014/main" id="{7070B2EE-10D8-44A6-880A-012D82D44108}"/>
                  </a:ext>
                </a:extLst>
              </p:cNvPr>
              <p:cNvSpPr>
                <a:spLocks/>
              </p:cNvSpPr>
              <p:nvPr/>
            </p:nvSpPr>
            <p:spPr bwMode="auto">
              <a:xfrm>
                <a:off x="3157" y="2183"/>
                <a:ext cx="6" cy="127"/>
              </a:xfrm>
              <a:custGeom>
                <a:avLst/>
                <a:gdLst>
                  <a:gd name="T0" fmla="*/ 6 w 6"/>
                  <a:gd name="T1" fmla="*/ 0 h 116"/>
                  <a:gd name="T2" fmla="*/ 4 w 6"/>
                  <a:gd name="T3" fmla="*/ 115 h 116"/>
                  <a:gd name="T4" fmla="*/ 5 w 6"/>
                  <a:gd name="T5" fmla="*/ 116 h 116"/>
                  <a:gd name="T6" fmla="*/ 6 w 6"/>
                  <a:gd name="T7" fmla="*/ 0 h 116"/>
                  <a:gd name="T8" fmla="*/ 6 w 6"/>
                  <a:gd name="T9" fmla="*/ 0 h 116"/>
                </a:gdLst>
                <a:ahLst/>
                <a:cxnLst>
                  <a:cxn ang="0">
                    <a:pos x="T0" y="T1"/>
                  </a:cxn>
                  <a:cxn ang="0">
                    <a:pos x="T2" y="T3"/>
                  </a:cxn>
                  <a:cxn ang="0">
                    <a:pos x="T4" y="T5"/>
                  </a:cxn>
                  <a:cxn ang="0">
                    <a:pos x="T6" y="T7"/>
                  </a:cxn>
                  <a:cxn ang="0">
                    <a:pos x="T8" y="T9"/>
                  </a:cxn>
                </a:cxnLst>
                <a:rect l="0" t="0" r="r" b="b"/>
                <a:pathLst>
                  <a:path w="6" h="116">
                    <a:moveTo>
                      <a:pt x="6" y="0"/>
                    </a:moveTo>
                    <a:cubicBezTo>
                      <a:pt x="4" y="38"/>
                      <a:pt x="0" y="78"/>
                      <a:pt x="4" y="115"/>
                    </a:cubicBezTo>
                    <a:cubicBezTo>
                      <a:pt x="4" y="116"/>
                      <a:pt x="5" y="116"/>
                      <a:pt x="5" y="116"/>
                    </a:cubicBezTo>
                    <a:cubicBezTo>
                      <a:pt x="5" y="77"/>
                      <a:pt x="5" y="39"/>
                      <a:pt x="6" y="0"/>
                    </a:cubicBezTo>
                    <a:cubicBezTo>
                      <a:pt x="6" y="0"/>
                      <a:pt x="6"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9" name="íṡľíḍè-Freeform 689">
                <a:extLst>
                  <a:ext uri="{FF2B5EF4-FFF2-40B4-BE49-F238E27FC236}">
                    <a16:creationId xmlns:a16="http://schemas.microsoft.com/office/drawing/2014/main" id="{00F23089-3EFE-4297-835A-80772CC58487}"/>
                  </a:ext>
                </a:extLst>
              </p:cNvPr>
              <p:cNvSpPr>
                <a:spLocks/>
              </p:cNvSpPr>
              <p:nvPr/>
            </p:nvSpPr>
            <p:spPr bwMode="auto">
              <a:xfrm>
                <a:off x="3167" y="2185"/>
                <a:ext cx="5" cy="111"/>
              </a:xfrm>
              <a:custGeom>
                <a:avLst/>
                <a:gdLst>
                  <a:gd name="T0" fmla="*/ 5 w 5"/>
                  <a:gd name="T1" fmla="*/ 0 h 101"/>
                  <a:gd name="T2" fmla="*/ 0 w 5"/>
                  <a:gd name="T3" fmla="*/ 100 h 101"/>
                  <a:gd name="T4" fmla="*/ 1 w 5"/>
                  <a:gd name="T5" fmla="*/ 100 h 101"/>
                  <a:gd name="T6" fmla="*/ 5 w 5"/>
                  <a:gd name="T7" fmla="*/ 0 h 101"/>
                  <a:gd name="T8" fmla="*/ 5 w 5"/>
                  <a:gd name="T9" fmla="*/ 0 h 101"/>
                </a:gdLst>
                <a:ahLst/>
                <a:cxnLst>
                  <a:cxn ang="0">
                    <a:pos x="T0" y="T1"/>
                  </a:cxn>
                  <a:cxn ang="0">
                    <a:pos x="T2" y="T3"/>
                  </a:cxn>
                  <a:cxn ang="0">
                    <a:pos x="T4" y="T5"/>
                  </a:cxn>
                  <a:cxn ang="0">
                    <a:pos x="T6" y="T7"/>
                  </a:cxn>
                  <a:cxn ang="0">
                    <a:pos x="T8" y="T9"/>
                  </a:cxn>
                </a:cxnLst>
                <a:rect l="0" t="0" r="r" b="b"/>
                <a:pathLst>
                  <a:path w="5" h="101">
                    <a:moveTo>
                      <a:pt x="5" y="0"/>
                    </a:moveTo>
                    <a:cubicBezTo>
                      <a:pt x="2" y="33"/>
                      <a:pt x="0" y="67"/>
                      <a:pt x="0" y="100"/>
                    </a:cubicBezTo>
                    <a:cubicBezTo>
                      <a:pt x="0" y="101"/>
                      <a:pt x="1" y="101"/>
                      <a:pt x="1" y="100"/>
                    </a:cubicBezTo>
                    <a:cubicBezTo>
                      <a:pt x="1" y="67"/>
                      <a:pt x="2" y="33"/>
                      <a:pt x="5" y="0"/>
                    </a:cubicBezTo>
                    <a:cubicBezTo>
                      <a:pt x="5" y="0"/>
                      <a:pt x="5"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0" name="íṡľíḍè-Freeform 690">
                <a:extLst>
                  <a:ext uri="{FF2B5EF4-FFF2-40B4-BE49-F238E27FC236}">
                    <a16:creationId xmlns:a16="http://schemas.microsoft.com/office/drawing/2014/main" id="{76DE322C-1AB3-4768-A464-9EAB5639EC06}"/>
                  </a:ext>
                </a:extLst>
              </p:cNvPr>
              <p:cNvSpPr>
                <a:spLocks/>
              </p:cNvSpPr>
              <p:nvPr/>
            </p:nvSpPr>
            <p:spPr bwMode="auto">
              <a:xfrm>
                <a:off x="3139" y="2425"/>
                <a:ext cx="3" cy="137"/>
              </a:xfrm>
              <a:custGeom>
                <a:avLst/>
                <a:gdLst>
                  <a:gd name="T0" fmla="*/ 2 w 3"/>
                  <a:gd name="T1" fmla="*/ 1 h 125"/>
                  <a:gd name="T2" fmla="*/ 2 w 3"/>
                  <a:gd name="T3" fmla="*/ 1 h 125"/>
                  <a:gd name="T4" fmla="*/ 0 w 3"/>
                  <a:gd name="T5" fmla="*/ 124 h 125"/>
                  <a:gd name="T6" fmla="*/ 1 w 3"/>
                  <a:gd name="T7" fmla="*/ 124 h 125"/>
                  <a:gd name="T8" fmla="*/ 2 w 3"/>
                  <a:gd name="T9" fmla="*/ 1 h 125"/>
                </a:gdLst>
                <a:ahLst/>
                <a:cxnLst>
                  <a:cxn ang="0">
                    <a:pos x="T0" y="T1"/>
                  </a:cxn>
                  <a:cxn ang="0">
                    <a:pos x="T2" y="T3"/>
                  </a:cxn>
                  <a:cxn ang="0">
                    <a:pos x="T4" y="T5"/>
                  </a:cxn>
                  <a:cxn ang="0">
                    <a:pos x="T6" y="T7"/>
                  </a:cxn>
                  <a:cxn ang="0">
                    <a:pos x="T8" y="T9"/>
                  </a:cxn>
                </a:cxnLst>
                <a:rect l="0" t="0" r="r" b="b"/>
                <a:pathLst>
                  <a:path w="3" h="125">
                    <a:moveTo>
                      <a:pt x="2" y="1"/>
                    </a:moveTo>
                    <a:cubicBezTo>
                      <a:pt x="2" y="0"/>
                      <a:pt x="2" y="0"/>
                      <a:pt x="2" y="1"/>
                    </a:cubicBezTo>
                    <a:cubicBezTo>
                      <a:pt x="2" y="42"/>
                      <a:pt x="1" y="83"/>
                      <a:pt x="0" y="124"/>
                    </a:cubicBezTo>
                    <a:cubicBezTo>
                      <a:pt x="0" y="124"/>
                      <a:pt x="1" y="125"/>
                      <a:pt x="1" y="124"/>
                    </a:cubicBezTo>
                    <a:cubicBezTo>
                      <a:pt x="3" y="83"/>
                      <a:pt x="2" y="42"/>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1" name="íṡľíḍè-Freeform 691">
                <a:extLst>
                  <a:ext uri="{FF2B5EF4-FFF2-40B4-BE49-F238E27FC236}">
                    <a16:creationId xmlns:a16="http://schemas.microsoft.com/office/drawing/2014/main" id="{EA665993-36A9-40AD-BEE1-11382CB5C847}"/>
                  </a:ext>
                </a:extLst>
              </p:cNvPr>
              <p:cNvSpPr>
                <a:spLocks/>
              </p:cNvSpPr>
              <p:nvPr/>
            </p:nvSpPr>
            <p:spPr bwMode="auto">
              <a:xfrm>
                <a:off x="3146" y="2416"/>
                <a:ext cx="9" cy="141"/>
              </a:xfrm>
              <a:custGeom>
                <a:avLst/>
                <a:gdLst>
                  <a:gd name="T0" fmla="*/ 8 w 8"/>
                  <a:gd name="T1" fmla="*/ 0 h 128"/>
                  <a:gd name="T2" fmla="*/ 7 w 8"/>
                  <a:gd name="T3" fmla="*/ 0 h 128"/>
                  <a:gd name="T4" fmla="*/ 2 w 8"/>
                  <a:gd name="T5" fmla="*/ 127 h 128"/>
                  <a:gd name="T6" fmla="*/ 3 w 8"/>
                  <a:gd name="T7" fmla="*/ 127 h 128"/>
                  <a:gd name="T8" fmla="*/ 8 w 8"/>
                  <a:gd name="T9" fmla="*/ 0 h 128"/>
                </a:gdLst>
                <a:ahLst/>
                <a:cxnLst>
                  <a:cxn ang="0">
                    <a:pos x="T0" y="T1"/>
                  </a:cxn>
                  <a:cxn ang="0">
                    <a:pos x="T2" y="T3"/>
                  </a:cxn>
                  <a:cxn ang="0">
                    <a:pos x="T4" y="T5"/>
                  </a:cxn>
                  <a:cxn ang="0">
                    <a:pos x="T6" y="T7"/>
                  </a:cxn>
                  <a:cxn ang="0">
                    <a:pos x="T8" y="T9"/>
                  </a:cxn>
                </a:cxnLst>
                <a:rect l="0" t="0" r="r" b="b"/>
                <a:pathLst>
                  <a:path w="8" h="128">
                    <a:moveTo>
                      <a:pt x="8" y="0"/>
                    </a:moveTo>
                    <a:cubicBezTo>
                      <a:pt x="8" y="0"/>
                      <a:pt x="7" y="0"/>
                      <a:pt x="7" y="0"/>
                    </a:cubicBezTo>
                    <a:cubicBezTo>
                      <a:pt x="2" y="42"/>
                      <a:pt x="0" y="85"/>
                      <a:pt x="2" y="127"/>
                    </a:cubicBezTo>
                    <a:cubicBezTo>
                      <a:pt x="2" y="127"/>
                      <a:pt x="3" y="128"/>
                      <a:pt x="3" y="127"/>
                    </a:cubicBezTo>
                    <a:cubicBezTo>
                      <a:pt x="3" y="85"/>
                      <a:pt x="3" y="43"/>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2" name="íṡľíḍè-Freeform 692">
                <a:extLst>
                  <a:ext uri="{FF2B5EF4-FFF2-40B4-BE49-F238E27FC236}">
                    <a16:creationId xmlns:a16="http://schemas.microsoft.com/office/drawing/2014/main" id="{4B21B79D-EF12-4C7C-B285-0ADA234A1130}"/>
                  </a:ext>
                </a:extLst>
              </p:cNvPr>
              <p:cNvSpPr>
                <a:spLocks/>
              </p:cNvSpPr>
              <p:nvPr/>
            </p:nvSpPr>
            <p:spPr bwMode="auto">
              <a:xfrm>
                <a:off x="3157" y="2432"/>
                <a:ext cx="5" cy="128"/>
              </a:xfrm>
              <a:custGeom>
                <a:avLst/>
                <a:gdLst>
                  <a:gd name="T0" fmla="*/ 5 w 5"/>
                  <a:gd name="T1" fmla="*/ 0 h 116"/>
                  <a:gd name="T2" fmla="*/ 4 w 5"/>
                  <a:gd name="T3" fmla="*/ 0 h 116"/>
                  <a:gd name="T4" fmla="*/ 2 w 5"/>
                  <a:gd name="T5" fmla="*/ 115 h 116"/>
                  <a:gd name="T6" fmla="*/ 3 w 5"/>
                  <a:gd name="T7" fmla="*/ 116 h 116"/>
                  <a:gd name="T8" fmla="*/ 5 w 5"/>
                  <a:gd name="T9" fmla="*/ 0 h 116"/>
                </a:gdLst>
                <a:ahLst/>
                <a:cxnLst>
                  <a:cxn ang="0">
                    <a:pos x="T0" y="T1"/>
                  </a:cxn>
                  <a:cxn ang="0">
                    <a:pos x="T2" y="T3"/>
                  </a:cxn>
                  <a:cxn ang="0">
                    <a:pos x="T4" y="T5"/>
                  </a:cxn>
                  <a:cxn ang="0">
                    <a:pos x="T6" y="T7"/>
                  </a:cxn>
                  <a:cxn ang="0">
                    <a:pos x="T8" y="T9"/>
                  </a:cxn>
                </a:cxnLst>
                <a:rect l="0" t="0" r="r" b="b"/>
                <a:pathLst>
                  <a:path w="5" h="116">
                    <a:moveTo>
                      <a:pt x="5" y="0"/>
                    </a:moveTo>
                    <a:cubicBezTo>
                      <a:pt x="5" y="0"/>
                      <a:pt x="4" y="0"/>
                      <a:pt x="4" y="0"/>
                    </a:cubicBezTo>
                    <a:cubicBezTo>
                      <a:pt x="1" y="38"/>
                      <a:pt x="0" y="77"/>
                      <a:pt x="2" y="115"/>
                    </a:cubicBezTo>
                    <a:cubicBezTo>
                      <a:pt x="2" y="116"/>
                      <a:pt x="3" y="116"/>
                      <a:pt x="3" y="116"/>
                    </a:cubicBezTo>
                    <a:cubicBezTo>
                      <a:pt x="2" y="77"/>
                      <a:pt x="1" y="39"/>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3" name="íṡľíḍè-Freeform 693">
                <a:extLst>
                  <a:ext uri="{FF2B5EF4-FFF2-40B4-BE49-F238E27FC236}">
                    <a16:creationId xmlns:a16="http://schemas.microsoft.com/office/drawing/2014/main" id="{5BC98255-3238-44E9-9DC9-76329C00A641}"/>
                  </a:ext>
                </a:extLst>
              </p:cNvPr>
              <p:cNvSpPr>
                <a:spLocks/>
              </p:cNvSpPr>
              <p:nvPr/>
            </p:nvSpPr>
            <p:spPr bwMode="auto">
              <a:xfrm>
                <a:off x="3168" y="2430"/>
                <a:ext cx="3" cy="130"/>
              </a:xfrm>
              <a:custGeom>
                <a:avLst/>
                <a:gdLst>
                  <a:gd name="T0" fmla="*/ 2 w 3"/>
                  <a:gd name="T1" fmla="*/ 1 h 118"/>
                  <a:gd name="T2" fmla="*/ 1 w 3"/>
                  <a:gd name="T3" fmla="*/ 117 h 118"/>
                  <a:gd name="T4" fmla="*/ 1 w 3"/>
                  <a:gd name="T5" fmla="*/ 118 h 118"/>
                  <a:gd name="T6" fmla="*/ 3 w 3"/>
                  <a:gd name="T7" fmla="*/ 1 h 118"/>
                  <a:gd name="T8" fmla="*/ 2 w 3"/>
                  <a:gd name="T9" fmla="*/ 1 h 118"/>
                </a:gdLst>
                <a:ahLst/>
                <a:cxnLst>
                  <a:cxn ang="0">
                    <a:pos x="T0" y="T1"/>
                  </a:cxn>
                  <a:cxn ang="0">
                    <a:pos x="T2" y="T3"/>
                  </a:cxn>
                  <a:cxn ang="0">
                    <a:pos x="T4" y="T5"/>
                  </a:cxn>
                  <a:cxn ang="0">
                    <a:pos x="T6" y="T7"/>
                  </a:cxn>
                  <a:cxn ang="0">
                    <a:pos x="T8" y="T9"/>
                  </a:cxn>
                </a:cxnLst>
                <a:rect l="0" t="0" r="r" b="b"/>
                <a:pathLst>
                  <a:path w="3" h="118">
                    <a:moveTo>
                      <a:pt x="2" y="1"/>
                    </a:moveTo>
                    <a:cubicBezTo>
                      <a:pt x="1" y="39"/>
                      <a:pt x="0" y="78"/>
                      <a:pt x="1" y="117"/>
                    </a:cubicBezTo>
                    <a:cubicBezTo>
                      <a:pt x="1" y="118"/>
                      <a:pt x="1" y="118"/>
                      <a:pt x="1" y="118"/>
                    </a:cubicBezTo>
                    <a:cubicBezTo>
                      <a:pt x="2" y="79"/>
                      <a:pt x="1" y="40"/>
                      <a:pt x="3" y="1"/>
                    </a:cubicBezTo>
                    <a:cubicBezTo>
                      <a:pt x="3" y="0"/>
                      <a:pt x="2"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4" name="íṡľíḍè-Freeform 694">
                <a:extLst>
                  <a:ext uri="{FF2B5EF4-FFF2-40B4-BE49-F238E27FC236}">
                    <a16:creationId xmlns:a16="http://schemas.microsoft.com/office/drawing/2014/main" id="{FD211087-C765-439F-B5B1-517AAE0AB7BC}"/>
                  </a:ext>
                </a:extLst>
              </p:cNvPr>
              <p:cNvSpPr>
                <a:spLocks/>
              </p:cNvSpPr>
              <p:nvPr/>
            </p:nvSpPr>
            <p:spPr bwMode="auto">
              <a:xfrm>
                <a:off x="3153" y="1966"/>
                <a:ext cx="4" cy="91"/>
              </a:xfrm>
              <a:custGeom>
                <a:avLst/>
                <a:gdLst>
                  <a:gd name="T0" fmla="*/ 2 w 3"/>
                  <a:gd name="T1" fmla="*/ 0 h 83"/>
                  <a:gd name="T2" fmla="*/ 0 w 3"/>
                  <a:gd name="T3" fmla="*/ 82 h 83"/>
                  <a:gd name="T4" fmla="*/ 1 w 3"/>
                  <a:gd name="T5" fmla="*/ 82 h 83"/>
                  <a:gd name="T6" fmla="*/ 3 w 3"/>
                  <a:gd name="T7" fmla="*/ 0 h 83"/>
                  <a:gd name="T8" fmla="*/ 2 w 3"/>
                  <a:gd name="T9" fmla="*/ 0 h 83"/>
                </a:gdLst>
                <a:ahLst/>
                <a:cxnLst>
                  <a:cxn ang="0">
                    <a:pos x="T0" y="T1"/>
                  </a:cxn>
                  <a:cxn ang="0">
                    <a:pos x="T2" y="T3"/>
                  </a:cxn>
                  <a:cxn ang="0">
                    <a:pos x="T4" y="T5"/>
                  </a:cxn>
                  <a:cxn ang="0">
                    <a:pos x="T6" y="T7"/>
                  </a:cxn>
                  <a:cxn ang="0">
                    <a:pos x="T8" y="T9"/>
                  </a:cxn>
                </a:cxnLst>
                <a:rect l="0" t="0" r="r" b="b"/>
                <a:pathLst>
                  <a:path w="3" h="83">
                    <a:moveTo>
                      <a:pt x="2" y="0"/>
                    </a:moveTo>
                    <a:cubicBezTo>
                      <a:pt x="2" y="28"/>
                      <a:pt x="0" y="55"/>
                      <a:pt x="0" y="82"/>
                    </a:cubicBezTo>
                    <a:cubicBezTo>
                      <a:pt x="0" y="83"/>
                      <a:pt x="1" y="83"/>
                      <a:pt x="1" y="82"/>
                    </a:cubicBezTo>
                    <a:cubicBezTo>
                      <a:pt x="1" y="55"/>
                      <a:pt x="3" y="28"/>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5" name="íṡľíḍè-Freeform 695">
                <a:extLst>
                  <a:ext uri="{FF2B5EF4-FFF2-40B4-BE49-F238E27FC236}">
                    <a16:creationId xmlns:a16="http://schemas.microsoft.com/office/drawing/2014/main" id="{580FAF09-898D-4B35-8755-3A23D024DDAD}"/>
                  </a:ext>
                </a:extLst>
              </p:cNvPr>
              <p:cNvSpPr>
                <a:spLocks/>
              </p:cNvSpPr>
              <p:nvPr/>
            </p:nvSpPr>
            <p:spPr bwMode="auto">
              <a:xfrm>
                <a:off x="3163" y="1964"/>
                <a:ext cx="6" cy="89"/>
              </a:xfrm>
              <a:custGeom>
                <a:avLst/>
                <a:gdLst>
                  <a:gd name="T0" fmla="*/ 5 w 5"/>
                  <a:gd name="T1" fmla="*/ 1 h 81"/>
                  <a:gd name="T2" fmla="*/ 1 w 5"/>
                  <a:gd name="T3" fmla="*/ 81 h 81"/>
                  <a:gd name="T4" fmla="*/ 2 w 5"/>
                  <a:gd name="T5" fmla="*/ 81 h 81"/>
                  <a:gd name="T6" fmla="*/ 5 w 5"/>
                  <a:gd name="T7" fmla="*/ 1 h 81"/>
                  <a:gd name="T8" fmla="*/ 5 w 5"/>
                  <a:gd name="T9" fmla="*/ 1 h 81"/>
                </a:gdLst>
                <a:ahLst/>
                <a:cxnLst>
                  <a:cxn ang="0">
                    <a:pos x="T0" y="T1"/>
                  </a:cxn>
                  <a:cxn ang="0">
                    <a:pos x="T2" y="T3"/>
                  </a:cxn>
                  <a:cxn ang="0">
                    <a:pos x="T4" y="T5"/>
                  </a:cxn>
                  <a:cxn ang="0">
                    <a:pos x="T6" y="T7"/>
                  </a:cxn>
                  <a:cxn ang="0">
                    <a:pos x="T8" y="T9"/>
                  </a:cxn>
                </a:cxnLst>
                <a:rect l="0" t="0" r="r" b="b"/>
                <a:pathLst>
                  <a:path w="5" h="81">
                    <a:moveTo>
                      <a:pt x="5" y="1"/>
                    </a:moveTo>
                    <a:cubicBezTo>
                      <a:pt x="2" y="27"/>
                      <a:pt x="0" y="54"/>
                      <a:pt x="1" y="81"/>
                    </a:cubicBezTo>
                    <a:cubicBezTo>
                      <a:pt x="1" y="81"/>
                      <a:pt x="2" y="81"/>
                      <a:pt x="2" y="81"/>
                    </a:cubicBezTo>
                    <a:cubicBezTo>
                      <a:pt x="3" y="54"/>
                      <a:pt x="3" y="28"/>
                      <a:pt x="5" y="1"/>
                    </a:cubicBezTo>
                    <a:cubicBezTo>
                      <a:pt x="5"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6" name="íṡľíḍè-Freeform 696">
                <a:extLst>
                  <a:ext uri="{FF2B5EF4-FFF2-40B4-BE49-F238E27FC236}">
                    <a16:creationId xmlns:a16="http://schemas.microsoft.com/office/drawing/2014/main" id="{AB9B9DE0-6B4A-42A7-AB05-6D001057CABE}"/>
                  </a:ext>
                </a:extLst>
              </p:cNvPr>
              <p:cNvSpPr>
                <a:spLocks/>
              </p:cNvSpPr>
              <p:nvPr/>
            </p:nvSpPr>
            <p:spPr bwMode="auto">
              <a:xfrm>
                <a:off x="3167" y="1977"/>
                <a:ext cx="6" cy="87"/>
              </a:xfrm>
              <a:custGeom>
                <a:avLst/>
                <a:gdLst>
                  <a:gd name="T0" fmla="*/ 6 w 6"/>
                  <a:gd name="T1" fmla="*/ 0 h 79"/>
                  <a:gd name="T2" fmla="*/ 5 w 6"/>
                  <a:gd name="T3" fmla="*/ 0 h 79"/>
                  <a:gd name="T4" fmla="*/ 3 w 6"/>
                  <a:gd name="T5" fmla="*/ 79 h 79"/>
                  <a:gd name="T6" fmla="*/ 4 w 6"/>
                  <a:gd name="T7" fmla="*/ 79 h 79"/>
                  <a:gd name="T8" fmla="*/ 6 w 6"/>
                  <a:gd name="T9" fmla="*/ 0 h 79"/>
                </a:gdLst>
                <a:ahLst/>
                <a:cxnLst>
                  <a:cxn ang="0">
                    <a:pos x="T0" y="T1"/>
                  </a:cxn>
                  <a:cxn ang="0">
                    <a:pos x="T2" y="T3"/>
                  </a:cxn>
                  <a:cxn ang="0">
                    <a:pos x="T4" y="T5"/>
                  </a:cxn>
                  <a:cxn ang="0">
                    <a:pos x="T6" y="T7"/>
                  </a:cxn>
                  <a:cxn ang="0">
                    <a:pos x="T8" y="T9"/>
                  </a:cxn>
                </a:cxnLst>
                <a:rect l="0" t="0" r="r" b="b"/>
                <a:pathLst>
                  <a:path w="6" h="79">
                    <a:moveTo>
                      <a:pt x="6" y="0"/>
                    </a:moveTo>
                    <a:cubicBezTo>
                      <a:pt x="6" y="0"/>
                      <a:pt x="5" y="0"/>
                      <a:pt x="5" y="0"/>
                    </a:cubicBezTo>
                    <a:cubicBezTo>
                      <a:pt x="1" y="26"/>
                      <a:pt x="0" y="54"/>
                      <a:pt x="3" y="79"/>
                    </a:cubicBezTo>
                    <a:cubicBezTo>
                      <a:pt x="3" y="79"/>
                      <a:pt x="4" y="79"/>
                      <a:pt x="4" y="79"/>
                    </a:cubicBezTo>
                    <a:cubicBezTo>
                      <a:pt x="3" y="53"/>
                      <a:pt x="3" y="27"/>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7" name="íṡľíḍè-Freeform 697">
                <a:extLst>
                  <a:ext uri="{FF2B5EF4-FFF2-40B4-BE49-F238E27FC236}">
                    <a16:creationId xmlns:a16="http://schemas.microsoft.com/office/drawing/2014/main" id="{9E88C5B4-71CA-450C-8F86-6907F01DCD1B}"/>
                  </a:ext>
                </a:extLst>
              </p:cNvPr>
              <p:cNvSpPr>
                <a:spLocks/>
              </p:cNvSpPr>
              <p:nvPr/>
            </p:nvSpPr>
            <p:spPr bwMode="auto">
              <a:xfrm>
                <a:off x="3174" y="1978"/>
                <a:ext cx="10" cy="86"/>
              </a:xfrm>
              <a:custGeom>
                <a:avLst/>
                <a:gdLst>
                  <a:gd name="T0" fmla="*/ 9 w 9"/>
                  <a:gd name="T1" fmla="*/ 1 h 78"/>
                  <a:gd name="T2" fmla="*/ 8 w 9"/>
                  <a:gd name="T3" fmla="*/ 1 h 78"/>
                  <a:gd name="T4" fmla="*/ 5 w 9"/>
                  <a:gd name="T5" fmla="*/ 78 h 78"/>
                  <a:gd name="T6" fmla="*/ 5 w 9"/>
                  <a:gd name="T7" fmla="*/ 78 h 78"/>
                  <a:gd name="T8" fmla="*/ 9 w 9"/>
                  <a:gd name="T9" fmla="*/ 1 h 78"/>
                </a:gdLst>
                <a:ahLst/>
                <a:cxnLst>
                  <a:cxn ang="0">
                    <a:pos x="T0" y="T1"/>
                  </a:cxn>
                  <a:cxn ang="0">
                    <a:pos x="T2" y="T3"/>
                  </a:cxn>
                  <a:cxn ang="0">
                    <a:pos x="T4" y="T5"/>
                  </a:cxn>
                  <a:cxn ang="0">
                    <a:pos x="T6" y="T7"/>
                  </a:cxn>
                  <a:cxn ang="0">
                    <a:pos x="T8" y="T9"/>
                  </a:cxn>
                </a:cxnLst>
                <a:rect l="0" t="0" r="r" b="b"/>
                <a:pathLst>
                  <a:path w="9" h="78">
                    <a:moveTo>
                      <a:pt x="9" y="1"/>
                    </a:moveTo>
                    <a:cubicBezTo>
                      <a:pt x="9" y="1"/>
                      <a:pt x="8" y="0"/>
                      <a:pt x="8" y="1"/>
                    </a:cubicBezTo>
                    <a:cubicBezTo>
                      <a:pt x="2" y="26"/>
                      <a:pt x="0" y="53"/>
                      <a:pt x="5" y="78"/>
                    </a:cubicBezTo>
                    <a:cubicBezTo>
                      <a:pt x="5" y="78"/>
                      <a:pt x="5" y="78"/>
                      <a:pt x="5" y="78"/>
                    </a:cubicBezTo>
                    <a:cubicBezTo>
                      <a:pt x="3" y="52"/>
                      <a:pt x="2" y="27"/>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8" name="îŝḷîḓé-Freeform 698">
                <a:extLst>
                  <a:ext uri="{FF2B5EF4-FFF2-40B4-BE49-F238E27FC236}">
                    <a16:creationId xmlns:a16="http://schemas.microsoft.com/office/drawing/2014/main" id="{B6EB65DB-DD43-49A3-817F-AEB8A8ADE799}"/>
                  </a:ext>
                </a:extLst>
              </p:cNvPr>
              <p:cNvSpPr>
                <a:spLocks/>
              </p:cNvSpPr>
              <p:nvPr/>
            </p:nvSpPr>
            <p:spPr bwMode="auto">
              <a:xfrm>
                <a:off x="3187" y="1991"/>
                <a:ext cx="6" cy="77"/>
              </a:xfrm>
              <a:custGeom>
                <a:avLst/>
                <a:gdLst>
                  <a:gd name="T0" fmla="*/ 6 w 6"/>
                  <a:gd name="T1" fmla="*/ 1 h 70"/>
                  <a:gd name="T2" fmla="*/ 5 w 6"/>
                  <a:gd name="T3" fmla="*/ 1 h 70"/>
                  <a:gd name="T4" fmla="*/ 2 w 6"/>
                  <a:gd name="T5" fmla="*/ 30 h 70"/>
                  <a:gd name="T6" fmla="*/ 2 w 6"/>
                  <a:gd name="T7" fmla="*/ 69 h 70"/>
                  <a:gd name="T8" fmla="*/ 3 w 6"/>
                  <a:gd name="T9" fmla="*/ 69 h 70"/>
                  <a:gd name="T10" fmla="*/ 6 w 6"/>
                  <a:gd name="T11" fmla="*/ 1 h 70"/>
                </a:gdLst>
                <a:ahLst/>
                <a:cxnLst>
                  <a:cxn ang="0">
                    <a:pos x="T0" y="T1"/>
                  </a:cxn>
                  <a:cxn ang="0">
                    <a:pos x="T2" y="T3"/>
                  </a:cxn>
                  <a:cxn ang="0">
                    <a:pos x="T4" y="T5"/>
                  </a:cxn>
                  <a:cxn ang="0">
                    <a:pos x="T6" y="T7"/>
                  </a:cxn>
                  <a:cxn ang="0">
                    <a:pos x="T8" y="T9"/>
                  </a:cxn>
                  <a:cxn ang="0">
                    <a:pos x="T10" y="T11"/>
                  </a:cxn>
                </a:cxnLst>
                <a:rect l="0" t="0" r="r" b="b"/>
                <a:pathLst>
                  <a:path w="6" h="70">
                    <a:moveTo>
                      <a:pt x="6" y="1"/>
                    </a:moveTo>
                    <a:cubicBezTo>
                      <a:pt x="6" y="1"/>
                      <a:pt x="6" y="0"/>
                      <a:pt x="5" y="1"/>
                    </a:cubicBezTo>
                    <a:cubicBezTo>
                      <a:pt x="3" y="10"/>
                      <a:pt x="3" y="20"/>
                      <a:pt x="2" y="30"/>
                    </a:cubicBezTo>
                    <a:cubicBezTo>
                      <a:pt x="1" y="43"/>
                      <a:pt x="0" y="56"/>
                      <a:pt x="2" y="69"/>
                    </a:cubicBezTo>
                    <a:cubicBezTo>
                      <a:pt x="2" y="70"/>
                      <a:pt x="3" y="70"/>
                      <a:pt x="3" y="69"/>
                    </a:cubicBezTo>
                    <a:cubicBezTo>
                      <a:pt x="3" y="47"/>
                      <a:pt x="2" y="23"/>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9" name="îŝḷîḓé-Freeform 699">
                <a:extLst>
                  <a:ext uri="{FF2B5EF4-FFF2-40B4-BE49-F238E27FC236}">
                    <a16:creationId xmlns:a16="http://schemas.microsoft.com/office/drawing/2014/main" id="{686C59A4-5E6E-4786-9FD0-4F0674EBE3D6}"/>
                  </a:ext>
                </a:extLst>
              </p:cNvPr>
              <p:cNvSpPr>
                <a:spLocks/>
              </p:cNvSpPr>
              <p:nvPr/>
            </p:nvSpPr>
            <p:spPr bwMode="auto">
              <a:xfrm>
                <a:off x="3195" y="1990"/>
                <a:ext cx="9" cy="78"/>
              </a:xfrm>
              <a:custGeom>
                <a:avLst/>
                <a:gdLst>
                  <a:gd name="T0" fmla="*/ 8 w 8"/>
                  <a:gd name="T1" fmla="*/ 0 h 71"/>
                  <a:gd name="T2" fmla="*/ 8 w 8"/>
                  <a:gd name="T3" fmla="*/ 0 h 71"/>
                  <a:gd name="T4" fmla="*/ 4 w 8"/>
                  <a:gd name="T5" fmla="*/ 70 h 71"/>
                  <a:gd name="T6" fmla="*/ 5 w 8"/>
                  <a:gd name="T7" fmla="*/ 70 h 71"/>
                  <a:gd name="T8" fmla="*/ 8 w 8"/>
                  <a:gd name="T9" fmla="*/ 0 h 71"/>
                </a:gdLst>
                <a:ahLst/>
                <a:cxnLst>
                  <a:cxn ang="0">
                    <a:pos x="T0" y="T1"/>
                  </a:cxn>
                  <a:cxn ang="0">
                    <a:pos x="T2" y="T3"/>
                  </a:cxn>
                  <a:cxn ang="0">
                    <a:pos x="T4" y="T5"/>
                  </a:cxn>
                  <a:cxn ang="0">
                    <a:pos x="T6" y="T7"/>
                  </a:cxn>
                  <a:cxn ang="0">
                    <a:pos x="T8" y="T9"/>
                  </a:cxn>
                </a:cxnLst>
                <a:rect l="0" t="0" r="r" b="b"/>
                <a:pathLst>
                  <a:path w="8" h="71">
                    <a:moveTo>
                      <a:pt x="8" y="0"/>
                    </a:moveTo>
                    <a:cubicBezTo>
                      <a:pt x="8" y="0"/>
                      <a:pt x="8" y="0"/>
                      <a:pt x="8" y="0"/>
                    </a:cubicBezTo>
                    <a:cubicBezTo>
                      <a:pt x="2" y="23"/>
                      <a:pt x="0" y="47"/>
                      <a:pt x="4" y="70"/>
                    </a:cubicBezTo>
                    <a:cubicBezTo>
                      <a:pt x="4" y="71"/>
                      <a:pt x="5" y="71"/>
                      <a:pt x="5" y="70"/>
                    </a:cubicBezTo>
                    <a:cubicBezTo>
                      <a:pt x="2" y="46"/>
                      <a:pt x="4" y="24"/>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0" name="îŝḷîḓé-Freeform 700">
                <a:extLst>
                  <a:ext uri="{FF2B5EF4-FFF2-40B4-BE49-F238E27FC236}">
                    <a16:creationId xmlns:a16="http://schemas.microsoft.com/office/drawing/2014/main" id="{D649CA4D-8DFC-4766-960A-2623746EF569}"/>
                  </a:ext>
                </a:extLst>
              </p:cNvPr>
              <p:cNvSpPr>
                <a:spLocks/>
              </p:cNvSpPr>
              <p:nvPr/>
            </p:nvSpPr>
            <p:spPr bwMode="auto">
              <a:xfrm>
                <a:off x="3209" y="2002"/>
                <a:ext cx="6" cy="55"/>
              </a:xfrm>
              <a:custGeom>
                <a:avLst/>
                <a:gdLst>
                  <a:gd name="T0" fmla="*/ 5 w 6"/>
                  <a:gd name="T1" fmla="*/ 0 h 50"/>
                  <a:gd name="T2" fmla="*/ 0 w 6"/>
                  <a:gd name="T3" fmla="*/ 49 h 50"/>
                  <a:gd name="T4" fmla="*/ 1 w 6"/>
                  <a:gd name="T5" fmla="*/ 49 h 50"/>
                  <a:gd name="T6" fmla="*/ 6 w 6"/>
                  <a:gd name="T7" fmla="*/ 1 h 50"/>
                  <a:gd name="T8" fmla="*/ 5 w 6"/>
                  <a:gd name="T9" fmla="*/ 0 h 50"/>
                </a:gdLst>
                <a:ahLst/>
                <a:cxnLst>
                  <a:cxn ang="0">
                    <a:pos x="T0" y="T1"/>
                  </a:cxn>
                  <a:cxn ang="0">
                    <a:pos x="T2" y="T3"/>
                  </a:cxn>
                  <a:cxn ang="0">
                    <a:pos x="T4" y="T5"/>
                  </a:cxn>
                  <a:cxn ang="0">
                    <a:pos x="T6" y="T7"/>
                  </a:cxn>
                  <a:cxn ang="0">
                    <a:pos x="T8" y="T9"/>
                  </a:cxn>
                </a:cxnLst>
                <a:rect l="0" t="0" r="r" b="b"/>
                <a:pathLst>
                  <a:path w="6" h="50">
                    <a:moveTo>
                      <a:pt x="5" y="0"/>
                    </a:moveTo>
                    <a:cubicBezTo>
                      <a:pt x="2" y="16"/>
                      <a:pt x="2" y="33"/>
                      <a:pt x="0" y="49"/>
                    </a:cubicBezTo>
                    <a:cubicBezTo>
                      <a:pt x="0" y="50"/>
                      <a:pt x="1" y="50"/>
                      <a:pt x="1" y="49"/>
                    </a:cubicBezTo>
                    <a:cubicBezTo>
                      <a:pt x="3" y="33"/>
                      <a:pt x="3" y="17"/>
                      <a:pt x="6" y="1"/>
                    </a:cubicBezTo>
                    <a:cubicBezTo>
                      <a:pt x="6" y="0"/>
                      <a:pt x="5"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1" name="îŝḷîḓé-Freeform 701">
                <a:extLst>
                  <a:ext uri="{FF2B5EF4-FFF2-40B4-BE49-F238E27FC236}">
                    <a16:creationId xmlns:a16="http://schemas.microsoft.com/office/drawing/2014/main" id="{6AD1FA1E-6E78-4A25-8C02-6786B0C24ECC}"/>
                  </a:ext>
                </a:extLst>
              </p:cNvPr>
              <p:cNvSpPr>
                <a:spLocks/>
              </p:cNvSpPr>
              <p:nvPr/>
            </p:nvSpPr>
            <p:spPr bwMode="auto">
              <a:xfrm>
                <a:off x="3378" y="2051"/>
                <a:ext cx="2" cy="45"/>
              </a:xfrm>
              <a:custGeom>
                <a:avLst/>
                <a:gdLst>
                  <a:gd name="T0" fmla="*/ 0 w 2"/>
                  <a:gd name="T1" fmla="*/ 0 h 41"/>
                  <a:gd name="T2" fmla="*/ 0 w 2"/>
                  <a:gd name="T3" fmla="*/ 0 h 41"/>
                  <a:gd name="T4" fmla="*/ 1 w 2"/>
                  <a:gd name="T5" fmla="*/ 40 h 41"/>
                  <a:gd name="T6" fmla="*/ 2 w 2"/>
                  <a:gd name="T7" fmla="*/ 40 h 41"/>
                  <a:gd name="T8" fmla="*/ 0 w 2"/>
                  <a:gd name="T9" fmla="*/ 0 h 41"/>
                </a:gdLst>
                <a:ahLst/>
                <a:cxnLst>
                  <a:cxn ang="0">
                    <a:pos x="T0" y="T1"/>
                  </a:cxn>
                  <a:cxn ang="0">
                    <a:pos x="T2" y="T3"/>
                  </a:cxn>
                  <a:cxn ang="0">
                    <a:pos x="T4" y="T5"/>
                  </a:cxn>
                  <a:cxn ang="0">
                    <a:pos x="T6" y="T7"/>
                  </a:cxn>
                  <a:cxn ang="0">
                    <a:pos x="T8" y="T9"/>
                  </a:cxn>
                </a:cxnLst>
                <a:rect l="0" t="0" r="r" b="b"/>
                <a:pathLst>
                  <a:path w="2" h="41">
                    <a:moveTo>
                      <a:pt x="0" y="0"/>
                    </a:moveTo>
                    <a:cubicBezTo>
                      <a:pt x="0" y="0"/>
                      <a:pt x="0" y="0"/>
                      <a:pt x="0" y="0"/>
                    </a:cubicBezTo>
                    <a:cubicBezTo>
                      <a:pt x="1" y="13"/>
                      <a:pt x="1" y="27"/>
                      <a:pt x="1" y="40"/>
                    </a:cubicBezTo>
                    <a:cubicBezTo>
                      <a:pt x="1" y="41"/>
                      <a:pt x="2" y="41"/>
                      <a:pt x="2" y="40"/>
                    </a:cubicBezTo>
                    <a:cubicBezTo>
                      <a:pt x="2" y="27"/>
                      <a:pt x="2" y="14"/>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2" name="îŝḷîḓé-Freeform 702">
                <a:extLst>
                  <a:ext uri="{FF2B5EF4-FFF2-40B4-BE49-F238E27FC236}">
                    <a16:creationId xmlns:a16="http://schemas.microsoft.com/office/drawing/2014/main" id="{B08F2E99-A086-45EB-BBF7-120958F7B30C}"/>
                  </a:ext>
                </a:extLst>
              </p:cNvPr>
              <p:cNvSpPr>
                <a:spLocks/>
              </p:cNvSpPr>
              <p:nvPr/>
            </p:nvSpPr>
            <p:spPr bwMode="auto">
              <a:xfrm>
                <a:off x="3389" y="2055"/>
                <a:ext cx="2" cy="41"/>
              </a:xfrm>
              <a:custGeom>
                <a:avLst/>
                <a:gdLst>
                  <a:gd name="T0" fmla="*/ 1 w 2"/>
                  <a:gd name="T1" fmla="*/ 1 h 37"/>
                  <a:gd name="T2" fmla="*/ 0 w 2"/>
                  <a:gd name="T3" fmla="*/ 36 h 37"/>
                  <a:gd name="T4" fmla="*/ 1 w 2"/>
                  <a:gd name="T5" fmla="*/ 36 h 37"/>
                  <a:gd name="T6" fmla="*/ 2 w 2"/>
                  <a:gd name="T7" fmla="*/ 1 h 37"/>
                  <a:gd name="T8" fmla="*/ 1 w 2"/>
                  <a:gd name="T9" fmla="*/ 1 h 37"/>
                </a:gdLst>
                <a:ahLst/>
                <a:cxnLst>
                  <a:cxn ang="0">
                    <a:pos x="T0" y="T1"/>
                  </a:cxn>
                  <a:cxn ang="0">
                    <a:pos x="T2" y="T3"/>
                  </a:cxn>
                  <a:cxn ang="0">
                    <a:pos x="T4" y="T5"/>
                  </a:cxn>
                  <a:cxn ang="0">
                    <a:pos x="T6" y="T7"/>
                  </a:cxn>
                  <a:cxn ang="0">
                    <a:pos x="T8" y="T9"/>
                  </a:cxn>
                </a:cxnLst>
                <a:rect l="0" t="0" r="r" b="b"/>
                <a:pathLst>
                  <a:path w="2" h="37">
                    <a:moveTo>
                      <a:pt x="1" y="1"/>
                    </a:moveTo>
                    <a:cubicBezTo>
                      <a:pt x="0" y="13"/>
                      <a:pt x="0" y="24"/>
                      <a:pt x="0" y="36"/>
                    </a:cubicBezTo>
                    <a:cubicBezTo>
                      <a:pt x="0" y="37"/>
                      <a:pt x="1" y="37"/>
                      <a:pt x="1" y="36"/>
                    </a:cubicBezTo>
                    <a:cubicBezTo>
                      <a:pt x="1" y="25"/>
                      <a:pt x="1" y="13"/>
                      <a:pt x="2" y="1"/>
                    </a:cubicBezTo>
                    <a:cubicBezTo>
                      <a:pt x="2" y="1"/>
                      <a:pt x="2"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3" name="îŝḷîḓé-Freeform 703">
                <a:extLst>
                  <a:ext uri="{FF2B5EF4-FFF2-40B4-BE49-F238E27FC236}">
                    <a16:creationId xmlns:a16="http://schemas.microsoft.com/office/drawing/2014/main" id="{35EB3D92-D1D6-4EDB-9597-05408EEE2896}"/>
                  </a:ext>
                </a:extLst>
              </p:cNvPr>
              <p:cNvSpPr>
                <a:spLocks/>
              </p:cNvSpPr>
              <p:nvPr/>
            </p:nvSpPr>
            <p:spPr bwMode="auto">
              <a:xfrm>
                <a:off x="3396" y="2052"/>
                <a:ext cx="5" cy="62"/>
              </a:xfrm>
              <a:custGeom>
                <a:avLst/>
                <a:gdLst>
                  <a:gd name="T0" fmla="*/ 5 w 5"/>
                  <a:gd name="T1" fmla="*/ 1 h 57"/>
                  <a:gd name="T2" fmla="*/ 4 w 5"/>
                  <a:gd name="T3" fmla="*/ 1 h 57"/>
                  <a:gd name="T4" fmla="*/ 2 w 5"/>
                  <a:gd name="T5" fmla="*/ 56 h 57"/>
                  <a:gd name="T6" fmla="*/ 3 w 5"/>
                  <a:gd name="T7" fmla="*/ 56 h 57"/>
                  <a:gd name="T8" fmla="*/ 5 w 5"/>
                  <a:gd name="T9" fmla="*/ 1 h 57"/>
                </a:gdLst>
                <a:ahLst/>
                <a:cxnLst>
                  <a:cxn ang="0">
                    <a:pos x="T0" y="T1"/>
                  </a:cxn>
                  <a:cxn ang="0">
                    <a:pos x="T2" y="T3"/>
                  </a:cxn>
                  <a:cxn ang="0">
                    <a:pos x="T4" y="T5"/>
                  </a:cxn>
                  <a:cxn ang="0">
                    <a:pos x="T6" y="T7"/>
                  </a:cxn>
                  <a:cxn ang="0">
                    <a:pos x="T8" y="T9"/>
                  </a:cxn>
                </a:cxnLst>
                <a:rect l="0" t="0" r="r" b="b"/>
                <a:pathLst>
                  <a:path w="5" h="57">
                    <a:moveTo>
                      <a:pt x="5" y="1"/>
                    </a:moveTo>
                    <a:cubicBezTo>
                      <a:pt x="5" y="0"/>
                      <a:pt x="4" y="0"/>
                      <a:pt x="4" y="1"/>
                    </a:cubicBezTo>
                    <a:cubicBezTo>
                      <a:pt x="2" y="19"/>
                      <a:pt x="0" y="38"/>
                      <a:pt x="2" y="56"/>
                    </a:cubicBezTo>
                    <a:cubicBezTo>
                      <a:pt x="2" y="56"/>
                      <a:pt x="3" y="57"/>
                      <a:pt x="3" y="56"/>
                    </a:cubicBezTo>
                    <a:cubicBezTo>
                      <a:pt x="2" y="38"/>
                      <a:pt x="3" y="19"/>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4" name="îŝḷîḓé-Freeform 704">
                <a:extLst>
                  <a:ext uri="{FF2B5EF4-FFF2-40B4-BE49-F238E27FC236}">
                    <a16:creationId xmlns:a16="http://schemas.microsoft.com/office/drawing/2014/main" id="{EA7B49D3-2CA0-401E-8DA7-3CBA52810BAF}"/>
                  </a:ext>
                </a:extLst>
              </p:cNvPr>
              <p:cNvSpPr>
                <a:spLocks/>
              </p:cNvSpPr>
              <p:nvPr/>
            </p:nvSpPr>
            <p:spPr bwMode="auto">
              <a:xfrm>
                <a:off x="3403" y="2048"/>
                <a:ext cx="7" cy="64"/>
              </a:xfrm>
              <a:custGeom>
                <a:avLst/>
                <a:gdLst>
                  <a:gd name="T0" fmla="*/ 7 w 7"/>
                  <a:gd name="T1" fmla="*/ 1 h 58"/>
                  <a:gd name="T2" fmla="*/ 6 w 7"/>
                  <a:gd name="T3" fmla="*/ 0 h 58"/>
                  <a:gd name="T4" fmla="*/ 3 w 7"/>
                  <a:gd name="T5" fmla="*/ 57 h 58"/>
                  <a:gd name="T6" fmla="*/ 4 w 7"/>
                  <a:gd name="T7" fmla="*/ 57 h 58"/>
                  <a:gd name="T8" fmla="*/ 7 w 7"/>
                  <a:gd name="T9" fmla="*/ 1 h 58"/>
                </a:gdLst>
                <a:ahLst/>
                <a:cxnLst>
                  <a:cxn ang="0">
                    <a:pos x="T0" y="T1"/>
                  </a:cxn>
                  <a:cxn ang="0">
                    <a:pos x="T2" y="T3"/>
                  </a:cxn>
                  <a:cxn ang="0">
                    <a:pos x="T4" y="T5"/>
                  </a:cxn>
                  <a:cxn ang="0">
                    <a:pos x="T6" y="T7"/>
                  </a:cxn>
                  <a:cxn ang="0">
                    <a:pos x="T8" y="T9"/>
                  </a:cxn>
                </a:cxnLst>
                <a:rect l="0" t="0" r="r" b="b"/>
                <a:pathLst>
                  <a:path w="7" h="58">
                    <a:moveTo>
                      <a:pt x="7" y="1"/>
                    </a:moveTo>
                    <a:cubicBezTo>
                      <a:pt x="7" y="0"/>
                      <a:pt x="6" y="0"/>
                      <a:pt x="6" y="0"/>
                    </a:cubicBezTo>
                    <a:cubicBezTo>
                      <a:pt x="3" y="19"/>
                      <a:pt x="0" y="39"/>
                      <a:pt x="3" y="57"/>
                    </a:cubicBezTo>
                    <a:cubicBezTo>
                      <a:pt x="3" y="58"/>
                      <a:pt x="4" y="58"/>
                      <a:pt x="4" y="57"/>
                    </a:cubicBezTo>
                    <a:cubicBezTo>
                      <a:pt x="3" y="38"/>
                      <a:pt x="4" y="20"/>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5" name="îŝḷîḓé-Freeform 705">
                <a:extLst>
                  <a:ext uri="{FF2B5EF4-FFF2-40B4-BE49-F238E27FC236}">
                    <a16:creationId xmlns:a16="http://schemas.microsoft.com/office/drawing/2014/main" id="{CD60A815-FE17-495A-8BC3-F3EF4912842F}"/>
                  </a:ext>
                </a:extLst>
              </p:cNvPr>
              <p:cNvSpPr>
                <a:spLocks/>
              </p:cNvSpPr>
              <p:nvPr/>
            </p:nvSpPr>
            <p:spPr bwMode="auto">
              <a:xfrm>
                <a:off x="3412" y="2052"/>
                <a:ext cx="6" cy="64"/>
              </a:xfrm>
              <a:custGeom>
                <a:avLst/>
                <a:gdLst>
                  <a:gd name="T0" fmla="*/ 5 w 5"/>
                  <a:gd name="T1" fmla="*/ 57 h 58"/>
                  <a:gd name="T2" fmla="*/ 3 w 5"/>
                  <a:gd name="T3" fmla="*/ 33 h 58"/>
                  <a:gd name="T4" fmla="*/ 3 w 5"/>
                  <a:gd name="T5" fmla="*/ 1 h 58"/>
                  <a:gd name="T6" fmla="*/ 2 w 5"/>
                  <a:gd name="T7" fmla="*/ 1 h 58"/>
                  <a:gd name="T8" fmla="*/ 2 w 5"/>
                  <a:gd name="T9" fmla="*/ 38 h 58"/>
                  <a:gd name="T10" fmla="*/ 4 w 5"/>
                  <a:gd name="T11" fmla="*/ 58 h 58"/>
                  <a:gd name="T12" fmla="*/ 5 w 5"/>
                  <a:gd name="T13" fmla="*/ 57 h 58"/>
                </a:gdLst>
                <a:ahLst/>
                <a:cxnLst>
                  <a:cxn ang="0">
                    <a:pos x="T0" y="T1"/>
                  </a:cxn>
                  <a:cxn ang="0">
                    <a:pos x="T2" y="T3"/>
                  </a:cxn>
                  <a:cxn ang="0">
                    <a:pos x="T4" y="T5"/>
                  </a:cxn>
                  <a:cxn ang="0">
                    <a:pos x="T6" y="T7"/>
                  </a:cxn>
                  <a:cxn ang="0">
                    <a:pos x="T8" y="T9"/>
                  </a:cxn>
                  <a:cxn ang="0">
                    <a:pos x="T10" y="T11"/>
                  </a:cxn>
                  <a:cxn ang="0">
                    <a:pos x="T12" y="T13"/>
                  </a:cxn>
                </a:cxnLst>
                <a:rect l="0" t="0" r="r" b="b"/>
                <a:pathLst>
                  <a:path w="5" h="58">
                    <a:moveTo>
                      <a:pt x="5" y="57"/>
                    </a:moveTo>
                    <a:cubicBezTo>
                      <a:pt x="1" y="51"/>
                      <a:pt x="3" y="40"/>
                      <a:pt x="3" y="33"/>
                    </a:cubicBezTo>
                    <a:cubicBezTo>
                      <a:pt x="2" y="22"/>
                      <a:pt x="2" y="12"/>
                      <a:pt x="3" y="1"/>
                    </a:cubicBezTo>
                    <a:cubicBezTo>
                      <a:pt x="3" y="1"/>
                      <a:pt x="2" y="0"/>
                      <a:pt x="2" y="1"/>
                    </a:cubicBezTo>
                    <a:cubicBezTo>
                      <a:pt x="0" y="13"/>
                      <a:pt x="1" y="25"/>
                      <a:pt x="2" y="38"/>
                    </a:cubicBezTo>
                    <a:cubicBezTo>
                      <a:pt x="2" y="43"/>
                      <a:pt x="1" y="53"/>
                      <a:pt x="4" y="58"/>
                    </a:cubicBezTo>
                    <a:cubicBezTo>
                      <a:pt x="4" y="58"/>
                      <a:pt x="5" y="58"/>
                      <a:pt x="5"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6" name="îŝḷîḓé-Freeform 706">
                <a:extLst>
                  <a:ext uri="{FF2B5EF4-FFF2-40B4-BE49-F238E27FC236}">
                    <a16:creationId xmlns:a16="http://schemas.microsoft.com/office/drawing/2014/main" id="{DBB71739-DF4F-4961-91FF-43B5123178E5}"/>
                  </a:ext>
                </a:extLst>
              </p:cNvPr>
              <p:cNvSpPr>
                <a:spLocks/>
              </p:cNvSpPr>
              <p:nvPr/>
            </p:nvSpPr>
            <p:spPr bwMode="auto">
              <a:xfrm>
                <a:off x="3422" y="2052"/>
                <a:ext cx="7" cy="61"/>
              </a:xfrm>
              <a:custGeom>
                <a:avLst/>
                <a:gdLst>
                  <a:gd name="T0" fmla="*/ 6 w 6"/>
                  <a:gd name="T1" fmla="*/ 1 h 56"/>
                  <a:gd name="T2" fmla="*/ 5 w 6"/>
                  <a:gd name="T3" fmla="*/ 1 h 56"/>
                  <a:gd name="T4" fmla="*/ 5 w 6"/>
                  <a:gd name="T5" fmla="*/ 56 h 56"/>
                  <a:gd name="T6" fmla="*/ 6 w 6"/>
                  <a:gd name="T7" fmla="*/ 56 h 56"/>
                  <a:gd name="T8" fmla="*/ 6 w 6"/>
                  <a:gd name="T9" fmla="*/ 1 h 56"/>
                </a:gdLst>
                <a:ahLst/>
                <a:cxnLst>
                  <a:cxn ang="0">
                    <a:pos x="T0" y="T1"/>
                  </a:cxn>
                  <a:cxn ang="0">
                    <a:pos x="T2" y="T3"/>
                  </a:cxn>
                  <a:cxn ang="0">
                    <a:pos x="T4" y="T5"/>
                  </a:cxn>
                  <a:cxn ang="0">
                    <a:pos x="T6" y="T7"/>
                  </a:cxn>
                  <a:cxn ang="0">
                    <a:pos x="T8" y="T9"/>
                  </a:cxn>
                </a:cxnLst>
                <a:rect l="0" t="0" r="r" b="b"/>
                <a:pathLst>
                  <a:path w="6" h="56">
                    <a:moveTo>
                      <a:pt x="6" y="1"/>
                    </a:moveTo>
                    <a:cubicBezTo>
                      <a:pt x="6" y="1"/>
                      <a:pt x="5" y="0"/>
                      <a:pt x="5" y="1"/>
                    </a:cubicBezTo>
                    <a:cubicBezTo>
                      <a:pt x="2" y="18"/>
                      <a:pt x="0" y="39"/>
                      <a:pt x="5" y="56"/>
                    </a:cubicBezTo>
                    <a:cubicBezTo>
                      <a:pt x="5" y="56"/>
                      <a:pt x="6" y="56"/>
                      <a:pt x="6" y="56"/>
                    </a:cubicBezTo>
                    <a:cubicBezTo>
                      <a:pt x="3" y="38"/>
                      <a:pt x="3" y="18"/>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7" name="îŝḷîḓé-Freeform 707">
                <a:extLst>
                  <a:ext uri="{FF2B5EF4-FFF2-40B4-BE49-F238E27FC236}">
                    <a16:creationId xmlns:a16="http://schemas.microsoft.com/office/drawing/2014/main" id="{B2DE4F22-75B5-43FA-A368-FBEB07385E74}"/>
                  </a:ext>
                </a:extLst>
              </p:cNvPr>
              <p:cNvSpPr>
                <a:spLocks/>
              </p:cNvSpPr>
              <p:nvPr/>
            </p:nvSpPr>
            <p:spPr bwMode="auto">
              <a:xfrm>
                <a:off x="3433" y="2052"/>
                <a:ext cx="15" cy="66"/>
              </a:xfrm>
              <a:custGeom>
                <a:avLst/>
                <a:gdLst>
                  <a:gd name="T0" fmla="*/ 13 w 13"/>
                  <a:gd name="T1" fmla="*/ 57 h 60"/>
                  <a:gd name="T2" fmla="*/ 13 w 13"/>
                  <a:gd name="T3" fmla="*/ 45 h 60"/>
                  <a:gd name="T4" fmla="*/ 12 w 13"/>
                  <a:gd name="T5" fmla="*/ 3 h 60"/>
                  <a:gd name="T6" fmla="*/ 12 w 13"/>
                  <a:gd name="T7" fmla="*/ 2 h 60"/>
                  <a:gd name="T8" fmla="*/ 1 w 13"/>
                  <a:gd name="T9" fmla="*/ 52 h 60"/>
                  <a:gd name="T10" fmla="*/ 1 w 13"/>
                  <a:gd name="T11" fmla="*/ 41 h 60"/>
                  <a:gd name="T12" fmla="*/ 1 w 13"/>
                  <a:gd name="T13" fmla="*/ 15 h 60"/>
                  <a:gd name="T14" fmla="*/ 1 w 13"/>
                  <a:gd name="T15" fmla="*/ 4 h 60"/>
                  <a:gd name="T16" fmla="*/ 1 w 13"/>
                  <a:gd name="T17" fmla="*/ 4 h 60"/>
                  <a:gd name="T18" fmla="*/ 0 w 13"/>
                  <a:gd name="T19" fmla="*/ 11 h 60"/>
                  <a:gd name="T20" fmla="*/ 0 w 13"/>
                  <a:gd name="T21" fmla="*/ 11 h 60"/>
                  <a:gd name="T22" fmla="*/ 1 w 13"/>
                  <a:gd name="T23" fmla="*/ 7 h 60"/>
                  <a:gd name="T24" fmla="*/ 0 w 13"/>
                  <a:gd name="T25" fmla="*/ 25 h 60"/>
                  <a:gd name="T26" fmla="*/ 0 w 13"/>
                  <a:gd name="T27" fmla="*/ 59 h 60"/>
                  <a:gd name="T28" fmla="*/ 1 w 13"/>
                  <a:gd name="T29" fmla="*/ 59 h 60"/>
                  <a:gd name="T30" fmla="*/ 10 w 13"/>
                  <a:gd name="T31" fmla="*/ 10 h 60"/>
                  <a:gd name="T32" fmla="*/ 11 w 13"/>
                  <a:gd name="T33" fmla="*/ 5 h 60"/>
                  <a:gd name="T34" fmla="*/ 11 w 13"/>
                  <a:gd name="T35" fmla="*/ 10 h 60"/>
                  <a:gd name="T36" fmla="*/ 10 w 13"/>
                  <a:gd name="T37" fmla="*/ 23 h 60"/>
                  <a:gd name="T38" fmla="*/ 12 w 13"/>
                  <a:gd name="T39" fmla="*/ 58 h 60"/>
                  <a:gd name="T40" fmla="*/ 13 w 13"/>
                  <a:gd name="T41" fmla="*/ 58 h 60"/>
                  <a:gd name="T42" fmla="*/ 13 w 13"/>
                  <a:gd name="T43"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60">
                    <a:moveTo>
                      <a:pt x="13" y="57"/>
                    </a:moveTo>
                    <a:cubicBezTo>
                      <a:pt x="13" y="53"/>
                      <a:pt x="13" y="49"/>
                      <a:pt x="13" y="45"/>
                    </a:cubicBezTo>
                    <a:cubicBezTo>
                      <a:pt x="12" y="31"/>
                      <a:pt x="10" y="16"/>
                      <a:pt x="12" y="3"/>
                    </a:cubicBezTo>
                    <a:cubicBezTo>
                      <a:pt x="12" y="2"/>
                      <a:pt x="12" y="2"/>
                      <a:pt x="12" y="2"/>
                    </a:cubicBezTo>
                    <a:cubicBezTo>
                      <a:pt x="8" y="19"/>
                      <a:pt x="5" y="36"/>
                      <a:pt x="1" y="52"/>
                    </a:cubicBezTo>
                    <a:cubicBezTo>
                      <a:pt x="1" y="49"/>
                      <a:pt x="1" y="45"/>
                      <a:pt x="1" y="41"/>
                    </a:cubicBezTo>
                    <a:cubicBezTo>
                      <a:pt x="1" y="33"/>
                      <a:pt x="1" y="24"/>
                      <a:pt x="1" y="15"/>
                    </a:cubicBezTo>
                    <a:cubicBezTo>
                      <a:pt x="1" y="12"/>
                      <a:pt x="2" y="7"/>
                      <a:pt x="1" y="4"/>
                    </a:cubicBezTo>
                    <a:cubicBezTo>
                      <a:pt x="1" y="4"/>
                      <a:pt x="1" y="4"/>
                      <a:pt x="1" y="4"/>
                    </a:cubicBezTo>
                    <a:cubicBezTo>
                      <a:pt x="0" y="5"/>
                      <a:pt x="0" y="9"/>
                      <a:pt x="0" y="11"/>
                    </a:cubicBezTo>
                    <a:cubicBezTo>
                      <a:pt x="0" y="11"/>
                      <a:pt x="0" y="11"/>
                      <a:pt x="0" y="11"/>
                    </a:cubicBezTo>
                    <a:cubicBezTo>
                      <a:pt x="0" y="9"/>
                      <a:pt x="1" y="1"/>
                      <a:pt x="1" y="7"/>
                    </a:cubicBezTo>
                    <a:cubicBezTo>
                      <a:pt x="1" y="13"/>
                      <a:pt x="0" y="19"/>
                      <a:pt x="0" y="25"/>
                    </a:cubicBezTo>
                    <a:cubicBezTo>
                      <a:pt x="0" y="36"/>
                      <a:pt x="0" y="48"/>
                      <a:pt x="0" y="59"/>
                    </a:cubicBezTo>
                    <a:cubicBezTo>
                      <a:pt x="0" y="60"/>
                      <a:pt x="1" y="60"/>
                      <a:pt x="1" y="59"/>
                    </a:cubicBezTo>
                    <a:cubicBezTo>
                      <a:pt x="4" y="43"/>
                      <a:pt x="7" y="26"/>
                      <a:pt x="10" y="10"/>
                    </a:cubicBezTo>
                    <a:cubicBezTo>
                      <a:pt x="10" y="11"/>
                      <a:pt x="12" y="0"/>
                      <a:pt x="11" y="5"/>
                    </a:cubicBezTo>
                    <a:cubicBezTo>
                      <a:pt x="11" y="6"/>
                      <a:pt x="11" y="8"/>
                      <a:pt x="11" y="10"/>
                    </a:cubicBezTo>
                    <a:cubicBezTo>
                      <a:pt x="10" y="14"/>
                      <a:pt x="10" y="18"/>
                      <a:pt x="10" y="23"/>
                    </a:cubicBezTo>
                    <a:cubicBezTo>
                      <a:pt x="11" y="34"/>
                      <a:pt x="10" y="47"/>
                      <a:pt x="12" y="58"/>
                    </a:cubicBezTo>
                    <a:cubicBezTo>
                      <a:pt x="13" y="58"/>
                      <a:pt x="13" y="59"/>
                      <a:pt x="13" y="58"/>
                    </a:cubicBezTo>
                    <a:cubicBezTo>
                      <a:pt x="13" y="58"/>
                      <a:pt x="13" y="57"/>
                      <a:pt x="13"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8" name="îŝḷîḓé-Freeform 708">
                <a:extLst>
                  <a:ext uri="{FF2B5EF4-FFF2-40B4-BE49-F238E27FC236}">
                    <a16:creationId xmlns:a16="http://schemas.microsoft.com/office/drawing/2014/main" id="{56D14CBF-0F02-4DDC-A4BD-676FD39AB331}"/>
                  </a:ext>
                </a:extLst>
              </p:cNvPr>
              <p:cNvSpPr>
                <a:spLocks/>
              </p:cNvSpPr>
              <p:nvPr/>
            </p:nvSpPr>
            <p:spPr bwMode="auto">
              <a:xfrm>
                <a:off x="3451" y="2059"/>
                <a:ext cx="4" cy="69"/>
              </a:xfrm>
              <a:custGeom>
                <a:avLst/>
                <a:gdLst>
                  <a:gd name="T0" fmla="*/ 4 w 4"/>
                  <a:gd name="T1" fmla="*/ 0 h 62"/>
                  <a:gd name="T2" fmla="*/ 0 w 4"/>
                  <a:gd name="T3" fmla="*/ 60 h 62"/>
                  <a:gd name="T4" fmla="*/ 2 w 4"/>
                  <a:gd name="T5" fmla="*/ 61 h 62"/>
                  <a:gd name="T6" fmla="*/ 4 w 4"/>
                  <a:gd name="T7" fmla="*/ 1 h 62"/>
                  <a:gd name="T8" fmla="*/ 4 w 4"/>
                  <a:gd name="T9" fmla="*/ 0 h 62"/>
                </a:gdLst>
                <a:ahLst/>
                <a:cxnLst>
                  <a:cxn ang="0">
                    <a:pos x="T0" y="T1"/>
                  </a:cxn>
                  <a:cxn ang="0">
                    <a:pos x="T2" y="T3"/>
                  </a:cxn>
                  <a:cxn ang="0">
                    <a:pos x="T4" y="T5"/>
                  </a:cxn>
                  <a:cxn ang="0">
                    <a:pos x="T6" y="T7"/>
                  </a:cxn>
                  <a:cxn ang="0">
                    <a:pos x="T8" y="T9"/>
                  </a:cxn>
                </a:cxnLst>
                <a:rect l="0" t="0" r="r" b="b"/>
                <a:pathLst>
                  <a:path w="4" h="62">
                    <a:moveTo>
                      <a:pt x="4" y="0"/>
                    </a:moveTo>
                    <a:cubicBezTo>
                      <a:pt x="1" y="20"/>
                      <a:pt x="0" y="40"/>
                      <a:pt x="0" y="60"/>
                    </a:cubicBezTo>
                    <a:cubicBezTo>
                      <a:pt x="0" y="61"/>
                      <a:pt x="1" y="62"/>
                      <a:pt x="2" y="61"/>
                    </a:cubicBezTo>
                    <a:cubicBezTo>
                      <a:pt x="2" y="41"/>
                      <a:pt x="3" y="21"/>
                      <a:pt x="4" y="1"/>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9" name="îŝḷîḓé-Freeform 709">
                <a:extLst>
                  <a:ext uri="{FF2B5EF4-FFF2-40B4-BE49-F238E27FC236}">
                    <a16:creationId xmlns:a16="http://schemas.microsoft.com/office/drawing/2014/main" id="{A87259E0-1AB5-49D4-B97C-35F18D53B181}"/>
                  </a:ext>
                </a:extLst>
              </p:cNvPr>
              <p:cNvSpPr>
                <a:spLocks/>
              </p:cNvSpPr>
              <p:nvPr/>
            </p:nvSpPr>
            <p:spPr bwMode="auto">
              <a:xfrm>
                <a:off x="3462" y="2066"/>
                <a:ext cx="6" cy="52"/>
              </a:xfrm>
              <a:custGeom>
                <a:avLst/>
                <a:gdLst>
                  <a:gd name="T0" fmla="*/ 4 w 5"/>
                  <a:gd name="T1" fmla="*/ 1 h 47"/>
                  <a:gd name="T2" fmla="*/ 1 w 5"/>
                  <a:gd name="T3" fmla="*/ 46 h 47"/>
                  <a:gd name="T4" fmla="*/ 1 w 5"/>
                  <a:gd name="T5" fmla="*/ 46 h 47"/>
                  <a:gd name="T6" fmla="*/ 5 w 5"/>
                  <a:gd name="T7" fmla="*/ 1 h 47"/>
                  <a:gd name="T8" fmla="*/ 4 w 5"/>
                  <a:gd name="T9" fmla="*/ 1 h 47"/>
                </a:gdLst>
                <a:ahLst/>
                <a:cxnLst>
                  <a:cxn ang="0">
                    <a:pos x="T0" y="T1"/>
                  </a:cxn>
                  <a:cxn ang="0">
                    <a:pos x="T2" y="T3"/>
                  </a:cxn>
                  <a:cxn ang="0">
                    <a:pos x="T4" y="T5"/>
                  </a:cxn>
                  <a:cxn ang="0">
                    <a:pos x="T6" y="T7"/>
                  </a:cxn>
                  <a:cxn ang="0">
                    <a:pos x="T8" y="T9"/>
                  </a:cxn>
                </a:cxnLst>
                <a:rect l="0" t="0" r="r" b="b"/>
                <a:pathLst>
                  <a:path w="5" h="47">
                    <a:moveTo>
                      <a:pt x="4" y="1"/>
                    </a:moveTo>
                    <a:cubicBezTo>
                      <a:pt x="4" y="16"/>
                      <a:pt x="2" y="31"/>
                      <a:pt x="1" y="46"/>
                    </a:cubicBezTo>
                    <a:cubicBezTo>
                      <a:pt x="0" y="47"/>
                      <a:pt x="1" y="47"/>
                      <a:pt x="1" y="46"/>
                    </a:cubicBezTo>
                    <a:cubicBezTo>
                      <a:pt x="3" y="31"/>
                      <a:pt x="5" y="16"/>
                      <a:pt x="5" y="1"/>
                    </a:cubicBezTo>
                    <a:cubicBezTo>
                      <a:pt x="5" y="1"/>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0" name="îŝḷîḓé-Freeform 710">
                <a:extLst>
                  <a:ext uri="{FF2B5EF4-FFF2-40B4-BE49-F238E27FC236}">
                    <a16:creationId xmlns:a16="http://schemas.microsoft.com/office/drawing/2014/main" id="{E34138B2-51FA-4780-9E94-F7FAD22F4766}"/>
                  </a:ext>
                </a:extLst>
              </p:cNvPr>
              <p:cNvSpPr>
                <a:spLocks/>
              </p:cNvSpPr>
              <p:nvPr/>
            </p:nvSpPr>
            <p:spPr bwMode="auto">
              <a:xfrm>
                <a:off x="3461" y="2540"/>
                <a:ext cx="45" cy="64"/>
              </a:xfrm>
              <a:custGeom>
                <a:avLst/>
                <a:gdLst>
                  <a:gd name="T0" fmla="*/ 41 w 41"/>
                  <a:gd name="T1" fmla="*/ 57 h 58"/>
                  <a:gd name="T2" fmla="*/ 1 w 41"/>
                  <a:gd name="T3" fmla="*/ 1 h 58"/>
                  <a:gd name="T4" fmla="*/ 0 w 41"/>
                  <a:gd name="T5" fmla="*/ 1 h 58"/>
                  <a:gd name="T6" fmla="*/ 40 w 41"/>
                  <a:gd name="T7" fmla="*/ 58 h 58"/>
                  <a:gd name="T8" fmla="*/ 41 w 41"/>
                  <a:gd name="T9" fmla="*/ 57 h 58"/>
                </a:gdLst>
                <a:ahLst/>
                <a:cxnLst>
                  <a:cxn ang="0">
                    <a:pos x="T0" y="T1"/>
                  </a:cxn>
                  <a:cxn ang="0">
                    <a:pos x="T2" y="T3"/>
                  </a:cxn>
                  <a:cxn ang="0">
                    <a:pos x="T4" y="T5"/>
                  </a:cxn>
                  <a:cxn ang="0">
                    <a:pos x="T6" y="T7"/>
                  </a:cxn>
                  <a:cxn ang="0">
                    <a:pos x="T8" y="T9"/>
                  </a:cxn>
                </a:cxnLst>
                <a:rect l="0" t="0" r="r" b="b"/>
                <a:pathLst>
                  <a:path w="41" h="58">
                    <a:moveTo>
                      <a:pt x="41" y="57"/>
                    </a:moveTo>
                    <a:cubicBezTo>
                      <a:pt x="26" y="39"/>
                      <a:pt x="13" y="20"/>
                      <a:pt x="1" y="1"/>
                    </a:cubicBezTo>
                    <a:cubicBezTo>
                      <a:pt x="0" y="0"/>
                      <a:pt x="0" y="1"/>
                      <a:pt x="0" y="1"/>
                    </a:cubicBezTo>
                    <a:cubicBezTo>
                      <a:pt x="13" y="20"/>
                      <a:pt x="25" y="40"/>
                      <a:pt x="40" y="58"/>
                    </a:cubicBezTo>
                    <a:cubicBezTo>
                      <a:pt x="40" y="58"/>
                      <a:pt x="41" y="58"/>
                      <a:pt x="41"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1" name="is1ide-Freeform 711">
                <a:extLst>
                  <a:ext uri="{FF2B5EF4-FFF2-40B4-BE49-F238E27FC236}">
                    <a16:creationId xmlns:a16="http://schemas.microsoft.com/office/drawing/2014/main" id="{3CAC7770-705D-4392-8824-B3DD67FE77CD}"/>
                  </a:ext>
                </a:extLst>
              </p:cNvPr>
              <p:cNvSpPr>
                <a:spLocks/>
              </p:cNvSpPr>
              <p:nvPr/>
            </p:nvSpPr>
            <p:spPr bwMode="auto">
              <a:xfrm>
                <a:off x="3468" y="2524"/>
                <a:ext cx="49" cy="67"/>
              </a:xfrm>
              <a:custGeom>
                <a:avLst/>
                <a:gdLst>
                  <a:gd name="T0" fmla="*/ 45 w 45"/>
                  <a:gd name="T1" fmla="*/ 61 h 61"/>
                  <a:gd name="T2" fmla="*/ 1 w 45"/>
                  <a:gd name="T3" fmla="*/ 1 h 61"/>
                  <a:gd name="T4" fmla="*/ 1 w 45"/>
                  <a:gd name="T5" fmla="*/ 1 h 61"/>
                  <a:gd name="T6" fmla="*/ 44 w 45"/>
                  <a:gd name="T7" fmla="*/ 61 h 61"/>
                  <a:gd name="T8" fmla="*/ 45 w 45"/>
                  <a:gd name="T9" fmla="*/ 61 h 61"/>
                </a:gdLst>
                <a:ahLst/>
                <a:cxnLst>
                  <a:cxn ang="0">
                    <a:pos x="T0" y="T1"/>
                  </a:cxn>
                  <a:cxn ang="0">
                    <a:pos x="T2" y="T3"/>
                  </a:cxn>
                  <a:cxn ang="0">
                    <a:pos x="T4" y="T5"/>
                  </a:cxn>
                  <a:cxn ang="0">
                    <a:pos x="T6" y="T7"/>
                  </a:cxn>
                  <a:cxn ang="0">
                    <a:pos x="T8" y="T9"/>
                  </a:cxn>
                </a:cxnLst>
                <a:rect l="0" t="0" r="r" b="b"/>
                <a:pathLst>
                  <a:path w="45" h="61">
                    <a:moveTo>
                      <a:pt x="45" y="61"/>
                    </a:moveTo>
                    <a:cubicBezTo>
                      <a:pt x="28" y="42"/>
                      <a:pt x="13" y="22"/>
                      <a:pt x="1" y="1"/>
                    </a:cubicBezTo>
                    <a:cubicBezTo>
                      <a:pt x="1" y="0"/>
                      <a:pt x="0" y="0"/>
                      <a:pt x="1" y="1"/>
                    </a:cubicBezTo>
                    <a:cubicBezTo>
                      <a:pt x="13" y="23"/>
                      <a:pt x="27" y="43"/>
                      <a:pt x="44" y="61"/>
                    </a:cubicBezTo>
                    <a:cubicBezTo>
                      <a:pt x="44" y="61"/>
                      <a:pt x="45" y="61"/>
                      <a:pt x="45" y="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2" name="is1ide-Freeform 712">
                <a:extLst>
                  <a:ext uri="{FF2B5EF4-FFF2-40B4-BE49-F238E27FC236}">
                    <a16:creationId xmlns:a16="http://schemas.microsoft.com/office/drawing/2014/main" id="{14FB653E-B6AB-424A-8868-1CFF02286DEB}"/>
                  </a:ext>
                </a:extLst>
              </p:cNvPr>
              <p:cNvSpPr>
                <a:spLocks/>
              </p:cNvSpPr>
              <p:nvPr/>
            </p:nvSpPr>
            <p:spPr bwMode="auto">
              <a:xfrm>
                <a:off x="3475" y="2512"/>
                <a:ext cx="39" cy="56"/>
              </a:xfrm>
              <a:custGeom>
                <a:avLst/>
                <a:gdLst>
                  <a:gd name="T0" fmla="*/ 34 w 35"/>
                  <a:gd name="T1" fmla="*/ 50 h 51"/>
                  <a:gd name="T2" fmla="*/ 1 w 35"/>
                  <a:gd name="T3" fmla="*/ 0 h 51"/>
                  <a:gd name="T4" fmla="*/ 0 w 35"/>
                  <a:gd name="T5" fmla="*/ 0 h 51"/>
                  <a:gd name="T6" fmla="*/ 34 w 35"/>
                  <a:gd name="T7" fmla="*/ 50 h 51"/>
                  <a:gd name="T8" fmla="*/ 34 w 35"/>
                  <a:gd name="T9" fmla="*/ 50 h 51"/>
                </a:gdLst>
                <a:ahLst/>
                <a:cxnLst>
                  <a:cxn ang="0">
                    <a:pos x="T0" y="T1"/>
                  </a:cxn>
                  <a:cxn ang="0">
                    <a:pos x="T2" y="T3"/>
                  </a:cxn>
                  <a:cxn ang="0">
                    <a:pos x="T4" y="T5"/>
                  </a:cxn>
                  <a:cxn ang="0">
                    <a:pos x="T6" y="T7"/>
                  </a:cxn>
                  <a:cxn ang="0">
                    <a:pos x="T8" y="T9"/>
                  </a:cxn>
                </a:cxnLst>
                <a:rect l="0" t="0" r="r" b="b"/>
                <a:pathLst>
                  <a:path w="35" h="51">
                    <a:moveTo>
                      <a:pt x="34" y="50"/>
                    </a:moveTo>
                    <a:cubicBezTo>
                      <a:pt x="23" y="33"/>
                      <a:pt x="11" y="17"/>
                      <a:pt x="1" y="0"/>
                    </a:cubicBezTo>
                    <a:cubicBezTo>
                      <a:pt x="1" y="0"/>
                      <a:pt x="0" y="0"/>
                      <a:pt x="0" y="0"/>
                    </a:cubicBezTo>
                    <a:cubicBezTo>
                      <a:pt x="11" y="17"/>
                      <a:pt x="22" y="34"/>
                      <a:pt x="34" y="50"/>
                    </a:cubicBezTo>
                    <a:cubicBezTo>
                      <a:pt x="34" y="51"/>
                      <a:pt x="35" y="50"/>
                      <a:pt x="34"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3" name="is1ide-Freeform 713">
                <a:extLst>
                  <a:ext uri="{FF2B5EF4-FFF2-40B4-BE49-F238E27FC236}">
                    <a16:creationId xmlns:a16="http://schemas.microsoft.com/office/drawing/2014/main" id="{0979E09A-5E01-4F6F-ABFB-AAFE7DA159AE}"/>
                  </a:ext>
                </a:extLst>
              </p:cNvPr>
              <p:cNvSpPr>
                <a:spLocks/>
              </p:cNvSpPr>
              <p:nvPr/>
            </p:nvSpPr>
            <p:spPr bwMode="auto">
              <a:xfrm>
                <a:off x="3475" y="2482"/>
                <a:ext cx="44" cy="69"/>
              </a:xfrm>
              <a:custGeom>
                <a:avLst/>
                <a:gdLst>
                  <a:gd name="T0" fmla="*/ 39 w 40"/>
                  <a:gd name="T1" fmla="*/ 62 h 63"/>
                  <a:gd name="T2" fmla="*/ 1 w 40"/>
                  <a:gd name="T3" fmla="*/ 0 h 63"/>
                  <a:gd name="T4" fmla="*/ 0 w 40"/>
                  <a:gd name="T5" fmla="*/ 0 h 63"/>
                  <a:gd name="T6" fmla="*/ 39 w 40"/>
                  <a:gd name="T7" fmla="*/ 62 h 63"/>
                  <a:gd name="T8" fmla="*/ 39 w 40"/>
                  <a:gd name="T9" fmla="*/ 62 h 63"/>
                </a:gdLst>
                <a:ahLst/>
                <a:cxnLst>
                  <a:cxn ang="0">
                    <a:pos x="T0" y="T1"/>
                  </a:cxn>
                  <a:cxn ang="0">
                    <a:pos x="T2" y="T3"/>
                  </a:cxn>
                  <a:cxn ang="0">
                    <a:pos x="T4" y="T5"/>
                  </a:cxn>
                  <a:cxn ang="0">
                    <a:pos x="T6" y="T7"/>
                  </a:cxn>
                  <a:cxn ang="0">
                    <a:pos x="T8" y="T9"/>
                  </a:cxn>
                </a:cxnLst>
                <a:rect l="0" t="0" r="r" b="b"/>
                <a:pathLst>
                  <a:path w="40" h="63">
                    <a:moveTo>
                      <a:pt x="39" y="62"/>
                    </a:moveTo>
                    <a:cubicBezTo>
                      <a:pt x="26" y="42"/>
                      <a:pt x="13" y="22"/>
                      <a:pt x="1" y="0"/>
                    </a:cubicBezTo>
                    <a:cubicBezTo>
                      <a:pt x="1" y="0"/>
                      <a:pt x="0" y="0"/>
                      <a:pt x="0" y="0"/>
                    </a:cubicBezTo>
                    <a:cubicBezTo>
                      <a:pt x="12" y="22"/>
                      <a:pt x="25" y="42"/>
                      <a:pt x="39" y="62"/>
                    </a:cubicBezTo>
                    <a:cubicBezTo>
                      <a:pt x="39" y="63"/>
                      <a:pt x="40" y="62"/>
                      <a:pt x="3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4" name="is1ide-Freeform 714">
                <a:extLst>
                  <a:ext uri="{FF2B5EF4-FFF2-40B4-BE49-F238E27FC236}">
                    <a16:creationId xmlns:a16="http://schemas.microsoft.com/office/drawing/2014/main" id="{108D9DB4-3D2A-44A3-9EEB-51F1BE49B004}"/>
                  </a:ext>
                </a:extLst>
              </p:cNvPr>
              <p:cNvSpPr>
                <a:spLocks/>
              </p:cNvSpPr>
              <p:nvPr/>
            </p:nvSpPr>
            <p:spPr bwMode="auto">
              <a:xfrm>
                <a:off x="3477" y="2463"/>
                <a:ext cx="40" cy="62"/>
              </a:xfrm>
              <a:custGeom>
                <a:avLst/>
                <a:gdLst>
                  <a:gd name="T0" fmla="*/ 36 w 36"/>
                  <a:gd name="T1" fmla="*/ 56 h 56"/>
                  <a:gd name="T2" fmla="*/ 1 w 36"/>
                  <a:gd name="T3" fmla="*/ 0 h 56"/>
                  <a:gd name="T4" fmla="*/ 0 w 36"/>
                  <a:gd name="T5" fmla="*/ 1 h 56"/>
                  <a:gd name="T6" fmla="*/ 35 w 36"/>
                  <a:gd name="T7" fmla="*/ 56 h 56"/>
                  <a:gd name="T8" fmla="*/ 36 w 36"/>
                  <a:gd name="T9" fmla="*/ 56 h 56"/>
                </a:gdLst>
                <a:ahLst/>
                <a:cxnLst>
                  <a:cxn ang="0">
                    <a:pos x="T0" y="T1"/>
                  </a:cxn>
                  <a:cxn ang="0">
                    <a:pos x="T2" y="T3"/>
                  </a:cxn>
                  <a:cxn ang="0">
                    <a:pos x="T4" y="T5"/>
                  </a:cxn>
                  <a:cxn ang="0">
                    <a:pos x="T6" y="T7"/>
                  </a:cxn>
                  <a:cxn ang="0">
                    <a:pos x="T8" y="T9"/>
                  </a:cxn>
                </a:cxnLst>
                <a:rect l="0" t="0" r="r" b="b"/>
                <a:pathLst>
                  <a:path w="36" h="56">
                    <a:moveTo>
                      <a:pt x="36" y="56"/>
                    </a:moveTo>
                    <a:cubicBezTo>
                      <a:pt x="24" y="37"/>
                      <a:pt x="12" y="19"/>
                      <a:pt x="1" y="0"/>
                    </a:cubicBezTo>
                    <a:cubicBezTo>
                      <a:pt x="0" y="0"/>
                      <a:pt x="0" y="0"/>
                      <a:pt x="0" y="1"/>
                    </a:cubicBezTo>
                    <a:cubicBezTo>
                      <a:pt x="12" y="19"/>
                      <a:pt x="23" y="38"/>
                      <a:pt x="35" y="56"/>
                    </a:cubicBezTo>
                    <a:cubicBezTo>
                      <a:pt x="35" y="56"/>
                      <a:pt x="36" y="56"/>
                      <a:pt x="36" y="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5" name="is1ide-Freeform 715">
                <a:extLst>
                  <a:ext uri="{FF2B5EF4-FFF2-40B4-BE49-F238E27FC236}">
                    <a16:creationId xmlns:a16="http://schemas.microsoft.com/office/drawing/2014/main" id="{32F96D4D-9FE3-4703-A42E-B616FE20BC55}"/>
                  </a:ext>
                </a:extLst>
              </p:cNvPr>
              <p:cNvSpPr>
                <a:spLocks/>
              </p:cNvSpPr>
              <p:nvPr/>
            </p:nvSpPr>
            <p:spPr bwMode="auto">
              <a:xfrm>
                <a:off x="3475" y="2438"/>
                <a:ext cx="39" cy="61"/>
              </a:xfrm>
              <a:custGeom>
                <a:avLst/>
                <a:gdLst>
                  <a:gd name="T0" fmla="*/ 34 w 35"/>
                  <a:gd name="T1" fmla="*/ 55 h 56"/>
                  <a:gd name="T2" fmla="*/ 1 w 35"/>
                  <a:gd name="T3" fmla="*/ 0 h 56"/>
                  <a:gd name="T4" fmla="*/ 0 w 35"/>
                  <a:gd name="T5" fmla="*/ 0 h 56"/>
                  <a:gd name="T6" fmla="*/ 34 w 35"/>
                  <a:gd name="T7" fmla="*/ 56 h 56"/>
                  <a:gd name="T8" fmla="*/ 34 w 35"/>
                  <a:gd name="T9" fmla="*/ 55 h 56"/>
                </a:gdLst>
                <a:ahLst/>
                <a:cxnLst>
                  <a:cxn ang="0">
                    <a:pos x="T0" y="T1"/>
                  </a:cxn>
                  <a:cxn ang="0">
                    <a:pos x="T2" y="T3"/>
                  </a:cxn>
                  <a:cxn ang="0">
                    <a:pos x="T4" y="T5"/>
                  </a:cxn>
                  <a:cxn ang="0">
                    <a:pos x="T6" y="T7"/>
                  </a:cxn>
                  <a:cxn ang="0">
                    <a:pos x="T8" y="T9"/>
                  </a:cxn>
                </a:cxnLst>
                <a:rect l="0" t="0" r="r" b="b"/>
                <a:pathLst>
                  <a:path w="35" h="56">
                    <a:moveTo>
                      <a:pt x="34" y="55"/>
                    </a:moveTo>
                    <a:cubicBezTo>
                      <a:pt x="23" y="37"/>
                      <a:pt x="11" y="19"/>
                      <a:pt x="1" y="0"/>
                    </a:cubicBezTo>
                    <a:cubicBezTo>
                      <a:pt x="1" y="0"/>
                      <a:pt x="0" y="0"/>
                      <a:pt x="0" y="0"/>
                    </a:cubicBezTo>
                    <a:cubicBezTo>
                      <a:pt x="11" y="19"/>
                      <a:pt x="22" y="38"/>
                      <a:pt x="34" y="56"/>
                    </a:cubicBezTo>
                    <a:cubicBezTo>
                      <a:pt x="34" y="56"/>
                      <a:pt x="35" y="56"/>
                      <a:pt x="34" y="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6" name="is1ide-Freeform 716">
                <a:extLst>
                  <a:ext uri="{FF2B5EF4-FFF2-40B4-BE49-F238E27FC236}">
                    <a16:creationId xmlns:a16="http://schemas.microsoft.com/office/drawing/2014/main" id="{8C1472A1-EB2B-44F0-8392-920B421FDF8F}"/>
                  </a:ext>
                </a:extLst>
              </p:cNvPr>
              <p:cNvSpPr>
                <a:spLocks/>
              </p:cNvSpPr>
              <p:nvPr/>
            </p:nvSpPr>
            <p:spPr bwMode="auto">
              <a:xfrm>
                <a:off x="3469" y="2408"/>
                <a:ext cx="35" cy="56"/>
              </a:xfrm>
              <a:custGeom>
                <a:avLst/>
                <a:gdLst>
                  <a:gd name="T0" fmla="*/ 32 w 32"/>
                  <a:gd name="T1" fmla="*/ 50 h 51"/>
                  <a:gd name="T2" fmla="*/ 0 w 32"/>
                  <a:gd name="T3" fmla="*/ 0 h 51"/>
                  <a:gd name="T4" fmla="*/ 0 w 32"/>
                  <a:gd name="T5" fmla="*/ 1 h 51"/>
                  <a:gd name="T6" fmla="*/ 31 w 32"/>
                  <a:gd name="T7" fmla="*/ 51 h 51"/>
                  <a:gd name="T8" fmla="*/ 32 w 32"/>
                  <a:gd name="T9" fmla="*/ 50 h 51"/>
                </a:gdLst>
                <a:ahLst/>
                <a:cxnLst>
                  <a:cxn ang="0">
                    <a:pos x="T0" y="T1"/>
                  </a:cxn>
                  <a:cxn ang="0">
                    <a:pos x="T2" y="T3"/>
                  </a:cxn>
                  <a:cxn ang="0">
                    <a:pos x="T4" y="T5"/>
                  </a:cxn>
                  <a:cxn ang="0">
                    <a:pos x="T6" y="T7"/>
                  </a:cxn>
                  <a:cxn ang="0">
                    <a:pos x="T8" y="T9"/>
                  </a:cxn>
                </a:cxnLst>
                <a:rect l="0" t="0" r="r" b="b"/>
                <a:pathLst>
                  <a:path w="32" h="51">
                    <a:moveTo>
                      <a:pt x="32" y="50"/>
                    </a:moveTo>
                    <a:cubicBezTo>
                      <a:pt x="22" y="34"/>
                      <a:pt x="11" y="17"/>
                      <a:pt x="0" y="0"/>
                    </a:cubicBezTo>
                    <a:cubicBezTo>
                      <a:pt x="0" y="0"/>
                      <a:pt x="0" y="0"/>
                      <a:pt x="0" y="1"/>
                    </a:cubicBezTo>
                    <a:cubicBezTo>
                      <a:pt x="11" y="17"/>
                      <a:pt x="21" y="34"/>
                      <a:pt x="31" y="51"/>
                    </a:cubicBezTo>
                    <a:cubicBezTo>
                      <a:pt x="32" y="51"/>
                      <a:pt x="32" y="51"/>
                      <a:pt x="32"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7" name="is1ide-Freeform 717">
                <a:extLst>
                  <a:ext uri="{FF2B5EF4-FFF2-40B4-BE49-F238E27FC236}">
                    <a16:creationId xmlns:a16="http://schemas.microsoft.com/office/drawing/2014/main" id="{56411B59-21A8-403E-997A-DE95C5B45BD2}"/>
                  </a:ext>
                </a:extLst>
              </p:cNvPr>
              <p:cNvSpPr>
                <a:spLocks/>
              </p:cNvSpPr>
              <p:nvPr/>
            </p:nvSpPr>
            <p:spPr bwMode="auto">
              <a:xfrm>
                <a:off x="3481" y="2408"/>
                <a:ext cx="33" cy="51"/>
              </a:xfrm>
              <a:custGeom>
                <a:avLst/>
                <a:gdLst>
                  <a:gd name="T0" fmla="*/ 29 w 30"/>
                  <a:gd name="T1" fmla="*/ 45 h 46"/>
                  <a:gd name="T2" fmla="*/ 1 w 30"/>
                  <a:gd name="T3" fmla="*/ 0 h 46"/>
                  <a:gd name="T4" fmla="*/ 0 w 30"/>
                  <a:gd name="T5" fmla="*/ 1 h 46"/>
                  <a:gd name="T6" fmla="*/ 29 w 30"/>
                  <a:gd name="T7" fmla="*/ 46 h 46"/>
                  <a:gd name="T8" fmla="*/ 29 w 30"/>
                  <a:gd name="T9" fmla="*/ 45 h 46"/>
                </a:gdLst>
                <a:ahLst/>
                <a:cxnLst>
                  <a:cxn ang="0">
                    <a:pos x="T0" y="T1"/>
                  </a:cxn>
                  <a:cxn ang="0">
                    <a:pos x="T2" y="T3"/>
                  </a:cxn>
                  <a:cxn ang="0">
                    <a:pos x="T4" y="T5"/>
                  </a:cxn>
                  <a:cxn ang="0">
                    <a:pos x="T6" y="T7"/>
                  </a:cxn>
                  <a:cxn ang="0">
                    <a:pos x="T8" y="T9"/>
                  </a:cxn>
                </a:cxnLst>
                <a:rect l="0" t="0" r="r" b="b"/>
                <a:pathLst>
                  <a:path w="30" h="46">
                    <a:moveTo>
                      <a:pt x="29" y="45"/>
                    </a:moveTo>
                    <a:cubicBezTo>
                      <a:pt x="19" y="31"/>
                      <a:pt x="9" y="16"/>
                      <a:pt x="1" y="0"/>
                    </a:cubicBezTo>
                    <a:cubicBezTo>
                      <a:pt x="1" y="0"/>
                      <a:pt x="0" y="0"/>
                      <a:pt x="0" y="1"/>
                    </a:cubicBezTo>
                    <a:cubicBezTo>
                      <a:pt x="8" y="17"/>
                      <a:pt x="18" y="32"/>
                      <a:pt x="29" y="46"/>
                    </a:cubicBezTo>
                    <a:cubicBezTo>
                      <a:pt x="29" y="46"/>
                      <a:pt x="30" y="46"/>
                      <a:pt x="29"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8" name="is1ide-Freeform 718">
                <a:extLst>
                  <a:ext uri="{FF2B5EF4-FFF2-40B4-BE49-F238E27FC236}">
                    <a16:creationId xmlns:a16="http://schemas.microsoft.com/office/drawing/2014/main" id="{FF3EF013-0B84-41EF-9135-6D4AB93F44D9}"/>
                  </a:ext>
                </a:extLst>
              </p:cNvPr>
              <p:cNvSpPr>
                <a:spLocks/>
              </p:cNvSpPr>
              <p:nvPr/>
            </p:nvSpPr>
            <p:spPr bwMode="auto">
              <a:xfrm>
                <a:off x="3486" y="2394"/>
                <a:ext cx="27" cy="48"/>
              </a:xfrm>
              <a:custGeom>
                <a:avLst/>
                <a:gdLst>
                  <a:gd name="T0" fmla="*/ 24 w 24"/>
                  <a:gd name="T1" fmla="*/ 44 h 44"/>
                  <a:gd name="T2" fmla="*/ 1 w 24"/>
                  <a:gd name="T3" fmla="*/ 0 h 44"/>
                  <a:gd name="T4" fmla="*/ 0 w 24"/>
                  <a:gd name="T5" fmla="*/ 0 h 44"/>
                  <a:gd name="T6" fmla="*/ 24 w 24"/>
                  <a:gd name="T7" fmla="*/ 44 h 44"/>
                  <a:gd name="T8" fmla="*/ 24 w 24"/>
                  <a:gd name="T9" fmla="*/ 44 h 44"/>
                </a:gdLst>
                <a:ahLst/>
                <a:cxnLst>
                  <a:cxn ang="0">
                    <a:pos x="T0" y="T1"/>
                  </a:cxn>
                  <a:cxn ang="0">
                    <a:pos x="T2" y="T3"/>
                  </a:cxn>
                  <a:cxn ang="0">
                    <a:pos x="T4" y="T5"/>
                  </a:cxn>
                  <a:cxn ang="0">
                    <a:pos x="T6" y="T7"/>
                  </a:cxn>
                  <a:cxn ang="0">
                    <a:pos x="T8" y="T9"/>
                  </a:cxn>
                </a:cxnLst>
                <a:rect l="0" t="0" r="r" b="b"/>
                <a:pathLst>
                  <a:path w="24" h="44">
                    <a:moveTo>
                      <a:pt x="24" y="44"/>
                    </a:moveTo>
                    <a:cubicBezTo>
                      <a:pt x="16" y="29"/>
                      <a:pt x="8" y="15"/>
                      <a:pt x="1" y="0"/>
                    </a:cubicBezTo>
                    <a:cubicBezTo>
                      <a:pt x="1" y="0"/>
                      <a:pt x="0" y="0"/>
                      <a:pt x="0" y="0"/>
                    </a:cubicBezTo>
                    <a:cubicBezTo>
                      <a:pt x="7" y="15"/>
                      <a:pt x="16" y="29"/>
                      <a:pt x="24" y="44"/>
                    </a:cubicBezTo>
                    <a:cubicBezTo>
                      <a:pt x="24" y="44"/>
                      <a:pt x="24" y="44"/>
                      <a:pt x="24"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9" name="is1ide-Freeform 719">
                <a:extLst>
                  <a:ext uri="{FF2B5EF4-FFF2-40B4-BE49-F238E27FC236}">
                    <a16:creationId xmlns:a16="http://schemas.microsoft.com/office/drawing/2014/main" id="{844C3B4B-F0CB-4493-980D-E2479390D48A}"/>
                  </a:ext>
                </a:extLst>
              </p:cNvPr>
              <p:cNvSpPr>
                <a:spLocks/>
              </p:cNvSpPr>
              <p:nvPr/>
            </p:nvSpPr>
            <p:spPr bwMode="auto">
              <a:xfrm>
                <a:off x="3481" y="2364"/>
                <a:ext cx="33" cy="58"/>
              </a:xfrm>
              <a:custGeom>
                <a:avLst/>
                <a:gdLst>
                  <a:gd name="T0" fmla="*/ 29 w 30"/>
                  <a:gd name="T1" fmla="*/ 52 h 53"/>
                  <a:gd name="T2" fmla="*/ 1 w 30"/>
                  <a:gd name="T3" fmla="*/ 0 h 53"/>
                  <a:gd name="T4" fmla="*/ 0 w 30"/>
                  <a:gd name="T5" fmla="*/ 1 h 53"/>
                  <a:gd name="T6" fmla="*/ 29 w 30"/>
                  <a:gd name="T7" fmla="*/ 52 h 53"/>
                  <a:gd name="T8" fmla="*/ 29 w 30"/>
                  <a:gd name="T9" fmla="*/ 52 h 53"/>
                </a:gdLst>
                <a:ahLst/>
                <a:cxnLst>
                  <a:cxn ang="0">
                    <a:pos x="T0" y="T1"/>
                  </a:cxn>
                  <a:cxn ang="0">
                    <a:pos x="T2" y="T3"/>
                  </a:cxn>
                  <a:cxn ang="0">
                    <a:pos x="T4" y="T5"/>
                  </a:cxn>
                  <a:cxn ang="0">
                    <a:pos x="T6" y="T7"/>
                  </a:cxn>
                  <a:cxn ang="0">
                    <a:pos x="T8" y="T9"/>
                  </a:cxn>
                </a:cxnLst>
                <a:rect l="0" t="0" r="r" b="b"/>
                <a:pathLst>
                  <a:path w="30" h="53">
                    <a:moveTo>
                      <a:pt x="29" y="52"/>
                    </a:moveTo>
                    <a:cubicBezTo>
                      <a:pt x="20" y="35"/>
                      <a:pt x="10" y="18"/>
                      <a:pt x="1" y="0"/>
                    </a:cubicBezTo>
                    <a:cubicBezTo>
                      <a:pt x="1" y="0"/>
                      <a:pt x="0" y="0"/>
                      <a:pt x="0" y="1"/>
                    </a:cubicBezTo>
                    <a:cubicBezTo>
                      <a:pt x="9" y="18"/>
                      <a:pt x="19" y="35"/>
                      <a:pt x="29" y="52"/>
                    </a:cubicBezTo>
                    <a:cubicBezTo>
                      <a:pt x="29" y="53"/>
                      <a:pt x="30" y="53"/>
                      <a:pt x="29" y="5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0" name="is1ide-Freeform 720">
                <a:extLst>
                  <a:ext uri="{FF2B5EF4-FFF2-40B4-BE49-F238E27FC236}">
                    <a16:creationId xmlns:a16="http://schemas.microsoft.com/office/drawing/2014/main" id="{2B9FFBF2-54B1-4025-BE53-E39BDECED3A9}"/>
                  </a:ext>
                </a:extLst>
              </p:cNvPr>
              <p:cNvSpPr>
                <a:spLocks/>
              </p:cNvSpPr>
              <p:nvPr/>
            </p:nvSpPr>
            <p:spPr bwMode="auto">
              <a:xfrm>
                <a:off x="3485" y="2348"/>
                <a:ext cx="32" cy="56"/>
              </a:xfrm>
              <a:custGeom>
                <a:avLst/>
                <a:gdLst>
                  <a:gd name="T0" fmla="*/ 29 w 29"/>
                  <a:gd name="T1" fmla="*/ 50 h 51"/>
                  <a:gd name="T2" fmla="*/ 0 w 29"/>
                  <a:gd name="T3" fmla="*/ 0 h 51"/>
                  <a:gd name="T4" fmla="*/ 0 w 29"/>
                  <a:gd name="T5" fmla="*/ 1 h 51"/>
                  <a:gd name="T6" fmla="*/ 28 w 29"/>
                  <a:gd name="T7" fmla="*/ 51 h 51"/>
                  <a:gd name="T8" fmla="*/ 29 w 29"/>
                  <a:gd name="T9" fmla="*/ 50 h 51"/>
                </a:gdLst>
                <a:ahLst/>
                <a:cxnLst>
                  <a:cxn ang="0">
                    <a:pos x="T0" y="T1"/>
                  </a:cxn>
                  <a:cxn ang="0">
                    <a:pos x="T2" y="T3"/>
                  </a:cxn>
                  <a:cxn ang="0">
                    <a:pos x="T4" y="T5"/>
                  </a:cxn>
                  <a:cxn ang="0">
                    <a:pos x="T6" y="T7"/>
                  </a:cxn>
                  <a:cxn ang="0">
                    <a:pos x="T8" y="T9"/>
                  </a:cxn>
                </a:cxnLst>
                <a:rect l="0" t="0" r="r" b="b"/>
                <a:pathLst>
                  <a:path w="29" h="51">
                    <a:moveTo>
                      <a:pt x="29" y="50"/>
                    </a:moveTo>
                    <a:cubicBezTo>
                      <a:pt x="19" y="34"/>
                      <a:pt x="9" y="18"/>
                      <a:pt x="0" y="0"/>
                    </a:cubicBezTo>
                    <a:cubicBezTo>
                      <a:pt x="0" y="0"/>
                      <a:pt x="0" y="0"/>
                      <a:pt x="0" y="1"/>
                    </a:cubicBezTo>
                    <a:cubicBezTo>
                      <a:pt x="8" y="18"/>
                      <a:pt x="18" y="34"/>
                      <a:pt x="28" y="51"/>
                    </a:cubicBezTo>
                    <a:cubicBezTo>
                      <a:pt x="28" y="51"/>
                      <a:pt x="29" y="51"/>
                      <a:pt x="29"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1" name="is1ide-Freeform 721">
                <a:extLst>
                  <a:ext uri="{FF2B5EF4-FFF2-40B4-BE49-F238E27FC236}">
                    <a16:creationId xmlns:a16="http://schemas.microsoft.com/office/drawing/2014/main" id="{DCAC3146-079D-4BDA-84D0-F6800A8B5DE3}"/>
                  </a:ext>
                </a:extLst>
              </p:cNvPr>
              <p:cNvSpPr>
                <a:spLocks/>
              </p:cNvSpPr>
              <p:nvPr/>
            </p:nvSpPr>
            <p:spPr bwMode="auto">
              <a:xfrm>
                <a:off x="3499" y="2353"/>
                <a:ext cx="35" cy="56"/>
              </a:xfrm>
              <a:custGeom>
                <a:avLst/>
                <a:gdLst>
                  <a:gd name="T0" fmla="*/ 31 w 31"/>
                  <a:gd name="T1" fmla="*/ 50 h 51"/>
                  <a:gd name="T2" fmla="*/ 1 w 31"/>
                  <a:gd name="T3" fmla="*/ 0 h 51"/>
                  <a:gd name="T4" fmla="*/ 0 w 31"/>
                  <a:gd name="T5" fmla="*/ 1 h 51"/>
                  <a:gd name="T6" fmla="*/ 30 w 31"/>
                  <a:gd name="T7" fmla="*/ 51 h 51"/>
                  <a:gd name="T8" fmla="*/ 31 w 31"/>
                  <a:gd name="T9" fmla="*/ 50 h 51"/>
                </a:gdLst>
                <a:ahLst/>
                <a:cxnLst>
                  <a:cxn ang="0">
                    <a:pos x="T0" y="T1"/>
                  </a:cxn>
                  <a:cxn ang="0">
                    <a:pos x="T2" y="T3"/>
                  </a:cxn>
                  <a:cxn ang="0">
                    <a:pos x="T4" y="T5"/>
                  </a:cxn>
                  <a:cxn ang="0">
                    <a:pos x="T6" y="T7"/>
                  </a:cxn>
                  <a:cxn ang="0">
                    <a:pos x="T8" y="T9"/>
                  </a:cxn>
                </a:cxnLst>
                <a:rect l="0" t="0" r="r" b="b"/>
                <a:pathLst>
                  <a:path w="31" h="51">
                    <a:moveTo>
                      <a:pt x="31" y="50"/>
                    </a:moveTo>
                    <a:cubicBezTo>
                      <a:pt x="19" y="35"/>
                      <a:pt x="9" y="18"/>
                      <a:pt x="1" y="0"/>
                    </a:cubicBezTo>
                    <a:cubicBezTo>
                      <a:pt x="0" y="0"/>
                      <a:pt x="0" y="0"/>
                      <a:pt x="0" y="1"/>
                    </a:cubicBezTo>
                    <a:cubicBezTo>
                      <a:pt x="8" y="18"/>
                      <a:pt x="18" y="35"/>
                      <a:pt x="30" y="51"/>
                    </a:cubicBezTo>
                    <a:cubicBezTo>
                      <a:pt x="30" y="51"/>
                      <a:pt x="31" y="51"/>
                      <a:pt x="31"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2" name="is1ide-Freeform 722">
                <a:extLst>
                  <a:ext uri="{FF2B5EF4-FFF2-40B4-BE49-F238E27FC236}">
                    <a16:creationId xmlns:a16="http://schemas.microsoft.com/office/drawing/2014/main" id="{99101FC8-59DA-4DE8-BFC3-375BA2B32178}"/>
                  </a:ext>
                </a:extLst>
              </p:cNvPr>
              <p:cNvSpPr>
                <a:spLocks/>
              </p:cNvSpPr>
              <p:nvPr/>
            </p:nvSpPr>
            <p:spPr bwMode="auto">
              <a:xfrm>
                <a:off x="3505" y="2344"/>
                <a:ext cx="34" cy="60"/>
              </a:xfrm>
              <a:custGeom>
                <a:avLst/>
                <a:gdLst>
                  <a:gd name="T0" fmla="*/ 31 w 31"/>
                  <a:gd name="T1" fmla="*/ 53 h 54"/>
                  <a:gd name="T2" fmla="*/ 1 w 31"/>
                  <a:gd name="T3" fmla="*/ 0 h 54"/>
                  <a:gd name="T4" fmla="*/ 0 w 31"/>
                  <a:gd name="T5" fmla="*/ 0 h 54"/>
                  <a:gd name="T6" fmla="*/ 30 w 31"/>
                  <a:gd name="T7" fmla="*/ 54 h 54"/>
                  <a:gd name="T8" fmla="*/ 31 w 31"/>
                  <a:gd name="T9" fmla="*/ 53 h 54"/>
                </a:gdLst>
                <a:ahLst/>
                <a:cxnLst>
                  <a:cxn ang="0">
                    <a:pos x="T0" y="T1"/>
                  </a:cxn>
                  <a:cxn ang="0">
                    <a:pos x="T2" y="T3"/>
                  </a:cxn>
                  <a:cxn ang="0">
                    <a:pos x="T4" y="T5"/>
                  </a:cxn>
                  <a:cxn ang="0">
                    <a:pos x="T6" y="T7"/>
                  </a:cxn>
                  <a:cxn ang="0">
                    <a:pos x="T8" y="T9"/>
                  </a:cxn>
                </a:cxnLst>
                <a:rect l="0" t="0" r="r" b="b"/>
                <a:pathLst>
                  <a:path w="31" h="54">
                    <a:moveTo>
                      <a:pt x="31" y="53"/>
                    </a:moveTo>
                    <a:cubicBezTo>
                      <a:pt x="19" y="36"/>
                      <a:pt x="9" y="19"/>
                      <a:pt x="1" y="0"/>
                    </a:cubicBezTo>
                    <a:cubicBezTo>
                      <a:pt x="1" y="0"/>
                      <a:pt x="0" y="0"/>
                      <a:pt x="0" y="0"/>
                    </a:cubicBezTo>
                    <a:cubicBezTo>
                      <a:pt x="9" y="19"/>
                      <a:pt x="18" y="37"/>
                      <a:pt x="30" y="54"/>
                    </a:cubicBezTo>
                    <a:cubicBezTo>
                      <a:pt x="30" y="54"/>
                      <a:pt x="31" y="54"/>
                      <a:pt x="31"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3" name="ïşḻïďê-Freeform 723">
                <a:extLst>
                  <a:ext uri="{FF2B5EF4-FFF2-40B4-BE49-F238E27FC236}">
                    <a16:creationId xmlns:a16="http://schemas.microsoft.com/office/drawing/2014/main" id="{A43BB61A-10AA-46DC-B119-75DD44639F4A}"/>
                  </a:ext>
                </a:extLst>
              </p:cNvPr>
              <p:cNvSpPr>
                <a:spLocks/>
              </p:cNvSpPr>
              <p:nvPr/>
            </p:nvSpPr>
            <p:spPr bwMode="auto">
              <a:xfrm>
                <a:off x="3439" y="2790"/>
                <a:ext cx="581" cy="198"/>
              </a:xfrm>
              <a:custGeom>
                <a:avLst/>
                <a:gdLst>
                  <a:gd name="T0" fmla="*/ 526 w 527"/>
                  <a:gd name="T1" fmla="*/ 122 h 180"/>
                  <a:gd name="T2" fmla="*/ 262 w 527"/>
                  <a:gd name="T3" fmla="*/ 71 h 180"/>
                  <a:gd name="T4" fmla="*/ 29 w 527"/>
                  <a:gd name="T5" fmla="*/ 12 h 180"/>
                  <a:gd name="T6" fmla="*/ 29 w 527"/>
                  <a:gd name="T7" fmla="*/ 1 h 180"/>
                  <a:gd name="T8" fmla="*/ 28 w 527"/>
                  <a:gd name="T9" fmla="*/ 1 h 180"/>
                  <a:gd name="T10" fmla="*/ 28 w 527"/>
                  <a:gd name="T11" fmla="*/ 12 h 180"/>
                  <a:gd name="T12" fmla="*/ 0 w 527"/>
                  <a:gd name="T13" fmla="*/ 4 h 180"/>
                  <a:gd name="T14" fmla="*/ 0 w 527"/>
                  <a:gd name="T15" fmla="*/ 4 h 180"/>
                  <a:gd name="T16" fmla="*/ 28 w 527"/>
                  <a:gd name="T17" fmla="*/ 12 h 180"/>
                  <a:gd name="T18" fmla="*/ 29 w 527"/>
                  <a:gd name="T19" fmla="*/ 31 h 180"/>
                  <a:gd name="T20" fmla="*/ 30 w 527"/>
                  <a:gd name="T21" fmla="*/ 46 h 180"/>
                  <a:gd name="T22" fmla="*/ 30 w 527"/>
                  <a:gd name="T23" fmla="*/ 52 h 180"/>
                  <a:gd name="T24" fmla="*/ 22 w 527"/>
                  <a:gd name="T25" fmla="*/ 47 h 180"/>
                  <a:gd name="T26" fmla="*/ 22 w 527"/>
                  <a:gd name="T27" fmla="*/ 48 h 180"/>
                  <a:gd name="T28" fmla="*/ 30 w 527"/>
                  <a:gd name="T29" fmla="*/ 52 h 180"/>
                  <a:gd name="T30" fmla="*/ 30 w 527"/>
                  <a:gd name="T31" fmla="*/ 57 h 180"/>
                  <a:gd name="T32" fmla="*/ 30 w 527"/>
                  <a:gd name="T33" fmla="*/ 58 h 180"/>
                  <a:gd name="T34" fmla="*/ 32 w 527"/>
                  <a:gd name="T35" fmla="*/ 53 h 180"/>
                  <a:gd name="T36" fmla="*/ 61 w 527"/>
                  <a:gd name="T37" fmla="*/ 68 h 180"/>
                  <a:gd name="T38" fmla="*/ 15 w 527"/>
                  <a:gd name="T39" fmla="*/ 55 h 180"/>
                  <a:gd name="T40" fmla="*/ 15 w 527"/>
                  <a:gd name="T41" fmla="*/ 56 h 180"/>
                  <a:gd name="T42" fmla="*/ 67 w 527"/>
                  <a:gd name="T43" fmla="*/ 70 h 180"/>
                  <a:gd name="T44" fmla="*/ 242 w 527"/>
                  <a:gd name="T45" fmla="*/ 128 h 180"/>
                  <a:gd name="T46" fmla="*/ 479 w 527"/>
                  <a:gd name="T47" fmla="*/ 180 h 180"/>
                  <a:gd name="T48" fmla="*/ 479 w 527"/>
                  <a:gd name="T49" fmla="*/ 179 h 180"/>
                  <a:gd name="T50" fmla="*/ 75 w 527"/>
                  <a:gd name="T51" fmla="*/ 73 h 180"/>
                  <a:gd name="T52" fmla="*/ 493 w 527"/>
                  <a:gd name="T53" fmla="*/ 171 h 180"/>
                  <a:gd name="T54" fmla="*/ 492 w 527"/>
                  <a:gd name="T55" fmla="*/ 176 h 180"/>
                  <a:gd name="T56" fmla="*/ 493 w 527"/>
                  <a:gd name="T57" fmla="*/ 176 h 180"/>
                  <a:gd name="T58" fmla="*/ 493 w 527"/>
                  <a:gd name="T59" fmla="*/ 171 h 180"/>
                  <a:gd name="T60" fmla="*/ 506 w 527"/>
                  <a:gd name="T61" fmla="*/ 173 h 180"/>
                  <a:gd name="T62" fmla="*/ 506 w 527"/>
                  <a:gd name="T63" fmla="*/ 172 h 180"/>
                  <a:gd name="T64" fmla="*/ 494 w 527"/>
                  <a:gd name="T65" fmla="*/ 170 h 180"/>
                  <a:gd name="T66" fmla="*/ 496 w 527"/>
                  <a:gd name="T67" fmla="*/ 123 h 180"/>
                  <a:gd name="T68" fmla="*/ 496 w 527"/>
                  <a:gd name="T69" fmla="*/ 122 h 180"/>
                  <a:gd name="T70" fmla="*/ 493 w 527"/>
                  <a:gd name="T71" fmla="*/ 170 h 180"/>
                  <a:gd name="T72" fmla="*/ 68 w 527"/>
                  <a:gd name="T73" fmla="*/ 69 h 180"/>
                  <a:gd name="T74" fmla="*/ 32 w 527"/>
                  <a:gd name="T75" fmla="*/ 52 h 180"/>
                  <a:gd name="T76" fmla="*/ 32 w 527"/>
                  <a:gd name="T77" fmla="*/ 50 h 180"/>
                  <a:gd name="T78" fmla="*/ 29 w 527"/>
                  <a:gd name="T79" fmla="*/ 13 h 180"/>
                  <a:gd name="T80" fmla="*/ 262 w 527"/>
                  <a:gd name="T81" fmla="*/ 73 h 180"/>
                  <a:gd name="T82" fmla="*/ 526 w 527"/>
                  <a:gd name="T83" fmla="*/ 123 h 180"/>
                  <a:gd name="T84" fmla="*/ 526 w 527"/>
                  <a:gd name="T85" fmla="*/ 12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7" h="180">
                    <a:moveTo>
                      <a:pt x="526" y="122"/>
                    </a:moveTo>
                    <a:cubicBezTo>
                      <a:pt x="438" y="107"/>
                      <a:pt x="349" y="91"/>
                      <a:pt x="262" y="71"/>
                    </a:cubicBezTo>
                    <a:cubicBezTo>
                      <a:pt x="184" y="54"/>
                      <a:pt x="106" y="33"/>
                      <a:pt x="29" y="12"/>
                    </a:cubicBezTo>
                    <a:cubicBezTo>
                      <a:pt x="29" y="8"/>
                      <a:pt x="29" y="4"/>
                      <a:pt x="29" y="1"/>
                    </a:cubicBezTo>
                    <a:cubicBezTo>
                      <a:pt x="29" y="0"/>
                      <a:pt x="28" y="0"/>
                      <a:pt x="28" y="1"/>
                    </a:cubicBezTo>
                    <a:cubicBezTo>
                      <a:pt x="28" y="4"/>
                      <a:pt x="28" y="8"/>
                      <a:pt x="28" y="12"/>
                    </a:cubicBezTo>
                    <a:cubicBezTo>
                      <a:pt x="19" y="9"/>
                      <a:pt x="10" y="6"/>
                      <a:pt x="0" y="4"/>
                    </a:cubicBezTo>
                    <a:cubicBezTo>
                      <a:pt x="0" y="4"/>
                      <a:pt x="0" y="4"/>
                      <a:pt x="0" y="4"/>
                    </a:cubicBezTo>
                    <a:cubicBezTo>
                      <a:pt x="10" y="7"/>
                      <a:pt x="19" y="10"/>
                      <a:pt x="28" y="12"/>
                    </a:cubicBezTo>
                    <a:cubicBezTo>
                      <a:pt x="28" y="19"/>
                      <a:pt x="28" y="25"/>
                      <a:pt x="29" y="31"/>
                    </a:cubicBezTo>
                    <a:cubicBezTo>
                      <a:pt x="29" y="36"/>
                      <a:pt x="30" y="41"/>
                      <a:pt x="30" y="46"/>
                    </a:cubicBezTo>
                    <a:cubicBezTo>
                      <a:pt x="30" y="47"/>
                      <a:pt x="30" y="49"/>
                      <a:pt x="30" y="52"/>
                    </a:cubicBezTo>
                    <a:cubicBezTo>
                      <a:pt x="28" y="50"/>
                      <a:pt x="25" y="49"/>
                      <a:pt x="22" y="47"/>
                    </a:cubicBezTo>
                    <a:cubicBezTo>
                      <a:pt x="22" y="47"/>
                      <a:pt x="22" y="47"/>
                      <a:pt x="22" y="48"/>
                    </a:cubicBezTo>
                    <a:cubicBezTo>
                      <a:pt x="25" y="49"/>
                      <a:pt x="28" y="51"/>
                      <a:pt x="30" y="52"/>
                    </a:cubicBezTo>
                    <a:cubicBezTo>
                      <a:pt x="30" y="55"/>
                      <a:pt x="30" y="57"/>
                      <a:pt x="30" y="57"/>
                    </a:cubicBezTo>
                    <a:cubicBezTo>
                      <a:pt x="30" y="57"/>
                      <a:pt x="30" y="57"/>
                      <a:pt x="30" y="58"/>
                    </a:cubicBezTo>
                    <a:cubicBezTo>
                      <a:pt x="32" y="59"/>
                      <a:pt x="32" y="56"/>
                      <a:pt x="32" y="53"/>
                    </a:cubicBezTo>
                    <a:cubicBezTo>
                      <a:pt x="41" y="58"/>
                      <a:pt x="51" y="63"/>
                      <a:pt x="61" y="68"/>
                    </a:cubicBezTo>
                    <a:cubicBezTo>
                      <a:pt x="46" y="63"/>
                      <a:pt x="30" y="59"/>
                      <a:pt x="15" y="55"/>
                    </a:cubicBezTo>
                    <a:cubicBezTo>
                      <a:pt x="15" y="55"/>
                      <a:pt x="15" y="56"/>
                      <a:pt x="15" y="56"/>
                    </a:cubicBezTo>
                    <a:cubicBezTo>
                      <a:pt x="32" y="61"/>
                      <a:pt x="50" y="66"/>
                      <a:pt x="67" y="70"/>
                    </a:cubicBezTo>
                    <a:cubicBezTo>
                      <a:pt x="123" y="96"/>
                      <a:pt x="183" y="113"/>
                      <a:pt x="242" y="128"/>
                    </a:cubicBezTo>
                    <a:cubicBezTo>
                      <a:pt x="321" y="147"/>
                      <a:pt x="400" y="162"/>
                      <a:pt x="479" y="180"/>
                    </a:cubicBezTo>
                    <a:cubicBezTo>
                      <a:pt x="480" y="180"/>
                      <a:pt x="480" y="179"/>
                      <a:pt x="479" y="179"/>
                    </a:cubicBezTo>
                    <a:cubicBezTo>
                      <a:pt x="344" y="143"/>
                      <a:pt x="204" y="128"/>
                      <a:pt x="75" y="73"/>
                    </a:cubicBezTo>
                    <a:cubicBezTo>
                      <a:pt x="213" y="110"/>
                      <a:pt x="352" y="148"/>
                      <a:pt x="493" y="171"/>
                    </a:cubicBezTo>
                    <a:cubicBezTo>
                      <a:pt x="492" y="173"/>
                      <a:pt x="492" y="174"/>
                      <a:pt x="492" y="176"/>
                    </a:cubicBezTo>
                    <a:cubicBezTo>
                      <a:pt x="492" y="176"/>
                      <a:pt x="493" y="177"/>
                      <a:pt x="493" y="176"/>
                    </a:cubicBezTo>
                    <a:cubicBezTo>
                      <a:pt x="493" y="174"/>
                      <a:pt x="493" y="173"/>
                      <a:pt x="493" y="171"/>
                    </a:cubicBezTo>
                    <a:cubicBezTo>
                      <a:pt x="498" y="172"/>
                      <a:pt x="502" y="173"/>
                      <a:pt x="506" y="173"/>
                    </a:cubicBezTo>
                    <a:cubicBezTo>
                      <a:pt x="507" y="173"/>
                      <a:pt x="507" y="172"/>
                      <a:pt x="506" y="172"/>
                    </a:cubicBezTo>
                    <a:cubicBezTo>
                      <a:pt x="502" y="171"/>
                      <a:pt x="498" y="170"/>
                      <a:pt x="494" y="170"/>
                    </a:cubicBezTo>
                    <a:cubicBezTo>
                      <a:pt x="495" y="154"/>
                      <a:pt x="496" y="138"/>
                      <a:pt x="496" y="123"/>
                    </a:cubicBezTo>
                    <a:cubicBezTo>
                      <a:pt x="496" y="122"/>
                      <a:pt x="496" y="122"/>
                      <a:pt x="496" y="122"/>
                    </a:cubicBezTo>
                    <a:cubicBezTo>
                      <a:pt x="495" y="138"/>
                      <a:pt x="494" y="154"/>
                      <a:pt x="493" y="170"/>
                    </a:cubicBezTo>
                    <a:cubicBezTo>
                      <a:pt x="349" y="144"/>
                      <a:pt x="208" y="107"/>
                      <a:pt x="68" y="69"/>
                    </a:cubicBezTo>
                    <a:cubicBezTo>
                      <a:pt x="56" y="64"/>
                      <a:pt x="44" y="58"/>
                      <a:pt x="32" y="52"/>
                    </a:cubicBezTo>
                    <a:cubicBezTo>
                      <a:pt x="32" y="51"/>
                      <a:pt x="32" y="50"/>
                      <a:pt x="32" y="50"/>
                    </a:cubicBezTo>
                    <a:cubicBezTo>
                      <a:pt x="31" y="38"/>
                      <a:pt x="29" y="25"/>
                      <a:pt x="29" y="13"/>
                    </a:cubicBezTo>
                    <a:cubicBezTo>
                      <a:pt x="106" y="35"/>
                      <a:pt x="184" y="55"/>
                      <a:pt x="262" y="73"/>
                    </a:cubicBezTo>
                    <a:cubicBezTo>
                      <a:pt x="349" y="93"/>
                      <a:pt x="437" y="111"/>
                      <a:pt x="526" y="123"/>
                    </a:cubicBezTo>
                    <a:cubicBezTo>
                      <a:pt x="527" y="123"/>
                      <a:pt x="527" y="122"/>
                      <a:pt x="526" y="1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4" name="ïşḻïďê-Freeform 724">
                <a:extLst>
                  <a:ext uri="{FF2B5EF4-FFF2-40B4-BE49-F238E27FC236}">
                    <a16:creationId xmlns:a16="http://schemas.microsoft.com/office/drawing/2014/main" id="{E9101428-719B-4A62-B079-2AE4C82D8B56}"/>
                  </a:ext>
                </a:extLst>
              </p:cNvPr>
              <p:cNvSpPr>
                <a:spLocks/>
              </p:cNvSpPr>
              <p:nvPr/>
            </p:nvSpPr>
            <p:spPr bwMode="auto">
              <a:xfrm>
                <a:off x="3992" y="2928"/>
                <a:ext cx="1" cy="49"/>
              </a:xfrm>
              <a:custGeom>
                <a:avLst/>
                <a:gdLst>
                  <a:gd name="T0" fmla="*/ 1 w 1"/>
                  <a:gd name="T1" fmla="*/ 0 h 44"/>
                  <a:gd name="T2" fmla="*/ 0 w 1"/>
                  <a:gd name="T3" fmla="*/ 0 h 44"/>
                  <a:gd name="T4" fmla="*/ 0 w 1"/>
                  <a:gd name="T5" fmla="*/ 43 h 44"/>
                  <a:gd name="T6" fmla="*/ 1 w 1"/>
                  <a:gd name="T7" fmla="*/ 43 h 44"/>
                  <a:gd name="T8" fmla="*/ 1 w 1"/>
                  <a:gd name="T9" fmla="*/ 0 h 44"/>
                </a:gdLst>
                <a:ahLst/>
                <a:cxnLst>
                  <a:cxn ang="0">
                    <a:pos x="T0" y="T1"/>
                  </a:cxn>
                  <a:cxn ang="0">
                    <a:pos x="T2" y="T3"/>
                  </a:cxn>
                  <a:cxn ang="0">
                    <a:pos x="T4" y="T5"/>
                  </a:cxn>
                  <a:cxn ang="0">
                    <a:pos x="T6" y="T7"/>
                  </a:cxn>
                  <a:cxn ang="0">
                    <a:pos x="T8" y="T9"/>
                  </a:cxn>
                </a:cxnLst>
                <a:rect l="0" t="0" r="r" b="b"/>
                <a:pathLst>
                  <a:path w="1" h="44">
                    <a:moveTo>
                      <a:pt x="1" y="0"/>
                    </a:moveTo>
                    <a:cubicBezTo>
                      <a:pt x="1" y="0"/>
                      <a:pt x="0" y="0"/>
                      <a:pt x="0" y="0"/>
                    </a:cubicBezTo>
                    <a:cubicBezTo>
                      <a:pt x="0" y="14"/>
                      <a:pt x="0" y="29"/>
                      <a:pt x="0" y="43"/>
                    </a:cubicBezTo>
                    <a:cubicBezTo>
                      <a:pt x="0" y="44"/>
                      <a:pt x="1" y="44"/>
                      <a:pt x="1" y="43"/>
                    </a:cubicBezTo>
                    <a:cubicBezTo>
                      <a:pt x="1" y="29"/>
                      <a:pt x="1" y="14"/>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5" name="ïşḻïďê-Freeform 725">
                <a:extLst>
                  <a:ext uri="{FF2B5EF4-FFF2-40B4-BE49-F238E27FC236}">
                    <a16:creationId xmlns:a16="http://schemas.microsoft.com/office/drawing/2014/main" id="{0015BD8F-A980-489F-8A36-00FB1B314E7D}"/>
                  </a:ext>
                </a:extLst>
              </p:cNvPr>
              <p:cNvSpPr>
                <a:spLocks/>
              </p:cNvSpPr>
              <p:nvPr/>
            </p:nvSpPr>
            <p:spPr bwMode="auto">
              <a:xfrm>
                <a:off x="4319" y="3396"/>
                <a:ext cx="468" cy="261"/>
              </a:xfrm>
              <a:custGeom>
                <a:avLst/>
                <a:gdLst>
                  <a:gd name="T0" fmla="*/ 423 w 424"/>
                  <a:gd name="T1" fmla="*/ 128 h 237"/>
                  <a:gd name="T2" fmla="*/ 294 w 424"/>
                  <a:gd name="T3" fmla="*/ 84 h 237"/>
                  <a:gd name="T4" fmla="*/ 294 w 424"/>
                  <a:gd name="T5" fmla="*/ 60 h 237"/>
                  <a:gd name="T6" fmla="*/ 294 w 424"/>
                  <a:gd name="T7" fmla="*/ 60 h 237"/>
                  <a:gd name="T8" fmla="*/ 294 w 424"/>
                  <a:gd name="T9" fmla="*/ 84 h 237"/>
                  <a:gd name="T10" fmla="*/ 1 w 424"/>
                  <a:gd name="T11" fmla="*/ 0 h 237"/>
                  <a:gd name="T12" fmla="*/ 1 w 424"/>
                  <a:gd name="T13" fmla="*/ 1 h 237"/>
                  <a:gd name="T14" fmla="*/ 294 w 424"/>
                  <a:gd name="T15" fmla="*/ 86 h 237"/>
                  <a:gd name="T16" fmla="*/ 299 w 424"/>
                  <a:gd name="T17" fmla="*/ 237 h 237"/>
                  <a:gd name="T18" fmla="*/ 299 w 424"/>
                  <a:gd name="T19" fmla="*/ 237 h 237"/>
                  <a:gd name="T20" fmla="*/ 294 w 424"/>
                  <a:gd name="T21" fmla="*/ 86 h 237"/>
                  <a:gd name="T22" fmla="*/ 423 w 424"/>
                  <a:gd name="T23" fmla="*/ 130 h 237"/>
                  <a:gd name="T24" fmla="*/ 423 w 424"/>
                  <a:gd name="T25" fmla="*/ 12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4" h="237">
                    <a:moveTo>
                      <a:pt x="423" y="128"/>
                    </a:moveTo>
                    <a:cubicBezTo>
                      <a:pt x="380" y="113"/>
                      <a:pt x="337" y="98"/>
                      <a:pt x="294" y="84"/>
                    </a:cubicBezTo>
                    <a:cubicBezTo>
                      <a:pt x="294" y="76"/>
                      <a:pt x="294" y="68"/>
                      <a:pt x="294" y="60"/>
                    </a:cubicBezTo>
                    <a:cubicBezTo>
                      <a:pt x="294" y="59"/>
                      <a:pt x="294" y="59"/>
                      <a:pt x="294" y="60"/>
                    </a:cubicBezTo>
                    <a:cubicBezTo>
                      <a:pt x="294" y="68"/>
                      <a:pt x="294" y="76"/>
                      <a:pt x="294" y="84"/>
                    </a:cubicBezTo>
                    <a:cubicBezTo>
                      <a:pt x="197" y="51"/>
                      <a:pt x="100" y="20"/>
                      <a:pt x="1" y="0"/>
                    </a:cubicBezTo>
                    <a:cubicBezTo>
                      <a:pt x="0" y="0"/>
                      <a:pt x="0" y="1"/>
                      <a:pt x="1" y="1"/>
                    </a:cubicBezTo>
                    <a:cubicBezTo>
                      <a:pt x="100" y="22"/>
                      <a:pt x="197" y="53"/>
                      <a:pt x="294" y="86"/>
                    </a:cubicBezTo>
                    <a:cubicBezTo>
                      <a:pt x="294" y="136"/>
                      <a:pt x="294" y="187"/>
                      <a:pt x="299" y="237"/>
                    </a:cubicBezTo>
                    <a:cubicBezTo>
                      <a:pt x="299" y="237"/>
                      <a:pt x="299" y="237"/>
                      <a:pt x="299" y="237"/>
                    </a:cubicBezTo>
                    <a:cubicBezTo>
                      <a:pt x="296" y="187"/>
                      <a:pt x="295" y="137"/>
                      <a:pt x="294" y="86"/>
                    </a:cubicBezTo>
                    <a:cubicBezTo>
                      <a:pt x="337" y="101"/>
                      <a:pt x="380" y="115"/>
                      <a:pt x="423" y="130"/>
                    </a:cubicBezTo>
                    <a:cubicBezTo>
                      <a:pt x="424" y="130"/>
                      <a:pt x="424" y="128"/>
                      <a:pt x="423" y="1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6" name="ïşḻïďê-Freeform 726">
                <a:extLst>
                  <a:ext uri="{FF2B5EF4-FFF2-40B4-BE49-F238E27FC236}">
                    <a16:creationId xmlns:a16="http://schemas.microsoft.com/office/drawing/2014/main" id="{09F75EE8-E24F-4A3A-855E-D2D22D04C20B}"/>
                  </a:ext>
                </a:extLst>
              </p:cNvPr>
              <p:cNvSpPr>
                <a:spLocks/>
              </p:cNvSpPr>
              <p:nvPr/>
            </p:nvSpPr>
            <p:spPr bwMode="auto">
              <a:xfrm>
                <a:off x="4036" y="3528"/>
                <a:ext cx="62" cy="99"/>
              </a:xfrm>
              <a:custGeom>
                <a:avLst/>
                <a:gdLst>
                  <a:gd name="T0" fmla="*/ 56 w 56"/>
                  <a:gd name="T1" fmla="*/ 89 h 90"/>
                  <a:gd name="T2" fmla="*/ 0 w 56"/>
                  <a:gd name="T3" fmla="*/ 0 h 90"/>
                  <a:gd name="T4" fmla="*/ 0 w 56"/>
                  <a:gd name="T5" fmla="*/ 0 h 90"/>
                  <a:gd name="T6" fmla="*/ 56 w 56"/>
                  <a:gd name="T7" fmla="*/ 89 h 90"/>
                  <a:gd name="T8" fmla="*/ 56 w 56"/>
                  <a:gd name="T9" fmla="*/ 89 h 90"/>
                </a:gdLst>
                <a:ahLst/>
                <a:cxnLst>
                  <a:cxn ang="0">
                    <a:pos x="T0" y="T1"/>
                  </a:cxn>
                  <a:cxn ang="0">
                    <a:pos x="T2" y="T3"/>
                  </a:cxn>
                  <a:cxn ang="0">
                    <a:pos x="T4" y="T5"/>
                  </a:cxn>
                  <a:cxn ang="0">
                    <a:pos x="T6" y="T7"/>
                  </a:cxn>
                  <a:cxn ang="0">
                    <a:pos x="T8" y="T9"/>
                  </a:cxn>
                </a:cxnLst>
                <a:rect l="0" t="0" r="r" b="b"/>
                <a:pathLst>
                  <a:path w="56" h="90">
                    <a:moveTo>
                      <a:pt x="56" y="89"/>
                    </a:moveTo>
                    <a:cubicBezTo>
                      <a:pt x="37" y="60"/>
                      <a:pt x="20" y="29"/>
                      <a:pt x="0" y="0"/>
                    </a:cubicBezTo>
                    <a:cubicBezTo>
                      <a:pt x="0" y="0"/>
                      <a:pt x="0" y="0"/>
                      <a:pt x="0" y="0"/>
                    </a:cubicBezTo>
                    <a:cubicBezTo>
                      <a:pt x="19" y="30"/>
                      <a:pt x="36" y="60"/>
                      <a:pt x="56" y="89"/>
                    </a:cubicBezTo>
                    <a:cubicBezTo>
                      <a:pt x="56" y="90"/>
                      <a:pt x="56" y="89"/>
                      <a:pt x="56" y="8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7" name="ïşḻïďê-Freeform 727">
                <a:extLst>
                  <a:ext uri="{FF2B5EF4-FFF2-40B4-BE49-F238E27FC236}">
                    <a16:creationId xmlns:a16="http://schemas.microsoft.com/office/drawing/2014/main" id="{CA68EE39-04D6-4DF5-86D0-786C9145DA95}"/>
                  </a:ext>
                </a:extLst>
              </p:cNvPr>
              <p:cNvSpPr>
                <a:spLocks/>
              </p:cNvSpPr>
              <p:nvPr/>
            </p:nvSpPr>
            <p:spPr bwMode="auto">
              <a:xfrm>
                <a:off x="2188" y="2373"/>
                <a:ext cx="2576" cy="1804"/>
              </a:xfrm>
              <a:custGeom>
                <a:avLst/>
                <a:gdLst>
                  <a:gd name="T0" fmla="*/ 2288 w 2338"/>
                  <a:gd name="T1" fmla="*/ 46 h 1640"/>
                  <a:gd name="T2" fmla="*/ 2287 w 2338"/>
                  <a:gd name="T3" fmla="*/ 76 h 1640"/>
                  <a:gd name="T4" fmla="*/ 2274 w 2338"/>
                  <a:gd name="T5" fmla="*/ 318 h 1640"/>
                  <a:gd name="T6" fmla="*/ 2230 w 2338"/>
                  <a:gd name="T7" fmla="*/ 364 h 1640"/>
                  <a:gd name="T8" fmla="*/ 2202 w 2338"/>
                  <a:gd name="T9" fmla="*/ 374 h 1640"/>
                  <a:gd name="T10" fmla="*/ 1775 w 2338"/>
                  <a:gd name="T11" fmla="*/ 522 h 1640"/>
                  <a:gd name="T12" fmla="*/ 1761 w 2338"/>
                  <a:gd name="T13" fmla="*/ 378 h 1640"/>
                  <a:gd name="T14" fmla="*/ 1754 w 2338"/>
                  <a:gd name="T15" fmla="*/ 517 h 1640"/>
                  <a:gd name="T16" fmla="*/ 1109 w 2338"/>
                  <a:gd name="T17" fmla="*/ 304 h 1640"/>
                  <a:gd name="T18" fmla="*/ 813 w 2338"/>
                  <a:gd name="T19" fmla="*/ 335 h 1640"/>
                  <a:gd name="T20" fmla="*/ 688 w 2338"/>
                  <a:gd name="T21" fmla="*/ 345 h 1640"/>
                  <a:gd name="T22" fmla="*/ 526 w 2338"/>
                  <a:gd name="T23" fmla="*/ 560 h 1640"/>
                  <a:gd name="T24" fmla="*/ 532 w 2338"/>
                  <a:gd name="T25" fmla="*/ 326 h 1640"/>
                  <a:gd name="T26" fmla="*/ 202 w 2338"/>
                  <a:gd name="T27" fmla="*/ 356 h 1640"/>
                  <a:gd name="T28" fmla="*/ 458 w 2338"/>
                  <a:gd name="T29" fmla="*/ 391 h 1640"/>
                  <a:gd name="T30" fmla="*/ 420 w 2338"/>
                  <a:gd name="T31" fmla="*/ 321 h 1640"/>
                  <a:gd name="T32" fmla="*/ 47 w 2338"/>
                  <a:gd name="T33" fmla="*/ 261 h 1640"/>
                  <a:gd name="T34" fmla="*/ 0 w 2338"/>
                  <a:gd name="T35" fmla="*/ 378 h 1640"/>
                  <a:gd name="T36" fmla="*/ 355 w 2338"/>
                  <a:gd name="T37" fmla="*/ 560 h 1640"/>
                  <a:gd name="T38" fmla="*/ 525 w 2338"/>
                  <a:gd name="T39" fmla="*/ 560 h 1640"/>
                  <a:gd name="T40" fmla="*/ 764 w 2338"/>
                  <a:gd name="T41" fmla="*/ 988 h 1640"/>
                  <a:gd name="T42" fmla="*/ 430 w 2338"/>
                  <a:gd name="T43" fmla="*/ 1083 h 1640"/>
                  <a:gd name="T44" fmla="*/ 1161 w 2338"/>
                  <a:gd name="T45" fmla="*/ 1322 h 1640"/>
                  <a:gd name="T46" fmla="*/ 1167 w 2338"/>
                  <a:gd name="T47" fmla="*/ 1639 h 1640"/>
                  <a:gd name="T48" fmla="*/ 1321 w 2338"/>
                  <a:gd name="T49" fmla="*/ 1228 h 1640"/>
                  <a:gd name="T50" fmla="*/ 1672 w 2338"/>
                  <a:gd name="T51" fmla="*/ 1137 h 1640"/>
                  <a:gd name="T52" fmla="*/ 1677 w 2338"/>
                  <a:gd name="T53" fmla="*/ 1023 h 1640"/>
                  <a:gd name="T54" fmla="*/ 1675 w 2338"/>
                  <a:gd name="T55" fmla="*/ 977 h 1640"/>
                  <a:gd name="T56" fmla="*/ 1675 w 2338"/>
                  <a:gd name="T57" fmla="*/ 933 h 1640"/>
                  <a:gd name="T58" fmla="*/ 1738 w 2338"/>
                  <a:gd name="T59" fmla="*/ 938 h 1640"/>
                  <a:gd name="T60" fmla="*/ 1751 w 2338"/>
                  <a:gd name="T61" fmla="*/ 924 h 1640"/>
                  <a:gd name="T62" fmla="*/ 1676 w 2338"/>
                  <a:gd name="T63" fmla="*/ 550 h 1640"/>
                  <a:gd name="T64" fmla="*/ 1757 w 2338"/>
                  <a:gd name="T65" fmla="*/ 615 h 1640"/>
                  <a:gd name="T66" fmla="*/ 1774 w 2338"/>
                  <a:gd name="T67" fmla="*/ 523 h 1640"/>
                  <a:gd name="T68" fmla="*/ 2198 w 2338"/>
                  <a:gd name="T69" fmla="*/ 529 h 1640"/>
                  <a:gd name="T70" fmla="*/ 1893 w 2338"/>
                  <a:gd name="T71" fmla="*/ 600 h 1640"/>
                  <a:gd name="T72" fmla="*/ 1977 w 2338"/>
                  <a:gd name="T73" fmla="*/ 709 h 1640"/>
                  <a:gd name="T74" fmla="*/ 2198 w 2338"/>
                  <a:gd name="T75" fmla="*/ 550 h 1640"/>
                  <a:gd name="T76" fmla="*/ 2266 w 2338"/>
                  <a:gd name="T77" fmla="*/ 504 h 1640"/>
                  <a:gd name="T78" fmla="*/ 2271 w 2338"/>
                  <a:gd name="T79" fmla="*/ 398 h 1640"/>
                  <a:gd name="T80" fmla="*/ 2280 w 2338"/>
                  <a:gd name="T81" fmla="*/ 350 h 1640"/>
                  <a:gd name="T82" fmla="*/ 2288 w 2338"/>
                  <a:gd name="T83" fmla="*/ 157 h 1640"/>
                  <a:gd name="T84" fmla="*/ 763 w 2338"/>
                  <a:gd name="T85" fmla="*/ 1011 h 1640"/>
                  <a:gd name="T86" fmla="*/ 766 w 2338"/>
                  <a:gd name="T87" fmla="*/ 987 h 1640"/>
                  <a:gd name="T88" fmla="*/ 1689 w 2338"/>
                  <a:gd name="T89" fmla="*/ 545 h 1640"/>
                  <a:gd name="T90" fmla="*/ 1676 w 2338"/>
                  <a:gd name="T91" fmla="*/ 533 h 1640"/>
                  <a:gd name="T92" fmla="*/ 1672 w 2338"/>
                  <a:gd name="T93" fmla="*/ 770 h 1640"/>
                  <a:gd name="T94" fmla="*/ 1672 w 2338"/>
                  <a:gd name="T95" fmla="*/ 863 h 1640"/>
                  <a:gd name="T96" fmla="*/ 1672 w 2338"/>
                  <a:gd name="T97" fmla="*/ 972 h 1640"/>
                  <a:gd name="T98" fmla="*/ 1205 w 2338"/>
                  <a:gd name="T99" fmla="*/ 747 h 1640"/>
                  <a:gd name="T100" fmla="*/ 779 w 2338"/>
                  <a:gd name="T101" fmla="*/ 1013 h 1640"/>
                  <a:gd name="T102" fmla="*/ 845 w 2338"/>
                  <a:gd name="T103" fmla="*/ 742 h 1640"/>
                  <a:gd name="T104" fmla="*/ 812 w 2338"/>
                  <a:gd name="T105" fmla="*/ 452 h 1640"/>
                  <a:gd name="T106" fmla="*/ 1118 w 2338"/>
                  <a:gd name="T107" fmla="*/ 500 h 1640"/>
                  <a:gd name="T108" fmla="*/ 1689 w 2338"/>
                  <a:gd name="T109" fmla="*/ 545 h 1640"/>
                  <a:gd name="T110" fmla="*/ 1764 w 2338"/>
                  <a:gd name="T111" fmla="*/ 521 h 1640"/>
                  <a:gd name="T112" fmla="*/ 1759 w 2338"/>
                  <a:gd name="T113" fmla="*/ 527 h 1640"/>
                  <a:gd name="T114" fmla="*/ 2252 w 2338"/>
                  <a:gd name="T115" fmla="*/ 393 h 1640"/>
                  <a:gd name="T116" fmla="*/ 2250 w 2338"/>
                  <a:gd name="T117" fmla="*/ 508 h 1640"/>
                  <a:gd name="T118" fmla="*/ 2253 w 2338"/>
                  <a:gd name="T119" fmla="*/ 395 h 1640"/>
                  <a:gd name="T120" fmla="*/ 2272 w 2338"/>
                  <a:gd name="T121" fmla="*/ 350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38" h="1640">
                    <a:moveTo>
                      <a:pt x="2337" y="77"/>
                    </a:moveTo>
                    <a:cubicBezTo>
                      <a:pt x="2321" y="77"/>
                      <a:pt x="2304" y="76"/>
                      <a:pt x="2288" y="76"/>
                    </a:cubicBezTo>
                    <a:cubicBezTo>
                      <a:pt x="2288" y="76"/>
                      <a:pt x="2288" y="76"/>
                      <a:pt x="2288" y="76"/>
                    </a:cubicBezTo>
                    <a:cubicBezTo>
                      <a:pt x="2288" y="66"/>
                      <a:pt x="2288" y="56"/>
                      <a:pt x="2289" y="46"/>
                    </a:cubicBezTo>
                    <a:cubicBezTo>
                      <a:pt x="2289" y="46"/>
                      <a:pt x="2288" y="46"/>
                      <a:pt x="2288" y="46"/>
                    </a:cubicBezTo>
                    <a:cubicBezTo>
                      <a:pt x="2288" y="50"/>
                      <a:pt x="2288" y="55"/>
                      <a:pt x="2288" y="59"/>
                    </a:cubicBezTo>
                    <a:cubicBezTo>
                      <a:pt x="2288" y="55"/>
                      <a:pt x="2288" y="50"/>
                      <a:pt x="2288" y="46"/>
                    </a:cubicBezTo>
                    <a:cubicBezTo>
                      <a:pt x="2288" y="31"/>
                      <a:pt x="2288" y="16"/>
                      <a:pt x="2289" y="1"/>
                    </a:cubicBezTo>
                    <a:cubicBezTo>
                      <a:pt x="2289" y="1"/>
                      <a:pt x="2288" y="0"/>
                      <a:pt x="2288" y="1"/>
                    </a:cubicBezTo>
                    <a:cubicBezTo>
                      <a:pt x="2288" y="9"/>
                      <a:pt x="2287" y="18"/>
                      <a:pt x="2287" y="27"/>
                    </a:cubicBezTo>
                    <a:cubicBezTo>
                      <a:pt x="2287" y="23"/>
                      <a:pt x="2287" y="20"/>
                      <a:pt x="2287" y="16"/>
                    </a:cubicBezTo>
                    <a:cubicBezTo>
                      <a:pt x="2287" y="16"/>
                      <a:pt x="2287" y="16"/>
                      <a:pt x="2287" y="16"/>
                    </a:cubicBezTo>
                    <a:cubicBezTo>
                      <a:pt x="2287" y="26"/>
                      <a:pt x="2287" y="36"/>
                      <a:pt x="2287" y="47"/>
                    </a:cubicBezTo>
                    <a:cubicBezTo>
                      <a:pt x="2287" y="56"/>
                      <a:pt x="2287" y="66"/>
                      <a:pt x="2287" y="76"/>
                    </a:cubicBezTo>
                    <a:cubicBezTo>
                      <a:pt x="2207" y="74"/>
                      <a:pt x="2128" y="70"/>
                      <a:pt x="2048" y="66"/>
                    </a:cubicBezTo>
                    <a:cubicBezTo>
                      <a:pt x="2048" y="66"/>
                      <a:pt x="2048" y="66"/>
                      <a:pt x="2048" y="66"/>
                    </a:cubicBezTo>
                    <a:cubicBezTo>
                      <a:pt x="2127" y="71"/>
                      <a:pt x="2207" y="77"/>
                      <a:pt x="2287" y="78"/>
                    </a:cubicBezTo>
                    <a:cubicBezTo>
                      <a:pt x="2287" y="88"/>
                      <a:pt x="2287" y="98"/>
                      <a:pt x="2287" y="108"/>
                    </a:cubicBezTo>
                    <a:cubicBezTo>
                      <a:pt x="2285" y="187"/>
                      <a:pt x="2284" y="266"/>
                      <a:pt x="2280" y="345"/>
                    </a:cubicBezTo>
                    <a:cubicBezTo>
                      <a:pt x="2277" y="346"/>
                      <a:pt x="2275" y="347"/>
                      <a:pt x="2272" y="348"/>
                    </a:cubicBezTo>
                    <a:cubicBezTo>
                      <a:pt x="2273" y="338"/>
                      <a:pt x="2273" y="328"/>
                      <a:pt x="2274" y="318"/>
                    </a:cubicBezTo>
                    <a:cubicBezTo>
                      <a:pt x="2274" y="318"/>
                      <a:pt x="2273" y="318"/>
                      <a:pt x="2273" y="318"/>
                    </a:cubicBezTo>
                    <a:cubicBezTo>
                      <a:pt x="2273" y="328"/>
                      <a:pt x="2272" y="338"/>
                      <a:pt x="2272" y="348"/>
                    </a:cubicBezTo>
                    <a:cubicBezTo>
                      <a:pt x="2266" y="351"/>
                      <a:pt x="2259" y="353"/>
                      <a:pt x="2253" y="355"/>
                    </a:cubicBezTo>
                    <a:cubicBezTo>
                      <a:pt x="2253" y="343"/>
                      <a:pt x="2253" y="330"/>
                      <a:pt x="2254" y="318"/>
                    </a:cubicBezTo>
                    <a:cubicBezTo>
                      <a:pt x="2254" y="318"/>
                      <a:pt x="2253" y="318"/>
                      <a:pt x="2253" y="318"/>
                    </a:cubicBezTo>
                    <a:cubicBezTo>
                      <a:pt x="2253" y="330"/>
                      <a:pt x="2253" y="343"/>
                      <a:pt x="2252" y="355"/>
                    </a:cubicBezTo>
                    <a:cubicBezTo>
                      <a:pt x="2245" y="358"/>
                      <a:pt x="2238" y="361"/>
                      <a:pt x="2230" y="364"/>
                    </a:cubicBezTo>
                    <a:cubicBezTo>
                      <a:pt x="2234" y="301"/>
                      <a:pt x="2235" y="239"/>
                      <a:pt x="2242" y="176"/>
                    </a:cubicBezTo>
                    <a:cubicBezTo>
                      <a:pt x="2242" y="176"/>
                      <a:pt x="2241" y="176"/>
                      <a:pt x="2241" y="176"/>
                    </a:cubicBezTo>
                    <a:cubicBezTo>
                      <a:pt x="2235" y="238"/>
                      <a:pt x="2232" y="301"/>
                      <a:pt x="2230" y="364"/>
                    </a:cubicBezTo>
                    <a:cubicBezTo>
                      <a:pt x="2221" y="367"/>
                      <a:pt x="2213" y="370"/>
                      <a:pt x="2204" y="373"/>
                    </a:cubicBezTo>
                    <a:cubicBezTo>
                      <a:pt x="2205" y="344"/>
                      <a:pt x="2205" y="314"/>
                      <a:pt x="2205" y="285"/>
                    </a:cubicBezTo>
                    <a:cubicBezTo>
                      <a:pt x="2205" y="284"/>
                      <a:pt x="2205" y="284"/>
                      <a:pt x="2205" y="285"/>
                    </a:cubicBezTo>
                    <a:cubicBezTo>
                      <a:pt x="2204" y="314"/>
                      <a:pt x="2203" y="344"/>
                      <a:pt x="2202" y="374"/>
                    </a:cubicBezTo>
                    <a:cubicBezTo>
                      <a:pt x="2195" y="377"/>
                      <a:pt x="2189" y="379"/>
                      <a:pt x="2182" y="382"/>
                    </a:cubicBezTo>
                    <a:cubicBezTo>
                      <a:pt x="2085" y="366"/>
                      <a:pt x="1988" y="352"/>
                      <a:pt x="1891" y="337"/>
                    </a:cubicBezTo>
                    <a:cubicBezTo>
                      <a:pt x="1760" y="317"/>
                      <a:pt x="1630" y="295"/>
                      <a:pt x="1501" y="272"/>
                    </a:cubicBezTo>
                    <a:cubicBezTo>
                      <a:pt x="1493" y="270"/>
                      <a:pt x="1485" y="269"/>
                      <a:pt x="1477" y="268"/>
                    </a:cubicBezTo>
                    <a:cubicBezTo>
                      <a:pt x="1477" y="268"/>
                      <a:pt x="1477" y="268"/>
                      <a:pt x="1477" y="268"/>
                    </a:cubicBezTo>
                    <a:cubicBezTo>
                      <a:pt x="1710" y="313"/>
                      <a:pt x="1945" y="346"/>
                      <a:pt x="2179" y="383"/>
                    </a:cubicBezTo>
                    <a:cubicBezTo>
                      <a:pt x="2045" y="433"/>
                      <a:pt x="1912" y="482"/>
                      <a:pt x="1775" y="522"/>
                    </a:cubicBezTo>
                    <a:cubicBezTo>
                      <a:pt x="1774" y="521"/>
                      <a:pt x="1772" y="521"/>
                      <a:pt x="1770" y="521"/>
                    </a:cubicBezTo>
                    <a:cubicBezTo>
                      <a:pt x="1786" y="516"/>
                      <a:pt x="1801" y="511"/>
                      <a:pt x="1816" y="507"/>
                    </a:cubicBezTo>
                    <a:cubicBezTo>
                      <a:pt x="1817" y="507"/>
                      <a:pt x="1817" y="506"/>
                      <a:pt x="1816" y="506"/>
                    </a:cubicBezTo>
                    <a:cubicBezTo>
                      <a:pt x="1800" y="510"/>
                      <a:pt x="1784" y="515"/>
                      <a:pt x="1768" y="520"/>
                    </a:cubicBezTo>
                    <a:cubicBezTo>
                      <a:pt x="1765" y="519"/>
                      <a:pt x="1762" y="519"/>
                      <a:pt x="1759" y="518"/>
                    </a:cubicBezTo>
                    <a:cubicBezTo>
                      <a:pt x="1760" y="488"/>
                      <a:pt x="1759" y="459"/>
                      <a:pt x="1758" y="429"/>
                    </a:cubicBezTo>
                    <a:cubicBezTo>
                      <a:pt x="1759" y="412"/>
                      <a:pt x="1760" y="395"/>
                      <a:pt x="1761" y="378"/>
                    </a:cubicBezTo>
                    <a:cubicBezTo>
                      <a:pt x="1761" y="378"/>
                      <a:pt x="1761" y="378"/>
                      <a:pt x="1761" y="378"/>
                    </a:cubicBezTo>
                    <a:cubicBezTo>
                      <a:pt x="1759" y="391"/>
                      <a:pt x="1758" y="403"/>
                      <a:pt x="1757" y="416"/>
                    </a:cubicBezTo>
                    <a:cubicBezTo>
                      <a:pt x="1757" y="412"/>
                      <a:pt x="1757" y="408"/>
                      <a:pt x="1756" y="405"/>
                    </a:cubicBezTo>
                    <a:cubicBezTo>
                      <a:pt x="1756" y="404"/>
                      <a:pt x="1756" y="404"/>
                      <a:pt x="1756" y="405"/>
                    </a:cubicBezTo>
                    <a:cubicBezTo>
                      <a:pt x="1756" y="410"/>
                      <a:pt x="1756" y="415"/>
                      <a:pt x="1757" y="421"/>
                    </a:cubicBezTo>
                    <a:cubicBezTo>
                      <a:pt x="1756" y="432"/>
                      <a:pt x="1755" y="443"/>
                      <a:pt x="1755" y="454"/>
                    </a:cubicBezTo>
                    <a:cubicBezTo>
                      <a:pt x="1754" y="475"/>
                      <a:pt x="1754" y="496"/>
                      <a:pt x="1754" y="517"/>
                    </a:cubicBezTo>
                    <a:cubicBezTo>
                      <a:pt x="1543" y="466"/>
                      <a:pt x="1331" y="418"/>
                      <a:pt x="1119" y="366"/>
                    </a:cubicBezTo>
                    <a:cubicBezTo>
                      <a:pt x="1118" y="366"/>
                      <a:pt x="1116" y="365"/>
                      <a:pt x="1114" y="365"/>
                    </a:cubicBezTo>
                    <a:cubicBezTo>
                      <a:pt x="1113" y="345"/>
                      <a:pt x="1111" y="325"/>
                      <a:pt x="1109" y="305"/>
                    </a:cubicBezTo>
                    <a:cubicBezTo>
                      <a:pt x="1224" y="291"/>
                      <a:pt x="1339" y="274"/>
                      <a:pt x="1453" y="255"/>
                    </a:cubicBezTo>
                    <a:cubicBezTo>
                      <a:pt x="1462" y="253"/>
                      <a:pt x="1470" y="252"/>
                      <a:pt x="1479" y="250"/>
                    </a:cubicBezTo>
                    <a:cubicBezTo>
                      <a:pt x="1480" y="250"/>
                      <a:pt x="1479" y="249"/>
                      <a:pt x="1479" y="249"/>
                    </a:cubicBezTo>
                    <a:cubicBezTo>
                      <a:pt x="1356" y="270"/>
                      <a:pt x="1232" y="288"/>
                      <a:pt x="1109" y="304"/>
                    </a:cubicBezTo>
                    <a:cubicBezTo>
                      <a:pt x="1108" y="300"/>
                      <a:pt x="1108" y="295"/>
                      <a:pt x="1107" y="291"/>
                    </a:cubicBezTo>
                    <a:cubicBezTo>
                      <a:pt x="1107" y="291"/>
                      <a:pt x="1107" y="291"/>
                      <a:pt x="1107" y="291"/>
                    </a:cubicBezTo>
                    <a:cubicBezTo>
                      <a:pt x="1107" y="296"/>
                      <a:pt x="1108" y="300"/>
                      <a:pt x="1108" y="304"/>
                    </a:cubicBezTo>
                    <a:cubicBezTo>
                      <a:pt x="1010" y="316"/>
                      <a:pt x="912" y="327"/>
                      <a:pt x="814" y="335"/>
                    </a:cubicBezTo>
                    <a:cubicBezTo>
                      <a:pt x="815" y="309"/>
                      <a:pt x="816" y="282"/>
                      <a:pt x="818" y="256"/>
                    </a:cubicBezTo>
                    <a:cubicBezTo>
                      <a:pt x="818" y="256"/>
                      <a:pt x="818" y="256"/>
                      <a:pt x="818" y="256"/>
                    </a:cubicBezTo>
                    <a:cubicBezTo>
                      <a:pt x="816" y="282"/>
                      <a:pt x="814" y="309"/>
                      <a:pt x="813" y="335"/>
                    </a:cubicBezTo>
                    <a:cubicBezTo>
                      <a:pt x="812" y="335"/>
                      <a:pt x="810" y="335"/>
                      <a:pt x="808" y="335"/>
                    </a:cubicBezTo>
                    <a:cubicBezTo>
                      <a:pt x="810" y="300"/>
                      <a:pt x="811" y="264"/>
                      <a:pt x="813" y="228"/>
                    </a:cubicBezTo>
                    <a:cubicBezTo>
                      <a:pt x="813" y="228"/>
                      <a:pt x="813" y="228"/>
                      <a:pt x="813" y="228"/>
                    </a:cubicBezTo>
                    <a:cubicBezTo>
                      <a:pt x="810" y="264"/>
                      <a:pt x="808" y="300"/>
                      <a:pt x="806" y="336"/>
                    </a:cubicBezTo>
                    <a:cubicBezTo>
                      <a:pt x="773" y="338"/>
                      <a:pt x="740" y="341"/>
                      <a:pt x="707" y="343"/>
                    </a:cubicBezTo>
                    <a:cubicBezTo>
                      <a:pt x="701" y="344"/>
                      <a:pt x="694" y="344"/>
                      <a:pt x="688" y="344"/>
                    </a:cubicBezTo>
                    <a:cubicBezTo>
                      <a:pt x="688" y="344"/>
                      <a:pt x="688" y="345"/>
                      <a:pt x="688" y="345"/>
                    </a:cubicBezTo>
                    <a:cubicBezTo>
                      <a:pt x="727" y="342"/>
                      <a:pt x="767" y="340"/>
                      <a:pt x="806" y="336"/>
                    </a:cubicBezTo>
                    <a:cubicBezTo>
                      <a:pt x="799" y="460"/>
                      <a:pt x="794" y="584"/>
                      <a:pt x="790" y="709"/>
                    </a:cubicBezTo>
                    <a:cubicBezTo>
                      <a:pt x="783" y="704"/>
                      <a:pt x="776" y="700"/>
                      <a:pt x="768" y="696"/>
                    </a:cubicBezTo>
                    <a:cubicBezTo>
                      <a:pt x="766" y="649"/>
                      <a:pt x="763" y="602"/>
                      <a:pt x="757" y="555"/>
                    </a:cubicBezTo>
                    <a:cubicBezTo>
                      <a:pt x="757" y="555"/>
                      <a:pt x="756" y="555"/>
                      <a:pt x="756" y="555"/>
                    </a:cubicBezTo>
                    <a:cubicBezTo>
                      <a:pt x="762" y="602"/>
                      <a:pt x="765" y="648"/>
                      <a:pt x="767" y="695"/>
                    </a:cubicBezTo>
                    <a:cubicBezTo>
                      <a:pt x="687" y="649"/>
                      <a:pt x="607" y="604"/>
                      <a:pt x="526" y="560"/>
                    </a:cubicBezTo>
                    <a:cubicBezTo>
                      <a:pt x="527" y="549"/>
                      <a:pt x="527" y="537"/>
                      <a:pt x="528" y="525"/>
                    </a:cubicBezTo>
                    <a:cubicBezTo>
                      <a:pt x="529" y="497"/>
                      <a:pt x="530" y="469"/>
                      <a:pt x="531" y="441"/>
                    </a:cubicBezTo>
                    <a:cubicBezTo>
                      <a:pt x="592" y="431"/>
                      <a:pt x="653" y="421"/>
                      <a:pt x="715" y="411"/>
                    </a:cubicBezTo>
                    <a:cubicBezTo>
                      <a:pt x="715" y="411"/>
                      <a:pt x="715" y="410"/>
                      <a:pt x="714" y="410"/>
                    </a:cubicBezTo>
                    <a:cubicBezTo>
                      <a:pt x="653" y="420"/>
                      <a:pt x="592" y="430"/>
                      <a:pt x="531" y="439"/>
                    </a:cubicBezTo>
                    <a:cubicBezTo>
                      <a:pt x="532" y="402"/>
                      <a:pt x="533" y="364"/>
                      <a:pt x="533" y="326"/>
                    </a:cubicBezTo>
                    <a:cubicBezTo>
                      <a:pt x="533" y="326"/>
                      <a:pt x="532" y="326"/>
                      <a:pt x="532" y="326"/>
                    </a:cubicBezTo>
                    <a:cubicBezTo>
                      <a:pt x="532" y="364"/>
                      <a:pt x="531" y="402"/>
                      <a:pt x="530" y="440"/>
                    </a:cubicBezTo>
                    <a:cubicBezTo>
                      <a:pt x="435" y="454"/>
                      <a:pt x="339" y="469"/>
                      <a:pt x="244" y="481"/>
                    </a:cubicBezTo>
                    <a:cubicBezTo>
                      <a:pt x="194" y="445"/>
                      <a:pt x="145" y="408"/>
                      <a:pt x="96" y="370"/>
                    </a:cubicBezTo>
                    <a:cubicBezTo>
                      <a:pt x="131" y="366"/>
                      <a:pt x="166" y="361"/>
                      <a:pt x="201" y="357"/>
                    </a:cubicBezTo>
                    <a:cubicBezTo>
                      <a:pt x="213" y="364"/>
                      <a:pt x="225" y="371"/>
                      <a:pt x="238" y="378"/>
                    </a:cubicBezTo>
                    <a:cubicBezTo>
                      <a:pt x="238" y="378"/>
                      <a:pt x="238" y="378"/>
                      <a:pt x="238" y="377"/>
                    </a:cubicBezTo>
                    <a:cubicBezTo>
                      <a:pt x="226" y="370"/>
                      <a:pt x="214" y="363"/>
                      <a:pt x="202" y="356"/>
                    </a:cubicBezTo>
                    <a:cubicBezTo>
                      <a:pt x="240" y="351"/>
                      <a:pt x="279" y="345"/>
                      <a:pt x="317" y="339"/>
                    </a:cubicBezTo>
                    <a:cubicBezTo>
                      <a:pt x="350" y="352"/>
                      <a:pt x="384" y="365"/>
                      <a:pt x="417" y="377"/>
                    </a:cubicBezTo>
                    <a:cubicBezTo>
                      <a:pt x="348" y="389"/>
                      <a:pt x="279" y="398"/>
                      <a:pt x="210" y="406"/>
                    </a:cubicBezTo>
                    <a:cubicBezTo>
                      <a:pt x="210" y="406"/>
                      <a:pt x="210" y="406"/>
                      <a:pt x="210" y="406"/>
                    </a:cubicBezTo>
                    <a:cubicBezTo>
                      <a:pt x="280" y="399"/>
                      <a:pt x="349" y="390"/>
                      <a:pt x="418" y="377"/>
                    </a:cubicBezTo>
                    <a:cubicBezTo>
                      <a:pt x="432" y="382"/>
                      <a:pt x="445" y="387"/>
                      <a:pt x="458" y="392"/>
                    </a:cubicBezTo>
                    <a:cubicBezTo>
                      <a:pt x="458" y="392"/>
                      <a:pt x="458" y="392"/>
                      <a:pt x="458" y="391"/>
                    </a:cubicBezTo>
                    <a:cubicBezTo>
                      <a:pt x="445" y="387"/>
                      <a:pt x="432" y="382"/>
                      <a:pt x="420" y="377"/>
                    </a:cubicBezTo>
                    <a:cubicBezTo>
                      <a:pt x="443" y="373"/>
                      <a:pt x="467" y="369"/>
                      <a:pt x="490" y="364"/>
                    </a:cubicBezTo>
                    <a:cubicBezTo>
                      <a:pt x="491" y="364"/>
                      <a:pt x="491" y="363"/>
                      <a:pt x="490" y="363"/>
                    </a:cubicBezTo>
                    <a:cubicBezTo>
                      <a:pt x="466" y="368"/>
                      <a:pt x="442" y="373"/>
                      <a:pt x="418" y="377"/>
                    </a:cubicBezTo>
                    <a:cubicBezTo>
                      <a:pt x="385" y="364"/>
                      <a:pt x="352" y="352"/>
                      <a:pt x="319" y="339"/>
                    </a:cubicBezTo>
                    <a:cubicBezTo>
                      <a:pt x="353" y="333"/>
                      <a:pt x="387" y="328"/>
                      <a:pt x="420" y="322"/>
                    </a:cubicBezTo>
                    <a:cubicBezTo>
                      <a:pt x="421" y="322"/>
                      <a:pt x="420" y="321"/>
                      <a:pt x="420" y="321"/>
                    </a:cubicBezTo>
                    <a:cubicBezTo>
                      <a:pt x="386" y="327"/>
                      <a:pt x="352" y="333"/>
                      <a:pt x="318" y="338"/>
                    </a:cubicBezTo>
                    <a:cubicBezTo>
                      <a:pt x="225" y="302"/>
                      <a:pt x="133" y="264"/>
                      <a:pt x="42" y="223"/>
                    </a:cubicBezTo>
                    <a:cubicBezTo>
                      <a:pt x="42" y="223"/>
                      <a:pt x="42" y="224"/>
                      <a:pt x="42" y="224"/>
                    </a:cubicBezTo>
                    <a:cubicBezTo>
                      <a:pt x="132" y="264"/>
                      <a:pt x="224" y="302"/>
                      <a:pt x="316" y="339"/>
                    </a:cubicBezTo>
                    <a:cubicBezTo>
                      <a:pt x="278" y="345"/>
                      <a:pt x="239" y="351"/>
                      <a:pt x="201" y="356"/>
                    </a:cubicBezTo>
                    <a:cubicBezTo>
                      <a:pt x="149" y="326"/>
                      <a:pt x="97" y="295"/>
                      <a:pt x="47" y="261"/>
                    </a:cubicBezTo>
                    <a:cubicBezTo>
                      <a:pt x="47" y="261"/>
                      <a:pt x="47" y="261"/>
                      <a:pt x="47" y="261"/>
                    </a:cubicBezTo>
                    <a:cubicBezTo>
                      <a:pt x="96" y="296"/>
                      <a:pt x="148" y="326"/>
                      <a:pt x="200" y="356"/>
                    </a:cubicBezTo>
                    <a:cubicBezTo>
                      <a:pt x="165" y="361"/>
                      <a:pt x="130" y="365"/>
                      <a:pt x="95" y="369"/>
                    </a:cubicBezTo>
                    <a:cubicBezTo>
                      <a:pt x="70" y="349"/>
                      <a:pt x="44" y="328"/>
                      <a:pt x="19" y="307"/>
                    </a:cubicBezTo>
                    <a:cubicBezTo>
                      <a:pt x="18" y="307"/>
                      <a:pt x="18" y="308"/>
                      <a:pt x="18" y="308"/>
                    </a:cubicBezTo>
                    <a:cubicBezTo>
                      <a:pt x="44" y="329"/>
                      <a:pt x="69" y="349"/>
                      <a:pt x="95" y="369"/>
                    </a:cubicBezTo>
                    <a:cubicBezTo>
                      <a:pt x="63" y="373"/>
                      <a:pt x="31" y="376"/>
                      <a:pt x="0" y="378"/>
                    </a:cubicBezTo>
                    <a:cubicBezTo>
                      <a:pt x="0" y="378"/>
                      <a:pt x="0" y="378"/>
                      <a:pt x="0" y="378"/>
                    </a:cubicBezTo>
                    <a:cubicBezTo>
                      <a:pt x="32" y="376"/>
                      <a:pt x="63" y="373"/>
                      <a:pt x="95" y="370"/>
                    </a:cubicBezTo>
                    <a:cubicBezTo>
                      <a:pt x="144" y="408"/>
                      <a:pt x="193" y="445"/>
                      <a:pt x="243" y="482"/>
                    </a:cubicBezTo>
                    <a:cubicBezTo>
                      <a:pt x="171" y="491"/>
                      <a:pt x="100" y="500"/>
                      <a:pt x="28" y="508"/>
                    </a:cubicBezTo>
                    <a:cubicBezTo>
                      <a:pt x="28" y="508"/>
                      <a:pt x="28" y="509"/>
                      <a:pt x="28" y="509"/>
                    </a:cubicBezTo>
                    <a:cubicBezTo>
                      <a:pt x="101" y="502"/>
                      <a:pt x="173" y="493"/>
                      <a:pt x="246" y="484"/>
                    </a:cubicBezTo>
                    <a:cubicBezTo>
                      <a:pt x="282" y="510"/>
                      <a:pt x="318" y="535"/>
                      <a:pt x="355" y="560"/>
                    </a:cubicBezTo>
                    <a:cubicBezTo>
                      <a:pt x="355" y="561"/>
                      <a:pt x="355" y="560"/>
                      <a:pt x="355" y="560"/>
                    </a:cubicBezTo>
                    <a:cubicBezTo>
                      <a:pt x="319" y="535"/>
                      <a:pt x="283" y="509"/>
                      <a:pt x="247" y="484"/>
                    </a:cubicBezTo>
                    <a:cubicBezTo>
                      <a:pt x="341" y="471"/>
                      <a:pt x="436" y="456"/>
                      <a:pt x="530" y="441"/>
                    </a:cubicBezTo>
                    <a:cubicBezTo>
                      <a:pt x="529" y="469"/>
                      <a:pt x="528" y="497"/>
                      <a:pt x="527" y="525"/>
                    </a:cubicBezTo>
                    <a:cubicBezTo>
                      <a:pt x="526" y="536"/>
                      <a:pt x="526" y="548"/>
                      <a:pt x="525" y="560"/>
                    </a:cubicBezTo>
                    <a:cubicBezTo>
                      <a:pt x="500" y="546"/>
                      <a:pt x="474" y="532"/>
                      <a:pt x="448" y="518"/>
                    </a:cubicBezTo>
                    <a:cubicBezTo>
                      <a:pt x="448" y="517"/>
                      <a:pt x="448" y="518"/>
                      <a:pt x="448" y="518"/>
                    </a:cubicBezTo>
                    <a:cubicBezTo>
                      <a:pt x="474" y="532"/>
                      <a:pt x="499" y="546"/>
                      <a:pt x="525" y="560"/>
                    </a:cubicBezTo>
                    <a:cubicBezTo>
                      <a:pt x="524" y="582"/>
                      <a:pt x="523" y="603"/>
                      <a:pt x="522" y="624"/>
                    </a:cubicBezTo>
                    <a:cubicBezTo>
                      <a:pt x="521" y="643"/>
                      <a:pt x="521" y="663"/>
                      <a:pt x="518" y="681"/>
                    </a:cubicBezTo>
                    <a:cubicBezTo>
                      <a:pt x="518" y="682"/>
                      <a:pt x="519" y="682"/>
                      <a:pt x="519" y="681"/>
                    </a:cubicBezTo>
                    <a:cubicBezTo>
                      <a:pt x="521" y="663"/>
                      <a:pt x="522" y="644"/>
                      <a:pt x="523" y="625"/>
                    </a:cubicBezTo>
                    <a:cubicBezTo>
                      <a:pt x="524" y="603"/>
                      <a:pt x="525" y="582"/>
                      <a:pt x="526" y="561"/>
                    </a:cubicBezTo>
                    <a:cubicBezTo>
                      <a:pt x="607" y="605"/>
                      <a:pt x="687" y="650"/>
                      <a:pt x="767" y="696"/>
                    </a:cubicBezTo>
                    <a:cubicBezTo>
                      <a:pt x="771" y="793"/>
                      <a:pt x="768" y="891"/>
                      <a:pt x="764" y="988"/>
                    </a:cubicBezTo>
                    <a:cubicBezTo>
                      <a:pt x="756" y="990"/>
                      <a:pt x="749" y="992"/>
                      <a:pt x="742" y="994"/>
                    </a:cubicBezTo>
                    <a:cubicBezTo>
                      <a:pt x="735" y="989"/>
                      <a:pt x="729" y="984"/>
                      <a:pt x="722" y="979"/>
                    </a:cubicBezTo>
                    <a:cubicBezTo>
                      <a:pt x="660" y="932"/>
                      <a:pt x="599" y="883"/>
                      <a:pt x="537" y="835"/>
                    </a:cubicBezTo>
                    <a:cubicBezTo>
                      <a:pt x="537" y="835"/>
                      <a:pt x="537" y="836"/>
                      <a:pt x="537" y="836"/>
                    </a:cubicBezTo>
                    <a:cubicBezTo>
                      <a:pt x="604" y="889"/>
                      <a:pt x="672" y="942"/>
                      <a:pt x="740" y="995"/>
                    </a:cubicBezTo>
                    <a:cubicBezTo>
                      <a:pt x="637" y="1026"/>
                      <a:pt x="533" y="1055"/>
                      <a:pt x="429" y="1083"/>
                    </a:cubicBezTo>
                    <a:cubicBezTo>
                      <a:pt x="429" y="1083"/>
                      <a:pt x="429" y="1083"/>
                      <a:pt x="430" y="1083"/>
                    </a:cubicBezTo>
                    <a:cubicBezTo>
                      <a:pt x="534" y="1056"/>
                      <a:pt x="638" y="1027"/>
                      <a:pt x="741" y="996"/>
                    </a:cubicBezTo>
                    <a:cubicBezTo>
                      <a:pt x="748" y="1002"/>
                      <a:pt x="755" y="1007"/>
                      <a:pt x="763" y="1013"/>
                    </a:cubicBezTo>
                    <a:cubicBezTo>
                      <a:pt x="758" y="1103"/>
                      <a:pt x="752" y="1194"/>
                      <a:pt x="747" y="1284"/>
                    </a:cubicBezTo>
                    <a:cubicBezTo>
                      <a:pt x="747" y="1284"/>
                      <a:pt x="748" y="1285"/>
                      <a:pt x="748" y="1284"/>
                    </a:cubicBezTo>
                    <a:cubicBezTo>
                      <a:pt x="753" y="1194"/>
                      <a:pt x="760" y="1104"/>
                      <a:pt x="765" y="1014"/>
                    </a:cubicBezTo>
                    <a:cubicBezTo>
                      <a:pt x="894" y="1114"/>
                      <a:pt x="1025" y="1214"/>
                      <a:pt x="1153" y="1315"/>
                    </a:cubicBezTo>
                    <a:cubicBezTo>
                      <a:pt x="1156" y="1317"/>
                      <a:pt x="1158" y="1319"/>
                      <a:pt x="1161" y="1322"/>
                    </a:cubicBezTo>
                    <a:cubicBezTo>
                      <a:pt x="1113" y="1352"/>
                      <a:pt x="1065" y="1382"/>
                      <a:pt x="1017" y="1414"/>
                    </a:cubicBezTo>
                    <a:cubicBezTo>
                      <a:pt x="1010" y="1419"/>
                      <a:pt x="1002" y="1424"/>
                      <a:pt x="995" y="1429"/>
                    </a:cubicBezTo>
                    <a:cubicBezTo>
                      <a:pt x="995" y="1429"/>
                      <a:pt x="995" y="1429"/>
                      <a:pt x="995" y="1429"/>
                    </a:cubicBezTo>
                    <a:cubicBezTo>
                      <a:pt x="1051" y="1393"/>
                      <a:pt x="1107" y="1358"/>
                      <a:pt x="1163" y="1323"/>
                    </a:cubicBezTo>
                    <a:cubicBezTo>
                      <a:pt x="1167" y="1326"/>
                      <a:pt x="1170" y="1329"/>
                      <a:pt x="1174" y="1332"/>
                    </a:cubicBezTo>
                    <a:cubicBezTo>
                      <a:pt x="1172" y="1400"/>
                      <a:pt x="1171" y="1468"/>
                      <a:pt x="1170" y="1536"/>
                    </a:cubicBezTo>
                    <a:cubicBezTo>
                      <a:pt x="1169" y="1570"/>
                      <a:pt x="1168" y="1604"/>
                      <a:pt x="1167" y="1639"/>
                    </a:cubicBezTo>
                    <a:cubicBezTo>
                      <a:pt x="1167" y="1639"/>
                      <a:pt x="1168" y="1640"/>
                      <a:pt x="1168" y="1639"/>
                    </a:cubicBezTo>
                    <a:cubicBezTo>
                      <a:pt x="1171" y="1537"/>
                      <a:pt x="1173" y="1435"/>
                      <a:pt x="1175" y="1333"/>
                    </a:cubicBezTo>
                    <a:cubicBezTo>
                      <a:pt x="1229" y="1375"/>
                      <a:pt x="1282" y="1418"/>
                      <a:pt x="1336" y="1462"/>
                    </a:cubicBezTo>
                    <a:cubicBezTo>
                      <a:pt x="1336" y="1462"/>
                      <a:pt x="1337" y="1462"/>
                      <a:pt x="1336" y="1461"/>
                    </a:cubicBezTo>
                    <a:cubicBezTo>
                      <a:pt x="1283" y="1417"/>
                      <a:pt x="1229" y="1374"/>
                      <a:pt x="1175" y="1331"/>
                    </a:cubicBezTo>
                    <a:cubicBezTo>
                      <a:pt x="1175" y="1326"/>
                      <a:pt x="1175" y="1321"/>
                      <a:pt x="1175" y="1315"/>
                    </a:cubicBezTo>
                    <a:cubicBezTo>
                      <a:pt x="1224" y="1286"/>
                      <a:pt x="1272" y="1256"/>
                      <a:pt x="1321" y="1228"/>
                    </a:cubicBezTo>
                    <a:cubicBezTo>
                      <a:pt x="1431" y="1163"/>
                      <a:pt x="1543" y="1100"/>
                      <a:pt x="1654" y="1036"/>
                    </a:cubicBezTo>
                    <a:cubicBezTo>
                      <a:pt x="1660" y="1033"/>
                      <a:pt x="1666" y="1029"/>
                      <a:pt x="1672" y="1026"/>
                    </a:cubicBezTo>
                    <a:cubicBezTo>
                      <a:pt x="1672" y="1043"/>
                      <a:pt x="1672" y="1061"/>
                      <a:pt x="1672" y="1078"/>
                    </a:cubicBezTo>
                    <a:cubicBezTo>
                      <a:pt x="1670" y="1075"/>
                      <a:pt x="1669" y="1072"/>
                      <a:pt x="1668" y="1069"/>
                    </a:cubicBezTo>
                    <a:cubicBezTo>
                      <a:pt x="1668" y="1069"/>
                      <a:pt x="1667" y="1069"/>
                      <a:pt x="1667" y="1069"/>
                    </a:cubicBezTo>
                    <a:cubicBezTo>
                      <a:pt x="1669" y="1073"/>
                      <a:pt x="1670" y="1076"/>
                      <a:pt x="1672" y="1079"/>
                    </a:cubicBezTo>
                    <a:cubicBezTo>
                      <a:pt x="1672" y="1099"/>
                      <a:pt x="1672" y="1118"/>
                      <a:pt x="1672" y="1137"/>
                    </a:cubicBezTo>
                    <a:cubicBezTo>
                      <a:pt x="1672" y="1138"/>
                      <a:pt x="1673" y="1139"/>
                      <a:pt x="1673" y="1138"/>
                    </a:cubicBezTo>
                    <a:cubicBezTo>
                      <a:pt x="1674" y="1120"/>
                      <a:pt x="1674" y="1102"/>
                      <a:pt x="1674" y="1083"/>
                    </a:cubicBezTo>
                    <a:cubicBezTo>
                      <a:pt x="1683" y="1100"/>
                      <a:pt x="1694" y="1114"/>
                      <a:pt x="1709" y="1125"/>
                    </a:cubicBezTo>
                    <a:cubicBezTo>
                      <a:pt x="1710" y="1125"/>
                      <a:pt x="1710" y="1125"/>
                      <a:pt x="1710" y="1125"/>
                    </a:cubicBezTo>
                    <a:cubicBezTo>
                      <a:pt x="1695" y="1113"/>
                      <a:pt x="1683" y="1099"/>
                      <a:pt x="1674" y="1082"/>
                    </a:cubicBezTo>
                    <a:cubicBezTo>
                      <a:pt x="1674" y="1063"/>
                      <a:pt x="1674" y="1044"/>
                      <a:pt x="1675" y="1024"/>
                    </a:cubicBezTo>
                    <a:cubicBezTo>
                      <a:pt x="1675" y="1024"/>
                      <a:pt x="1676" y="1023"/>
                      <a:pt x="1677" y="1023"/>
                    </a:cubicBezTo>
                    <a:cubicBezTo>
                      <a:pt x="1678" y="1023"/>
                      <a:pt x="1677" y="1022"/>
                      <a:pt x="1676" y="1022"/>
                    </a:cubicBezTo>
                    <a:cubicBezTo>
                      <a:pt x="1676" y="1022"/>
                      <a:pt x="1675" y="1023"/>
                      <a:pt x="1675" y="1023"/>
                    </a:cubicBezTo>
                    <a:cubicBezTo>
                      <a:pt x="1675" y="1020"/>
                      <a:pt x="1675" y="1016"/>
                      <a:pt x="1675" y="1013"/>
                    </a:cubicBezTo>
                    <a:cubicBezTo>
                      <a:pt x="1696" y="1048"/>
                      <a:pt x="1715" y="1085"/>
                      <a:pt x="1737" y="1121"/>
                    </a:cubicBezTo>
                    <a:cubicBezTo>
                      <a:pt x="1738" y="1121"/>
                      <a:pt x="1738" y="1121"/>
                      <a:pt x="1738" y="1120"/>
                    </a:cubicBezTo>
                    <a:cubicBezTo>
                      <a:pt x="1716" y="1085"/>
                      <a:pt x="1697" y="1048"/>
                      <a:pt x="1675" y="1012"/>
                    </a:cubicBezTo>
                    <a:cubicBezTo>
                      <a:pt x="1675" y="1000"/>
                      <a:pt x="1675" y="989"/>
                      <a:pt x="1675" y="977"/>
                    </a:cubicBezTo>
                    <a:cubicBezTo>
                      <a:pt x="1700" y="1012"/>
                      <a:pt x="1721" y="1050"/>
                      <a:pt x="1742" y="1088"/>
                    </a:cubicBezTo>
                    <a:cubicBezTo>
                      <a:pt x="1742" y="1088"/>
                      <a:pt x="1743" y="1088"/>
                      <a:pt x="1742" y="1088"/>
                    </a:cubicBezTo>
                    <a:cubicBezTo>
                      <a:pt x="1721" y="1050"/>
                      <a:pt x="1700" y="1011"/>
                      <a:pt x="1675" y="976"/>
                    </a:cubicBezTo>
                    <a:cubicBezTo>
                      <a:pt x="1675" y="962"/>
                      <a:pt x="1675" y="948"/>
                      <a:pt x="1675" y="934"/>
                    </a:cubicBezTo>
                    <a:cubicBezTo>
                      <a:pt x="1699" y="972"/>
                      <a:pt x="1722" y="1010"/>
                      <a:pt x="1742" y="1050"/>
                    </a:cubicBezTo>
                    <a:cubicBezTo>
                      <a:pt x="1742" y="1051"/>
                      <a:pt x="1743" y="1051"/>
                      <a:pt x="1742" y="1050"/>
                    </a:cubicBezTo>
                    <a:cubicBezTo>
                      <a:pt x="1722" y="1010"/>
                      <a:pt x="1699" y="971"/>
                      <a:pt x="1675" y="933"/>
                    </a:cubicBezTo>
                    <a:cubicBezTo>
                      <a:pt x="1675" y="912"/>
                      <a:pt x="1675" y="890"/>
                      <a:pt x="1675" y="869"/>
                    </a:cubicBezTo>
                    <a:cubicBezTo>
                      <a:pt x="1696" y="903"/>
                      <a:pt x="1714" y="939"/>
                      <a:pt x="1733" y="976"/>
                    </a:cubicBezTo>
                    <a:cubicBezTo>
                      <a:pt x="1733" y="976"/>
                      <a:pt x="1733" y="976"/>
                      <a:pt x="1733" y="976"/>
                    </a:cubicBezTo>
                    <a:cubicBezTo>
                      <a:pt x="1715" y="939"/>
                      <a:pt x="1696" y="903"/>
                      <a:pt x="1675" y="868"/>
                    </a:cubicBezTo>
                    <a:cubicBezTo>
                      <a:pt x="1675" y="851"/>
                      <a:pt x="1675" y="835"/>
                      <a:pt x="1675" y="818"/>
                    </a:cubicBezTo>
                    <a:cubicBezTo>
                      <a:pt x="1696" y="858"/>
                      <a:pt x="1717" y="898"/>
                      <a:pt x="1737" y="938"/>
                    </a:cubicBezTo>
                    <a:cubicBezTo>
                      <a:pt x="1737" y="939"/>
                      <a:pt x="1738" y="939"/>
                      <a:pt x="1738" y="938"/>
                    </a:cubicBezTo>
                    <a:cubicBezTo>
                      <a:pt x="1717" y="897"/>
                      <a:pt x="1696" y="857"/>
                      <a:pt x="1675" y="817"/>
                    </a:cubicBezTo>
                    <a:cubicBezTo>
                      <a:pt x="1675" y="803"/>
                      <a:pt x="1675" y="790"/>
                      <a:pt x="1675" y="776"/>
                    </a:cubicBezTo>
                    <a:cubicBezTo>
                      <a:pt x="1701" y="825"/>
                      <a:pt x="1724" y="875"/>
                      <a:pt x="1750" y="923"/>
                    </a:cubicBezTo>
                    <a:cubicBezTo>
                      <a:pt x="1746" y="1091"/>
                      <a:pt x="1742" y="1260"/>
                      <a:pt x="1742" y="1429"/>
                    </a:cubicBezTo>
                    <a:cubicBezTo>
                      <a:pt x="1742" y="1429"/>
                      <a:pt x="1743" y="1430"/>
                      <a:pt x="1743" y="1429"/>
                    </a:cubicBezTo>
                    <a:cubicBezTo>
                      <a:pt x="1743" y="1260"/>
                      <a:pt x="1747" y="1092"/>
                      <a:pt x="1751" y="923"/>
                    </a:cubicBezTo>
                    <a:cubicBezTo>
                      <a:pt x="1751" y="924"/>
                      <a:pt x="1751" y="924"/>
                      <a:pt x="1751" y="924"/>
                    </a:cubicBezTo>
                    <a:cubicBezTo>
                      <a:pt x="1751" y="925"/>
                      <a:pt x="1752" y="925"/>
                      <a:pt x="1752" y="924"/>
                    </a:cubicBezTo>
                    <a:cubicBezTo>
                      <a:pt x="1751" y="924"/>
                      <a:pt x="1751" y="923"/>
                      <a:pt x="1751" y="922"/>
                    </a:cubicBezTo>
                    <a:cubicBezTo>
                      <a:pt x="1751" y="911"/>
                      <a:pt x="1751" y="899"/>
                      <a:pt x="1752" y="887"/>
                    </a:cubicBezTo>
                    <a:cubicBezTo>
                      <a:pt x="1752" y="887"/>
                      <a:pt x="1751" y="887"/>
                      <a:pt x="1751" y="887"/>
                    </a:cubicBezTo>
                    <a:cubicBezTo>
                      <a:pt x="1751" y="898"/>
                      <a:pt x="1751" y="910"/>
                      <a:pt x="1751" y="922"/>
                    </a:cubicBezTo>
                    <a:cubicBezTo>
                      <a:pt x="1724" y="873"/>
                      <a:pt x="1701" y="823"/>
                      <a:pt x="1675" y="775"/>
                    </a:cubicBezTo>
                    <a:cubicBezTo>
                      <a:pt x="1675" y="700"/>
                      <a:pt x="1675" y="625"/>
                      <a:pt x="1676" y="550"/>
                    </a:cubicBezTo>
                    <a:cubicBezTo>
                      <a:pt x="1702" y="543"/>
                      <a:pt x="1728" y="536"/>
                      <a:pt x="1754" y="529"/>
                    </a:cubicBezTo>
                    <a:cubicBezTo>
                      <a:pt x="1754" y="530"/>
                      <a:pt x="1754" y="531"/>
                      <a:pt x="1754" y="531"/>
                    </a:cubicBezTo>
                    <a:cubicBezTo>
                      <a:pt x="1754" y="532"/>
                      <a:pt x="1755" y="532"/>
                      <a:pt x="1755" y="532"/>
                    </a:cubicBezTo>
                    <a:cubicBezTo>
                      <a:pt x="1755" y="531"/>
                      <a:pt x="1755" y="530"/>
                      <a:pt x="1755" y="529"/>
                    </a:cubicBezTo>
                    <a:cubicBezTo>
                      <a:pt x="1755" y="529"/>
                      <a:pt x="1755" y="529"/>
                      <a:pt x="1755" y="529"/>
                    </a:cubicBezTo>
                    <a:cubicBezTo>
                      <a:pt x="1756" y="547"/>
                      <a:pt x="1757" y="565"/>
                      <a:pt x="1757" y="583"/>
                    </a:cubicBezTo>
                    <a:cubicBezTo>
                      <a:pt x="1757" y="594"/>
                      <a:pt x="1757" y="604"/>
                      <a:pt x="1757" y="615"/>
                    </a:cubicBezTo>
                    <a:cubicBezTo>
                      <a:pt x="1757" y="615"/>
                      <a:pt x="1758" y="616"/>
                      <a:pt x="1758" y="615"/>
                    </a:cubicBezTo>
                    <a:cubicBezTo>
                      <a:pt x="1758" y="613"/>
                      <a:pt x="1758" y="611"/>
                      <a:pt x="1758" y="609"/>
                    </a:cubicBezTo>
                    <a:cubicBezTo>
                      <a:pt x="1759" y="618"/>
                      <a:pt x="1759" y="626"/>
                      <a:pt x="1759" y="635"/>
                    </a:cubicBezTo>
                    <a:cubicBezTo>
                      <a:pt x="1759" y="635"/>
                      <a:pt x="1760" y="636"/>
                      <a:pt x="1760" y="635"/>
                    </a:cubicBezTo>
                    <a:cubicBezTo>
                      <a:pt x="1760" y="618"/>
                      <a:pt x="1759" y="601"/>
                      <a:pt x="1759" y="584"/>
                    </a:cubicBezTo>
                    <a:cubicBezTo>
                      <a:pt x="1759" y="565"/>
                      <a:pt x="1759" y="546"/>
                      <a:pt x="1759" y="528"/>
                    </a:cubicBezTo>
                    <a:cubicBezTo>
                      <a:pt x="1764" y="526"/>
                      <a:pt x="1769" y="525"/>
                      <a:pt x="1774" y="523"/>
                    </a:cubicBezTo>
                    <a:cubicBezTo>
                      <a:pt x="1781" y="525"/>
                      <a:pt x="1787" y="526"/>
                      <a:pt x="1793" y="528"/>
                    </a:cubicBezTo>
                    <a:cubicBezTo>
                      <a:pt x="1825" y="535"/>
                      <a:pt x="1857" y="543"/>
                      <a:pt x="1890" y="550"/>
                    </a:cubicBezTo>
                    <a:cubicBezTo>
                      <a:pt x="1890" y="551"/>
                      <a:pt x="1890" y="550"/>
                      <a:pt x="1890" y="549"/>
                    </a:cubicBezTo>
                    <a:cubicBezTo>
                      <a:pt x="1852" y="540"/>
                      <a:pt x="1815" y="531"/>
                      <a:pt x="1778" y="522"/>
                    </a:cubicBezTo>
                    <a:cubicBezTo>
                      <a:pt x="1915" y="483"/>
                      <a:pt x="2049" y="434"/>
                      <a:pt x="2182" y="383"/>
                    </a:cubicBezTo>
                    <a:cubicBezTo>
                      <a:pt x="2189" y="384"/>
                      <a:pt x="2195" y="385"/>
                      <a:pt x="2202" y="387"/>
                    </a:cubicBezTo>
                    <a:cubicBezTo>
                      <a:pt x="2201" y="434"/>
                      <a:pt x="2199" y="481"/>
                      <a:pt x="2198" y="529"/>
                    </a:cubicBezTo>
                    <a:cubicBezTo>
                      <a:pt x="2127" y="558"/>
                      <a:pt x="2058" y="589"/>
                      <a:pt x="1986" y="618"/>
                    </a:cubicBezTo>
                    <a:cubicBezTo>
                      <a:pt x="1984" y="617"/>
                      <a:pt x="1981" y="617"/>
                      <a:pt x="1978" y="616"/>
                    </a:cubicBezTo>
                    <a:cubicBezTo>
                      <a:pt x="1979" y="594"/>
                      <a:pt x="1979" y="572"/>
                      <a:pt x="1980" y="550"/>
                    </a:cubicBezTo>
                    <a:cubicBezTo>
                      <a:pt x="1980" y="550"/>
                      <a:pt x="1980" y="550"/>
                      <a:pt x="1979" y="550"/>
                    </a:cubicBezTo>
                    <a:cubicBezTo>
                      <a:pt x="1979" y="572"/>
                      <a:pt x="1978" y="594"/>
                      <a:pt x="1977" y="616"/>
                    </a:cubicBezTo>
                    <a:cubicBezTo>
                      <a:pt x="1949" y="610"/>
                      <a:pt x="1921" y="605"/>
                      <a:pt x="1893" y="600"/>
                    </a:cubicBezTo>
                    <a:cubicBezTo>
                      <a:pt x="1893" y="600"/>
                      <a:pt x="1893" y="600"/>
                      <a:pt x="1893" y="600"/>
                    </a:cubicBezTo>
                    <a:cubicBezTo>
                      <a:pt x="1921" y="606"/>
                      <a:pt x="1949" y="611"/>
                      <a:pt x="1977" y="617"/>
                    </a:cubicBezTo>
                    <a:cubicBezTo>
                      <a:pt x="1977" y="618"/>
                      <a:pt x="1977" y="620"/>
                      <a:pt x="1977" y="621"/>
                    </a:cubicBezTo>
                    <a:cubicBezTo>
                      <a:pt x="1934" y="639"/>
                      <a:pt x="1889" y="655"/>
                      <a:pt x="1844" y="668"/>
                    </a:cubicBezTo>
                    <a:cubicBezTo>
                      <a:pt x="1844" y="668"/>
                      <a:pt x="1844" y="669"/>
                      <a:pt x="1845" y="669"/>
                    </a:cubicBezTo>
                    <a:cubicBezTo>
                      <a:pt x="1889" y="656"/>
                      <a:pt x="1934" y="640"/>
                      <a:pt x="1977" y="623"/>
                    </a:cubicBezTo>
                    <a:cubicBezTo>
                      <a:pt x="1976" y="652"/>
                      <a:pt x="1976" y="680"/>
                      <a:pt x="1976" y="708"/>
                    </a:cubicBezTo>
                    <a:cubicBezTo>
                      <a:pt x="1976" y="709"/>
                      <a:pt x="1977" y="709"/>
                      <a:pt x="1977" y="709"/>
                    </a:cubicBezTo>
                    <a:cubicBezTo>
                      <a:pt x="1977" y="680"/>
                      <a:pt x="1977" y="651"/>
                      <a:pt x="1978" y="623"/>
                    </a:cubicBezTo>
                    <a:cubicBezTo>
                      <a:pt x="1981" y="622"/>
                      <a:pt x="1984" y="620"/>
                      <a:pt x="1988" y="619"/>
                    </a:cubicBezTo>
                    <a:cubicBezTo>
                      <a:pt x="2011" y="624"/>
                      <a:pt x="2035" y="629"/>
                      <a:pt x="2058" y="634"/>
                    </a:cubicBezTo>
                    <a:cubicBezTo>
                      <a:pt x="2059" y="634"/>
                      <a:pt x="2059" y="633"/>
                      <a:pt x="2058" y="633"/>
                    </a:cubicBezTo>
                    <a:cubicBezTo>
                      <a:pt x="2035" y="628"/>
                      <a:pt x="2012" y="623"/>
                      <a:pt x="1989" y="618"/>
                    </a:cubicBezTo>
                    <a:cubicBezTo>
                      <a:pt x="2060" y="591"/>
                      <a:pt x="2129" y="560"/>
                      <a:pt x="2198" y="531"/>
                    </a:cubicBezTo>
                    <a:cubicBezTo>
                      <a:pt x="2198" y="537"/>
                      <a:pt x="2198" y="544"/>
                      <a:pt x="2198" y="550"/>
                    </a:cubicBezTo>
                    <a:cubicBezTo>
                      <a:pt x="2198" y="550"/>
                      <a:pt x="2199" y="551"/>
                      <a:pt x="2199" y="550"/>
                    </a:cubicBezTo>
                    <a:cubicBezTo>
                      <a:pt x="2199" y="543"/>
                      <a:pt x="2199" y="537"/>
                      <a:pt x="2200" y="530"/>
                    </a:cubicBezTo>
                    <a:cubicBezTo>
                      <a:pt x="2216" y="523"/>
                      <a:pt x="2233" y="516"/>
                      <a:pt x="2250" y="510"/>
                    </a:cubicBezTo>
                    <a:cubicBezTo>
                      <a:pt x="2250" y="519"/>
                      <a:pt x="2250" y="528"/>
                      <a:pt x="2250" y="536"/>
                    </a:cubicBezTo>
                    <a:cubicBezTo>
                      <a:pt x="2250" y="537"/>
                      <a:pt x="2250" y="537"/>
                      <a:pt x="2250" y="537"/>
                    </a:cubicBezTo>
                    <a:cubicBezTo>
                      <a:pt x="2251" y="528"/>
                      <a:pt x="2251" y="518"/>
                      <a:pt x="2251" y="509"/>
                    </a:cubicBezTo>
                    <a:cubicBezTo>
                      <a:pt x="2256" y="507"/>
                      <a:pt x="2261" y="505"/>
                      <a:pt x="2266" y="504"/>
                    </a:cubicBezTo>
                    <a:cubicBezTo>
                      <a:pt x="2265" y="513"/>
                      <a:pt x="2265" y="522"/>
                      <a:pt x="2265" y="531"/>
                    </a:cubicBezTo>
                    <a:cubicBezTo>
                      <a:pt x="2265" y="532"/>
                      <a:pt x="2265" y="532"/>
                      <a:pt x="2265" y="532"/>
                    </a:cubicBezTo>
                    <a:cubicBezTo>
                      <a:pt x="2266" y="522"/>
                      <a:pt x="2266" y="513"/>
                      <a:pt x="2267" y="503"/>
                    </a:cubicBezTo>
                    <a:cubicBezTo>
                      <a:pt x="2274" y="500"/>
                      <a:pt x="2280" y="498"/>
                      <a:pt x="2287" y="495"/>
                    </a:cubicBezTo>
                    <a:cubicBezTo>
                      <a:pt x="2287" y="495"/>
                      <a:pt x="2287" y="494"/>
                      <a:pt x="2287" y="494"/>
                    </a:cubicBezTo>
                    <a:cubicBezTo>
                      <a:pt x="2280" y="497"/>
                      <a:pt x="2273" y="499"/>
                      <a:pt x="2267" y="502"/>
                    </a:cubicBezTo>
                    <a:cubicBezTo>
                      <a:pt x="2268" y="467"/>
                      <a:pt x="2270" y="432"/>
                      <a:pt x="2271" y="398"/>
                    </a:cubicBezTo>
                    <a:cubicBezTo>
                      <a:pt x="2273" y="398"/>
                      <a:pt x="2276" y="398"/>
                      <a:pt x="2278" y="399"/>
                    </a:cubicBezTo>
                    <a:cubicBezTo>
                      <a:pt x="2280" y="399"/>
                      <a:pt x="2279" y="397"/>
                      <a:pt x="2278" y="397"/>
                    </a:cubicBezTo>
                    <a:cubicBezTo>
                      <a:pt x="2276" y="397"/>
                      <a:pt x="2273" y="396"/>
                      <a:pt x="2271" y="396"/>
                    </a:cubicBezTo>
                    <a:cubicBezTo>
                      <a:pt x="2271" y="380"/>
                      <a:pt x="2272" y="365"/>
                      <a:pt x="2272" y="349"/>
                    </a:cubicBezTo>
                    <a:cubicBezTo>
                      <a:pt x="2275" y="349"/>
                      <a:pt x="2277" y="348"/>
                      <a:pt x="2280" y="347"/>
                    </a:cubicBezTo>
                    <a:cubicBezTo>
                      <a:pt x="2280" y="348"/>
                      <a:pt x="2280" y="349"/>
                      <a:pt x="2280" y="350"/>
                    </a:cubicBezTo>
                    <a:cubicBezTo>
                      <a:pt x="2280" y="350"/>
                      <a:pt x="2280" y="350"/>
                      <a:pt x="2280" y="350"/>
                    </a:cubicBezTo>
                    <a:cubicBezTo>
                      <a:pt x="2281" y="349"/>
                      <a:pt x="2281" y="347"/>
                      <a:pt x="2281" y="346"/>
                    </a:cubicBezTo>
                    <a:cubicBezTo>
                      <a:pt x="2295" y="341"/>
                      <a:pt x="2309" y="335"/>
                      <a:pt x="2324" y="330"/>
                    </a:cubicBezTo>
                    <a:cubicBezTo>
                      <a:pt x="2324" y="330"/>
                      <a:pt x="2324" y="329"/>
                      <a:pt x="2323" y="329"/>
                    </a:cubicBezTo>
                    <a:cubicBezTo>
                      <a:pt x="2309" y="334"/>
                      <a:pt x="2295" y="340"/>
                      <a:pt x="2281" y="345"/>
                    </a:cubicBezTo>
                    <a:cubicBezTo>
                      <a:pt x="2283" y="305"/>
                      <a:pt x="2284" y="265"/>
                      <a:pt x="2285" y="225"/>
                    </a:cubicBezTo>
                    <a:cubicBezTo>
                      <a:pt x="2286" y="225"/>
                      <a:pt x="2286" y="225"/>
                      <a:pt x="2286" y="225"/>
                    </a:cubicBezTo>
                    <a:cubicBezTo>
                      <a:pt x="2287" y="202"/>
                      <a:pt x="2287" y="179"/>
                      <a:pt x="2288" y="157"/>
                    </a:cubicBezTo>
                    <a:cubicBezTo>
                      <a:pt x="2288" y="180"/>
                      <a:pt x="2289" y="204"/>
                      <a:pt x="2290" y="228"/>
                    </a:cubicBezTo>
                    <a:cubicBezTo>
                      <a:pt x="2290" y="228"/>
                      <a:pt x="2290" y="228"/>
                      <a:pt x="2290" y="228"/>
                    </a:cubicBezTo>
                    <a:cubicBezTo>
                      <a:pt x="2290" y="195"/>
                      <a:pt x="2289" y="163"/>
                      <a:pt x="2288" y="131"/>
                    </a:cubicBezTo>
                    <a:cubicBezTo>
                      <a:pt x="2288" y="113"/>
                      <a:pt x="2288" y="96"/>
                      <a:pt x="2288" y="78"/>
                    </a:cubicBezTo>
                    <a:cubicBezTo>
                      <a:pt x="2304" y="78"/>
                      <a:pt x="2321" y="78"/>
                      <a:pt x="2337" y="78"/>
                    </a:cubicBezTo>
                    <a:cubicBezTo>
                      <a:pt x="2338" y="78"/>
                      <a:pt x="2337" y="77"/>
                      <a:pt x="2337" y="77"/>
                    </a:cubicBezTo>
                    <a:close/>
                    <a:moveTo>
                      <a:pt x="763" y="1011"/>
                    </a:moveTo>
                    <a:cubicBezTo>
                      <a:pt x="756" y="1006"/>
                      <a:pt x="750" y="1001"/>
                      <a:pt x="743" y="996"/>
                    </a:cubicBezTo>
                    <a:cubicBezTo>
                      <a:pt x="750" y="993"/>
                      <a:pt x="757" y="991"/>
                      <a:pt x="764" y="989"/>
                    </a:cubicBezTo>
                    <a:cubicBezTo>
                      <a:pt x="764" y="996"/>
                      <a:pt x="763" y="1004"/>
                      <a:pt x="763" y="1011"/>
                    </a:cubicBezTo>
                    <a:close/>
                    <a:moveTo>
                      <a:pt x="768" y="697"/>
                    </a:moveTo>
                    <a:cubicBezTo>
                      <a:pt x="776" y="701"/>
                      <a:pt x="783" y="705"/>
                      <a:pt x="790" y="710"/>
                    </a:cubicBezTo>
                    <a:cubicBezTo>
                      <a:pt x="787" y="801"/>
                      <a:pt x="784" y="892"/>
                      <a:pt x="780" y="983"/>
                    </a:cubicBezTo>
                    <a:cubicBezTo>
                      <a:pt x="776" y="984"/>
                      <a:pt x="771" y="986"/>
                      <a:pt x="766" y="987"/>
                    </a:cubicBezTo>
                    <a:cubicBezTo>
                      <a:pt x="771" y="890"/>
                      <a:pt x="773" y="794"/>
                      <a:pt x="768" y="697"/>
                    </a:cubicBezTo>
                    <a:close/>
                    <a:moveTo>
                      <a:pt x="1174" y="1330"/>
                    </a:moveTo>
                    <a:cubicBezTo>
                      <a:pt x="1170" y="1328"/>
                      <a:pt x="1167" y="1325"/>
                      <a:pt x="1164" y="1322"/>
                    </a:cubicBezTo>
                    <a:cubicBezTo>
                      <a:pt x="1167" y="1320"/>
                      <a:pt x="1171" y="1318"/>
                      <a:pt x="1174" y="1316"/>
                    </a:cubicBezTo>
                    <a:cubicBezTo>
                      <a:pt x="1174" y="1321"/>
                      <a:pt x="1174" y="1325"/>
                      <a:pt x="1174" y="1330"/>
                    </a:cubicBezTo>
                    <a:close/>
                    <a:moveTo>
                      <a:pt x="1689" y="545"/>
                    </a:moveTo>
                    <a:cubicBezTo>
                      <a:pt x="1689" y="545"/>
                      <a:pt x="1689" y="545"/>
                      <a:pt x="1689" y="545"/>
                    </a:cubicBezTo>
                    <a:cubicBezTo>
                      <a:pt x="1689" y="545"/>
                      <a:pt x="1689" y="545"/>
                      <a:pt x="1689" y="545"/>
                    </a:cubicBezTo>
                    <a:cubicBezTo>
                      <a:pt x="1689" y="545"/>
                      <a:pt x="1689" y="545"/>
                      <a:pt x="1689" y="545"/>
                    </a:cubicBezTo>
                    <a:cubicBezTo>
                      <a:pt x="1706" y="541"/>
                      <a:pt x="1726" y="534"/>
                      <a:pt x="1743" y="529"/>
                    </a:cubicBezTo>
                    <a:cubicBezTo>
                      <a:pt x="1747" y="528"/>
                      <a:pt x="1750" y="527"/>
                      <a:pt x="1754" y="526"/>
                    </a:cubicBezTo>
                    <a:cubicBezTo>
                      <a:pt x="1754" y="526"/>
                      <a:pt x="1754" y="527"/>
                      <a:pt x="1754" y="528"/>
                    </a:cubicBezTo>
                    <a:cubicBezTo>
                      <a:pt x="1728" y="535"/>
                      <a:pt x="1702" y="543"/>
                      <a:pt x="1676" y="549"/>
                    </a:cubicBezTo>
                    <a:cubicBezTo>
                      <a:pt x="1676" y="544"/>
                      <a:pt x="1676" y="539"/>
                      <a:pt x="1676" y="533"/>
                    </a:cubicBezTo>
                    <a:cubicBezTo>
                      <a:pt x="1676" y="533"/>
                      <a:pt x="1676" y="533"/>
                      <a:pt x="1676" y="533"/>
                    </a:cubicBezTo>
                    <a:cubicBezTo>
                      <a:pt x="1676" y="539"/>
                      <a:pt x="1675" y="544"/>
                      <a:pt x="1675" y="549"/>
                    </a:cubicBezTo>
                    <a:cubicBezTo>
                      <a:pt x="1668" y="551"/>
                      <a:pt x="1661" y="553"/>
                      <a:pt x="1654" y="555"/>
                    </a:cubicBezTo>
                    <a:cubicBezTo>
                      <a:pt x="1654" y="555"/>
                      <a:pt x="1654" y="555"/>
                      <a:pt x="1654" y="555"/>
                    </a:cubicBezTo>
                    <a:cubicBezTo>
                      <a:pt x="1661" y="553"/>
                      <a:pt x="1668" y="552"/>
                      <a:pt x="1675" y="550"/>
                    </a:cubicBezTo>
                    <a:cubicBezTo>
                      <a:pt x="1674" y="623"/>
                      <a:pt x="1673" y="697"/>
                      <a:pt x="1673" y="771"/>
                    </a:cubicBezTo>
                    <a:cubicBezTo>
                      <a:pt x="1673" y="770"/>
                      <a:pt x="1673" y="770"/>
                      <a:pt x="1672" y="770"/>
                    </a:cubicBezTo>
                    <a:cubicBezTo>
                      <a:pt x="1672" y="770"/>
                      <a:pt x="1672" y="770"/>
                      <a:pt x="1672" y="770"/>
                    </a:cubicBezTo>
                    <a:cubicBezTo>
                      <a:pt x="1672" y="771"/>
                      <a:pt x="1672" y="771"/>
                      <a:pt x="1673" y="772"/>
                    </a:cubicBezTo>
                    <a:cubicBezTo>
                      <a:pt x="1673" y="785"/>
                      <a:pt x="1673" y="799"/>
                      <a:pt x="1672" y="812"/>
                    </a:cubicBezTo>
                    <a:cubicBezTo>
                      <a:pt x="1671" y="809"/>
                      <a:pt x="1669" y="806"/>
                      <a:pt x="1668" y="803"/>
                    </a:cubicBezTo>
                    <a:cubicBezTo>
                      <a:pt x="1668" y="802"/>
                      <a:pt x="1667" y="802"/>
                      <a:pt x="1667" y="803"/>
                    </a:cubicBezTo>
                    <a:cubicBezTo>
                      <a:pt x="1669" y="806"/>
                      <a:pt x="1671" y="810"/>
                      <a:pt x="1672" y="813"/>
                    </a:cubicBezTo>
                    <a:cubicBezTo>
                      <a:pt x="1672" y="830"/>
                      <a:pt x="1672" y="847"/>
                      <a:pt x="1672" y="863"/>
                    </a:cubicBezTo>
                    <a:cubicBezTo>
                      <a:pt x="1672" y="863"/>
                      <a:pt x="1672" y="863"/>
                      <a:pt x="1672" y="864"/>
                    </a:cubicBezTo>
                    <a:cubicBezTo>
                      <a:pt x="1672" y="864"/>
                      <a:pt x="1672" y="864"/>
                      <a:pt x="1672" y="864"/>
                    </a:cubicBezTo>
                    <a:cubicBezTo>
                      <a:pt x="1672" y="886"/>
                      <a:pt x="1672" y="907"/>
                      <a:pt x="1672" y="929"/>
                    </a:cubicBezTo>
                    <a:cubicBezTo>
                      <a:pt x="1669" y="924"/>
                      <a:pt x="1666" y="919"/>
                      <a:pt x="1663" y="915"/>
                    </a:cubicBezTo>
                    <a:cubicBezTo>
                      <a:pt x="1663" y="914"/>
                      <a:pt x="1662" y="915"/>
                      <a:pt x="1663" y="915"/>
                    </a:cubicBezTo>
                    <a:cubicBezTo>
                      <a:pt x="1666" y="920"/>
                      <a:pt x="1669" y="925"/>
                      <a:pt x="1672" y="929"/>
                    </a:cubicBezTo>
                    <a:cubicBezTo>
                      <a:pt x="1672" y="944"/>
                      <a:pt x="1672" y="958"/>
                      <a:pt x="1672" y="972"/>
                    </a:cubicBezTo>
                    <a:cubicBezTo>
                      <a:pt x="1671" y="970"/>
                      <a:pt x="1669" y="968"/>
                      <a:pt x="1668" y="966"/>
                    </a:cubicBezTo>
                    <a:cubicBezTo>
                      <a:pt x="1667" y="966"/>
                      <a:pt x="1667" y="966"/>
                      <a:pt x="1667" y="966"/>
                    </a:cubicBezTo>
                    <a:cubicBezTo>
                      <a:pt x="1669" y="969"/>
                      <a:pt x="1670" y="971"/>
                      <a:pt x="1672" y="973"/>
                    </a:cubicBezTo>
                    <a:cubicBezTo>
                      <a:pt x="1672" y="990"/>
                      <a:pt x="1672" y="1007"/>
                      <a:pt x="1672" y="1024"/>
                    </a:cubicBezTo>
                    <a:cubicBezTo>
                      <a:pt x="1506" y="1119"/>
                      <a:pt x="1338" y="1212"/>
                      <a:pt x="1175" y="1313"/>
                    </a:cubicBezTo>
                    <a:cubicBezTo>
                      <a:pt x="1179" y="1158"/>
                      <a:pt x="1183" y="1003"/>
                      <a:pt x="1196" y="849"/>
                    </a:cubicBezTo>
                    <a:cubicBezTo>
                      <a:pt x="1198" y="815"/>
                      <a:pt x="1202" y="781"/>
                      <a:pt x="1205" y="747"/>
                    </a:cubicBezTo>
                    <a:cubicBezTo>
                      <a:pt x="1205" y="747"/>
                      <a:pt x="1205" y="747"/>
                      <a:pt x="1205" y="747"/>
                    </a:cubicBezTo>
                    <a:cubicBezTo>
                      <a:pt x="1183" y="935"/>
                      <a:pt x="1178" y="1124"/>
                      <a:pt x="1174" y="1314"/>
                    </a:cubicBezTo>
                    <a:cubicBezTo>
                      <a:pt x="1170" y="1316"/>
                      <a:pt x="1166" y="1318"/>
                      <a:pt x="1162" y="1321"/>
                    </a:cubicBezTo>
                    <a:cubicBezTo>
                      <a:pt x="1031" y="1217"/>
                      <a:pt x="898" y="1115"/>
                      <a:pt x="765" y="1012"/>
                    </a:cubicBezTo>
                    <a:cubicBezTo>
                      <a:pt x="765" y="1004"/>
                      <a:pt x="766" y="997"/>
                      <a:pt x="766" y="989"/>
                    </a:cubicBezTo>
                    <a:cubicBezTo>
                      <a:pt x="771" y="987"/>
                      <a:pt x="776" y="986"/>
                      <a:pt x="780" y="984"/>
                    </a:cubicBezTo>
                    <a:cubicBezTo>
                      <a:pt x="780" y="994"/>
                      <a:pt x="780" y="1003"/>
                      <a:pt x="779" y="1013"/>
                    </a:cubicBezTo>
                    <a:cubicBezTo>
                      <a:pt x="779" y="1013"/>
                      <a:pt x="780" y="1014"/>
                      <a:pt x="780" y="1013"/>
                    </a:cubicBezTo>
                    <a:cubicBezTo>
                      <a:pt x="781" y="1003"/>
                      <a:pt x="781" y="994"/>
                      <a:pt x="781" y="984"/>
                    </a:cubicBezTo>
                    <a:cubicBezTo>
                      <a:pt x="874" y="956"/>
                      <a:pt x="967" y="928"/>
                      <a:pt x="1060" y="901"/>
                    </a:cubicBezTo>
                    <a:cubicBezTo>
                      <a:pt x="1061" y="901"/>
                      <a:pt x="1061" y="900"/>
                      <a:pt x="1060" y="900"/>
                    </a:cubicBezTo>
                    <a:cubicBezTo>
                      <a:pt x="967" y="927"/>
                      <a:pt x="874" y="955"/>
                      <a:pt x="782" y="983"/>
                    </a:cubicBezTo>
                    <a:cubicBezTo>
                      <a:pt x="785" y="892"/>
                      <a:pt x="788" y="801"/>
                      <a:pt x="792" y="711"/>
                    </a:cubicBezTo>
                    <a:cubicBezTo>
                      <a:pt x="810" y="721"/>
                      <a:pt x="827" y="732"/>
                      <a:pt x="845" y="742"/>
                    </a:cubicBezTo>
                    <a:cubicBezTo>
                      <a:pt x="846" y="743"/>
                      <a:pt x="846" y="742"/>
                      <a:pt x="845" y="742"/>
                    </a:cubicBezTo>
                    <a:cubicBezTo>
                      <a:pt x="828" y="731"/>
                      <a:pt x="810" y="720"/>
                      <a:pt x="792" y="710"/>
                    </a:cubicBezTo>
                    <a:cubicBezTo>
                      <a:pt x="793" y="681"/>
                      <a:pt x="794" y="652"/>
                      <a:pt x="795" y="623"/>
                    </a:cubicBezTo>
                    <a:cubicBezTo>
                      <a:pt x="799" y="527"/>
                      <a:pt x="803" y="432"/>
                      <a:pt x="808" y="336"/>
                    </a:cubicBezTo>
                    <a:cubicBezTo>
                      <a:pt x="810" y="336"/>
                      <a:pt x="812" y="336"/>
                      <a:pt x="813" y="336"/>
                    </a:cubicBezTo>
                    <a:cubicBezTo>
                      <a:pt x="812" y="374"/>
                      <a:pt x="811" y="413"/>
                      <a:pt x="811" y="451"/>
                    </a:cubicBezTo>
                    <a:cubicBezTo>
                      <a:pt x="811" y="452"/>
                      <a:pt x="812" y="452"/>
                      <a:pt x="812" y="452"/>
                    </a:cubicBezTo>
                    <a:cubicBezTo>
                      <a:pt x="812" y="413"/>
                      <a:pt x="813" y="374"/>
                      <a:pt x="814" y="336"/>
                    </a:cubicBezTo>
                    <a:cubicBezTo>
                      <a:pt x="912" y="328"/>
                      <a:pt x="1010" y="318"/>
                      <a:pt x="1108" y="305"/>
                    </a:cubicBezTo>
                    <a:cubicBezTo>
                      <a:pt x="1110" y="325"/>
                      <a:pt x="1111" y="345"/>
                      <a:pt x="1112" y="364"/>
                    </a:cubicBezTo>
                    <a:cubicBezTo>
                      <a:pt x="1083" y="357"/>
                      <a:pt x="1053" y="350"/>
                      <a:pt x="1023" y="343"/>
                    </a:cubicBezTo>
                    <a:cubicBezTo>
                      <a:pt x="1023" y="343"/>
                      <a:pt x="1023" y="343"/>
                      <a:pt x="1023" y="343"/>
                    </a:cubicBezTo>
                    <a:cubicBezTo>
                      <a:pt x="1053" y="351"/>
                      <a:pt x="1083" y="358"/>
                      <a:pt x="1112" y="366"/>
                    </a:cubicBezTo>
                    <a:cubicBezTo>
                      <a:pt x="1115" y="410"/>
                      <a:pt x="1116" y="455"/>
                      <a:pt x="1118" y="500"/>
                    </a:cubicBezTo>
                    <a:cubicBezTo>
                      <a:pt x="1118" y="500"/>
                      <a:pt x="1119" y="500"/>
                      <a:pt x="1119" y="500"/>
                    </a:cubicBezTo>
                    <a:cubicBezTo>
                      <a:pt x="1117" y="455"/>
                      <a:pt x="1117" y="411"/>
                      <a:pt x="1114" y="366"/>
                    </a:cubicBezTo>
                    <a:cubicBezTo>
                      <a:pt x="1327" y="419"/>
                      <a:pt x="1541" y="468"/>
                      <a:pt x="1754" y="519"/>
                    </a:cubicBezTo>
                    <a:cubicBezTo>
                      <a:pt x="1754" y="520"/>
                      <a:pt x="1754" y="522"/>
                      <a:pt x="1754" y="524"/>
                    </a:cubicBezTo>
                    <a:cubicBezTo>
                      <a:pt x="1751" y="525"/>
                      <a:pt x="1748" y="526"/>
                      <a:pt x="1745" y="527"/>
                    </a:cubicBezTo>
                    <a:cubicBezTo>
                      <a:pt x="1727" y="533"/>
                      <a:pt x="1706" y="537"/>
                      <a:pt x="1689" y="545"/>
                    </a:cubicBezTo>
                    <a:cubicBezTo>
                      <a:pt x="1689" y="545"/>
                      <a:pt x="1689" y="545"/>
                      <a:pt x="1689" y="545"/>
                    </a:cubicBezTo>
                    <a:cubicBezTo>
                      <a:pt x="1689" y="545"/>
                      <a:pt x="1689" y="545"/>
                      <a:pt x="1689" y="545"/>
                    </a:cubicBezTo>
                    <a:close/>
                    <a:moveTo>
                      <a:pt x="1758" y="518"/>
                    </a:moveTo>
                    <a:cubicBezTo>
                      <a:pt x="1758" y="518"/>
                      <a:pt x="1757" y="518"/>
                      <a:pt x="1757" y="518"/>
                    </a:cubicBezTo>
                    <a:cubicBezTo>
                      <a:pt x="1757" y="492"/>
                      <a:pt x="1757" y="466"/>
                      <a:pt x="1757" y="441"/>
                    </a:cubicBezTo>
                    <a:cubicBezTo>
                      <a:pt x="1758" y="466"/>
                      <a:pt x="1758" y="492"/>
                      <a:pt x="1758" y="518"/>
                    </a:cubicBezTo>
                    <a:close/>
                    <a:moveTo>
                      <a:pt x="1759" y="520"/>
                    </a:moveTo>
                    <a:cubicBezTo>
                      <a:pt x="1761" y="520"/>
                      <a:pt x="1763" y="521"/>
                      <a:pt x="1764" y="521"/>
                    </a:cubicBezTo>
                    <a:cubicBezTo>
                      <a:pt x="1763" y="521"/>
                      <a:pt x="1761" y="522"/>
                      <a:pt x="1759" y="522"/>
                    </a:cubicBezTo>
                    <a:cubicBezTo>
                      <a:pt x="1759" y="522"/>
                      <a:pt x="1759" y="521"/>
                      <a:pt x="1759" y="520"/>
                    </a:cubicBezTo>
                    <a:close/>
                    <a:moveTo>
                      <a:pt x="1759" y="527"/>
                    </a:moveTo>
                    <a:cubicBezTo>
                      <a:pt x="1759" y="526"/>
                      <a:pt x="1759" y="525"/>
                      <a:pt x="1759" y="524"/>
                    </a:cubicBezTo>
                    <a:cubicBezTo>
                      <a:pt x="1762" y="523"/>
                      <a:pt x="1764" y="522"/>
                      <a:pt x="1767" y="522"/>
                    </a:cubicBezTo>
                    <a:cubicBezTo>
                      <a:pt x="1769" y="522"/>
                      <a:pt x="1770" y="522"/>
                      <a:pt x="1772" y="523"/>
                    </a:cubicBezTo>
                    <a:cubicBezTo>
                      <a:pt x="1768" y="524"/>
                      <a:pt x="1764" y="525"/>
                      <a:pt x="1759" y="527"/>
                    </a:cubicBezTo>
                    <a:close/>
                    <a:moveTo>
                      <a:pt x="1978" y="621"/>
                    </a:moveTo>
                    <a:cubicBezTo>
                      <a:pt x="1978" y="620"/>
                      <a:pt x="1978" y="618"/>
                      <a:pt x="1978" y="617"/>
                    </a:cubicBezTo>
                    <a:cubicBezTo>
                      <a:pt x="1980" y="618"/>
                      <a:pt x="1983" y="618"/>
                      <a:pt x="1985" y="618"/>
                    </a:cubicBezTo>
                    <a:cubicBezTo>
                      <a:pt x="1983" y="619"/>
                      <a:pt x="1980" y="620"/>
                      <a:pt x="1978" y="621"/>
                    </a:cubicBezTo>
                    <a:close/>
                    <a:moveTo>
                      <a:pt x="2204" y="375"/>
                    </a:moveTo>
                    <a:cubicBezTo>
                      <a:pt x="2220" y="369"/>
                      <a:pt x="2236" y="363"/>
                      <a:pt x="2252" y="357"/>
                    </a:cubicBezTo>
                    <a:cubicBezTo>
                      <a:pt x="2252" y="369"/>
                      <a:pt x="2252" y="381"/>
                      <a:pt x="2252" y="393"/>
                    </a:cubicBezTo>
                    <a:cubicBezTo>
                      <a:pt x="2236" y="390"/>
                      <a:pt x="2220" y="388"/>
                      <a:pt x="2204" y="385"/>
                    </a:cubicBezTo>
                    <a:cubicBezTo>
                      <a:pt x="2204" y="382"/>
                      <a:pt x="2204" y="379"/>
                      <a:pt x="2204" y="375"/>
                    </a:cubicBezTo>
                    <a:close/>
                    <a:moveTo>
                      <a:pt x="2186" y="382"/>
                    </a:moveTo>
                    <a:cubicBezTo>
                      <a:pt x="2191" y="380"/>
                      <a:pt x="2197" y="378"/>
                      <a:pt x="2202" y="376"/>
                    </a:cubicBezTo>
                    <a:cubicBezTo>
                      <a:pt x="2202" y="379"/>
                      <a:pt x="2202" y="382"/>
                      <a:pt x="2202" y="385"/>
                    </a:cubicBezTo>
                    <a:cubicBezTo>
                      <a:pt x="2196" y="384"/>
                      <a:pt x="2191" y="383"/>
                      <a:pt x="2186" y="382"/>
                    </a:cubicBezTo>
                    <a:close/>
                    <a:moveTo>
                      <a:pt x="2250" y="508"/>
                    </a:moveTo>
                    <a:cubicBezTo>
                      <a:pt x="2233" y="515"/>
                      <a:pt x="2216" y="521"/>
                      <a:pt x="2200" y="528"/>
                    </a:cubicBezTo>
                    <a:cubicBezTo>
                      <a:pt x="2202" y="481"/>
                      <a:pt x="2203" y="434"/>
                      <a:pt x="2204" y="387"/>
                    </a:cubicBezTo>
                    <a:cubicBezTo>
                      <a:pt x="2220" y="389"/>
                      <a:pt x="2236" y="392"/>
                      <a:pt x="2252" y="395"/>
                    </a:cubicBezTo>
                    <a:cubicBezTo>
                      <a:pt x="2251" y="432"/>
                      <a:pt x="2250" y="470"/>
                      <a:pt x="2250" y="508"/>
                    </a:cubicBezTo>
                    <a:close/>
                    <a:moveTo>
                      <a:pt x="2266" y="502"/>
                    </a:moveTo>
                    <a:cubicBezTo>
                      <a:pt x="2261" y="504"/>
                      <a:pt x="2256" y="506"/>
                      <a:pt x="2251" y="508"/>
                    </a:cubicBezTo>
                    <a:cubicBezTo>
                      <a:pt x="2252" y="470"/>
                      <a:pt x="2252" y="432"/>
                      <a:pt x="2253" y="395"/>
                    </a:cubicBezTo>
                    <a:cubicBezTo>
                      <a:pt x="2254" y="395"/>
                      <a:pt x="2255" y="395"/>
                      <a:pt x="2255" y="395"/>
                    </a:cubicBezTo>
                    <a:cubicBezTo>
                      <a:pt x="2260" y="396"/>
                      <a:pt x="2265" y="397"/>
                      <a:pt x="2270" y="397"/>
                    </a:cubicBezTo>
                    <a:cubicBezTo>
                      <a:pt x="2268" y="432"/>
                      <a:pt x="2267" y="467"/>
                      <a:pt x="2266" y="502"/>
                    </a:cubicBezTo>
                    <a:close/>
                    <a:moveTo>
                      <a:pt x="2270" y="396"/>
                    </a:moveTo>
                    <a:cubicBezTo>
                      <a:pt x="2264" y="395"/>
                      <a:pt x="2258" y="394"/>
                      <a:pt x="2253" y="393"/>
                    </a:cubicBezTo>
                    <a:cubicBezTo>
                      <a:pt x="2253" y="381"/>
                      <a:pt x="2253" y="369"/>
                      <a:pt x="2253" y="357"/>
                    </a:cubicBezTo>
                    <a:cubicBezTo>
                      <a:pt x="2259" y="354"/>
                      <a:pt x="2265" y="352"/>
                      <a:pt x="2272" y="350"/>
                    </a:cubicBezTo>
                    <a:cubicBezTo>
                      <a:pt x="2271" y="365"/>
                      <a:pt x="2270" y="380"/>
                      <a:pt x="2270" y="3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8" name="ïşḻïďê-Freeform 728">
                <a:extLst>
                  <a:ext uri="{FF2B5EF4-FFF2-40B4-BE49-F238E27FC236}">
                    <a16:creationId xmlns:a16="http://schemas.microsoft.com/office/drawing/2014/main" id="{2E263446-3E51-4932-A003-9CFBD7C0EC67}"/>
                  </a:ext>
                </a:extLst>
              </p:cNvPr>
              <p:cNvSpPr>
                <a:spLocks/>
              </p:cNvSpPr>
              <p:nvPr/>
            </p:nvSpPr>
            <p:spPr bwMode="auto">
              <a:xfrm>
                <a:off x="2322" y="2926"/>
                <a:ext cx="500" cy="413"/>
              </a:xfrm>
              <a:custGeom>
                <a:avLst/>
                <a:gdLst>
                  <a:gd name="T0" fmla="*/ 454 w 454"/>
                  <a:gd name="T1" fmla="*/ 374 h 375"/>
                  <a:gd name="T2" fmla="*/ 0 w 454"/>
                  <a:gd name="T3" fmla="*/ 1 h 375"/>
                  <a:gd name="T4" fmla="*/ 0 w 454"/>
                  <a:gd name="T5" fmla="*/ 1 h 375"/>
                  <a:gd name="T6" fmla="*/ 453 w 454"/>
                  <a:gd name="T7" fmla="*/ 375 h 375"/>
                  <a:gd name="T8" fmla="*/ 454 w 454"/>
                  <a:gd name="T9" fmla="*/ 374 h 375"/>
                </a:gdLst>
                <a:ahLst/>
                <a:cxnLst>
                  <a:cxn ang="0">
                    <a:pos x="T0" y="T1"/>
                  </a:cxn>
                  <a:cxn ang="0">
                    <a:pos x="T2" y="T3"/>
                  </a:cxn>
                  <a:cxn ang="0">
                    <a:pos x="T4" y="T5"/>
                  </a:cxn>
                  <a:cxn ang="0">
                    <a:pos x="T6" y="T7"/>
                  </a:cxn>
                  <a:cxn ang="0">
                    <a:pos x="T8" y="T9"/>
                  </a:cxn>
                </a:cxnLst>
                <a:rect l="0" t="0" r="r" b="b"/>
                <a:pathLst>
                  <a:path w="454" h="375">
                    <a:moveTo>
                      <a:pt x="454" y="374"/>
                    </a:moveTo>
                    <a:cubicBezTo>
                      <a:pt x="301" y="252"/>
                      <a:pt x="158" y="117"/>
                      <a:pt x="0" y="1"/>
                    </a:cubicBezTo>
                    <a:cubicBezTo>
                      <a:pt x="0" y="0"/>
                      <a:pt x="0" y="1"/>
                      <a:pt x="0" y="1"/>
                    </a:cubicBezTo>
                    <a:cubicBezTo>
                      <a:pt x="158" y="117"/>
                      <a:pt x="299" y="254"/>
                      <a:pt x="453" y="375"/>
                    </a:cubicBezTo>
                    <a:cubicBezTo>
                      <a:pt x="454" y="375"/>
                      <a:pt x="454" y="375"/>
                      <a:pt x="454" y="3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9" name="ïşḻïďê-Freeform 729">
                <a:extLst>
                  <a:ext uri="{FF2B5EF4-FFF2-40B4-BE49-F238E27FC236}">
                    <a16:creationId xmlns:a16="http://schemas.microsoft.com/office/drawing/2014/main" id="{CFB250E6-184A-43D1-8061-54AE82AD5C20}"/>
                  </a:ext>
                </a:extLst>
              </p:cNvPr>
              <p:cNvSpPr>
                <a:spLocks/>
              </p:cNvSpPr>
              <p:nvPr/>
            </p:nvSpPr>
            <p:spPr bwMode="auto">
              <a:xfrm>
                <a:off x="4865" y="2905"/>
                <a:ext cx="572" cy="639"/>
              </a:xfrm>
              <a:custGeom>
                <a:avLst/>
                <a:gdLst>
                  <a:gd name="T0" fmla="*/ 518 w 519"/>
                  <a:gd name="T1" fmla="*/ 1 h 581"/>
                  <a:gd name="T2" fmla="*/ 10 w 519"/>
                  <a:gd name="T3" fmla="*/ 569 h 581"/>
                  <a:gd name="T4" fmla="*/ 0 w 519"/>
                  <a:gd name="T5" fmla="*/ 580 h 581"/>
                  <a:gd name="T6" fmla="*/ 0 w 519"/>
                  <a:gd name="T7" fmla="*/ 580 h 581"/>
                  <a:gd name="T8" fmla="*/ 509 w 519"/>
                  <a:gd name="T9" fmla="*/ 13 h 581"/>
                  <a:gd name="T10" fmla="*/ 519 w 519"/>
                  <a:gd name="T11" fmla="*/ 1 h 581"/>
                  <a:gd name="T12" fmla="*/ 518 w 519"/>
                  <a:gd name="T13" fmla="*/ 1 h 581"/>
                </a:gdLst>
                <a:ahLst/>
                <a:cxnLst>
                  <a:cxn ang="0">
                    <a:pos x="T0" y="T1"/>
                  </a:cxn>
                  <a:cxn ang="0">
                    <a:pos x="T2" y="T3"/>
                  </a:cxn>
                  <a:cxn ang="0">
                    <a:pos x="T4" y="T5"/>
                  </a:cxn>
                  <a:cxn ang="0">
                    <a:pos x="T6" y="T7"/>
                  </a:cxn>
                  <a:cxn ang="0">
                    <a:pos x="T8" y="T9"/>
                  </a:cxn>
                  <a:cxn ang="0">
                    <a:pos x="T10" y="T11"/>
                  </a:cxn>
                  <a:cxn ang="0">
                    <a:pos x="T12" y="T13"/>
                  </a:cxn>
                </a:cxnLst>
                <a:rect l="0" t="0" r="r" b="b"/>
                <a:pathLst>
                  <a:path w="519" h="581">
                    <a:moveTo>
                      <a:pt x="518" y="1"/>
                    </a:moveTo>
                    <a:cubicBezTo>
                      <a:pt x="353" y="194"/>
                      <a:pt x="173" y="374"/>
                      <a:pt x="10" y="569"/>
                    </a:cubicBezTo>
                    <a:cubicBezTo>
                      <a:pt x="6" y="572"/>
                      <a:pt x="3" y="576"/>
                      <a:pt x="0" y="580"/>
                    </a:cubicBezTo>
                    <a:cubicBezTo>
                      <a:pt x="0" y="580"/>
                      <a:pt x="0" y="581"/>
                      <a:pt x="0" y="580"/>
                    </a:cubicBezTo>
                    <a:cubicBezTo>
                      <a:pt x="164" y="386"/>
                      <a:pt x="343" y="205"/>
                      <a:pt x="509" y="13"/>
                    </a:cubicBezTo>
                    <a:cubicBezTo>
                      <a:pt x="512" y="9"/>
                      <a:pt x="515" y="5"/>
                      <a:pt x="519" y="1"/>
                    </a:cubicBezTo>
                    <a:cubicBezTo>
                      <a:pt x="519" y="1"/>
                      <a:pt x="518" y="0"/>
                      <a:pt x="5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0" name="ïşḻïďê-Freeform 730">
                <a:extLst>
                  <a:ext uri="{FF2B5EF4-FFF2-40B4-BE49-F238E27FC236}">
                    <a16:creationId xmlns:a16="http://schemas.microsoft.com/office/drawing/2014/main" id="{81D9CDF6-3C74-42CA-B621-33A7C9D8D5AB}"/>
                  </a:ext>
                </a:extLst>
              </p:cNvPr>
              <p:cNvSpPr>
                <a:spLocks/>
              </p:cNvSpPr>
              <p:nvPr/>
            </p:nvSpPr>
            <p:spPr bwMode="auto">
              <a:xfrm>
                <a:off x="5224" y="2911"/>
                <a:ext cx="238" cy="299"/>
              </a:xfrm>
              <a:custGeom>
                <a:avLst/>
                <a:gdLst>
                  <a:gd name="T0" fmla="*/ 215 w 216"/>
                  <a:gd name="T1" fmla="*/ 1 h 272"/>
                  <a:gd name="T2" fmla="*/ 166 w 216"/>
                  <a:gd name="T3" fmla="*/ 69 h 272"/>
                  <a:gd name="T4" fmla="*/ 111 w 216"/>
                  <a:gd name="T5" fmla="*/ 139 h 272"/>
                  <a:gd name="T6" fmla="*/ 1 w 216"/>
                  <a:gd name="T7" fmla="*/ 272 h 272"/>
                  <a:gd name="T8" fmla="*/ 1 w 216"/>
                  <a:gd name="T9" fmla="*/ 272 h 272"/>
                  <a:gd name="T10" fmla="*/ 112 w 216"/>
                  <a:gd name="T11" fmla="*/ 140 h 272"/>
                  <a:gd name="T12" fmla="*/ 164 w 216"/>
                  <a:gd name="T13" fmla="*/ 73 h 272"/>
                  <a:gd name="T14" fmla="*/ 216 w 216"/>
                  <a:gd name="T15" fmla="*/ 1 h 272"/>
                  <a:gd name="T16" fmla="*/ 215 w 216"/>
                  <a:gd name="T17" fmla="*/ 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72">
                    <a:moveTo>
                      <a:pt x="215" y="1"/>
                    </a:moveTo>
                    <a:cubicBezTo>
                      <a:pt x="198" y="23"/>
                      <a:pt x="183" y="46"/>
                      <a:pt x="166" y="69"/>
                    </a:cubicBezTo>
                    <a:cubicBezTo>
                      <a:pt x="148" y="93"/>
                      <a:pt x="130" y="116"/>
                      <a:pt x="111" y="139"/>
                    </a:cubicBezTo>
                    <a:cubicBezTo>
                      <a:pt x="76" y="185"/>
                      <a:pt x="39" y="229"/>
                      <a:pt x="1" y="272"/>
                    </a:cubicBezTo>
                    <a:cubicBezTo>
                      <a:pt x="0" y="272"/>
                      <a:pt x="1" y="272"/>
                      <a:pt x="1" y="272"/>
                    </a:cubicBezTo>
                    <a:cubicBezTo>
                      <a:pt x="39" y="229"/>
                      <a:pt x="76" y="185"/>
                      <a:pt x="112" y="140"/>
                    </a:cubicBezTo>
                    <a:cubicBezTo>
                      <a:pt x="130" y="118"/>
                      <a:pt x="147" y="95"/>
                      <a:pt x="164" y="73"/>
                    </a:cubicBezTo>
                    <a:cubicBezTo>
                      <a:pt x="182" y="49"/>
                      <a:pt x="200" y="26"/>
                      <a:pt x="216" y="1"/>
                    </a:cubicBezTo>
                    <a:cubicBezTo>
                      <a:pt x="216" y="1"/>
                      <a:pt x="216" y="0"/>
                      <a:pt x="21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1" name="ïşḻïďê-Freeform 731">
                <a:extLst>
                  <a:ext uri="{FF2B5EF4-FFF2-40B4-BE49-F238E27FC236}">
                    <a16:creationId xmlns:a16="http://schemas.microsoft.com/office/drawing/2014/main" id="{13253281-C95E-4407-A598-3534DDBA31DD}"/>
                  </a:ext>
                </a:extLst>
              </p:cNvPr>
              <p:cNvSpPr>
                <a:spLocks/>
              </p:cNvSpPr>
              <p:nvPr/>
            </p:nvSpPr>
            <p:spPr bwMode="auto">
              <a:xfrm>
                <a:off x="5297" y="2957"/>
                <a:ext cx="180" cy="243"/>
              </a:xfrm>
              <a:custGeom>
                <a:avLst/>
                <a:gdLst>
                  <a:gd name="T0" fmla="*/ 163 w 164"/>
                  <a:gd name="T1" fmla="*/ 1 h 221"/>
                  <a:gd name="T2" fmla="*/ 86 w 164"/>
                  <a:gd name="T3" fmla="*/ 111 h 221"/>
                  <a:gd name="T4" fmla="*/ 0 w 164"/>
                  <a:gd name="T5" fmla="*/ 220 h 221"/>
                  <a:gd name="T6" fmla="*/ 0 w 164"/>
                  <a:gd name="T7" fmla="*/ 221 h 221"/>
                  <a:gd name="T8" fmla="*/ 164 w 164"/>
                  <a:gd name="T9" fmla="*/ 1 h 221"/>
                  <a:gd name="T10" fmla="*/ 163 w 164"/>
                  <a:gd name="T11" fmla="*/ 1 h 221"/>
                </a:gdLst>
                <a:ahLst/>
                <a:cxnLst>
                  <a:cxn ang="0">
                    <a:pos x="T0" y="T1"/>
                  </a:cxn>
                  <a:cxn ang="0">
                    <a:pos x="T2" y="T3"/>
                  </a:cxn>
                  <a:cxn ang="0">
                    <a:pos x="T4" y="T5"/>
                  </a:cxn>
                  <a:cxn ang="0">
                    <a:pos x="T6" y="T7"/>
                  </a:cxn>
                  <a:cxn ang="0">
                    <a:pos x="T8" y="T9"/>
                  </a:cxn>
                  <a:cxn ang="0">
                    <a:pos x="T10" y="T11"/>
                  </a:cxn>
                </a:cxnLst>
                <a:rect l="0" t="0" r="r" b="b"/>
                <a:pathLst>
                  <a:path w="164" h="221">
                    <a:moveTo>
                      <a:pt x="163" y="1"/>
                    </a:moveTo>
                    <a:cubicBezTo>
                      <a:pt x="137" y="37"/>
                      <a:pt x="113" y="74"/>
                      <a:pt x="86" y="111"/>
                    </a:cubicBezTo>
                    <a:cubicBezTo>
                      <a:pt x="59" y="148"/>
                      <a:pt x="31" y="185"/>
                      <a:pt x="0" y="220"/>
                    </a:cubicBezTo>
                    <a:cubicBezTo>
                      <a:pt x="0" y="220"/>
                      <a:pt x="0" y="221"/>
                      <a:pt x="0" y="221"/>
                    </a:cubicBezTo>
                    <a:cubicBezTo>
                      <a:pt x="60" y="152"/>
                      <a:pt x="114" y="77"/>
                      <a:pt x="164" y="1"/>
                    </a:cubicBezTo>
                    <a:cubicBezTo>
                      <a:pt x="164" y="1"/>
                      <a:pt x="164" y="0"/>
                      <a:pt x="16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2" name="ïşḻïďê-Freeform 732">
                <a:extLst>
                  <a:ext uri="{FF2B5EF4-FFF2-40B4-BE49-F238E27FC236}">
                    <a16:creationId xmlns:a16="http://schemas.microsoft.com/office/drawing/2014/main" id="{77252FEA-A96C-428C-9226-00E78109D7B3}"/>
                  </a:ext>
                </a:extLst>
              </p:cNvPr>
              <p:cNvSpPr>
                <a:spLocks/>
              </p:cNvSpPr>
              <p:nvPr/>
            </p:nvSpPr>
            <p:spPr bwMode="auto">
              <a:xfrm>
                <a:off x="4834" y="3687"/>
                <a:ext cx="376" cy="510"/>
              </a:xfrm>
              <a:custGeom>
                <a:avLst/>
                <a:gdLst>
                  <a:gd name="T0" fmla="*/ 341 w 341"/>
                  <a:gd name="T1" fmla="*/ 0 h 463"/>
                  <a:gd name="T2" fmla="*/ 0 w 341"/>
                  <a:gd name="T3" fmla="*/ 463 h 463"/>
                  <a:gd name="T4" fmla="*/ 0 w 341"/>
                  <a:gd name="T5" fmla="*/ 463 h 463"/>
                  <a:gd name="T6" fmla="*/ 341 w 341"/>
                  <a:gd name="T7" fmla="*/ 0 h 463"/>
                  <a:gd name="T8" fmla="*/ 341 w 341"/>
                  <a:gd name="T9" fmla="*/ 0 h 463"/>
                </a:gdLst>
                <a:ahLst/>
                <a:cxnLst>
                  <a:cxn ang="0">
                    <a:pos x="T0" y="T1"/>
                  </a:cxn>
                  <a:cxn ang="0">
                    <a:pos x="T2" y="T3"/>
                  </a:cxn>
                  <a:cxn ang="0">
                    <a:pos x="T4" y="T5"/>
                  </a:cxn>
                  <a:cxn ang="0">
                    <a:pos x="T6" y="T7"/>
                  </a:cxn>
                  <a:cxn ang="0">
                    <a:pos x="T8" y="T9"/>
                  </a:cxn>
                </a:cxnLst>
                <a:rect l="0" t="0" r="r" b="b"/>
                <a:pathLst>
                  <a:path w="341" h="463">
                    <a:moveTo>
                      <a:pt x="341" y="0"/>
                    </a:moveTo>
                    <a:cubicBezTo>
                      <a:pt x="225" y="153"/>
                      <a:pt x="123" y="315"/>
                      <a:pt x="0" y="463"/>
                    </a:cubicBezTo>
                    <a:cubicBezTo>
                      <a:pt x="0" y="463"/>
                      <a:pt x="0" y="463"/>
                      <a:pt x="0" y="463"/>
                    </a:cubicBezTo>
                    <a:cubicBezTo>
                      <a:pt x="123" y="316"/>
                      <a:pt x="225" y="153"/>
                      <a:pt x="341" y="0"/>
                    </a:cubicBezTo>
                    <a:cubicBezTo>
                      <a:pt x="341" y="0"/>
                      <a:pt x="341" y="0"/>
                      <a:pt x="3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3" name="ïşḻïďê-Freeform 733">
                <a:extLst>
                  <a:ext uri="{FF2B5EF4-FFF2-40B4-BE49-F238E27FC236}">
                    <a16:creationId xmlns:a16="http://schemas.microsoft.com/office/drawing/2014/main" id="{FA1132A4-39FF-4EFF-9704-44F871E8D252}"/>
                  </a:ext>
                </a:extLst>
              </p:cNvPr>
              <p:cNvSpPr>
                <a:spLocks/>
              </p:cNvSpPr>
              <p:nvPr/>
            </p:nvSpPr>
            <p:spPr bwMode="auto">
              <a:xfrm>
                <a:off x="4834" y="3970"/>
                <a:ext cx="200" cy="309"/>
              </a:xfrm>
              <a:custGeom>
                <a:avLst/>
                <a:gdLst>
                  <a:gd name="T0" fmla="*/ 182 w 182"/>
                  <a:gd name="T1" fmla="*/ 0 h 281"/>
                  <a:gd name="T2" fmla="*/ 0 w 182"/>
                  <a:gd name="T3" fmla="*/ 280 h 281"/>
                  <a:gd name="T4" fmla="*/ 0 w 182"/>
                  <a:gd name="T5" fmla="*/ 281 h 281"/>
                  <a:gd name="T6" fmla="*/ 182 w 182"/>
                  <a:gd name="T7" fmla="*/ 0 h 281"/>
                  <a:gd name="T8" fmla="*/ 182 w 182"/>
                  <a:gd name="T9" fmla="*/ 0 h 281"/>
                </a:gdLst>
                <a:ahLst/>
                <a:cxnLst>
                  <a:cxn ang="0">
                    <a:pos x="T0" y="T1"/>
                  </a:cxn>
                  <a:cxn ang="0">
                    <a:pos x="T2" y="T3"/>
                  </a:cxn>
                  <a:cxn ang="0">
                    <a:pos x="T4" y="T5"/>
                  </a:cxn>
                  <a:cxn ang="0">
                    <a:pos x="T6" y="T7"/>
                  </a:cxn>
                  <a:cxn ang="0">
                    <a:pos x="T8" y="T9"/>
                  </a:cxn>
                </a:cxnLst>
                <a:rect l="0" t="0" r="r" b="b"/>
                <a:pathLst>
                  <a:path w="182" h="281">
                    <a:moveTo>
                      <a:pt x="182" y="0"/>
                    </a:moveTo>
                    <a:cubicBezTo>
                      <a:pt x="116" y="90"/>
                      <a:pt x="51" y="181"/>
                      <a:pt x="0" y="280"/>
                    </a:cubicBezTo>
                    <a:cubicBezTo>
                      <a:pt x="0" y="280"/>
                      <a:pt x="0" y="281"/>
                      <a:pt x="0" y="281"/>
                    </a:cubicBezTo>
                    <a:cubicBezTo>
                      <a:pt x="52" y="182"/>
                      <a:pt x="116" y="90"/>
                      <a:pt x="182" y="0"/>
                    </a:cubicBezTo>
                    <a:cubicBezTo>
                      <a:pt x="182" y="0"/>
                      <a:pt x="182" y="0"/>
                      <a:pt x="18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4" name="ïşḻïďê-Freeform 734">
                <a:extLst>
                  <a:ext uri="{FF2B5EF4-FFF2-40B4-BE49-F238E27FC236}">
                    <a16:creationId xmlns:a16="http://schemas.microsoft.com/office/drawing/2014/main" id="{C216F4F7-909D-49C1-9AB8-90A4917F301A}"/>
                  </a:ext>
                </a:extLst>
              </p:cNvPr>
              <p:cNvSpPr>
                <a:spLocks/>
              </p:cNvSpPr>
              <p:nvPr/>
            </p:nvSpPr>
            <p:spPr bwMode="auto">
              <a:xfrm>
                <a:off x="5116" y="3893"/>
                <a:ext cx="233" cy="396"/>
              </a:xfrm>
              <a:custGeom>
                <a:avLst/>
                <a:gdLst>
                  <a:gd name="T0" fmla="*/ 211 w 211"/>
                  <a:gd name="T1" fmla="*/ 0 h 360"/>
                  <a:gd name="T2" fmla="*/ 1 w 211"/>
                  <a:gd name="T3" fmla="*/ 360 h 360"/>
                  <a:gd name="T4" fmla="*/ 1 w 211"/>
                  <a:gd name="T5" fmla="*/ 360 h 360"/>
                  <a:gd name="T6" fmla="*/ 211 w 211"/>
                  <a:gd name="T7" fmla="*/ 0 h 360"/>
                  <a:gd name="T8" fmla="*/ 211 w 211"/>
                  <a:gd name="T9" fmla="*/ 0 h 360"/>
                </a:gdLst>
                <a:ahLst/>
                <a:cxnLst>
                  <a:cxn ang="0">
                    <a:pos x="T0" y="T1"/>
                  </a:cxn>
                  <a:cxn ang="0">
                    <a:pos x="T2" y="T3"/>
                  </a:cxn>
                  <a:cxn ang="0">
                    <a:pos x="T4" y="T5"/>
                  </a:cxn>
                  <a:cxn ang="0">
                    <a:pos x="T6" y="T7"/>
                  </a:cxn>
                  <a:cxn ang="0">
                    <a:pos x="T8" y="T9"/>
                  </a:cxn>
                </a:cxnLst>
                <a:rect l="0" t="0" r="r" b="b"/>
                <a:pathLst>
                  <a:path w="211" h="360">
                    <a:moveTo>
                      <a:pt x="211" y="0"/>
                    </a:moveTo>
                    <a:cubicBezTo>
                      <a:pt x="141" y="120"/>
                      <a:pt x="70" y="239"/>
                      <a:pt x="1" y="360"/>
                    </a:cubicBezTo>
                    <a:cubicBezTo>
                      <a:pt x="0" y="360"/>
                      <a:pt x="1" y="360"/>
                      <a:pt x="1" y="360"/>
                    </a:cubicBezTo>
                    <a:cubicBezTo>
                      <a:pt x="70" y="240"/>
                      <a:pt x="142" y="120"/>
                      <a:pt x="211" y="0"/>
                    </a:cubicBezTo>
                    <a:cubicBezTo>
                      <a:pt x="211" y="0"/>
                      <a:pt x="211" y="0"/>
                      <a:pt x="21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5" name="íślíḋè-Freeform 735">
                <a:extLst>
                  <a:ext uri="{FF2B5EF4-FFF2-40B4-BE49-F238E27FC236}">
                    <a16:creationId xmlns:a16="http://schemas.microsoft.com/office/drawing/2014/main" id="{7242EBDF-B415-4CD0-8CA5-B8C75DD597B6}"/>
                  </a:ext>
                </a:extLst>
              </p:cNvPr>
              <p:cNvSpPr>
                <a:spLocks/>
              </p:cNvSpPr>
              <p:nvPr/>
            </p:nvSpPr>
            <p:spPr bwMode="auto">
              <a:xfrm>
                <a:off x="3572" y="3374"/>
                <a:ext cx="243" cy="119"/>
              </a:xfrm>
              <a:custGeom>
                <a:avLst/>
                <a:gdLst>
                  <a:gd name="T0" fmla="*/ 220 w 220"/>
                  <a:gd name="T1" fmla="*/ 0 h 108"/>
                  <a:gd name="T2" fmla="*/ 0 w 220"/>
                  <a:gd name="T3" fmla="*/ 107 h 108"/>
                  <a:gd name="T4" fmla="*/ 1 w 220"/>
                  <a:gd name="T5" fmla="*/ 108 h 108"/>
                  <a:gd name="T6" fmla="*/ 220 w 220"/>
                  <a:gd name="T7" fmla="*/ 0 h 108"/>
                  <a:gd name="T8" fmla="*/ 220 w 220"/>
                  <a:gd name="T9" fmla="*/ 0 h 108"/>
                </a:gdLst>
                <a:ahLst/>
                <a:cxnLst>
                  <a:cxn ang="0">
                    <a:pos x="T0" y="T1"/>
                  </a:cxn>
                  <a:cxn ang="0">
                    <a:pos x="T2" y="T3"/>
                  </a:cxn>
                  <a:cxn ang="0">
                    <a:pos x="T4" y="T5"/>
                  </a:cxn>
                  <a:cxn ang="0">
                    <a:pos x="T6" y="T7"/>
                  </a:cxn>
                  <a:cxn ang="0">
                    <a:pos x="T8" y="T9"/>
                  </a:cxn>
                </a:cxnLst>
                <a:rect l="0" t="0" r="r" b="b"/>
                <a:pathLst>
                  <a:path w="220" h="108">
                    <a:moveTo>
                      <a:pt x="220" y="0"/>
                    </a:moveTo>
                    <a:cubicBezTo>
                      <a:pt x="148" y="40"/>
                      <a:pt x="75" y="75"/>
                      <a:pt x="0" y="107"/>
                    </a:cubicBezTo>
                    <a:cubicBezTo>
                      <a:pt x="0" y="108"/>
                      <a:pt x="0" y="108"/>
                      <a:pt x="1" y="108"/>
                    </a:cubicBezTo>
                    <a:cubicBezTo>
                      <a:pt x="75" y="75"/>
                      <a:pt x="149" y="41"/>
                      <a:pt x="220" y="0"/>
                    </a:cubicBezTo>
                    <a:cubicBezTo>
                      <a:pt x="220" y="0"/>
                      <a:pt x="220" y="0"/>
                      <a:pt x="22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6" name="íślíḋè-Freeform 736">
                <a:extLst>
                  <a:ext uri="{FF2B5EF4-FFF2-40B4-BE49-F238E27FC236}">
                    <a16:creationId xmlns:a16="http://schemas.microsoft.com/office/drawing/2014/main" id="{03C48E89-0C4F-4A82-82BE-362BBEB52F64}"/>
                  </a:ext>
                </a:extLst>
              </p:cNvPr>
              <p:cNvSpPr>
                <a:spLocks/>
              </p:cNvSpPr>
              <p:nvPr/>
            </p:nvSpPr>
            <p:spPr bwMode="auto">
              <a:xfrm>
                <a:off x="3593" y="3420"/>
                <a:ext cx="186" cy="88"/>
              </a:xfrm>
              <a:custGeom>
                <a:avLst/>
                <a:gdLst>
                  <a:gd name="T0" fmla="*/ 168 w 169"/>
                  <a:gd name="T1" fmla="*/ 0 h 80"/>
                  <a:gd name="T2" fmla="*/ 0 w 169"/>
                  <a:gd name="T3" fmla="*/ 79 h 80"/>
                  <a:gd name="T4" fmla="*/ 0 w 169"/>
                  <a:gd name="T5" fmla="*/ 80 h 80"/>
                  <a:gd name="T6" fmla="*/ 168 w 169"/>
                  <a:gd name="T7" fmla="*/ 1 h 80"/>
                  <a:gd name="T8" fmla="*/ 168 w 169"/>
                  <a:gd name="T9" fmla="*/ 0 h 80"/>
                </a:gdLst>
                <a:ahLst/>
                <a:cxnLst>
                  <a:cxn ang="0">
                    <a:pos x="T0" y="T1"/>
                  </a:cxn>
                  <a:cxn ang="0">
                    <a:pos x="T2" y="T3"/>
                  </a:cxn>
                  <a:cxn ang="0">
                    <a:pos x="T4" y="T5"/>
                  </a:cxn>
                  <a:cxn ang="0">
                    <a:pos x="T6" y="T7"/>
                  </a:cxn>
                  <a:cxn ang="0">
                    <a:pos x="T8" y="T9"/>
                  </a:cxn>
                </a:cxnLst>
                <a:rect l="0" t="0" r="r" b="b"/>
                <a:pathLst>
                  <a:path w="169" h="80">
                    <a:moveTo>
                      <a:pt x="168" y="0"/>
                    </a:moveTo>
                    <a:cubicBezTo>
                      <a:pt x="114" y="31"/>
                      <a:pt x="57" y="56"/>
                      <a:pt x="0" y="79"/>
                    </a:cubicBezTo>
                    <a:cubicBezTo>
                      <a:pt x="0" y="80"/>
                      <a:pt x="0" y="80"/>
                      <a:pt x="0" y="80"/>
                    </a:cubicBezTo>
                    <a:cubicBezTo>
                      <a:pt x="57" y="56"/>
                      <a:pt x="115" y="32"/>
                      <a:pt x="168" y="1"/>
                    </a:cubicBezTo>
                    <a:cubicBezTo>
                      <a:pt x="169" y="0"/>
                      <a:pt x="168" y="0"/>
                      <a:pt x="16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7" name="íślíḋè-Freeform 737">
                <a:extLst>
                  <a:ext uri="{FF2B5EF4-FFF2-40B4-BE49-F238E27FC236}">
                    <a16:creationId xmlns:a16="http://schemas.microsoft.com/office/drawing/2014/main" id="{715C7CF0-A1C9-4A91-BDD0-537002AE9B65}"/>
                  </a:ext>
                </a:extLst>
              </p:cNvPr>
              <p:cNvSpPr>
                <a:spLocks/>
              </p:cNvSpPr>
              <p:nvPr/>
            </p:nvSpPr>
            <p:spPr bwMode="auto">
              <a:xfrm>
                <a:off x="3088" y="2886"/>
                <a:ext cx="264" cy="36"/>
              </a:xfrm>
              <a:custGeom>
                <a:avLst/>
                <a:gdLst>
                  <a:gd name="T0" fmla="*/ 238 w 239"/>
                  <a:gd name="T1" fmla="*/ 0 h 33"/>
                  <a:gd name="T2" fmla="*/ 0 w 239"/>
                  <a:gd name="T3" fmla="*/ 33 h 33"/>
                  <a:gd name="T4" fmla="*/ 0 w 239"/>
                  <a:gd name="T5" fmla="*/ 33 h 33"/>
                  <a:gd name="T6" fmla="*/ 239 w 239"/>
                  <a:gd name="T7" fmla="*/ 1 h 33"/>
                  <a:gd name="T8" fmla="*/ 238 w 239"/>
                  <a:gd name="T9" fmla="*/ 0 h 33"/>
                </a:gdLst>
                <a:ahLst/>
                <a:cxnLst>
                  <a:cxn ang="0">
                    <a:pos x="T0" y="T1"/>
                  </a:cxn>
                  <a:cxn ang="0">
                    <a:pos x="T2" y="T3"/>
                  </a:cxn>
                  <a:cxn ang="0">
                    <a:pos x="T4" y="T5"/>
                  </a:cxn>
                  <a:cxn ang="0">
                    <a:pos x="T6" y="T7"/>
                  </a:cxn>
                  <a:cxn ang="0">
                    <a:pos x="T8" y="T9"/>
                  </a:cxn>
                </a:cxnLst>
                <a:rect l="0" t="0" r="r" b="b"/>
                <a:pathLst>
                  <a:path w="239" h="33">
                    <a:moveTo>
                      <a:pt x="238" y="0"/>
                    </a:moveTo>
                    <a:cubicBezTo>
                      <a:pt x="159" y="13"/>
                      <a:pt x="81" y="28"/>
                      <a:pt x="0" y="33"/>
                    </a:cubicBezTo>
                    <a:cubicBezTo>
                      <a:pt x="0" y="33"/>
                      <a:pt x="0" y="33"/>
                      <a:pt x="0" y="33"/>
                    </a:cubicBezTo>
                    <a:cubicBezTo>
                      <a:pt x="80" y="29"/>
                      <a:pt x="160" y="16"/>
                      <a:pt x="239" y="1"/>
                    </a:cubicBezTo>
                    <a:cubicBezTo>
                      <a:pt x="239" y="1"/>
                      <a:pt x="239" y="0"/>
                      <a:pt x="23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8" name="íślíḋè-Freeform 738">
                <a:extLst>
                  <a:ext uri="{FF2B5EF4-FFF2-40B4-BE49-F238E27FC236}">
                    <a16:creationId xmlns:a16="http://schemas.microsoft.com/office/drawing/2014/main" id="{F65E47AD-706F-4DE0-B430-DC623FF9CF4E}"/>
                  </a:ext>
                </a:extLst>
              </p:cNvPr>
              <p:cNvSpPr>
                <a:spLocks/>
              </p:cNvSpPr>
              <p:nvPr/>
            </p:nvSpPr>
            <p:spPr bwMode="auto">
              <a:xfrm>
                <a:off x="2466" y="2037"/>
                <a:ext cx="77" cy="140"/>
              </a:xfrm>
              <a:custGeom>
                <a:avLst/>
                <a:gdLst>
                  <a:gd name="T0" fmla="*/ 0 w 70"/>
                  <a:gd name="T1" fmla="*/ 1 h 127"/>
                  <a:gd name="T2" fmla="*/ 0 w 70"/>
                  <a:gd name="T3" fmla="*/ 1 h 127"/>
                  <a:gd name="T4" fmla="*/ 70 w 70"/>
                  <a:gd name="T5" fmla="*/ 127 h 127"/>
                  <a:gd name="T6" fmla="*/ 70 w 70"/>
                  <a:gd name="T7" fmla="*/ 127 h 127"/>
                  <a:gd name="T8" fmla="*/ 0 w 70"/>
                  <a:gd name="T9" fmla="*/ 1 h 127"/>
                </a:gdLst>
                <a:ahLst/>
                <a:cxnLst>
                  <a:cxn ang="0">
                    <a:pos x="T0" y="T1"/>
                  </a:cxn>
                  <a:cxn ang="0">
                    <a:pos x="T2" y="T3"/>
                  </a:cxn>
                  <a:cxn ang="0">
                    <a:pos x="T4" y="T5"/>
                  </a:cxn>
                  <a:cxn ang="0">
                    <a:pos x="T6" y="T7"/>
                  </a:cxn>
                  <a:cxn ang="0">
                    <a:pos x="T8" y="T9"/>
                  </a:cxn>
                </a:cxnLst>
                <a:rect l="0" t="0" r="r" b="b"/>
                <a:pathLst>
                  <a:path w="70" h="127">
                    <a:moveTo>
                      <a:pt x="0" y="1"/>
                    </a:moveTo>
                    <a:cubicBezTo>
                      <a:pt x="0" y="0"/>
                      <a:pt x="0" y="1"/>
                      <a:pt x="0" y="1"/>
                    </a:cubicBezTo>
                    <a:cubicBezTo>
                      <a:pt x="23" y="43"/>
                      <a:pt x="46" y="85"/>
                      <a:pt x="70" y="127"/>
                    </a:cubicBezTo>
                    <a:cubicBezTo>
                      <a:pt x="70" y="127"/>
                      <a:pt x="70" y="127"/>
                      <a:pt x="70" y="127"/>
                    </a:cubicBezTo>
                    <a:cubicBezTo>
                      <a:pt x="47" y="85"/>
                      <a:pt x="24" y="43"/>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9" name="íślíḋè-Freeform 739">
                <a:extLst>
                  <a:ext uri="{FF2B5EF4-FFF2-40B4-BE49-F238E27FC236}">
                    <a16:creationId xmlns:a16="http://schemas.microsoft.com/office/drawing/2014/main" id="{4AF05D77-00B9-485C-B831-8E495C3E41EC}"/>
                  </a:ext>
                </a:extLst>
              </p:cNvPr>
              <p:cNvSpPr>
                <a:spLocks/>
              </p:cNvSpPr>
              <p:nvPr/>
            </p:nvSpPr>
            <p:spPr bwMode="auto">
              <a:xfrm>
                <a:off x="2476" y="1868"/>
                <a:ext cx="88" cy="165"/>
              </a:xfrm>
              <a:custGeom>
                <a:avLst/>
                <a:gdLst>
                  <a:gd name="T0" fmla="*/ 80 w 80"/>
                  <a:gd name="T1" fmla="*/ 150 h 150"/>
                  <a:gd name="T2" fmla="*/ 1 w 80"/>
                  <a:gd name="T3" fmla="*/ 1 h 150"/>
                  <a:gd name="T4" fmla="*/ 0 w 80"/>
                  <a:gd name="T5" fmla="*/ 1 h 150"/>
                  <a:gd name="T6" fmla="*/ 80 w 80"/>
                  <a:gd name="T7" fmla="*/ 150 h 150"/>
                  <a:gd name="T8" fmla="*/ 80 w 80"/>
                  <a:gd name="T9" fmla="*/ 150 h 150"/>
                </a:gdLst>
                <a:ahLst/>
                <a:cxnLst>
                  <a:cxn ang="0">
                    <a:pos x="T0" y="T1"/>
                  </a:cxn>
                  <a:cxn ang="0">
                    <a:pos x="T2" y="T3"/>
                  </a:cxn>
                  <a:cxn ang="0">
                    <a:pos x="T4" y="T5"/>
                  </a:cxn>
                  <a:cxn ang="0">
                    <a:pos x="T6" y="T7"/>
                  </a:cxn>
                  <a:cxn ang="0">
                    <a:pos x="T8" y="T9"/>
                  </a:cxn>
                </a:cxnLst>
                <a:rect l="0" t="0" r="r" b="b"/>
                <a:pathLst>
                  <a:path w="80" h="150">
                    <a:moveTo>
                      <a:pt x="80" y="150"/>
                    </a:moveTo>
                    <a:cubicBezTo>
                      <a:pt x="53" y="100"/>
                      <a:pt x="24" y="52"/>
                      <a:pt x="1" y="1"/>
                    </a:cubicBezTo>
                    <a:cubicBezTo>
                      <a:pt x="1" y="0"/>
                      <a:pt x="0" y="0"/>
                      <a:pt x="0" y="1"/>
                    </a:cubicBezTo>
                    <a:cubicBezTo>
                      <a:pt x="24" y="52"/>
                      <a:pt x="52" y="101"/>
                      <a:pt x="80" y="150"/>
                    </a:cubicBezTo>
                    <a:cubicBezTo>
                      <a:pt x="80" y="150"/>
                      <a:pt x="80" y="150"/>
                      <a:pt x="80" y="1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0" name="íślíḋè-Freeform 740">
                <a:extLst>
                  <a:ext uri="{FF2B5EF4-FFF2-40B4-BE49-F238E27FC236}">
                    <a16:creationId xmlns:a16="http://schemas.microsoft.com/office/drawing/2014/main" id="{D88E245E-6CED-4199-973D-E66E98C4BB6D}"/>
                  </a:ext>
                </a:extLst>
              </p:cNvPr>
              <p:cNvSpPr>
                <a:spLocks/>
              </p:cNvSpPr>
              <p:nvPr/>
            </p:nvSpPr>
            <p:spPr bwMode="auto">
              <a:xfrm>
                <a:off x="2507" y="1883"/>
                <a:ext cx="51" cy="99"/>
              </a:xfrm>
              <a:custGeom>
                <a:avLst/>
                <a:gdLst>
                  <a:gd name="T0" fmla="*/ 1 w 47"/>
                  <a:gd name="T1" fmla="*/ 1 h 90"/>
                  <a:gd name="T2" fmla="*/ 0 w 47"/>
                  <a:gd name="T3" fmla="*/ 1 h 90"/>
                  <a:gd name="T4" fmla="*/ 47 w 47"/>
                  <a:gd name="T5" fmla="*/ 89 h 90"/>
                  <a:gd name="T6" fmla="*/ 47 w 47"/>
                  <a:gd name="T7" fmla="*/ 89 h 90"/>
                  <a:gd name="T8" fmla="*/ 1 w 47"/>
                  <a:gd name="T9" fmla="*/ 1 h 90"/>
                </a:gdLst>
                <a:ahLst/>
                <a:cxnLst>
                  <a:cxn ang="0">
                    <a:pos x="T0" y="T1"/>
                  </a:cxn>
                  <a:cxn ang="0">
                    <a:pos x="T2" y="T3"/>
                  </a:cxn>
                  <a:cxn ang="0">
                    <a:pos x="T4" y="T5"/>
                  </a:cxn>
                  <a:cxn ang="0">
                    <a:pos x="T6" y="T7"/>
                  </a:cxn>
                  <a:cxn ang="0">
                    <a:pos x="T8" y="T9"/>
                  </a:cxn>
                </a:cxnLst>
                <a:rect l="0" t="0" r="r" b="b"/>
                <a:pathLst>
                  <a:path w="47" h="90">
                    <a:moveTo>
                      <a:pt x="1" y="1"/>
                    </a:moveTo>
                    <a:cubicBezTo>
                      <a:pt x="1" y="0"/>
                      <a:pt x="0" y="0"/>
                      <a:pt x="0" y="1"/>
                    </a:cubicBezTo>
                    <a:cubicBezTo>
                      <a:pt x="15" y="31"/>
                      <a:pt x="32" y="60"/>
                      <a:pt x="47" y="89"/>
                    </a:cubicBezTo>
                    <a:cubicBezTo>
                      <a:pt x="47" y="90"/>
                      <a:pt x="47" y="89"/>
                      <a:pt x="47" y="89"/>
                    </a:cubicBezTo>
                    <a:cubicBezTo>
                      <a:pt x="32" y="59"/>
                      <a:pt x="16" y="3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1" name="íślíḋè-Freeform 741">
                <a:extLst>
                  <a:ext uri="{FF2B5EF4-FFF2-40B4-BE49-F238E27FC236}">
                    <a16:creationId xmlns:a16="http://schemas.microsoft.com/office/drawing/2014/main" id="{AC324773-B1DA-4667-835F-310723FB986B}"/>
                  </a:ext>
                </a:extLst>
              </p:cNvPr>
              <p:cNvSpPr>
                <a:spLocks/>
              </p:cNvSpPr>
              <p:nvPr/>
            </p:nvSpPr>
            <p:spPr bwMode="auto">
              <a:xfrm>
                <a:off x="3672" y="604"/>
                <a:ext cx="690" cy="1124"/>
              </a:xfrm>
              <a:custGeom>
                <a:avLst/>
                <a:gdLst>
                  <a:gd name="T0" fmla="*/ 406 w 626"/>
                  <a:gd name="T1" fmla="*/ 170 h 1022"/>
                  <a:gd name="T2" fmla="*/ 349 w 626"/>
                  <a:gd name="T3" fmla="*/ 107 h 1022"/>
                  <a:gd name="T4" fmla="*/ 260 w 626"/>
                  <a:gd name="T5" fmla="*/ 28 h 1022"/>
                  <a:gd name="T6" fmla="*/ 212 w 626"/>
                  <a:gd name="T7" fmla="*/ 7 h 1022"/>
                  <a:gd name="T8" fmla="*/ 126 w 626"/>
                  <a:gd name="T9" fmla="*/ 47 h 1022"/>
                  <a:gd name="T10" fmla="*/ 80 w 626"/>
                  <a:gd name="T11" fmla="*/ 75 h 1022"/>
                  <a:gd name="T12" fmla="*/ 62 w 626"/>
                  <a:gd name="T13" fmla="*/ 111 h 1022"/>
                  <a:gd name="T14" fmla="*/ 64 w 626"/>
                  <a:gd name="T15" fmla="*/ 312 h 1022"/>
                  <a:gd name="T16" fmla="*/ 65 w 626"/>
                  <a:gd name="T17" fmla="*/ 548 h 1022"/>
                  <a:gd name="T18" fmla="*/ 107 w 626"/>
                  <a:gd name="T19" fmla="*/ 528 h 1022"/>
                  <a:gd name="T20" fmla="*/ 148 w 626"/>
                  <a:gd name="T21" fmla="*/ 393 h 1022"/>
                  <a:gd name="T22" fmla="*/ 269 w 626"/>
                  <a:gd name="T23" fmla="*/ 631 h 1022"/>
                  <a:gd name="T24" fmla="*/ 316 w 626"/>
                  <a:gd name="T25" fmla="*/ 661 h 1022"/>
                  <a:gd name="T26" fmla="*/ 378 w 626"/>
                  <a:gd name="T27" fmla="*/ 464 h 1022"/>
                  <a:gd name="T28" fmla="*/ 460 w 626"/>
                  <a:gd name="T29" fmla="*/ 525 h 1022"/>
                  <a:gd name="T30" fmla="*/ 515 w 626"/>
                  <a:gd name="T31" fmla="*/ 1008 h 1022"/>
                  <a:gd name="T32" fmla="*/ 569 w 626"/>
                  <a:gd name="T33" fmla="*/ 1022 h 1022"/>
                  <a:gd name="T34" fmla="*/ 570 w 626"/>
                  <a:gd name="T35" fmla="*/ 580 h 1022"/>
                  <a:gd name="T36" fmla="*/ 572 w 626"/>
                  <a:gd name="T37" fmla="*/ 297 h 1022"/>
                  <a:gd name="T38" fmla="*/ 98 w 626"/>
                  <a:gd name="T39" fmla="*/ 125 h 1022"/>
                  <a:gd name="T40" fmla="*/ 64 w 626"/>
                  <a:gd name="T41" fmla="*/ 148 h 1022"/>
                  <a:gd name="T42" fmla="*/ 65 w 626"/>
                  <a:gd name="T43" fmla="*/ 152 h 1022"/>
                  <a:gd name="T44" fmla="*/ 68 w 626"/>
                  <a:gd name="T45" fmla="*/ 421 h 1022"/>
                  <a:gd name="T46" fmla="*/ 86 w 626"/>
                  <a:gd name="T47" fmla="*/ 425 h 1022"/>
                  <a:gd name="T48" fmla="*/ 106 w 626"/>
                  <a:gd name="T49" fmla="*/ 394 h 1022"/>
                  <a:gd name="T50" fmla="*/ 102 w 626"/>
                  <a:gd name="T51" fmla="*/ 123 h 1022"/>
                  <a:gd name="T52" fmla="*/ 127 w 626"/>
                  <a:gd name="T53" fmla="*/ 399 h 1022"/>
                  <a:gd name="T54" fmla="*/ 124 w 626"/>
                  <a:gd name="T55" fmla="*/ 113 h 1022"/>
                  <a:gd name="T56" fmla="*/ 441 w 626"/>
                  <a:gd name="T57" fmla="*/ 201 h 1022"/>
                  <a:gd name="T58" fmla="*/ 406 w 626"/>
                  <a:gd name="T59" fmla="*/ 214 h 1022"/>
                  <a:gd name="T60" fmla="*/ 406 w 626"/>
                  <a:gd name="T61" fmla="*/ 174 h 1022"/>
                  <a:gd name="T62" fmla="*/ 384 w 626"/>
                  <a:gd name="T63" fmla="*/ 203 h 1022"/>
                  <a:gd name="T64" fmla="*/ 382 w 626"/>
                  <a:gd name="T65" fmla="*/ 192 h 1022"/>
                  <a:gd name="T66" fmla="*/ 347 w 626"/>
                  <a:gd name="T67" fmla="*/ 127 h 1022"/>
                  <a:gd name="T68" fmla="*/ 262 w 626"/>
                  <a:gd name="T69" fmla="*/ 55 h 1022"/>
                  <a:gd name="T70" fmla="*/ 149 w 626"/>
                  <a:gd name="T71" fmla="*/ 91 h 1022"/>
                  <a:gd name="T72" fmla="*/ 211 w 626"/>
                  <a:gd name="T73" fmla="*/ 73 h 1022"/>
                  <a:gd name="T74" fmla="*/ 149 w 626"/>
                  <a:gd name="T75" fmla="*/ 112 h 1022"/>
                  <a:gd name="T76" fmla="*/ 149 w 626"/>
                  <a:gd name="T77" fmla="*/ 112 h 1022"/>
                  <a:gd name="T78" fmla="*/ 216 w 626"/>
                  <a:gd name="T79" fmla="*/ 330 h 1022"/>
                  <a:gd name="T80" fmla="*/ 270 w 626"/>
                  <a:gd name="T81" fmla="*/ 384 h 1022"/>
                  <a:gd name="T82" fmla="*/ 295 w 626"/>
                  <a:gd name="T83" fmla="*/ 136 h 1022"/>
                  <a:gd name="T84" fmla="*/ 275 w 626"/>
                  <a:gd name="T85" fmla="*/ 371 h 1022"/>
                  <a:gd name="T86" fmla="*/ 323 w 626"/>
                  <a:gd name="T87" fmla="*/ 107 h 1022"/>
                  <a:gd name="T88" fmla="*/ 315 w 626"/>
                  <a:gd name="T89" fmla="*/ 416 h 1022"/>
                  <a:gd name="T90" fmla="*/ 315 w 626"/>
                  <a:gd name="T91" fmla="*/ 399 h 1022"/>
                  <a:gd name="T92" fmla="*/ 326 w 626"/>
                  <a:gd name="T93" fmla="*/ 164 h 1022"/>
                  <a:gd name="T94" fmla="*/ 377 w 626"/>
                  <a:gd name="T95" fmla="*/ 444 h 1022"/>
                  <a:gd name="T96" fmla="*/ 398 w 626"/>
                  <a:gd name="T97" fmla="*/ 462 h 1022"/>
                  <a:gd name="T98" fmla="*/ 403 w 626"/>
                  <a:gd name="T99" fmla="*/ 479 h 1022"/>
                  <a:gd name="T100" fmla="*/ 436 w 626"/>
                  <a:gd name="T101" fmla="*/ 460 h 1022"/>
                  <a:gd name="T102" fmla="*/ 438 w 626"/>
                  <a:gd name="T103" fmla="*/ 461 h 1022"/>
                  <a:gd name="T104" fmla="*/ 490 w 626"/>
                  <a:gd name="T105" fmla="*/ 496 h 1022"/>
                  <a:gd name="T106" fmla="*/ 469 w 626"/>
                  <a:gd name="T107" fmla="*/ 259 h 1022"/>
                  <a:gd name="T108" fmla="*/ 492 w 626"/>
                  <a:gd name="T109" fmla="*/ 526 h 1022"/>
                  <a:gd name="T110" fmla="*/ 512 w 626"/>
                  <a:gd name="T111" fmla="*/ 298 h 1022"/>
                  <a:gd name="T112" fmla="*/ 542 w 626"/>
                  <a:gd name="T113" fmla="*/ 324 h 1022"/>
                  <a:gd name="T114" fmla="*/ 543 w 626"/>
                  <a:gd name="T115" fmla="*/ 564 h 1022"/>
                  <a:gd name="T116" fmla="*/ 544 w 626"/>
                  <a:gd name="T117" fmla="*/ 322 h 1022"/>
                  <a:gd name="T118" fmla="*/ 514 w 626"/>
                  <a:gd name="T119" fmla="*/ 285 h 1022"/>
                  <a:gd name="T120" fmla="*/ 468 w 626"/>
                  <a:gd name="T121" fmla="*/ 221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6" h="1022">
                    <a:moveTo>
                      <a:pt x="625" y="333"/>
                    </a:moveTo>
                    <a:cubicBezTo>
                      <a:pt x="607" y="320"/>
                      <a:pt x="590" y="307"/>
                      <a:pt x="572" y="294"/>
                    </a:cubicBezTo>
                    <a:cubicBezTo>
                      <a:pt x="572" y="294"/>
                      <a:pt x="572" y="293"/>
                      <a:pt x="572" y="293"/>
                    </a:cubicBezTo>
                    <a:cubicBezTo>
                      <a:pt x="572" y="292"/>
                      <a:pt x="570" y="291"/>
                      <a:pt x="570" y="292"/>
                    </a:cubicBezTo>
                    <a:cubicBezTo>
                      <a:pt x="536" y="267"/>
                      <a:pt x="502" y="242"/>
                      <a:pt x="468" y="217"/>
                    </a:cubicBezTo>
                    <a:cubicBezTo>
                      <a:pt x="468" y="216"/>
                      <a:pt x="468" y="215"/>
                      <a:pt x="468" y="215"/>
                    </a:cubicBezTo>
                    <a:cubicBezTo>
                      <a:pt x="468" y="214"/>
                      <a:pt x="467" y="214"/>
                      <a:pt x="467" y="215"/>
                    </a:cubicBezTo>
                    <a:cubicBezTo>
                      <a:pt x="467" y="215"/>
                      <a:pt x="467" y="216"/>
                      <a:pt x="467" y="216"/>
                    </a:cubicBezTo>
                    <a:cubicBezTo>
                      <a:pt x="446" y="201"/>
                      <a:pt x="426" y="185"/>
                      <a:pt x="406" y="170"/>
                    </a:cubicBezTo>
                    <a:cubicBezTo>
                      <a:pt x="406" y="168"/>
                      <a:pt x="406" y="166"/>
                      <a:pt x="406" y="164"/>
                    </a:cubicBezTo>
                    <a:cubicBezTo>
                      <a:pt x="406" y="163"/>
                      <a:pt x="404" y="162"/>
                      <a:pt x="404" y="164"/>
                    </a:cubicBezTo>
                    <a:cubicBezTo>
                      <a:pt x="404" y="165"/>
                      <a:pt x="404" y="167"/>
                      <a:pt x="404" y="168"/>
                    </a:cubicBezTo>
                    <a:cubicBezTo>
                      <a:pt x="397" y="163"/>
                      <a:pt x="390" y="158"/>
                      <a:pt x="383" y="152"/>
                    </a:cubicBezTo>
                    <a:cubicBezTo>
                      <a:pt x="383" y="149"/>
                      <a:pt x="383" y="145"/>
                      <a:pt x="383" y="141"/>
                    </a:cubicBezTo>
                    <a:cubicBezTo>
                      <a:pt x="383" y="140"/>
                      <a:pt x="381" y="140"/>
                      <a:pt x="381" y="141"/>
                    </a:cubicBezTo>
                    <a:cubicBezTo>
                      <a:pt x="381" y="144"/>
                      <a:pt x="381" y="147"/>
                      <a:pt x="381" y="151"/>
                    </a:cubicBezTo>
                    <a:cubicBezTo>
                      <a:pt x="371" y="142"/>
                      <a:pt x="360" y="134"/>
                      <a:pt x="349" y="125"/>
                    </a:cubicBezTo>
                    <a:cubicBezTo>
                      <a:pt x="349" y="119"/>
                      <a:pt x="349" y="113"/>
                      <a:pt x="349" y="107"/>
                    </a:cubicBezTo>
                    <a:cubicBezTo>
                      <a:pt x="349" y="106"/>
                      <a:pt x="347" y="105"/>
                      <a:pt x="347" y="106"/>
                    </a:cubicBezTo>
                    <a:cubicBezTo>
                      <a:pt x="347" y="112"/>
                      <a:pt x="347" y="118"/>
                      <a:pt x="347" y="123"/>
                    </a:cubicBezTo>
                    <a:cubicBezTo>
                      <a:pt x="340" y="118"/>
                      <a:pt x="333" y="112"/>
                      <a:pt x="326" y="106"/>
                    </a:cubicBezTo>
                    <a:cubicBezTo>
                      <a:pt x="326" y="98"/>
                      <a:pt x="326" y="90"/>
                      <a:pt x="326" y="82"/>
                    </a:cubicBezTo>
                    <a:cubicBezTo>
                      <a:pt x="326" y="81"/>
                      <a:pt x="324" y="80"/>
                      <a:pt x="324" y="81"/>
                    </a:cubicBezTo>
                    <a:cubicBezTo>
                      <a:pt x="324" y="89"/>
                      <a:pt x="324" y="96"/>
                      <a:pt x="323" y="104"/>
                    </a:cubicBezTo>
                    <a:cubicBezTo>
                      <a:pt x="303" y="87"/>
                      <a:pt x="283" y="71"/>
                      <a:pt x="264" y="53"/>
                    </a:cubicBezTo>
                    <a:cubicBezTo>
                      <a:pt x="263" y="45"/>
                      <a:pt x="262" y="37"/>
                      <a:pt x="261" y="28"/>
                    </a:cubicBezTo>
                    <a:cubicBezTo>
                      <a:pt x="261" y="27"/>
                      <a:pt x="259" y="27"/>
                      <a:pt x="260" y="28"/>
                    </a:cubicBezTo>
                    <a:cubicBezTo>
                      <a:pt x="260" y="36"/>
                      <a:pt x="261" y="44"/>
                      <a:pt x="262" y="52"/>
                    </a:cubicBezTo>
                    <a:cubicBezTo>
                      <a:pt x="253" y="45"/>
                      <a:pt x="245" y="37"/>
                      <a:pt x="237" y="30"/>
                    </a:cubicBezTo>
                    <a:cubicBezTo>
                      <a:pt x="237" y="20"/>
                      <a:pt x="236" y="11"/>
                      <a:pt x="236" y="1"/>
                    </a:cubicBezTo>
                    <a:cubicBezTo>
                      <a:pt x="236" y="0"/>
                      <a:pt x="234" y="0"/>
                      <a:pt x="234" y="1"/>
                    </a:cubicBezTo>
                    <a:cubicBezTo>
                      <a:pt x="235" y="10"/>
                      <a:pt x="235" y="19"/>
                      <a:pt x="235" y="28"/>
                    </a:cubicBezTo>
                    <a:cubicBezTo>
                      <a:pt x="228" y="22"/>
                      <a:pt x="221" y="15"/>
                      <a:pt x="214" y="8"/>
                    </a:cubicBezTo>
                    <a:cubicBezTo>
                      <a:pt x="216" y="7"/>
                      <a:pt x="218" y="5"/>
                      <a:pt x="220" y="4"/>
                    </a:cubicBezTo>
                    <a:cubicBezTo>
                      <a:pt x="221" y="3"/>
                      <a:pt x="219" y="2"/>
                      <a:pt x="218" y="2"/>
                    </a:cubicBezTo>
                    <a:cubicBezTo>
                      <a:pt x="216" y="4"/>
                      <a:pt x="214" y="5"/>
                      <a:pt x="212" y="7"/>
                    </a:cubicBezTo>
                    <a:cubicBezTo>
                      <a:pt x="211" y="6"/>
                      <a:pt x="211" y="6"/>
                      <a:pt x="211" y="6"/>
                    </a:cubicBezTo>
                    <a:cubicBezTo>
                      <a:pt x="210" y="5"/>
                      <a:pt x="209" y="6"/>
                      <a:pt x="210" y="7"/>
                    </a:cubicBezTo>
                    <a:cubicBezTo>
                      <a:pt x="210" y="7"/>
                      <a:pt x="210" y="7"/>
                      <a:pt x="210" y="7"/>
                    </a:cubicBezTo>
                    <a:cubicBezTo>
                      <a:pt x="190" y="20"/>
                      <a:pt x="169" y="34"/>
                      <a:pt x="149" y="48"/>
                    </a:cubicBezTo>
                    <a:cubicBezTo>
                      <a:pt x="149" y="45"/>
                      <a:pt x="149" y="41"/>
                      <a:pt x="149" y="38"/>
                    </a:cubicBezTo>
                    <a:cubicBezTo>
                      <a:pt x="149" y="36"/>
                      <a:pt x="146" y="35"/>
                      <a:pt x="146" y="37"/>
                    </a:cubicBezTo>
                    <a:cubicBezTo>
                      <a:pt x="146" y="42"/>
                      <a:pt x="146" y="46"/>
                      <a:pt x="146" y="50"/>
                    </a:cubicBezTo>
                    <a:cubicBezTo>
                      <a:pt x="139" y="55"/>
                      <a:pt x="132" y="59"/>
                      <a:pt x="126" y="64"/>
                    </a:cubicBezTo>
                    <a:cubicBezTo>
                      <a:pt x="126" y="58"/>
                      <a:pt x="126" y="53"/>
                      <a:pt x="126" y="47"/>
                    </a:cubicBezTo>
                    <a:cubicBezTo>
                      <a:pt x="126" y="46"/>
                      <a:pt x="123" y="44"/>
                      <a:pt x="123" y="46"/>
                    </a:cubicBezTo>
                    <a:cubicBezTo>
                      <a:pt x="123" y="53"/>
                      <a:pt x="123" y="59"/>
                      <a:pt x="123" y="66"/>
                    </a:cubicBezTo>
                    <a:cubicBezTo>
                      <a:pt x="118" y="69"/>
                      <a:pt x="114" y="72"/>
                      <a:pt x="109" y="75"/>
                    </a:cubicBezTo>
                    <a:cubicBezTo>
                      <a:pt x="107" y="77"/>
                      <a:pt x="105" y="78"/>
                      <a:pt x="102" y="80"/>
                    </a:cubicBezTo>
                    <a:cubicBezTo>
                      <a:pt x="103" y="71"/>
                      <a:pt x="103" y="63"/>
                      <a:pt x="103" y="54"/>
                    </a:cubicBezTo>
                    <a:cubicBezTo>
                      <a:pt x="103" y="53"/>
                      <a:pt x="101" y="52"/>
                      <a:pt x="101" y="53"/>
                    </a:cubicBezTo>
                    <a:cubicBezTo>
                      <a:pt x="100" y="63"/>
                      <a:pt x="100" y="72"/>
                      <a:pt x="99" y="82"/>
                    </a:cubicBezTo>
                    <a:cubicBezTo>
                      <a:pt x="93" y="86"/>
                      <a:pt x="87" y="90"/>
                      <a:pt x="80" y="94"/>
                    </a:cubicBezTo>
                    <a:cubicBezTo>
                      <a:pt x="80" y="88"/>
                      <a:pt x="80" y="81"/>
                      <a:pt x="80" y="75"/>
                    </a:cubicBezTo>
                    <a:cubicBezTo>
                      <a:pt x="80" y="73"/>
                      <a:pt x="78" y="72"/>
                      <a:pt x="78" y="74"/>
                    </a:cubicBezTo>
                    <a:cubicBezTo>
                      <a:pt x="78" y="81"/>
                      <a:pt x="78" y="89"/>
                      <a:pt x="78" y="96"/>
                    </a:cubicBezTo>
                    <a:cubicBezTo>
                      <a:pt x="73" y="99"/>
                      <a:pt x="69" y="102"/>
                      <a:pt x="64" y="105"/>
                    </a:cubicBezTo>
                    <a:cubicBezTo>
                      <a:pt x="64" y="98"/>
                      <a:pt x="64" y="92"/>
                      <a:pt x="64" y="86"/>
                    </a:cubicBezTo>
                    <a:cubicBezTo>
                      <a:pt x="64" y="85"/>
                      <a:pt x="61" y="84"/>
                      <a:pt x="61" y="86"/>
                    </a:cubicBezTo>
                    <a:cubicBezTo>
                      <a:pt x="61" y="92"/>
                      <a:pt x="61" y="99"/>
                      <a:pt x="62" y="106"/>
                    </a:cubicBezTo>
                    <a:cubicBezTo>
                      <a:pt x="41" y="120"/>
                      <a:pt x="20" y="133"/>
                      <a:pt x="0" y="147"/>
                    </a:cubicBezTo>
                    <a:cubicBezTo>
                      <a:pt x="0" y="148"/>
                      <a:pt x="0" y="149"/>
                      <a:pt x="1" y="149"/>
                    </a:cubicBezTo>
                    <a:cubicBezTo>
                      <a:pt x="22" y="137"/>
                      <a:pt x="42" y="124"/>
                      <a:pt x="62" y="111"/>
                    </a:cubicBezTo>
                    <a:cubicBezTo>
                      <a:pt x="62" y="124"/>
                      <a:pt x="62" y="137"/>
                      <a:pt x="62" y="149"/>
                    </a:cubicBezTo>
                    <a:cubicBezTo>
                      <a:pt x="43" y="161"/>
                      <a:pt x="25" y="174"/>
                      <a:pt x="7" y="186"/>
                    </a:cubicBezTo>
                    <a:cubicBezTo>
                      <a:pt x="6" y="187"/>
                      <a:pt x="7" y="189"/>
                      <a:pt x="8" y="188"/>
                    </a:cubicBezTo>
                    <a:cubicBezTo>
                      <a:pt x="26" y="176"/>
                      <a:pt x="44" y="165"/>
                      <a:pt x="62" y="153"/>
                    </a:cubicBezTo>
                    <a:cubicBezTo>
                      <a:pt x="62" y="157"/>
                      <a:pt x="62" y="161"/>
                      <a:pt x="62" y="165"/>
                    </a:cubicBezTo>
                    <a:cubicBezTo>
                      <a:pt x="44" y="177"/>
                      <a:pt x="25" y="188"/>
                      <a:pt x="7" y="200"/>
                    </a:cubicBezTo>
                    <a:cubicBezTo>
                      <a:pt x="6" y="201"/>
                      <a:pt x="7" y="202"/>
                      <a:pt x="8" y="201"/>
                    </a:cubicBezTo>
                    <a:cubicBezTo>
                      <a:pt x="26" y="190"/>
                      <a:pt x="44" y="179"/>
                      <a:pt x="62" y="168"/>
                    </a:cubicBezTo>
                    <a:cubicBezTo>
                      <a:pt x="63" y="216"/>
                      <a:pt x="64" y="264"/>
                      <a:pt x="64" y="312"/>
                    </a:cubicBezTo>
                    <a:cubicBezTo>
                      <a:pt x="65" y="347"/>
                      <a:pt x="64" y="383"/>
                      <a:pt x="64" y="418"/>
                    </a:cubicBezTo>
                    <a:cubicBezTo>
                      <a:pt x="46" y="428"/>
                      <a:pt x="29" y="439"/>
                      <a:pt x="12" y="451"/>
                    </a:cubicBezTo>
                    <a:cubicBezTo>
                      <a:pt x="12" y="451"/>
                      <a:pt x="12" y="452"/>
                      <a:pt x="12" y="452"/>
                    </a:cubicBezTo>
                    <a:cubicBezTo>
                      <a:pt x="30" y="443"/>
                      <a:pt x="47" y="434"/>
                      <a:pt x="64" y="423"/>
                    </a:cubicBezTo>
                    <a:cubicBezTo>
                      <a:pt x="64" y="428"/>
                      <a:pt x="64" y="433"/>
                      <a:pt x="64" y="438"/>
                    </a:cubicBezTo>
                    <a:cubicBezTo>
                      <a:pt x="47" y="449"/>
                      <a:pt x="29" y="461"/>
                      <a:pt x="11" y="471"/>
                    </a:cubicBezTo>
                    <a:cubicBezTo>
                      <a:pt x="10" y="472"/>
                      <a:pt x="12" y="474"/>
                      <a:pt x="13" y="473"/>
                    </a:cubicBezTo>
                    <a:cubicBezTo>
                      <a:pt x="30" y="463"/>
                      <a:pt x="47" y="453"/>
                      <a:pt x="64" y="442"/>
                    </a:cubicBezTo>
                    <a:cubicBezTo>
                      <a:pt x="64" y="478"/>
                      <a:pt x="64" y="513"/>
                      <a:pt x="65" y="548"/>
                    </a:cubicBezTo>
                    <a:cubicBezTo>
                      <a:pt x="65" y="548"/>
                      <a:pt x="65" y="549"/>
                      <a:pt x="65" y="548"/>
                    </a:cubicBezTo>
                    <a:cubicBezTo>
                      <a:pt x="67" y="512"/>
                      <a:pt x="68" y="476"/>
                      <a:pt x="68" y="440"/>
                    </a:cubicBezTo>
                    <a:cubicBezTo>
                      <a:pt x="73" y="437"/>
                      <a:pt x="79" y="434"/>
                      <a:pt x="84" y="431"/>
                    </a:cubicBezTo>
                    <a:cubicBezTo>
                      <a:pt x="84" y="465"/>
                      <a:pt x="83" y="500"/>
                      <a:pt x="81" y="534"/>
                    </a:cubicBezTo>
                    <a:cubicBezTo>
                      <a:pt x="81" y="534"/>
                      <a:pt x="81" y="535"/>
                      <a:pt x="81" y="534"/>
                    </a:cubicBezTo>
                    <a:cubicBezTo>
                      <a:pt x="84" y="499"/>
                      <a:pt x="85" y="465"/>
                      <a:pt x="85" y="430"/>
                    </a:cubicBezTo>
                    <a:cubicBezTo>
                      <a:pt x="91" y="426"/>
                      <a:pt x="97" y="423"/>
                      <a:pt x="103" y="419"/>
                    </a:cubicBezTo>
                    <a:cubicBezTo>
                      <a:pt x="104" y="455"/>
                      <a:pt x="105" y="491"/>
                      <a:pt x="106" y="527"/>
                    </a:cubicBezTo>
                    <a:cubicBezTo>
                      <a:pt x="106" y="528"/>
                      <a:pt x="107" y="528"/>
                      <a:pt x="107" y="528"/>
                    </a:cubicBezTo>
                    <a:cubicBezTo>
                      <a:pt x="107" y="491"/>
                      <a:pt x="107" y="454"/>
                      <a:pt x="107" y="417"/>
                    </a:cubicBezTo>
                    <a:cubicBezTo>
                      <a:pt x="112" y="414"/>
                      <a:pt x="117" y="411"/>
                      <a:pt x="123" y="408"/>
                    </a:cubicBezTo>
                    <a:cubicBezTo>
                      <a:pt x="124" y="452"/>
                      <a:pt x="126" y="497"/>
                      <a:pt x="129" y="541"/>
                    </a:cubicBezTo>
                    <a:cubicBezTo>
                      <a:pt x="129" y="542"/>
                      <a:pt x="130" y="542"/>
                      <a:pt x="130" y="541"/>
                    </a:cubicBezTo>
                    <a:cubicBezTo>
                      <a:pt x="130" y="496"/>
                      <a:pt x="129" y="450"/>
                      <a:pt x="127" y="405"/>
                    </a:cubicBezTo>
                    <a:cubicBezTo>
                      <a:pt x="133" y="402"/>
                      <a:pt x="139" y="398"/>
                      <a:pt x="145" y="395"/>
                    </a:cubicBezTo>
                    <a:cubicBezTo>
                      <a:pt x="145" y="448"/>
                      <a:pt x="146" y="502"/>
                      <a:pt x="147" y="555"/>
                    </a:cubicBezTo>
                    <a:cubicBezTo>
                      <a:pt x="147" y="555"/>
                      <a:pt x="148" y="556"/>
                      <a:pt x="148" y="555"/>
                    </a:cubicBezTo>
                    <a:cubicBezTo>
                      <a:pt x="148" y="501"/>
                      <a:pt x="148" y="447"/>
                      <a:pt x="148" y="393"/>
                    </a:cubicBezTo>
                    <a:cubicBezTo>
                      <a:pt x="173" y="379"/>
                      <a:pt x="197" y="365"/>
                      <a:pt x="222" y="352"/>
                    </a:cubicBezTo>
                    <a:cubicBezTo>
                      <a:pt x="222" y="352"/>
                      <a:pt x="222" y="352"/>
                      <a:pt x="222" y="352"/>
                    </a:cubicBezTo>
                    <a:cubicBezTo>
                      <a:pt x="230" y="357"/>
                      <a:pt x="238" y="363"/>
                      <a:pt x="246" y="368"/>
                    </a:cubicBezTo>
                    <a:cubicBezTo>
                      <a:pt x="247" y="399"/>
                      <a:pt x="247" y="429"/>
                      <a:pt x="248" y="460"/>
                    </a:cubicBezTo>
                    <a:cubicBezTo>
                      <a:pt x="250" y="510"/>
                      <a:pt x="248" y="561"/>
                      <a:pt x="250" y="612"/>
                    </a:cubicBezTo>
                    <a:cubicBezTo>
                      <a:pt x="250" y="613"/>
                      <a:pt x="252" y="614"/>
                      <a:pt x="252" y="613"/>
                    </a:cubicBezTo>
                    <a:cubicBezTo>
                      <a:pt x="256" y="532"/>
                      <a:pt x="252" y="451"/>
                      <a:pt x="249" y="370"/>
                    </a:cubicBezTo>
                    <a:cubicBezTo>
                      <a:pt x="256" y="376"/>
                      <a:pt x="263" y="381"/>
                      <a:pt x="270" y="386"/>
                    </a:cubicBezTo>
                    <a:cubicBezTo>
                      <a:pt x="269" y="467"/>
                      <a:pt x="268" y="549"/>
                      <a:pt x="269" y="631"/>
                    </a:cubicBezTo>
                    <a:cubicBezTo>
                      <a:pt x="269" y="631"/>
                      <a:pt x="270" y="631"/>
                      <a:pt x="270" y="631"/>
                    </a:cubicBezTo>
                    <a:cubicBezTo>
                      <a:pt x="272" y="551"/>
                      <a:pt x="274" y="470"/>
                      <a:pt x="275" y="389"/>
                    </a:cubicBezTo>
                    <a:cubicBezTo>
                      <a:pt x="282" y="394"/>
                      <a:pt x="289" y="399"/>
                      <a:pt x="296" y="405"/>
                    </a:cubicBezTo>
                    <a:cubicBezTo>
                      <a:pt x="296" y="485"/>
                      <a:pt x="295" y="565"/>
                      <a:pt x="294" y="644"/>
                    </a:cubicBezTo>
                    <a:cubicBezTo>
                      <a:pt x="294" y="645"/>
                      <a:pt x="295" y="646"/>
                      <a:pt x="296" y="645"/>
                    </a:cubicBezTo>
                    <a:cubicBezTo>
                      <a:pt x="297" y="565"/>
                      <a:pt x="298" y="486"/>
                      <a:pt x="298" y="406"/>
                    </a:cubicBezTo>
                    <a:cubicBezTo>
                      <a:pt x="304" y="410"/>
                      <a:pt x="309" y="414"/>
                      <a:pt x="315" y="418"/>
                    </a:cubicBezTo>
                    <a:cubicBezTo>
                      <a:pt x="313" y="499"/>
                      <a:pt x="312" y="580"/>
                      <a:pt x="315" y="661"/>
                    </a:cubicBezTo>
                    <a:cubicBezTo>
                      <a:pt x="315" y="661"/>
                      <a:pt x="316" y="661"/>
                      <a:pt x="316" y="661"/>
                    </a:cubicBezTo>
                    <a:cubicBezTo>
                      <a:pt x="315" y="581"/>
                      <a:pt x="317" y="501"/>
                      <a:pt x="320" y="422"/>
                    </a:cubicBezTo>
                    <a:cubicBezTo>
                      <a:pt x="328" y="428"/>
                      <a:pt x="337" y="434"/>
                      <a:pt x="346" y="441"/>
                    </a:cubicBezTo>
                    <a:cubicBezTo>
                      <a:pt x="345" y="517"/>
                      <a:pt x="343" y="594"/>
                      <a:pt x="345" y="670"/>
                    </a:cubicBezTo>
                    <a:cubicBezTo>
                      <a:pt x="345" y="670"/>
                      <a:pt x="346" y="670"/>
                      <a:pt x="346" y="670"/>
                    </a:cubicBezTo>
                    <a:cubicBezTo>
                      <a:pt x="348" y="594"/>
                      <a:pt x="348" y="518"/>
                      <a:pt x="348" y="442"/>
                    </a:cubicBezTo>
                    <a:cubicBezTo>
                      <a:pt x="357" y="449"/>
                      <a:pt x="367" y="456"/>
                      <a:pt x="376" y="463"/>
                    </a:cubicBezTo>
                    <a:cubicBezTo>
                      <a:pt x="373" y="540"/>
                      <a:pt x="369" y="618"/>
                      <a:pt x="373" y="695"/>
                    </a:cubicBezTo>
                    <a:cubicBezTo>
                      <a:pt x="373" y="695"/>
                      <a:pt x="373" y="695"/>
                      <a:pt x="373" y="695"/>
                    </a:cubicBezTo>
                    <a:cubicBezTo>
                      <a:pt x="375" y="618"/>
                      <a:pt x="376" y="541"/>
                      <a:pt x="378" y="464"/>
                    </a:cubicBezTo>
                    <a:cubicBezTo>
                      <a:pt x="385" y="469"/>
                      <a:pt x="391" y="474"/>
                      <a:pt x="398" y="479"/>
                    </a:cubicBezTo>
                    <a:cubicBezTo>
                      <a:pt x="397" y="554"/>
                      <a:pt x="398" y="629"/>
                      <a:pt x="403" y="704"/>
                    </a:cubicBezTo>
                    <a:cubicBezTo>
                      <a:pt x="403" y="705"/>
                      <a:pt x="403" y="705"/>
                      <a:pt x="403" y="704"/>
                    </a:cubicBezTo>
                    <a:cubicBezTo>
                      <a:pt x="402" y="630"/>
                      <a:pt x="402" y="556"/>
                      <a:pt x="403" y="483"/>
                    </a:cubicBezTo>
                    <a:cubicBezTo>
                      <a:pt x="413" y="490"/>
                      <a:pt x="424" y="498"/>
                      <a:pt x="434" y="506"/>
                    </a:cubicBezTo>
                    <a:cubicBezTo>
                      <a:pt x="431" y="578"/>
                      <a:pt x="427" y="650"/>
                      <a:pt x="428" y="723"/>
                    </a:cubicBezTo>
                    <a:cubicBezTo>
                      <a:pt x="428" y="723"/>
                      <a:pt x="428" y="723"/>
                      <a:pt x="429" y="723"/>
                    </a:cubicBezTo>
                    <a:cubicBezTo>
                      <a:pt x="433" y="651"/>
                      <a:pt x="434" y="579"/>
                      <a:pt x="436" y="507"/>
                    </a:cubicBezTo>
                    <a:cubicBezTo>
                      <a:pt x="444" y="513"/>
                      <a:pt x="452" y="519"/>
                      <a:pt x="460" y="525"/>
                    </a:cubicBezTo>
                    <a:cubicBezTo>
                      <a:pt x="458" y="598"/>
                      <a:pt x="457" y="672"/>
                      <a:pt x="460" y="746"/>
                    </a:cubicBezTo>
                    <a:cubicBezTo>
                      <a:pt x="460" y="746"/>
                      <a:pt x="461" y="746"/>
                      <a:pt x="461" y="746"/>
                    </a:cubicBezTo>
                    <a:cubicBezTo>
                      <a:pt x="460" y="673"/>
                      <a:pt x="461" y="600"/>
                      <a:pt x="462" y="526"/>
                    </a:cubicBezTo>
                    <a:cubicBezTo>
                      <a:pt x="471" y="533"/>
                      <a:pt x="480" y="540"/>
                      <a:pt x="489" y="546"/>
                    </a:cubicBezTo>
                    <a:cubicBezTo>
                      <a:pt x="488" y="614"/>
                      <a:pt x="486" y="682"/>
                      <a:pt x="486" y="750"/>
                    </a:cubicBezTo>
                    <a:cubicBezTo>
                      <a:pt x="486" y="751"/>
                      <a:pt x="486" y="751"/>
                      <a:pt x="486" y="750"/>
                    </a:cubicBezTo>
                    <a:cubicBezTo>
                      <a:pt x="491" y="683"/>
                      <a:pt x="491" y="616"/>
                      <a:pt x="492" y="548"/>
                    </a:cubicBezTo>
                    <a:cubicBezTo>
                      <a:pt x="498" y="553"/>
                      <a:pt x="505" y="558"/>
                      <a:pt x="512" y="563"/>
                    </a:cubicBezTo>
                    <a:cubicBezTo>
                      <a:pt x="513" y="711"/>
                      <a:pt x="514" y="860"/>
                      <a:pt x="515" y="1008"/>
                    </a:cubicBezTo>
                    <a:cubicBezTo>
                      <a:pt x="515" y="1008"/>
                      <a:pt x="516" y="1008"/>
                      <a:pt x="516" y="1008"/>
                    </a:cubicBezTo>
                    <a:cubicBezTo>
                      <a:pt x="517" y="861"/>
                      <a:pt x="517" y="713"/>
                      <a:pt x="516" y="566"/>
                    </a:cubicBezTo>
                    <a:cubicBezTo>
                      <a:pt x="524" y="572"/>
                      <a:pt x="533" y="578"/>
                      <a:pt x="541" y="584"/>
                    </a:cubicBezTo>
                    <a:cubicBezTo>
                      <a:pt x="539" y="726"/>
                      <a:pt x="538" y="868"/>
                      <a:pt x="538" y="1010"/>
                    </a:cubicBezTo>
                    <a:cubicBezTo>
                      <a:pt x="538" y="1011"/>
                      <a:pt x="539" y="1011"/>
                      <a:pt x="539" y="1010"/>
                    </a:cubicBezTo>
                    <a:cubicBezTo>
                      <a:pt x="540" y="869"/>
                      <a:pt x="541" y="727"/>
                      <a:pt x="542" y="585"/>
                    </a:cubicBezTo>
                    <a:cubicBezTo>
                      <a:pt x="551" y="591"/>
                      <a:pt x="559" y="597"/>
                      <a:pt x="568" y="604"/>
                    </a:cubicBezTo>
                    <a:cubicBezTo>
                      <a:pt x="567" y="743"/>
                      <a:pt x="567" y="882"/>
                      <a:pt x="568" y="1022"/>
                    </a:cubicBezTo>
                    <a:cubicBezTo>
                      <a:pt x="568" y="1022"/>
                      <a:pt x="569" y="1022"/>
                      <a:pt x="569" y="1022"/>
                    </a:cubicBezTo>
                    <a:cubicBezTo>
                      <a:pt x="573" y="901"/>
                      <a:pt x="570" y="779"/>
                      <a:pt x="569" y="658"/>
                    </a:cubicBezTo>
                    <a:cubicBezTo>
                      <a:pt x="569" y="640"/>
                      <a:pt x="569" y="622"/>
                      <a:pt x="569" y="605"/>
                    </a:cubicBezTo>
                    <a:cubicBezTo>
                      <a:pt x="579" y="612"/>
                      <a:pt x="589" y="619"/>
                      <a:pt x="598" y="626"/>
                    </a:cubicBezTo>
                    <a:cubicBezTo>
                      <a:pt x="599" y="626"/>
                      <a:pt x="599" y="625"/>
                      <a:pt x="599" y="625"/>
                    </a:cubicBezTo>
                    <a:cubicBezTo>
                      <a:pt x="589" y="618"/>
                      <a:pt x="579" y="610"/>
                      <a:pt x="569" y="603"/>
                    </a:cubicBezTo>
                    <a:cubicBezTo>
                      <a:pt x="569" y="596"/>
                      <a:pt x="569" y="589"/>
                      <a:pt x="569" y="582"/>
                    </a:cubicBezTo>
                    <a:cubicBezTo>
                      <a:pt x="583" y="592"/>
                      <a:pt x="597" y="601"/>
                      <a:pt x="611" y="610"/>
                    </a:cubicBezTo>
                    <a:cubicBezTo>
                      <a:pt x="612" y="611"/>
                      <a:pt x="612" y="609"/>
                      <a:pt x="612" y="608"/>
                    </a:cubicBezTo>
                    <a:cubicBezTo>
                      <a:pt x="597" y="599"/>
                      <a:pt x="583" y="589"/>
                      <a:pt x="570" y="580"/>
                    </a:cubicBezTo>
                    <a:cubicBezTo>
                      <a:pt x="570" y="502"/>
                      <a:pt x="572" y="424"/>
                      <a:pt x="572" y="346"/>
                    </a:cubicBezTo>
                    <a:cubicBezTo>
                      <a:pt x="585" y="356"/>
                      <a:pt x="598" y="366"/>
                      <a:pt x="611" y="376"/>
                    </a:cubicBezTo>
                    <a:cubicBezTo>
                      <a:pt x="612" y="376"/>
                      <a:pt x="612" y="375"/>
                      <a:pt x="612" y="375"/>
                    </a:cubicBezTo>
                    <a:cubicBezTo>
                      <a:pt x="599" y="364"/>
                      <a:pt x="585" y="354"/>
                      <a:pt x="572" y="344"/>
                    </a:cubicBezTo>
                    <a:cubicBezTo>
                      <a:pt x="572" y="338"/>
                      <a:pt x="572" y="333"/>
                      <a:pt x="572" y="328"/>
                    </a:cubicBezTo>
                    <a:cubicBezTo>
                      <a:pt x="582" y="334"/>
                      <a:pt x="592" y="340"/>
                      <a:pt x="601" y="347"/>
                    </a:cubicBezTo>
                    <a:cubicBezTo>
                      <a:pt x="602" y="347"/>
                      <a:pt x="603" y="346"/>
                      <a:pt x="602" y="346"/>
                    </a:cubicBezTo>
                    <a:cubicBezTo>
                      <a:pt x="592" y="339"/>
                      <a:pt x="582" y="332"/>
                      <a:pt x="572" y="325"/>
                    </a:cubicBezTo>
                    <a:cubicBezTo>
                      <a:pt x="572" y="316"/>
                      <a:pt x="572" y="306"/>
                      <a:pt x="572" y="297"/>
                    </a:cubicBezTo>
                    <a:cubicBezTo>
                      <a:pt x="589" y="309"/>
                      <a:pt x="606" y="322"/>
                      <a:pt x="624" y="334"/>
                    </a:cubicBezTo>
                    <a:cubicBezTo>
                      <a:pt x="625" y="335"/>
                      <a:pt x="626" y="333"/>
                      <a:pt x="625" y="333"/>
                    </a:cubicBezTo>
                    <a:close/>
                    <a:moveTo>
                      <a:pt x="102" y="127"/>
                    </a:moveTo>
                    <a:cubicBezTo>
                      <a:pt x="108" y="123"/>
                      <a:pt x="115" y="119"/>
                      <a:pt x="121" y="115"/>
                    </a:cubicBezTo>
                    <a:cubicBezTo>
                      <a:pt x="121" y="119"/>
                      <a:pt x="121" y="123"/>
                      <a:pt x="121" y="127"/>
                    </a:cubicBezTo>
                    <a:cubicBezTo>
                      <a:pt x="115" y="131"/>
                      <a:pt x="108" y="135"/>
                      <a:pt x="102" y="139"/>
                    </a:cubicBezTo>
                    <a:cubicBezTo>
                      <a:pt x="102" y="135"/>
                      <a:pt x="102" y="131"/>
                      <a:pt x="102" y="127"/>
                    </a:cubicBezTo>
                    <a:close/>
                    <a:moveTo>
                      <a:pt x="99" y="86"/>
                    </a:moveTo>
                    <a:cubicBezTo>
                      <a:pt x="99" y="99"/>
                      <a:pt x="98" y="112"/>
                      <a:pt x="98" y="125"/>
                    </a:cubicBezTo>
                    <a:cubicBezTo>
                      <a:pt x="92" y="129"/>
                      <a:pt x="86" y="133"/>
                      <a:pt x="80" y="137"/>
                    </a:cubicBezTo>
                    <a:cubicBezTo>
                      <a:pt x="80" y="124"/>
                      <a:pt x="80" y="111"/>
                      <a:pt x="80" y="99"/>
                    </a:cubicBezTo>
                    <a:cubicBezTo>
                      <a:pt x="86" y="94"/>
                      <a:pt x="93" y="90"/>
                      <a:pt x="99" y="86"/>
                    </a:cubicBezTo>
                    <a:close/>
                    <a:moveTo>
                      <a:pt x="98" y="130"/>
                    </a:moveTo>
                    <a:cubicBezTo>
                      <a:pt x="98" y="134"/>
                      <a:pt x="98" y="138"/>
                      <a:pt x="98" y="142"/>
                    </a:cubicBezTo>
                    <a:cubicBezTo>
                      <a:pt x="92" y="146"/>
                      <a:pt x="86" y="149"/>
                      <a:pt x="80" y="153"/>
                    </a:cubicBezTo>
                    <a:cubicBezTo>
                      <a:pt x="80" y="149"/>
                      <a:pt x="80" y="145"/>
                      <a:pt x="80" y="141"/>
                    </a:cubicBezTo>
                    <a:cubicBezTo>
                      <a:pt x="86" y="137"/>
                      <a:pt x="92" y="134"/>
                      <a:pt x="98" y="130"/>
                    </a:cubicBezTo>
                    <a:close/>
                    <a:moveTo>
                      <a:pt x="64" y="148"/>
                    </a:moveTo>
                    <a:cubicBezTo>
                      <a:pt x="64" y="135"/>
                      <a:pt x="64" y="122"/>
                      <a:pt x="64" y="109"/>
                    </a:cubicBezTo>
                    <a:cubicBezTo>
                      <a:pt x="69" y="106"/>
                      <a:pt x="73" y="103"/>
                      <a:pt x="78" y="100"/>
                    </a:cubicBezTo>
                    <a:cubicBezTo>
                      <a:pt x="78" y="113"/>
                      <a:pt x="78" y="126"/>
                      <a:pt x="78" y="138"/>
                    </a:cubicBezTo>
                    <a:cubicBezTo>
                      <a:pt x="74" y="141"/>
                      <a:pt x="69" y="144"/>
                      <a:pt x="64" y="148"/>
                    </a:cubicBezTo>
                    <a:close/>
                    <a:moveTo>
                      <a:pt x="65" y="152"/>
                    </a:moveTo>
                    <a:cubicBezTo>
                      <a:pt x="69" y="149"/>
                      <a:pt x="74" y="146"/>
                      <a:pt x="78" y="143"/>
                    </a:cubicBezTo>
                    <a:cubicBezTo>
                      <a:pt x="78" y="147"/>
                      <a:pt x="78" y="150"/>
                      <a:pt x="78" y="154"/>
                    </a:cubicBezTo>
                    <a:cubicBezTo>
                      <a:pt x="74" y="157"/>
                      <a:pt x="69" y="160"/>
                      <a:pt x="65" y="163"/>
                    </a:cubicBezTo>
                    <a:cubicBezTo>
                      <a:pt x="65" y="159"/>
                      <a:pt x="65" y="155"/>
                      <a:pt x="65" y="152"/>
                    </a:cubicBezTo>
                    <a:close/>
                    <a:moveTo>
                      <a:pt x="67" y="320"/>
                    </a:moveTo>
                    <a:cubicBezTo>
                      <a:pt x="66" y="269"/>
                      <a:pt x="65" y="217"/>
                      <a:pt x="65" y="166"/>
                    </a:cubicBezTo>
                    <a:cubicBezTo>
                      <a:pt x="69" y="163"/>
                      <a:pt x="74" y="160"/>
                      <a:pt x="79" y="157"/>
                    </a:cubicBezTo>
                    <a:cubicBezTo>
                      <a:pt x="80" y="240"/>
                      <a:pt x="84" y="324"/>
                      <a:pt x="84" y="407"/>
                    </a:cubicBezTo>
                    <a:cubicBezTo>
                      <a:pt x="79" y="410"/>
                      <a:pt x="73" y="413"/>
                      <a:pt x="68" y="416"/>
                    </a:cubicBezTo>
                    <a:cubicBezTo>
                      <a:pt x="67" y="384"/>
                      <a:pt x="67" y="352"/>
                      <a:pt x="67" y="320"/>
                    </a:cubicBezTo>
                    <a:close/>
                    <a:moveTo>
                      <a:pt x="84" y="426"/>
                    </a:moveTo>
                    <a:cubicBezTo>
                      <a:pt x="79" y="429"/>
                      <a:pt x="73" y="433"/>
                      <a:pt x="68" y="436"/>
                    </a:cubicBezTo>
                    <a:cubicBezTo>
                      <a:pt x="68" y="431"/>
                      <a:pt x="68" y="426"/>
                      <a:pt x="68" y="421"/>
                    </a:cubicBezTo>
                    <a:cubicBezTo>
                      <a:pt x="73" y="418"/>
                      <a:pt x="79" y="414"/>
                      <a:pt x="84" y="411"/>
                    </a:cubicBezTo>
                    <a:cubicBezTo>
                      <a:pt x="84" y="416"/>
                      <a:pt x="84" y="421"/>
                      <a:pt x="84" y="426"/>
                    </a:cubicBezTo>
                    <a:close/>
                    <a:moveTo>
                      <a:pt x="85" y="406"/>
                    </a:moveTo>
                    <a:cubicBezTo>
                      <a:pt x="85" y="372"/>
                      <a:pt x="84" y="337"/>
                      <a:pt x="83" y="303"/>
                    </a:cubicBezTo>
                    <a:cubicBezTo>
                      <a:pt x="82" y="254"/>
                      <a:pt x="81" y="205"/>
                      <a:pt x="80" y="156"/>
                    </a:cubicBezTo>
                    <a:cubicBezTo>
                      <a:pt x="86" y="152"/>
                      <a:pt x="92" y="149"/>
                      <a:pt x="98" y="145"/>
                    </a:cubicBezTo>
                    <a:cubicBezTo>
                      <a:pt x="97" y="229"/>
                      <a:pt x="100" y="312"/>
                      <a:pt x="102" y="396"/>
                    </a:cubicBezTo>
                    <a:cubicBezTo>
                      <a:pt x="97" y="399"/>
                      <a:pt x="91" y="403"/>
                      <a:pt x="85" y="406"/>
                    </a:cubicBezTo>
                    <a:close/>
                    <a:moveTo>
                      <a:pt x="86" y="425"/>
                    </a:moveTo>
                    <a:cubicBezTo>
                      <a:pt x="86" y="420"/>
                      <a:pt x="86" y="415"/>
                      <a:pt x="85" y="410"/>
                    </a:cubicBezTo>
                    <a:cubicBezTo>
                      <a:pt x="91" y="407"/>
                      <a:pt x="97" y="403"/>
                      <a:pt x="103" y="400"/>
                    </a:cubicBezTo>
                    <a:cubicBezTo>
                      <a:pt x="103" y="404"/>
                      <a:pt x="103" y="409"/>
                      <a:pt x="103" y="414"/>
                    </a:cubicBezTo>
                    <a:cubicBezTo>
                      <a:pt x="97" y="417"/>
                      <a:pt x="91" y="421"/>
                      <a:pt x="86" y="425"/>
                    </a:cubicBezTo>
                    <a:close/>
                    <a:moveTo>
                      <a:pt x="102" y="142"/>
                    </a:moveTo>
                    <a:cubicBezTo>
                      <a:pt x="108" y="138"/>
                      <a:pt x="114" y="134"/>
                      <a:pt x="121" y="130"/>
                    </a:cubicBezTo>
                    <a:cubicBezTo>
                      <a:pt x="119" y="215"/>
                      <a:pt x="119" y="300"/>
                      <a:pt x="122" y="384"/>
                    </a:cubicBezTo>
                    <a:cubicBezTo>
                      <a:pt x="120" y="386"/>
                      <a:pt x="118" y="387"/>
                      <a:pt x="116" y="388"/>
                    </a:cubicBezTo>
                    <a:cubicBezTo>
                      <a:pt x="113" y="390"/>
                      <a:pt x="109" y="392"/>
                      <a:pt x="106" y="394"/>
                    </a:cubicBezTo>
                    <a:cubicBezTo>
                      <a:pt x="105" y="310"/>
                      <a:pt x="102" y="226"/>
                      <a:pt x="102" y="142"/>
                    </a:cubicBezTo>
                    <a:close/>
                    <a:moveTo>
                      <a:pt x="107" y="412"/>
                    </a:moveTo>
                    <a:cubicBezTo>
                      <a:pt x="106" y="407"/>
                      <a:pt x="106" y="402"/>
                      <a:pt x="106" y="397"/>
                    </a:cubicBezTo>
                    <a:cubicBezTo>
                      <a:pt x="108" y="397"/>
                      <a:pt x="109" y="396"/>
                      <a:pt x="111" y="395"/>
                    </a:cubicBezTo>
                    <a:cubicBezTo>
                      <a:pt x="115" y="392"/>
                      <a:pt x="118" y="390"/>
                      <a:pt x="122" y="388"/>
                    </a:cubicBezTo>
                    <a:cubicBezTo>
                      <a:pt x="122" y="393"/>
                      <a:pt x="122" y="397"/>
                      <a:pt x="123" y="402"/>
                    </a:cubicBezTo>
                    <a:cubicBezTo>
                      <a:pt x="117" y="405"/>
                      <a:pt x="112" y="408"/>
                      <a:pt x="107" y="412"/>
                    </a:cubicBezTo>
                    <a:close/>
                    <a:moveTo>
                      <a:pt x="121" y="110"/>
                    </a:moveTo>
                    <a:cubicBezTo>
                      <a:pt x="115" y="114"/>
                      <a:pt x="108" y="118"/>
                      <a:pt x="102" y="123"/>
                    </a:cubicBezTo>
                    <a:cubicBezTo>
                      <a:pt x="102" y="110"/>
                      <a:pt x="102" y="97"/>
                      <a:pt x="102" y="83"/>
                    </a:cubicBezTo>
                    <a:cubicBezTo>
                      <a:pt x="105" y="81"/>
                      <a:pt x="108" y="80"/>
                      <a:pt x="111" y="78"/>
                    </a:cubicBezTo>
                    <a:cubicBezTo>
                      <a:pt x="115" y="75"/>
                      <a:pt x="119" y="72"/>
                      <a:pt x="123" y="70"/>
                    </a:cubicBezTo>
                    <a:cubicBezTo>
                      <a:pt x="122" y="83"/>
                      <a:pt x="122" y="96"/>
                      <a:pt x="121" y="110"/>
                    </a:cubicBezTo>
                    <a:close/>
                    <a:moveTo>
                      <a:pt x="127" y="399"/>
                    </a:moveTo>
                    <a:cubicBezTo>
                      <a:pt x="127" y="395"/>
                      <a:pt x="127" y="390"/>
                      <a:pt x="126" y="385"/>
                    </a:cubicBezTo>
                    <a:cubicBezTo>
                      <a:pt x="132" y="382"/>
                      <a:pt x="138" y="378"/>
                      <a:pt x="144" y="374"/>
                    </a:cubicBezTo>
                    <a:cubicBezTo>
                      <a:pt x="144" y="379"/>
                      <a:pt x="145" y="384"/>
                      <a:pt x="145" y="389"/>
                    </a:cubicBezTo>
                    <a:cubicBezTo>
                      <a:pt x="139" y="392"/>
                      <a:pt x="133" y="396"/>
                      <a:pt x="127" y="399"/>
                    </a:cubicBezTo>
                    <a:close/>
                    <a:moveTo>
                      <a:pt x="144" y="371"/>
                    </a:moveTo>
                    <a:cubicBezTo>
                      <a:pt x="138" y="374"/>
                      <a:pt x="132" y="378"/>
                      <a:pt x="126" y="382"/>
                    </a:cubicBezTo>
                    <a:cubicBezTo>
                      <a:pt x="125" y="354"/>
                      <a:pt x="125" y="327"/>
                      <a:pt x="124" y="299"/>
                    </a:cubicBezTo>
                    <a:cubicBezTo>
                      <a:pt x="123" y="242"/>
                      <a:pt x="123" y="185"/>
                      <a:pt x="124" y="128"/>
                    </a:cubicBezTo>
                    <a:cubicBezTo>
                      <a:pt x="131" y="124"/>
                      <a:pt x="138" y="119"/>
                      <a:pt x="145" y="115"/>
                    </a:cubicBezTo>
                    <a:cubicBezTo>
                      <a:pt x="143" y="200"/>
                      <a:pt x="144" y="285"/>
                      <a:pt x="144" y="371"/>
                    </a:cubicBezTo>
                    <a:close/>
                    <a:moveTo>
                      <a:pt x="145" y="112"/>
                    </a:moveTo>
                    <a:cubicBezTo>
                      <a:pt x="138" y="116"/>
                      <a:pt x="131" y="121"/>
                      <a:pt x="124" y="125"/>
                    </a:cubicBezTo>
                    <a:cubicBezTo>
                      <a:pt x="124" y="121"/>
                      <a:pt x="124" y="117"/>
                      <a:pt x="124" y="113"/>
                    </a:cubicBezTo>
                    <a:cubicBezTo>
                      <a:pt x="131" y="108"/>
                      <a:pt x="138" y="104"/>
                      <a:pt x="145" y="99"/>
                    </a:cubicBezTo>
                    <a:cubicBezTo>
                      <a:pt x="145" y="103"/>
                      <a:pt x="145" y="108"/>
                      <a:pt x="145" y="112"/>
                    </a:cubicBezTo>
                    <a:close/>
                    <a:moveTo>
                      <a:pt x="145" y="94"/>
                    </a:moveTo>
                    <a:cubicBezTo>
                      <a:pt x="138" y="99"/>
                      <a:pt x="131" y="103"/>
                      <a:pt x="124" y="108"/>
                    </a:cubicBezTo>
                    <a:cubicBezTo>
                      <a:pt x="125" y="94"/>
                      <a:pt x="125" y="81"/>
                      <a:pt x="125" y="68"/>
                    </a:cubicBezTo>
                    <a:cubicBezTo>
                      <a:pt x="132" y="63"/>
                      <a:pt x="139" y="58"/>
                      <a:pt x="146" y="54"/>
                    </a:cubicBezTo>
                    <a:cubicBezTo>
                      <a:pt x="146" y="67"/>
                      <a:pt x="145" y="81"/>
                      <a:pt x="145" y="94"/>
                    </a:cubicBezTo>
                    <a:close/>
                    <a:moveTo>
                      <a:pt x="441" y="234"/>
                    </a:moveTo>
                    <a:cubicBezTo>
                      <a:pt x="441" y="223"/>
                      <a:pt x="441" y="212"/>
                      <a:pt x="441" y="201"/>
                    </a:cubicBezTo>
                    <a:cubicBezTo>
                      <a:pt x="449" y="207"/>
                      <a:pt x="458" y="214"/>
                      <a:pt x="467" y="220"/>
                    </a:cubicBezTo>
                    <a:cubicBezTo>
                      <a:pt x="466" y="230"/>
                      <a:pt x="466" y="241"/>
                      <a:pt x="466" y="251"/>
                    </a:cubicBezTo>
                    <a:cubicBezTo>
                      <a:pt x="457" y="245"/>
                      <a:pt x="449" y="240"/>
                      <a:pt x="441" y="234"/>
                    </a:cubicBezTo>
                    <a:close/>
                    <a:moveTo>
                      <a:pt x="465" y="256"/>
                    </a:moveTo>
                    <a:cubicBezTo>
                      <a:pt x="465" y="259"/>
                      <a:pt x="465" y="261"/>
                      <a:pt x="465" y="263"/>
                    </a:cubicBezTo>
                    <a:cubicBezTo>
                      <a:pt x="457" y="257"/>
                      <a:pt x="449" y="251"/>
                      <a:pt x="441" y="245"/>
                    </a:cubicBezTo>
                    <a:cubicBezTo>
                      <a:pt x="441" y="243"/>
                      <a:pt x="441" y="241"/>
                      <a:pt x="441" y="239"/>
                    </a:cubicBezTo>
                    <a:cubicBezTo>
                      <a:pt x="449" y="245"/>
                      <a:pt x="457" y="251"/>
                      <a:pt x="465" y="256"/>
                    </a:cubicBezTo>
                    <a:close/>
                    <a:moveTo>
                      <a:pt x="406" y="214"/>
                    </a:moveTo>
                    <a:cubicBezTo>
                      <a:pt x="417" y="222"/>
                      <a:pt x="428" y="230"/>
                      <a:pt x="439" y="238"/>
                    </a:cubicBezTo>
                    <a:cubicBezTo>
                      <a:pt x="439" y="240"/>
                      <a:pt x="439" y="242"/>
                      <a:pt x="439" y="244"/>
                    </a:cubicBezTo>
                    <a:cubicBezTo>
                      <a:pt x="429" y="236"/>
                      <a:pt x="419" y="229"/>
                      <a:pt x="410" y="222"/>
                    </a:cubicBezTo>
                    <a:cubicBezTo>
                      <a:pt x="408" y="221"/>
                      <a:pt x="407" y="220"/>
                      <a:pt x="406" y="219"/>
                    </a:cubicBezTo>
                    <a:cubicBezTo>
                      <a:pt x="406" y="217"/>
                      <a:pt x="406" y="216"/>
                      <a:pt x="406" y="214"/>
                    </a:cubicBezTo>
                    <a:close/>
                    <a:moveTo>
                      <a:pt x="439" y="199"/>
                    </a:moveTo>
                    <a:cubicBezTo>
                      <a:pt x="439" y="210"/>
                      <a:pt x="439" y="221"/>
                      <a:pt x="439" y="233"/>
                    </a:cubicBezTo>
                    <a:cubicBezTo>
                      <a:pt x="428" y="225"/>
                      <a:pt x="417" y="217"/>
                      <a:pt x="406" y="209"/>
                    </a:cubicBezTo>
                    <a:cubicBezTo>
                      <a:pt x="406" y="197"/>
                      <a:pt x="406" y="186"/>
                      <a:pt x="406" y="174"/>
                    </a:cubicBezTo>
                    <a:cubicBezTo>
                      <a:pt x="417" y="182"/>
                      <a:pt x="428" y="191"/>
                      <a:pt x="439" y="199"/>
                    </a:cubicBezTo>
                    <a:close/>
                    <a:moveTo>
                      <a:pt x="404" y="172"/>
                    </a:moveTo>
                    <a:cubicBezTo>
                      <a:pt x="404" y="184"/>
                      <a:pt x="404" y="196"/>
                      <a:pt x="404" y="207"/>
                    </a:cubicBezTo>
                    <a:cubicBezTo>
                      <a:pt x="397" y="203"/>
                      <a:pt x="391" y="198"/>
                      <a:pt x="384" y="193"/>
                    </a:cubicBezTo>
                    <a:cubicBezTo>
                      <a:pt x="384" y="181"/>
                      <a:pt x="384" y="169"/>
                      <a:pt x="384" y="156"/>
                    </a:cubicBezTo>
                    <a:cubicBezTo>
                      <a:pt x="390" y="162"/>
                      <a:pt x="397" y="167"/>
                      <a:pt x="404" y="172"/>
                    </a:cubicBezTo>
                    <a:close/>
                    <a:moveTo>
                      <a:pt x="403" y="212"/>
                    </a:moveTo>
                    <a:cubicBezTo>
                      <a:pt x="403" y="214"/>
                      <a:pt x="403" y="216"/>
                      <a:pt x="403" y="217"/>
                    </a:cubicBezTo>
                    <a:cubicBezTo>
                      <a:pt x="397" y="213"/>
                      <a:pt x="391" y="208"/>
                      <a:pt x="384" y="203"/>
                    </a:cubicBezTo>
                    <a:cubicBezTo>
                      <a:pt x="384" y="201"/>
                      <a:pt x="384" y="200"/>
                      <a:pt x="384" y="198"/>
                    </a:cubicBezTo>
                    <a:cubicBezTo>
                      <a:pt x="391" y="203"/>
                      <a:pt x="397" y="208"/>
                      <a:pt x="403" y="212"/>
                    </a:cubicBezTo>
                    <a:close/>
                    <a:moveTo>
                      <a:pt x="382" y="201"/>
                    </a:moveTo>
                    <a:cubicBezTo>
                      <a:pt x="371" y="193"/>
                      <a:pt x="360" y="185"/>
                      <a:pt x="349" y="177"/>
                    </a:cubicBezTo>
                    <a:cubicBezTo>
                      <a:pt x="349" y="175"/>
                      <a:pt x="349" y="174"/>
                      <a:pt x="349" y="172"/>
                    </a:cubicBezTo>
                    <a:cubicBezTo>
                      <a:pt x="360" y="180"/>
                      <a:pt x="371" y="188"/>
                      <a:pt x="382" y="196"/>
                    </a:cubicBezTo>
                    <a:cubicBezTo>
                      <a:pt x="382" y="198"/>
                      <a:pt x="382" y="200"/>
                      <a:pt x="382" y="201"/>
                    </a:cubicBezTo>
                    <a:close/>
                    <a:moveTo>
                      <a:pt x="382" y="155"/>
                    </a:moveTo>
                    <a:cubicBezTo>
                      <a:pt x="382" y="167"/>
                      <a:pt x="382" y="179"/>
                      <a:pt x="382" y="192"/>
                    </a:cubicBezTo>
                    <a:cubicBezTo>
                      <a:pt x="371" y="184"/>
                      <a:pt x="360" y="176"/>
                      <a:pt x="349" y="168"/>
                    </a:cubicBezTo>
                    <a:cubicBezTo>
                      <a:pt x="349" y="155"/>
                      <a:pt x="349" y="142"/>
                      <a:pt x="349" y="129"/>
                    </a:cubicBezTo>
                    <a:cubicBezTo>
                      <a:pt x="360" y="137"/>
                      <a:pt x="371" y="146"/>
                      <a:pt x="382" y="155"/>
                    </a:cubicBezTo>
                    <a:close/>
                    <a:moveTo>
                      <a:pt x="347" y="175"/>
                    </a:moveTo>
                    <a:cubicBezTo>
                      <a:pt x="340" y="170"/>
                      <a:pt x="333" y="165"/>
                      <a:pt x="326" y="159"/>
                    </a:cubicBezTo>
                    <a:cubicBezTo>
                      <a:pt x="326" y="157"/>
                      <a:pt x="326" y="156"/>
                      <a:pt x="326" y="154"/>
                    </a:cubicBezTo>
                    <a:cubicBezTo>
                      <a:pt x="333" y="159"/>
                      <a:pt x="340" y="165"/>
                      <a:pt x="347" y="170"/>
                    </a:cubicBezTo>
                    <a:cubicBezTo>
                      <a:pt x="347" y="172"/>
                      <a:pt x="347" y="174"/>
                      <a:pt x="347" y="175"/>
                    </a:cubicBezTo>
                    <a:close/>
                    <a:moveTo>
                      <a:pt x="347" y="127"/>
                    </a:moveTo>
                    <a:cubicBezTo>
                      <a:pt x="347" y="140"/>
                      <a:pt x="347" y="153"/>
                      <a:pt x="347" y="166"/>
                    </a:cubicBezTo>
                    <a:cubicBezTo>
                      <a:pt x="340" y="161"/>
                      <a:pt x="333" y="156"/>
                      <a:pt x="326" y="150"/>
                    </a:cubicBezTo>
                    <a:cubicBezTo>
                      <a:pt x="326" y="137"/>
                      <a:pt x="326" y="123"/>
                      <a:pt x="326" y="110"/>
                    </a:cubicBezTo>
                    <a:cubicBezTo>
                      <a:pt x="333" y="115"/>
                      <a:pt x="340" y="121"/>
                      <a:pt x="347" y="127"/>
                    </a:cubicBezTo>
                    <a:close/>
                    <a:moveTo>
                      <a:pt x="262" y="55"/>
                    </a:moveTo>
                    <a:cubicBezTo>
                      <a:pt x="263" y="71"/>
                      <a:pt x="265" y="87"/>
                      <a:pt x="266" y="103"/>
                    </a:cubicBezTo>
                    <a:cubicBezTo>
                      <a:pt x="257" y="96"/>
                      <a:pt x="248" y="89"/>
                      <a:pt x="239" y="82"/>
                    </a:cubicBezTo>
                    <a:cubicBezTo>
                      <a:pt x="238" y="65"/>
                      <a:pt x="238" y="49"/>
                      <a:pt x="237" y="32"/>
                    </a:cubicBezTo>
                    <a:cubicBezTo>
                      <a:pt x="245" y="40"/>
                      <a:pt x="254" y="47"/>
                      <a:pt x="262" y="55"/>
                    </a:cubicBezTo>
                    <a:close/>
                    <a:moveTo>
                      <a:pt x="266" y="106"/>
                    </a:moveTo>
                    <a:cubicBezTo>
                      <a:pt x="266" y="109"/>
                      <a:pt x="266" y="111"/>
                      <a:pt x="266" y="114"/>
                    </a:cubicBezTo>
                    <a:cubicBezTo>
                      <a:pt x="257" y="108"/>
                      <a:pt x="248" y="101"/>
                      <a:pt x="239" y="94"/>
                    </a:cubicBezTo>
                    <a:cubicBezTo>
                      <a:pt x="239" y="90"/>
                      <a:pt x="239" y="87"/>
                      <a:pt x="239" y="83"/>
                    </a:cubicBezTo>
                    <a:cubicBezTo>
                      <a:pt x="248" y="91"/>
                      <a:pt x="257" y="98"/>
                      <a:pt x="266" y="106"/>
                    </a:cubicBezTo>
                    <a:close/>
                    <a:moveTo>
                      <a:pt x="149" y="96"/>
                    </a:moveTo>
                    <a:cubicBezTo>
                      <a:pt x="171" y="82"/>
                      <a:pt x="192" y="68"/>
                      <a:pt x="213" y="53"/>
                    </a:cubicBezTo>
                    <a:cubicBezTo>
                      <a:pt x="214" y="52"/>
                      <a:pt x="213" y="49"/>
                      <a:pt x="211" y="50"/>
                    </a:cubicBezTo>
                    <a:cubicBezTo>
                      <a:pt x="191" y="64"/>
                      <a:pt x="170" y="78"/>
                      <a:pt x="149" y="91"/>
                    </a:cubicBezTo>
                    <a:cubicBezTo>
                      <a:pt x="149" y="78"/>
                      <a:pt x="149" y="65"/>
                      <a:pt x="149" y="52"/>
                    </a:cubicBezTo>
                    <a:cubicBezTo>
                      <a:pt x="170" y="38"/>
                      <a:pt x="191" y="23"/>
                      <a:pt x="212" y="9"/>
                    </a:cubicBezTo>
                    <a:cubicBezTo>
                      <a:pt x="220" y="16"/>
                      <a:pt x="228" y="24"/>
                      <a:pt x="236" y="31"/>
                    </a:cubicBezTo>
                    <a:cubicBezTo>
                      <a:pt x="236" y="47"/>
                      <a:pt x="237" y="64"/>
                      <a:pt x="237" y="80"/>
                    </a:cubicBezTo>
                    <a:cubicBezTo>
                      <a:pt x="229" y="74"/>
                      <a:pt x="221" y="67"/>
                      <a:pt x="214" y="60"/>
                    </a:cubicBezTo>
                    <a:cubicBezTo>
                      <a:pt x="213" y="60"/>
                      <a:pt x="213" y="61"/>
                      <a:pt x="213" y="61"/>
                    </a:cubicBezTo>
                    <a:cubicBezTo>
                      <a:pt x="221" y="68"/>
                      <a:pt x="229" y="75"/>
                      <a:pt x="237" y="82"/>
                    </a:cubicBezTo>
                    <a:cubicBezTo>
                      <a:pt x="237" y="85"/>
                      <a:pt x="238" y="89"/>
                      <a:pt x="238" y="93"/>
                    </a:cubicBezTo>
                    <a:cubicBezTo>
                      <a:pt x="229" y="86"/>
                      <a:pt x="220" y="79"/>
                      <a:pt x="211" y="73"/>
                    </a:cubicBezTo>
                    <a:cubicBezTo>
                      <a:pt x="213" y="71"/>
                      <a:pt x="215" y="70"/>
                      <a:pt x="218" y="69"/>
                    </a:cubicBezTo>
                    <a:cubicBezTo>
                      <a:pt x="219" y="68"/>
                      <a:pt x="217" y="66"/>
                      <a:pt x="216" y="66"/>
                    </a:cubicBezTo>
                    <a:cubicBezTo>
                      <a:pt x="213" y="68"/>
                      <a:pt x="211" y="70"/>
                      <a:pt x="209" y="71"/>
                    </a:cubicBezTo>
                    <a:cubicBezTo>
                      <a:pt x="208" y="71"/>
                      <a:pt x="208" y="70"/>
                      <a:pt x="207" y="70"/>
                    </a:cubicBezTo>
                    <a:cubicBezTo>
                      <a:pt x="207" y="70"/>
                      <a:pt x="207" y="70"/>
                      <a:pt x="207" y="70"/>
                    </a:cubicBezTo>
                    <a:cubicBezTo>
                      <a:pt x="207" y="71"/>
                      <a:pt x="208" y="71"/>
                      <a:pt x="208" y="71"/>
                    </a:cubicBezTo>
                    <a:cubicBezTo>
                      <a:pt x="188" y="84"/>
                      <a:pt x="169" y="96"/>
                      <a:pt x="149" y="109"/>
                    </a:cubicBezTo>
                    <a:cubicBezTo>
                      <a:pt x="149" y="105"/>
                      <a:pt x="149" y="101"/>
                      <a:pt x="149" y="96"/>
                    </a:cubicBezTo>
                    <a:close/>
                    <a:moveTo>
                      <a:pt x="149" y="112"/>
                    </a:moveTo>
                    <a:cubicBezTo>
                      <a:pt x="169" y="99"/>
                      <a:pt x="190" y="86"/>
                      <a:pt x="210" y="73"/>
                    </a:cubicBezTo>
                    <a:cubicBezTo>
                      <a:pt x="219" y="81"/>
                      <a:pt x="229" y="88"/>
                      <a:pt x="238" y="96"/>
                    </a:cubicBezTo>
                    <a:cubicBezTo>
                      <a:pt x="240" y="167"/>
                      <a:pt x="242" y="238"/>
                      <a:pt x="244" y="310"/>
                    </a:cubicBezTo>
                    <a:cubicBezTo>
                      <a:pt x="245" y="323"/>
                      <a:pt x="245" y="336"/>
                      <a:pt x="245" y="350"/>
                    </a:cubicBezTo>
                    <a:cubicBezTo>
                      <a:pt x="236" y="343"/>
                      <a:pt x="226" y="336"/>
                      <a:pt x="217" y="330"/>
                    </a:cubicBezTo>
                    <a:cubicBezTo>
                      <a:pt x="217" y="329"/>
                      <a:pt x="216" y="329"/>
                      <a:pt x="216" y="330"/>
                    </a:cubicBezTo>
                    <a:cubicBezTo>
                      <a:pt x="216" y="329"/>
                      <a:pt x="215" y="327"/>
                      <a:pt x="213" y="328"/>
                    </a:cubicBezTo>
                    <a:cubicBezTo>
                      <a:pt x="192" y="342"/>
                      <a:pt x="170" y="355"/>
                      <a:pt x="148" y="368"/>
                    </a:cubicBezTo>
                    <a:cubicBezTo>
                      <a:pt x="148" y="283"/>
                      <a:pt x="149" y="198"/>
                      <a:pt x="149" y="112"/>
                    </a:cubicBezTo>
                    <a:close/>
                    <a:moveTo>
                      <a:pt x="223" y="351"/>
                    </a:moveTo>
                    <a:cubicBezTo>
                      <a:pt x="223" y="350"/>
                      <a:pt x="222" y="348"/>
                      <a:pt x="221" y="349"/>
                    </a:cubicBezTo>
                    <a:cubicBezTo>
                      <a:pt x="221" y="349"/>
                      <a:pt x="220" y="349"/>
                      <a:pt x="220" y="349"/>
                    </a:cubicBezTo>
                    <a:cubicBezTo>
                      <a:pt x="220" y="349"/>
                      <a:pt x="220" y="349"/>
                      <a:pt x="220" y="349"/>
                    </a:cubicBezTo>
                    <a:cubicBezTo>
                      <a:pt x="220" y="349"/>
                      <a:pt x="219" y="349"/>
                      <a:pt x="220" y="350"/>
                    </a:cubicBezTo>
                    <a:cubicBezTo>
                      <a:pt x="195" y="361"/>
                      <a:pt x="171" y="373"/>
                      <a:pt x="148" y="387"/>
                    </a:cubicBezTo>
                    <a:cubicBezTo>
                      <a:pt x="148" y="382"/>
                      <a:pt x="148" y="377"/>
                      <a:pt x="148" y="372"/>
                    </a:cubicBezTo>
                    <a:cubicBezTo>
                      <a:pt x="171" y="359"/>
                      <a:pt x="193" y="345"/>
                      <a:pt x="216" y="331"/>
                    </a:cubicBezTo>
                    <a:cubicBezTo>
                      <a:pt x="216" y="331"/>
                      <a:pt x="216" y="331"/>
                      <a:pt x="216" y="330"/>
                    </a:cubicBezTo>
                    <a:cubicBezTo>
                      <a:pt x="216" y="331"/>
                      <a:pt x="216" y="331"/>
                      <a:pt x="216" y="331"/>
                    </a:cubicBezTo>
                    <a:cubicBezTo>
                      <a:pt x="226" y="338"/>
                      <a:pt x="236" y="345"/>
                      <a:pt x="245" y="352"/>
                    </a:cubicBezTo>
                    <a:cubicBezTo>
                      <a:pt x="246" y="357"/>
                      <a:pt x="246" y="362"/>
                      <a:pt x="246" y="367"/>
                    </a:cubicBezTo>
                    <a:cubicBezTo>
                      <a:pt x="238" y="362"/>
                      <a:pt x="230" y="356"/>
                      <a:pt x="223" y="351"/>
                    </a:cubicBezTo>
                    <a:close/>
                    <a:moveTo>
                      <a:pt x="270" y="384"/>
                    </a:moveTo>
                    <a:cubicBezTo>
                      <a:pt x="263" y="379"/>
                      <a:pt x="256" y="374"/>
                      <a:pt x="249" y="369"/>
                    </a:cubicBezTo>
                    <a:cubicBezTo>
                      <a:pt x="249" y="364"/>
                      <a:pt x="248" y="359"/>
                      <a:pt x="248" y="354"/>
                    </a:cubicBezTo>
                    <a:cubicBezTo>
                      <a:pt x="256" y="359"/>
                      <a:pt x="263" y="364"/>
                      <a:pt x="270" y="369"/>
                    </a:cubicBezTo>
                    <a:cubicBezTo>
                      <a:pt x="270" y="374"/>
                      <a:pt x="270" y="379"/>
                      <a:pt x="270" y="384"/>
                    </a:cubicBezTo>
                    <a:close/>
                    <a:moveTo>
                      <a:pt x="270" y="367"/>
                    </a:moveTo>
                    <a:cubicBezTo>
                      <a:pt x="263" y="362"/>
                      <a:pt x="255" y="357"/>
                      <a:pt x="248" y="352"/>
                    </a:cubicBezTo>
                    <a:cubicBezTo>
                      <a:pt x="248" y="338"/>
                      <a:pt x="247" y="324"/>
                      <a:pt x="247" y="310"/>
                    </a:cubicBezTo>
                    <a:cubicBezTo>
                      <a:pt x="244" y="239"/>
                      <a:pt x="242" y="168"/>
                      <a:pt x="240" y="97"/>
                    </a:cubicBezTo>
                    <a:cubicBezTo>
                      <a:pt x="249" y="104"/>
                      <a:pt x="258" y="111"/>
                      <a:pt x="267" y="118"/>
                    </a:cubicBezTo>
                    <a:cubicBezTo>
                      <a:pt x="271" y="201"/>
                      <a:pt x="271" y="284"/>
                      <a:pt x="270" y="367"/>
                    </a:cubicBezTo>
                    <a:close/>
                    <a:moveTo>
                      <a:pt x="268" y="107"/>
                    </a:moveTo>
                    <a:cubicBezTo>
                      <a:pt x="277" y="115"/>
                      <a:pt x="286" y="122"/>
                      <a:pt x="295" y="129"/>
                    </a:cubicBezTo>
                    <a:cubicBezTo>
                      <a:pt x="295" y="131"/>
                      <a:pt x="295" y="134"/>
                      <a:pt x="295" y="136"/>
                    </a:cubicBezTo>
                    <a:cubicBezTo>
                      <a:pt x="286" y="129"/>
                      <a:pt x="277" y="122"/>
                      <a:pt x="268" y="116"/>
                    </a:cubicBezTo>
                    <a:cubicBezTo>
                      <a:pt x="268" y="113"/>
                      <a:pt x="268" y="110"/>
                      <a:pt x="268" y="107"/>
                    </a:cubicBezTo>
                    <a:close/>
                    <a:moveTo>
                      <a:pt x="296" y="403"/>
                    </a:moveTo>
                    <a:cubicBezTo>
                      <a:pt x="289" y="398"/>
                      <a:pt x="282" y="393"/>
                      <a:pt x="275" y="387"/>
                    </a:cubicBezTo>
                    <a:cubicBezTo>
                      <a:pt x="275" y="383"/>
                      <a:pt x="275" y="378"/>
                      <a:pt x="275" y="373"/>
                    </a:cubicBezTo>
                    <a:cubicBezTo>
                      <a:pt x="282" y="378"/>
                      <a:pt x="289" y="383"/>
                      <a:pt x="296" y="388"/>
                    </a:cubicBezTo>
                    <a:cubicBezTo>
                      <a:pt x="296" y="393"/>
                      <a:pt x="296" y="398"/>
                      <a:pt x="296" y="403"/>
                    </a:cubicBezTo>
                    <a:close/>
                    <a:moveTo>
                      <a:pt x="296" y="386"/>
                    </a:moveTo>
                    <a:cubicBezTo>
                      <a:pt x="289" y="381"/>
                      <a:pt x="282" y="376"/>
                      <a:pt x="275" y="371"/>
                    </a:cubicBezTo>
                    <a:cubicBezTo>
                      <a:pt x="275" y="287"/>
                      <a:pt x="274" y="203"/>
                      <a:pt x="269" y="120"/>
                    </a:cubicBezTo>
                    <a:cubicBezTo>
                      <a:pt x="277" y="127"/>
                      <a:pt x="286" y="134"/>
                      <a:pt x="295" y="140"/>
                    </a:cubicBezTo>
                    <a:cubicBezTo>
                      <a:pt x="296" y="222"/>
                      <a:pt x="297" y="304"/>
                      <a:pt x="296" y="386"/>
                    </a:cubicBezTo>
                    <a:close/>
                    <a:moveTo>
                      <a:pt x="296" y="88"/>
                    </a:moveTo>
                    <a:cubicBezTo>
                      <a:pt x="296" y="87"/>
                      <a:pt x="294" y="87"/>
                      <a:pt x="294" y="88"/>
                    </a:cubicBezTo>
                    <a:cubicBezTo>
                      <a:pt x="294" y="101"/>
                      <a:pt x="294" y="114"/>
                      <a:pt x="295" y="126"/>
                    </a:cubicBezTo>
                    <a:cubicBezTo>
                      <a:pt x="286" y="119"/>
                      <a:pt x="277" y="112"/>
                      <a:pt x="268" y="105"/>
                    </a:cubicBezTo>
                    <a:cubicBezTo>
                      <a:pt x="267" y="89"/>
                      <a:pt x="265" y="73"/>
                      <a:pt x="264" y="56"/>
                    </a:cubicBezTo>
                    <a:cubicBezTo>
                      <a:pt x="283" y="74"/>
                      <a:pt x="303" y="91"/>
                      <a:pt x="323" y="107"/>
                    </a:cubicBezTo>
                    <a:cubicBezTo>
                      <a:pt x="323" y="121"/>
                      <a:pt x="323" y="134"/>
                      <a:pt x="322" y="148"/>
                    </a:cubicBezTo>
                    <a:cubicBezTo>
                      <a:pt x="314" y="141"/>
                      <a:pt x="305" y="135"/>
                      <a:pt x="297" y="128"/>
                    </a:cubicBezTo>
                    <a:cubicBezTo>
                      <a:pt x="296" y="115"/>
                      <a:pt x="296" y="102"/>
                      <a:pt x="296" y="88"/>
                    </a:cubicBezTo>
                    <a:close/>
                    <a:moveTo>
                      <a:pt x="297" y="131"/>
                    </a:moveTo>
                    <a:cubicBezTo>
                      <a:pt x="305" y="138"/>
                      <a:pt x="314" y="144"/>
                      <a:pt x="322" y="151"/>
                    </a:cubicBezTo>
                    <a:cubicBezTo>
                      <a:pt x="322" y="153"/>
                      <a:pt x="322" y="155"/>
                      <a:pt x="322" y="156"/>
                    </a:cubicBezTo>
                    <a:cubicBezTo>
                      <a:pt x="314" y="150"/>
                      <a:pt x="305" y="144"/>
                      <a:pt x="297" y="137"/>
                    </a:cubicBezTo>
                    <a:cubicBezTo>
                      <a:pt x="297" y="135"/>
                      <a:pt x="297" y="133"/>
                      <a:pt x="297" y="131"/>
                    </a:cubicBezTo>
                    <a:close/>
                    <a:moveTo>
                      <a:pt x="315" y="416"/>
                    </a:moveTo>
                    <a:cubicBezTo>
                      <a:pt x="309" y="412"/>
                      <a:pt x="304" y="408"/>
                      <a:pt x="298" y="404"/>
                    </a:cubicBezTo>
                    <a:cubicBezTo>
                      <a:pt x="298" y="399"/>
                      <a:pt x="298" y="394"/>
                      <a:pt x="298" y="390"/>
                    </a:cubicBezTo>
                    <a:cubicBezTo>
                      <a:pt x="304" y="394"/>
                      <a:pt x="309" y="398"/>
                      <a:pt x="315" y="402"/>
                    </a:cubicBezTo>
                    <a:cubicBezTo>
                      <a:pt x="315" y="406"/>
                      <a:pt x="315" y="411"/>
                      <a:pt x="315" y="416"/>
                    </a:cubicBezTo>
                    <a:close/>
                    <a:moveTo>
                      <a:pt x="315" y="399"/>
                    </a:moveTo>
                    <a:cubicBezTo>
                      <a:pt x="309" y="395"/>
                      <a:pt x="304" y="391"/>
                      <a:pt x="298" y="388"/>
                    </a:cubicBezTo>
                    <a:cubicBezTo>
                      <a:pt x="299" y="306"/>
                      <a:pt x="298" y="224"/>
                      <a:pt x="297" y="142"/>
                    </a:cubicBezTo>
                    <a:cubicBezTo>
                      <a:pt x="305" y="148"/>
                      <a:pt x="314" y="155"/>
                      <a:pt x="322" y="161"/>
                    </a:cubicBezTo>
                    <a:cubicBezTo>
                      <a:pt x="320" y="240"/>
                      <a:pt x="317" y="320"/>
                      <a:pt x="315" y="399"/>
                    </a:cubicBezTo>
                    <a:close/>
                    <a:moveTo>
                      <a:pt x="346" y="438"/>
                    </a:moveTo>
                    <a:cubicBezTo>
                      <a:pt x="337" y="432"/>
                      <a:pt x="328" y="425"/>
                      <a:pt x="320" y="419"/>
                    </a:cubicBezTo>
                    <a:cubicBezTo>
                      <a:pt x="320" y="415"/>
                      <a:pt x="320" y="410"/>
                      <a:pt x="320" y="405"/>
                    </a:cubicBezTo>
                    <a:cubicBezTo>
                      <a:pt x="329" y="412"/>
                      <a:pt x="337" y="418"/>
                      <a:pt x="346" y="424"/>
                    </a:cubicBezTo>
                    <a:cubicBezTo>
                      <a:pt x="346" y="429"/>
                      <a:pt x="346" y="433"/>
                      <a:pt x="346" y="438"/>
                    </a:cubicBezTo>
                    <a:close/>
                    <a:moveTo>
                      <a:pt x="347" y="385"/>
                    </a:moveTo>
                    <a:cubicBezTo>
                      <a:pt x="346" y="397"/>
                      <a:pt x="346" y="409"/>
                      <a:pt x="346" y="422"/>
                    </a:cubicBezTo>
                    <a:cubicBezTo>
                      <a:pt x="337" y="416"/>
                      <a:pt x="329" y="409"/>
                      <a:pt x="320" y="403"/>
                    </a:cubicBezTo>
                    <a:cubicBezTo>
                      <a:pt x="323" y="323"/>
                      <a:pt x="326" y="244"/>
                      <a:pt x="326" y="164"/>
                    </a:cubicBezTo>
                    <a:cubicBezTo>
                      <a:pt x="333" y="169"/>
                      <a:pt x="340" y="175"/>
                      <a:pt x="347" y="180"/>
                    </a:cubicBezTo>
                    <a:cubicBezTo>
                      <a:pt x="347" y="248"/>
                      <a:pt x="347" y="317"/>
                      <a:pt x="347" y="385"/>
                    </a:cubicBezTo>
                    <a:close/>
                    <a:moveTo>
                      <a:pt x="376" y="459"/>
                    </a:moveTo>
                    <a:cubicBezTo>
                      <a:pt x="367" y="453"/>
                      <a:pt x="357" y="446"/>
                      <a:pt x="348" y="440"/>
                    </a:cubicBezTo>
                    <a:cubicBezTo>
                      <a:pt x="348" y="435"/>
                      <a:pt x="348" y="430"/>
                      <a:pt x="348" y="426"/>
                    </a:cubicBezTo>
                    <a:cubicBezTo>
                      <a:pt x="358" y="433"/>
                      <a:pt x="367" y="439"/>
                      <a:pt x="376" y="446"/>
                    </a:cubicBezTo>
                    <a:cubicBezTo>
                      <a:pt x="376" y="451"/>
                      <a:pt x="376" y="455"/>
                      <a:pt x="376" y="459"/>
                    </a:cubicBezTo>
                    <a:close/>
                    <a:moveTo>
                      <a:pt x="378" y="414"/>
                    </a:moveTo>
                    <a:cubicBezTo>
                      <a:pt x="377" y="424"/>
                      <a:pt x="377" y="434"/>
                      <a:pt x="377" y="444"/>
                    </a:cubicBezTo>
                    <a:cubicBezTo>
                      <a:pt x="367" y="437"/>
                      <a:pt x="358" y="430"/>
                      <a:pt x="348" y="423"/>
                    </a:cubicBezTo>
                    <a:cubicBezTo>
                      <a:pt x="348" y="413"/>
                      <a:pt x="348" y="403"/>
                      <a:pt x="349" y="393"/>
                    </a:cubicBezTo>
                    <a:cubicBezTo>
                      <a:pt x="349" y="323"/>
                      <a:pt x="350" y="252"/>
                      <a:pt x="349" y="182"/>
                    </a:cubicBezTo>
                    <a:cubicBezTo>
                      <a:pt x="360" y="190"/>
                      <a:pt x="371" y="198"/>
                      <a:pt x="382" y="206"/>
                    </a:cubicBezTo>
                    <a:cubicBezTo>
                      <a:pt x="382" y="275"/>
                      <a:pt x="380" y="345"/>
                      <a:pt x="378" y="414"/>
                    </a:cubicBezTo>
                    <a:close/>
                    <a:moveTo>
                      <a:pt x="398" y="475"/>
                    </a:moveTo>
                    <a:cubicBezTo>
                      <a:pt x="391" y="471"/>
                      <a:pt x="385" y="466"/>
                      <a:pt x="378" y="461"/>
                    </a:cubicBezTo>
                    <a:cubicBezTo>
                      <a:pt x="378" y="457"/>
                      <a:pt x="379" y="452"/>
                      <a:pt x="379" y="448"/>
                    </a:cubicBezTo>
                    <a:cubicBezTo>
                      <a:pt x="385" y="452"/>
                      <a:pt x="392" y="457"/>
                      <a:pt x="398" y="462"/>
                    </a:cubicBezTo>
                    <a:cubicBezTo>
                      <a:pt x="398" y="466"/>
                      <a:pt x="398" y="471"/>
                      <a:pt x="398" y="475"/>
                    </a:cubicBezTo>
                    <a:close/>
                    <a:moveTo>
                      <a:pt x="398" y="459"/>
                    </a:moveTo>
                    <a:cubicBezTo>
                      <a:pt x="392" y="454"/>
                      <a:pt x="385" y="450"/>
                      <a:pt x="379" y="445"/>
                    </a:cubicBezTo>
                    <a:cubicBezTo>
                      <a:pt x="379" y="438"/>
                      <a:pt x="379" y="430"/>
                      <a:pt x="379" y="422"/>
                    </a:cubicBezTo>
                    <a:cubicBezTo>
                      <a:pt x="382" y="351"/>
                      <a:pt x="385" y="279"/>
                      <a:pt x="384" y="208"/>
                    </a:cubicBezTo>
                    <a:cubicBezTo>
                      <a:pt x="391" y="212"/>
                      <a:pt x="397" y="217"/>
                      <a:pt x="403" y="222"/>
                    </a:cubicBezTo>
                    <a:cubicBezTo>
                      <a:pt x="402" y="301"/>
                      <a:pt x="399" y="380"/>
                      <a:pt x="398" y="459"/>
                    </a:cubicBezTo>
                    <a:close/>
                    <a:moveTo>
                      <a:pt x="434" y="502"/>
                    </a:moveTo>
                    <a:cubicBezTo>
                      <a:pt x="424" y="494"/>
                      <a:pt x="413" y="486"/>
                      <a:pt x="403" y="479"/>
                    </a:cubicBezTo>
                    <a:cubicBezTo>
                      <a:pt x="403" y="474"/>
                      <a:pt x="403" y="470"/>
                      <a:pt x="403" y="465"/>
                    </a:cubicBezTo>
                    <a:cubicBezTo>
                      <a:pt x="413" y="473"/>
                      <a:pt x="424" y="480"/>
                      <a:pt x="435" y="488"/>
                    </a:cubicBezTo>
                    <a:cubicBezTo>
                      <a:pt x="435" y="493"/>
                      <a:pt x="434" y="497"/>
                      <a:pt x="434" y="502"/>
                    </a:cubicBezTo>
                    <a:close/>
                    <a:moveTo>
                      <a:pt x="436" y="460"/>
                    </a:moveTo>
                    <a:cubicBezTo>
                      <a:pt x="435" y="469"/>
                      <a:pt x="435" y="477"/>
                      <a:pt x="435" y="485"/>
                    </a:cubicBezTo>
                    <a:cubicBezTo>
                      <a:pt x="424" y="478"/>
                      <a:pt x="413" y="470"/>
                      <a:pt x="403" y="462"/>
                    </a:cubicBezTo>
                    <a:cubicBezTo>
                      <a:pt x="403" y="383"/>
                      <a:pt x="404" y="303"/>
                      <a:pt x="406" y="223"/>
                    </a:cubicBezTo>
                    <a:cubicBezTo>
                      <a:pt x="417" y="232"/>
                      <a:pt x="428" y="240"/>
                      <a:pt x="439" y="248"/>
                    </a:cubicBezTo>
                    <a:cubicBezTo>
                      <a:pt x="439" y="319"/>
                      <a:pt x="438" y="390"/>
                      <a:pt x="436" y="460"/>
                    </a:cubicBezTo>
                    <a:close/>
                    <a:moveTo>
                      <a:pt x="460" y="521"/>
                    </a:moveTo>
                    <a:cubicBezTo>
                      <a:pt x="452" y="515"/>
                      <a:pt x="444" y="509"/>
                      <a:pt x="436" y="503"/>
                    </a:cubicBezTo>
                    <a:cubicBezTo>
                      <a:pt x="437" y="499"/>
                      <a:pt x="437" y="494"/>
                      <a:pt x="437" y="489"/>
                    </a:cubicBezTo>
                    <a:cubicBezTo>
                      <a:pt x="445" y="495"/>
                      <a:pt x="453" y="501"/>
                      <a:pt x="461" y="506"/>
                    </a:cubicBezTo>
                    <a:cubicBezTo>
                      <a:pt x="460" y="511"/>
                      <a:pt x="460" y="516"/>
                      <a:pt x="460" y="521"/>
                    </a:cubicBezTo>
                    <a:close/>
                    <a:moveTo>
                      <a:pt x="461" y="476"/>
                    </a:moveTo>
                    <a:cubicBezTo>
                      <a:pt x="461" y="485"/>
                      <a:pt x="461" y="494"/>
                      <a:pt x="461" y="504"/>
                    </a:cubicBezTo>
                    <a:cubicBezTo>
                      <a:pt x="453" y="498"/>
                      <a:pt x="445" y="492"/>
                      <a:pt x="437" y="487"/>
                    </a:cubicBezTo>
                    <a:cubicBezTo>
                      <a:pt x="437" y="478"/>
                      <a:pt x="437" y="470"/>
                      <a:pt x="438" y="461"/>
                    </a:cubicBezTo>
                    <a:cubicBezTo>
                      <a:pt x="440" y="390"/>
                      <a:pt x="441" y="320"/>
                      <a:pt x="441" y="249"/>
                    </a:cubicBezTo>
                    <a:cubicBezTo>
                      <a:pt x="449" y="255"/>
                      <a:pt x="457" y="261"/>
                      <a:pt x="465" y="267"/>
                    </a:cubicBezTo>
                    <a:cubicBezTo>
                      <a:pt x="463" y="337"/>
                      <a:pt x="463" y="406"/>
                      <a:pt x="461" y="476"/>
                    </a:cubicBezTo>
                    <a:close/>
                    <a:moveTo>
                      <a:pt x="489" y="542"/>
                    </a:moveTo>
                    <a:cubicBezTo>
                      <a:pt x="480" y="536"/>
                      <a:pt x="471" y="529"/>
                      <a:pt x="462" y="522"/>
                    </a:cubicBezTo>
                    <a:cubicBezTo>
                      <a:pt x="462" y="518"/>
                      <a:pt x="462" y="513"/>
                      <a:pt x="463" y="508"/>
                    </a:cubicBezTo>
                    <a:cubicBezTo>
                      <a:pt x="472" y="514"/>
                      <a:pt x="481" y="521"/>
                      <a:pt x="490" y="527"/>
                    </a:cubicBezTo>
                    <a:cubicBezTo>
                      <a:pt x="490" y="532"/>
                      <a:pt x="489" y="537"/>
                      <a:pt x="489" y="542"/>
                    </a:cubicBezTo>
                    <a:close/>
                    <a:moveTo>
                      <a:pt x="490" y="496"/>
                    </a:moveTo>
                    <a:cubicBezTo>
                      <a:pt x="490" y="505"/>
                      <a:pt x="490" y="515"/>
                      <a:pt x="490" y="524"/>
                    </a:cubicBezTo>
                    <a:cubicBezTo>
                      <a:pt x="481" y="518"/>
                      <a:pt x="472" y="512"/>
                      <a:pt x="463" y="505"/>
                    </a:cubicBezTo>
                    <a:cubicBezTo>
                      <a:pt x="463" y="498"/>
                      <a:pt x="463" y="491"/>
                      <a:pt x="463" y="484"/>
                    </a:cubicBezTo>
                    <a:cubicBezTo>
                      <a:pt x="465" y="413"/>
                      <a:pt x="469" y="341"/>
                      <a:pt x="469" y="270"/>
                    </a:cubicBezTo>
                    <a:cubicBezTo>
                      <a:pt x="476" y="275"/>
                      <a:pt x="484" y="281"/>
                      <a:pt x="491" y="286"/>
                    </a:cubicBezTo>
                    <a:cubicBezTo>
                      <a:pt x="490" y="356"/>
                      <a:pt x="490" y="426"/>
                      <a:pt x="490" y="496"/>
                    </a:cubicBezTo>
                    <a:close/>
                    <a:moveTo>
                      <a:pt x="491" y="282"/>
                    </a:moveTo>
                    <a:cubicBezTo>
                      <a:pt x="484" y="277"/>
                      <a:pt x="476" y="271"/>
                      <a:pt x="469" y="266"/>
                    </a:cubicBezTo>
                    <a:cubicBezTo>
                      <a:pt x="469" y="263"/>
                      <a:pt x="469" y="261"/>
                      <a:pt x="469" y="259"/>
                    </a:cubicBezTo>
                    <a:cubicBezTo>
                      <a:pt x="476" y="264"/>
                      <a:pt x="484" y="269"/>
                      <a:pt x="491" y="274"/>
                    </a:cubicBezTo>
                    <a:cubicBezTo>
                      <a:pt x="491" y="277"/>
                      <a:pt x="491" y="279"/>
                      <a:pt x="491" y="282"/>
                    </a:cubicBezTo>
                    <a:close/>
                    <a:moveTo>
                      <a:pt x="492" y="544"/>
                    </a:moveTo>
                    <a:cubicBezTo>
                      <a:pt x="492" y="539"/>
                      <a:pt x="492" y="534"/>
                      <a:pt x="492" y="528"/>
                    </a:cubicBezTo>
                    <a:cubicBezTo>
                      <a:pt x="498" y="533"/>
                      <a:pt x="505" y="538"/>
                      <a:pt x="512" y="543"/>
                    </a:cubicBezTo>
                    <a:cubicBezTo>
                      <a:pt x="512" y="548"/>
                      <a:pt x="512" y="554"/>
                      <a:pt x="512" y="559"/>
                    </a:cubicBezTo>
                    <a:cubicBezTo>
                      <a:pt x="505" y="554"/>
                      <a:pt x="498" y="549"/>
                      <a:pt x="492" y="544"/>
                    </a:cubicBezTo>
                    <a:close/>
                    <a:moveTo>
                      <a:pt x="512" y="540"/>
                    </a:moveTo>
                    <a:cubicBezTo>
                      <a:pt x="505" y="535"/>
                      <a:pt x="498" y="530"/>
                      <a:pt x="492" y="526"/>
                    </a:cubicBezTo>
                    <a:cubicBezTo>
                      <a:pt x="492" y="516"/>
                      <a:pt x="492" y="506"/>
                      <a:pt x="492" y="497"/>
                    </a:cubicBezTo>
                    <a:cubicBezTo>
                      <a:pt x="492" y="427"/>
                      <a:pt x="493" y="357"/>
                      <a:pt x="493" y="288"/>
                    </a:cubicBezTo>
                    <a:cubicBezTo>
                      <a:pt x="500" y="293"/>
                      <a:pt x="506" y="297"/>
                      <a:pt x="512" y="302"/>
                    </a:cubicBezTo>
                    <a:cubicBezTo>
                      <a:pt x="512" y="381"/>
                      <a:pt x="511" y="460"/>
                      <a:pt x="512" y="540"/>
                    </a:cubicBezTo>
                    <a:close/>
                    <a:moveTo>
                      <a:pt x="512" y="298"/>
                    </a:moveTo>
                    <a:cubicBezTo>
                      <a:pt x="506" y="293"/>
                      <a:pt x="500" y="289"/>
                      <a:pt x="493" y="284"/>
                    </a:cubicBezTo>
                    <a:cubicBezTo>
                      <a:pt x="493" y="281"/>
                      <a:pt x="493" y="279"/>
                      <a:pt x="493" y="276"/>
                    </a:cubicBezTo>
                    <a:cubicBezTo>
                      <a:pt x="500" y="280"/>
                      <a:pt x="506" y="284"/>
                      <a:pt x="512" y="288"/>
                    </a:cubicBezTo>
                    <a:cubicBezTo>
                      <a:pt x="512" y="292"/>
                      <a:pt x="512" y="295"/>
                      <a:pt x="512" y="298"/>
                    </a:cubicBezTo>
                    <a:close/>
                    <a:moveTo>
                      <a:pt x="541" y="581"/>
                    </a:moveTo>
                    <a:cubicBezTo>
                      <a:pt x="533" y="575"/>
                      <a:pt x="524" y="569"/>
                      <a:pt x="516" y="563"/>
                    </a:cubicBezTo>
                    <a:cubicBezTo>
                      <a:pt x="516" y="557"/>
                      <a:pt x="516" y="551"/>
                      <a:pt x="516" y="546"/>
                    </a:cubicBezTo>
                    <a:cubicBezTo>
                      <a:pt x="524" y="551"/>
                      <a:pt x="533" y="557"/>
                      <a:pt x="541" y="563"/>
                    </a:cubicBezTo>
                    <a:cubicBezTo>
                      <a:pt x="541" y="569"/>
                      <a:pt x="541" y="575"/>
                      <a:pt x="541" y="581"/>
                    </a:cubicBezTo>
                    <a:close/>
                    <a:moveTo>
                      <a:pt x="541" y="560"/>
                    </a:moveTo>
                    <a:cubicBezTo>
                      <a:pt x="533" y="554"/>
                      <a:pt x="524" y="549"/>
                      <a:pt x="516" y="543"/>
                    </a:cubicBezTo>
                    <a:cubicBezTo>
                      <a:pt x="516" y="463"/>
                      <a:pt x="515" y="383"/>
                      <a:pt x="515" y="303"/>
                    </a:cubicBezTo>
                    <a:cubicBezTo>
                      <a:pt x="524" y="310"/>
                      <a:pt x="533" y="317"/>
                      <a:pt x="542" y="324"/>
                    </a:cubicBezTo>
                    <a:cubicBezTo>
                      <a:pt x="542" y="403"/>
                      <a:pt x="542" y="481"/>
                      <a:pt x="541" y="560"/>
                    </a:cubicBezTo>
                    <a:close/>
                    <a:moveTo>
                      <a:pt x="542" y="321"/>
                    </a:moveTo>
                    <a:cubicBezTo>
                      <a:pt x="533" y="314"/>
                      <a:pt x="524" y="307"/>
                      <a:pt x="515" y="300"/>
                    </a:cubicBezTo>
                    <a:cubicBezTo>
                      <a:pt x="515" y="297"/>
                      <a:pt x="514" y="293"/>
                      <a:pt x="514" y="290"/>
                    </a:cubicBezTo>
                    <a:cubicBezTo>
                      <a:pt x="524" y="296"/>
                      <a:pt x="533" y="302"/>
                      <a:pt x="542" y="308"/>
                    </a:cubicBezTo>
                    <a:cubicBezTo>
                      <a:pt x="542" y="313"/>
                      <a:pt x="542" y="317"/>
                      <a:pt x="542" y="321"/>
                    </a:cubicBezTo>
                    <a:close/>
                    <a:moveTo>
                      <a:pt x="568" y="601"/>
                    </a:moveTo>
                    <a:cubicBezTo>
                      <a:pt x="559" y="595"/>
                      <a:pt x="551" y="589"/>
                      <a:pt x="542" y="582"/>
                    </a:cubicBezTo>
                    <a:cubicBezTo>
                      <a:pt x="543" y="576"/>
                      <a:pt x="543" y="570"/>
                      <a:pt x="543" y="564"/>
                    </a:cubicBezTo>
                    <a:cubicBezTo>
                      <a:pt x="551" y="570"/>
                      <a:pt x="559" y="575"/>
                      <a:pt x="568" y="581"/>
                    </a:cubicBezTo>
                    <a:cubicBezTo>
                      <a:pt x="568" y="588"/>
                      <a:pt x="568" y="595"/>
                      <a:pt x="568" y="601"/>
                    </a:cubicBezTo>
                    <a:close/>
                    <a:moveTo>
                      <a:pt x="568" y="579"/>
                    </a:moveTo>
                    <a:cubicBezTo>
                      <a:pt x="559" y="573"/>
                      <a:pt x="551" y="567"/>
                      <a:pt x="543" y="561"/>
                    </a:cubicBezTo>
                    <a:cubicBezTo>
                      <a:pt x="543" y="483"/>
                      <a:pt x="544" y="404"/>
                      <a:pt x="544" y="325"/>
                    </a:cubicBezTo>
                    <a:cubicBezTo>
                      <a:pt x="552" y="332"/>
                      <a:pt x="561" y="338"/>
                      <a:pt x="569" y="344"/>
                    </a:cubicBezTo>
                    <a:cubicBezTo>
                      <a:pt x="569" y="422"/>
                      <a:pt x="568" y="501"/>
                      <a:pt x="568" y="579"/>
                    </a:cubicBezTo>
                    <a:close/>
                    <a:moveTo>
                      <a:pt x="569" y="342"/>
                    </a:moveTo>
                    <a:cubicBezTo>
                      <a:pt x="561" y="335"/>
                      <a:pt x="553" y="329"/>
                      <a:pt x="544" y="322"/>
                    </a:cubicBezTo>
                    <a:cubicBezTo>
                      <a:pt x="544" y="318"/>
                      <a:pt x="544" y="314"/>
                      <a:pt x="544" y="310"/>
                    </a:cubicBezTo>
                    <a:cubicBezTo>
                      <a:pt x="553" y="315"/>
                      <a:pt x="561" y="321"/>
                      <a:pt x="569" y="326"/>
                    </a:cubicBezTo>
                    <a:cubicBezTo>
                      <a:pt x="569" y="331"/>
                      <a:pt x="569" y="336"/>
                      <a:pt x="569" y="342"/>
                    </a:cubicBezTo>
                    <a:close/>
                    <a:moveTo>
                      <a:pt x="570" y="323"/>
                    </a:moveTo>
                    <a:cubicBezTo>
                      <a:pt x="561" y="317"/>
                      <a:pt x="553" y="311"/>
                      <a:pt x="544" y="306"/>
                    </a:cubicBezTo>
                    <a:cubicBezTo>
                      <a:pt x="544" y="298"/>
                      <a:pt x="544" y="290"/>
                      <a:pt x="544" y="282"/>
                    </a:cubicBezTo>
                    <a:cubicBezTo>
                      <a:pt x="544" y="281"/>
                      <a:pt x="542" y="280"/>
                      <a:pt x="542" y="281"/>
                    </a:cubicBezTo>
                    <a:cubicBezTo>
                      <a:pt x="542" y="289"/>
                      <a:pt x="542" y="297"/>
                      <a:pt x="542" y="304"/>
                    </a:cubicBezTo>
                    <a:cubicBezTo>
                      <a:pt x="533" y="298"/>
                      <a:pt x="524" y="291"/>
                      <a:pt x="514" y="285"/>
                    </a:cubicBezTo>
                    <a:cubicBezTo>
                      <a:pt x="514" y="278"/>
                      <a:pt x="514" y="270"/>
                      <a:pt x="514" y="263"/>
                    </a:cubicBezTo>
                    <a:cubicBezTo>
                      <a:pt x="514" y="262"/>
                      <a:pt x="513" y="261"/>
                      <a:pt x="512" y="263"/>
                    </a:cubicBezTo>
                    <a:cubicBezTo>
                      <a:pt x="512" y="270"/>
                      <a:pt x="512" y="277"/>
                      <a:pt x="512" y="284"/>
                    </a:cubicBezTo>
                    <a:cubicBezTo>
                      <a:pt x="506" y="279"/>
                      <a:pt x="500" y="275"/>
                      <a:pt x="493" y="271"/>
                    </a:cubicBezTo>
                    <a:cubicBezTo>
                      <a:pt x="494" y="261"/>
                      <a:pt x="494" y="252"/>
                      <a:pt x="493" y="242"/>
                    </a:cubicBezTo>
                    <a:cubicBezTo>
                      <a:pt x="493" y="241"/>
                      <a:pt x="492" y="241"/>
                      <a:pt x="492" y="242"/>
                    </a:cubicBezTo>
                    <a:cubicBezTo>
                      <a:pt x="492" y="251"/>
                      <a:pt x="491" y="260"/>
                      <a:pt x="491" y="269"/>
                    </a:cubicBezTo>
                    <a:cubicBezTo>
                      <a:pt x="484" y="264"/>
                      <a:pt x="476" y="259"/>
                      <a:pt x="469" y="253"/>
                    </a:cubicBezTo>
                    <a:cubicBezTo>
                      <a:pt x="469" y="243"/>
                      <a:pt x="468" y="232"/>
                      <a:pt x="468" y="221"/>
                    </a:cubicBezTo>
                    <a:cubicBezTo>
                      <a:pt x="502" y="246"/>
                      <a:pt x="536" y="271"/>
                      <a:pt x="570" y="295"/>
                    </a:cubicBezTo>
                    <a:cubicBezTo>
                      <a:pt x="570" y="305"/>
                      <a:pt x="570" y="314"/>
                      <a:pt x="570" y="3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2" name="íślíḋè-Freeform 742">
                <a:extLst>
                  <a:ext uri="{FF2B5EF4-FFF2-40B4-BE49-F238E27FC236}">
                    <a16:creationId xmlns:a16="http://schemas.microsoft.com/office/drawing/2014/main" id="{423F3F3E-17D4-413C-987A-127A80C1271D}"/>
                  </a:ext>
                </a:extLst>
              </p:cNvPr>
              <p:cNvSpPr>
                <a:spLocks/>
              </p:cNvSpPr>
              <p:nvPr/>
            </p:nvSpPr>
            <p:spPr bwMode="auto">
              <a:xfrm>
                <a:off x="4993" y="1831"/>
                <a:ext cx="217" cy="110"/>
              </a:xfrm>
              <a:custGeom>
                <a:avLst/>
                <a:gdLst>
                  <a:gd name="T0" fmla="*/ 196 w 197"/>
                  <a:gd name="T1" fmla="*/ 53 h 100"/>
                  <a:gd name="T2" fmla="*/ 169 w 197"/>
                  <a:gd name="T3" fmla="*/ 59 h 100"/>
                  <a:gd name="T4" fmla="*/ 171 w 197"/>
                  <a:gd name="T5" fmla="*/ 6 h 100"/>
                  <a:gd name="T6" fmla="*/ 187 w 197"/>
                  <a:gd name="T7" fmla="*/ 2 h 100"/>
                  <a:gd name="T8" fmla="*/ 187 w 197"/>
                  <a:gd name="T9" fmla="*/ 0 h 100"/>
                  <a:gd name="T10" fmla="*/ 171 w 197"/>
                  <a:gd name="T11" fmla="*/ 5 h 100"/>
                  <a:gd name="T12" fmla="*/ 170 w 197"/>
                  <a:gd name="T13" fmla="*/ 5 h 100"/>
                  <a:gd name="T14" fmla="*/ 3 w 197"/>
                  <a:gd name="T15" fmla="*/ 53 h 100"/>
                  <a:gd name="T16" fmla="*/ 3 w 197"/>
                  <a:gd name="T17" fmla="*/ 54 h 100"/>
                  <a:gd name="T18" fmla="*/ 170 w 197"/>
                  <a:gd name="T19" fmla="*/ 7 h 100"/>
                  <a:gd name="T20" fmla="*/ 168 w 197"/>
                  <a:gd name="T21" fmla="*/ 59 h 100"/>
                  <a:gd name="T22" fmla="*/ 0 w 197"/>
                  <a:gd name="T23" fmla="*/ 100 h 100"/>
                  <a:gd name="T24" fmla="*/ 1 w 197"/>
                  <a:gd name="T25" fmla="*/ 100 h 100"/>
                  <a:gd name="T26" fmla="*/ 196 w 197"/>
                  <a:gd name="T27" fmla="*/ 55 h 100"/>
                  <a:gd name="T28" fmla="*/ 196 w 197"/>
                  <a:gd name="T29" fmla="*/ 5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100">
                    <a:moveTo>
                      <a:pt x="196" y="53"/>
                    </a:moveTo>
                    <a:cubicBezTo>
                      <a:pt x="187" y="55"/>
                      <a:pt x="178" y="57"/>
                      <a:pt x="169" y="59"/>
                    </a:cubicBezTo>
                    <a:cubicBezTo>
                      <a:pt x="171" y="42"/>
                      <a:pt x="172" y="24"/>
                      <a:pt x="171" y="6"/>
                    </a:cubicBezTo>
                    <a:cubicBezTo>
                      <a:pt x="176" y="5"/>
                      <a:pt x="182" y="3"/>
                      <a:pt x="187" y="2"/>
                    </a:cubicBezTo>
                    <a:cubicBezTo>
                      <a:pt x="188" y="1"/>
                      <a:pt x="187" y="0"/>
                      <a:pt x="187" y="0"/>
                    </a:cubicBezTo>
                    <a:cubicBezTo>
                      <a:pt x="181" y="2"/>
                      <a:pt x="176" y="4"/>
                      <a:pt x="171" y="5"/>
                    </a:cubicBezTo>
                    <a:cubicBezTo>
                      <a:pt x="171" y="5"/>
                      <a:pt x="170" y="5"/>
                      <a:pt x="170" y="5"/>
                    </a:cubicBezTo>
                    <a:cubicBezTo>
                      <a:pt x="115" y="22"/>
                      <a:pt x="58" y="37"/>
                      <a:pt x="3" y="53"/>
                    </a:cubicBezTo>
                    <a:cubicBezTo>
                      <a:pt x="2" y="53"/>
                      <a:pt x="2" y="55"/>
                      <a:pt x="3" y="54"/>
                    </a:cubicBezTo>
                    <a:cubicBezTo>
                      <a:pt x="59" y="38"/>
                      <a:pt x="115" y="23"/>
                      <a:pt x="170" y="7"/>
                    </a:cubicBezTo>
                    <a:cubicBezTo>
                      <a:pt x="169" y="24"/>
                      <a:pt x="170" y="42"/>
                      <a:pt x="168" y="59"/>
                    </a:cubicBezTo>
                    <a:cubicBezTo>
                      <a:pt x="112" y="72"/>
                      <a:pt x="56" y="85"/>
                      <a:pt x="0" y="100"/>
                    </a:cubicBezTo>
                    <a:cubicBezTo>
                      <a:pt x="0" y="100"/>
                      <a:pt x="0" y="100"/>
                      <a:pt x="1" y="100"/>
                    </a:cubicBezTo>
                    <a:cubicBezTo>
                      <a:pt x="66" y="88"/>
                      <a:pt x="132" y="72"/>
                      <a:pt x="196" y="55"/>
                    </a:cubicBezTo>
                    <a:cubicBezTo>
                      <a:pt x="197" y="54"/>
                      <a:pt x="197" y="53"/>
                      <a:pt x="196"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3" name="íślíḋè-Freeform 743">
                <a:extLst>
                  <a:ext uri="{FF2B5EF4-FFF2-40B4-BE49-F238E27FC236}">
                    <a16:creationId xmlns:a16="http://schemas.microsoft.com/office/drawing/2014/main" id="{6EAD69CA-5DF5-4A73-B0F9-2D9357D01F3A}"/>
                  </a:ext>
                </a:extLst>
              </p:cNvPr>
              <p:cNvSpPr>
                <a:spLocks/>
              </p:cNvSpPr>
              <p:nvPr/>
            </p:nvSpPr>
            <p:spPr bwMode="auto">
              <a:xfrm>
                <a:off x="4988" y="1911"/>
                <a:ext cx="222" cy="53"/>
              </a:xfrm>
              <a:custGeom>
                <a:avLst/>
                <a:gdLst>
                  <a:gd name="T0" fmla="*/ 200 w 201"/>
                  <a:gd name="T1" fmla="*/ 1 h 48"/>
                  <a:gd name="T2" fmla="*/ 0 w 201"/>
                  <a:gd name="T3" fmla="*/ 47 h 48"/>
                  <a:gd name="T4" fmla="*/ 0 w 201"/>
                  <a:gd name="T5" fmla="*/ 48 h 48"/>
                  <a:gd name="T6" fmla="*/ 200 w 201"/>
                  <a:gd name="T7" fmla="*/ 2 h 48"/>
                  <a:gd name="T8" fmla="*/ 200 w 201"/>
                  <a:gd name="T9" fmla="*/ 1 h 48"/>
                </a:gdLst>
                <a:ahLst/>
                <a:cxnLst>
                  <a:cxn ang="0">
                    <a:pos x="T0" y="T1"/>
                  </a:cxn>
                  <a:cxn ang="0">
                    <a:pos x="T2" y="T3"/>
                  </a:cxn>
                  <a:cxn ang="0">
                    <a:pos x="T4" y="T5"/>
                  </a:cxn>
                  <a:cxn ang="0">
                    <a:pos x="T6" y="T7"/>
                  </a:cxn>
                  <a:cxn ang="0">
                    <a:pos x="T8" y="T9"/>
                  </a:cxn>
                </a:cxnLst>
                <a:rect l="0" t="0" r="r" b="b"/>
                <a:pathLst>
                  <a:path w="201" h="48">
                    <a:moveTo>
                      <a:pt x="200" y="1"/>
                    </a:moveTo>
                    <a:cubicBezTo>
                      <a:pt x="133" y="13"/>
                      <a:pt x="64" y="27"/>
                      <a:pt x="0" y="47"/>
                    </a:cubicBezTo>
                    <a:cubicBezTo>
                      <a:pt x="0" y="47"/>
                      <a:pt x="0" y="48"/>
                      <a:pt x="0" y="48"/>
                    </a:cubicBezTo>
                    <a:cubicBezTo>
                      <a:pt x="67" y="36"/>
                      <a:pt x="134" y="18"/>
                      <a:pt x="200" y="2"/>
                    </a:cubicBezTo>
                    <a:cubicBezTo>
                      <a:pt x="201" y="2"/>
                      <a:pt x="201" y="0"/>
                      <a:pt x="20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4" name="íślíḋè-Freeform 744">
                <a:extLst>
                  <a:ext uri="{FF2B5EF4-FFF2-40B4-BE49-F238E27FC236}">
                    <a16:creationId xmlns:a16="http://schemas.microsoft.com/office/drawing/2014/main" id="{06F820D4-CA70-4E58-8851-E4FD192C7FD0}"/>
                  </a:ext>
                </a:extLst>
              </p:cNvPr>
              <p:cNvSpPr>
                <a:spLocks/>
              </p:cNvSpPr>
              <p:nvPr/>
            </p:nvSpPr>
            <p:spPr bwMode="auto">
              <a:xfrm>
                <a:off x="4982" y="1936"/>
                <a:ext cx="221" cy="49"/>
              </a:xfrm>
              <a:custGeom>
                <a:avLst/>
                <a:gdLst>
                  <a:gd name="T0" fmla="*/ 199 w 201"/>
                  <a:gd name="T1" fmla="*/ 1 h 44"/>
                  <a:gd name="T2" fmla="*/ 1 w 201"/>
                  <a:gd name="T3" fmla="*/ 42 h 44"/>
                  <a:gd name="T4" fmla="*/ 2 w 201"/>
                  <a:gd name="T5" fmla="*/ 44 h 44"/>
                  <a:gd name="T6" fmla="*/ 199 w 201"/>
                  <a:gd name="T7" fmla="*/ 2 h 44"/>
                  <a:gd name="T8" fmla="*/ 199 w 201"/>
                  <a:gd name="T9" fmla="*/ 1 h 44"/>
                </a:gdLst>
                <a:ahLst/>
                <a:cxnLst>
                  <a:cxn ang="0">
                    <a:pos x="T0" y="T1"/>
                  </a:cxn>
                  <a:cxn ang="0">
                    <a:pos x="T2" y="T3"/>
                  </a:cxn>
                  <a:cxn ang="0">
                    <a:pos x="T4" y="T5"/>
                  </a:cxn>
                  <a:cxn ang="0">
                    <a:pos x="T6" y="T7"/>
                  </a:cxn>
                  <a:cxn ang="0">
                    <a:pos x="T8" y="T9"/>
                  </a:cxn>
                </a:cxnLst>
                <a:rect l="0" t="0" r="r" b="b"/>
                <a:pathLst>
                  <a:path w="201" h="44">
                    <a:moveTo>
                      <a:pt x="199" y="1"/>
                    </a:moveTo>
                    <a:cubicBezTo>
                      <a:pt x="133" y="14"/>
                      <a:pt x="67" y="28"/>
                      <a:pt x="1" y="42"/>
                    </a:cubicBezTo>
                    <a:cubicBezTo>
                      <a:pt x="0" y="42"/>
                      <a:pt x="1" y="44"/>
                      <a:pt x="2" y="44"/>
                    </a:cubicBezTo>
                    <a:cubicBezTo>
                      <a:pt x="68" y="30"/>
                      <a:pt x="135" y="20"/>
                      <a:pt x="199" y="2"/>
                    </a:cubicBezTo>
                    <a:cubicBezTo>
                      <a:pt x="201" y="2"/>
                      <a:pt x="200" y="0"/>
                      <a:pt x="19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5" name="íślíḋè-Freeform 745">
                <a:extLst>
                  <a:ext uri="{FF2B5EF4-FFF2-40B4-BE49-F238E27FC236}">
                    <a16:creationId xmlns:a16="http://schemas.microsoft.com/office/drawing/2014/main" id="{76A75801-5037-4918-BA45-00F29949B607}"/>
                  </a:ext>
                </a:extLst>
              </p:cNvPr>
              <p:cNvSpPr>
                <a:spLocks/>
              </p:cNvSpPr>
              <p:nvPr/>
            </p:nvSpPr>
            <p:spPr bwMode="auto">
              <a:xfrm>
                <a:off x="4993" y="1962"/>
                <a:ext cx="205" cy="39"/>
              </a:xfrm>
              <a:custGeom>
                <a:avLst/>
                <a:gdLst>
                  <a:gd name="T0" fmla="*/ 184 w 186"/>
                  <a:gd name="T1" fmla="*/ 1 h 36"/>
                  <a:gd name="T2" fmla="*/ 94 w 186"/>
                  <a:gd name="T3" fmla="*/ 17 h 36"/>
                  <a:gd name="T4" fmla="*/ 0 w 186"/>
                  <a:gd name="T5" fmla="*/ 36 h 36"/>
                  <a:gd name="T6" fmla="*/ 1 w 186"/>
                  <a:gd name="T7" fmla="*/ 36 h 36"/>
                  <a:gd name="T8" fmla="*/ 88 w 186"/>
                  <a:gd name="T9" fmla="*/ 21 h 36"/>
                  <a:gd name="T10" fmla="*/ 185 w 186"/>
                  <a:gd name="T11" fmla="*/ 2 h 36"/>
                  <a:gd name="T12" fmla="*/ 184 w 186"/>
                  <a:gd name="T13" fmla="*/ 1 h 36"/>
                </a:gdLst>
                <a:ahLst/>
                <a:cxnLst>
                  <a:cxn ang="0">
                    <a:pos x="T0" y="T1"/>
                  </a:cxn>
                  <a:cxn ang="0">
                    <a:pos x="T2" y="T3"/>
                  </a:cxn>
                  <a:cxn ang="0">
                    <a:pos x="T4" y="T5"/>
                  </a:cxn>
                  <a:cxn ang="0">
                    <a:pos x="T6" y="T7"/>
                  </a:cxn>
                  <a:cxn ang="0">
                    <a:pos x="T8" y="T9"/>
                  </a:cxn>
                  <a:cxn ang="0">
                    <a:pos x="T10" y="T11"/>
                  </a:cxn>
                  <a:cxn ang="0">
                    <a:pos x="T12" y="T13"/>
                  </a:cxn>
                </a:cxnLst>
                <a:rect l="0" t="0" r="r" b="b"/>
                <a:pathLst>
                  <a:path w="186" h="36">
                    <a:moveTo>
                      <a:pt x="184" y="1"/>
                    </a:moveTo>
                    <a:cubicBezTo>
                      <a:pt x="154" y="5"/>
                      <a:pt x="124" y="11"/>
                      <a:pt x="94" y="17"/>
                    </a:cubicBezTo>
                    <a:cubicBezTo>
                      <a:pt x="63" y="23"/>
                      <a:pt x="31" y="27"/>
                      <a:pt x="0" y="36"/>
                    </a:cubicBezTo>
                    <a:cubicBezTo>
                      <a:pt x="0" y="36"/>
                      <a:pt x="0" y="36"/>
                      <a:pt x="1" y="36"/>
                    </a:cubicBezTo>
                    <a:cubicBezTo>
                      <a:pt x="30" y="33"/>
                      <a:pt x="59" y="26"/>
                      <a:pt x="88" y="21"/>
                    </a:cubicBezTo>
                    <a:cubicBezTo>
                      <a:pt x="120" y="15"/>
                      <a:pt x="153" y="9"/>
                      <a:pt x="185" y="2"/>
                    </a:cubicBezTo>
                    <a:cubicBezTo>
                      <a:pt x="186" y="2"/>
                      <a:pt x="185" y="0"/>
                      <a:pt x="18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6" name="íślíḋè-Freeform 746">
                <a:extLst>
                  <a:ext uri="{FF2B5EF4-FFF2-40B4-BE49-F238E27FC236}">
                    <a16:creationId xmlns:a16="http://schemas.microsoft.com/office/drawing/2014/main" id="{17F98BFC-7A6E-41D9-9F5D-635A7A6426D5}"/>
                  </a:ext>
                </a:extLst>
              </p:cNvPr>
              <p:cNvSpPr>
                <a:spLocks/>
              </p:cNvSpPr>
              <p:nvPr/>
            </p:nvSpPr>
            <p:spPr bwMode="auto">
              <a:xfrm>
                <a:off x="4989" y="1981"/>
                <a:ext cx="209" cy="39"/>
              </a:xfrm>
              <a:custGeom>
                <a:avLst/>
                <a:gdLst>
                  <a:gd name="T0" fmla="*/ 187 w 189"/>
                  <a:gd name="T1" fmla="*/ 1 h 35"/>
                  <a:gd name="T2" fmla="*/ 1 w 189"/>
                  <a:gd name="T3" fmla="*/ 33 h 35"/>
                  <a:gd name="T4" fmla="*/ 1 w 189"/>
                  <a:gd name="T5" fmla="*/ 35 h 35"/>
                  <a:gd name="T6" fmla="*/ 188 w 189"/>
                  <a:gd name="T7" fmla="*/ 3 h 35"/>
                  <a:gd name="T8" fmla="*/ 187 w 189"/>
                  <a:gd name="T9" fmla="*/ 1 h 35"/>
                </a:gdLst>
                <a:ahLst/>
                <a:cxnLst>
                  <a:cxn ang="0">
                    <a:pos x="T0" y="T1"/>
                  </a:cxn>
                  <a:cxn ang="0">
                    <a:pos x="T2" y="T3"/>
                  </a:cxn>
                  <a:cxn ang="0">
                    <a:pos x="T4" y="T5"/>
                  </a:cxn>
                  <a:cxn ang="0">
                    <a:pos x="T6" y="T7"/>
                  </a:cxn>
                  <a:cxn ang="0">
                    <a:pos x="T8" y="T9"/>
                  </a:cxn>
                </a:cxnLst>
                <a:rect l="0" t="0" r="r" b="b"/>
                <a:pathLst>
                  <a:path w="189" h="35">
                    <a:moveTo>
                      <a:pt x="187" y="1"/>
                    </a:moveTo>
                    <a:cubicBezTo>
                      <a:pt x="125" y="14"/>
                      <a:pt x="64" y="26"/>
                      <a:pt x="1" y="33"/>
                    </a:cubicBezTo>
                    <a:cubicBezTo>
                      <a:pt x="0" y="33"/>
                      <a:pt x="0" y="35"/>
                      <a:pt x="1" y="35"/>
                    </a:cubicBezTo>
                    <a:cubicBezTo>
                      <a:pt x="64" y="28"/>
                      <a:pt x="126" y="17"/>
                      <a:pt x="188" y="3"/>
                    </a:cubicBezTo>
                    <a:cubicBezTo>
                      <a:pt x="189" y="3"/>
                      <a:pt x="188" y="0"/>
                      <a:pt x="18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7" name="íślíḋè-Freeform 747">
                <a:extLst>
                  <a:ext uri="{FF2B5EF4-FFF2-40B4-BE49-F238E27FC236}">
                    <a16:creationId xmlns:a16="http://schemas.microsoft.com/office/drawing/2014/main" id="{5323F0A3-F1A2-4EB7-BEAB-BB0234788951}"/>
                  </a:ext>
                </a:extLst>
              </p:cNvPr>
              <p:cNvSpPr>
                <a:spLocks/>
              </p:cNvSpPr>
              <p:nvPr/>
            </p:nvSpPr>
            <p:spPr bwMode="auto">
              <a:xfrm>
                <a:off x="4984" y="2007"/>
                <a:ext cx="211" cy="44"/>
              </a:xfrm>
              <a:custGeom>
                <a:avLst/>
                <a:gdLst>
                  <a:gd name="T0" fmla="*/ 190 w 192"/>
                  <a:gd name="T1" fmla="*/ 1 h 40"/>
                  <a:gd name="T2" fmla="*/ 1 w 192"/>
                  <a:gd name="T3" fmla="*/ 38 h 40"/>
                  <a:gd name="T4" fmla="*/ 2 w 192"/>
                  <a:gd name="T5" fmla="*/ 40 h 40"/>
                  <a:gd name="T6" fmla="*/ 190 w 192"/>
                  <a:gd name="T7" fmla="*/ 3 h 40"/>
                  <a:gd name="T8" fmla="*/ 190 w 192"/>
                  <a:gd name="T9" fmla="*/ 1 h 40"/>
                </a:gdLst>
                <a:ahLst/>
                <a:cxnLst>
                  <a:cxn ang="0">
                    <a:pos x="T0" y="T1"/>
                  </a:cxn>
                  <a:cxn ang="0">
                    <a:pos x="T2" y="T3"/>
                  </a:cxn>
                  <a:cxn ang="0">
                    <a:pos x="T4" y="T5"/>
                  </a:cxn>
                  <a:cxn ang="0">
                    <a:pos x="T6" y="T7"/>
                  </a:cxn>
                  <a:cxn ang="0">
                    <a:pos x="T8" y="T9"/>
                  </a:cxn>
                </a:cxnLst>
                <a:rect l="0" t="0" r="r" b="b"/>
                <a:pathLst>
                  <a:path w="192" h="40">
                    <a:moveTo>
                      <a:pt x="190" y="1"/>
                    </a:moveTo>
                    <a:cubicBezTo>
                      <a:pt x="126" y="10"/>
                      <a:pt x="63" y="22"/>
                      <a:pt x="1" y="38"/>
                    </a:cubicBezTo>
                    <a:cubicBezTo>
                      <a:pt x="0" y="38"/>
                      <a:pt x="1" y="40"/>
                      <a:pt x="2" y="40"/>
                    </a:cubicBezTo>
                    <a:cubicBezTo>
                      <a:pt x="64" y="24"/>
                      <a:pt x="127" y="13"/>
                      <a:pt x="190" y="3"/>
                    </a:cubicBezTo>
                    <a:cubicBezTo>
                      <a:pt x="192" y="3"/>
                      <a:pt x="191" y="0"/>
                      <a:pt x="19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8" name="is1ide-Freeform 748">
                <a:extLst>
                  <a:ext uri="{FF2B5EF4-FFF2-40B4-BE49-F238E27FC236}">
                    <a16:creationId xmlns:a16="http://schemas.microsoft.com/office/drawing/2014/main" id="{C885EA4B-7743-4F5B-BF9F-1D4E3134FFC2}"/>
                  </a:ext>
                </a:extLst>
              </p:cNvPr>
              <p:cNvSpPr>
                <a:spLocks/>
              </p:cNvSpPr>
              <p:nvPr/>
            </p:nvSpPr>
            <p:spPr bwMode="auto">
              <a:xfrm>
                <a:off x="4993" y="2013"/>
                <a:ext cx="207" cy="142"/>
              </a:xfrm>
              <a:custGeom>
                <a:avLst/>
                <a:gdLst>
                  <a:gd name="T0" fmla="*/ 187 w 188"/>
                  <a:gd name="T1" fmla="*/ 108 h 129"/>
                  <a:gd name="T2" fmla="*/ 171 w 188"/>
                  <a:gd name="T3" fmla="*/ 110 h 129"/>
                  <a:gd name="T4" fmla="*/ 169 w 188"/>
                  <a:gd name="T5" fmla="*/ 1 h 129"/>
                  <a:gd name="T6" fmla="*/ 168 w 188"/>
                  <a:gd name="T7" fmla="*/ 0 h 129"/>
                  <a:gd name="T8" fmla="*/ 170 w 188"/>
                  <a:gd name="T9" fmla="*/ 110 h 129"/>
                  <a:gd name="T10" fmla="*/ 92 w 188"/>
                  <a:gd name="T11" fmla="*/ 119 h 129"/>
                  <a:gd name="T12" fmla="*/ 0 w 188"/>
                  <a:gd name="T13" fmla="*/ 127 h 129"/>
                  <a:gd name="T14" fmla="*/ 1 w 188"/>
                  <a:gd name="T15" fmla="*/ 127 h 129"/>
                  <a:gd name="T16" fmla="*/ 92 w 188"/>
                  <a:gd name="T17" fmla="*/ 122 h 129"/>
                  <a:gd name="T18" fmla="*/ 170 w 188"/>
                  <a:gd name="T19" fmla="*/ 112 h 129"/>
                  <a:gd name="T20" fmla="*/ 170 w 188"/>
                  <a:gd name="T21" fmla="*/ 113 h 129"/>
                  <a:gd name="T22" fmla="*/ 171 w 188"/>
                  <a:gd name="T23" fmla="*/ 113 h 129"/>
                  <a:gd name="T24" fmla="*/ 171 w 188"/>
                  <a:gd name="T25" fmla="*/ 112 h 129"/>
                  <a:gd name="T26" fmla="*/ 187 w 188"/>
                  <a:gd name="T27" fmla="*/ 109 h 129"/>
                  <a:gd name="T28" fmla="*/ 187 w 188"/>
                  <a:gd name="T29" fmla="*/ 10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29">
                    <a:moveTo>
                      <a:pt x="187" y="108"/>
                    </a:moveTo>
                    <a:cubicBezTo>
                      <a:pt x="181" y="108"/>
                      <a:pt x="176" y="109"/>
                      <a:pt x="171" y="110"/>
                    </a:cubicBezTo>
                    <a:cubicBezTo>
                      <a:pt x="170" y="73"/>
                      <a:pt x="170" y="37"/>
                      <a:pt x="169" y="1"/>
                    </a:cubicBezTo>
                    <a:cubicBezTo>
                      <a:pt x="169" y="0"/>
                      <a:pt x="168" y="0"/>
                      <a:pt x="168" y="0"/>
                    </a:cubicBezTo>
                    <a:cubicBezTo>
                      <a:pt x="167" y="37"/>
                      <a:pt x="167" y="73"/>
                      <a:pt x="170" y="110"/>
                    </a:cubicBezTo>
                    <a:cubicBezTo>
                      <a:pt x="144" y="113"/>
                      <a:pt x="118" y="116"/>
                      <a:pt x="92" y="119"/>
                    </a:cubicBezTo>
                    <a:cubicBezTo>
                      <a:pt x="61" y="122"/>
                      <a:pt x="31" y="122"/>
                      <a:pt x="0" y="127"/>
                    </a:cubicBezTo>
                    <a:cubicBezTo>
                      <a:pt x="0" y="127"/>
                      <a:pt x="0" y="127"/>
                      <a:pt x="1" y="127"/>
                    </a:cubicBezTo>
                    <a:cubicBezTo>
                      <a:pt x="31" y="129"/>
                      <a:pt x="62" y="124"/>
                      <a:pt x="92" y="122"/>
                    </a:cubicBezTo>
                    <a:cubicBezTo>
                      <a:pt x="118" y="119"/>
                      <a:pt x="144" y="116"/>
                      <a:pt x="170" y="112"/>
                    </a:cubicBezTo>
                    <a:cubicBezTo>
                      <a:pt x="170" y="113"/>
                      <a:pt x="170" y="113"/>
                      <a:pt x="170" y="113"/>
                    </a:cubicBezTo>
                    <a:cubicBezTo>
                      <a:pt x="171" y="113"/>
                      <a:pt x="171" y="113"/>
                      <a:pt x="171" y="113"/>
                    </a:cubicBezTo>
                    <a:cubicBezTo>
                      <a:pt x="171" y="113"/>
                      <a:pt x="171" y="113"/>
                      <a:pt x="171" y="112"/>
                    </a:cubicBezTo>
                    <a:cubicBezTo>
                      <a:pt x="176" y="111"/>
                      <a:pt x="182" y="110"/>
                      <a:pt x="187" y="109"/>
                    </a:cubicBezTo>
                    <a:cubicBezTo>
                      <a:pt x="188" y="109"/>
                      <a:pt x="188" y="108"/>
                      <a:pt x="187" y="10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9" name="is1ide-Freeform 749">
                <a:extLst>
                  <a:ext uri="{FF2B5EF4-FFF2-40B4-BE49-F238E27FC236}">
                    <a16:creationId xmlns:a16="http://schemas.microsoft.com/office/drawing/2014/main" id="{881B1EB1-A350-4295-9EBB-71447E388110}"/>
                  </a:ext>
                </a:extLst>
              </p:cNvPr>
              <p:cNvSpPr>
                <a:spLocks/>
              </p:cNvSpPr>
              <p:nvPr/>
            </p:nvSpPr>
            <p:spPr bwMode="auto">
              <a:xfrm>
                <a:off x="4991" y="2152"/>
                <a:ext cx="201" cy="27"/>
              </a:xfrm>
              <a:custGeom>
                <a:avLst/>
                <a:gdLst>
                  <a:gd name="T0" fmla="*/ 181 w 182"/>
                  <a:gd name="T1" fmla="*/ 0 h 25"/>
                  <a:gd name="T2" fmla="*/ 1 w 182"/>
                  <a:gd name="T3" fmla="*/ 23 h 25"/>
                  <a:gd name="T4" fmla="*/ 2 w 182"/>
                  <a:gd name="T5" fmla="*/ 25 h 25"/>
                  <a:gd name="T6" fmla="*/ 181 w 182"/>
                  <a:gd name="T7" fmla="*/ 2 h 25"/>
                  <a:gd name="T8" fmla="*/ 181 w 182"/>
                  <a:gd name="T9" fmla="*/ 0 h 25"/>
                </a:gdLst>
                <a:ahLst/>
                <a:cxnLst>
                  <a:cxn ang="0">
                    <a:pos x="T0" y="T1"/>
                  </a:cxn>
                  <a:cxn ang="0">
                    <a:pos x="T2" y="T3"/>
                  </a:cxn>
                  <a:cxn ang="0">
                    <a:pos x="T4" y="T5"/>
                  </a:cxn>
                  <a:cxn ang="0">
                    <a:pos x="T6" y="T7"/>
                  </a:cxn>
                  <a:cxn ang="0">
                    <a:pos x="T8" y="T9"/>
                  </a:cxn>
                </a:cxnLst>
                <a:rect l="0" t="0" r="r" b="b"/>
                <a:pathLst>
                  <a:path w="182" h="25">
                    <a:moveTo>
                      <a:pt x="181" y="0"/>
                    </a:moveTo>
                    <a:cubicBezTo>
                      <a:pt x="121" y="6"/>
                      <a:pt x="61" y="16"/>
                      <a:pt x="1" y="23"/>
                    </a:cubicBezTo>
                    <a:cubicBezTo>
                      <a:pt x="0" y="23"/>
                      <a:pt x="1" y="25"/>
                      <a:pt x="2" y="25"/>
                    </a:cubicBezTo>
                    <a:cubicBezTo>
                      <a:pt x="62" y="18"/>
                      <a:pt x="121" y="10"/>
                      <a:pt x="181" y="2"/>
                    </a:cubicBezTo>
                    <a:cubicBezTo>
                      <a:pt x="182" y="2"/>
                      <a:pt x="182" y="0"/>
                      <a:pt x="18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0" name="is1ide-Freeform 750">
                <a:extLst>
                  <a:ext uri="{FF2B5EF4-FFF2-40B4-BE49-F238E27FC236}">
                    <a16:creationId xmlns:a16="http://schemas.microsoft.com/office/drawing/2014/main" id="{2FE17F50-A6F7-426C-A24F-EDAE3FBCFBBD}"/>
                  </a:ext>
                </a:extLst>
              </p:cNvPr>
              <p:cNvSpPr>
                <a:spLocks/>
              </p:cNvSpPr>
              <p:nvPr/>
            </p:nvSpPr>
            <p:spPr bwMode="auto">
              <a:xfrm>
                <a:off x="4988" y="2175"/>
                <a:ext cx="217" cy="24"/>
              </a:xfrm>
              <a:custGeom>
                <a:avLst/>
                <a:gdLst>
                  <a:gd name="T0" fmla="*/ 195 w 197"/>
                  <a:gd name="T1" fmla="*/ 0 h 22"/>
                  <a:gd name="T2" fmla="*/ 0 w 197"/>
                  <a:gd name="T3" fmla="*/ 21 h 22"/>
                  <a:gd name="T4" fmla="*/ 0 w 197"/>
                  <a:gd name="T5" fmla="*/ 22 h 22"/>
                  <a:gd name="T6" fmla="*/ 196 w 197"/>
                  <a:gd name="T7" fmla="*/ 1 h 22"/>
                  <a:gd name="T8" fmla="*/ 195 w 197"/>
                  <a:gd name="T9" fmla="*/ 0 h 22"/>
                </a:gdLst>
                <a:ahLst/>
                <a:cxnLst>
                  <a:cxn ang="0">
                    <a:pos x="T0" y="T1"/>
                  </a:cxn>
                  <a:cxn ang="0">
                    <a:pos x="T2" y="T3"/>
                  </a:cxn>
                  <a:cxn ang="0">
                    <a:pos x="T4" y="T5"/>
                  </a:cxn>
                  <a:cxn ang="0">
                    <a:pos x="T6" y="T7"/>
                  </a:cxn>
                  <a:cxn ang="0">
                    <a:pos x="T8" y="T9"/>
                  </a:cxn>
                </a:cxnLst>
                <a:rect l="0" t="0" r="r" b="b"/>
                <a:pathLst>
                  <a:path w="197" h="22">
                    <a:moveTo>
                      <a:pt x="195" y="0"/>
                    </a:moveTo>
                    <a:cubicBezTo>
                      <a:pt x="131" y="3"/>
                      <a:pt x="63" y="9"/>
                      <a:pt x="0" y="21"/>
                    </a:cubicBezTo>
                    <a:cubicBezTo>
                      <a:pt x="0" y="21"/>
                      <a:pt x="0" y="22"/>
                      <a:pt x="0" y="22"/>
                    </a:cubicBezTo>
                    <a:cubicBezTo>
                      <a:pt x="65" y="15"/>
                      <a:pt x="132" y="13"/>
                      <a:pt x="196" y="1"/>
                    </a:cubicBezTo>
                    <a:cubicBezTo>
                      <a:pt x="197" y="1"/>
                      <a:pt x="196" y="0"/>
                      <a:pt x="19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1" name="is1ide-Freeform 751">
                <a:extLst>
                  <a:ext uri="{FF2B5EF4-FFF2-40B4-BE49-F238E27FC236}">
                    <a16:creationId xmlns:a16="http://schemas.microsoft.com/office/drawing/2014/main" id="{1C8E1D6B-2905-4073-8095-7112FE122B6A}"/>
                  </a:ext>
                </a:extLst>
              </p:cNvPr>
              <p:cNvSpPr>
                <a:spLocks/>
              </p:cNvSpPr>
              <p:nvPr/>
            </p:nvSpPr>
            <p:spPr bwMode="auto">
              <a:xfrm>
                <a:off x="4985" y="2202"/>
                <a:ext cx="207" cy="20"/>
              </a:xfrm>
              <a:custGeom>
                <a:avLst/>
                <a:gdLst>
                  <a:gd name="T0" fmla="*/ 187 w 188"/>
                  <a:gd name="T1" fmla="*/ 0 h 18"/>
                  <a:gd name="T2" fmla="*/ 1 w 188"/>
                  <a:gd name="T3" fmla="*/ 16 h 18"/>
                  <a:gd name="T4" fmla="*/ 1 w 188"/>
                  <a:gd name="T5" fmla="*/ 18 h 18"/>
                  <a:gd name="T6" fmla="*/ 187 w 188"/>
                  <a:gd name="T7" fmla="*/ 2 h 18"/>
                  <a:gd name="T8" fmla="*/ 187 w 188"/>
                  <a:gd name="T9" fmla="*/ 0 h 18"/>
                </a:gdLst>
                <a:ahLst/>
                <a:cxnLst>
                  <a:cxn ang="0">
                    <a:pos x="T0" y="T1"/>
                  </a:cxn>
                  <a:cxn ang="0">
                    <a:pos x="T2" y="T3"/>
                  </a:cxn>
                  <a:cxn ang="0">
                    <a:pos x="T4" y="T5"/>
                  </a:cxn>
                  <a:cxn ang="0">
                    <a:pos x="T6" y="T7"/>
                  </a:cxn>
                  <a:cxn ang="0">
                    <a:pos x="T8" y="T9"/>
                  </a:cxn>
                </a:cxnLst>
                <a:rect l="0" t="0" r="r" b="b"/>
                <a:pathLst>
                  <a:path w="188" h="18">
                    <a:moveTo>
                      <a:pt x="187" y="0"/>
                    </a:moveTo>
                    <a:cubicBezTo>
                      <a:pt x="125" y="2"/>
                      <a:pt x="62" y="9"/>
                      <a:pt x="1" y="16"/>
                    </a:cubicBezTo>
                    <a:cubicBezTo>
                      <a:pt x="0" y="16"/>
                      <a:pt x="0" y="18"/>
                      <a:pt x="1" y="18"/>
                    </a:cubicBezTo>
                    <a:cubicBezTo>
                      <a:pt x="63" y="11"/>
                      <a:pt x="125" y="9"/>
                      <a:pt x="187" y="2"/>
                    </a:cubicBezTo>
                    <a:cubicBezTo>
                      <a:pt x="188" y="2"/>
                      <a:pt x="188" y="0"/>
                      <a:pt x="18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2" name="is1ide-Freeform 752">
                <a:extLst>
                  <a:ext uri="{FF2B5EF4-FFF2-40B4-BE49-F238E27FC236}">
                    <a16:creationId xmlns:a16="http://schemas.microsoft.com/office/drawing/2014/main" id="{D17F8E49-E394-40B9-840E-89BACC2A593D}"/>
                  </a:ext>
                </a:extLst>
              </p:cNvPr>
              <p:cNvSpPr>
                <a:spLocks/>
              </p:cNvSpPr>
              <p:nvPr/>
            </p:nvSpPr>
            <p:spPr bwMode="auto">
              <a:xfrm>
                <a:off x="4985" y="2224"/>
                <a:ext cx="213" cy="16"/>
              </a:xfrm>
              <a:custGeom>
                <a:avLst/>
                <a:gdLst>
                  <a:gd name="T0" fmla="*/ 191 w 193"/>
                  <a:gd name="T1" fmla="*/ 1 h 14"/>
                  <a:gd name="T2" fmla="*/ 1 w 193"/>
                  <a:gd name="T3" fmla="*/ 13 h 14"/>
                  <a:gd name="T4" fmla="*/ 1 w 193"/>
                  <a:gd name="T5" fmla="*/ 14 h 14"/>
                  <a:gd name="T6" fmla="*/ 192 w 193"/>
                  <a:gd name="T7" fmla="*/ 3 h 14"/>
                  <a:gd name="T8" fmla="*/ 191 w 193"/>
                  <a:gd name="T9" fmla="*/ 1 h 14"/>
                </a:gdLst>
                <a:ahLst/>
                <a:cxnLst>
                  <a:cxn ang="0">
                    <a:pos x="T0" y="T1"/>
                  </a:cxn>
                  <a:cxn ang="0">
                    <a:pos x="T2" y="T3"/>
                  </a:cxn>
                  <a:cxn ang="0">
                    <a:pos x="T4" y="T5"/>
                  </a:cxn>
                  <a:cxn ang="0">
                    <a:pos x="T6" y="T7"/>
                  </a:cxn>
                  <a:cxn ang="0">
                    <a:pos x="T8" y="T9"/>
                  </a:cxn>
                </a:cxnLst>
                <a:rect l="0" t="0" r="r" b="b"/>
                <a:pathLst>
                  <a:path w="193" h="14">
                    <a:moveTo>
                      <a:pt x="191" y="1"/>
                    </a:moveTo>
                    <a:cubicBezTo>
                      <a:pt x="128" y="0"/>
                      <a:pt x="63" y="6"/>
                      <a:pt x="1" y="13"/>
                    </a:cubicBezTo>
                    <a:cubicBezTo>
                      <a:pt x="0" y="13"/>
                      <a:pt x="0" y="14"/>
                      <a:pt x="1" y="14"/>
                    </a:cubicBezTo>
                    <a:cubicBezTo>
                      <a:pt x="64" y="11"/>
                      <a:pt x="128" y="8"/>
                      <a:pt x="192" y="3"/>
                    </a:cubicBezTo>
                    <a:cubicBezTo>
                      <a:pt x="193" y="3"/>
                      <a:pt x="192" y="1"/>
                      <a:pt x="19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3" name="is1ide-Freeform 753">
                <a:extLst>
                  <a:ext uri="{FF2B5EF4-FFF2-40B4-BE49-F238E27FC236}">
                    <a16:creationId xmlns:a16="http://schemas.microsoft.com/office/drawing/2014/main" id="{4EE11BF2-70D6-4833-ABCF-C2B85F361360}"/>
                  </a:ext>
                </a:extLst>
              </p:cNvPr>
              <p:cNvSpPr>
                <a:spLocks/>
              </p:cNvSpPr>
              <p:nvPr/>
            </p:nvSpPr>
            <p:spPr bwMode="auto">
              <a:xfrm>
                <a:off x="4979" y="2243"/>
                <a:ext cx="234" cy="20"/>
              </a:xfrm>
              <a:custGeom>
                <a:avLst/>
                <a:gdLst>
                  <a:gd name="T0" fmla="*/ 210 w 212"/>
                  <a:gd name="T1" fmla="*/ 0 h 18"/>
                  <a:gd name="T2" fmla="*/ 1 w 212"/>
                  <a:gd name="T3" fmla="*/ 16 h 18"/>
                  <a:gd name="T4" fmla="*/ 1 w 212"/>
                  <a:gd name="T5" fmla="*/ 18 h 18"/>
                  <a:gd name="T6" fmla="*/ 210 w 212"/>
                  <a:gd name="T7" fmla="*/ 2 h 18"/>
                  <a:gd name="T8" fmla="*/ 210 w 212"/>
                  <a:gd name="T9" fmla="*/ 0 h 18"/>
                </a:gdLst>
                <a:ahLst/>
                <a:cxnLst>
                  <a:cxn ang="0">
                    <a:pos x="T0" y="T1"/>
                  </a:cxn>
                  <a:cxn ang="0">
                    <a:pos x="T2" y="T3"/>
                  </a:cxn>
                  <a:cxn ang="0">
                    <a:pos x="T4" y="T5"/>
                  </a:cxn>
                  <a:cxn ang="0">
                    <a:pos x="T6" y="T7"/>
                  </a:cxn>
                  <a:cxn ang="0">
                    <a:pos x="T8" y="T9"/>
                  </a:cxn>
                </a:cxnLst>
                <a:rect l="0" t="0" r="r" b="b"/>
                <a:pathLst>
                  <a:path w="212" h="18">
                    <a:moveTo>
                      <a:pt x="210" y="0"/>
                    </a:moveTo>
                    <a:cubicBezTo>
                      <a:pt x="140" y="2"/>
                      <a:pt x="71" y="11"/>
                      <a:pt x="1" y="16"/>
                    </a:cubicBezTo>
                    <a:cubicBezTo>
                      <a:pt x="0" y="16"/>
                      <a:pt x="0" y="18"/>
                      <a:pt x="1" y="18"/>
                    </a:cubicBezTo>
                    <a:cubicBezTo>
                      <a:pt x="71" y="13"/>
                      <a:pt x="141" y="8"/>
                      <a:pt x="210" y="2"/>
                    </a:cubicBezTo>
                    <a:cubicBezTo>
                      <a:pt x="212" y="2"/>
                      <a:pt x="211" y="0"/>
                      <a:pt x="2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4" name="is1ide-Freeform 754">
                <a:extLst>
                  <a:ext uri="{FF2B5EF4-FFF2-40B4-BE49-F238E27FC236}">
                    <a16:creationId xmlns:a16="http://schemas.microsoft.com/office/drawing/2014/main" id="{F3CA532D-18D0-401F-9D0A-7C57313880A7}"/>
                  </a:ext>
                </a:extLst>
              </p:cNvPr>
              <p:cNvSpPr>
                <a:spLocks/>
              </p:cNvSpPr>
              <p:nvPr/>
            </p:nvSpPr>
            <p:spPr bwMode="auto">
              <a:xfrm>
                <a:off x="4987" y="2392"/>
                <a:ext cx="220" cy="7"/>
              </a:xfrm>
              <a:custGeom>
                <a:avLst/>
                <a:gdLst>
                  <a:gd name="T0" fmla="*/ 198 w 200"/>
                  <a:gd name="T1" fmla="*/ 3 h 7"/>
                  <a:gd name="T2" fmla="*/ 102 w 200"/>
                  <a:gd name="T3" fmla="*/ 2 h 7"/>
                  <a:gd name="T4" fmla="*/ 1 w 200"/>
                  <a:gd name="T5" fmla="*/ 3 h 7"/>
                  <a:gd name="T6" fmla="*/ 1 w 200"/>
                  <a:gd name="T7" fmla="*/ 4 h 7"/>
                  <a:gd name="T8" fmla="*/ 95 w 200"/>
                  <a:gd name="T9" fmla="*/ 5 h 7"/>
                  <a:gd name="T10" fmla="*/ 199 w 200"/>
                  <a:gd name="T11" fmla="*/ 5 h 7"/>
                  <a:gd name="T12" fmla="*/ 198 w 200"/>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200" h="7">
                    <a:moveTo>
                      <a:pt x="198" y="3"/>
                    </a:moveTo>
                    <a:cubicBezTo>
                      <a:pt x="167" y="1"/>
                      <a:pt x="134" y="2"/>
                      <a:pt x="102" y="2"/>
                    </a:cubicBezTo>
                    <a:cubicBezTo>
                      <a:pt x="69" y="2"/>
                      <a:pt x="34" y="0"/>
                      <a:pt x="1" y="3"/>
                    </a:cubicBezTo>
                    <a:cubicBezTo>
                      <a:pt x="0" y="3"/>
                      <a:pt x="1" y="4"/>
                      <a:pt x="1" y="4"/>
                    </a:cubicBezTo>
                    <a:cubicBezTo>
                      <a:pt x="32" y="7"/>
                      <a:pt x="64" y="5"/>
                      <a:pt x="95" y="5"/>
                    </a:cubicBezTo>
                    <a:cubicBezTo>
                      <a:pt x="130" y="5"/>
                      <a:pt x="165" y="7"/>
                      <a:pt x="199" y="5"/>
                    </a:cubicBezTo>
                    <a:cubicBezTo>
                      <a:pt x="200" y="5"/>
                      <a:pt x="200" y="3"/>
                      <a:pt x="19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5" name="is1ide-Freeform 755">
                <a:extLst>
                  <a:ext uri="{FF2B5EF4-FFF2-40B4-BE49-F238E27FC236}">
                    <a16:creationId xmlns:a16="http://schemas.microsoft.com/office/drawing/2014/main" id="{70D4E604-2ADD-4F60-A541-526BC0A7CA38}"/>
                  </a:ext>
                </a:extLst>
              </p:cNvPr>
              <p:cNvSpPr>
                <a:spLocks/>
              </p:cNvSpPr>
              <p:nvPr/>
            </p:nvSpPr>
            <p:spPr bwMode="auto">
              <a:xfrm>
                <a:off x="4978" y="2406"/>
                <a:ext cx="220" cy="11"/>
              </a:xfrm>
              <a:custGeom>
                <a:avLst/>
                <a:gdLst>
                  <a:gd name="T0" fmla="*/ 197 w 199"/>
                  <a:gd name="T1" fmla="*/ 1 h 10"/>
                  <a:gd name="T2" fmla="*/ 2 w 199"/>
                  <a:gd name="T3" fmla="*/ 8 h 10"/>
                  <a:gd name="T4" fmla="*/ 2 w 199"/>
                  <a:gd name="T5" fmla="*/ 10 h 10"/>
                  <a:gd name="T6" fmla="*/ 198 w 199"/>
                  <a:gd name="T7" fmla="*/ 3 h 10"/>
                  <a:gd name="T8" fmla="*/ 197 w 199"/>
                  <a:gd name="T9" fmla="*/ 1 h 10"/>
                </a:gdLst>
                <a:ahLst/>
                <a:cxnLst>
                  <a:cxn ang="0">
                    <a:pos x="T0" y="T1"/>
                  </a:cxn>
                  <a:cxn ang="0">
                    <a:pos x="T2" y="T3"/>
                  </a:cxn>
                  <a:cxn ang="0">
                    <a:pos x="T4" y="T5"/>
                  </a:cxn>
                  <a:cxn ang="0">
                    <a:pos x="T6" y="T7"/>
                  </a:cxn>
                  <a:cxn ang="0">
                    <a:pos x="T8" y="T9"/>
                  </a:cxn>
                </a:cxnLst>
                <a:rect l="0" t="0" r="r" b="b"/>
                <a:pathLst>
                  <a:path w="199" h="10">
                    <a:moveTo>
                      <a:pt x="197" y="1"/>
                    </a:moveTo>
                    <a:cubicBezTo>
                      <a:pt x="132" y="0"/>
                      <a:pt x="67" y="5"/>
                      <a:pt x="2" y="8"/>
                    </a:cubicBezTo>
                    <a:cubicBezTo>
                      <a:pt x="0" y="8"/>
                      <a:pt x="1" y="10"/>
                      <a:pt x="2" y="10"/>
                    </a:cubicBezTo>
                    <a:cubicBezTo>
                      <a:pt x="67" y="8"/>
                      <a:pt x="133" y="9"/>
                      <a:pt x="198" y="3"/>
                    </a:cubicBezTo>
                    <a:cubicBezTo>
                      <a:pt x="199" y="3"/>
                      <a:pt x="199" y="1"/>
                      <a:pt x="19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6" name="is1ide-Freeform 756">
                <a:extLst>
                  <a:ext uri="{FF2B5EF4-FFF2-40B4-BE49-F238E27FC236}">
                    <a16:creationId xmlns:a16="http://schemas.microsoft.com/office/drawing/2014/main" id="{7A3C1517-DF6A-4544-8568-9D9307A0729B}"/>
                  </a:ext>
                </a:extLst>
              </p:cNvPr>
              <p:cNvSpPr>
                <a:spLocks/>
              </p:cNvSpPr>
              <p:nvPr/>
            </p:nvSpPr>
            <p:spPr bwMode="auto">
              <a:xfrm>
                <a:off x="4984" y="2428"/>
                <a:ext cx="216" cy="12"/>
              </a:xfrm>
              <a:custGeom>
                <a:avLst/>
                <a:gdLst>
                  <a:gd name="T0" fmla="*/ 195 w 196"/>
                  <a:gd name="T1" fmla="*/ 2 h 11"/>
                  <a:gd name="T2" fmla="*/ 1 w 196"/>
                  <a:gd name="T3" fmla="*/ 9 h 11"/>
                  <a:gd name="T4" fmla="*/ 2 w 196"/>
                  <a:gd name="T5" fmla="*/ 11 h 11"/>
                  <a:gd name="T6" fmla="*/ 195 w 196"/>
                  <a:gd name="T7" fmla="*/ 4 h 11"/>
                  <a:gd name="T8" fmla="*/ 195 w 196"/>
                  <a:gd name="T9" fmla="*/ 2 h 11"/>
                </a:gdLst>
                <a:ahLst/>
                <a:cxnLst>
                  <a:cxn ang="0">
                    <a:pos x="T0" y="T1"/>
                  </a:cxn>
                  <a:cxn ang="0">
                    <a:pos x="T2" y="T3"/>
                  </a:cxn>
                  <a:cxn ang="0">
                    <a:pos x="T4" y="T5"/>
                  </a:cxn>
                  <a:cxn ang="0">
                    <a:pos x="T6" y="T7"/>
                  </a:cxn>
                  <a:cxn ang="0">
                    <a:pos x="T8" y="T9"/>
                  </a:cxn>
                </a:cxnLst>
                <a:rect l="0" t="0" r="r" b="b"/>
                <a:pathLst>
                  <a:path w="196" h="11">
                    <a:moveTo>
                      <a:pt x="195" y="2"/>
                    </a:moveTo>
                    <a:cubicBezTo>
                      <a:pt x="130" y="0"/>
                      <a:pt x="65" y="4"/>
                      <a:pt x="1" y="9"/>
                    </a:cubicBezTo>
                    <a:cubicBezTo>
                      <a:pt x="0" y="9"/>
                      <a:pt x="1" y="11"/>
                      <a:pt x="2" y="11"/>
                    </a:cubicBezTo>
                    <a:cubicBezTo>
                      <a:pt x="66" y="7"/>
                      <a:pt x="131" y="6"/>
                      <a:pt x="195" y="4"/>
                    </a:cubicBezTo>
                    <a:cubicBezTo>
                      <a:pt x="196" y="4"/>
                      <a:pt x="196" y="2"/>
                      <a:pt x="19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7" name="is1ide-Freeform 757">
                <a:extLst>
                  <a:ext uri="{FF2B5EF4-FFF2-40B4-BE49-F238E27FC236}">
                    <a16:creationId xmlns:a16="http://schemas.microsoft.com/office/drawing/2014/main" id="{CF8BFE4A-FBBF-4AF6-9183-5A85B460DDEF}"/>
                  </a:ext>
                </a:extLst>
              </p:cNvPr>
              <p:cNvSpPr>
                <a:spLocks/>
              </p:cNvSpPr>
              <p:nvPr/>
            </p:nvSpPr>
            <p:spPr bwMode="auto">
              <a:xfrm>
                <a:off x="4391" y="1496"/>
                <a:ext cx="816" cy="1043"/>
              </a:xfrm>
              <a:custGeom>
                <a:avLst/>
                <a:gdLst>
                  <a:gd name="T0" fmla="*/ 716 w 741"/>
                  <a:gd name="T1" fmla="*/ 707 h 948"/>
                  <a:gd name="T2" fmla="*/ 521 w 741"/>
                  <a:gd name="T3" fmla="*/ 748 h 948"/>
                  <a:gd name="T4" fmla="*/ 522 w 741"/>
                  <a:gd name="T5" fmla="*/ 661 h 948"/>
                  <a:gd name="T6" fmla="*/ 522 w 741"/>
                  <a:gd name="T7" fmla="*/ 579 h 948"/>
                  <a:gd name="T8" fmla="*/ 523 w 741"/>
                  <a:gd name="T9" fmla="*/ 504 h 948"/>
                  <a:gd name="T10" fmla="*/ 523 w 741"/>
                  <a:gd name="T11" fmla="*/ 427 h 948"/>
                  <a:gd name="T12" fmla="*/ 524 w 741"/>
                  <a:gd name="T13" fmla="*/ 327 h 948"/>
                  <a:gd name="T14" fmla="*/ 525 w 741"/>
                  <a:gd name="T15" fmla="*/ 243 h 948"/>
                  <a:gd name="T16" fmla="*/ 525 w 741"/>
                  <a:gd name="T17" fmla="*/ 159 h 948"/>
                  <a:gd name="T18" fmla="*/ 284 w 741"/>
                  <a:gd name="T19" fmla="*/ 18 h 948"/>
                  <a:gd name="T20" fmla="*/ 110 w 741"/>
                  <a:gd name="T21" fmla="*/ 92 h 948"/>
                  <a:gd name="T22" fmla="*/ 93 w 741"/>
                  <a:gd name="T23" fmla="*/ 146 h 948"/>
                  <a:gd name="T24" fmla="*/ 98 w 741"/>
                  <a:gd name="T25" fmla="*/ 210 h 948"/>
                  <a:gd name="T26" fmla="*/ 96 w 741"/>
                  <a:gd name="T27" fmla="*/ 288 h 948"/>
                  <a:gd name="T28" fmla="*/ 6 w 741"/>
                  <a:gd name="T29" fmla="*/ 369 h 948"/>
                  <a:gd name="T30" fmla="*/ 245 w 741"/>
                  <a:gd name="T31" fmla="*/ 346 h 948"/>
                  <a:gd name="T32" fmla="*/ 142 w 741"/>
                  <a:gd name="T33" fmla="*/ 447 h 948"/>
                  <a:gd name="T34" fmla="*/ 1 w 741"/>
                  <a:gd name="T35" fmla="*/ 511 h 948"/>
                  <a:gd name="T36" fmla="*/ 243 w 741"/>
                  <a:gd name="T37" fmla="*/ 532 h 948"/>
                  <a:gd name="T38" fmla="*/ 292 w 741"/>
                  <a:gd name="T39" fmla="*/ 556 h 948"/>
                  <a:gd name="T40" fmla="*/ 365 w 741"/>
                  <a:gd name="T41" fmla="*/ 667 h 948"/>
                  <a:gd name="T42" fmla="*/ 361 w 741"/>
                  <a:gd name="T43" fmla="*/ 728 h 948"/>
                  <a:gd name="T44" fmla="*/ 358 w 741"/>
                  <a:gd name="T45" fmla="*/ 807 h 948"/>
                  <a:gd name="T46" fmla="*/ 358 w 741"/>
                  <a:gd name="T47" fmla="*/ 879 h 948"/>
                  <a:gd name="T48" fmla="*/ 520 w 741"/>
                  <a:gd name="T49" fmla="*/ 947 h 948"/>
                  <a:gd name="T50" fmla="*/ 520 w 741"/>
                  <a:gd name="T51" fmla="*/ 876 h 948"/>
                  <a:gd name="T52" fmla="*/ 521 w 741"/>
                  <a:gd name="T53" fmla="*/ 815 h 948"/>
                  <a:gd name="T54" fmla="*/ 399 w 741"/>
                  <a:gd name="T55" fmla="*/ 835 h 948"/>
                  <a:gd name="T56" fmla="*/ 519 w 741"/>
                  <a:gd name="T57" fmla="*/ 771 h 948"/>
                  <a:gd name="T58" fmla="*/ 521 w 741"/>
                  <a:gd name="T59" fmla="*/ 213 h 948"/>
                  <a:gd name="T60" fmla="*/ 297 w 741"/>
                  <a:gd name="T61" fmla="*/ 187 h 948"/>
                  <a:gd name="T62" fmla="*/ 295 w 741"/>
                  <a:gd name="T63" fmla="*/ 293 h 948"/>
                  <a:gd name="T64" fmla="*/ 271 w 741"/>
                  <a:gd name="T65" fmla="*/ 255 h 948"/>
                  <a:gd name="T66" fmla="*/ 262 w 741"/>
                  <a:gd name="T67" fmla="*/ 198 h 948"/>
                  <a:gd name="T68" fmla="*/ 273 w 741"/>
                  <a:gd name="T69" fmla="*/ 103 h 948"/>
                  <a:gd name="T70" fmla="*/ 296 w 741"/>
                  <a:gd name="T71" fmla="*/ 385 h 948"/>
                  <a:gd name="T72" fmla="*/ 387 w 741"/>
                  <a:gd name="T73" fmla="*/ 330 h 948"/>
                  <a:gd name="T74" fmla="*/ 294 w 741"/>
                  <a:gd name="T75" fmla="*/ 474 h 948"/>
                  <a:gd name="T76" fmla="*/ 278 w 741"/>
                  <a:gd name="T77" fmla="*/ 77 h 948"/>
                  <a:gd name="T78" fmla="*/ 415 w 741"/>
                  <a:gd name="T79" fmla="*/ 144 h 948"/>
                  <a:gd name="T80" fmla="*/ 301 w 741"/>
                  <a:gd name="T81" fmla="*/ 56 h 948"/>
                  <a:gd name="T82" fmla="*/ 300 w 741"/>
                  <a:gd name="T83" fmla="*/ 118 h 948"/>
                  <a:gd name="T84" fmla="*/ 299 w 741"/>
                  <a:gd name="T85" fmla="*/ 33 h 948"/>
                  <a:gd name="T86" fmla="*/ 249 w 741"/>
                  <a:gd name="T87" fmla="*/ 85 h 948"/>
                  <a:gd name="T88" fmla="*/ 110 w 741"/>
                  <a:gd name="T89" fmla="*/ 115 h 948"/>
                  <a:gd name="T90" fmla="*/ 110 w 741"/>
                  <a:gd name="T91" fmla="*/ 168 h 948"/>
                  <a:gd name="T92" fmla="*/ 246 w 741"/>
                  <a:gd name="T93" fmla="*/ 171 h 948"/>
                  <a:gd name="T94" fmla="*/ 111 w 741"/>
                  <a:gd name="T95" fmla="*/ 283 h 948"/>
                  <a:gd name="T96" fmla="*/ 111 w 741"/>
                  <a:gd name="T97" fmla="*/ 304 h 948"/>
                  <a:gd name="T98" fmla="*/ 266 w 741"/>
                  <a:gd name="T99" fmla="*/ 490 h 948"/>
                  <a:gd name="T100" fmla="*/ 245 w 741"/>
                  <a:gd name="T101" fmla="*/ 531 h 948"/>
                  <a:gd name="T102" fmla="*/ 247 w 741"/>
                  <a:gd name="T103" fmla="*/ 459 h 948"/>
                  <a:gd name="T104" fmla="*/ 249 w 741"/>
                  <a:gd name="T105" fmla="*/ 374 h 948"/>
                  <a:gd name="T106" fmla="*/ 270 w 741"/>
                  <a:gd name="T107" fmla="*/ 347 h 948"/>
                  <a:gd name="T108" fmla="*/ 293 w 741"/>
                  <a:gd name="T109" fmla="*/ 442 h 948"/>
                  <a:gd name="T110" fmla="*/ 293 w 741"/>
                  <a:gd name="T111" fmla="*/ 531 h 948"/>
                  <a:gd name="T112" fmla="*/ 462 w 741"/>
                  <a:gd name="T113" fmla="*/ 571 h 948"/>
                  <a:gd name="T114" fmla="*/ 520 w 741"/>
                  <a:gd name="T115" fmla="*/ 506 h 948"/>
                  <a:gd name="T116" fmla="*/ 295 w 741"/>
                  <a:gd name="T117" fmla="*/ 414 h 948"/>
                  <a:gd name="T118" fmla="*/ 520 w 741"/>
                  <a:gd name="T119" fmla="*/ 452 h 948"/>
                  <a:gd name="T120" fmla="*/ 389 w 741"/>
                  <a:gd name="T121" fmla="*/ 330 h 948"/>
                  <a:gd name="T122" fmla="*/ 331 w 741"/>
                  <a:gd name="T123" fmla="*/ 233 h 948"/>
                  <a:gd name="T124" fmla="*/ 521 w 741"/>
                  <a:gd name="T125" fmla="*/ 27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1" h="948">
                    <a:moveTo>
                      <a:pt x="739" y="794"/>
                    </a:moveTo>
                    <a:cubicBezTo>
                      <a:pt x="731" y="794"/>
                      <a:pt x="723" y="794"/>
                      <a:pt x="715" y="795"/>
                    </a:cubicBezTo>
                    <a:cubicBezTo>
                      <a:pt x="718" y="766"/>
                      <a:pt x="718" y="736"/>
                      <a:pt x="717" y="707"/>
                    </a:cubicBezTo>
                    <a:cubicBezTo>
                      <a:pt x="722" y="707"/>
                      <a:pt x="728" y="706"/>
                      <a:pt x="733" y="706"/>
                    </a:cubicBezTo>
                    <a:cubicBezTo>
                      <a:pt x="735" y="706"/>
                      <a:pt x="734" y="704"/>
                      <a:pt x="733" y="704"/>
                    </a:cubicBezTo>
                    <a:cubicBezTo>
                      <a:pt x="727" y="704"/>
                      <a:pt x="722" y="704"/>
                      <a:pt x="717" y="704"/>
                    </a:cubicBezTo>
                    <a:cubicBezTo>
                      <a:pt x="717" y="703"/>
                      <a:pt x="717" y="703"/>
                      <a:pt x="717" y="703"/>
                    </a:cubicBezTo>
                    <a:cubicBezTo>
                      <a:pt x="717" y="703"/>
                      <a:pt x="716" y="702"/>
                      <a:pt x="716" y="703"/>
                    </a:cubicBezTo>
                    <a:cubicBezTo>
                      <a:pt x="716" y="703"/>
                      <a:pt x="716" y="703"/>
                      <a:pt x="716" y="704"/>
                    </a:cubicBezTo>
                    <a:cubicBezTo>
                      <a:pt x="657" y="703"/>
                      <a:pt x="598" y="706"/>
                      <a:pt x="539" y="711"/>
                    </a:cubicBezTo>
                    <a:cubicBezTo>
                      <a:pt x="538" y="711"/>
                      <a:pt x="539" y="713"/>
                      <a:pt x="540" y="713"/>
                    </a:cubicBezTo>
                    <a:cubicBezTo>
                      <a:pt x="599" y="709"/>
                      <a:pt x="657" y="708"/>
                      <a:pt x="716" y="707"/>
                    </a:cubicBezTo>
                    <a:cubicBezTo>
                      <a:pt x="716" y="736"/>
                      <a:pt x="715" y="765"/>
                      <a:pt x="714" y="795"/>
                    </a:cubicBezTo>
                    <a:cubicBezTo>
                      <a:pt x="657" y="797"/>
                      <a:pt x="600" y="796"/>
                      <a:pt x="542" y="794"/>
                    </a:cubicBezTo>
                    <a:cubicBezTo>
                      <a:pt x="542" y="794"/>
                      <a:pt x="542" y="794"/>
                      <a:pt x="541" y="794"/>
                    </a:cubicBezTo>
                    <a:cubicBezTo>
                      <a:pt x="535" y="794"/>
                      <a:pt x="528" y="794"/>
                      <a:pt x="521" y="794"/>
                    </a:cubicBezTo>
                    <a:cubicBezTo>
                      <a:pt x="521" y="786"/>
                      <a:pt x="521" y="779"/>
                      <a:pt x="521" y="771"/>
                    </a:cubicBezTo>
                    <a:cubicBezTo>
                      <a:pt x="528" y="771"/>
                      <a:pt x="535" y="771"/>
                      <a:pt x="542" y="770"/>
                    </a:cubicBezTo>
                    <a:cubicBezTo>
                      <a:pt x="543" y="770"/>
                      <a:pt x="542" y="769"/>
                      <a:pt x="541" y="769"/>
                    </a:cubicBezTo>
                    <a:cubicBezTo>
                      <a:pt x="535" y="769"/>
                      <a:pt x="528" y="768"/>
                      <a:pt x="521" y="768"/>
                    </a:cubicBezTo>
                    <a:cubicBezTo>
                      <a:pt x="521" y="763"/>
                      <a:pt x="521" y="757"/>
                      <a:pt x="521" y="751"/>
                    </a:cubicBezTo>
                    <a:cubicBezTo>
                      <a:pt x="526" y="751"/>
                      <a:pt x="530" y="751"/>
                      <a:pt x="535" y="750"/>
                    </a:cubicBezTo>
                    <a:cubicBezTo>
                      <a:pt x="536" y="750"/>
                      <a:pt x="536" y="748"/>
                      <a:pt x="535" y="748"/>
                    </a:cubicBezTo>
                    <a:cubicBezTo>
                      <a:pt x="530" y="748"/>
                      <a:pt x="526" y="748"/>
                      <a:pt x="521" y="748"/>
                    </a:cubicBezTo>
                    <a:cubicBezTo>
                      <a:pt x="521" y="739"/>
                      <a:pt x="521" y="730"/>
                      <a:pt x="521" y="721"/>
                    </a:cubicBezTo>
                    <a:cubicBezTo>
                      <a:pt x="525" y="722"/>
                      <a:pt x="529" y="722"/>
                      <a:pt x="533" y="722"/>
                    </a:cubicBezTo>
                    <a:cubicBezTo>
                      <a:pt x="535" y="722"/>
                      <a:pt x="534" y="720"/>
                      <a:pt x="533" y="720"/>
                    </a:cubicBezTo>
                    <a:cubicBezTo>
                      <a:pt x="529" y="720"/>
                      <a:pt x="525" y="719"/>
                      <a:pt x="522" y="719"/>
                    </a:cubicBezTo>
                    <a:cubicBezTo>
                      <a:pt x="522" y="710"/>
                      <a:pt x="522" y="701"/>
                      <a:pt x="522" y="693"/>
                    </a:cubicBezTo>
                    <a:cubicBezTo>
                      <a:pt x="529" y="693"/>
                      <a:pt x="536" y="692"/>
                      <a:pt x="543" y="692"/>
                    </a:cubicBezTo>
                    <a:cubicBezTo>
                      <a:pt x="544" y="692"/>
                      <a:pt x="544" y="690"/>
                      <a:pt x="543" y="690"/>
                    </a:cubicBezTo>
                    <a:cubicBezTo>
                      <a:pt x="536" y="690"/>
                      <a:pt x="529" y="690"/>
                      <a:pt x="522" y="690"/>
                    </a:cubicBezTo>
                    <a:cubicBezTo>
                      <a:pt x="522" y="681"/>
                      <a:pt x="522" y="672"/>
                      <a:pt x="522" y="663"/>
                    </a:cubicBezTo>
                    <a:cubicBezTo>
                      <a:pt x="526" y="663"/>
                      <a:pt x="531" y="663"/>
                      <a:pt x="535" y="662"/>
                    </a:cubicBezTo>
                    <a:cubicBezTo>
                      <a:pt x="536" y="662"/>
                      <a:pt x="536" y="660"/>
                      <a:pt x="535" y="660"/>
                    </a:cubicBezTo>
                    <a:cubicBezTo>
                      <a:pt x="530" y="660"/>
                      <a:pt x="526" y="661"/>
                      <a:pt x="522" y="661"/>
                    </a:cubicBezTo>
                    <a:cubicBezTo>
                      <a:pt x="522" y="652"/>
                      <a:pt x="522" y="643"/>
                      <a:pt x="522" y="634"/>
                    </a:cubicBezTo>
                    <a:cubicBezTo>
                      <a:pt x="527" y="634"/>
                      <a:pt x="533" y="634"/>
                      <a:pt x="538" y="634"/>
                    </a:cubicBezTo>
                    <a:cubicBezTo>
                      <a:pt x="539" y="633"/>
                      <a:pt x="539" y="632"/>
                      <a:pt x="538" y="632"/>
                    </a:cubicBezTo>
                    <a:cubicBezTo>
                      <a:pt x="533" y="632"/>
                      <a:pt x="527" y="632"/>
                      <a:pt x="522" y="631"/>
                    </a:cubicBezTo>
                    <a:cubicBezTo>
                      <a:pt x="522" y="623"/>
                      <a:pt x="522" y="615"/>
                      <a:pt x="522" y="607"/>
                    </a:cubicBezTo>
                    <a:cubicBezTo>
                      <a:pt x="528" y="607"/>
                      <a:pt x="533" y="608"/>
                      <a:pt x="538" y="608"/>
                    </a:cubicBezTo>
                    <a:cubicBezTo>
                      <a:pt x="539" y="609"/>
                      <a:pt x="539" y="607"/>
                      <a:pt x="538" y="607"/>
                    </a:cubicBezTo>
                    <a:cubicBezTo>
                      <a:pt x="533" y="606"/>
                      <a:pt x="527" y="605"/>
                      <a:pt x="522" y="604"/>
                    </a:cubicBezTo>
                    <a:cubicBezTo>
                      <a:pt x="522" y="597"/>
                      <a:pt x="522" y="590"/>
                      <a:pt x="522" y="582"/>
                    </a:cubicBezTo>
                    <a:cubicBezTo>
                      <a:pt x="529" y="583"/>
                      <a:pt x="536" y="583"/>
                      <a:pt x="543" y="584"/>
                    </a:cubicBezTo>
                    <a:cubicBezTo>
                      <a:pt x="545" y="584"/>
                      <a:pt x="544" y="582"/>
                      <a:pt x="543" y="582"/>
                    </a:cubicBezTo>
                    <a:cubicBezTo>
                      <a:pt x="536" y="581"/>
                      <a:pt x="529" y="580"/>
                      <a:pt x="522" y="579"/>
                    </a:cubicBezTo>
                    <a:cubicBezTo>
                      <a:pt x="522" y="571"/>
                      <a:pt x="522" y="563"/>
                      <a:pt x="522" y="554"/>
                    </a:cubicBezTo>
                    <a:cubicBezTo>
                      <a:pt x="527" y="555"/>
                      <a:pt x="531" y="555"/>
                      <a:pt x="535" y="555"/>
                    </a:cubicBezTo>
                    <a:cubicBezTo>
                      <a:pt x="536" y="555"/>
                      <a:pt x="536" y="553"/>
                      <a:pt x="535" y="553"/>
                    </a:cubicBezTo>
                    <a:cubicBezTo>
                      <a:pt x="531" y="553"/>
                      <a:pt x="527" y="552"/>
                      <a:pt x="522" y="552"/>
                    </a:cubicBezTo>
                    <a:cubicBezTo>
                      <a:pt x="522" y="544"/>
                      <a:pt x="523" y="537"/>
                      <a:pt x="523" y="529"/>
                    </a:cubicBezTo>
                    <a:cubicBezTo>
                      <a:pt x="527" y="530"/>
                      <a:pt x="532" y="530"/>
                      <a:pt x="537" y="530"/>
                    </a:cubicBezTo>
                    <a:cubicBezTo>
                      <a:pt x="538" y="530"/>
                      <a:pt x="537" y="528"/>
                      <a:pt x="536" y="528"/>
                    </a:cubicBezTo>
                    <a:cubicBezTo>
                      <a:pt x="532" y="528"/>
                      <a:pt x="527" y="527"/>
                      <a:pt x="523" y="527"/>
                    </a:cubicBezTo>
                    <a:cubicBezTo>
                      <a:pt x="523" y="520"/>
                      <a:pt x="523" y="513"/>
                      <a:pt x="523" y="506"/>
                    </a:cubicBezTo>
                    <a:cubicBezTo>
                      <a:pt x="527" y="506"/>
                      <a:pt x="532" y="507"/>
                      <a:pt x="537" y="507"/>
                    </a:cubicBezTo>
                    <a:cubicBezTo>
                      <a:pt x="538" y="507"/>
                      <a:pt x="537" y="505"/>
                      <a:pt x="536" y="505"/>
                    </a:cubicBezTo>
                    <a:cubicBezTo>
                      <a:pt x="532" y="504"/>
                      <a:pt x="527" y="504"/>
                      <a:pt x="523" y="504"/>
                    </a:cubicBezTo>
                    <a:cubicBezTo>
                      <a:pt x="523" y="497"/>
                      <a:pt x="523" y="490"/>
                      <a:pt x="523" y="483"/>
                    </a:cubicBezTo>
                    <a:cubicBezTo>
                      <a:pt x="532" y="484"/>
                      <a:pt x="541" y="485"/>
                      <a:pt x="550" y="486"/>
                    </a:cubicBezTo>
                    <a:cubicBezTo>
                      <a:pt x="551" y="487"/>
                      <a:pt x="551" y="485"/>
                      <a:pt x="550" y="485"/>
                    </a:cubicBezTo>
                    <a:cubicBezTo>
                      <a:pt x="541" y="483"/>
                      <a:pt x="532" y="481"/>
                      <a:pt x="523" y="479"/>
                    </a:cubicBezTo>
                    <a:cubicBezTo>
                      <a:pt x="523" y="471"/>
                      <a:pt x="523" y="463"/>
                      <a:pt x="523" y="456"/>
                    </a:cubicBezTo>
                    <a:cubicBezTo>
                      <a:pt x="528" y="457"/>
                      <a:pt x="533" y="458"/>
                      <a:pt x="538" y="459"/>
                    </a:cubicBezTo>
                    <a:cubicBezTo>
                      <a:pt x="540" y="459"/>
                      <a:pt x="540" y="456"/>
                      <a:pt x="538" y="456"/>
                    </a:cubicBezTo>
                    <a:cubicBezTo>
                      <a:pt x="533" y="455"/>
                      <a:pt x="528" y="454"/>
                      <a:pt x="523" y="453"/>
                    </a:cubicBezTo>
                    <a:cubicBezTo>
                      <a:pt x="523" y="445"/>
                      <a:pt x="523" y="438"/>
                      <a:pt x="523" y="430"/>
                    </a:cubicBezTo>
                    <a:cubicBezTo>
                      <a:pt x="528" y="431"/>
                      <a:pt x="532" y="431"/>
                      <a:pt x="536" y="432"/>
                    </a:cubicBezTo>
                    <a:cubicBezTo>
                      <a:pt x="538" y="432"/>
                      <a:pt x="538" y="430"/>
                      <a:pt x="537" y="430"/>
                    </a:cubicBezTo>
                    <a:cubicBezTo>
                      <a:pt x="532" y="429"/>
                      <a:pt x="528" y="428"/>
                      <a:pt x="523" y="427"/>
                    </a:cubicBezTo>
                    <a:cubicBezTo>
                      <a:pt x="523" y="419"/>
                      <a:pt x="524" y="411"/>
                      <a:pt x="524" y="402"/>
                    </a:cubicBezTo>
                    <a:cubicBezTo>
                      <a:pt x="530" y="403"/>
                      <a:pt x="535" y="404"/>
                      <a:pt x="541" y="405"/>
                    </a:cubicBezTo>
                    <a:cubicBezTo>
                      <a:pt x="543" y="405"/>
                      <a:pt x="543" y="403"/>
                      <a:pt x="542" y="403"/>
                    </a:cubicBezTo>
                    <a:cubicBezTo>
                      <a:pt x="536" y="402"/>
                      <a:pt x="530" y="401"/>
                      <a:pt x="524" y="400"/>
                    </a:cubicBezTo>
                    <a:cubicBezTo>
                      <a:pt x="524" y="392"/>
                      <a:pt x="524" y="383"/>
                      <a:pt x="524" y="374"/>
                    </a:cubicBezTo>
                    <a:cubicBezTo>
                      <a:pt x="533" y="376"/>
                      <a:pt x="542" y="377"/>
                      <a:pt x="552" y="378"/>
                    </a:cubicBezTo>
                    <a:cubicBezTo>
                      <a:pt x="553" y="379"/>
                      <a:pt x="553" y="376"/>
                      <a:pt x="552" y="376"/>
                    </a:cubicBezTo>
                    <a:cubicBezTo>
                      <a:pt x="542" y="375"/>
                      <a:pt x="533" y="373"/>
                      <a:pt x="524" y="371"/>
                    </a:cubicBezTo>
                    <a:cubicBezTo>
                      <a:pt x="524" y="357"/>
                      <a:pt x="524" y="344"/>
                      <a:pt x="524" y="331"/>
                    </a:cubicBezTo>
                    <a:cubicBezTo>
                      <a:pt x="531" y="333"/>
                      <a:pt x="537" y="334"/>
                      <a:pt x="543" y="335"/>
                    </a:cubicBezTo>
                    <a:cubicBezTo>
                      <a:pt x="545" y="336"/>
                      <a:pt x="545" y="333"/>
                      <a:pt x="543" y="333"/>
                    </a:cubicBezTo>
                    <a:cubicBezTo>
                      <a:pt x="537" y="331"/>
                      <a:pt x="531" y="329"/>
                      <a:pt x="524" y="327"/>
                    </a:cubicBezTo>
                    <a:cubicBezTo>
                      <a:pt x="524" y="318"/>
                      <a:pt x="525" y="309"/>
                      <a:pt x="525" y="300"/>
                    </a:cubicBezTo>
                    <a:cubicBezTo>
                      <a:pt x="534" y="302"/>
                      <a:pt x="544" y="304"/>
                      <a:pt x="553" y="305"/>
                    </a:cubicBezTo>
                    <a:cubicBezTo>
                      <a:pt x="555" y="305"/>
                      <a:pt x="555" y="303"/>
                      <a:pt x="553" y="303"/>
                    </a:cubicBezTo>
                    <a:cubicBezTo>
                      <a:pt x="544" y="301"/>
                      <a:pt x="534" y="299"/>
                      <a:pt x="525" y="296"/>
                    </a:cubicBezTo>
                    <a:cubicBezTo>
                      <a:pt x="525" y="289"/>
                      <a:pt x="525" y="282"/>
                      <a:pt x="525" y="275"/>
                    </a:cubicBezTo>
                    <a:cubicBezTo>
                      <a:pt x="539" y="279"/>
                      <a:pt x="553" y="283"/>
                      <a:pt x="566" y="287"/>
                    </a:cubicBezTo>
                    <a:cubicBezTo>
                      <a:pt x="568" y="287"/>
                      <a:pt x="568" y="285"/>
                      <a:pt x="567" y="284"/>
                    </a:cubicBezTo>
                    <a:cubicBezTo>
                      <a:pt x="553" y="280"/>
                      <a:pt x="539" y="275"/>
                      <a:pt x="525" y="271"/>
                    </a:cubicBezTo>
                    <a:cubicBezTo>
                      <a:pt x="525" y="263"/>
                      <a:pt x="525" y="254"/>
                      <a:pt x="525" y="246"/>
                    </a:cubicBezTo>
                    <a:cubicBezTo>
                      <a:pt x="532" y="248"/>
                      <a:pt x="538" y="250"/>
                      <a:pt x="545" y="252"/>
                    </a:cubicBezTo>
                    <a:cubicBezTo>
                      <a:pt x="546" y="252"/>
                      <a:pt x="546" y="250"/>
                      <a:pt x="545" y="249"/>
                    </a:cubicBezTo>
                    <a:cubicBezTo>
                      <a:pt x="538" y="247"/>
                      <a:pt x="532" y="245"/>
                      <a:pt x="525" y="243"/>
                    </a:cubicBezTo>
                    <a:cubicBezTo>
                      <a:pt x="525" y="235"/>
                      <a:pt x="525" y="227"/>
                      <a:pt x="525" y="219"/>
                    </a:cubicBezTo>
                    <a:cubicBezTo>
                      <a:pt x="536" y="223"/>
                      <a:pt x="547" y="226"/>
                      <a:pt x="558" y="230"/>
                    </a:cubicBezTo>
                    <a:cubicBezTo>
                      <a:pt x="559" y="230"/>
                      <a:pt x="560" y="228"/>
                      <a:pt x="558" y="228"/>
                    </a:cubicBezTo>
                    <a:cubicBezTo>
                      <a:pt x="547" y="223"/>
                      <a:pt x="536" y="219"/>
                      <a:pt x="525" y="215"/>
                    </a:cubicBezTo>
                    <a:cubicBezTo>
                      <a:pt x="525" y="208"/>
                      <a:pt x="525" y="200"/>
                      <a:pt x="525" y="193"/>
                    </a:cubicBezTo>
                    <a:cubicBezTo>
                      <a:pt x="535" y="197"/>
                      <a:pt x="545" y="200"/>
                      <a:pt x="555" y="203"/>
                    </a:cubicBezTo>
                    <a:cubicBezTo>
                      <a:pt x="556" y="204"/>
                      <a:pt x="556" y="201"/>
                      <a:pt x="555" y="201"/>
                    </a:cubicBezTo>
                    <a:cubicBezTo>
                      <a:pt x="545" y="197"/>
                      <a:pt x="535" y="193"/>
                      <a:pt x="525" y="189"/>
                    </a:cubicBezTo>
                    <a:cubicBezTo>
                      <a:pt x="525" y="180"/>
                      <a:pt x="525" y="172"/>
                      <a:pt x="525" y="163"/>
                    </a:cubicBezTo>
                    <a:cubicBezTo>
                      <a:pt x="535" y="166"/>
                      <a:pt x="546" y="169"/>
                      <a:pt x="556" y="172"/>
                    </a:cubicBezTo>
                    <a:cubicBezTo>
                      <a:pt x="558" y="172"/>
                      <a:pt x="558" y="170"/>
                      <a:pt x="557" y="169"/>
                    </a:cubicBezTo>
                    <a:cubicBezTo>
                      <a:pt x="546" y="166"/>
                      <a:pt x="535" y="162"/>
                      <a:pt x="525" y="159"/>
                    </a:cubicBezTo>
                    <a:cubicBezTo>
                      <a:pt x="525" y="151"/>
                      <a:pt x="525" y="144"/>
                      <a:pt x="525" y="136"/>
                    </a:cubicBezTo>
                    <a:cubicBezTo>
                      <a:pt x="538" y="140"/>
                      <a:pt x="551" y="143"/>
                      <a:pt x="565" y="145"/>
                    </a:cubicBezTo>
                    <a:cubicBezTo>
                      <a:pt x="567" y="146"/>
                      <a:pt x="567" y="142"/>
                      <a:pt x="565" y="142"/>
                    </a:cubicBezTo>
                    <a:cubicBezTo>
                      <a:pt x="551" y="139"/>
                      <a:pt x="538" y="136"/>
                      <a:pt x="525" y="132"/>
                    </a:cubicBezTo>
                    <a:cubicBezTo>
                      <a:pt x="525" y="124"/>
                      <a:pt x="525" y="116"/>
                      <a:pt x="524" y="107"/>
                    </a:cubicBezTo>
                    <a:cubicBezTo>
                      <a:pt x="524" y="106"/>
                      <a:pt x="523" y="106"/>
                      <a:pt x="523" y="107"/>
                    </a:cubicBezTo>
                    <a:cubicBezTo>
                      <a:pt x="522" y="115"/>
                      <a:pt x="522" y="123"/>
                      <a:pt x="522" y="131"/>
                    </a:cubicBezTo>
                    <a:cubicBezTo>
                      <a:pt x="444" y="110"/>
                      <a:pt x="367" y="80"/>
                      <a:pt x="301" y="31"/>
                    </a:cubicBezTo>
                    <a:cubicBezTo>
                      <a:pt x="301" y="22"/>
                      <a:pt x="301" y="12"/>
                      <a:pt x="301" y="2"/>
                    </a:cubicBezTo>
                    <a:cubicBezTo>
                      <a:pt x="301" y="1"/>
                      <a:pt x="300" y="0"/>
                      <a:pt x="300" y="1"/>
                    </a:cubicBezTo>
                    <a:cubicBezTo>
                      <a:pt x="300" y="11"/>
                      <a:pt x="299" y="20"/>
                      <a:pt x="299" y="30"/>
                    </a:cubicBezTo>
                    <a:cubicBezTo>
                      <a:pt x="294" y="26"/>
                      <a:pt x="289" y="22"/>
                      <a:pt x="284" y="18"/>
                    </a:cubicBezTo>
                    <a:cubicBezTo>
                      <a:pt x="286" y="18"/>
                      <a:pt x="288" y="17"/>
                      <a:pt x="289" y="16"/>
                    </a:cubicBezTo>
                    <a:cubicBezTo>
                      <a:pt x="291" y="16"/>
                      <a:pt x="290" y="14"/>
                      <a:pt x="289" y="14"/>
                    </a:cubicBezTo>
                    <a:cubicBezTo>
                      <a:pt x="286" y="15"/>
                      <a:pt x="284" y="16"/>
                      <a:pt x="282" y="17"/>
                    </a:cubicBezTo>
                    <a:cubicBezTo>
                      <a:pt x="281" y="16"/>
                      <a:pt x="280" y="15"/>
                      <a:pt x="280" y="15"/>
                    </a:cubicBezTo>
                    <a:cubicBezTo>
                      <a:pt x="279" y="14"/>
                      <a:pt x="279" y="15"/>
                      <a:pt x="279" y="16"/>
                    </a:cubicBezTo>
                    <a:cubicBezTo>
                      <a:pt x="280" y="16"/>
                      <a:pt x="280" y="17"/>
                      <a:pt x="281" y="17"/>
                    </a:cubicBezTo>
                    <a:cubicBezTo>
                      <a:pt x="270" y="21"/>
                      <a:pt x="259" y="25"/>
                      <a:pt x="249" y="30"/>
                    </a:cubicBezTo>
                    <a:cubicBezTo>
                      <a:pt x="249" y="25"/>
                      <a:pt x="249" y="20"/>
                      <a:pt x="249" y="16"/>
                    </a:cubicBezTo>
                    <a:cubicBezTo>
                      <a:pt x="249" y="14"/>
                      <a:pt x="247" y="13"/>
                      <a:pt x="247" y="15"/>
                    </a:cubicBezTo>
                    <a:cubicBezTo>
                      <a:pt x="247" y="20"/>
                      <a:pt x="246" y="25"/>
                      <a:pt x="247" y="30"/>
                    </a:cubicBezTo>
                    <a:cubicBezTo>
                      <a:pt x="225" y="39"/>
                      <a:pt x="204" y="49"/>
                      <a:pt x="183" y="59"/>
                    </a:cubicBezTo>
                    <a:cubicBezTo>
                      <a:pt x="159" y="69"/>
                      <a:pt x="134" y="80"/>
                      <a:pt x="110" y="92"/>
                    </a:cubicBezTo>
                    <a:cubicBezTo>
                      <a:pt x="110" y="85"/>
                      <a:pt x="110" y="78"/>
                      <a:pt x="111" y="71"/>
                    </a:cubicBezTo>
                    <a:cubicBezTo>
                      <a:pt x="111" y="70"/>
                      <a:pt x="109" y="69"/>
                      <a:pt x="109" y="70"/>
                    </a:cubicBezTo>
                    <a:cubicBezTo>
                      <a:pt x="109" y="78"/>
                      <a:pt x="108" y="86"/>
                      <a:pt x="108" y="93"/>
                    </a:cubicBezTo>
                    <a:cubicBezTo>
                      <a:pt x="102" y="97"/>
                      <a:pt x="95" y="101"/>
                      <a:pt x="89" y="105"/>
                    </a:cubicBezTo>
                    <a:cubicBezTo>
                      <a:pt x="89" y="105"/>
                      <a:pt x="89" y="105"/>
                      <a:pt x="89" y="105"/>
                    </a:cubicBezTo>
                    <a:cubicBezTo>
                      <a:pt x="96" y="103"/>
                      <a:pt x="102" y="100"/>
                      <a:pt x="108" y="97"/>
                    </a:cubicBezTo>
                    <a:cubicBezTo>
                      <a:pt x="108" y="102"/>
                      <a:pt x="108" y="108"/>
                      <a:pt x="108" y="113"/>
                    </a:cubicBezTo>
                    <a:cubicBezTo>
                      <a:pt x="99" y="117"/>
                      <a:pt x="89" y="121"/>
                      <a:pt x="80" y="125"/>
                    </a:cubicBezTo>
                    <a:cubicBezTo>
                      <a:pt x="79" y="125"/>
                      <a:pt x="79" y="126"/>
                      <a:pt x="80" y="126"/>
                    </a:cubicBezTo>
                    <a:cubicBezTo>
                      <a:pt x="89" y="123"/>
                      <a:pt x="99" y="119"/>
                      <a:pt x="108" y="116"/>
                    </a:cubicBezTo>
                    <a:cubicBezTo>
                      <a:pt x="108" y="124"/>
                      <a:pt x="108" y="132"/>
                      <a:pt x="108" y="140"/>
                    </a:cubicBezTo>
                    <a:cubicBezTo>
                      <a:pt x="103" y="142"/>
                      <a:pt x="98" y="144"/>
                      <a:pt x="93" y="146"/>
                    </a:cubicBezTo>
                    <a:cubicBezTo>
                      <a:pt x="93" y="146"/>
                      <a:pt x="93" y="147"/>
                      <a:pt x="94" y="147"/>
                    </a:cubicBezTo>
                    <a:cubicBezTo>
                      <a:pt x="99" y="145"/>
                      <a:pt x="103" y="144"/>
                      <a:pt x="108" y="142"/>
                    </a:cubicBezTo>
                    <a:cubicBezTo>
                      <a:pt x="108" y="150"/>
                      <a:pt x="108" y="158"/>
                      <a:pt x="108" y="166"/>
                    </a:cubicBezTo>
                    <a:cubicBezTo>
                      <a:pt x="102" y="168"/>
                      <a:pt x="97" y="171"/>
                      <a:pt x="91" y="173"/>
                    </a:cubicBezTo>
                    <a:cubicBezTo>
                      <a:pt x="90" y="173"/>
                      <a:pt x="91" y="175"/>
                      <a:pt x="92" y="175"/>
                    </a:cubicBezTo>
                    <a:cubicBezTo>
                      <a:pt x="97" y="173"/>
                      <a:pt x="103" y="171"/>
                      <a:pt x="108" y="168"/>
                    </a:cubicBezTo>
                    <a:cubicBezTo>
                      <a:pt x="108" y="174"/>
                      <a:pt x="108" y="181"/>
                      <a:pt x="108" y="187"/>
                    </a:cubicBezTo>
                    <a:cubicBezTo>
                      <a:pt x="101" y="189"/>
                      <a:pt x="94" y="191"/>
                      <a:pt x="86" y="194"/>
                    </a:cubicBezTo>
                    <a:cubicBezTo>
                      <a:pt x="86" y="194"/>
                      <a:pt x="86" y="196"/>
                      <a:pt x="87" y="195"/>
                    </a:cubicBezTo>
                    <a:cubicBezTo>
                      <a:pt x="94" y="193"/>
                      <a:pt x="101" y="191"/>
                      <a:pt x="108" y="189"/>
                    </a:cubicBezTo>
                    <a:cubicBezTo>
                      <a:pt x="108" y="195"/>
                      <a:pt x="108" y="201"/>
                      <a:pt x="108" y="207"/>
                    </a:cubicBezTo>
                    <a:cubicBezTo>
                      <a:pt x="105" y="208"/>
                      <a:pt x="101" y="209"/>
                      <a:pt x="98" y="210"/>
                    </a:cubicBezTo>
                    <a:cubicBezTo>
                      <a:pt x="98" y="210"/>
                      <a:pt x="98" y="211"/>
                      <a:pt x="98" y="211"/>
                    </a:cubicBezTo>
                    <a:cubicBezTo>
                      <a:pt x="102" y="211"/>
                      <a:pt x="105" y="210"/>
                      <a:pt x="108" y="210"/>
                    </a:cubicBezTo>
                    <a:cubicBezTo>
                      <a:pt x="108" y="219"/>
                      <a:pt x="108" y="227"/>
                      <a:pt x="109" y="236"/>
                    </a:cubicBezTo>
                    <a:cubicBezTo>
                      <a:pt x="102" y="238"/>
                      <a:pt x="95" y="240"/>
                      <a:pt x="89" y="242"/>
                    </a:cubicBezTo>
                    <a:cubicBezTo>
                      <a:pt x="88" y="242"/>
                      <a:pt x="88" y="244"/>
                      <a:pt x="89" y="244"/>
                    </a:cubicBezTo>
                    <a:cubicBezTo>
                      <a:pt x="96" y="242"/>
                      <a:pt x="102" y="240"/>
                      <a:pt x="109" y="238"/>
                    </a:cubicBezTo>
                    <a:cubicBezTo>
                      <a:pt x="109" y="247"/>
                      <a:pt x="109" y="255"/>
                      <a:pt x="109" y="263"/>
                    </a:cubicBezTo>
                    <a:cubicBezTo>
                      <a:pt x="103" y="264"/>
                      <a:pt x="97" y="266"/>
                      <a:pt x="91" y="267"/>
                    </a:cubicBezTo>
                    <a:cubicBezTo>
                      <a:pt x="90" y="268"/>
                      <a:pt x="91" y="269"/>
                      <a:pt x="92" y="269"/>
                    </a:cubicBezTo>
                    <a:cubicBezTo>
                      <a:pt x="97" y="268"/>
                      <a:pt x="103" y="266"/>
                      <a:pt x="109" y="265"/>
                    </a:cubicBezTo>
                    <a:cubicBezTo>
                      <a:pt x="109" y="271"/>
                      <a:pt x="109" y="277"/>
                      <a:pt x="109" y="284"/>
                    </a:cubicBezTo>
                    <a:cubicBezTo>
                      <a:pt x="105" y="285"/>
                      <a:pt x="100" y="287"/>
                      <a:pt x="96" y="288"/>
                    </a:cubicBezTo>
                    <a:cubicBezTo>
                      <a:pt x="94" y="288"/>
                      <a:pt x="95" y="290"/>
                      <a:pt x="96" y="290"/>
                    </a:cubicBezTo>
                    <a:cubicBezTo>
                      <a:pt x="101" y="288"/>
                      <a:pt x="105" y="287"/>
                      <a:pt x="109" y="286"/>
                    </a:cubicBezTo>
                    <a:cubicBezTo>
                      <a:pt x="110" y="291"/>
                      <a:pt x="110" y="296"/>
                      <a:pt x="110" y="301"/>
                    </a:cubicBezTo>
                    <a:cubicBezTo>
                      <a:pt x="80" y="310"/>
                      <a:pt x="50" y="319"/>
                      <a:pt x="20" y="330"/>
                    </a:cubicBezTo>
                    <a:cubicBezTo>
                      <a:pt x="19" y="330"/>
                      <a:pt x="20" y="331"/>
                      <a:pt x="20" y="331"/>
                    </a:cubicBezTo>
                    <a:cubicBezTo>
                      <a:pt x="50" y="321"/>
                      <a:pt x="80" y="313"/>
                      <a:pt x="110" y="305"/>
                    </a:cubicBezTo>
                    <a:cubicBezTo>
                      <a:pt x="110" y="311"/>
                      <a:pt x="110" y="318"/>
                      <a:pt x="110" y="324"/>
                    </a:cubicBezTo>
                    <a:cubicBezTo>
                      <a:pt x="77" y="331"/>
                      <a:pt x="43" y="338"/>
                      <a:pt x="11" y="348"/>
                    </a:cubicBezTo>
                    <a:cubicBezTo>
                      <a:pt x="11" y="349"/>
                      <a:pt x="11" y="349"/>
                      <a:pt x="11" y="349"/>
                    </a:cubicBezTo>
                    <a:cubicBezTo>
                      <a:pt x="44" y="343"/>
                      <a:pt x="77" y="335"/>
                      <a:pt x="110" y="327"/>
                    </a:cubicBezTo>
                    <a:cubicBezTo>
                      <a:pt x="110" y="333"/>
                      <a:pt x="111" y="339"/>
                      <a:pt x="111" y="345"/>
                    </a:cubicBezTo>
                    <a:cubicBezTo>
                      <a:pt x="76" y="353"/>
                      <a:pt x="41" y="361"/>
                      <a:pt x="6" y="369"/>
                    </a:cubicBezTo>
                    <a:cubicBezTo>
                      <a:pt x="5" y="369"/>
                      <a:pt x="6" y="370"/>
                      <a:pt x="7" y="370"/>
                    </a:cubicBezTo>
                    <a:cubicBezTo>
                      <a:pt x="41" y="363"/>
                      <a:pt x="76" y="356"/>
                      <a:pt x="111" y="349"/>
                    </a:cubicBezTo>
                    <a:cubicBezTo>
                      <a:pt x="111" y="354"/>
                      <a:pt x="111" y="359"/>
                      <a:pt x="111" y="365"/>
                    </a:cubicBezTo>
                    <a:cubicBezTo>
                      <a:pt x="111" y="365"/>
                      <a:pt x="113" y="366"/>
                      <a:pt x="113" y="365"/>
                    </a:cubicBezTo>
                    <a:cubicBezTo>
                      <a:pt x="113" y="359"/>
                      <a:pt x="112" y="354"/>
                      <a:pt x="112" y="348"/>
                    </a:cubicBezTo>
                    <a:cubicBezTo>
                      <a:pt x="157" y="339"/>
                      <a:pt x="201" y="330"/>
                      <a:pt x="245" y="321"/>
                    </a:cubicBezTo>
                    <a:cubicBezTo>
                      <a:pt x="245" y="328"/>
                      <a:pt x="245" y="335"/>
                      <a:pt x="245" y="342"/>
                    </a:cubicBezTo>
                    <a:cubicBezTo>
                      <a:pt x="213" y="347"/>
                      <a:pt x="181" y="354"/>
                      <a:pt x="149" y="360"/>
                    </a:cubicBezTo>
                    <a:cubicBezTo>
                      <a:pt x="103" y="368"/>
                      <a:pt x="56" y="374"/>
                      <a:pt x="11" y="385"/>
                    </a:cubicBezTo>
                    <a:cubicBezTo>
                      <a:pt x="10" y="385"/>
                      <a:pt x="11" y="386"/>
                      <a:pt x="11" y="386"/>
                    </a:cubicBezTo>
                    <a:cubicBezTo>
                      <a:pt x="52" y="382"/>
                      <a:pt x="94" y="373"/>
                      <a:pt x="135" y="365"/>
                    </a:cubicBezTo>
                    <a:cubicBezTo>
                      <a:pt x="172" y="358"/>
                      <a:pt x="208" y="352"/>
                      <a:pt x="245" y="346"/>
                    </a:cubicBezTo>
                    <a:cubicBezTo>
                      <a:pt x="245" y="354"/>
                      <a:pt x="245" y="362"/>
                      <a:pt x="245" y="370"/>
                    </a:cubicBezTo>
                    <a:cubicBezTo>
                      <a:pt x="164" y="379"/>
                      <a:pt x="84" y="401"/>
                      <a:pt x="4" y="415"/>
                    </a:cubicBezTo>
                    <a:cubicBezTo>
                      <a:pt x="3" y="415"/>
                      <a:pt x="3" y="416"/>
                      <a:pt x="4" y="416"/>
                    </a:cubicBezTo>
                    <a:cubicBezTo>
                      <a:pt x="85" y="405"/>
                      <a:pt x="164" y="387"/>
                      <a:pt x="245" y="374"/>
                    </a:cubicBezTo>
                    <a:cubicBezTo>
                      <a:pt x="245" y="383"/>
                      <a:pt x="245" y="392"/>
                      <a:pt x="245" y="401"/>
                    </a:cubicBezTo>
                    <a:cubicBezTo>
                      <a:pt x="209" y="406"/>
                      <a:pt x="174" y="412"/>
                      <a:pt x="139" y="418"/>
                    </a:cubicBezTo>
                    <a:cubicBezTo>
                      <a:pt x="97" y="424"/>
                      <a:pt x="52" y="427"/>
                      <a:pt x="11" y="438"/>
                    </a:cubicBezTo>
                    <a:cubicBezTo>
                      <a:pt x="10" y="438"/>
                      <a:pt x="11" y="439"/>
                      <a:pt x="11" y="439"/>
                    </a:cubicBezTo>
                    <a:cubicBezTo>
                      <a:pt x="56" y="436"/>
                      <a:pt x="102" y="426"/>
                      <a:pt x="147" y="419"/>
                    </a:cubicBezTo>
                    <a:cubicBezTo>
                      <a:pt x="180" y="415"/>
                      <a:pt x="212" y="410"/>
                      <a:pt x="245" y="404"/>
                    </a:cubicBezTo>
                    <a:cubicBezTo>
                      <a:pt x="245" y="413"/>
                      <a:pt x="245" y="422"/>
                      <a:pt x="244" y="431"/>
                    </a:cubicBezTo>
                    <a:cubicBezTo>
                      <a:pt x="210" y="436"/>
                      <a:pt x="176" y="442"/>
                      <a:pt x="142" y="447"/>
                    </a:cubicBezTo>
                    <a:cubicBezTo>
                      <a:pt x="98" y="452"/>
                      <a:pt x="54" y="458"/>
                      <a:pt x="11" y="462"/>
                    </a:cubicBezTo>
                    <a:cubicBezTo>
                      <a:pt x="9" y="463"/>
                      <a:pt x="10" y="465"/>
                      <a:pt x="11" y="465"/>
                    </a:cubicBezTo>
                    <a:cubicBezTo>
                      <a:pt x="55" y="460"/>
                      <a:pt x="98" y="455"/>
                      <a:pt x="142" y="449"/>
                    </a:cubicBezTo>
                    <a:cubicBezTo>
                      <a:pt x="176" y="445"/>
                      <a:pt x="211" y="442"/>
                      <a:pt x="244" y="436"/>
                    </a:cubicBezTo>
                    <a:cubicBezTo>
                      <a:pt x="244" y="442"/>
                      <a:pt x="244" y="449"/>
                      <a:pt x="244" y="456"/>
                    </a:cubicBezTo>
                    <a:cubicBezTo>
                      <a:pt x="209" y="460"/>
                      <a:pt x="174" y="465"/>
                      <a:pt x="139" y="470"/>
                    </a:cubicBezTo>
                    <a:cubicBezTo>
                      <a:pt x="96" y="475"/>
                      <a:pt x="51" y="480"/>
                      <a:pt x="8" y="491"/>
                    </a:cubicBezTo>
                    <a:cubicBezTo>
                      <a:pt x="8" y="491"/>
                      <a:pt x="8" y="492"/>
                      <a:pt x="9" y="492"/>
                    </a:cubicBezTo>
                    <a:cubicBezTo>
                      <a:pt x="52" y="486"/>
                      <a:pt x="96" y="478"/>
                      <a:pt x="140" y="473"/>
                    </a:cubicBezTo>
                    <a:cubicBezTo>
                      <a:pt x="175" y="468"/>
                      <a:pt x="209" y="464"/>
                      <a:pt x="244" y="460"/>
                    </a:cubicBezTo>
                    <a:cubicBezTo>
                      <a:pt x="244" y="465"/>
                      <a:pt x="244" y="470"/>
                      <a:pt x="244" y="476"/>
                    </a:cubicBezTo>
                    <a:cubicBezTo>
                      <a:pt x="163" y="483"/>
                      <a:pt x="83" y="504"/>
                      <a:pt x="1" y="511"/>
                    </a:cubicBezTo>
                    <a:cubicBezTo>
                      <a:pt x="0" y="511"/>
                      <a:pt x="1" y="513"/>
                      <a:pt x="2" y="513"/>
                    </a:cubicBezTo>
                    <a:cubicBezTo>
                      <a:pt x="83" y="507"/>
                      <a:pt x="164" y="493"/>
                      <a:pt x="244" y="480"/>
                    </a:cubicBezTo>
                    <a:cubicBezTo>
                      <a:pt x="244" y="487"/>
                      <a:pt x="244" y="494"/>
                      <a:pt x="244" y="501"/>
                    </a:cubicBezTo>
                    <a:cubicBezTo>
                      <a:pt x="211" y="505"/>
                      <a:pt x="178" y="510"/>
                      <a:pt x="146" y="514"/>
                    </a:cubicBezTo>
                    <a:cubicBezTo>
                      <a:pt x="109" y="519"/>
                      <a:pt x="72" y="522"/>
                      <a:pt x="36" y="530"/>
                    </a:cubicBezTo>
                    <a:cubicBezTo>
                      <a:pt x="35" y="530"/>
                      <a:pt x="36" y="531"/>
                      <a:pt x="36" y="531"/>
                    </a:cubicBezTo>
                    <a:cubicBezTo>
                      <a:pt x="76" y="527"/>
                      <a:pt x="115" y="521"/>
                      <a:pt x="154" y="517"/>
                    </a:cubicBezTo>
                    <a:cubicBezTo>
                      <a:pt x="184" y="513"/>
                      <a:pt x="214" y="510"/>
                      <a:pt x="244" y="505"/>
                    </a:cubicBezTo>
                    <a:cubicBezTo>
                      <a:pt x="243" y="513"/>
                      <a:pt x="243" y="520"/>
                      <a:pt x="243" y="528"/>
                    </a:cubicBezTo>
                    <a:cubicBezTo>
                      <a:pt x="189" y="530"/>
                      <a:pt x="136" y="536"/>
                      <a:pt x="82" y="541"/>
                    </a:cubicBezTo>
                    <a:cubicBezTo>
                      <a:pt x="81" y="541"/>
                      <a:pt x="81" y="543"/>
                      <a:pt x="82" y="543"/>
                    </a:cubicBezTo>
                    <a:cubicBezTo>
                      <a:pt x="136" y="539"/>
                      <a:pt x="190" y="537"/>
                      <a:pt x="243" y="532"/>
                    </a:cubicBezTo>
                    <a:cubicBezTo>
                      <a:pt x="243" y="536"/>
                      <a:pt x="243" y="541"/>
                      <a:pt x="243" y="546"/>
                    </a:cubicBezTo>
                    <a:cubicBezTo>
                      <a:pt x="212" y="549"/>
                      <a:pt x="180" y="553"/>
                      <a:pt x="149" y="555"/>
                    </a:cubicBezTo>
                    <a:cubicBezTo>
                      <a:pt x="147" y="555"/>
                      <a:pt x="148" y="557"/>
                      <a:pt x="149" y="556"/>
                    </a:cubicBezTo>
                    <a:cubicBezTo>
                      <a:pt x="180" y="555"/>
                      <a:pt x="212" y="553"/>
                      <a:pt x="243" y="549"/>
                    </a:cubicBezTo>
                    <a:cubicBezTo>
                      <a:pt x="243" y="560"/>
                      <a:pt x="243" y="570"/>
                      <a:pt x="243" y="581"/>
                    </a:cubicBezTo>
                    <a:cubicBezTo>
                      <a:pt x="243" y="581"/>
                      <a:pt x="243" y="582"/>
                      <a:pt x="243" y="581"/>
                    </a:cubicBezTo>
                    <a:cubicBezTo>
                      <a:pt x="244" y="570"/>
                      <a:pt x="244" y="560"/>
                      <a:pt x="245" y="549"/>
                    </a:cubicBezTo>
                    <a:cubicBezTo>
                      <a:pt x="251" y="548"/>
                      <a:pt x="258" y="547"/>
                      <a:pt x="264" y="547"/>
                    </a:cubicBezTo>
                    <a:cubicBezTo>
                      <a:pt x="272" y="550"/>
                      <a:pt x="280" y="553"/>
                      <a:pt x="289" y="555"/>
                    </a:cubicBezTo>
                    <a:cubicBezTo>
                      <a:pt x="289" y="565"/>
                      <a:pt x="289" y="575"/>
                      <a:pt x="289" y="585"/>
                    </a:cubicBezTo>
                    <a:cubicBezTo>
                      <a:pt x="289" y="585"/>
                      <a:pt x="289" y="586"/>
                      <a:pt x="289" y="585"/>
                    </a:cubicBezTo>
                    <a:cubicBezTo>
                      <a:pt x="290" y="576"/>
                      <a:pt x="291" y="566"/>
                      <a:pt x="292" y="556"/>
                    </a:cubicBezTo>
                    <a:cubicBezTo>
                      <a:pt x="365" y="582"/>
                      <a:pt x="443" y="599"/>
                      <a:pt x="520" y="607"/>
                    </a:cubicBezTo>
                    <a:cubicBezTo>
                      <a:pt x="520" y="615"/>
                      <a:pt x="520" y="623"/>
                      <a:pt x="520" y="631"/>
                    </a:cubicBezTo>
                    <a:cubicBezTo>
                      <a:pt x="464" y="629"/>
                      <a:pt x="411" y="618"/>
                      <a:pt x="356" y="604"/>
                    </a:cubicBezTo>
                    <a:cubicBezTo>
                      <a:pt x="356" y="604"/>
                      <a:pt x="356" y="605"/>
                      <a:pt x="356" y="605"/>
                    </a:cubicBezTo>
                    <a:cubicBezTo>
                      <a:pt x="408" y="622"/>
                      <a:pt x="464" y="634"/>
                      <a:pt x="520" y="634"/>
                    </a:cubicBezTo>
                    <a:cubicBezTo>
                      <a:pt x="519" y="643"/>
                      <a:pt x="519" y="652"/>
                      <a:pt x="519" y="661"/>
                    </a:cubicBezTo>
                    <a:cubicBezTo>
                      <a:pt x="466" y="662"/>
                      <a:pt x="415" y="652"/>
                      <a:pt x="363" y="639"/>
                    </a:cubicBezTo>
                    <a:cubicBezTo>
                      <a:pt x="362" y="638"/>
                      <a:pt x="362" y="640"/>
                      <a:pt x="363" y="640"/>
                    </a:cubicBezTo>
                    <a:cubicBezTo>
                      <a:pt x="413" y="654"/>
                      <a:pt x="467" y="667"/>
                      <a:pt x="519" y="663"/>
                    </a:cubicBezTo>
                    <a:cubicBezTo>
                      <a:pt x="519" y="672"/>
                      <a:pt x="519" y="681"/>
                      <a:pt x="519" y="690"/>
                    </a:cubicBezTo>
                    <a:cubicBezTo>
                      <a:pt x="467" y="687"/>
                      <a:pt x="416" y="678"/>
                      <a:pt x="365" y="665"/>
                    </a:cubicBezTo>
                    <a:cubicBezTo>
                      <a:pt x="364" y="665"/>
                      <a:pt x="364" y="666"/>
                      <a:pt x="365" y="667"/>
                    </a:cubicBezTo>
                    <a:cubicBezTo>
                      <a:pt x="411" y="684"/>
                      <a:pt x="468" y="692"/>
                      <a:pt x="519" y="693"/>
                    </a:cubicBezTo>
                    <a:cubicBezTo>
                      <a:pt x="519" y="701"/>
                      <a:pt x="519" y="710"/>
                      <a:pt x="519" y="718"/>
                    </a:cubicBezTo>
                    <a:cubicBezTo>
                      <a:pt x="479" y="713"/>
                      <a:pt x="438" y="707"/>
                      <a:pt x="397" y="703"/>
                    </a:cubicBezTo>
                    <a:cubicBezTo>
                      <a:pt x="397" y="699"/>
                      <a:pt x="397" y="695"/>
                      <a:pt x="396" y="690"/>
                    </a:cubicBezTo>
                    <a:cubicBezTo>
                      <a:pt x="396" y="690"/>
                      <a:pt x="395" y="689"/>
                      <a:pt x="395" y="690"/>
                    </a:cubicBezTo>
                    <a:cubicBezTo>
                      <a:pt x="395" y="695"/>
                      <a:pt x="396" y="699"/>
                      <a:pt x="396" y="703"/>
                    </a:cubicBezTo>
                    <a:cubicBezTo>
                      <a:pt x="384" y="702"/>
                      <a:pt x="373" y="701"/>
                      <a:pt x="361" y="701"/>
                    </a:cubicBezTo>
                    <a:cubicBezTo>
                      <a:pt x="360" y="701"/>
                      <a:pt x="361" y="702"/>
                      <a:pt x="361" y="702"/>
                    </a:cubicBezTo>
                    <a:cubicBezTo>
                      <a:pt x="373" y="703"/>
                      <a:pt x="384" y="705"/>
                      <a:pt x="396" y="707"/>
                    </a:cubicBezTo>
                    <a:cubicBezTo>
                      <a:pt x="396" y="716"/>
                      <a:pt x="397" y="726"/>
                      <a:pt x="397" y="735"/>
                    </a:cubicBezTo>
                    <a:cubicBezTo>
                      <a:pt x="385" y="733"/>
                      <a:pt x="373" y="730"/>
                      <a:pt x="361" y="727"/>
                    </a:cubicBezTo>
                    <a:cubicBezTo>
                      <a:pt x="361" y="727"/>
                      <a:pt x="361" y="728"/>
                      <a:pt x="361" y="728"/>
                    </a:cubicBezTo>
                    <a:cubicBezTo>
                      <a:pt x="373" y="732"/>
                      <a:pt x="385" y="735"/>
                      <a:pt x="397" y="737"/>
                    </a:cubicBezTo>
                    <a:cubicBezTo>
                      <a:pt x="397" y="745"/>
                      <a:pt x="397" y="753"/>
                      <a:pt x="398" y="761"/>
                    </a:cubicBezTo>
                    <a:cubicBezTo>
                      <a:pt x="386" y="760"/>
                      <a:pt x="373" y="759"/>
                      <a:pt x="361" y="757"/>
                    </a:cubicBezTo>
                    <a:cubicBezTo>
                      <a:pt x="360" y="757"/>
                      <a:pt x="360" y="758"/>
                      <a:pt x="361" y="759"/>
                    </a:cubicBezTo>
                    <a:cubicBezTo>
                      <a:pt x="373" y="760"/>
                      <a:pt x="385" y="762"/>
                      <a:pt x="398" y="763"/>
                    </a:cubicBezTo>
                    <a:cubicBezTo>
                      <a:pt x="398" y="770"/>
                      <a:pt x="398" y="776"/>
                      <a:pt x="398" y="783"/>
                    </a:cubicBezTo>
                    <a:cubicBezTo>
                      <a:pt x="385" y="780"/>
                      <a:pt x="371" y="777"/>
                      <a:pt x="358" y="774"/>
                    </a:cubicBezTo>
                    <a:cubicBezTo>
                      <a:pt x="357" y="773"/>
                      <a:pt x="357" y="775"/>
                      <a:pt x="358" y="775"/>
                    </a:cubicBezTo>
                    <a:cubicBezTo>
                      <a:pt x="371" y="779"/>
                      <a:pt x="384" y="782"/>
                      <a:pt x="398" y="785"/>
                    </a:cubicBezTo>
                    <a:cubicBezTo>
                      <a:pt x="398" y="793"/>
                      <a:pt x="398" y="801"/>
                      <a:pt x="398" y="810"/>
                    </a:cubicBezTo>
                    <a:cubicBezTo>
                      <a:pt x="385" y="808"/>
                      <a:pt x="371" y="807"/>
                      <a:pt x="358" y="805"/>
                    </a:cubicBezTo>
                    <a:cubicBezTo>
                      <a:pt x="357" y="805"/>
                      <a:pt x="357" y="807"/>
                      <a:pt x="358" y="807"/>
                    </a:cubicBezTo>
                    <a:cubicBezTo>
                      <a:pt x="371" y="809"/>
                      <a:pt x="385" y="811"/>
                      <a:pt x="398" y="812"/>
                    </a:cubicBezTo>
                    <a:cubicBezTo>
                      <a:pt x="398" y="820"/>
                      <a:pt x="398" y="827"/>
                      <a:pt x="398" y="835"/>
                    </a:cubicBezTo>
                    <a:cubicBezTo>
                      <a:pt x="398" y="835"/>
                      <a:pt x="398" y="835"/>
                      <a:pt x="399" y="835"/>
                    </a:cubicBezTo>
                    <a:cubicBezTo>
                      <a:pt x="380" y="833"/>
                      <a:pt x="362" y="829"/>
                      <a:pt x="343" y="826"/>
                    </a:cubicBezTo>
                    <a:cubicBezTo>
                      <a:pt x="342" y="826"/>
                      <a:pt x="343" y="826"/>
                      <a:pt x="343" y="827"/>
                    </a:cubicBezTo>
                    <a:cubicBezTo>
                      <a:pt x="400" y="839"/>
                      <a:pt x="460" y="849"/>
                      <a:pt x="519" y="848"/>
                    </a:cubicBezTo>
                    <a:cubicBezTo>
                      <a:pt x="519" y="853"/>
                      <a:pt x="519" y="857"/>
                      <a:pt x="519" y="861"/>
                    </a:cubicBezTo>
                    <a:cubicBezTo>
                      <a:pt x="464" y="862"/>
                      <a:pt x="410" y="861"/>
                      <a:pt x="356" y="862"/>
                    </a:cubicBezTo>
                    <a:cubicBezTo>
                      <a:pt x="355" y="862"/>
                      <a:pt x="356" y="864"/>
                      <a:pt x="356" y="864"/>
                    </a:cubicBezTo>
                    <a:cubicBezTo>
                      <a:pt x="410" y="863"/>
                      <a:pt x="465" y="865"/>
                      <a:pt x="519" y="863"/>
                    </a:cubicBezTo>
                    <a:cubicBezTo>
                      <a:pt x="519" y="868"/>
                      <a:pt x="519" y="872"/>
                      <a:pt x="519" y="876"/>
                    </a:cubicBezTo>
                    <a:cubicBezTo>
                      <a:pt x="465" y="879"/>
                      <a:pt x="411" y="880"/>
                      <a:pt x="358" y="879"/>
                    </a:cubicBezTo>
                    <a:cubicBezTo>
                      <a:pt x="357" y="879"/>
                      <a:pt x="358" y="880"/>
                      <a:pt x="358" y="880"/>
                    </a:cubicBezTo>
                    <a:cubicBezTo>
                      <a:pt x="411" y="882"/>
                      <a:pt x="465" y="881"/>
                      <a:pt x="519" y="878"/>
                    </a:cubicBezTo>
                    <a:cubicBezTo>
                      <a:pt x="519" y="884"/>
                      <a:pt x="519" y="891"/>
                      <a:pt x="519" y="897"/>
                    </a:cubicBezTo>
                    <a:cubicBezTo>
                      <a:pt x="464" y="897"/>
                      <a:pt x="409" y="902"/>
                      <a:pt x="354" y="902"/>
                    </a:cubicBezTo>
                    <a:cubicBezTo>
                      <a:pt x="354" y="902"/>
                      <a:pt x="354" y="904"/>
                      <a:pt x="355" y="904"/>
                    </a:cubicBezTo>
                    <a:cubicBezTo>
                      <a:pt x="409" y="904"/>
                      <a:pt x="464" y="902"/>
                      <a:pt x="518" y="900"/>
                    </a:cubicBezTo>
                    <a:cubicBezTo>
                      <a:pt x="518" y="908"/>
                      <a:pt x="518" y="916"/>
                      <a:pt x="518" y="924"/>
                    </a:cubicBezTo>
                    <a:cubicBezTo>
                      <a:pt x="475" y="926"/>
                      <a:pt x="432" y="927"/>
                      <a:pt x="389" y="926"/>
                    </a:cubicBezTo>
                    <a:cubicBezTo>
                      <a:pt x="389" y="926"/>
                      <a:pt x="389" y="927"/>
                      <a:pt x="390" y="927"/>
                    </a:cubicBezTo>
                    <a:cubicBezTo>
                      <a:pt x="433" y="928"/>
                      <a:pt x="475" y="928"/>
                      <a:pt x="518" y="926"/>
                    </a:cubicBezTo>
                    <a:cubicBezTo>
                      <a:pt x="518" y="933"/>
                      <a:pt x="518" y="940"/>
                      <a:pt x="518" y="946"/>
                    </a:cubicBezTo>
                    <a:cubicBezTo>
                      <a:pt x="518" y="947"/>
                      <a:pt x="520" y="948"/>
                      <a:pt x="520" y="947"/>
                    </a:cubicBezTo>
                    <a:cubicBezTo>
                      <a:pt x="520" y="940"/>
                      <a:pt x="520" y="933"/>
                      <a:pt x="520" y="926"/>
                    </a:cubicBezTo>
                    <a:cubicBezTo>
                      <a:pt x="527" y="926"/>
                      <a:pt x="534" y="926"/>
                      <a:pt x="542" y="926"/>
                    </a:cubicBezTo>
                    <a:cubicBezTo>
                      <a:pt x="543" y="926"/>
                      <a:pt x="542" y="924"/>
                      <a:pt x="541" y="924"/>
                    </a:cubicBezTo>
                    <a:cubicBezTo>
                      <a:pt x="534" y="924"/>
                      <a:pt x="527" y="924"/>
                      <a:pt x="520" y="924"/>
                    </a:cubicBezTo>
                    <a:cubicBezTo>
                      <a:pt x="520" y="916"/>
                      <a:pt x="520" y="908"/>
                      <a:pt x="520" y="900"/>
                    </a:cubicBezTo>
                    <a:cubicBezTo>
                      <a:pt x="528" y="899"/>
                      <a:pt x="537" y="899"/>
                      <a:pt x="545" y="899"/>
                    </a:cubicBezTo>
                    <a:cubicBezTo>
                      <a:pt x="546" y="899"/>
                      <a:pt x="546" y="897"/>
                      <a:pt x="545" y="897"/>
                    </a:cubicBezTo>
                    <a:cubicBezTo>
                      <a:pt x="536" y="897"/>
                      <a:pt x="528" y="897"/>
                      <a:pt x="520" y="897"/>
                    </a:cubicBezTo>
                    <a:cubicBezTo>
                      <a:pt x="520" y="891"/>
                      <a:pt x="520" y="884"/>
                      <a:pt x="520" y="878"/>
                    </a:cubicBezTo>
                    <a:cubicBezTo>
                      <a:pt x="526" y="878"/>
                      <a:pt x="531" y="877"/>
                      <a:pt x="537" y="877"/>
                    </a:cubicBezTo>
                    <a:cubicBezTo>
                      <a:pt x="538" y="877"/>
                      <a:pt x="537" y="876"/>
                      <a:pt x="536" y="876"/>
                    </a:cubicBezTo>
                    <a:cubicBezTo>
                      <a:pt x="531" y="876"/>
                      <a:pt x="526" y="876"/>
                      <a:pt x="520" y="876"/>
                    </a:cubicBezTo>
                    <a:cubicBezTo>
                      <a:pt x="520" y="872"/>
                      <a:pt x="520" y="868"/>
                      <a:pt x="520" y="863"/>
                    </a:cubicBezTo>
                    <a:cubicBezTo>
                      <a:pt x="530" y="863"/>
                      <a:pt x="540" y="863"/>
                      <a:pt x="550" y="862"/>
                    </a:cubicBezTo>
                    <a:cubicBezTo>
                      <a:pt x="551" y="862"/>
                      <a:pt x="551" y="860"/>
                      <a:pt x="550" y="860"/>
                    </a:cubicBezTo>
                    <a:cubicBezTo>
                      <a:pt x="540" y="861"/>
                      <a:pt x="530" y="861"/>
                      <a:pt x="520" y="861"/>
                    </a:cubicBezTo>
                    <a:cubicBezTo>
                      <a:pt x="520" y="857"/>
                      <a:pt x="521" y="852"/>
                      <a:pt x="521" y="848"/>
                    </a:cubicBezTo>
                    <a:cubicBezTo>
                      <a:pt x="528" y="848"/>
                      <a:pt x="536" y="848"/>
                      <a:pt x="543" y="847"/>
                    </a:cubicBezTo>
                    <a:cubicBezTo>
                      <a:pt x="544" y="847"/>
                      <a:pt x="544" y="846"/>
                      <a:pt x="543" y="846"/>
                    </a:cubicBezTo>
                    <a:cubicBezTo>
                      <a:pt x="535" y="846"/>
                      <a:pt x="528" y="846"/>
                      <a:pt x="521" y="845"/>
                    </a:cubicBezTo>
                    <a:cubicBezTo>
                      <a:pt x="521" y="836"/>
                      <a:pt x="521" y="827"/>
                      <a:pt x="521" y="818"/>
                    </a:cubicBezTo>
                    <a:cubicBezTo>
                      <a:pt x="528" y="818"/>
                      <a:pt x="535" y="817"/>
                      <a:pt x="542" y="817"/>
                    </a:cubicBezTo>
                    <a:cubicBezTo>
                      <a:pt x="543" y="817"/>
                      <a:pt x="542" y="815"/>
                      <a:pt x="541" y="815"/>
                    </a:cubicBezTo>
                    <a:cubicBezTo>
                      <a:pt x="534" y="815"/>
                      <a:pt x="528" y="815"/>
                      <a:pt x="521" y="815"/>
                    </a:cubicBezTo>
                    <a:cubicBezTo>
                      <a:pt x="521" y="809"/>
                      <a:pt x="521" y="803"/>
                      <a:pt x="521" y="796"/>
                    </a:cubicBezTo>
                    <a:cubicBezTo>
                      <a:pt x="528" y="796"/>
                      <a:pt x="535" y="796"/>
                      <a:pt x="542" y="795"/>
                    </a:cubicBezTo>
                    <a:cubicBezTo>
                      <a:pt x="542" y="795"/>
                      <a:pt x="542" y="795"/>
                      <a:pt x="542" y="795"/>
                    </a:cubicBezTo>
                    <a:cubicBezTo>
                      <a:pt x="598" y="801"/>
                      <a:pt x="657" y="801"/>
                      <a:pt x="714" y="798"/>
                    </a:cubicBezTo>
                    <a:cubicBezTo>
                      <a:pt x="714" y="799"/>
                      <a:pt x="714" y="800"/>
                      <a:pt x="714" y="801"/>
                    </a:cubicBezTo>
                    <a:cubicBezTo>
                      <a:pt x="714" y="802"/>
                      <a:pt x="715" y="802"/>
                      <a:pt x="715" y="802"/>
                    </a:cubicBezTo>
                    <a:cubicBezTo>
                      <a:pt x="715" y="800"/>
                      <a:pt x="715" y="799"/>
                      <a:pt x="715" y="798"/>
                    </a:cubicBezTo>
                    <a:cubicBezTo>
                      <a:pt x="723" y="797"/>
                      <a:pt x="732" y="796"/>
                      <a:pt x="740" y="796"/>
                    </a:cubicBezTo>
                    <a:cubicBezTo>
                      <a:pt x="741" y="796"/>
                      <a:pt x="741" y="794"/>
                      <a:pt x="739" y="794"/>
                    </a:cubicBezTo>
                    <a:close/>
                    <a:moveTo>
                      <a:pt x="519" y="845"/>
                    </a:moveTo>
                    <a:cubicBezTo>
                      <a:pt x="479" y="844"/>
                      <a:pt x="439" y="841"/>
                      <a:pt x="399" y="835"/>
                    </a:cubicBezTo>
                    <a:cubicBezTo>
                      <a:pt x="399" y="835"/>
                      <a:pt x="399" y="835"/>
                      <a:pt x="399" y="835"/>
                    </a:cubicBezTo>
                    <a:cubicBezTo>
                      <a:pt x="400" y="827"/>
                      <a:pt x="400" y="820"/>
                      <a:pt x="400" y="812"/>
                    </a:cubicBezTo>
                    <a:cubicBezTo>
                      <a:pt x="439" y="817"/>
                      <a:pt x="479" y="819"/>
                      <a:pt x="519" y="818"/>
                    </a:cubicBezTo>
                    <a:cubicBezTo>
                      <a:pt x="519" y="827"/>
                      <a:pt x="519" y="836"/>
                      <a:pt x="519" y="845"/>
                    </a:cubicBezTo>
                    <a:close/>
                    <a:moveTo>
                      <a:pt x="519" y="815"/>
                    </a:moveTo>
                    <a:cubicBezTo>
                      <a:pt x="479" y="814"/>
                      <a:pt x="439" y="813"/>
                      <a:pt x="400" y="810"/>
                    </a:cubicBezTo>
                    <a:cubicBezTo>
                      <a:pt x="400" y="802"/>
                      <a:pt x="400" y="793"/>
                      <a:pt x="399" y="785"/>
                    </a:cubicBezTo>
                    <a:cubicBezTo>
                      <a:pt x="439" y="793"/>
                      <a:pt x="479" y="797"/>
                      <a:pt x="519" y="796"/>
                    </a:cubicBezTo>
                    <a:cubicBezTo>
                      <a:pt x="519" y="803"/>
                      <a:pt x="519" y="809"/>
                      <a:pt x="519" y="815"/>
                    </a:cubicBezTo>
                    <a:close/>
                    <a:moveTo>
                      <a:pt x="519" y="794"/>
                    </a:moveTo>
                    <a:cubicBezTo>
                      <a:pt x="479" y="794"/>
                      <a:pt x="439" y="790"/>
                      <a:pt x="399" y="783"/>
                    </a:cubicBezTo>
                    <a:cubicBezTo>
                      <a:pt x="399" y="777"/>
                      <a:pt x="399" y="770"/>
                      <a:pt x="399" y="764"/>
                    </a:cubicBezTo>
                    <a:cubicBezTo>
                      <a:pt x="439" y="769"/>
                      <a:pt x="479" y="772"/>
                      <a:pt x="519" y="771"/>
                    </a:cubicBezTo>
                    <a:cubicBezTo>
                      <a:pt x="519" y="779"/>
                      <a:pt x="519" y="786"/>
                      <a:pt x="519" y="794"/>
                    </a:cubicBezTo>
                    <a:close/>
                    <a:moveTo>
                      <a:pt x="519" y="768"/>
                    </a:moveTo>
                    <a:cubicBezTo>
                      <a:pt x="479" y="767"/>
                      <a:pt x="439" y="765"/>
                      <a:pt x="399" y="761"/>
                    </a:cubicBezTo>
                    <a:cubicBezTo>
                      <a:pt x="399" y="753"/>
                      <a:pt x="399" y="746"/>
                      <a:pt x="398" y="738"/>
                    </a:cubicBezTo>
                    <a:cubicBezTo>
                      <a:pt x="438" y="746"/>
                      <a:pt x="479" y="751"/>
                      <a:pt x="519" y="751"/>
                    </a:cubicBezTo>
                    <a:cubicBezTo>
                      <a:pt x="519" y="757"/>
                      <a:pt x="519" y="763"/>
                      <a:pt x="519" y="768"/>
                    </a:cubicBezTo>
                    <a:close/>
                    <a:moveTo>
                      <a:pt x="519" y="748"/>
                    </a:moveTo>
                    <a:cubicBezTo>
                      <a:pt x="478" y="747"/>
                      <a:pt x="438" y="743"/>
                      <a:pt x="398" y="735"/>
                    </a:cubicBezTo>
                    <a:cubicBezTo>
                      <a:pt x="398" y="726"/>
                      <a:pt x="398" y="716"/>
                      <a:pt x="397" y="707"/>
                    </a:cubicBezTo>
                    <a:cubicBezTo>
                      <a:pt x="438" y="712"/>
                      <a:pt x="479" y="718"/>
                      <a:pt x="519" y="721"/>
                    </a:cubicBezTo>
                    <a:cubicBezTo>
                      <a:pt x="519" y="730"/>
                      <a:pt x="519" y="739"/>
                      <a:pt x="519" y="748"/>
                    </a:cubicBezTo>
                    <a:close/>
                    <a:moveTo>
                      <a:pt x="521" y="213"/>
                    </a:moveTo>
                    <a:cubicBezTo>
                      <a:pt x="485" y="199"/>
                      <a:pt x="450" y="186"/>
                      <a:pt x="415" y="170"/>
                    </a:cubicBezTo>
                    <a:cubicBezTo>
                      <a:pt x="387" y="157"/>
                      <a:pt x="359" y="143"/>
                      <a:pt x="331" y="129"/>
                    </a:cubicBezTo>
                    <a:cubicBezTo>
                      <a:pt x="331" y="122"/>
                      <a:pt x="331" y="114"/>
                      <a:pt x="331" y="107"/>
                    </a:cubicBezTo>
                    <a:cubicBezTo>
                      <a:pt x="358" y="121"/>
                      <a:pt x="387" y="134"/>
                      <a:pt x="414" y="146"/>
                    </a:cubicBezTo>
                    <a:cubicBezTo>
                      <a:pt x="449" y="162"/>
                      <a:pt x="485" y="178"/>
                      <a:pt x="521" y="192"/>
                    </a:cubicBezTo>
                    <a:cubicBezTo>
                      <a:pt x="521" y="199"/>
                      <a:pt x="521" y="206"/>
                      <a:pt x="521" y="213"/>
                    </a:cubicBezTo>
                    <a:close/>
                    <a:moveTo>
                      <a:pt x="278" y="138"/>
                    </a:moveTo>
                    <a:cubicBezTo>
                      <a:pt x="284" y="142"/>
                      <a:pt x="291" y="146"/>
                      <a:pt x="298" y="150"/>
                    </a:cubicBezTo>
                    <a:cubicBezTo>
                      <a:pt x="297" y="161"/>
                      <a:pt x="297" y="173"/>
                      <a:pt x="297" y="185"/>
                    </a:cubicBezTo>
                    <a:cubicBezTo>
                      <a:pt x="288" y="180"/>
                      <a:pt x="280" y="174"/>
                      <a:pt x="271" y="168"/>
                    </a:cubicBezTo>
                    <a:cubicBezTo>
                      <a:pt x="271" y="168"/>
                      <a:pt x="270" y="169"/>
                      <a:pt x="271" y="169"/>
                    </a:cubicBezTo>
                    <a:cubicBezTo>
                      <a:pt x="279" y="175"/>
                      <a:pt x="288" y="181"/>
                      <a:pt x="297" y="187"/>
                    </a:cubicBezTo>
                    <a:cubicBezTo>
                      <a:pt x="297" y="196"/>
                      <a:pt x="297" y="205"/>
                      <a:pt x="296" y="214"/>
                    </a:cubicBezTo>
                    <a:cubicBezTo>
                      <a:pt x="288" y="211"/>
                      <a:pt x="280" y="207"/>
                      <a:pt x="271" y="203"/>
                    </a:cubicBezTo>
                    <a:cubicBezTo>
                      <a:pt x="271" y="203"/>
                      <a:pt x="270" y="204"/>
                      <a:pt x="271" y="204"/>
                    </a:cubicBezTo>
                    <a:cubicBezTo>
                      <a:pt x="279" y="208"/>
                      <a:pt x="288" y="213"/>
                      <a:pt x="296" y="217"/>
                    </a:cubicBezTo>
                    <a:cubicBezTo>
                      <a:pt x="296" y="228"/>
                      <a:pt x="296" y="239"/>
                      <a:pt x="296" y="250"/>
                    </a:cubicBezTo>
                    <a:cubicBezTo>
                      <a:pt x="289" y="246"/>
                      <a:pt x="282" y="242"/>
                      <a:pt x="275" y="238"/>
                    </a:cubicBezTo>
                    <a:cubicBezTo>
                      <a:pt x="274" y="238"/>
                      <a:pt x="274" y="239"/>
                      <a:pt x="274" y="239"/>
                    </a:cubicBezTo>
                    <a:cubicBezTo>
                      <a:pt x="281" y="244"/>
                      <a:pt x="288" y="249"/>
                      <a:pt x="296" y="253"/>
                    </a:cubicBezTo>
                    <a:cubicBezTo>
                      <a:pt x="296" y="266"/>
                      <a:pt x="295" y="278"/>
                      <a:pt x="295" y="291"/>
                    </a:cubicBezTo>
                    <a:cubicBezTo>
                      <a:pt x="287" y="286"/>
                      <a:pt x="278" y="282"/>
                      <a:pt x="270" y="278"/>
                    </a:cubicBezTo>
                    <a:cubicBezTo>
                      <a:pt x="268" y="277"/>
                      <a:pt x="268" y="279"/>
                      <a:pt x="269" y="280"/>
                    </a:cubicBezTo>
                    <a:cubicBezTo>
                      <a:pt x="278" y="284"/>
                      <a:pt x="286" y="289"/>
                      <a:pt x="295" y="293"/>
                    </a:cubicBezTo>
                    <a:cubicBezTo>
                      <a:pt x="295" y="294"/>
                      <a:pt x="295" y="294"/>
                      <a:pt x="295" y="295"/>
                    </a:cubicBezTo>
                    <a:cubicBezTo>
                      <a:pt x="295" y="305"/>
                      <a:pt x="295" y="316"/>
                      <a:pt x="295" y="327"/>
                    </a:cubicBezTo>
                    <a:cubicBezTo>
                      <a:pt x="286" y="324"/>
                      <a:pt x="278" y="320"/>
                      <a:pt x="269" y="316"/>
                    </a:cubicBezTo>
                    <a:cubicBezTo>
                      <a:pt x="271" y="316"/>
                      <a:pt x="272" y="315"/>
                      <a:pt x="273" y="315"/>
                    </a:cubicBezTo>
                    <a:cubicBezTo>
                      <a:pt x="274" y="315"/>
                      <a:pt x="274" y="313"/>
                      <a:pt x="273" y="313"/>
                    </a:cubicBezTo>
                    <a:cubicBezTo>
                      <a:pt x="265" y="315"/>
                      <a:pt x="257" y="316"/>
                      <a:pt x="249" y="317"/>
                    </a:cubicBezTo>
                    <a:cubicBezTo>
                      <a:pt x="249" y="309"/>
                      <a:pt x="249" y="302"/>
                      <a:pt x="249" y="294"/>
                    </a:cubicBezTo>
                    <a:cubicBezTo>
                      <a:pt x="256" y="292"/>
                      <a:pt x="264" y="290"/>
                      <a:pt x="271" y="287"/>
                    </a:cubicBezTo>
                    <a:cubicBezTo>
                      <a:pt x="272" y="287"/>
                      <a:pt x="271" y="286"/>
                      <a:pt x="270" y="286"/>
                    </a:cubicBezTo>
                    <a:cubicBezTo>
                      <a:pt x="263" y="287"/>
                      <a:pt x="256" y="289"/>
                      <a:pt x="249" y="291"/>
                    </a:cubicBezTo>
                    <a:cubicBezTo>
                      <a:pt x="249" y="282"/>
                      <a:pt x="249" y="272"/>
                      <a:pt x="249" y="263"/>
                    </a:cubicBezTo>
                    <a:cubicBezTo>
                      <a:pt x="256" y="261"/>
                      <a:pt x="264" y="258"/>
                      <a:pt x="271" y="255"/>
                    </a:cubicBezTo>
                    <a:cubicBezTo>
                      <a:pt x="272" y="255"/>
                      <a:pt x="271" y="253"/>
                      <a:pt x="270" y="253"/>
                    </a:cubicBezTo>
                    <a:cubicBezTo>
                      <a:pt x="263" y="256"/>
                      <a:pt x="256" y="258"/>
                      <a:pt x="249" y="260"/>
                    </a:cubicBezTo>
                    <a:cubicBezTo>
                      <a:pt x="249" y="254"/>
                      <a:pt x="249" y="248"/>
                      <a:pt x="249" y="243"/>
                    </a:cubicBezTo>
                    <a:cubicBezTo>
                      <a:pt x="257" y="240"/>
                      <a:pt x="265" y="237"/>
                      <a:pt x="273" y="235"/>
                    </a:cubicBezTo>
                    <a:cubicBezTo>
                      <a:pt x="275" y="234"/>
                      <a:pt x="274" y="232"/>
                      <a:pt x="272" y="233"/>
                    </a:cubicBezTo>
                    <a:cubicBezTo>
                      <a:pt x="265" y="235"/>
                      <a:pt x="257" y="237"/>
                      <a:pt x="249" y="239"/>
                    </a:cubicBezTo>
                    <a:cubicBezTo>
                      <a:pt x="249" y="234"/>
                      <a:pt x="249" y="228"/>
                      <a:pt x="249" y="223"/>
                    </a:cubicBezTo>
                    <a:cubicBezTo>
                      <a:pt x="255" y="221"/>
                      <a:pt x="261" y="219"/>
                      <a:pt x="267" y="216"/>
                    </a:cubicBezTo>
                    <a:cubicBezTo>
                      <a:pt x="268" y="216"/>
                      <a:pt x="267" y="214"/>
                      <a:pt x="266" y="214"/>
                    </a:cubicBezTo>
                    <a:cubicBezTo>
                      <a:pt x="260" y="216"/>
                      <a:pt x="255" y="218"/>
                      <a:pt x="249" y="220"/>
                    </a:cubicBezTo>
                    <a:cubicBezTo>
                      <a:pt x="249" y="214"/>
                      <a:pt x="249" y="208"/>
                      <a:pt x="249" y="201"/>
                    </a:cubicBezTo>
                    <a:cubicBezTo>
                      <a:pt x="253" y="200"/>
                      <a:pt x="258" y="199"/>
                      <a:pt x="262" y="198"/>
                    </a:cubicBezTo>
                    <a:cubicBezTo>
                      <a:pt x="263" y="197"/>
                      <a:pt x="262" y="196"/>
                      <a:pt x="261" y="196"/>
                    </a:cubicBezTo>
                    <a:cubicBezTo>
                      <a:pt x="257" y="197"/>
                      <a:pt x="253" y="198"/>
                      <a:pt x="249" y="199"/>
                    </a:cubicBezTo>
                    <a:cubicBezTo>
                      <a:pt x="249" y="189"/>
                      <a:pt x="249" y="179"/>
                      <a:pt x="249" y="170"/>
                    </a:cubicBezTo>
                    <a:cubicBezTo>
                      <a:pt x="254" y="167"/>
                      <a:pt x="259" y="165"/>
                      <a:pt x="264" y="163"/>
                    </a:cubicBezTo>
                    <a:cubicBezTo>
                      <a:pt x="265" y="163"/>
                      <a:pt x="264" y="161"/>
                      <a:pt x="263" y="162"/>
                    </a:cubicBezTo>
                    <a:cubicBezTo>
                      <a:pt x="259" y="163"/>
                      <a:pt x="254" y="165"/>
                      <a:pt x="249" y="166"/>
                    </a:cubicBezTo>
                    <a:cubicBezTo>
                      <a:pt x="249" y="159"/>
                      <a:pt x="249" y="151"/>
                      <a:pt x="249" y="143"/>
                    </a:cubicBezTo>
                    <a:cubicBezTo>
                      <a:pt x="259" y="140"/>
                      <a:pt x="268" y="137"/>
                      <a:pt x="278" y="133"/>
                    </a:cubicBezTo>
                    <a:cubicBezTo>
                      <a:pt x="279" y="133"/>
                      <a:pt x="278" y="131"/>
                      <a:pt x="277" y="132"/>
                    </a:cubicBezTo>
                    <a:cubicBezTo>
                      <a:pt x="268" y="134"/>
                      <a:pt x="258" y="137"/>
                      <a:pt x="249" y="140"/>
                    </a:cubicBezTo>
                    <a:cubicBezTo>
                      <a:pt x="249" y="131"/>
                      <a:pt x="249" y="122"/>
                      <a:pt x="249" y="113"/>
                    </a:cubicBezTo>
                    <a:cubicBezTo>
                      <a:pt x="257" y="110"/>
                      <a:pt x="265" y="107"/>
                      <a:pt x="273" y="103"/>
                    </a:cubicBezTo>
                    <a:cubicBezTo>
                      <a:pt x="281" y="108"/>
                      <a:pt x="290" y="113"/>
                      <a:pt x="298" y="117"/>
                    </a:cubicBezTo>
                    <a:cubicBezTo>
                      <a:pt x="298" y="127"/>
                      <a:pt x="298" y="137"/>
                      <a:pt x="298" y="148"/>
                    </a:cubicBezTo>
                    <a:cubicBezTo>
                      <a:pt x="291" y="144"/>
                      <a:pt x="285" y="140"/>
                      <a:pt x="278" y="136"/>
                    </a:cubicBezTo>
                    <a:cubicBezTo>
                      <a:pt x="277" y="136"/>
                      <a:pt x="277" y="137"/>
                      <a:pt x="278" y="138"/>
                    </a:cubicBezTo>
                    <a:close/>
                    <a:moveTo>
                      <a:pt x="296" y="359"/>
                    </a:moveTo>
                    <a:cubicBezTo>
                      <a:pt x="296" y="349"/>
                      <a:pt x="296" y="340"/>
                      <a:pt x="296" y="330"/>
                    </a:cubicBezTo>
                    <a:cubicBezTo>
                      <a:pt x="326" y="344"/>
                      <a:pt x="356" y="356"/>
                      <a:pt x="387" y="367"/>
                    </a:cubicBezTo>
                    <a:cubicBezTo>
                      <a:pt x="387" y="376"/>
                      <a:pt x="387" y="385"/>
                      <a:pt x="387" y="394"/>
                    </a:cubicBezTo>
                    <a:cubicBezTo>
                      <a:pt x="356" y="384"/>
                      <a:pt x="326" y="372"/>
                      <a:pt x="296" y="359"/>
                    </a:cubicBezTo>
                    <a:close/>
                    <a:moveTo>
                      <a:pt x="387" y="397"/>
                    </a:moveTo>
                    <a:cubicBezTo>
                      <a:pt x="387" y="404"/>
                      <a:pt x="387" y="412"/>
                      <a:pt x="386" y="419"/>
                    </a:cubicBezTo>
                    <a:cubicBezTo>
                      <a:pt x="355" y="410"/>
                      <a:pt x="325" y="399"/>
                      <a:pt x="296" y="385"/>
                    </a:cubicBezTo>
                    <a:cubicBezTo>
                      <a:pt x="296" y="377"/>
                      <a:pt x="296" y="369"/>
                      <a:pt x="296" y="361"/>
                    </a:cubicBezTo>
                    <a:cubicBezTo>
                      <a:pt x="326" y="374"/>
                      <a:pt x="356" y="386"/>
                      <a:pt x="387" y="397"/>
                    </a:cubicBezTo>
                    <a:close/>
                    <a:moveTo>
                      <a:pt x="296" y="328"/>
                    </a:moveTo>
                    <a:cubicBezTo>
                      <a:pt x="297" y="317"/>
                      <a:pt x="297" y="306"/>
                      <a:pt x="297" y="295"/>
                    </a:cubicBezTo>
                    <a:cubicBezTo>
                      <a:pt x="297" y="295"/>
                      <a:pt x="297" y="294"/>
                      <a:pt x="297" y="294"/>
                    </a:cubicBezTo>
                    <a:cubicBezTo>
                      <a:pt x="326" y="309"/>
                      <a:pt x="357" y="322"/>
                      <a:pt x="387" y="335"/>
                    </a:cubicBezTo>
                    <a:cubicBezTo>
                      <a:pt x="388" y="344"/>
                      <a:pt x="388" y="354"/>
                      <a:pt x="387" y="364"/>
                    </a:cubicBezTo>
                    <a:cubicBezTo>
                      <a:pt x="357" y="353"/>
                      <a:pt x="326" y="341"/>
                      <a:pt x="296" y="328"/>
                    </a:cubicBezTo>
                    <a:close/>
                    <a:moveTo>
                      <a:pt x="297" y="291"/>
                    </a:moveTo>
                    <a:cubicBezTo>
                      <a:pt x="297" y="279"/>
                      <a:pt x="297" y="267"/>
                      <a:pt x="298" y="254"/>
                    </a:cubicBezTo>
                    <a:cubicBezTo>
                      <a:pt x="325" y="270"/>
                      <a:pt x="355" y="283"/>
                      <a:pt x="386" y="294"/>
                    </a:cubicBezTo>
                    <a:cubicBezTo>
                      <a:pt x="387" y="306"/>
                      <a:pt x="387" y="318"/>
                      <a:pt x="387" y="330"/>
                    </a:cubicBezTo>
                    <a:cubicBezTo>
                      <a:pt x="357" y="318"/>
                      <a:pt x="327" y="306"/>
                      <a:pt x="297" y="291"/>
                    </a:cubicBezTo>
                    <a:close/>
                    <a:moveTo>
                      <a:pt x="404" y="505"/>
                    </a:moveTo>
                    <a:cubicBezTo>
                      <a:pt x="367" y="495"/>
                      <a:pt x="330" y="483"/>
                      <a:pt x="294" y="471"/>
                    </a:cubicBezTo>
                    <a:cubicBezTo>
                      <a:pt x="294" y="462"/>
                      <a:pt x="294" y="453"/>
                      <a:pt x="294" y="445"/>
                    </a:cubicBezTo>
                    <a:cubicBezTo>
                      <a:pt x="294" y="445"/>
                      <a:pt x="294" y="445"/>
                      <a:pt x="294" y="445"/>
                    </a:cubicBezTo>
                    <a:cubicBezTo>
                      <a:pt x="348" y="469"/>
                      <a:pt x="404" y="487"/>
                      <a:pt x="462" y="498"/>
                    </a:cubicBezTo>
                    <a:cubicBezTo>
                      <a:pt x="462" y="504"/>
                      <a:pt x="462" y="511"/>
                      <a:pt x="462" y="517"/>
                    </a:cubicBezTo>
                    <a:cubicBezTo>
                      <a:pt x="442" y="514"/>
                      <a:pt x="423" y="510"/>
                      <a:pt x="404" y="505"/>
                    </a:cubicBezTo>
                    <a:close/>
                    <a:moveTo>
                      <a:pt x="462" y="522"/>
                    </a:moveTo>
                    <a:cubicBezTo>
                      <a:pt x="462" y="529"/>
                      <a:pt x="461" y="536"/>
                      <a:pt x="461" y="542"/>
                    </a:cubicBezTo>
                    <a:cubicBezTo>
                      <a:pt x="404" y="533"/>
                      <a:pt x="349" y="520"/>
                      <a:pt x="294" y="501"/>
                    </a:cubicBezTo>
                    <a:cubicBezTo>
                      <a:pt x="294" y="492"/>
                      <a:pt x="294" y="483"/>
                      <a:pt x="294" y="474"/>
                    </a:cubicBezTo>
                    <a:cubicBezTo>
                      <a:pt x="348" y="493"/>
                      <a:pt x="405" y="512"/>
                      <a:pt x="462" y="522"/>
                    </a:cubicBezTo>
                    <a:close/>
                    <a:moveTo>
                      <a:pt x="294" y="443"/>
                    </a:moveTo>
                    <a:cubicBezTo>
                      <a:pt x="295" y="434"/>
                      <a:pt x="295" y="425"/>
                      <a:pt x="295" y="416"/>
                    </a:cubicBezTo>
                    <a:cubicBezTo>
                      <a:pt x="348" y="439"/>
                      <a:pt x="405" y="458"/>
                      <a:pt x="462" y="471"/>
                    </a:cubicBezTo>
                    <a:cubicBezTo>
                      <a:pt x="462" y="479"/>
                      <a:pt x="462" y="487"/>
                      <a:pt x="462" y="495"/>
                    </a:cubicBezTo>
                    <a:cubicBezTo>
                      <a:pt x="405" y="485"/>
                      <a:pt x="348" y="466"/>
                      <a:pt x="294" y="443"/>
                    </a:cubicBezTo>
                    <a:close/>
                    <a:moveTo>
                      <a:pt x="277" y="99"/>
                    </a:moveTo>
                    <a:cubicBezTo>
                      <a:pt x="275" y="100"/>
                      <a:pt x="273" y="101"/>
                      <a:pt x="271" y="102"/>
                    </a:cubicBezTo>
                    <a:cubicBezTo>
                      <a:pt x="271" y="102"/>
                      <a:pt x="271" y="102"/>
                      <a:pt x="271" y="102"/>
                    </a:cubicBezTo>
                    <a:cubicBezTo>
                      <a:pt x="263" y="104"/>
                      <a:pt x="256" y="107"/>
                      <a:pt x="249" y="109"/>
                    </a:cubicBezTo>
                    <a:cubicBezTo>
                      <a:pt x="249" y="102"/>
                      <a:pt x="249" y="96"/>
                      <a:pt x="249" y="89"/>
                    </a:cubicBezTo>
                    <a:cubicBezTo>
                      <a:pt x="259" y="85"/>
                      <a:pt x="268" y="81"/>
                      <a:pt x="278" y="77"/>
                    </a:cubicBezTo>
                    <a:cubicBezTo>
                      <a:pt x="285" y="81"/>
                      <a:pt x="292" y="85"/>
                      <a:pt x="299" y="89"/>
                    </a:cubicBezTo>
                    <a:cubicBezTo>
                      <a:pt x="299" y="97"/>
                      <a:pt x="299" y="105"/>
                      <a:pt x="298" y="113"/>
                    </a:cubicBezTo>
                    <a:cubicBezTo>
                      <a:pt x="290" y="110"/>
                      <a:pt x="282" y="106"/>
                      <a:pt x="274" y="103"/>
                    </a:cubicBezTo>
                    <a:cubicBezTo>
                      <a:pt x="275" y="102"/>
                      <a:pt x="277" y="102"/>
                      <a:pt x="278" y="101"/>
                    </a:cubicBezTo>
                    <a:cubicBezTo>
                      <a:pt x="279" y="101"/>
                      <a:pt x="278" y="99"/>
                      <a:pt x="277" y="99"/>
                    </a:cubicBezTo>
                    <a:close/>
                    <a:moveTo>
                      <a:pt x="299" y="188"/>
                    </a:moveTo>
                    <a:cubicBezTo>
                      <a:pt x="309" y="194"/>
                      <a:pt x="320" y="200"/>
                      <a:pt x="331" y="206"/>
                    </a:cubicBezTo>
                    <a:cubicBezTo>
                      <a:pt x="331" y="214"/>
                      <a:pt x="331" y="222"/>
                      <a:pt x="331" y="230"/>
                    </a:cubicBezTo>
                    <a:cubicBezTo>
                      <a:pt x="320" y="225"/>
                      <a:pt x="309" y="220"/>
                      <a:pt x="298" y="215"/>
                    </a:cubicBezTo>
                    <a:cubicBezTo>
                      <a:pt x="298" y="206"/>
                      <a:pt x="299" y="197"/>
                      <a:pt x="299" y="188"/>
                    </a:cubicBezTo>
                    <a:close/>
                    <a:moveTo>
                      <a:pt x="522" y="188"/>
                    </a:moveTo>
                    <a:cubicBezTo>
                      <a:pt x="486" y="174"/>
                      <a:pt x="450" y="160"/>
                      <a:pt x="415" y="144"/>
                    </a:cubicBezTo>
                    <a:cubicBezTo>
                      <a:pt x="386" y="131"/>
                      <a:pt x="358" y="116"/>
                      <a:pt x="330" y="101"/>
                    </a:cubicBezTo>
                    <a:cubicBezTo>
                      <a:pt x="330" y="92"/>
                      <a:pt x="330" y="84"/>
                      <a:pt x="329" y="75"/>
                    </a:cubicBezTo>
                    <a:cubicBezTo>
                      <a:pt x="390" y="110"/>
                      <a:pt x="455" y="142"/>
                      <a:pt x="522" y="162"/>
                    </a:cubicBezTo>
                    <a:cubicBezTo>
                      <a:pt x="522" y="171"/>
                      <a:pt x="522" y="179"/>
                      <a:pt x="522" y="188"/>
                    </a:cubicBezTo>
                    <a:close/>
                    <a:moveTo>
                      <a:pt x="301" y="34"/>
                    </a:moveTo>
                    <a:cubicBezTo>
                      <a:pt x="364" y="84"/>
                      <a:pt x="444" y="115"/>
                      <a:pt x="522" y="135"/>
                    </a:cubicBezTo>
                    <a:cubicBezTo>
                      <a:pt x="522" y="143"/>
                      <a:pt x="522" y="150"/>
                      <a:pt x="522" y="158"/>
                    </a:cubicBezTo>
                    <a:cubicBezTo>
                      <a:pt x="455" y="134"/>
                      <a:pt x="391" y="105"/>
                      <a:pt x="329" y="71"/>
                    </a:cubicBezTo>
                    <a:cubicBezTo>
                      <a:pt x="329" y="70"/>
                      <a:pt x="329" y="69"/>
                      <a:pt x="329" y="68"/>
                    </a:cubicBezTo>
                    <a:cubicBezTo>
                      <a:pt x="329" y="67"/>
                      <a:pt x="328" y="67"/>
                      <a:pt x="328" y="68"/>
                    </a:cubicBezTo>
                    <a:cubicBezTo>
                      <a:pt x="328" y="69"/>
                      <a:pt x="328" y="70"/>
                      <a:pt x="328" y="71"/>
                    </a:cubicBezTo>
                    <a:cubicBezTo>
                      <a:pt x="319" y="66"/>
                      <a:pt x="310" y="61"/>
                      <a:pt x="301" y="56"/>
                    </a:cubicBezTo>
                    <a:cubicBezTo>
                      <a:pt x="301" y="49"/>
                      <a:pt x="301" y="41"/>
                      <a:pt x="301" y="34"/>
                    </a:cubicBezTo>
                    <a:close/>
                    <a:moveTo>
                      <a:pt x="301" y="59"/>
                    </a:moveTo>
                    <a:cubicBezTo>
                      <a:pt x="310" y="64"/>
                      <a:pt x="319" y="69"/>
                      <a:pt x="328" y="74"/>
                    </a:cubicBezTo>
                    <a:cubicBezTo>
                      <a:pt x="328" y="83"/>
                      <a:pt x="329" y="92"/>
                      <a:pt x="329" y="100"/>
                    </a:cubicBezTo>
                    <a:cubicBezTo>
                      <a:pt x="320" y="95"/>
                      <a:pt x="310" y="90"/>
                      <a:pt x="301" y="86"/>
                    </a:cubicBezTo>
                    <a:cubicBezTo>
                      <a:pt x="301" y="77"/>
                      <a:pt x="301" y="68"/>
                      <a:pt x="301" y="59"/>
                    </a:cubicBezTo>
                    <a:close/>
                    <a:moveTo>
                      <a:pt x="301" y="90"/>
                    </a:moveTo>
                    <a:cubicBezTo>
                      <a:pt x="310" y="96"/>
                      <a:pt x="320" y="101"/>
                      <a:pt x="329" y="106"/>
                    </a:cubicBezTo>
                    <a:cubicBezTo>
                      <a:pt x="330" y="114"/>
                      <a:pt x="330" y="121"/>
                      <a:pt x="330" y="128"/>
                    </a:cubicBezTo>
                    <a:cubicBezTo>
                      <a:pt x="320" y="124"/>
                      <a:pt x="310" y="119"/>
                      <a:pt x="300" y="114"/>
                    </a:cubicBezTo>
                    <a:cubicBezTo>
                      <a:pt x="300" y="106"/>
                      <a:pt x="301" y="98"/>
                      <a:pt x="301" y="90"/>
                    </a:cubicBezTo>
                    <a:close/>
                    <a:moveTo>
                      <a:pt x="300" y="118"/>
                    </a:moveTo>
                    <a:cubicBezTo>
                      <a:pt x="310" y="123"/>
                      <a:pt x="320" y="128"/>
                      <a:pt x="330" y="133"/>
                    </a:cubicBezTo>
                    <a:cubicBezTo>
                      <a:pt x="330" y="144"/>
                      <a:pt x="330" y="154"/>
                      <a:pt x="330" y="165"/>
                    </a:cubicBezTo>
                    <a:cubicBezTo>
                      <a:pt x="320" y="160"/>
                      <a:pt x="310" y="154"/>
                      <a:pt x="300" y="149"/>
                    </a:cubicBezTo>
                    <a:cubicBezTo>
                      <a:pt x="300" y="138"/>
                      <a:pt x="300" y="128"/>
                      <a:pt x="300" y="118"/>
                    </a:cubicBezTo>
                    <a:close/>
                    <a:moveTo>
                      <a:pt x="300" y="151"/>
                    </a:moveTo>
                    <a:cubicBezTo>
                      <a:pt x="310" y="157"/>
                      <a:pt x="320" y="162"/>
                      <a:pt x="330" y="168"/>
                    </a:cubicBezTo>
                    <a:cubicBezTo>
                      <a:pt x="330" y="179"/>
                      <a:pt x="331" y="191"/>
                      <a:pt x="331" y="203"/>
                    </a:cubicBezTo>
                    <a:cubicBezTo>
                      <a:pt x="320" y="197"/>
                      <a:pt x="309" y="192"/>
                      <a:pt x="299" y="186"/>
                    </a:cubicBezTo>
                    <a:cubicBezTo>
                      <a:pt x="299" y="174"/>
                      <a:pt x="299" y="162"/>
                      <a:pt x="300" y="151"/>
                    </a:cubicBezTo>
                    <a:close/>
                    <a:moveTo>
                      <a:pt x="249" y="33"/>
                    </a:moveTo>
                    <a:cubicBezTo>
                      <a:pt x="260" y="28"/>
                      <a:pt x="272" y="24"/>
                      <a:pt x="283" y="19"/>
                    </a:cubicBezTo>
                    <a:cubicBezTo>
                      <a:pt x="288" y="24"/>
                      <a:pt x="294" y="28"/>
                      <a:pt x="299" y="33"/>
                    </a:cubicBezTo>
                    <a:cubicBezTo>
                      <a:pt x="299" y="40"/>
                      <a:pt x="299" y="47"/>
                      <a:pt x="299" y="55"/>
                    </a:cubicBezTo>
                    <a:cubicBezTo>
                      <a:pt x="293" y="51"/>
                      <a:pt x="287" y="48"/>
                      <a:pt x="281" y="44"/>
                    </a:cubicBezTo>
                    <a:cubicBezTo>
                      <a:pt x="280" y="43"/>
                      <a:pt x="280" y="46"/>
                      <a:pt x="281" y="46"/>
                    </a:cubicBezTo>
                    <a:cubicBezTo>
                      <a:pt x="287" y="50"/>
                      <a:pt x="293" y="54"/>
                      <a:pt x="299" y="57"/>
                    </a:cubicBezTo>
                    <a:cubicBezTo>
                      <a:pt x="299" y="67"/>
                      <a:pt x="299" y="76"/>
                      <a:pt x="299" y="85"/>
                    </a:cubicBezTo>
                    <a:cubicBezTo>
                      <a:pt x="293" y="82"/>
                      <a:pt x="286" y="79"/>
                      <a:pt x="280" y="76"/>
                    </a:cubicBezTo>
                    <a:cubicBezTo>
                      <a:pt x="281" y="75"/>
                      <a:pt x="280" y="74"/>
                      <a:pt x="279" y="74"/>
                    </a:cubicBezTo>
                    <a:cubicBezTo>
                      <a:pt x="279" y="74"/>
                      <a:pt x="279" y="75"/>
                      <a:pt x="278" y="75"/>
                    </a:cubicBezTo>
                    <a:cubicBezTo>
                      <a:pt x="277" y="74"/>
                      <a:pt x="276" y="74"/>
                      <a:pt x="275" y="73"/>
                    </a:cubicBezTo>
                    <a:cubicBezTo>
                      <a:pt x="274" y="73"/>
                      <a:pt x="274" y="74"/>
                      <a:pt x="274" y="74"/>
                    </a:cubicBezTo>
                    <a:cubicBezTo>
                      <a:pt x="275" y="75"/>
                      <a:pt x="276" y="75"/>
                      <a:pt x="276" y="75"/>
                    </a:cubicBezTo>
                    <a:cubicBezTo>
                      <a:pt x="267" y="78"/>
                      <a:pt x="258" y="81"/>
                      <a:pt x="249" y="85"/>
                    </a:cubicBezTo>
                    <a:cubicBezTo>
                      <a:pt x="249" y="77"/>
                      <a:pt x="249" y="69"/>
                      <a:pt x="249" y="61"/>
                    </a:cubicBezTo>
                    <a:cubicBezTo>
                      <a:pt x="259" y="57"/>
                      <a:pt x="270" y="53"/>
                      <a:pt x="280" y="48"/>
                    </a:cubicBezTo>
                    <a:cubicBezTo>
                      <a:pt x="281" y="48"/>
                      <a:pt x="280" y="46"/>
                      <a:pt x="279" y="47"/>
                    </a:cubicBezTo>
                    <a:cubicBezTo>
                      <a:pt x="269" y="50"/>
                      <a:pt x="259" y="54"/>
                      <a:pt x="249" y="57"/>
                    </a:cubicBezTo>
                    <a:cubicBezTo>
                      <a:pt x="249" y="49"/>
                      <a:pt x="249" y="41"/>
                      <a:pt x="249" y="33"/>
                    </a:cubicBezTo>
                    <a:close/>
                    <a:moveTo>
                      <a:pt x="110" y="97"/>
                    </a:moveTo>
                    <a:cubicBezTo>
                      <a:pt x="135" y="86"/>
                      <a:pt x="159" y="72"/>
                      <a:pt x="184" y="61"/>
                    </a:cubicBezTo>
                    <a:cubicBezTo>
                      <a:pt x="204" y="52"/>
                      <a:pt x="225" y="43"/>
                      <a:pt x="247" y="34"/>
                    </a:cubicBezTo>
                    <a:cubicBezTo>
                      <a:pt x="247" y="42"/>
                      <a:pt x="246" y="50"/>
                      <a:pt x="246" y="58"/>
                    </a:cubicBezTo>
                    <a:cubicBezTo>
                      <a:pt x="201" y="75"/>
                      <a:pt x="155" y="92"/>
                      <a:pt x="110" y="112"/>
                    </a:cubicBezTo>
                    <a:cubicBezTo>
                      <a:pt x="110" y="107"/>
                      <a:pt x="110" y="102"/>
                      <a:pt x="110" y="97"/>
                    </a:cubicBezTo>
                    <a:close/>
                    <a:moveTo>
                      <a:pt x="110" y="115"/>
                    </a:moveTo>
                    <a:cubicBezTo>
                      <a:pt x="156" y="98"/>
                      <a:pt x="201" y="80"/>
                      <a:pt x="246" y="62"/>
                    </a:cubicBezTo>
                    <a:cubicBezTo>
                      <a:pt x="246" y="70"/>
                      <a:pt x="246" y="78"/>
                      <a:pt x="246" y="86"/>
                    </a:cubicBezTo>
                    <a:cubicBezTo>
                      <a:pt x="226" y="93"/>
                      <a:pt x="206" y="102"/>
                      <a:pt x="186" y="109"/>
                    </a:cubicBezTo>
                    <a:cubicBezTo>
                      <a:pt x="161" y="119"/>
                      <a:pt x="135" y="129"/>
                      <a:pt x="110" y="139"/>
                    </a:cubicBezTo>
                    <a:cubicBezTo>
                      <a:pt x="110" y="131"/>
                      <a:pt x="110" y="123"/>
                      <a:pt x="110" y="115"/>
                    </a:cubicBezTo>
                    <a:close/>
                    <a:moveTo>
                      <a:pt x="110" y="142"/>
                    </a:moveTo>
                    <a:cubicBezTo>
                      <a:pt x="136" y="133"/>
                      <a:pt x="162" y="122"/>
                      <a:pt x="187" y="112"/>
                    </a:cubicBezTo>
                    <a:cubicBezTo>
                      <a:pt x="207" y="104"/>
                      <a:pt x="227" y="97"/>
                      <a:pt x="246" y="90"/>
                    </a:cubicBezTo>
                    <a:cubicBezTo>
                      <a:pt x="246" y="96"/>
                      <a:pt x="246" y="103"/>
                      <a:pt x="246" y="110"/>
                    </a:cubicBezTo>
                    <a:cubicBezTo>
                      <a:pt x="200" y="127"/>
                      <a:pt x="155" y="146"/>
                      <a:pt x="110" y="165"/>
                    </a:cubicBezTo>
                    <a:cubicBezTo>
                      <a:pt x="110" y="157"/>
                      <a:pt x="110" y="149"/>
                      <a:pt x="110" y="142"/>
                    </a:cubicBezTo>
                    <a:close/>
                    <a:moveTo>
                      <a:pt x="110" y="168"/>
                    </a:moveTo>
                    <a:cubicBezTo>
                      <a:pt x="155" y="150"/>
                      <a:pt x="201" y="132"/>
                      <a:pt x="246" y="114"/>
                    </a:cubicBezTo>
                    <a:cubicBezTo>
                      <a:pt x="246" y="123"/>
                      <a:pt x="246" y="132"/>
                      <a:pt x="246" y="141"/>
                    </a:cubicBezTo>
                    <a:cubicBezTo>
                      <a:pt x="201" y="155"/>
                      <a:pt x="155" y="171"/>
                      <a:pt x="110" y="186"/>
                    </a:cubicBezTo>
                    <a:cubicBezTo>
                      <a:pt x="110" y="180"/>
                      <a:pt x="110" y="174"/>
                      <a:pt x="110" y="168"/>
                    </a:cubicBezTo>
                    <a:close/>
                    <a:moveTo>
                      <a:pt x="110" y="188"/>
                    </a:moveTo>
                    <a:cubicBezTo>
                      <a:pt x="155" y="174"/>
                      <a:pt x="201" y="160"/>
                      <a:pt x="246" y="144"/>
                    </a:cubicBezTo>
                    <a:cubicBezTo>
                      <a:pt x="246" y="152"/>
                      <a:pt x="246" y="159"/>
                      <a:pt x="246" y="167"/>
                    </a:cubicBezTo>
                    <a:cubicBezTo>
                      <a:pt x="226" y="174"/>
                      <a:pt x="205" y="181"/>
                      <a:pt x="184" y="188"/>
                    </a:cubicBezTo>
                    <a:cubicBezTo>
                      <a:pt x="160" y="195"/>
                      <a:pt x="134" y="200"/>
                      <a:pt x="110" y="207"/>
                    </a:cubicBezTo>
                    <a:cubicBezTo>
                      <a:pt x="110" y="201"/>
                      <a:pt x="110" y="194"/>
                      <a:pt x="110" y="188"/>
                    </a:cubicBezTo>
                    <a:close/>
                    <a:moveTo>
                      <a:pt x="110" y="209"/>
                    </a:moveTo>
                    <a:cubicBezTo>
                      <a:pt x="155" y="202"/>
                      <a:pt x="203" y="188"/>
                      <a:pt x="246" y="171"/>
                    </a:cubicBezTo>
                    <a:cubicBezTo>
                      <a:pt x="246" y="180"/>
                      <a:pt x="246" y="190"/>
                      <a:pt x="246" y="199"/>
                    </a:cubicBezTo>
                    <a:cubicBezTo>
                      <a:pt x="200" y="209"/>
                      <a:pt x="155" y="223"/>
                      <a:pt x="110" y="236"/>
                    </a:cubicBezTo>
                    <a:cubicBezTo>
                      <a:pt x="110" y="227"/>
                      <a:pt x="110" y="218"/>
                      <a:pt x="110" y="209"/>
                    </a:cubicBezTo>
                    <a:close/>
                    <a:moveTo>
                      <a:pt x="110" y="238"/>
                    </a:moveTo>
                    <a:cubicBezTo>
                      <a:pt x="156" y="226"/>
                      <a:pt x="201" y="215"/>
                      <a:pt x="246" y="202"/>
                    </a:cubicBezTo>
                    <a:cubicBezTo>
                      <a:pt x="246" y="208"/>
                      <a:pt x="246" y="215"/>
                      <a:pt x="246" y="221"/>
                    </a:cubicBezTo>
                    <a:cubicBezTo>
                      <a:pt x="201" y="236"/>
                      <a:pt x="156" y="250"/>
                      <a:pt x="111" y="262"/>
                    </a:cubicBezTo>
                    <a:cubicBezTo>
                      <a:pt x="110" y="254"/>
                      <a:pt x="110" y="246"/>
                      <a:pt x="110" y="238"/>
                    </a:cubicBezTo>
                    <a:close/>
                    <a:moveTo>
                      <a:pt x="111" y="265"/>
                    </a:moveTo>
                    <a:cubicBezTo>
                      <a:pt x="156" y="253"/>
                      <a:pt x="202" y="240"/>
                      <a:pt x="246" y="224"/>
                    </a:cubicBezTo>
                    <a:cubicBezTo>
                      <a:pt x="246" y="229"/>
                      <a:pt x="246" y="235"/>
                      <a:pt x="246" y="240"/>
                    </a:cubicBezTo>
                    <a:cubicBezTo>
                      <a:pt x="201" y="254"/>
                      <a:pt x="156" y="269"/>
                      <a:pt x="111" y="283"/>
                    </a:cubicBezTo>
                    <a:cubicBezTo>
                      <a:pt x="111" y="277"/>
                      <a:pt x="111" y="271"/>
                      <a:pt x="111" y="265"/>
                    </a:cubicBezTo>
                    <a:close/>
                    <a:moveTo>
                      <a:pt x="111" y="285"/>
                    </a:moveTo>
                    <a:cubicBezTo>
                      <a:pt x="156" y="272"/>
                      <a:pt x="201" y="258"/>
                      <a:pt x="246" y="244"/>
                    </a:cubicBezTo>
                    <a:cubicBezTo>
                      <a:pt x="246" y="249"/>
                      <a:pt x="246" y="255"/>
                      <a:pt x="246" y="261"/>
                    </a:cubicBezTo>
                    <a:cubicBezTo>
                      <a:pt x="201" y="274"/>
                      <a:pt x="156" y="286"/>
                      <a:pt x="111" y="300"/>
                    </a:cubicBezTo>
                    <a:cubicBezTo>
                      <a:pt x="111" y="295"/>
                      <a:pt x="111" y="290"/>
                      <a:pt x="111" y="285"/>
                    </a:cubicBezTo>
                    <a:close/>
                    <a:moveTo>
                      <a:pt x="111" y="304"/>
                    </a:moveTo>
                    <a:cubicBezTo>
                      <a:pt x="156" y="292"/>
                      <a:pt x="202" y="279"/>
                      <a:pt x="246" y="264"/>
                    </a:cubicBezTo>
                    <a:cubicBezTo>
                      <a:pt x="246" y="273"/>
                      <a:pt x="246" y="282"/>
                      <a:pt x="246" y="292"/>
                    </a:cubicBezTo>
                    <a:cubicBezTo>
                      <a:pt x="212" y="300"/>
                      <a:pt x="178" y="309"/>
                      <a:pt x="144" y="317"/>
                    </a:cubicBezTo>
                    <a:cubicBezTo>
                      <a:pt x="133" y="319"/>
                      <a:pt x="123" y="322"/>
                      <a:pt x="112" y="324"/>
                    </a:cubicBezTo>
                    <a:cubicBezTo>
                      <a:pt x="112" y="317"/>
                      <a:pt x="112" y="311"/>
                      <a:pt x="111" y="304"/>
                    </a:cubicBezTo>
                    <a:close/>
                    <a:moveTo>
                      <a:pt x="112" y="345"/>
                    </a:moveTo>
                    <a:cubicBezTo>
                      <a:pt x="112" y="339"/>
                      <a:pt x="112" y="333"/>
                      <a:pt x="112" y="326"/>
                    </a:cubicBezTo>
                    <a:cubicBezTo>
                      <a:pt x="120" y="324"/>
                      <a:pt x="129" y="322"/>
                      <a:pt x="137" y="320"/>
                    </a:cubicBezTo>
                    <a:cubicBezTo>
                      <a:pt x="173" y="312"/>
                      <a:pt x="210" y="305"/>
                      <a:pt x="246" y="295"/>
                    </a:cubicBezTo>
                    <a:cubicBezTo>
                      <a:pt x="246" y="302"/>
                      <a:pt x="246" y="310"/>
                      <a:pt x="245" y="318"/>
                    </a:cubicBezTo>
                    <a:cubicBezTo>
                      <a:pt x="201" y="326"/>
                      <a:pt x="157" y="335"/>
                      <a:pt x="112" y="345"/>
                    </a:cubicBezTo>
                    <a:close/>
                    <a:moveTo>
                      <a:pt x="292" y="470"/>
                    </a:moveTo>
                    <a:cubicBezTo>
                      <a:pt x="283" y="467"/>
                      <a:pt x="274" y="465"/>
                      <a:pt x="264" y="462"/>
                    </a:cubicBezTo>
                    <a:cubicBezTo>
                      <a:pt x="264" y="462"/>
                      <a:pt x="264" y="463"/>
                      <a:pt x="264" y="463"/>
                    </a:cubicBezTo>
                    <a:cubicBezTo>
                      <a:pt x="273" y="466"/>
                      <a:pt x="282" y="470"/>
                      <a:pt x="292" y="473"/>
                    </a:cubicBezTo>
                    <a:cubicBezTo>
                      <a:pt x="291" y="482"/>
                      <a:pt x="291" y="491"/>
                      <a:pt x="290" y="499"/>
                    </a:cubicBezTo>
                    <a:cubicBezTo>
                      <a:pt x="282" y="496"/>
                      <a:pt x="274" y="493"/>
                      <a:pt x="266" y="490"/>
                    </a:cubicBezTo>
                    <a:cubicBezTo>
                      <a:pt x="265" y="490"/>
                      <a:pt x="265" y="491"/>
                      <a:pt x="266" y="492"/>
                    </a:cubicBezTo>
                    <a:cubicBezTo>
                      <a:pt x="274" y="495"/>
                      <a:pt x="282" y="498"/>
                      <a:pt x="290" y="501"/>
                    </a:cubicBezTo>
                    <a:cubicBezTo>
                      <a:pt x="290" y="511"/>
                      <a:pt x="289" y="520"/>
                      <a:pt x="289" y="530"/>
                    </a:cubicBezTo>
                    <a:cubicBezTo>
                      <a:pt x="279" y="527"/>
                      <a:pt x="269" y="524"/>
                      <a:pt x="259" y="520"/>
                    </a:cubicBezTo>
                    <a:cubicBezTo>
                      <a:pt x="259" y="520"/>
                      <a:pt x="259" y="521"/>
                      <a:pt x="259" y="521"/>
                    </a:cubicBezTo>
                    <a:cubicBezTo>
                      <a:pt x="269" y="525"/>
                      <a:pt x="279" y="529"/>
                      <a:pt x="289" y="532"/>
                    </a:cubicBezTo>
                    <a:cubicBezTo>
                      <a:pt x="289" y="539"/>
                      <a:pt x="289" y="546"/>
                      <a:pt x="289" y="553"/>
                    </a:cubicBezTo>
                    <a:cubicBezTo>
                      <a:pt x="281" y="551"/>
                      <a:pt x="274" y="549"/>
                      <a:pt x="267" y="546"/>
                    </a:cubicBezTo>
                    <a:cubicBezTo>
                      <a:pt x="269" y="546"/>
                      <a:pt x="271" y="546"/>
                      <a:pt x="273" y="545"/>
                    </a:cubicBezTo>
                    <a:cubicBezTo>
                      <a:pt x="275" y="545"/>
                      <a:pt x="274" y="543"/>
                      <a:pt x="273" y="543"/>
                    </a:cubicBezTo>
                    <a:cubicBezTo>
                      <a:pt x="263" y="544"/>
                      <a:pt x="254" y="544"/>
                      <a:pt x="245" y="545"/>
                    </a:cubicBezTo>
                    <a:cubicBezTo>
                      <a:pt x="245" y="541"/>
                      <a:pt x="245" y="536"/>
                      <a:pt x="245" y="531"/>
                    </a:cubicBezTo>
                    <a:cubicBezTo>
                      <a:pt x="252" y="531"/>
                      <a:pt x="258" y="530"/>
                      <a:pt x="264" y="529"/>
                    </a:cubicBezTo>
                    <a:cubicBezTo>
                      <a:pt x="266" y="529"/>
                      <a:pt x="265" y="527"/>
                      <a:pt x="263" y="527"/>
                    </a:cubicBezTo>
                    <a:cubicBezTo>
                      <a:pt x="257" y="527"/>
                      <a:pt x="251" y="527"/>
                      <a:pt x="245" y="527"/>
                    </a:cubicBezTo>
                    <a:cubicBezTo>
                      <a:pt x="246" y="520"/>
                      <a:pt x="246" y="512"/>
                      <a:pt x="246" y="505"/>
                    </a:cubicBezTo>
                    <a:cubicBezTo>
                      <a:pt x="252" y="504"/>
                      <a:pt x="258" y="503"/>
                      <a:pt x="264" y="502"/>
                    </a:cubicBezTo>
                    <a:cubicBezTo>
                      <a:pt x="266" y="501"/>
                      <a:pt x="265" y="499"/>
                      <a:pt x="263" y="499"/>
                    </a:cubicBezTo>
                    <a:cubicBezTo>
                      <a:pt x="258" y="500"/>
                      <a:pt x="252" y="500"/>
                      <a:pt x="246" y="501"/>
                    </a:cubicBezTo>
                    <a:cubicBezTo>
                      <a:pt x="247" y="494"/>
                      <a:pt x="247" y="487"/>
                      <a:pt x="247" y="480"/>
                    </a:cubicBezTo>
                    <a:cubicBezTo>
                      <a:pt x="254" y="479"/>
                      <a:pt x="261" y="478"/>
                      <a:pt x="269" y="476"/>
                    </a:cubicBezTo>
                    <a:cubicBezTo>
                      <a:pt x="270" y="476"/>
                      <a:pt x="270" y="474"/>
                      <a:pt x="268" y="474"/>
                    </a:cubicBezTo>
                    <a:cubicBezTo>
                      <a:pt x="261" y="474"/>
                      <a:pt x="254" y="475"/>
                      <a:pt x="247" y="475"/>
                    </a:cubicBezTo>
                    <a:cubicBezTo>
                      <a:pt x="247" y="470"/>
                      <a:pt x="247" y="465"/>
                      <a:pt x="247" y="459"/>
                    </a:cubicBezTo>
                    <a:cubicBezTo>
                      <a:pt x="255" y="458"/>
                      <a:pt x="263" y="457"/>
                      <a:pt x="271" y="456"/>
                    </a:cubicBezTo>
                    <a:cubicBezTo>
                      <a:pt x="273" y="456"/>
                      <a:pt x="272" y="453"/>
                      <a:pt x="270" y="453"/>
                    </a:cubicBezTo>
                    <a:cubicBezTo>
                      <a:pt x="263" y="454"/>
                      <a:pt x="255" y="455"/>
                      <a:pt x="247" y="456"/>
                    </a:cubicBezTo>
                    <a:cubicBezTo>
                      <a:pt x="248" y="449"/>
                      <a:pt x="248" y="442"/>
                      <a:pt x="248" y="435"/>
                    </a:cubicBezTo>
                    <a:cubicBezTo>
                      <a:pt x="256" y="433"/>
                      <a:pt x="265" y="432"/>
                      <a:pt x="273" y="430"/>
                    </a:cubicBezTo>
                    <a:cubicBezTo>
                      <a:pt x="274" y="430"/>
                      <a:pt x="274" y="428"/>
                      <a:pt x="273" y="428"/>
                    </a:cubicBezTo>
                    <a:cubicBezTo>
                      <a:pt x="264" y="429"/>
                      <a:pt x="256" y="430"/>
                      <a:pt x="248" y="431"/>
                    </a:cubicBezTo>
                    <a:cubicBezTo>
                      <a:pt x="248" y="422"/>
                      <a:pt x="248" y="413"/>
                      <a:pt x="248" y="404"/>
                    </a:cubicBezTo>
                    <a:cubicBezTo>
                      <a:pt x="257" y="402"/>
                      <a:pt x="267" y="400"/>
                      <a:pt x="276" y="398"/>
                    </a:cubicBezTo>
                    <a:cubicBezTo>
                      <a:pt x="277" y="398"/>
                      <a:pt x="276" y="395"/>
                      <a:pt x="275" y="396"/>
                    </a:cubicBezTo>
                    <a:cubicBezTo>
                      <a:pt x="266" y="397"/>
                      <a:pt x="257" y="398"/>
                      <a:pt x="248" y="400"/>
                    </a:cubicBezTo>
                    <a:cubicBezTo>
                      <a:pt x="248" y="391"/>
                      <a:pt x="249" y="382"/>
                      <a:pt x="249" y="374"/>
                    </a:cubicBezTo>
                    <a:cubicBezTo>
                      <a:pt x="255" y="373"/>
                      <a:pt x="262" y="371"/>
                      <a:pt x="269" y="370"/>
                    </a:cubicBezTo>
                    <a:cubicBezTo>
                      <a:pt x="270" y="370"/>
                      <a:pt x="269" y="368"/>
                      <a:pt x="268" y="368"/>
                    </a:cubicBezTo>
                    <a:cubicBezTo>
                      <a:pt x="262" y="369"/>
                      <a:pt x="255" y="369"/>
                      <a:pt x="249" y="370"/>
                    </a:cubicBezTo>
                    <a:cubicBezTo>
                      <a:pt x="249" y="362"/>
                      <a:pt x="249" y="353"/>
                      <a:pt x="249" y="345"/>
                    </a:cubicBezTo>
                    <a:cubicBezTo>
                      <a:pt x="257" y="344"/>
                      <a:pt x="265" y="342"/>
                      <a:pt x="273" y="341"/>
                    </a:cubicBezTo>
                    <a:cubicBezTo>
                      <a:pt x="275" y="340"/>
                      <a:pt x="274" y="338"/>
                      <a:pt x="273" y="338"/>
                    </a:cubicBezTo>
                    <a:cubicBezTo>
                      <a:pt x="265" y="339"/>
                      <a:pt x="257" y="340"/>
                      <a:pt x="249" y="342"/>
                    </a:cubicBezTo>
                    <a:cubicBezTo>
                      <a:pt x="249" y="335"/>
                      <a:pt x="249" y="327"/>
                      <a:pt x="249" y="320"/>
                    </a:cubicBezTo>
                    <a:cubicBezTo>
                      <a:pt x="255" y="319"/>
                      <a:pt x="262" y="317"/>
                      <a:pt x="268" y="316"/>
                    </a:cubicBezTo>
                    <a:cubicBezTo>
                      <a:pt x="277" y="321"/>
                      <a:pt x="286" y="325"/>
                      <a:pt x="295" y="329"/>
                    </a:cubicBezTo>
                    <a:cubicBezTo>
                      <a:pt x="295" y="339"/>
                      <a:pt x="294" y="349"/>
                      <a:pt x="294" y="358"/>
                    </a:cubicBezTo>
                    <a:cubicBezTo>
                      <a:pt x="286" y="354"/>
                      <a:pt x="278" y="351"/>
                      <a:pt x="270" y="347"/>
                    </a:cubicBezTo>
                    <a:cubicBezTo>
                      <a:pt x="269" y="346"/>
                      <a:pt x="268" y="348"/>
                      <a:pt x="269" y="348"/>
                    </a:cubicBezTo>
                    <a:cubicBezTo>
                      <a:pt x="277" y="352"/>
                      <a:pt x="286" y="356"/>
                      <a:pt x="294" y="360"/>
                    </a:cubicBezTo>
                    <a:cubicBezTo>
                      <a:pt x="294" y="368"/>
                      <a:pt x="294" y="376"/>
                      <a:pt x="294" y="385"/>
                    </a:cubicBezTo>
                    <a:cubicBezTo>
                      <a:pt x="286" y="381"/>
                      <a:pt x="279" y="377"/>
                      <a:pt x="271" y="373"/>
                    </a:cubicBezTo>
                    <a:cubicBezTo>
                      <a:pt x="270" y="373"/>
                      <a:pt x="270" y="374"/>
                      <a:pt x="271" y="375"/>
                    </a:cubicBezTo>
                    <a:cubicBezTo>
                      <a:pt x="278" y="379"/>
                      <a:pt x="286" y="383"/>
                      <a:pt x="294" y="386"/>
                    </a:cubicBezTo>
                    <a:cubicBezTo>
                      <a:pt x="294" y="395"/>
                      <a:pt x="293" y="404"/>
                      <a:pt x="293" y="413"/>
                    </a:cubicBezTo>
                    <a:cubicBezTo>
                      <a:pt x="285" y="410"/>
                      <a:pt x="277" y="407"/>
                      <a:pt x="270" y="403"/>
                    </a:cubicBezTo>
                    <a:cubicBezTo>
                      <a:pt x="269" y="403"/>
                      <a:pt x="269" y="404"/>
                      <a:pt x="269" y="405"/>
                    </a:cubicBezTo>
                    <a:cubicBezTo>
                      <a:pt x="277" y="408"/>
                      <a:pt x="285" y="412"/>
                      <a:pt x="293" y="416"/>
                    </a:cubicBezTo>
                    <a:cubicBezTo>
                      <a:pt x="293" y="422"/>
                      <a:pt x="293" y="429"/>
                      <a:pt x="293" y="436"/>
                    </a:cubicBezTo>
                    <a:cubicBezTo>
                      <a:pt x="293" y="438"/>
                      <a:pt x="293" y="440"/>
                      <a:pt x="293" y="442"/>
                    </a:cubicBezTo>
                    <a:cubicBezTo>
                      <a:pt x="285" y="439"/>
                      <a:pt x="277" y="436"/>
                      <a:pt x="270" y="432"/>
                    </a:cubicBezTo>
                    <a:cubicBezTo>
                      <a:pt x="269" y="432"/>
                      <a:pt x="269" y="433"/>
                      <a:pt x="269" y="433"/>
                    </a:cubicBezTo>
                    <a:cubicBezTo>
                      <a:pt x="277" y="437"/>
                      <a:pt x="285" y="440"/>
                      <a:pt x="293" y="444"/>
                    </a:cubicBezTo>
                    <a:cubicBezTo>
                      <a:pt x="292" y="453"/>
                      <a:pt x="292" y="462"/>
                      <a:pt x="292" y="470"/>
                    </a:cubicBezTo>
                    <a:close/>
                    <a:moveTo>
                      <a:pt x="459" y="594"/>
                    </a:moveTo>
                    <a:cubicBezTo>
                      <a:pt x="439" y="591"/>
                      <a:pt x="420" y="588"/>
                      <a:pt x="400" y="584"/>
                    </a:cubicBezTo>
                    <a:cubicBezTo>
                      <a:pt x="363" y="576"/>
                      <a:pt x="327" y="566"/>
                      <a:pt x="292" y="554"/>
                    </a:cubicBezTo>
                    <a:cubicBezTo>
                      <a:pt x="292" y="548"/>
                      <a:pt x="293" y="541"/>
                      <a:pt x="293" y="534"/>
                    </a:cubicBezTo>
                    <a:cubicBezTo>
                      <a:pt x="347" y="552"/>
                      <a:pt x="403" y="566"/>
                      <a:pt x="460" y="575"/>
                    </a:cubicBezTo>
                    <a:cubicBezTo>
                      <a:pt x="460" y="581"/>
                      <a:pt x="459" y="588"/>
                      <a:pt x="459" y="594"/>
                    </a:cubicBezTo>
                    <a:cubicBezTo>
                      <a:pt x="459" y="594"/>
                      <a:pt x="459" y="594"/>
                      <a:pt x="459" y="594"/>
                    </a:cubicBezTo>
                    <a:close/>
                    <a:moveTo>
                      <a:pt x="293" y="531"/>
                    </a:moveTo>
                    <a:cubicBezTo>
                      <a:pt x="293" y="522"/>
                      <a:pt x="294" y="512"/>
                      <a:pt x="294" y="503"/>
                    </a:cubicBezTo>
                    <a:cubicBezTo>
                      <a:pt x="347" y="523"/>
                      <a:pt x="404" y="539"/>
                      <a:pt x="461" y="547"/>
                    </a:cubicBezTo>
                    <a:cubicBezTo>
                      <a:pt x="461" y="555"/>
                      <a:pt x="461" y="563"/>
                      <a:pt x="460" y="571"/>
                    </a:cubicBezTo>
                    <a:cubicBezTo>
                      <a:pt x="404" y="562"/>
                      <a:pt x="348" y="548"/>
                      <a:pt x="293" y="531"/>
                    </a:cubicBezTo>
                    <a:close/>
                    <a:moveTo>
                      <a:pt x="520" y="604"/>
                    </a:moveTo>
                    <a:cubicBezTo>
                      <a:pt x="500" y="601"/>
                      <a:pt x="480" y="598"/>
                      <a:pt x="460" y="595"/>
                    </a:cubicBezTo>
                    <a:cubicBezTo>
                      <a:pt x="460" y="595"/>
                      <a:pt x="461" y="594"/>
                      <a:pt x="461" y="594"/>
                    </a:cubicBezTo>
                    <a:cubicBezTo>
                      <a:pt x="461" y="588"/>
                      <a:pt x="461" y="582"/>
                      <a:pt x="462" y="575"/>
                    </a:cubicBezTo>
                    <a:cubicBezTo>
                      <a:pt x="481" y="578"/>
                      <a:pt x="500" y="580"/>
                      <a:pt x="520" y="582"/>
                    </a:cubicBezTo>
                    <a:cubicBezTo>
                      <a:pt x="520" y="589"/>
                      <a:pt x="520" y="597"/>
                      <a:pt x="520" y="604"/>
                    </a:cubicBezTo>
                    <a:close/>
                    <a:moveTo>
                      <a:pt x="520" y="579"/>
                    </a:moveTo>
                    <a:cubicBezTo>
                      <a:pt x="500" y="577"/>
                      <a:pt x="481" y="574"/>
                      <a:pt x="462" y="571"/>
                    </a:cubicBezTo>
                    <a:cubicBezTo>
                      <a:pt x="462" y="563"/>
                      <a:pt x="463" y="556"/>
                      <a:pt x="463" y="548"/>
                    </a:cubicBezTo>
                    <a:cubicBezTo>
                      <a:pt x="482" y="551"/>
                      <a:pt x="501" y="553"/>
                      <a:pt x="520" y="554"/>
                    </a:cubicBezTo>
                    <a:cubicBezTo>
                      <a:pt x="520" y="563"/>
                      <a:pt x="520" y="571"/>
                      <a:pt x="520" y="579"/>
                    </a:cubicBezTo>
                    <a:close/>
                    <a:moveTo>
                      <a:pt x="520" y="551"/>
                    </a:moveTo>
                    <a:cubicBezTo>
                      <a:pt x="501" y="549"/>
                      <a:pt x="482" y="546"/>
                      <a:pt x="463" y="543"/>
                    </a:cubicBezTo>
                    <a:cubicBezTo>
                      <a:pt x="463" y="536"/>
                      <a:pt x="463" y="529"/>
                      <a:pt x="463" y="522"/>
                    </a:cubicBezTo>
                    <a:cubicBezTo>
                      <a:pt x="482" y="525"/>
                      <a:pt x="501" y="528"/>
                      <a:pt x="520" y="529"/>
                    </a:cubicBezTo>
                    <a:cubicBezTo>
                      <a:pt x="520" y="537"/>
                      <a:pt x="520" y="544"/>
                      <a:pt x="520" y="551"/>
                    </a:cubicBezTo>
                    <a:close/>
                    <a:moveTo>
                      <a:pt x="520" y="526"/>
                    </a:moveTo>
                    <a:cubicBezTo>
                      <a:pt x="501" y="524"/>
                      <a:pt x="482" y="521"/>
                      <a:pt x="463" y="517"/>
                    </a:cubicBezTo>
                    <a:cubicBezTo>
                      <a:pt x="463" y="511"/>
                      <a:pt x="464" y="505"/>
                      <a:pt x="464" y="498"/>
                    </a:cubicBezTo>
                    <a:cubicBezTo>
                      <a:pt x="482" y="501"/>
                      <a:pt x="501" y="504"/>
                      <a:pt x="520" y="506"/>
                    </a:cubicBezTo>
                    <a:cubicBezTo>
                      <a:pt x="520" y="513"/>
                      <a:pt x="520" y="519"/>
                      <a:pt x="520" y="526"/>
                    </a:cubicBezTo>
                    <a:close/>
                    <a:moveTo>
                      <a:pt x="520" y="503"/>
                    </a:moveTo>
                    <a:cubicBezTo>
                      <a:pt x="501" y="502"/>
                      <a:pt x="482" y="499"/>
                      <a:pt x="464" y="496"/>
                    </a:cubicBezTo>
                    <a:cubicBezTo>
                      <a:pt x="464" y="488"/>
                      <a:pt x="464" y="479"/>
                      <a:pt x="464" y="471"/>
                    </a:cubicBezTo>
                    <a:cubicBezTo>
                      <a:pt x="482" y="475"/>
                      <a:pt x="501" y="479"/>
                      <a:pt x="520" y="482"/>
                    </a:cubicBezTo>
                    <a:cubicBezTo>
                      <a:pt x="520" y="489"/>
                      <a:pt x="520" y="496"/>
                      <a:pt x="520" y="503"/>
                    </a:cubicBezTo>
                    <a:close/>
                    <a:moveTo>
                      <a:pt x="520" y="478"/>
                    </a:moveTo>
                    <a:cubicBezTo>
                      <a:pt x="501" y="474"/>
                      <a:pt x="482" y="470"/>
                      <a:pt x="464" y="466"/>
                    </a:cubicBezTo>
                    <a:cubicBezTo>
                      <a:pt x="464" y="458"/>
                      <a:pt x="464" y="451"/>
                      <a:pt x="463" y="443"/>
                    </a:cubicBezTo>
                    <a:cubicBezTo>
                      <a:pt x="463" y="443"/>
                      <a:pt x="463" y="443"/>
                      <a:pt x="463" y="443"/>
                    </a:cubicBezTo>
                    <a:cubicBezTo>
                      <a:pt x="463" y="451"/>
                      <a:pt x="463" y="458"/>
                      <a:pt x="462" y="465"/>
                    </a:cubicBezTo>
                    <a:cubicBezTo>
                      <a:pt x="406" y="452"/>
                      <a:pt x="350" y="436"/>
                      <a:pt x="295" y="414"/>
                    </a:cubicBezTo>
                    <a:cubicBezTo>
                      <a:pt x="295" y="405"/>
                      <a:pt x="295" y="396"/>
                      <a:pt x="296" y="387"/>
                    </a:cubicBezTo>
                    <a:cubicBezTo>
                      <a:pt x="325" y="401"/>
                      <a:pt x="355" y="412"/>
                      <a:pt x="386" y="422"/>
                    </a:cubicBezTo>
                    <a:cubicBezTo>
                      <a:pt x="386" y="428"/>
                      <a:pt x="386" y="434"/>
                      <a:pt x="385" y="440"/>
                    </a:cubicBezTo>
                    <a:cubicBezTo>
                      <a:pt x="385" y="441"/>
                      <a:pt x="387" y="441"/>
                      <a:pt x="387" y="440"/>
                    </a:cubicBezTo>
                    <a:cubicBezTo>
                      <a:pt x="387" y="434"/>
                      <a:pt x="387" y="428"/>
                      <a:pt x="388" y="422"/>
                    </a:cubicBezTo>
                    <a:cubicBezTo>
                      <a:pt x="431" y="436"/>
                      <a:pt x="476" y="446"/>
                      <a:pt x="520" y="455"/>
                    </a:cubicBezTo>
                    <a:cubicBezTo>
                      <a:pt x="520" y="463"/>
                      <a:pt x="520" y="471"/>
                      <a:pt x="520" y="478"/>
                    </a:cubicBezTo>
                    <a:close/>
                    <a:moveTo>
                      <a:pt x="520" y="452"/>
                    </a:moveTo>
                    <a:cubicBezTo>
                      <a:pt x="476" y="442"/>
                      <a:pt x="431" y="432"/>
                      <a:pt x="388" y="420"/>
                    </a:cubicBezTo>
                    <a:cubicBezTo>
                      <a:pt x="388" y="412"/>
                      <a:pt x="388" y="405"/>
                      <a:pt x="389" y="397"/>
                    </a:cubicBezTo>
                    <a:cubicBezTo>
                      <a:pt x="431" y="412"/>
                      <a:pt x="475" y="422"/>
                      <a:pt x="520" y="429"/>
                    </a:cubicBezTo>
                    <a:cubicBezTo>
                      <a:pt x="520" y="437"/>
                      <a:pt x="520" y="444"/>
                      <a:pt x="520" y="452"/>
                    </a:cubicBezTo>
                    <a:close/>
                    <a:moveTo>
                      <a:pt x="520" y="427"/>
                    </a:moveTo>
                    <a:cubicBezTo>
                      <a:pt x="475" y="419"/>
                      <a:pt x="431" y="408"/>
                      <a:pt x="389" y="394"/>
                    </a:cubicBezTo>
                    <a:cubicBezTo>
                      <a:pt x="389" y="385"/>
                      <a:pt x="389" y="377"/>
                      <a:pt x="389" y="368"/>
                    </a:cubicBezTo>
                    <a:cubicBezTo>
                      <a:pt x="432" y="382"/>
                      <a:pt x="476" y="394"/>
                      <a:pt x="520" y="402"/>
                    </a:cubicBezTo>
                    <a:cubicBezTo>
                      <a:pt x="520" y="410"/>
                      <a:pt x="520" y="418"/>
                      <a:pt x="520" y="427"/>
                    </a:cubicBezTo>
                    <a:close/>
                    <a:moveTo>
                      <a:pt x="520" y="400"/>
                    </a:moveTo>
                    <a:cubicBezTo>
                      <a:pt x="475" y="392"/>
                      <a:pt x="432" y="380"/>
                      <a:pt x="389" y="365"/>
                    </a:cubicBezTo>
                    <a:cubicBezTo>
                      <a:pt x="389" y="355"/>
                      <a:pt x="389" y="345"/>
                      <a:pt x="389" y="335"/>
                    </a:cubicBezTo>
                    <a:cubicBezTo>
                      <a:pt x="432" y="352"/>
                      <a:pt x="475" y="365"/>
                      <a:pt x="520" y="374"/>
                    </a:cubicBezTo>
                    <a:cubicBezTo>
                      <a:pt x="520" y="382"/>
                      <a:pt x="520" y="391"/>
                      <a:pt x="520" y="400"/>
                    </a:cubicBezTo>
                    <a:close/>
                    <a:moveTo>
                      <a:pt x="520" y="370"/>
                    </a:moveTo>
                    <a:cubicBezTo>
                      <a:pt x="475" y="360"/>
                      <a:pt x="432" y="346"/>
                      <a:pt x="389" y="330"/>
                    </a:cubicBezTo>
                    <a:cubicBezTo>
                      <a:pt x="389" y="319"/>
                      <a:pt x="388" y="307"/>
                      <a:pt x="388" y="295"/>
                    </a:cubicBezTo>
                    <a:cubicBezTo>
                      <a:pt x="431" y="310"/>
                      <a:pt x="477" y="321"/>
                      <a:pt x="520" y="330"/>
                    </a:cubicBezTo>
                    <a:cubicBezTo>
                      <a:pt x="520" y="343"/>
                      <a:pt x="520" y="357"/>
                      <a:pt x="520" y="370"/>
                    </a:cubicBezTo>
                    <a:close/>
                    <a:moveTo>
                      <a:pt x="520" y="326"/>
                    </a:moveTo>
                    <a:cubicBezTo>
                      <a:pt x="484" y="317"/>
                      <a:pt x="447" y="308"/>
                      <a:pt x="411" y="298"/>
                    </a:cubicBezTo>
                    <a:cubicBezTo>
                      <a:pt x="403" y="295"/>
                      <a:pt x="395" y="293"/>
                      <a:pt x="388" y="290"/>
                    </a:cubicBezTo>
                    <a:cubicBezTo>
                      <a:pt x="387" y="283"/>
                      <a:pt x="387" y="277"/>
                      <a:pt x="387" y="270"/>
                    </a:cubicBezTo>
                    <a:cubicBezTo>
                      <a:pt x="387" y="269"/>
                      <a:pt x="385" y="269"/>
                      <a:pt x="385" y="270"/>
                    </a:cubicBezTo>
                    <a:cubicBezTo>
                      <a:pt x="386" y="276"/>
                      <a:pt x="386" y="283"/>
                      <a:pt x="386" y="289"/>
                    </a:cubicBezTo>
                    <a:cubicBezTo>
                      <a:pt x="356" y="279"/>
                      <a:pt x="326" y="266"/>
                      <a:pt x="298" y="251"/>
                    </a:cubicBezTo>
                    <a:cubicBezTo>
                      <a:pt x="298" y="240"/>
                      <a:pt x="298" y="229"/>
                      <a:pt x="298" y="218"/>
                    </a:cubicBezTo>
                    <a:cubicBezTo>
                      <a:pt x="309" y="223"/>
                      <a:pt x="320" y="228"/>
                      <a:pt x="331" y="233"/>
                    </a:cubicBezTo>
                    <a:cubicBezTo>
                      <a:pt x="331" y="234"/>
                      <a:pt x="331" y="234"/>
                      <a:pt x="331" y="235"/>
                    </a:cubicBezTo>
                    <a:cubicBezTo>
                      <a:pt x="331" y="235"/>
                      <a:pt x="332" y="236"/>
                      <a:pt x="332" y="235"/>
                    </a:cubicBezTo>
                    <a:cubicBezTo>
                      <a:pt x="332" y="234"/>
                      <a:pt x="332" y="234"/>
                      <a:pt x="332" y="234"/>
                    </a:cubicBezTo>
                    <a:cubicBezTo>
                      <a:pt x="393" y="261"/>
                      <a:pt x="456" y="286"/>
                      <a:pt x="521" y="299"/>
                    </a:cubicBezTo>
                    <a:cubicBezTo>
                      <a:pt x="520" y="308"/>
                      <a:pt x="520" y="317"/>
                      <a:pt x="520" y="326"/>
                    </a:cubicBezTo>
                    <a:close/>
                    <a:moveTo>
                      <a:pt x="521" y="295"/>
                    </a:moveTo>
                    <a:cubicBezTo>
                      <a:pt x="484" y="287"/>
                      <a:pt x="448" y="276"/>
                      <a:pt x="412" y="263"/>
                    </a:cubicBezTo>
                    <a:cubicBezTo>
                      <a:pt x="385" y="253"/>
                      <a:pt x="358" y="242"/>
                      <a:pt x="332" y="230"/>
                    </a:cubicBezTo>
                    <a:cubicBezTo>
                      <a:pt x="332" y="222"/>
                      <a:pt x="332" y="215"/>
                      <a:pt x="332" y="207"/>
                    </a:cubicBezTo>
                    <a:cubicBezTo>
                      <a:pt x="391" y="237"/>
                      <a:pt x="457" y="256"/>
                      <a:pt x="521" y="274"/>
                    </a:cubicBezTo>
                    <a:cubicBezTo>
                      <a:pt x="521" y="281"/>
                      <a:pt x="521" y="288"/>
                      <a:pt x="521" y="295"/>
                    </a:cubicBezTo>
                    <a:close/>
                    <a:moveTo>
                      <a:pt x="521" y="270"/>
                    </a:moveTo>
                    <a:cubicBezTo>
                      <a:pt x="457" y="250"/>
                      <a:pt x="392" y="232"/>
                      <a:pt x="332" y="203"/>
                    </a:cubicBezTo>
                    <a:cubicBezTo>
                      <a:pt x="332" y="192"/>
                      <a:pt x="332" y="180"/>
                      <a:pt x="332" y="169"/>
                    </a:cubicBezTo>
                    <a:cubicBezTo>
                      <a:pt x="392" y="200"/>
                      <a:pt x="456" y="225"/>
                      <a:pt x="521" y="245"/>
                    </a:cubicBezTo>
                    <a:cubicBezTo>
                      <a:pt x="521" y="253"/>
                      <a:pt x="521" y="261"/>
                      <a:pt x="521" y="270"/>
                    </a:cubicBezTo>
                    <a:close/>
                    <a:moveTo>
                      <a:pt x="332" y="166"/>
                    </a:moveTo>
                    <a:cubicBezTo>
                      <a:pt x="332" y="155"/>
                      <a:pt x="332" y="145"/>
                      <a:pt x="331" y="134"/>
                    </a:cubicBezTo>
                    <a:cubicBezTo>
                      <a:pt x="393" y="165"/>
                      <a:pt x="457" y="194"/>
                      <a:pt x="521" y="217"/>
                    </a:cubicBezTo>
                    <a:cubicBezTo>
                      <a:pt x="521" y="225"/>
                      <a:pt x="521" y="233"/>
                      <a:pt x="521" y="241"/>
                    </a:cubicBezTo>
                    <a:cubicBezTo>
                      <a:pt x="456" y="219"/>
                      <a:pt x="393" y="196"/>
                      <a:pt x="332" y="1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8" name="is1ide-Freeform 758">
                <a:extLst>
                  <a:ext uri="{FF2B5EF4-FFF2-40B4-BE49-F238E27FC236}">
                    <a16:creationId xmlns:a16="http://schemas.microsoft.com/office/drawing/2014/main" id="{C2EF9D4D-2B14-43DD-93F6-D81D4CE7DD9B}"/>
                  </a:ext>
                </a:extLst>
              </p:cNvPr>
              <p:cNvSpPr>
                <a:spLocks/>
              </p:cNvSpPr>
              <p:nvPr/>
            </p:nvSpPr>
            <p:spPr bwMode="auto">
              <a:xfrm>
                <a:off x="5293" y="1920"/>
                <a:ext cx="69" cy="9"/>
              </a:xfrm>
              <a:custGeom>
                <a:avLst/>
                <a:gdLst>
                  <a:gd name="T0" fmla="*/ 61 w 62"/>
                  <a:gd name="T1" fmla="*/ 0 h 8"/>
                  <a:gd name="T2" fmla="*/ 1 w 62"/>
                  <a:gd name="T3" fmla="*/ 7 h 8"/>
                  <a:gd name="T4" fmla="*/ 1 w 62"/>
                  <a:gd name="T5" fmla="*/ 8 h 8"/>
                  <a:gd name="T6" fmla="*/ 61 w 62"/>
                  <a:gd name="T7" fmla="*/ 1 h 8"/>
                  <a:gd name="T8" fmla="*/ 61 w 62"/>
                  <a:gd name="T9" fmla="*/ 0 h 8"/>
                </a:gdLst>
                <a:ahLst/>
                <a:cxnLst>
                  <a:cxn ang="0">
                    <a:pos x="T0" y="T1"/>
                  </a:cxn>
                  <a:cxn ang="0">
                    <a:pos x="T2" y="T3"/>
                  </a:cxn>
                  <a:cxn ang="0">
                    <a:pos x="T4" y="T5"/>
                  </a:cxn>
                  <a:cxn ang="0">
                    <a:pos x="T6" y="T7"/>
                  </a:cxn>
                  <a:cxn ang="0">
                    <a:pos x="T8" y="T9"/>
                  </a:cxn>
                </a:cxnLst>
                <a:rect l="0" t="0" r="r" b="b"/>
                <a:pathLst>
                  <a:path w="62" h="8">
                    <a:moveTo>
                      <a:pt x="61" y="0"/>
                    </a:moveTo>
                    <a:cubicBezTo>
                      <a:pt x="41" y="4"/>
                      <a:pt x="21" y="7"/>
                      <a:pt x="1" y="7"/>
                    </a:cubicBezTo>
                    <a:cubicBezTo>
                      <a:pt x="0" y="7"/>
                      <a:pt x="1" y="8"/>
                      <a:pt x="1" y="8"/>
                    </a:cubicBezTo>
                    <a:cubicBezTo>
                      <a:pt x="21" y="8"/>
                      <a:pt x="41" y="5"/>
                      <a:pt x="61" y="1"/>
                    </a:cubicBezTo>
                    <a:cubicBezTo>
                      <a:pt x="62" y="1"/>
                      <a:pt x="61" y="0"/>
                      <a:pt x="6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9" name="is1ide-Freeform 759">
                <a:extLst>
                  <a:ext uri="{FF2B5EF4-FFF2-40B4-BE49-F238E27FC236}">
                    <a16:creationId xmlns:a16="http://schemas.microsoft.com/office/drawing/2014/main" id="{38CDD12B-F157-4A6E-868B-C5D830EC92D8}"/>
                  </a:ext>
                </a:extLst>
              </p:cNvPr>
              <p:cNvSpPr>
                <a:spLocks/>
              </p:cNvSpPr>
              <p:nvPr/>
            </p:nvSpPr>
            <p:spPr bwMode="auto">
              <a:xfrm>
                <a:off x="2551" y="1403"/>
                <a:ext cx="442" cy="173"/>
              </a:xfrm>
              <a:custGeom>
                <a:avLst/>
                <a:gdLst>
                  <a:gd name="T0" fmla="*/ 400 w 401"/>
                  <a:gd name="T1" fmla="*/ 35 h 158"/>
                  <a:gd name="T2" fmla="*/ 285 w 401"/>
                  <a:gd name="T3" fmla="*/ 4 h 158"/>
                  <a:gd name="T4" fmla="*/ 288 w 401"/>
                  <a:gd name="T5" fmla="*/ 3 h 158"/>
                  <a:gd name="T6" fmla="*/ 287 w 401"/>
                  <a:gd name="T7" fmla="*/ 0 h 158"/>
                  <a:gd name="T8" fmla="*/ 281 w 401"/>
                  <a:gd name="T9" fmla="*/ 3 h 158"/>
                  <a:gd name="T10" fmla="*/ 281 w 401"/>
                  <a:gd name="T11" fmla="*/ 3 h 158"/>
                  <a:gd name="T12" fmla="*/ 280 w 401"/>
                  <a:gd name="T13" fmla="*/ 3 h 158"/>
                  <a:gd name="T14" fmla="*/ 149 w 401"/>
                  <a:gd name="T15" fmla="*/ 75 h 158"/>
                  <a:gd name="T16" fmla="*/ 0 w 401"/>
                  <a:gd name="T17" fmla="*/ 158 h 158"/>
                  <a:gd name="T18" fmla="*/ 0 w 401"/>
                  <a:gd name="T19" fmla="*/ 158 h 158"/>
                  <a:gd name="T20" fmla="*/ 137 w 401"/>
                  <a:gd name="T21" fmla="*/ 84 h 158"/>
                  <a:gd name="T22" fmla="*/ 283 w 401"/>
                  <a:gd name="T23" fmla="*/ 5 h 158"/>
                  <a:gd name="T24" fmla="*/ 400 w 401"/>
                  <a:gd name="T25" fmla="*/ 37 h 158"/>
                  <a:gd name="T26" fmla="*/ 400 w 401"/>
                  <a:gd name="T27" fmla="*/ 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1" h="158">
                    <a:moveTo>
                      <a:pt x="400" y="35"/>
                    </a:moveTo>
                    <a:cubicBezTo>
                      <a:pt x="362" y="24"/>
                      <a:pt x="323" y="13"/>
                      <a:pt x="285" y="4"/>
                    </a:cubicBezTo>
                    <a:cubicBezTo>
                      <a:pt x="286" y="4"/>
                      <a:pt x="287" y="3"/>
                      <a:pt x="288" y="3"/>
                    </a:cubicBezTo>
                    <a:cubicBezTo>
                      <a:pt x="290" y="2"/>
                      <a:pt x="288" y="0"/>
                      <a:pt x="287" y="0"/>
                    </a:cubicBezTo>
                    <a:cubicBezTo>
                      <a:pt x="285" y="1"/>
                      <a:pt x="283" y="2"/>
                      <a:pt x="281" y="3"/>
                    </a:cubicBezTo>
                    <a:cubicBezTo>
                      <a:pt x="281" y="3"/>
                      <a:pt x="281" y="3"/>
                      <a:pt x="281" y="3"/>
                    </a:cubicBezTo>
                    <a:cubicBezTo>
                      <a:pt x="280" y="3"/>
                      <a:pt x="280" y="3"/>
                      <a:pt x="280" y="3"/>
                    </a:cubicBezTo>
                    <a:cubicBezTo>
                      <a:pt x="235" y="25"/>
                      <a:pt x="192" y="50"/>
                      <a:pt x="149" y="75"/>
                    </a:cubicBezTo>
                    <a:cubicBezTo>
                      <a:pt x="99" y="103"/>
                      <a:pt x="48" y="128"/>
                      <a:pt x="0" y="158"/>
                    </a:cubicBezTo>
                    <a:cubicBezTo>
                      <a:pt x="0" y="158"/>
                      <a:pt x="0" y="158"/>
                      <a:pt x="0" y="158"/>
                    </a:cubicBezTo>
                    <a:cubicBezTo>
                      <a:pt x="48" y="138"/>
                      <a:pt x="93" y="110"/>
                      <a:pt x="137" y="84"/>
                    </a:cubicBezTo>
                    <a:cubicBezTo>
                      <a:pt x="185" y="57"/>
                      <a:pt x="234" y="30"/>
                      <a:pt x="283" y="5"/>
                    </a:cubicBezTo>
                    <a:cubicBezTo>
                      <a:pt x="320" y="20"/>
                      <a:pt x="361" y="30"/>
                      <a:pt x="400" y="37"/>
                    </a:cubicBezTo>
                    <a:cubicBezTo>
                      <a:pt x="401" y="37"/>
                      <a:pt x="401" y="35"/>
                      <a:pt x="400"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0" name="is1ide-Freeform 760">
                <a:extLst>
                  <a:ext uri="{FF2B5EF4-FFF2-40B4-BE49-F238E27FC236}">
                    <a16:creationId xmlns:a16="http://schemas.microsoft.com/office/drawing/2014/main" id="{D76A362E-8944-41F0-883D-0179FFEFB4BE}"/>
                  </a:ext>
                </a:extLst>
              </p:cNvPr>
              <p:cNvSpPr>
                <a:spLocks/>
              </p:cNvSpPr>
              <p:nvPr/>
            </p:nvSpPr>
            <p:spPr bwMode="auto">
              <a:xfrm>
                <a:off x="2545" y="1298"/>
                <a:ext cx="449" cy="218"/>
              </a:xfrm>
              <a:custGeom>
                <a:avLst/>
                <a:gdLst>
                  <a:gd name="T0" fmla="*/ 288 w 407"/>
                  <a:gd name="T1" fmla="*/ 1 h 198"/>
                  <a:gd name="T2" fmla="*/ 381 w 407"/>
                  <a:gd name="T3" fmla="*/ 36 h 198"/>
                  <a:gd name="T4" fmla="*/ 342 w 407"/>
                  <a:gd name="T5" fmla="*/ 61 h 198"/>
                  <a:gd name="T6" fmla="*/ 309 w 407"/>
                  <a:gd name="T7" fmla="*/ 33 h 198"/>
                  <a:gd name="T8" fmla="*/ 311 w 407"/>
                  <a:gd name="T9" fmla="*/ 16 h 198"/>
                  <a:gd name="T10" fmla="*/ 307 w 407"/>
                  <a:gd name="T11" fmla="*/ 22 h 198"/>
                  <a:gd name="T12" fmla="*/ 289 w 407"/>
                  <a:gd name="T13" fmla="*/ 44 h 198"/>
                  <a:gd name="T14" fmla="*/ 285 w 407"/>
                  <a:gd name="T15" fmla="*/ 43 h 198"/>
                  <a:gd name="T16" fmla="*/ 283 w 407"/>
                  <a:gd name="T17" fmla="*/ 44 h 198"/>
                  <a:gd name="T18" fmla="*/ 263 w 407"/>
                  <a:gd name="T19" fmla="*/ 54 h 198"/>
                  <a:gd name="T20" fmla="*/ 282 w 407"/>
                  <a:gd name="T21" fmla="*/ 8 h 198"/>
                  <a:gd name="T22" fmla="*/ 259 w 407"/>
                  <a:gd name="T23" fmla="*/ 20 h 198"/>
                  <a:gd name="T24" fmla="*/ 257 w 407"/>
                  <a:gd name="T25" fmla="*/ 18 h 198"/>
                  <a:gd name="T26" fmla="*/ 143 w 407"/>
                  <a:gd name="T27" fmla="*/ 93 h 198"/>
                  <a:gd name="T28" fmla="*/ 123 w 407"/>
                  <a:gd name="T29" fmla="*/ 106 h 198"/>
                  <a:gd name="T30" fmla="*/ 122 w 407"/>
                  <a:gd name="T31" fmla="*/ 105 h 198"/>
                  <a:gd name="T32" fmla="*/ 33 w 407"/>
                  <a:gd name="T33" fmla="*/ 155 h 198"/>
                  <a:gd name="T34" fmla="*/ 32 w 407"/>
                  <a:gd name="T35" fmla="*/ 154 h 198"/>
                  <a:gd name="T36" fmla="*/ 0 w 407"/>
                  <a:gd name="T37" fmla="*/ 172 h 198"/>
                  <a:gd name="T38" fmla="*/ 32 w 407"/>
                  <a:gd name="T39" fmla="*/ 159 h 198"/>
                  <a:gd name="T40" fmla="*/ 32 w 407"/>
                  <a:gd name="T41" fmla="*/ 182 h 198"/>
                  <a:gd name="T42" fmla="*/ 7 w 407"/>
                  <a:gd name="T43" fmla="*/ 198 h 198"/>
                  <a:gd name="T44" fmla="*/ 151 w 407"/>
                  <a:gd name="T45" fmla="*/ 119 h 198"/>
                  <a:gd name="T46" fmla="*/ 153 w 407"/>
                  <a:gd name="T47" fmla="*/ 118 h 198"/>
                  <a:gd name="T48" fmla="*/ 307 w 407"/>
                  <a:gd name="T49" fmla="*/ 53 h 198"/>
                  <a:gd name="T50" fmla="*/ 309 w 407"/>
                  <a:gd name="T51" fmla="*/ 55 h 198"/>
                  <a:gd name="T52" fmla="*/ 335 w 407"/>
                  <a:gd name="T53" fmla="*/ 61 h 198"/>
                  <a:gd name="T54" fmla="*/ 381 w 407"/>
                  <a:gd name="T55" fmla="*/ 78 h 198"/>
                  <a:gd name="T56" fmla="*/ 383 w 407"/>
                  <a:gd name="T57" fmla="*/ 77 h 198"/>
                  <a:gd name="T58" fmla="*/ 401 w 407"/>
                  <a:gd name="T59" fmla="*/ 79 h 198"/>
                  <a:gd name="T60" fmla="*/ 383 w 407"/>
                  <a:gd name="T61" fmla="*/ 36 h 198"/>
                  <a:gd name="T62" fmla="*/ 405 w 407"/>
                  <a:gd name="T63" fmla="*/ 40 h 198"/>
                  <a:gd name="T64" fmla="*/ 33 w 407"/>
                  <a:gd name="T65" fmla="*/ 158 h 198"/>
                  <a:gd name="T66" fmla="*/ 122 w 407"/>
                  <a:gd name="T67" fmla="*/ 129 h 198"/>
                  <a:gd name="T68" fmla="*/ 151 w 407"/>
                  <a:gd name="T69" fmla="*/ 113 h 198"/>
                  <a:gd name="T70" fmla="*/ 123 w 407"/>
                  <a:gd name="T71" fmla="*/ 111 h 198"/>
                  <a:gd name="T72" fmla="*/ 151 w 407"/>
                  <a:gd name="T73" fmla="*/ 113 h 198"/>
                  <a:gd name="T74" fmla="*/ 158 w 407"/>
                  <a:gd name="T75" fmla="*/ 109 h 198"/>
                  <a:gd name="T76" fmla="*/ 153 w 407"/>
                  <a:gd name="T77" fmla="*/ 93 h 198"/>
                  <a:gd name="T78" fmla="*/ 158 w 407"/>
                  <a:gd name="T79" fmla="*/ 98 h 198"/>
                  <a:gd name="T80" fmla="*/ 160 w 407"/>
                  <a:gd name="T81" fmla="*/ 98 h 198"/>
                  <a:gd name="T82" fmla="*/ 258 w 407"/>
                  <a:gd name="T83" fmla="*/ 25 h 198"/>
                  <a:gd name="T84" fmla="*/ 262 w 407"/>
                  <a:gd name="T85" fmla="*/ 5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7" h="198">
                    <a:moveTo>
                      <a:pt x="405" y="40"/>
                    </a:moveTo>
                    <a:cubicBezTo>
                      <a:pt x="366" y="27"/>
                      <a:pt x="327" y="15"/>
                      <a:pt x="288" y="1"/>
                    </a:cubicBezTo>
                    <a:cubicBezTo>
                      <a:pt x="286" y="0"/>
                      <a:pt x="286" y="3"/>
                      <a:pt x="288" y="4"/>
                    </a:cubicBezTo>
                    <a:cubicBezTo>
                      <a:pt x="319" y="15"/>
                      <a:pt x="350" y="27"/>
                      <a:pt x="381" y="36"/>
                    </a:cubicBezTo>
                    <a:cubicBezTo>
                      <a:pt x="383" y="48"/>
                      <a:pt x="383" y="60"/>
                      <a:pt x="382" y="73"/>
                    </a:cubicBezTo>
                    <a:cubicBezTo>
                      <a:pt x="369" y="68"/>
                      <a:pt x="355" y="65"/>
                      <a:pt x="342" y="61"/>
                    </a:cubicBezTo>
                    <a:cubicBezTo>
                      <a:pt x="331" y="57"/>
                      <a:pt x="321" y="53"/>
                      <a:pt x="310" y="50"/>
                    </a:cubicBezTo>
                    <a:cubicBezTo>
                      <a:pt x="310" y="44"/>
                      <a:pt x="309" y="38"/>
                      <a:pt x="309" y="33"/>
                    </a:cubicBezTo>
                    <a:cubicBezTo>
                      <a:pt x="309" y="29"/>
                      <a:pt x="309" y="26"/>
                      <a:pt x="309" y="22"/>
                    </a:cubicBezTo>
                    <a:cubicBezTo>
                      <a:pt x="309" y="22"/>
                      <a:pt x="309" y="14"/>
                      <a:pt x="311" y="16"/>
                    </a:cubicBezTo>
                    <a:cubicBezTo>
                      <a:pt x="311" y="16"/>
                      <a:pt x="311" y="16"/>
                      <a:pt x="311" y="16"/>
                    </a:cubicBezTo>
                    <a:cubicBezTo>
                      <a:pt x="308" y="13"/>
                      <a:pt x="307" y="20"/>
                      <a:pt x="307" y="22"/>
                    </a:cubicBezTo>
                    <a:cubicBezTo>
                      <a:pt x="306" y="30"/>
                      <a:pt x="306" y="40"/>
                      <a:pt x="307" y="49"/>
                    </a:cubicBezTo>
                    <a:cubicBezTo>
                      <a:pt x="301" y="47"/>
                      <a:pt x="295" y="46"/>
                      <a:pt x="289" y="44"/>
                    </a:cubicBezTo>
                    <a:cubicBezTo>
                      <a:pt x="289" y="43"/>
                      <a:pt x="288" y="42"/>
                      <a:pt x="287" y="42"/>
                    </a:cubicBezTo>
                    <a:cubicBezTo>
                      <a:pt x="286" y="43"/>
                      <a:pt x="286" y="43"/>
                      <a:pt x="285" y="43"/>
                    </a:cubicBezTo>
                    <a:cubicBezTo>
                      <a:pt x="284" y="43"/>
                      <a:pt x="284" y="43"/>
                      <a:pt x="283" y="43"/>
                    </a:cubicBezTo>
                    <a:cubicBezTo>
                      <a:pt x="283" y="43"/>
                      <a:pt x="283" y="44"/>
                      <a:pt x="283" y="44"/>
                    </a:cubicBezTo>
                    <a:cubicBezTo>
                      <a:pt x="283" y="44"/>
                      <a:pt x="284" y="44"/>
                      <a:pt x="284" y="44"/>
                    </a:cubicBezTo>
                    <a:cubicBezTo>
                      <a:pt x="277" y="47"/>
                      <a:pt x="270" y="50"/>
                      <a:pt x="263" y="54"/>
                    </a:cubicBezTo>
                    <a:cubicBezTo>
                      <a:pt x="262" y="44"/>
                      <a:pt x="260" y="34"/>
                      <a:pt x="259" y="23"/>
                    </a:cubicBezTo>
                    <a:cubicBezTo>
                      <a:pt x="267" y="18"/>
                      <a:pt x="274" y="13"/>
                      <a:pt x="282" y="8"/>
                    </a:cubicBezTo>
                    <a:cubicBezTo>
                      <a:pt x="283" y="7"/>
                      <a:pt x="281" y="5"/>
                      <a:pt x="280" y="6"/>
                    </a:cubicBezTo>
                    <a:cubicBezTo>
                      <a:pt x="273" y="10"/>
                      <a:pt x="266" y="15"/>
                      <a:pt x="259" y="20"/>
                    </a:cubicBezTo>
                    <a:cubicBezTo>
                      <a:pt x="259" y="19"/>
                      <a:pt x="258" y="19"/>
                      <a:pt x="258" y="18"/>
                    </a:cubicBezTo>
                    <a:cubicBezTo>
                      <a:pt x="258" y="18"/>
                      <a:pt x="257" y="17"/>
                      <a:pt x="257" y="18"/>
                    </a:cubicBezTo>
                    <a:cubicBezTo>
                      <a:pt x="257" y="19"/>
                      <a:pt x="257" y="20"/>
                      <a:pt x="257" y="20"/>
                    </a:cubicBezTo>
                    <a:cubicBezTo>
                      <a:pt x="220" y="45"/>
                      <a:pt x="182" y="70"/>
                      <a:pt x="143" y="93"/>
                    </a:cubicBezTo>
                    <a:cubicBezTo>
                      <a:pt x="136" y="98"/>
                      <a:pt x="130" y="102"/>
                      <a:pt x="123" y="106"/>
                    </a:cubicBezTo>
                    <a:cubicBezTo>
                      <a:pt x="123" y="106"/>
                      <a:pt x="123" y="106"/>
                      <a:pt x="123" y="106"/>
                    </a:cubicBezTo>
                    <a:cubicBezTo>
                      <a:pt x="123" y="105"/>
                      <a:pt x="122" y="105"/>
                      <a:pt x="122" y="105"/>
                    </a:cubicBezTo>
                    <a:cubicBezTo>
                      <a:pt x="122" y="105"/>
                      <a:pt x="122" y="105"/>
                      <a:pt x="122" y="105"/>
                    </a:cubicBezTo>
                    <a:cubicBezTo>
                      <a:pt x="122" y="106"/>
                      <a:pt x="122" y="106"/>
                      <a:pt x="122" y="106"/>
                    </a:cubicBezTo>
                    <a:cubicBezTo>
                      <a:pt x="93" y="123"/>
                      <a:pt x="63" y="139"/>
                      <a:pt x="33" y="155"/>
                    </a:cubicBezTo>
                    <a:cubicBezTo>
                      <a:pt x="33" y="154"/>
                      <a:pt x="33" y="154"/>
                      <a:pt x="33" y="154"/>
                    </a:cubicBezTo>
                    <a:cubicBezTo>
                      <a:pt x="33" y="153"/>
                      <a:pt x="32" y="153"/>
                      <a:pt x="32" y="154"/>
                    </a:cubicBezTo>
                    <a:cubicBezTo>
                      <a:pt x="32" y="154"/>
                      <a:pt x="32" y="155"/>
                      <a:pt x="32" y="155"/>
                    </a:cubicBezTo>
                    <a:cubicBezTo>
                      <a:pt x="21" y="161"/>
                      <a:pt x="11" y="166"/>
                      <a:pt x="0" y="172"/>
                    </a:cubicBezTo>
                    <a:cubicBezTo>
                      <a:pt x="0" y="172"/>
                      <a:pt x="0" y="173"/>
                      <a:pt x="1" y="173"/>
                    </a:cubicBezTo>
                    <a:cubicBezTo>
                      <a:pt x="11" y="168"/>
                      <a:pt x="22" y="164"/>
                      <a:pt x="32" y="159"/>
                    </a:cubicBezTo>
                    <a:cubicBezTo>
                      <a:pt x="31" y="166"/>
                      <a:pt x="31" y="174"/>
                      <a:pt x="32" y="181"/>
                    </a:cubicBezTo>
                    <a:cubicBezTo>
                      <a:pt x="32" y="182"/>
                      <a:pt x="32" y="182"/>
                      <a:pt x="32" y="182"/>
                    </a:cubicBezTo>
                    <a:cubicBezTo>
                      <a:pt x="24" y="187"/>
                      <a:pt x="16" y="192"/>
                      <a:pt x="7" y="197"/>
                    </a:cubicBezTo>
                    <a:cubicBezTo>
                      <a:pt x="7" y="197"/>
                      <a:pt x="7" y="198"/>
                      <a:pt x="7" y="198"/>
                    </a:cubicBezTo>
                    <a:cubicBezTo>
                      <a:pt x="56" y="174"/>
                      <a:pt x="104" y="146"/>
                      <a:pt x="151" y="119"/>
                    </a:cubicBezTo>
                    <a:cubicBezTo>
                      <a:pt x="151" y="119"/>
                      <a:pt x="151" y="119"/>
                      <a:pt x="151" y="119"/>
                    </a:cubicBezTo>
                    <a:cubicBezTo>
                      <a:pt x="151" y="120"/>
                      <a:pt x="153" y="121"/>
                      <a:pt x="153" y="120"/>
                    </a:cubicBezTo>
                    <a:cubicBezTo>
                      <a:pt x="153" y="119"/>
                      <a:pt x="153" y="119"/>
                      <a:pt x="153" y="118"/>
                    </a:cubicBezTo>
                    <a:cubicBezTo>
                      <a:pt x="197" y="93"/>
                      <a:pt x="241" y="68"/>
                      <a:pt x="287" y="45"/>
                    </a:cubicBezTo>
                    <a:cubicBezTo>
                      <a:pt x="294" y="48"/>
                      <a:pt x="300" y="51"/>
                      <a:pt x="307" y="53"/>
                    </a:cubicBezTo>
                    <a:cubicBezTo>
                      <a:pt x="307" y="54"/>
                      <a:pt x="308" y="54"/>
                      <a:pt x="308" y="55"/>
                    </a:cubicBezTo>
                    <a:cubicBezTo>
                      <a:pt x="308" y="56"/>
                      <a:pt x="309" y="56"/>
                      <a:pt x="309" y="55"/>
                    </a:cubicBezTo>
                    <a:cubicBezTo>
                      <a:pt x="310" y="55"/>
                      <a:pt x="310" y="54"/>
                      <a:pt x="310" y="54"/>
                    </a:cubicBezTo>
                    <a:cubicBezTo>
                      <a:pt x="318" y="56"/>
                      <a:pt x="327" y="59"/>
                      <a:pt x="335" y="61"/>
                    </a:cubicBezTo>
                    <a:cubicBezTo>
                      <a:pt x="351" y="66"/>
                      <a:pt x="366" y="71"/>
                      <a:pt x="382" y="76"/>
                    </a:cubicBezTo>
                    <a:cubicBezTo>
                      <a:pt x="381" y="77"/>
                      <a:pt x="381" y="77"/>
                      <a:pt x="381" y="78"/>
                    </a:cubicBezTo>
                    <a:cubicBezTo>
                      <a:pt x="381" y="79"/>
                      <a:pt x="383" y="79"/>
                      <a:pt x="383" y="78"/>
                    </a:cubicBezTo>
                    <a:cubicBezTo>
                      <a:pt x="383" y="78"/>
                      <a:pt x="383" y="77"/>
                      <a:pt x="383" y="77"/>
                    </a:cubicBezTo>
                    <a:cubicBezTo>
                      <a:pt x="389" y="78"/>
                      <a:pt x="395" y="80"/>
                      <a:pt x="400" y="81"/>
                    </a:cubicBezTo>
                    <a:cubicBezTo>
                      <a:pt x="402" y="82"/>
                      <a:pt x="402" y="80"/>
                      <a:pt x="401" y="79"/>
                    </a:cubicBezTo>
                    <a:cubicBezTo>
                      <a:pt x="395" y="77"/>
                      <a:pt x="389" y="75"/>
                      <a:pt x="384" y="73"/>
                    </a:cubicBezTo>
                    <a:cubicBezTo>
                      <a:pt x="386" y="61"/>
                      <a:pt x="385" y="49"/>
                      <a:pt x="383" y="36"/>
                    </a:cubicBezTo>
                    <a:cubicBezTo>
                      <a:pt x="390" y="39"/>
                      <a:pt x="398" y="41"/>
                      <a:pt x="405" y="42"/>
                    </a:cubicBezTo>
                    <a:cubicBezTo>
                      <a:pt x="407" y="43"/>
                      <a:pt x="406" y="41"/>
                      <a:pt x="405" y="40"/>
                    </a:cubicBezTo>
                    <a:close/>
                    <a:moveTo>
                      <a:pt x="33" y="181"/>
                    </a:moveTo>
                    <a:cubicBezTo>
                      <a:pt x="34" y="174"/>
                      <a:pt x="34" y="166"/>
                      <a:pt x="33" y="158"/>
                    </a:cubicBezTo>
                    <a:cubicBezTo>
                      <a:pt x="63" y="144"/>
                      <a:pt x="93" y="129"/>
                      <a:pt x="122" y="112"/>
                    </a:cubicBezTo>
                    <a:cubicBezTo>
                      <a:pt x="121" y="118"/>
                      <a:pt x="121" y="123"/>
                      <a:pt x="122" y="129"/>
                    </a:cubicBezTo>
                    <a:cubicBezTo>
                      <a:pt x="92" y="146"/>
                      <a:pt x="63" y="164"/>
                      <a:pt x="33" y="181"/>
                    </a:cubicBezTo>
                    <a:close/>
                    <a:moveTo>
                      <a:pt x="151" y="113"/>
                    </a:moveTo>
                    <a:cubicBezTo>
                      <a:pt x="142" y="118"/>
                      <a:pt x="132" y="123"/>
                      <a:pt x="123" y="128"/>
                    </a:cubicBezTo>
                    <a:cubicBezTo>
                      <a:pt x="123" y="123"/>
                      <a:pt x="123" y="117"/>
                      <a:pt x="123" y="111"/>
                    </a:cubicBezTo>
                    <a:cubicBezTo>
                      <a:pt x="133" y="105"/>
                      <a:pt x="142" y="100"/>
                      <a:pt x="152" y="94"/>
                    </a:cubicBezTo>
                    <a:cubicBezTo>
                      <a:pt x="151" y="100"/>
                      <a:pt x="151" y="106"/>
                      <a:pt x="151" y="113"/>
                    </a:cubicBezTo>
                    <a:close/>
                    <a:moveTo>
                      <a:pt x="158" y="98"/>
                    </a:moveTo>
                    <a:cubicBezTo>
                      <a:pt x="158" y="101"/>
                      <a:pt x="158" y="105"/>
                      <a:pt x="158" y="109"/>
                    </a:cubicBezTo>
                    <a:cubicBezTo>
                      <a:pt x="157" y="109"/>
                      <a:pt x="155" y="110"/>
                      <a:pt x="154" y="111"/>
                    </a:cubicBezTo>
                    <a:cubicBezTo>
                      <a:pt x="154" y="105"/>
                      <a:pt x="153" y="99"/>
                      <a:pt x="153" y="93"/>
                    </a:cubicBezTo>
                    <a:cubicBezTo>
                      <a:pt x="155" y="92"/>
                      <a:pt x="157" y="91"/>
                      <a:pt x="159" y="89"/>
                    </a:cubicBezTo>
                    <a:cubicBezTo>
                      <a:pt x="158" y="92"/>
                      <a:pt x="158" y="95"/>
                      <a:pt x="158" y="98"/>
                    </a:cubicBezTo>
                    <a:close/>
                    <a:moveTo>
                      <a:pt x="160" y="108"/>
                    </a:moveTo>
                    <a:cubicBezTo>
                      <a:pt x="160" y="104"/>
                      <a:pt x="160" y="101"/>
                      <a:pt x="160" y="98"/>
                    </a:cubicBezTo>
                    <a:cubicBezTo>
                      <a:pt x="160" y="95"/>
                      <a:pt x="160" y="92"/>
                      <a:pt x="160" y="89"/>
                    </a:cubicBezTo>
                    <a:cubicBezTo>
                      <a:pt x="193" y="68"/>
                      <a:pt x="226" y="46"/>
                      <a:pt x="258" y="25"/>
                    </a:cubicBezTo>
                    <a:cubicBezTo>
                      <a:pt x="258" y="28"/>
                      <a:pt x="258" y="31"/>
                      <a:pt x="258" y="35"/>
                    </a:cubicBezTo>
                    <a:cubicBezTo>
                      <a:pt x="259" y="41"/>
                      <a:pt x="259" y="49"/>
                      <a:pt x="262" y="55"/>
                    </a:cubicBezTo>
                    <a:cubicBezTo>
                      <a:pt x="227" y="71"/>
                      <a:pt x="194" y="89"/>
                      <a:pt x="160" y="10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1" name="íṩľíḍè-Freeform 761">
                <a:extLst>
                  <a:ext uri="{FF2B5EF4-FFF2-40B4-BE49-F238E27FC236}">
                    <a16:creationId xmlns:a16="http://schemas.microsoft.com/office/drawing/2014/main" id="{79072BFB-9C5A-4918-9982-4B869CCACB83}"/>
                  </a:ext>
                </a:extLst>
              </p:cNvPr>
              <p:cNvSpPr>
                <a:spLocks/>
              </p:cNvSpPr>
              <p:nvPr/>
            </p:nvSpPr>
            <p:spPr bwMode="auto">
              <a:xfrm>
                <a:off x="2552" y="1653"/>
                <a:ext cx="438" cy="140"/>
              </a:xfrm>
              <a:custGeom>
                <a:avLst/>
                <a:gdLst>
                  <a:gd name="T0" fmla="*/ 397 w 398"/>
                  <a:gd name="T1" fmla="*/ 23 h 127"/>
                  <a:gd name="T2" fmla="*/ 283 w 398"/>
                  <a:gd name="T3" fmla="*/ 1 h 127"/>
                  <a:gd name="T4" fmla="*/ 281 w 398"/>
                  <a:gd name="T5" fmla="*/ 0 h 127"/>
                  <a:gd name="T6" fmla="*/ 280 w 398"/>
                  <a:gd name="T7" fmla="*/ 0 h 127"/>
                  <a:gd name="T8" fmla="*/ 280 w 398"/>
                  <a:gd name="T9" fmla="*/ 0 h 127"/>
                  <a:gd name="T10" fmla="*/ 279 w 398"/>
                  <a:gd name="T11" fmla="*/ 1 h 127"/>
                  <a:gd name="T12" fmla="*/ 1 w 398"/>
                  <a:gd name="T13" fmla="*/ 124 h 127"/>
                  <a:gd name="T14" fmla="*/ 2 w 398"/>
                  <a:gd name="T15" fmla="*/ 126 h 127"/>
                  <a:gd name="T16" fmla="*/ 282 w 398"/>
                  <a:gd name="T17" fmla="*/ 2 h 127"/>
                  <a:gd name="T18" fmla="*/ 283 w 398"/>
                  <a:gd name="T19" fmla="*/ 2 h 127"/>
                  <a:gd name="T20" fmla="*/ 396 w 398"/>
                  <a:gd name="T21" fmla="*/ 25 h 127"/>
                  <a:gd name="T22" fmla="*/ 397 w 398"/>
                  <a:gd name="T23" fmla="*/ 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8" h="127">
                    <a:moveTo>
                      <a:pt x="397" y="23"/>
                    </a:moveTo>
                    <a:cubicBezTo>
                      <a:pt x="359" y="13"/>
                      <a:pt x="321" y="5"/>
                      <a:pt x="283" y="1"/>
                    </a:cubicBezTo>
                    <a:cubicBezTo>
                      <a:pt x="283" y="0"/>
                      <a:pt x="282" y="0"/>
                      <a:pt x="281" y="0"/>
                    </a:cubicBezTo>
                    <a:cubicBezTo>
                      <a:pt x="281" y="0"/>
                      <a:pt x="281" y="0"/>
                      <a:pt x="280" y="0"/>
                    </a:cubicBezTo>
                    <a:cubicBezTo>
                      <a:pt x="280" y="0"/>
                      <a:pt x="280" y="0"/>
                      <a:pt x="280" y="0"/>
                    </a:cubicBezTo>
                    <a:cubicBezTo>
                      <a:pt x="279" y="0"/>
                      <a:pt x="279" y="1"/>
                      <a:pt x="279" y="1"/>
                    </a:cubicBezTo>
                    <a:cubicBezTo>
                      <a:pt x="186" y="41"/>
                      <a:pt x="94" y="83"/>
                      <a:pt x="1" y="124"/>
                    </a:cubicBezTo>
                    <a:cubicBezTo>
                      <a:pt x="0" y="125"/>
                      <a:pt x="1" y="127"/>
                      <a:pt x="2" y="126"/>
                    </a:cubicBezTo>
                    <a:cubicBezTo>
                      <a:pt x="95" y="85"/>
                      <a:pt x="190" y="46"/>
                      <a:pt x="282" y="2"/>
                    </a:cubicBezTo>
                    <a:cubicBezTo>
                      <a:pt x="282" y="2"/>
                      <a:pt x="283" y="2"/>
                      <a:pt x="283" y="2"/>
                    </a:cubicBezTo>
                    <a:cubicBezTo>
                      <a:pt x="320" y="10"/>
                      <a:pt x="359" y="16"/>
                      <a:pt x="396" y="25"/>
                    </a:cubicBezTo>
                    <a:cubicBezTo>
                      <a:pt x="398" y="26"/>
                      <a:pt x="398" y="23"/>
                      <a:pt x="39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2" name="íṩľíḍè-Freeform 762">
                <a:extLst>
                  <a:ext uri="{FF2B5EF4-FFF2-40B4-BE49-F238E27FC236}">
                    <a16:creationId xmlns:a16="http://schemas.microsoft.com/office/drawing/2014/main" id="{CE3738F3-1739-4E87-AB59-AF5FB6B96B67}"/>
                  </a:ext>
                </a:extLst>
              </p:cNvPr>
              <p:cNvSpPr>
                <a:spLocks/>
              </p:cNvSpPr>
              <p:nvPr/>
            </p:nvSpPr>
            <p:spPr bwMode="auto">
              <a:xfrm>
                <a:off x="2552" y="1954"/>
                <a:ext cx="444" cy="81"/>
              </a:xfrm>
              <a:custGeom>
                <a:avLst/>
                <a:gdLst>
                  <a:gd name="T0" fmla="*/ 401 w 403"/>
                  <a:gd name="T1" fmla="*/ 17 h 74"/>
                  <a:gd name="T2" fmla="*/ 285 w 403"/>
                  <a:gd name="T3" fmla="*/ 3 h 74"/>
                  <a:gd name="T4" fmla="*/ 287 w 403"/>
                  <a:gd name="T5" fmla="*/ 3 h 74"/>
                  <a:gd name="T6" fmla="*/ 286 w 403"/>
                  <a:gd name="T7" fmla="*/ 1 h 74"/>
                  <a:gd name="T8" fmla="*/ 143 w 403"/>
                  <a:gd name="T9" fmla="*/ 35 h 74"/>
                  <a:gd name="T10" fmla="*/ 1 w 403"/>
                  <a:gd name="T11" fmla="*/ 72 h 74"/>
                  <a:gd name="T12" fmla="*/ 2 w 403"/>
                  <a:gd name="T13" fmla="*/ 74 h 74"/>
                  <a:gd name="T14" fmla="*/ 144 w 403"/>
                  <a:gd name="T15" fmla="*/ 38 h 74"/>
                  <a:gd name="T16" fmla="*/ 284 w 403"/>
                  <a:gd name="T17" fmla="*/ 4 h 74"/>
                  <a:gd name="T18" fmla="*/ 402 w 403"/>
                  <a:gd name="T19" fmla="*/ 19 h 74"/>
                  <a:gd name="T20" fmla="*/ 401 w 403"/>
                  <a:gd name="T21"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 h="74">
                    <a:moveTo>
                      <a:pt x="401" y="17"/>
                    </a:moveTo>
                    <a:cubicBezTo>
                      <a:pt x="362" y="15"/>
                      <a:pt x="324" y="10"/>
                      <a:pt x="285" y="3"/>
                    </a:cubicBezTo>
                    <a:cubicBezTo>
                      <a:pt x="286" y="3"/>
                      <a:pt x="286" y="3"/>
                      <a:pt x="287" y="3"/>
                    </a:cubicBezTo>
                    <a:cubicBezTo>
                      <a:pt x="288" y="2"/>
                      <a:pt x="287" y="0"/>
                      <a:pt x="286" y="1"/>
                    </a:cubicBezTo>
                    <a:cubicBezTo>
                      <a:pt x="238" y="10"/>
                      <a:pt x="191" y="24"/>
                      <a:pt x="143" y="35"/>
                    </a:cubicBezTo>
                    <a:cubicBezTo>
                      <a:pt x="96" y="46"/>
                      <a:pt x="48" y="58"/>
                      <a:pt x="1" y="72"/>
                    </a:cubicBezTo>
                    <a:cubicBezTo>
                      <a:pt x="0" y="72"/>
                      <a:pt x="1" y="74"/>
                      <a:pt x="2" y="74"/>
                    </a:cubicBezTo>
                    <a:cubicBezTo>
                      <a:pt x="49" y="60"/>
                      <a:pt x="97" y="49"/>
                      <a:pt x="144" y="38"/>
                    </a:cubicBezTo>
                    <a:cubicBezTo>
                      <a:pt x="191" y="27"/>
                      <a:pt x="239" y="18"/>
                      <a:pt x="284" y="4"/>
                    </a:cubicBezTo>
                    <a:cubicBezTo>
                      <a:pt x="322" y="13"/>
                      <a:pt x="362" y="17"/>
                      <a:pt x="402" y="19"/>
                    </a:cubicBezTo>
                    <a:cubicBezTo>
                      <a:pt x="403" y="19"/>
                      <a:pt x="402" y="17"/>
                      <a:pt x="401"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3" name="íṩľíḍè-Freeform 763">
                <a:extLst>
                  <a:ext uri="{FF2B5EF4-FFF2-40B4-BE49-F238E27FC236}">
                    <a16:creationId xmlns:a16="http://schemas.microsoft.com/office/drawing/2014/main" id="{B07A74ED-2836-4253-9705-7212D7370DF9}"/>
                  </a:ext>
                </a:extLst>
              </p:cNvPr>
              <p:cNvSpPr>
                <a:spLocks/>
              </p:cNvSpPr>
              <p:nvPr/>
            </p:nvSpPr>
            <p:spPr bwMode="auto">
              <a:xfrm>
                <a:off x="2433" y="1325"/>
                <a:ext cx="329" cy="529"/>
              </a:xfrm>
              <a:custGeom>
                <a:avLst/>
                <a:gdLst>
                  <a:gd name="T0" fmla="*/ 182 w 299"/>
                  <a:gd name="T1" fmla="*/ 0 h 481"/>
                  <a:gd name="T2" fmla="*/ 176 w 299"/>
                  <a:gd name="T3" fmla="*/ 4 h 481"/>
                  <a:gd name="T4" fmla="*/ 137 w 299"/>
                  <a:gd name="T5" fmla="*/ 25 h 481"/>
                  <a:gd name="T6" fmla="*/ 2 w 299"/>
                  <a:gd name="T7" fmla="*/ 96 h 481"/>
                  <a:gd name="T8" fmla="*/ 44 w 299"/>
                  <a:gd name="T9" fmla="*/ 438 h 481"/>
                  <a:gd name="T10" fmla="*/ 47 w 299"/>
                  <a:gd name="T11" fmla="*/ 466 h 481"/>
                  <a:gd name="T12" fmla="*/ 50 w 299"/>
                  <a:gd name="T13" fmla="*/ 473 h 481"/>
                  <a:gd name="T14" fmla="*/ 71 w 299"/>
                  <a:gd name="T15" fmla="*/ 473 h 481"/>
                  <a:gd name="T16" fmla="*/ 72 w 299"/>
                  <a:gd name="T17" fmla="*/ 460 h 481"/>
                  <a:gd name="T18" fmla="*/ 99 w 299"/>
                  <a:gd name="T19" fmla="*/ 480 h 481"/>
                  <a:gd name="T20" fmla="*/ 120 w 299"/>
                  <a:gd name="T21" fmla="*/ 127 h 481"/>
                  <a:gd name="T22" fmla="*/ 137 w 299"/>
                  <a:gd name="T23" fmla="*/ 77 h 481"/>
                  <a:gd name="T24" fmla="*/ 138 w 299"/>
                  <a:gd name="T25" fmla="*/ 84 h 481"/>
                  <a:gd name="T26" fmla="*/ 208 w 299"/>
                  <a:gd name="T27" fmla="*/ 10 h 481"/>
                  <a:gd name="T28" fmla="*/ 209 w 299"/>
                  <a:gd name="T29" fmla="*/ 66 h 481"/>
                  <a:gd name="T30" fmla="*/ 225 w 299"/>
                  <a:gd name="T31" fmla="*/ 70 h 481"/>
                  <a:gd name="T32" fmla="*/ 241 w 299"/>
                  <a:gd name="T33" fmla="*/ 57 h 481"/>
                  <a:gd name="T34" fmla="*/ 241 w 299"/>
                  <a:gd name="T35" fmla="*/ 54 h 481"/>
                  <a:gd name="T36" fmla="*/ 259 w 299"/>
                  <a:gd name="T37" fmla="*/ 43 h 481"/>
                  <a:gd name="T38" fmla="*/ 77 w 299"/>
                  <a:gd name="T39" fmla="*/ 62 h 481"/>
                  <a:gd name="T40" fmla="*/ 77 w 299"/>
                  <a:gd name="T41" fmla="*/ 62 h 481"/>
                  <a:gd name="T42" fmla="*/ 45 w 299"/>
                  <a:gd name="T43" fmla="*/ 78 h 481"/>
                  <a:gd name="T44" fmla="*/ 43 w 299"/>
                  <a:gd name="T45" fmla="*/ 166 h 481"/>
                  <a:gd name="T46" fmla="*/ 40 w 299"/>
                  <a:gd name="T47" fmla="*/ 167 h 481"/>
                  <a:gd name="T48" fmla="*/ 42 w 299"/>
                  <a:gd name="T49" fmla="*/ 215 h 481"/>
                  <a:gd name="T50" fmla="*/ 43 w 299"/>
                  <a:gd name="T51" fmla="*/ 295 h 481"/>
                  <a:gd name="T52" fmla="*/ 44 w 299"/>
                  <a:gd name="T53" fmla="*/ 327 h 481"/>
                  <a:gd name="T54" fmla="*/ 44 w 299"/>
                  <a:gd name="T55" fmla="*/ 329 h 481"/>
                  <a:gd name="T56" fmla="*/ 43 w 299"/>
                  <a:gd name="T57" fmla="*/ 328 h 481"/>
                  <a:gd name="T58" fmla="*/ 46 w 299"/>
                  <a:gd name="T59" fmla="*/ 365 h 481"/>
                  <a:gd name="T60" fmla="*/ 46 w 299"/>
                  <a:gd name="T61" fmla="*/ 399 h 481"/>
                  <a:gd name="T62" fmla="*/ 69 w 299"/>
                  <a:gd name="T63" fmla="*/ 321 h 481"/>
                  <a:gd name="T64" fmla="*/ 48 w 299"/>
                  <a:gd name="T65" fmla="*/ 374 h 481"/>
                  <a:gd name="T66" fmla="*/ 49 w 299"/>
                  <a:gd name="T67" fmla="*/ 396 h 481"/>
                  <a:gd name="T68" fmla="*/ 68 w 299"/>
                  <a:gd name="T69" fmla="*/ 428 h 481"/>
                  <a:gd name="T70" fmla="*/ 50 w 299"/>
                  <a:gd name="T71" fmla="*/ 436 h 481"/>
                  <a:gd name="T72" fmla="*/ 69 w 299"/>
                  <a:gd name="T73" fmla="*/ 320 h 481"/>
                  <a:gd name="T74" fmla="*/ 69 w 299"/>
                  <a:gd name="T75" fmla="*/ 320 h 481"/>
                  <a:gd name="T76" fmla="*/ 46 w 299"/>
                  <a:gd name="T77" fmla="*/ 272 h 481"/>
                  <a:gd name="T78" fmla="*/ 70 w 299"/>
                  <a:gd name="T79" fmla="*/ 245 h 481"/>
                  <a:gd name="T80" fmla="*/ 70 w 299"/>
                  <a:gd name="T81" fmla="*/ 245 h 481"/>
                  <a:gd name="T82" fmla="*/ 72 w 299"/>
                  <a:gd name="T83" fmla="*/ 154 h 481"/>
                  <a:gd name="T84" fmla="*/ 74 w 299"/>
                  <a:gd name="T85" fmla="*/ 109 h 481"/>
                  <a:gd name="T86" fmla="*/ 72 w 299"/>
                  <a:gd name="T87" fmla="*/ 427 h 481"/>
                  <a:gd name="T88" fmla="*/ 97 w 299"/>
                  <a:gd name="T89" fmla="*/ 418 h 481"/>
                  <a:gd name="T90" fmla="*/ 73 w 299"/>
                  <a:gd name="T91" fmla="*/ 357 h 481"/>
                  <a:gd name="T92" fmla="*/ 72 w 299"/>
                  <a:gd name="T93" fmla="*/ 320 h 481"/>
                  <a:gd name="T94" fmla="*/ 72 w 299"/>
                  <a:gd name="T95" fmla="*/ 286 h 481"/>
                  <a:gd name="T96" fmla="*/ 99 w 299"/>
                  <a:gd name="T97" fmla="*/ 272 h 481"/>
                  <a:gd name="T98" fmla="*/ 73 w 299"/>
                  <a:gd name="T99" fmla="*/ 247 h 481"/>
                  <a:gd name="T100" fmla="*/ 73 w 299"/>
                  <a:gd name="T101" fmla="*/ 206 h 481"/>
                  <a:gd name="T102" fmla="*/ 75 w 299"/>
                  <a:gd name="T103" fmla="*/ 153 h 481"/>
                  <a:gd name="T104" fmla="*/ 76 w 299"/>
                  <a:gd name="T105" fmla="*/ 108 h 481"/>
                  <a:gd name="T106" fmla="*/ 122 w 299"/>
                  <a:gd name="T107" fmla="*/ 83 h 481"/>
                  <a:gd name="T108" fmla="*/ 122 w 299"/>
                  <a:gd name="T109" fmla="*/ 83 h 481"/>
                  <a:gd name="T110" fmla="*/ 208 w 299"/>
                  <a:gd name="T111" fmla="*/ 10 h 481"/>
                  <a:gd name="T112" fmla="*/ 239 w 299"/>
                  <a:gd name="T113" fmla="*/ 53 h 481"/>
                  <a:gd name="T114" fmla="*/ 239 w 299"/>
                  <a:gd name="T115" fmla="*/ 53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481">
                    <a:moveTo>
                      <a:pt x="298" y="28"/>
                    </a:moveTo>
                    <a:cubicBezTo>
                      <a:pt x="260" y="17"/>
                      <a:pt x="221" y="8"/>
                      <a:pt x="183" y="3"/>
                    </a:cubicBezTo>
                    <a:cubicBezTo>
                      <a:pt x="183" y="2"/>
                      <a:pt x="183" y="2"/>
                      <a:pt x="184" y="2"/>
                    </a:cubicBezTo>
                    <a:cubicBezTo>
                      <a:pt x="185" y="1"/>
                      <a:pt x="183" y="0"/>
                      <a:pt x="182" y="0"/>
                    </a:cubicBezTo>
                    <a:cubicBezTo>
                      <a:pt x="181" y="1"/>
                      <a:pt x="180" y="1"/>
                      <a:pt x="179" y="2"/>
                    </a:cubicBezTo>
                    <a:cubicBezTo>
                      <a:pt x="175" y="1"/>
                      <a:pt x="171" y="1"/>
                      <a:pt x="167" y="0"/>
                    </a:cubicBezTo>
                    <a:cubicBezTo>
                      <a:pt x="166" y="0"/>
                      <a:pt x="166" y="2"/>
                      <a:pt x="167" y="2"/>
                    </a:cubicBezTo>
                    <a:cubicBezTo>
                      <a:pt x="170" y="2"/>
                      <a:pt x="173" y="3"/>
                      <a:pt x="176" y="4"/>
                    </a:cubicBezTo>
                    <a:cubicBezTo>
                      <a:pt x="164" y="11"/>
                      <a:pt x="151" y="17"/>
                      <a:pt x="138" y="24"/>
                    </a:cubicBezTo>
                    <a:cubicBezTo>
                      <a:pt x="138" y="23"/>
                      <a:pt x="138" y="21"/>
                      <a:pt x="137" y="19"/>
                    </a:cubicBezTo>
                    <a:cubicBezTo>
                      <a:pt x="137" y="19"/>
                      <a:pt x="137" y="19"/>
                      <a:pt x="137" y="20"/>
                    </a:cubicBezTo>
                    <a:cubicBezTo>
                      <a:pt x="137" y="21"/>
                      <a:pt x="137" y="23"/>
                      <a:pt x="137" y="25"/>
                    </a:cubicBezTo>
                    <a:cubicBezTo>
                      <a:pt x="117" y="35"/>
                      <a:pt x="97" y="46"/>
                      <a:pt x="77" y="56"/>
                    </a:cubicBezTo>
                    <a:cubicBezTo>
                      <a:pt x="77" y="56"/>
                      <a:pt x="77" y="56"/>
                      <a:pt x="77" y="56"/>
                    </a:cubicBezTo>
                    <a:cubicBezTo>
                      <a:pt x="52" y="69"/>
                      <a:pt x="26" y="82"/>
                      <a:pt x="1" y="95"/>
                    </a:cubicBezTo>
                    <a:cubicBezTo>
                      <a:pt x="0" y="95"/>
                      <a:pt x="1" y="96"/>
                      <a:pt x="2" y="96"/>
                    </a:cubicBezTo>
                    <a:cubicBezTo>
                      <a:pt x="15" y="91"/>
                      <a:pt x="27" y="86"/>
                      <a:pt x="40" y="80"/>
                    </a:cubicBezTo>
                    <a:cubicBezTo>
                      <a:pt x="30" y="211"/>
                      <a:pt x="50" y="343"/>
                      <a:pt x="39" y="474"/>
                    </a:cubicBezTo>
                    <a:cubicBezTo>
                      <a:pt x="39" y="476"/>
                      <a:pt x="41" y="477"/>
                      <a:pt x="42" y="475"/>
                    </a:cubicBezTo>
                    <a:cubicBezTo>
                      <a:pt x="43" y="463"/>
                      <a:pt x="43" y="451"/>
                      <a:pt x="44" y="438"/>
                    </a:cubicBezTo>
                    <a:cubicBezTo>
                      <a:pt x="44" y="438"/>
                      <a:pt x="44" y="438"/>
                      <a:pt x="44" y="438"/>
                    </a:cubicBezTo>
                    <a:cubicBezTo>
                      <a:pt x="45" y="438"/>
                      <a:pt x="46" y="438"/>
                      <a:pt x="47" y="437"/>
                    </a:cubicBezTo>
                    <a:cubicBezTo>
                      <a:pt x="48" y="447"/>
                      <a:pt x="48" y="456"/>
                      <a:pt x="49" y="466"/>
                    </a:cubicBezTo>
                    <a:cubicBezTo>
                      <a:pt x="48" y="466"/>
                      <a:pt x="48" y="466"/>
                      <a:pt x="47" y="466"/>
                    </a:cubicBezTo>
                    <a:cubicBezTo>
                      <a:pt x="46" y="466"/>
                      <a:pt x="47" y="467"/>
                      <a:pt x="47" y="467"/>
                    </a:cubicBezTo>
                    <a:cubicBezTo>
                      <a:pt x="48" y="467"/>
                      <a:pt x="48" y="467"/>
                      <a:pt x="49" y="467"/>
                    </a:cubicBezTo>
                    <a:cubicBezTo>
                      <a:pt x="49" y="469"/>
                      <a:pt x="49" y="470"/>
                      <a:pt x="49" y="472"/>
                    </a:cubicBezTo>
                    <a:cubicBezTo>
                      <a:pt x="49" y="473"/>
                      <a:pt x="50" y="474"/>
                      <a:pt x="50" y="473"/>
                    </a:cubicBezTo>
                    <a:cubicBezTo>
                      <a:pt x="50" y="471"/>
                      <a:pt x="50" y="468"/>
                      <a:pt x="50" y="466"/>
                    </a:cubicBezTo>
                    <a:cubicBezTo>
                      <a:pt x="57" y="465"/>
                      <a:pt x="63" y="464"/>
                      <a:pt x="69" y="462"/>
                    </a:cubicBezTo>
                    <a:cubicBezTo>
                      <a:pt x="69" y="465"/>
                      <a:pt x="69" y="469"/>
                      <a:pt x="70" y="472"/>
                    </a:cubicBezTo>
                    <a:cubicBezTo>
                      <a:pt x="70" y="473"/>
                      <a:pt x="71" y="474"/>
                      <a:pt x="71" y="473"/>
                    </a:cubicBezTo>
                    <a:cubicBezTo>
                      <a:pt x="71" y="469"/>
                      <a:pt x="71" y="465"/>
                      <a:pt x="71" y="461"/>
                    </a:cubicBezTo>
                    <a:cubicBezTo>
                      <a:pt x="80" y="459"/>
                      <a:pt x="88" y="457"/>
                      <a:pt x="96" y="454"/>
                    </a:cubicBezTo>
                    <a:cubicBezTo>
                      <a:pt x="97" y="454"/>
                      <a:pt x="96" y="452"/>
                      <a:pt x="95" y="452"/>
                    </a:cubicBezTo>
                    <a:cubicBezTo>
                      <a:pt x="87" y="455"/>
                      <a:pt x="79" y="458"/>
                      <a:pt x="72" y="460"/>
                    </a:cubicBezTo>
                    <a:cubicBezTo>
                      <a:pt x="72" y="450"/>
                      <a:pt x="72" y="439"/>
                      <a:pt x="72" y="429"/>
                    </a:cubicBezTo>
                    <a:cubicBezTo>
                      <a:pt x="81" y="426"/>
                      <a:pt x="89" y="423"/>
                      <a:pt x="97" y="420"/>
                    </a:cubicBezTo>
                    <a:cubicBezTo>
                      <a:pt x="97" y="439"/>
                      <a:pt x="97" y="459"/>
                      <a:pt x="97" y="479"/>
                    </a:cubicBezTo>
                    <a:cubicBezTo>
                      <a:pt x="97" y="480"/>
                      <a:pt x="99" y="481"/>
                      <a:pt x="99" y="480"/>
                    </a:cubicBezTo>
                    <a:cubicBezTo>
                      <a:pt x="103" y="409"/>
                      <a:pt x="102" y="338"/>
                      <a:pt x="102" y="267"/>
                    </a:cubicBezTo>
                    <a:cubicBezTo>
                      <a:pt x="101" y="210"/>
                      <a:pt x="100" y="153"/>
                      <a:pt x="100" y="96"/>
                    </a:cubicBezTo>
                    <a:cubicBezTo>
                      <a:pt x="107" y="92"/>
                      <a:pt x="114" y="89"/>
                      <a:pt x="122" y="85"/>
                    </a:cubicBezTo>
                    <a:cubicBezTo>
                      <a:pt x="122" y="99"/>
                      <a:pt x="121" y="113"/>
                      <a:pt x="120" y="127"/>
                    </a:cubicBezTo>
                    <a:cubicBezTo>
                      <a:pt x="120" y="128"/>
                      <a:pt x="121" y="129"/>
                      <a:pt x="122" y="128"/>
                    </a:cubicBezTo>
                    <a:cubicBezTo>
                      <a:pt x="123" y="113"/>
                      <a:pt x="123" y="99"/>
                      <a:pt x="123" y="84"/>
                    </a:cubicBezTo>
                    <a:cubicBezTo>
                      <a:pt x="128" y="82"/>
                      <a:pt x="133" y="80"/>
                      <a:pt x="138" y="78"/>
                    </a:cubicBezTo>
                    <a:cubicBezTo>
                      <a:pt x="138" y="78"/>
                      <a:pt x="138" y="77"/>
                      <a:pt x="137" y="77"/>
                    </a:cubicBezTo>
                    <a:cubicBezTo>
                      <a:pt x="132" y="79"/>
                      <a:pt x="128" y="81"/>
                      <a:pt x="124" y="83"/>
                    </a:cubicBezTo>
                    <a:cubicBezTo>
                      <a:pt x="124" y="67"/>
                      <a:pt x="124" y="52"/>
                      <a:pt x="123" y="37"/>
                    </a:cubicBezTo>
                    <a:cubicBezTo>
                      <a:pt x="128" y="34"/>
                      <a:pt x="133" y="32"/>
                      <a:pt x="137" y="29"/>
                    </a:cubicBezTo>
                    <a:cubicBezTo>
                      <a:pt x="139" y="47"/>
                      <a:pt x="140" y="65"/>
                      <a:pt x="138" y="84"/>
                    </a:cubicBezTo>
                    <a:cubicBezTo>
                      <a:pt x="138" y="85"/>
                      <a:pt x="140" y="86"/>
                      <a:pt x="140" y="84"/>
                    </a:cubicBezTo>
                    <a:cubicBezTo>
                      <a:pt x="142" y="67"/>
                      <a:pt x="143" y="46"/>
                      <a:pt x="139" y="28"/>
                    </a:cubicBezTo>
                    <a:cubicBezTo>
                      <a:pt x="153" y="20"/>
                      <a:pt x="166" y="12"/>
                      <a:pt x="179" y="4"/>
                    </a:cubicBezTo>
                    <a:cubicBezTo>
                      <a:pt x="189" y="6"/>
                      <a:pt x="199" y="8"/>
                      <a:pt x="208" y="10"/>
                    </a:cubicBezTo>
                    <a:cubicBezTo>
                      <a:pt x="208" y="10"/>
                      <a:pt x="208" y="10"/>
                      <a:pt x="208" y="10"/>
                    </a:cubicBezTo>
                    <a:cubicBezTo>
                      <a:pt x="206" y="18"/>
                      <a:pt x="207" y="26"/>
                      <a:pt x="207" y="34"/>
                    </a:cubicBezTo>
                    <a:cubicBezTo>
                      <a:pt x="207" y="45"/>
                      <a:pt x="207" y="55"/>
                      <a:pt x="207" y="66"/>
                    </a:cubicBezTo>
                    <a:cubicBezTo>
                      <a:pt x="207" y="66"/>
                      <a:pt x="209" y="67"/>
                      <a:pt x="209" y="66"/>
                    </a:cubicBezTo>
                    <a:cubicBezTo>
                      <a:pt x="210" y="60"/>
                      <a:pt x="210" y="54"/>
                      <a:pt x="209" y="48"/>
                    </a:cubicBezTo>
                    <a:cubicBezTo>
                      <a:pt x="214" y="50"/>
                      <a:pt x="219" y="51"/>
                      <a:pt x="223" y="52"/>
                    </a:cubicBezTo>
                    <a:cubicBezTo>
                      <a:pt x="223" y="58"/>
                      <a:pt x="223" y="64"/>
                      <a:pt x="223" y="70"/>
                    </a:cubicBezTo>
                    <a:cubicBezTo>
                      <a:pt x="223" y="71"/>
                      <a:pt x="225" y="72"/>
                      <a:pt x="225" y="70"/>
                    </a:cubicBezTo>
                    <a:cubicBezTo>
                      <a:pt x="225" y="64"/>
                      <a:pt x="225" y="58"/>
                      <a:pt x="226" y="52"/>
                    </a:cubicBezTo>
                    <a:cubicBezTo>
                      <a:pt x="230" y="53"/>
                      <a:pt x="235" y="54"/>
                      <a:pt x="239" y="55"/>
                    </a:cubicBezTo>
                    <a:cubicBezTo>
                      <a:pt x="239" y="55"/>
                      <a:pt x="239" y="56"/>
                      <a:pt x="239" y="56"/>
                    </a:cubicBezTo>
                    <a:cubicBezTo>
                      <a:pt x="240" y="57"/>
                      <a:pt x="241" y="58"/>
                      <a:pt x="241" y="57"/>
                    </a:cubicBezTo>
                    <a:cubicBezTo>
                      <a:pt x="241" y="56"/>
                      <a:pt x="241" y="56"/>
                      <a:pt x="241" y="55"/>
                    </a:cubicBezTo>
                    <a:cubicBezTo>
                      <a:pt x="243" y="56"/>
                      <a:pt x="245" y="56"/>
                      <a:pt x="247" y="57"/>
                    </a:cubicBezTo>
                    <a:cubicBezTo>
                      <a:pt x="248" y="57"/>
                      <a:pt x="248" y="56"/>
                      <a:pt x="247" y="55"/>
                    </a:cubicBezTo>
                    <a:cubicBezTo>
                      <a:pt x="245" y="55"/>
                      <a:pt x="243" y="54"/>
                      <a:pt x="241" y="54"/>
                    </a:cubicBezTo>
                    <a:cubicBezTo>
                      <a:pt x="242" y="42"/>
                      <a:pt x="242" y="30"/>
                      <a:pt x="244" y="18"/>
                    </a:cubicBezTo>
                    <a:cubicBezTo>
                      <a:pt x="249" y="19"/>
                      <a:pt x="255" y="20"/>
                      <a:pt x="261" y="21"/>
                    </a:cubicBezTo>
                    <a:cubicBezTo>
                      <a:pt x="261" y="28"/>
                      <a:pt x="260" y="35"/>
                      <a:pt x="258" y="42"/>
                    </a:cubicBezTo>
                    <a:cubicBezTo>
                      <a:pt x="258" y="43"/>
                      <a:pt x="259" y="44"/>
                      <a:pt x="259" y="43"/>
                    </a:cubicBezTo>
                    <a:cubicBezTo>
                      <a:pt x="261" y="36"/>
                      <a:pt x="262" y="29"/>
                      <a:pt x="261" y="22"/>
                    </a:cubicBezTo>
                    <a:cubicBezTo>
                      <a:pt x="274" y="24"/>
                      <a:pt x="286" y="27"/>
                      <a:pt x="298" y="30"/>
                    </a:cubicBezTo>
                    <a:cubicBezTo>
                      <a:pt x="299" y="30"/>
                      <a:pt x="299" y="28"/>
                      <a:pt x="298" y="28"/>
                    </a:cubicBezTo>
                    <a:close/>
                    <a:moveTo>
                      <a:pt x="77" y="62"/>
                    </a:moveTo>
                    <a:cubicBezTo>
                      <a:pt x="84" y="58"/>
                      <a:pt x="91" y="55"/>
                      <a:pt x="97" y="51"/>
                    </a:cubicBezTo>
                    <a:cubicBezTo>
                      <a:pt x="97" y="66"/>
                      <a:pt x="97" y="80"/>
                      <a:pt x="98" y="94"/>
                    </a:cubicBezTo>
                    <a:cubicBezTo>
                      <a:pt x="90" y="98"/>
                      <a:pt x="83" y="102"/>
                      <a:pt x="76" y="106"/>
                    </a:cubicBezTo>
                    <a:cubicBezTo>
                      <a:pt x="77" y="91"/>
                      <a:pt x="77" y="76"/>
                      <a:pt x="77" y="62"/>
                    </a:cubicBezTo>
                    <a:close/>
                    <a:moveTo>
                      <a:pt x="76" y="62"/>
                    </a:moveTo>
                    <a:cubicBezTo>
                      <a:pt x="75" y="77"/>
                      <a:pt x="74" y="92"/>
                      <a:pt x="74" y="107"/>
                    </a:cubicBezTo>
                    <a:cubicBezTo>
                      <a:pt x="65" y="112"/>
                      <a:pt x="56" y="118"/>
                      <a:pt x="47" y="123"/>
                    </a:cubicBezTo>
                    <a:cubicBezTo>
                      <a:pt x="47" y="108"/>
                      <a:pt x="46" y="93"/>
                      <a:pt x="45" y="78"/>
                    </a:cubicBezTo>
                    <a:cubicBezTo>
                      <a:pt x="56" y="73"/>
                      <a:pt x="66" y="68"/>
                      <a:pt x="76" y="62"/>
                    </a:cubicBezTo>
                    <a:close/>
                    <a:moveTo>
                      <a:pt x="41" y="80"/>
                    </a:moveTo>
                    <a:cubicBezTo>
                      <a:pt x="42" y="79"/>
                      <a:pt x="43" y="78"/>
                      <a:pt x="45" y="78"/>
                    </a:cubicBezTo>
                    <a:cubicBezTo>
                      <a:pt x="43" y="107"/>
                      <a:pt x="43" y="136"/>
                      <a:pt x="43" y="166"/>
                    </a:cubicBezTo>
                    <a:cubicBezTo>
                      <a:pt x="42" y="166"/>
                      <a:pt x="41" y="166"/>
                      <a:pt x="40" y="167"/>
                    </a:cubicBezTo>
                    <a:cubicBezTo>
                      <a:pt x="40" y="138"/>
                      <a:pt x="40" y="109"/>
                      <a:pt x="41" y="80"/>
                    </a:cubicBezTo>
                    <a:close/>
                    <a:moveTo>
                      <a:pt x="42" y="282"/>
                    </a:moveTo>
                    <a:cubicBezTo>
                      <a:pt x="41" y="244"/>
                      <a:pt x="41" y="206"/>
                      <a:pt x="40" y="167"/>
                    </a:cubicBezTo>
                    <a:cubicBezTo>
                      <a:pt x="41" y="167"/>
                      <a:pt x="42" y="167"/>
                      <a:pt x="43" y="167"/>
                    </a:cubicBezTo>
                    <a:cubicBezTo>
                      <a:pt x="43" y="182"/>
                      <a:pt x="43" y="198"/>
                      <a:pt x="44" y="214"/>
                    </a:cubicBezTo>
                    <a:cubicBezTo>
                      <a:pt x="43" y="214"/>
                      <a:pt x="43" y="214"/>
                      <a:pt x="42" y="214"/>
                    </a:cubicBezTo>
                    <a:cubicBezTo>
                      <a:pt x="41" y="214"/>
                      <a:pt x="42" y="215"/>
                      <a:pt x="42" y="215"/>
                    </a:cubicBezTo>
                    <a:cubicBezTo>
                      <a:pt x="43" y="215"/>
                      <a:pt x="43" y="215"/>
                      <a:pt x="44" y="215"/>
                    </a:cubicBezTo>
                    <a:cubicBezTo>
                      <a:pt x="44" y="234"/>
                      <a:pt x="44" y="253"/>
                      <a:pt x="45" y="272"/>
                    </a:cubicBezTo>
                    <a:cubicBezTo>
                      <a:pt x="45" y="279"/>
                      <a:pt x="45" y="287"/>
                      <a:pt x="45" y="295"/>
                    </a:cubicBezTo>
                    <a:cubicBezTo>
                      <a:pt x="44" y="295"/>
                      <a:pt x="44" y="295"/>
                      <a:pt x="43" y="295"/>
                    </a:cubicBezTo>
                    <a:cubicBezTo>
                      <a:pt x="42" y="296"/>
                      <a:pt x="43" y="298"/>
                      <a:pt x="44" y="297"/>
                    </a:cubicBezTo>
                    <a:cubicBezTo>
                      <a:pt x="44" y="297"/>
                      <a:pt x="45" y="297"/>
                      <a:pt x="45" y="297"/>
                    </a:cubicBezTo>
                    <a:cubicBezTo>
                      <a:pt x="45" y="307"/>
                      <a:pt x="45" y="317"/>
                      <a:pt x="45" y="327"/>
                    </a:cubicBezTo>
                    <a:cubicBezTo>
                      <a:pt x="45" y="327"/>
                      <a:pt x="44" y="327"/>
                      <a:pt x="44" y="327"/>
                    </a:cubicBezTo>
                    <a:cubicBezTo>
                      <a:pt x="43" y="327"/>
                      <a:pt x="43" y="328"/>
                      <a:pt x="43" y="328"/>
                    </a:cubicBezTo>
                    <a:cubicBezTo>
                      <a:pt x="43" y="313"/>
                      <a:pt x="42" y="297"/>
                      <a:pt x="42" y="282"/>
                    </a:cubicBezTo>
                    <a:close/>
                    <a:moveTo>
                      <a:pt x="43" y="328"/>
                    </a:moveTo>
                    <a:cubicBezTo>
                      <a:pt x="43" y="329"/>
                      <a:pt x="44" y="329"/>
                      <a:pt x="44" y="329"/>
                    </a:cubicBezTo>
                    <a:cubicBezTo>
                      <a:pt x="44" y="329"/>
                      <a:pt x="45" y="329"/>
                      <a:pt x="45" y="328"/>
                    </a:cubicBezTo>
                    <a:cubicBezTo>
                      <a:pt x="45" y="340"/>
                      <a:pt x="45" y="352"/>
                      <a:pt x="46" y="364"/>
                    </a:cubicBezTo>
                    <a:cubicBezTo>
                      <a:pt x="45" y="364"/>
                      <a:pt x="45" y="364"/>
                      <a:pt x="44" y="364"/>
                    </a:cubicBezTo>
                    <a:cubicBezTo>
                      <a:pt x="44" y="352"/>
                      <a:pt x="44" y="340"/>
                      <a:pt x="43" y="328"/>
                    </a:cubicBezTo>
                    <a:close/>
                    <a:moveTo>
                      <a:pt x="44" y="438"/>
                    </a:moveTo>
                    <a:cubicBezTo>
                      <a:pt x="44" y="438"/>
                      <a:pt x="44" y="438"/>
                      <a:pt x="44" y="438"/>
                    </a:cubicBezTo>
                    <a:cubicBezTo>
                      <a:pt x="45" y="414"/>
                      <a:pt x="45" y="390"/>
                      <a:pt x="44" y="365"/>
                    </a:cubicBezTo>
                    <a:cubicBezTo>
                      <a:pt x="45" y="365"/>
                      <a:pt x="45" y="365"/>
                      <a:pt x="46" y="365"/>
                    </a:cubicBezTo>
                    <a:cubicBezTo>
                      <a:pt x="46" y="376"/>
                      <a:pt x="46" y="386"/>
                      <a:pt x="46" y="397"/>
                    </a:cubicBezTo>
                    <a:cubicBezTo>
                      <a:pt x="46" y="397"/>
                      <a:pt x="46" y="397"/>
                      <a:pt x="45" y="397"/>
                    </a:cubicBezTo>
                    <a:cubicBezTo>
                      <a:pt x="44" y="398"/>
                      <a:pt x="45" y="399"/>
                      <a:pt x="46" y="399"/>
                    </a:cubicBezTo>
                    <a:cubicBezTo>
                      <a:pt x="46" y="399"/>
                      <a:pt x="46" y="399"/>
                      <a:pt x="46" y="399"/>
                    </a:cubicBezTo>
                    <a:cubicBezTo>
                      <a:pt x="47" y="411"/>
                      <a:pt x="47" y="424"/>
                      <a:pt x="47" y="436"/>
                    </a:cubicBezTo>
                    <a:cubicBezTo>
                      <a:pt x="46" y="437"/>
                      <a:pt x="45" y="437"/>
                      <a:pt x="44" y="438"/>
                    </a:cubicBezTo>
                    <a:close/>
                    <a:moveTo>
                      <a:pt x="47" y="328"/>
                    </a:moveTo>
                    <a:cubicBezTo>
                      <a:pt x="54" y="326"/>
                      <a:pt x="62" y="323"/>
                      <a:pt x="69" y="321"/>
                    </a:cubicBezTo>
                    <a:cubicBezTo>
                      <a:pt x="69" y="333"/>
                      <a:pt x="68" y="344"/>
                      <a:pt x="68" y="356"/>
                    </a:cubicBezTo>
                    <a:cubicBezTo>
                      <a:pt x="61" y="358"/>
                      <a:pt x="55" y="361"/>
                      <a:pt x="48" y="363"/>
                    </a:cubicBezTo>
                    <a:cubicBezTo>
                      <a:pt x="47" y="351"/>
                      <a:pt x="47" y="340"/>
                      <a:pt x="47" y="328"/>
                    </a:cubicBezTo>
                    <a:close/>
                    <a:moveTo>
                      <a:pt x="48" y="374"/>
                    </a:moveTo>
                    <a:cubicBezTo>
                      <a:pt x="48" y="371"/>
                      <a:pt x="48" y="367"/>
                      <a:pt x="48" y="364"/>
                    </a:cubicBezTo>
                    <a:cubicBezTo>
                      <a:pt x="55" y="362"/>
                      <a:pt x="61" y="360"/>
                      <a:pt x="68" y="358"/>
                    </a:cubicBezTo>
                    <a:cubicBezTo>
                      <a:pt x="68" y="369"/>
                      <a:pt x="68" y="379"/>
                      <a:pt x="68" y="390"/>
                    </a:cubicBezTo>
                    <a:cubicBezTo>
                      <a:pt x="62" y="392"/>
                      <a:pt x="55" y="395"/>
                      <a:pt x="49" y="396"/>
                    </a:cubicBezTo>
                    <a:cubicBezTo>
                      <a:pt x="48" y="389"/>
                      <a:pt x="48" y="381"/>
                      <a:pt x="48" y="374"/>
                    </a:cubicBezTo>
                    <a:close/>
                    <a:moveTo>
                      <a:pt x="49" y="398"/>
                    </a:moveTo>
                    <a:cubicBezTo>
                      <a:pt x="55" y="396"/>
                      <a:pt x="62" y="394"/>
                      <a:pt x="68" y="392"/>
                    </a:cubicBezTo>
                    <a:cubicBezTo>
                      <a:pt x="68" y="404"/>
                      <a:pt x="68" y="416"/>
                      <a:pt x="68" y="428"/>
                    </a:cubicBezTo>
                    <a:cubicBezTo>
                      <a:pt x="62" y="431"/>
                      <a:pt x="56" y="433"/>
                      <a:pt x="50" y="435"/>
                    </a:cubicBezTo>
                    <a:cubicBezTo>
                      <a:pt x="50" y="423"/>
                      <a:pt x="49" y="410"/>
                      <a:pt x="49" y="398"/>
                    </a:cubicBezTo>
                    <a:close/>
                    <a:moveTo>
                      <a:pt x="50" y="465"/>
                    </a:moveTo>
                    <a:cubicBezTo>
                      <a:pt x="50" y="456"/>
                      <a:pt x="50" y="446"/>
                      <a:pt x="50" y="436"/>
                    </a:cubicBezTo>
                    <a:cubicBezTo>
                      <a:pt x="56" y="435"/>
                      <a:pt x="62" y="433"/>
                      <a:pt x="68" y="430"/>
                    </a:cubicBezTo>
                    <a:cubicBezTo>
                      <a:pt x="68" y="440"/>
                      <a:pt x="69" y="450"/>
                      <a:pt x="69" y="461"/>
                    </a:cubicBezTo>
                    <a:cubicBezTo>
                      <a:pt x="63" y="462"/>
                      <a:pt x="57" y="464"/>
                      <a:pt x="50" y="465"/>
                    </a:cubicBezTo>
                    <a:close/>
                    <a:moveTo>
                      <a:pt x="69" y="320"/>
                    </a:moveTo>
                    <a:cubicBezTo>
                      <a:pt x="62" y="322"/>
                      <a:pt x="54" y="324"/>
                      <a:pt x="47" y="326"/>
                    </a:cubicBezTo>
                    <a:cubicBezTo>
                      <a:pt x="47" y="316"/>
                      <a:pt x="47" y="306"/>
                      <a:pt x="47" y="296"/>
                    </a:cubicBezTo>
                    <a:cubicBezTo>
                      <a:pt x="54" y="293"/>
                      <a:pt x="62" y="290"/>
                      <a:pt x="70" y="287"/>
                    </a:cubicBezTo>
                    <a:cubicBezTo>
                      <a:pt x="69" y="298"/>
                      <a:pt x="69" y="309"/>
                      <a:pt x="69" y="320"/>
                    </a:cubicBezTo>
                    <a:close/>
                    <a:moveTo>
                      <a:pt x="70" y="260"/>
                    </a:moveTo>
                    <a:cubicBezTo>
                      <a:pt x="70" y="268"/>
                      <a:pt x="70" y="276"/>
                      <a:pt x="70" y="284"/>
                    </a:cubicBezTo>
                    <a:cubicBezTo>
                      <a:pt x="62" y="287"/>
                      <a:pt x="54" y="291"/>
                      <a:pt x="47" y="294"/>
                    </a:cubicBezTo>
                    <a:cubicBezTo>
                      <a:pt x="47" y="287"/>
                      <a:pt x="47" y="279"/>
                      <a:pt x="46" y="272"/>
                    </a:cubicBezTo>
                    <a:cubicBezTo>
                      <a:pt x="46" y="267"/>
                      <a:pt x="46" y="262"/>
                      <a:pt x="46" y="257"/>
                    </a:cubicBezTo>
                    <a:cubicBezTo>
                      <a:pt x="54" y="254"/>
                      <a:pt x="62" y="251"/>
                      <a:pt x="70" y="248"/>
                    </a:cubicBezTo>
                    <a:cubicBezTo>
                      <a:pt x="70" y="252"/>
                      <a:pt x="70" y="256"/>
                      <a:pt x="70" y="260"/>
                    </a:cubicBezTo>
                    <a:close/>
                    <a:moveTo>
                      <a:pt x="70" y="245"/>
                    </a:moveTo>
                    <a:cubicBezTo>
                      <a:pt x="62" y="248"/>
                      <a:pt x="54" y="252"/>
                      <a:pt x="46" y="255"/>
                    </a:cubicBezTo>
                    <a:cubicBezTo>
                      <a:pt x="46" y="241"/>
                      <a:pt x="47" y="228"/>
                      <a:pt x="47" y="214"/>
                    </a:cubicBezTo>
                    <a:cubicBezTo>
                      <a:pt x="55" y="212"/>
                      <a:pt x="63" y="210"/>
                      <a:pt x="71" y="207"/>
                    </a:cubicBezTo>
                    <a:cubicBezTo>
                      <a:pt x="71" y="220"/>
                      <a:pt x="70" y="232"/>
                      <a:pt x="70" y="245"/>
                    </a:cubicBezTo>
                    <a:close/>
                    <a:moveTo>
                      <a:pt x="71" y="206"/>
                    </a:moveTo>
                    <a:cubicBezTo>
                      <a:pt x="63" y="209"/>
                      <a:pt x="55" y="211"/>
                      <a:pt x="47" y="213"/>
                    </a:cubicBezTo>
                    <a:cubicBezTo>
                      <a:pt x="47" y="197"/>
                      <a:pt x="47" y="181"/>
                      <a:pt x="47" y="165"/>
                    </a:cubicBezTo>
                    <a:cubicBezTo>
                      <a:pt x="56" y="162"/>
                      <a:pt x="64" y="158"/>
                      <a:pt x="72" y="154"/>
                    </a:cubicBezTo>
                    <a:cubicBezTo>
                      <a:pt x="72" y="171"/>
                      <a:pt x="71" y="188"/>
                      <a:pt x="71" y="206"/>
                    </a:cubicBezTo>
                    <a:close/>
                    <a:moveTo>
                      <a:pt x="47" y="164"/>
                    </a:moveTo>
                    <a:cubicBezTo>
                      <a:pt x="47" y="151"/>
                      <a:pt x="47" y="138"/>
                      <a:pt x="47" y="125"/>
                    </a:cubicBezTo>
                    <a:cubicBezTo>
                      <a:pt x="56" y="119"/>
                      <a:pt x="65" y="114"/>
                      <a:pt x="74" y="109"/>
                    </a:cubicBezTo>
                    <a:cubicBezTo>
                      <a:pt x="73" y="123"/>
                      <a:pt x="73" y="137"/>
                      <a:pt x="72" y="152"/>
                    </a:cubicBezTo>
                    <a:cubicBezTo>
                      <a:pt x="64" y="156"/>
                      <a:pt x="56" y="160"/>
                      <a:pt x="47" y="164"/>
                    </a:cubicBezTo>
                    <a:close/>
                    <a:moveTo>
                      <a:pt x="97" y="418"/>
                    </a:moveTo>
                    <a:cubicBezTo>
                      <a:pt x="89" y="421"/>
                      <a:pt x="81" y="424"/>
                      <a:pt x="72" y="427"/>
                    </a:cubicBezTo>
                    <a:cubicBezTo>
                      <a:pt x="73" y="414"/>
                      <a:pt x="73" y="402"/>
                      <a:pt x="73" y="390"/>
                    </a:cubicBezTo>
                    <a:cubicBezTo>
                      <a:pt x="81" y="386"/>
                      <a:pt x="90" y="382"/>
                      <a:pt x="98" y="377"/>
                    </a:cubicBezTo>
                    <a:cubicBezTo>
                      <a:pt x="98" y="377"/>
                      <a:pt x="98" y="377"/>
                      <a:pt x="98" y="377"/>
                    </a:cubicBezTo>
                    <a:cubicBezTo>
                      <a:pt x="98" y="390"/>
                      <a:pt x="98" y="404"/>
                      <a:pt x="97" y="418"/>
                    </a:cubicBezTo>
                    <a:close/>
                    <a:moveTo>
                      <a:pt x="98" y="377"/>
                    </a:moveTo>
                    <a:cubicBezTo>
                      <a:pt x="98" y="376"/>
                      <a:pt x="97" y="375"/>
                      <a:pt x="97" y="376"/>
                    </a:cubicBezTo>
                    <a:cubicBezTo>
                      <a:pt x="89" y="381"/>
                      <a:pt x="81" y="385"/>
                      <a:pt x="73" y="388"/>
                    </a:cubicBezTo>
                    <a:cubicBezTo>
                      <a:pt x="73" y="378"/>
                      <a:pt x="73" y="367"/>
                      <a:pt x="73" y="357"/>
                    </a:cubicBezTo>
                    <a:cubicBezTo>
                      <a:pt x="80" y="354"/>
                      <a:pt x="88" y="351"/>
                      <a:pt x="96" y="349"/>
                    </a:cubicBezTo>
                    <a:cubicBezTo>
                      <a:pt x="97" y="348"/>
                      <a:pt x="96" y="347"/>
                      <a:pt x="95" y="347"/>
                    </a:cubicBezTo>
                    <a:cubicBezTo>
                      <a:pt x="88" y="349"/>
                      <a:pt x="80" y="352"/>
                      <a:pt x="73" y="355"/>
                    </a:cubicBezTo>
                    <a:cubicBezTo>
                      <a:pt x="72" y="343"/>
                      <a:pt x="72" y="332"/>
                      <a:pt x="72" y="320"/>
                    </a:cubicBezTo>
                    <a:cubicBezTo>
                      <a:pt x="79" y="318"/>
                      <a:pt x="86" y="316"/>
                      <a:pt x="92" y="314"/>
                    </a:cubicBezTo>
                    <a:cubicBezTo>
                      <a:pt x="93" y="313"/>
                      <a:pt x="93" y="312"/>
                      <a:pt x="92" y="312"/>
                    </a:cubicBezTo>
                    <a:cubicBezTo>
                      <a:pt x="85" y="315"/>
                      <a:pt x="79" y="317"/>
                      <a:pt x="72" y="319"/>
                    </a:cubicBezTo>
                    <a:cubicBezTo>
                      <a:pt x="72" y="308"/>
                      <a:pt x="72" y="297"/>
                      <a:pt x="72" y="286"/>
                    </a:cubicBezTo>
                    <a:cubicBezTo>
                      <a:pt x="81" y="282"/>
                      <a:pt x="90" y="278"/>
                      <a:pt x="99" y="274"/>
                    </a:cubicBezTo>
                    <a:cubicBezTo>
                      <a:pt x="99" y="274"/>
                      <a:pt x="99" y="274"/>
                      <a:pt x="99" y="274"/>
                    </a:cubicBezTo>
                    <a:cubicBezTo>
                      <a:pt x="99" y="308"/>
                      <a:pt x="99" y="342"/>
                      <a:pt x="98" y="377"/>
                    </a:cubicBezTo>
                    <a:close/>
                    <a:moveTo>
                      <a:pt x="99" y="272"/>
                    </a:moveTo>
                    <a:cubicBezTo>
                      <a:pt x="99" y="272"/>
                      <a:pt x="99" y="272"/>
                      <a:pt x="99" y="272"/>
                    </a:cubicBezTo>
                    <a:cubicBezTo>
                      <a:pt x="90" y="276"/>
                      <a:pt x="81" y="279"/>
                      <a:pt x="72" y="283"/>
                    </a:cubicBezTo>
                    <a:cubicBezTo>
                      <a:pt x="72" y="278"/>
                      <a:pt x="72" y="273"/>
                      <a:pt x="72" y="269"/>
                    </a:cubicBezTo>
                    <a:cubicBezTo>
                      <a:pt x="72" y="261"/>
                      <a:pt x="72" y="254"/>
                      <a:pt x="73" y="247"/>
                    </a:cubicBezTo>
                    <a:cubicBezTo>
                      <a:pt x="80" y="244"/>
                      <a:pt x="87" y="241"/>
                      <a:pt x="94" y="237"/>
                    </a:cubicBezTo>
                    <a:cubicBezTo>
                      <a:pt x="95" y="237"/>
                      <a:pt x="94" y="235"/>
                      <a:pt x="94" y="236"/>
                    </a:cubicBezTo>
                    <a:cubicBezTo>
                      <a:pt x="87" y="238"/>
                      <a:pt x="80" y="241"/>
                      <a:pt x="73" y="244"/>
                    </a:cubicBezTo>
                    <a:cubicBezTo>
                      <a:pt x="73" y="231"/>
                      <a:pt x="73" y="219"/>
                      <a:pt x="73" y="206"/>
                    </a:cubicBezTo>
                    <a:cubicBezTo>
                      <a:pt x="81" y="203"/>
                      <a:pt x="89" y="200"/>
                      <a:pt x="96" y="195"/>
                    </a:cubicBezTo>
                    <a:cubicBezTo>
                      <a:pt x="97" y="195"/>
                      <a:pt x="96" y="194"/>
                      <a:pt x="95" y="194"/>
                    </a:cubicBezTo>
                    <a:cubicBezTo>
                      <a:pt x="88" y="198"/>
                      <a:pt x="81" y="201"/>
                      <a:pt x="73" y="205"/>
                    </a:cubicBezTo>
                    <a:cubicBezTo>
                      <a:pt x="74" y="187"/>
                      <a:pt x="74" y="170"/>
                      <a:pt x="75" y="153"/>
                    </a:cubicBezTo>
                    <a:cubicBezTo>
                      <a:pt x="80" y="150"/>
                      <a:pt x="86" y="147"/>
                      <a:pt x="91" y="143"/>
                    </a:cubicBezTo>
                    <a:cubicBezTo>
                      <a:pt x="92" y="143"/>
                      <a:pt x="91" y="142"/>
                      <a:pt x="90" y="142"/>
                    </a:cubicBezTo>
                    <a:cubicBezTo>
                      <a:pt x="85" y="145"/>
                      <a:pt x="80" y="148"/>
                      <a:pt x="75" y="150"/>
                    </a:cubicBezTo>
                    <a:cubicBezTo>
                      <a:pt x="75" y="136"/>
                      <a:pt x="76" y="122"/>
                      <a:pt x="76" y="108"/>
                    </a:cubicBezTo>
                    <a:cubicBezTo>
                      <a:pt x="83" y="104"/>
                      <a:pt x="90" y="100"/>
                      <a:pt x="98" y="97"/>
                    </a:cubicBezTo>
                    <a:cubicBezTo>
                      <a:pt x="98" y="151"/>
                      <a:pt x="99" y="205"/>
                      <a:pt x="99" y="259"/>
                    </a:cubicBezTo>
                    <a:cubicBezTo>
                      <a:pt x="99" y="263"/>
                      <a:pt x="99" y="268"/>
                      <a:pt x="99" y="272"/>
                    </a:cubicBezTo>
                    <a:close/>
                    <a:moveTo>
                      <a:pt x="122" y="83"/>
                    </a:moveTo>
                    <a:cubicBezTo>
                      <a:pt x="114" y="86"/>
                      <a:pt x="107" y="90"/>
                      <a:pt x="100" y="94"/>
                    </a:cubicBezTo>
                    <a:cubicBezTo>
                      <a:pt x="99" y="79"/>
                      <a:pt x="99" y="65"/>
                      <a:pt x="99" y="50"/>
                    </a:cubicBezTo>
                    <a:cubicBezTo>
                      <a:pt x="107" y="46"/>
                      <a:pt x="115" y="42"/>
                      <a:pt x="123" y="37"/>
                    </a:cubicBezTo>
                    <a:cubicBezTo>
                      <a:pt x="123" y="53"/>
                      <a:pt x="122" y="68"/>
                      <a:pt x="122" y="83"/>
                    </a:cubicBezTo>
                    <a:close/>
                    <a:moveTo>
                      <a:pt x="209" y="48"/>
                    </a:moveTo>
                    <a:cubicBezTo>
                      <a:pt x="209" y="43"/>
                      <a:pt x="209" y="39"/>
                      <a:pt x="209" y="35"/>
                    </a:cubicBezTo>
                    <a:cubicBezTo>
                      <a:pt x="209" y="27"/>
                      <a:pt x="210" y="18"/>
                      <a:pt x="208" y="10"/>
                    </a:cubicBezTo>
                    <a:cubicBezTo>
                      <a:pt x="208" y="10"/>
                      <a:pt x="208" y="10"/>
                      <a:pt x="208" y="10"/>
                    </a:cubicBezTo>
                    <a:cubicBezTo>
                      <a:pt x="214" y="11"/>
                      <a:pt x="219" y="12"/>
                      <a:pt x="224" y="13"/>
                    </a:cubicBezTo>
                    <a:cubicBezTo>
                      <a:pt x="223" y="25"/>
                      <a:pt x="223" y="37"/>
                      <a:pt x="223" y="49"/>
                    </a:cubicBezTo>
                    <a:cubicBezTo>
                      <a:pt x="219" y="48"/>
                      <a:pt x="214" y="48"/>
                      <a:pt x="209" y="48"/>
                    </a:cubicBezTo>
                    <a:close/>
                    <a:moveTo>
                      <a:pt x="239" y="53"/>
                    </a:moveTo>
                    <a:cubicBezTo>
                      <a:pt x="235" y="52"/>
                      <a:pt x="230" y="51"/>
                      <a:pt x="226" y="50"/>
                    </a:cubicBezTo>
                    <a:cubicBezTo>
                      <a:pt x="226" y="38"/>
                      <a:pt x="225" y="26"/>
                      <a:pt x="225" y="14"/>
                    </a:cubicBezTo>
                    <a:cubicBezTo>
                      <a:pt x="230" y="15"/>
                      <a:pt x="236" y="16"/>
                      <a:pt x="242" y="17"/>
                    </a:cubicBezTo>
                    <a:cubicBezTo>
                      <a:pt x="239" y="29"/>
                      <a:pt x="239" y="41"/>
                      <a:pt x="239"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4" name="íṩľíḍè-Freeform 764">
                <a:extLst>
                  <a:ext uri="{FF2B5EF4-FFF2-40B4-BE49-F238E27FC236}">
                    <a16:creationId xmlns:a16="http://schemas.microsoft.com/office/drawing/2014/main" id="{1A431EBF-F600-49AD-991E-7FE9A8719186}"/>
                  </a:ext>
                </a:extLst>
              </p:cNvPr>
              <p:cNvSpPr>
                <a:spLocks/>
              </p:cNvSpPr>
              <p:nvPr/>
            </p:nvSpPr>
            <p:spPr bwMode="auto">
              <a:xfrm>
                <a:off x="2426" y="1220"/>
                <a:ext cx="381" cy="114"/>
              </a:xfrm>
              <a:custGeom>
                <a:avLst/>
                <a:gdLst>
                  <a:gd name="T0" fmla="*/ 345 w 346"/>
                  <a:gd name="T1" fmla="*/ 49 h 104"/>
                  <a:gd name="T2" fmla="*/ 179 w 346"/>
                  <a:gd name="T3" fmla="*/ 6 h 104"/>
                  <a:gd name="T4" fmla="*/ 185 w 346"/>
                  <a:gd name="T5" fmla="*/ 3 h 104"/>
                  <a:gd name="T6" fmla="*/ 184 w 346"/>
                  <a:gd name="T7" fmla="*/ 1 h 104"/>
                  <a:gd name="T8" fmla="*/ 0 w 346"/>
                  <a:gd name="T9" fmla="*/ 103 h 104"/>
                  <a:gd name="T10" fmla="*/ 1 w 346"/>
                  <a:gd name="T11" fmla="*/ 103 h 104"/>
                  <a:gd name="T12" fmla="*/ 177 w 346"/>
                  <a:gd name="T13" fmla="*/ 7 h 104"/>
                  <a:gd name="T14" fmla="*/ 177 w 346"/>
                  <a:gd name="T15" fmla="*/ 7 h 104"/>
                  <a:gd name="T16" fmla="*/ 345 w 346"/>
                  <a:gd name="T17" fmla="*/ 51 h 104"/>
                  <a:gd name="T18" fmla="*/ 345 w 346"/>
                  <a:gd name="T19" fmla="*/ 4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04">
                    <a:moveTo>
                      <a:pt x="345" y="49"/>
                    </a:moveTo>
                    <a:cubicBezTo>
                      <a:pt x="292" y="29"/>
                      <a:pt x="235" y="15"/>
                      <a:pt x="179" y="6"/>
                    </a:cubicBezTo>
                    <a:cubicBezTo>
                      <a:pt x="181" y="5"/>
                      <a:pt x="183" y="4"/>
                      <a:pt x="185" y="3"/>
                    </a:cubicBezTo>
                    <a:cubicBezTo>
                      <a:pt x="186" y="2"/>
                      <a:pt x="185" y="0"/>
                      <a:pt x="184" y="1"/>
                    </a:cubicBezTo>
                    <a:cubicBezTo>
                      <a:pt x="121" y="29"/>
                      <a:pt x="56" y="62"/>
                      <a:pt x="0" y="103"/>
                    </a:cubicBezTo>
                    <a:cubicBezTo>
                      <a:pt x="0" y="103"/>
                      <a:pt x="0" y="104"/>
                      <a:pt x="1" y="103"/>
                    </a:cubicBezTo>
                    <a:cubicBezTo>
                      <a:pt x="59" y="70"/>
                      <a:pt x="117" y="38"/>
                      <a:pt x="177" y="7"/>
                    </a:cubicBezTo>
                    <a:cubicBezTo>
                      <a:pt x="177" y="7"/>
                      <a:pt x="177" y="7"/>
                      <a:pt x="177" y="7"/>
                    </a:cubicBezTo>
                    <a:cubicBezTo>
                      <a:pt x="235" y="17"/>
                      <a:pt x="289" y="35"/>
                      <a:pt x="345" y="51"/>
                    </a:cubicBezTo>
                    <a:cubicBezTo>
                      <a:pt x="346" y="51"/>
                      <a:pt x="346" y="50"/>
                      <a:pt x="345" y="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5" name="íṩľíḍè-Freeform 765">
                <a:extLst>
                  <a:ext uri="{FF2B5EF4-FFF2-40B4-BE49-F238E27FC236}">
                    <a16:creationId xmlns:a16="http://schemas.microsoft.com/office/drawing/2014/main" id="{D63156FA-9068-4039-9ADC-99B70745AB4D}"/>
                  </a:ext>
                </a:extLst>
              </p:cNvPr>
              <p:cNvSpPr>
                <a:spLocks/>
              </p:cNvSpPr>
              <p:nvPr/>
            </p:nvSpPr>
            <p:spPr bwMode="auto">
              <a:xfrm>
                <a:off x="2433" y="1193"/>
                <a:ext cx="380" cy="108"/>
              </a:xfrm>
              <a:custGeom>
                <a:avLst/>
                <a:gdLst>
                  <a:gd name="T0" fmla="*/ 344 w 345"/>
                  <a:gd name="T1" fmla="*/ 54 h 99"/>
                  <a:gd name="T2" fmla="*/ 177 w 345"/>
                  <a:gd name="T3" fmla="*/ 2 h 99"/>
                  <a:gd name="T4" fmla="*/ 176 w 345"/>
                  <a:gd name="T5" fmla="*/ 1 h 99"/>
                  <a:gd name="T6" fmla="*/ 174 w 345"/>
                  <a:gd name="T7" fmla="*/ 1 h 99"/>
                  <a:gd name="T8" fmla="*/ 174 w 345"/>
                  <a:gd name="T9" fmla="*/ 1 h 99"/>
                  <a:gd name="T10" fmla="*/ 174 w 345"/>
                  <a:gd name="T11" fmla="*/ 2 h 99"/>
                  <a:gd name="T12" fmla="*/ 1 w 345"/>
                  <a:gd name="T13" fmla="*/ 98 h 99"/>
                  <a:gd name="T14" fmla="*/ 2 w 345"/>
                  <a:gd name="T15" fmla="*/ 99 h 99"/>
                  <a:gd name="T16" fmla="*/ 176 w 345"/>
                  <a:gd name="T17" fmla="*/ 3 h 99"/>
                  <a:gd name="T18" fmla="*/ 344 w 345"/>
                  <a:gd name="T19" fmla="*/ 55 h 99"/>
                  <a:gd name="T20" fmla="*/ 344 w 345"/>
                  <a:gd name="T21" fmla="*/ 5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99">
                    <a:moveTo>
                      <a:pt x="344" y="54"/>
                    </a:moveTo>
                    <a:cubicBezTo>
                      <a:pt x="290" y="33"/>
                      <a:pt x="233" y="16"/>
                      <a:pt x="177" y="2"/>
                    </a:cubicBezTo>
                    <a:cubicBezTo>
                      <a:pt x="177" y="1"/>
                      <a:pt x="176" y="0"/>
                      <a:pt x="176" y="1"/>
                    </a:cubicBezTo>
                    <a:cubicBezTo>
                      <a:pt x="175" y="1"/>
                      <a:pt x="175" y="1"/>
                      <a:pt x="174" y="1"/>
                    </a:cubicBezTo>
                    <a:cubicBezTo>
                      <a:pt x="174" y="1"/>
                      <a:pt x="174" y="1"/>
                      <a:pt x="174" y="1"/>
                    </a:cubicBezTo>
                    <a:cubicBezTo>
                      <a:pt x="173" y="1"/>
                      <a:pt x="173" y="2"/>
                      <a:pt x="174" y="2"/>
                    </a:cubicBezTo>
                    <a:cubicBezTo>
                      <a:pt x="115" y="31"/>
                      <a:pt x="57" y="64"/>
                      <a:pt x="1" y="98"/>
                    </a:cubicBezTo>
                    <a:cubicBezTo>
                      <a:pt x="0" y="98"/>
                      <a:pt x="1" y="99"/>
                      <a:pt x="2" y="99"/>
                    </a:cubicBezTo>
                    <a:cubicBezTo>
                      <a:pt x="60" y="68"/>
                      <a:pt x="119" y="36"/>
                      <a:pt x="176" y="3"/>
                    </a:cubicBezTo>
                    <a:cubicBezTo>
                      <a:pt x="231" y="21"/>
                      <a:pt x="288" y="39"/>
                      <a:pt x="344" y="55"/>
                    </a:cubicBezTo>
                    <a:cubicBezTo>
                      <a:pt x="345" y="56"/>
                      <a:pt x="345" y="54"/>
                      <a:pt x="344"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6" name="íṩľíḍè-Freeform 766">
                <a:extLst>
                  <a:ext uri="{FF2B5EF4-FFF2-40B4-BE49-F238E27FC236}">
                    <a16:creationId xmlns:a16="http://schemas.microsoft.com/office/drawing/2014/main" id="{894B82EE-7903-4077-BEA3-41320BC93BE3}"/>
                  </a:ext>
                </a:extLst>
              </p:cNvPr>
              <p:cNvSpPr>
                <a:spLocks/>
              </p:cNvSpPr>
              <p:nvPr/>
            </p:nvSpPr>
            <p:spPr bwMode="auto">
              <a:xfrm>
                <a:off x="2423" y="1165"/>
                <a:ext cx="200" cy="112"/>
              </a:xfrm>
              <a:custGeom>
                <a:avLst/>
                <a:gdLst>
                  <a:gd name="T0" fmla="*/ 180 w 182"/>
                  <a:gd name="T1" fmla="*/ 0 h 102"/>
                  <a:gd name="T2" fmla="*/ 1 w 182"/>
                  <a:gd name="T3" fmla="*/ 99 h 102"/>
                  <a:gd name="T4" fmla="*/ 2 w 182"/>
                  <a:gd name="T5" fmla="*/ 101 h 102"/>
                  <a:gd name="T6" fmla="*/ 181 w 182"/>
                  <a:gd name="T7" fmla="*/ 2 h 102"/>
                  <a:gd name="T8" fmla="*/ 180 w 182"/>
                  <a:gd name="T9" fmla="*/ 0 h 102"/>
                </a:gdLst>
                <a:ahLst/>
                <a:cxnLst>
                  <a:cxn ang="0">
                    <a:pos x="T0" y="T1"/>
                  </a:cxn>
                  <a:cxn ang="0">
                    <a:pos x="T2" y="T3"/>
                  </a:cxn>
                  <a:cxn ang="0">
                    <a:pos x="T4" y="T5"/>
                  </a:cxn>
                  <a:cxn ang="0">
                    <a:pos x="T6" y="T7"/>
                  </a:cxn>
                  <a:cxn ang="0">
                    <a:pos x="T8" y="T9"/>
                  </a:cxn>
                </a:cxnLst>
                <a:rect l="0" t="0" r="r" b="b"/>
                <a:pathLst>
                  <a:path w="182" h="102">
                    <a:moveTo>
                      <a:pt x="180" y="0"/>
                    </a:moveTo>
                    <a:cubicBezTo>
                      <a:pt x="124" y="40"/>
                      <a:pt x="63" y="71"/>
                      <a:pt x="1" y="99"/>
                    </a:cubicBezTo>
                    <a:cubicBezTo>
                      <a:pt x="0" y="100"/>
                      <a:pt x="0" y="102"/>
                      <a:pt x="2" y="101"/>
                    </a:cubicBezTo>
                    <a:cubicBezTo>
                      <a:pt x="64" y="73"/>
                      <a:pt x="125" y="42"/>
                      <a:pt x="181" y="2"/>
                    </a:cubicBezTo>
                    <a:cubicBezTo>
                      <a:pt x="182" y="1"/>
                      <a:pt x="181" y="0"/>
                      <a:pt x="18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7" name="íṩľíḍè-Freeform 767">
                <a:extLst>
                  <a:ext uri="{FF2B5EF4-FFF2-40B4-BE49-F238E27FC236}">
                    <a16:creationId xmlns:a16="http://schemas.microsoft.com/office/drawing/2014/main" id="{BD6909BC-EA2A-46F1-AC8A-586F76C553B6}"/>
                  </a:ext>
                </a:extLst>
              </p:cNvPr>
              <p:cNvSpPr>
                <a:spLocks/>
              </p:cNvSpPr>
              <p:nvPr/>
            </p:nvSpPr>
            <p:spPr bwMode="auto">
              <a:xfrm>
                <a:off x="2476" y="941"/>
                <a:ext cx="312" cy="111"/>
              </a:xfrm>
              <a:custGeom>
                <a:avLst/>
                <a:gdLst>
                  <a:gd name="T0" fmla="*/ 282 w 283"/>
                  <a:gd name="T1" fmla="*/ 73 h 101"/>
                  <a:gd name="T2" fmla="*/ 149 w 283"/>
                  <a:gd name="T3" fmla="*/ 3 h 101"/>
                  <a:gd name="T4" fmla="*/ 148 w 283"/>
                  <a:gd name="T5" fmla="*/ 2 h 101"/>
                  <a:gd name="T6" fmla="*/ 144 w 283"/>
                  <a:gd name="T7" fmla="*/ 0 h 101"/>
                  <a:gd name="T8" fmla="*/ 144 w 283"/>
                  <a:gd name="T9" fmla="*/ 1 h 101"/>
                  <a:gd name="T10" fmla="*/ 147 w 283"/>
                  <a:gd name="T11" fmla="*/ 3 h 101"/>
                  <a:gd name="T12" fmla="*/ 1 w 283"/>
                  <a:gd name="T13" fmla="*/ 99 h 101"/>
                  <a:gd name="T14" fmla="*/ 2 w 283"/>
                  <a:gd name="T15" fmla="*/ 100 h 101"/>
                  <a:gd name="T16" fmla="*/ 149 w 283"/>
                  <a:gd name="T17" fmla="*/ 4 h 101"/>
                  <a:gd name="T18" fmla="*/ 282 w 283"/>
                  <a:gd name="T19" fmla="*/ 75 h 101"/>
                  <a:gd name="T20" fmla="*/ 282 w 283"/>
                  <a:gd name="T21" fmla="*/ 7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101">
                    <a:moveTo>
                      <a:pt x="282" y="73"/>
                    </a:moveTo>
                    <a:cubicBezTo>
                      <a:pt x="239" y="48"/>
                      <a:pt x="194" y="25"/>
                      <a:pt x="149" y="3"/>
                    </a:cubicBezTo>
                    <a:cubicBezTo>
                      <a:pt x="149" y="2"/>
                      <a:pt x="149" y="2"/>
                      <a:pt x="148" y="2"/>
                    </a:cubicBezTo>
                    <a:cubicBezTo>
                      <a:pt x="147" y="1"/>
                      <a:pt x="146" y="1"/>
                      <a:pt x="144" y="0"/>
                    </a:cubicBezTo>
                    <a:cubicBezTo>
                      <a:pt x="143" y="0"/>
                      <a:pt x="143" y="1"/>
                      <a:pt x="144" y="1"/>
                    </a:cubicBezTo>
                    <a:cubicBezTo>
                      <a:pt x="145" y="2"/>
                      <a:pt x="146" y="2"/>
                      <a:pt x="147" y="3"/>
                    </a:cubicBezTo>
                    <a:cubicBezTo>
                      <a:pt x="98" y="35"/>
                      <a:pt x="50" y="67"/>
                      <a:pt x="1" y="99"/>
                    </a:cubicBezTo>
                    <a:cubicBezTo>
                      <a:pt x="0" y="99"/>
                      <a:pt x="1" y="101"/>
                      <a:pt x="2" y="100"/>
                    </a:cubicBezTo>
                    <a:cubicBezTo>
                      <a:pt x="51" y="69"/>
                      <a:pt x="101" y="37"/>
                      <a:pt x="149" y="4"/>
                    </a:cubicBezTo>
                    <a:cubicBezTo>
                      <a:pt x="194" y="27"/>
                      <a:pt x="237" y="52"/>
                      <a:pt x="282" y="75"/>
                    </a:cubicBezTo>
                    <a:cubicBezTo>
                      <a:pt x="283" y="75"/>
                      <a:pt x="283" y="74"/>
                      <a:pt x="282" y="7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8" name="íṩľíḍè-Freeform 768">
                <a:extLst>
                  <a:ext uri="{FF2B5EF4-FFF2-40B4-BE49-F238E27FC236}">
                    <a16:creationId xmlns:a16="http://schemas.microsoft.com/office/drawing/2014/main" id="{15D11DE0-4153-47FB-92F6-BFF1073E05C8}"/>
                  </a:ext>
                </a:extLst>
              </p:cNvPr>
              <p:cNvSpPr>
                <a:spLocks/>
              </p:cNvSpPr>
              <p:nvPr/>
            </p:nvSpPr>
            <p:spPr bwMode="auto">
              <a:xfrm>
                <a:off x="2476" y="924"/>
                <a:ext cx="160" cy="97"/>
              </a:xfrm>
              <a:custGeom>
                <a:avLst/>
                <a:gdLst>
                  <a:gd name="T0" fmla="*/ 143 w 145"/>
                  <a:gd name="T1" fmla="*/ 1 h 88"/>
                  <a:gd name="T2" fmla="*/ 1 w 145"/>
                  <a:gd name="T3" fmla="*/ 86 h 88"/>
                  <a:gd name="T4" fmla="*/ 2 w 145"/>
                  <a:gd name="T5" fmla="*/ 88 h 88"/>
                  <a:gd name="T6" fmla="*/ 145 w 145"/>
                  <a:gd name="T7" fmla="*/ 3 h 88"/>
                  <a:gd name="T8" fmla="*/ 143 w 145"/>
                  <a:gd name="T9" fmla="*/ 1 h 88"/>
                </a:gdLst>
                <a:ahLst/>
                <a:cxnLst>
                  <a:cxn ang="0">
                    <a:pos x="T0" y="T1"/>
                  </a:cxn>
                  <a:cxn ang="0">
                    <a:pos x="T2" y="T3"/>
                  </a:cxn>
                  <a:cxn ang="0">
                    <a:pos x="T4" y="T5"/>
                  </a:cxn>
                  <a:cxn ang="0">
                    <a:pos x="T6" y="T7"/>
                  </a:cxn>
                  <a:cxn ang="0">
                    <a:pos x="T8" y="T9"/>
                  </a:cxn>
                </a:cxnLst>
                <a:rect l="0" t="0" r="r" b="b"/>
                <a:pathLst>
                  <a:path w="145" h="88">
                    <a:moveTo>
                      <a:pt x="143" y="1"/>
                    </a:moveTo>
                    <a:cubicBezTo>
                      <a:pt x="96" y="30"/>
                      <a:pt x="49" y="58"/>
                      <a:pt x="1" y="86"/>
                    </a:cubicBezTo>
                    <a:cubicBezTo>
                      <a:pt x="0" y="87"/>
                      <a:pt x="1" y="88"/>
                      <a:pt x="2" y="88"/>
                    </a:cubicBezTo>
                    <a:cubicBezTo>
                      <a:pt x="50" y="60"/>
                      <a:pt x="99" y="34"/>
                      <a:pt x="145" y="3"/>
                    </a:cubicBezTo>
                    <a:cubicBezTo>
                      <a:pt x="145" y="2"/>
                      <a:pt x="144" y="0"/>
                      <a:pt x="14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9" name="íṩľíḍè-Freeform 769">
                <a:extLst>
                  <a:ext uri="{FF2B5EF4-FFF2-40B4-BE49-F238E27FC236}">
                    <a16:creationId xmlns:a16="http://schemas.microsoft.com/office/drawing/2014/main" id="{AE0A5FD7-A9CB-40E4-897E-C07FE4DFBD5B}"/>
                  </a:ext>
                </a:extLst>
              </p:cNvPr>
              <p:cNvSpPr>
                <a:spLocks/>
              </p:cNvSpPr>
              <p:nvPr/>
            </p:nvSpPr>
            <p:spPr bwMode="auto">
              <a:xfrm>
                <a:off x="2476" y="887"/>
                <a:ext cx="306" cy="109"/>
              </a:xfrm>
              <a:custGeom>
                <a:avLst/>
                <a:gdLst>
                  <a:gd name="T0" fmla="*/ 277 w 278"/>
                  <a:gd name="T1" fmla="*/ 77 h 99"/>
                  <a:gd name="T2" fmla="*/ 152 w 278"/>
                  <a:gd name="T3" fmla="*/ 4 h 99"/>
                  <a:gd name="T4" fmla="*/ 150 w 278"/>
                  <a:gd name="T5" fmla="*/ 3 h 99"/>
                  <a:gd name="T6" fmla="*/ 147 w 278"/>
                  <a:gd name="T7" fmla="*/ 1 h 99"/>
                  <a:gd name="T8" fmla="*/ 146 w 278"/>
                  <a:gd name="T9" fmla="*/ 2 h 99"/>
                  <a:gd name="T10" fmla="*/ 149 w 278"/>
                  <a:gd name="T11" fmla="*/ 4 h 99"/>
                  <a:gd name="T12" fmla="*/ 1 w 278"/>
                  <a:gd name="T13" fmla="*/ 97 h 99"/>
                  <a:gd name="T14" fmla="*/ 2 w 278"/>
                  <a:gd name="T15" fmla="*/ 99 h 99"/>
                  <a:gd name="T16" fmla="*/ 151 w 278"/>
                  <a:gd name="T17" fmla="*/ 5 h 99"/>
                  <a:gd name="T18" fmla="*/ 277 w 278"/>
                  <a:gd name="T19" fmla="*/ 78 h 99"/>
                  <a:gd name="T20" fmla="*/ 277 w 278"/>
                  <a:gd name="T21" fmla="*/ 7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99">
                    <a:moveTo>
                      <a:pt x="277" y="77"/>
                    </a:moveTo>
                    <a:cubicBezTo>
                      <a:pt x="236" y="52"/>
                      <a:pt x="194" y="28"/>
                      <a:pt x="152" y="4"/>
                    </a:cubicBezTo>
                    <a:cubicBezTo>
                      <a:pt x="152" y="3"/>
                      <a:pt x="151" y="2"/>
                      <a:pt x="150" y="3"/>
                    </a:cubicBezTo>
                    <a:cubicBezTo>
                      <a:pt x="149" y="2"/>
                      <a:pt x="148" y="1"/>
                      <a:pt x="147" y="1"/>
                    </a:cubicBezTo>
                    <a:cubicBezTo>
                      <a:pt x="145" y="0"/>
                      <a:pt x="145" y="2"/>
                      <a:pt x="146" y="2"/>
                    </a:cubicBezTo>
                    <a:cubicBezTo>
                      <a:pt x="147" y="3"/>
                      <a:pt x="148" y="3"/>
                      <a:pt x="149" y="4"/>
                    </a:cubicBezTo>
                    <a:cubicBezTo>
                      <a:pt x="100" y="36"/>
                      <a:pt x="52" y="69"/>
                      <a:pt x="1" y="97"/>
                    </a:cubicBezTo>
                    <a:cubicBezTo>
                      <a:pt x="0" y="98"/>
                      <a:pt x="1" y="99"/>
                      <a:pt x="2" y="99"/>
                    </a:cubicBezTo>
                    <a:cubicBezTo>
                      <a:pt x="53" y="71"/>
                      <a:pt x="104" y="40"/>
                      <a:pt x="151" y="5"/>
                    </a:cubicBezTo>
                    <a:cubicBezTo>
                      <a:pt x="193" y="29"/>
                      <a:pt x="235" y="54"/>
                      <a:pt x="277" y="78"/>
                    </a:cubicBezTo>
                    <a:cubicBezTo>
                      <a:pt x="278" y="78"/>
                      <a:pt x="278" y="77"/>
                      <a:pt x="277"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0" name="íṩľíḍè-Freeform 770">
                <a:extLst>
                  <a:ext uri="{FF2B5EF4-FFF2-40B4-BE49-F238E27FC236}">
                    <a16:creationId xmlns:a16="http://schemas.microsoft.com/office/drawing/2014/main" id="{8495DF27-F428-4A54-A215-58E7FE37C95C}"/>
                  </a:ext>
                </a:extLst>
              </p:cNvPr>
              <p:cNvSpPr>
                <a:spLocks/>
              </p:cNvSpPr>
              <p:nvPr/>
            </p:nvSpPr>
            <p:spPr bwMode="auto">
              <a:xfrm>
                <a:off x="2549" y="745"/>
                <a:ext cx="200" cy="175"/>
              </a:xfrm>
              <a:custGeom>
                <a:avLst/>
                <a:gdLst>
                  <a:gd name="T0" fmla="*/ 182 w 182"/>
                  <a:gd name="T1" fmla="*/ 61 h 159"/>
                  <a:gd name="T2" fmla="*/ 92 w 182"/>
                  <a:gd name="T3" fmla="*/ 8 h 159"/>
                  <a:gd name="T4" fmla="*/ 99 w 182"/>
                  <a:gd name="T5" fmla="*/ 2 h 159"/>
                  <a:gd name="T6" fmla="*/ 98 w 182"/>
                  <a:gd name="T7" fmla="*/ 1 h 159"/>
                  <a:gd name="T8" fmla="*/ 72 w 182"/>
                  <a:gd name="T9" fmla="*/ 20 h 159"/>
                  <a:gd name="T10" fmla="*/ 72 w 182"/>
                  <a:gd name="T11" fmla="*/ 16 h 159"/>
                  <a:gd name="T12" fmla="*/ 70 w 182"/>
                  <a:gd name="T13" fmla="*/ 15 h 159"/>
                  <a:gd name="T14" fmla="*/ 70 w 182"/>
                  <a:gd name="T15" fmla="*/ 21 h 159"/>
                  <a:gd name="T16" fmla="*/ 26 w 182"/>
                  <a:gd name="T17" fmla="*/ 56 h 159"/>
                  <a:gd name="T18" fmla="*/ 26 w 182"/>
                  <a:gd name="T19" fmla="*/ 54 h 159"/>
                  <a:gd name="T20" fmla="*/ 24 w 182"/>
                  <a:gd name="T21" fmla="*/ 54 h 159"/>
                  <a:gd name="T22" fmla="*/ 25 w 182"/>
                  <a:gd name="T23" fmla="*/ 58 h 159"/>
                  <a:gd name="T24" fmla="*/ 1 w 182"/>
                  <a:gd name="T25" fmla="*/ 77 h 159"/>
                  <a:gd name="T26" fmla="*/ 3 w 182"/>
                  <a:gd name="T27" fmla="*/ 78 h 159"/>
                  <a:gd name="T28" fmla="*/ 13 w 182"/>
                  <a:gd name="T29" fmla="*/ 70 h 159"/>
                  <a:gd name="T30" fmla="*/ 13 w 182"/>
                  <a:gd name="T31" fmla="*/ 158 h 159"/>
                  <a:gd name="T32" fmla="*/ 14 w 182"/>
                  <a:gd name="T33" fmla="*/ 158 h 159"/>
                  <a:gd name="T34" fmla="*/ 14 w 182"/>
                  <a:gd name="T35" fmla="*/ 71 h 159"/>
                  <a:gd name="T36" fmla="*/ 14 w 182"/>
                  <a:gd name="T37" fmla="*/ 70 h 159"/>
                  <a:gd name="T38" fmla="*/ 25 w 182"/>
                  <a:gd name="T39" fmla="*/ 61 h 159"/>
                  <a:gd name="T40" fmla="*/ 24 w 182"/>
                  <a:gd name="T41" fmla="*/ 149 h 159"/>
                  <a:gd name="T42" fmla="*/ 26 w 182"/>
                  <a:gd name="T43" fmla="*/ 149 h 159"/>
                  <a:gd name="T44" fmla="*/ 27 w 182"/>
                  <a:gd name="T45" fmla="*/ 60 h 159"/>
                  <a:gd name="T46" fmla="*/ 36 w 182"/>
                  <a:gd name="T47" fmla="*/ 52 h 159"/>
                  <a:gd name="T48" fmla="*/ 40 w 182"/>
                  <a:gd name="T49" fmla="*/ 140 h 159"/>
                  <a:gd name="T50" fmla="*/ 42 w 182"/>
                  <a:gd name="T51" fmla="*/ 140 h 159"/>
                  <a:gd name="T52" fmla="*/ 37 w 182"/>
                  <a:gd name="T53" fmla="*/ 51 h 159"/>
                  <a:gd name="T54" fmla="*/ 56 w 182"/>
                  <a:gd name="T55" fmla="*/ 36 h 159"/>
                  <a:gd name="T56" fmla="*/ 59 w 182"/>
                  <a:gd name="T57" fmla="*/ 123 h 159"/>
                  <a:gd name="T58" fmla="*/ 60 w 182"/>
                  <a:gd name="T59" fmla="*/ 124 h 159"/>
                  <a:gd name="T60" fmla="*/ 58 w 182"/>
                  <a:gd name="T61" fmla="*/ 35 h 159"/>
                  <a:gd name="T62" fmla="*/ 70 w 182"/>
                  <a:gd name="T63" fmla="*/ 25 h 159"/>
                  <a:gd name="T64" fmla="*/ 70 w 182"/>
                  <a:gd name="T65" fmla="*/ 114 h 159"/>
                  <a:gd name="T66" fmla="*/ 72 w 182"/>
                  <a:gd name="T67" fmla="*/ 114 h 159"/>
                  <a:gd name="T68" fmla="*/ 72 w 182"/>
                  <a:gd name="T69" fmla="*/ 24 h 159"/>
                  <a:gd name="T70" fmla="*/ 91 w 182"/>
                  <a:gd name="T71" fmla="*/ 9 h 159"/>
                  <a:gd name="T72" fmla="*/ 91 w 182"/>
                  <a:gd name="T73" fmla="*/ 9 h 159"/>
                  <a:gd name="T74" fmla="*/ 107 w 182"/>
                  <a:gd name="T75" fmla="*/ 19 h 159"/>
                  <a:gd name="T76" fmla="*/ 107 w 182"/>
                  <a:gd name="T77" fmla="*/ 20 h 159"/>
                  <a:gd name="T78" fmla="*/ 107 w 182"/>
                  <a:gd name="T79" fmla="*/ 121 h 159"/>
                  <a:gd name="T80" fmla="*/ 109 w 182"/>
                  <a:gd name="T81" fmla="*/ 121 h 159"/>
                  <a:gd name="T82" fmla="*/ 109 w 182"/>
                  <a:gd name="T83" fmla="*/ 20 h 159"/>
                  <a:gd name="T84" fmla="*/ 109 w 182"/>
                  <a:gd name="T85" fmla="*/ 20 h 159"/>
                  <a:gd name="T86" fmla="*/ 116 w 182"/>
                  <a:gd name="T87" fmla="*/ 25 h 159"/>
                  <a:gd name="T88" fmla="*/ 116 w 182"/>
                  <a:gd name="T89" fmla="*/ 132 h 159"/>
                  <a:gd name="T90" fmla="*/ 118 w 182"/>
                  <a:gd name="T91" fmla="*/ 133 h 159"/>
                  <a:gd name="T92" fmla="*/ 118 w 182"/>
                  <a:gd name="T93" fmla="*/ 26 h 159"/>
                  <a:gd name="T94" fmla="*/ 137 w 182"/>
                  <a:gd name="T95" fmla="*/ 37 h 159"/>
                  <a:gd name="T96" fmla="*/ 135 w 182"/>
                  <a:gd name="T97" fmla="*/ 153 h 159"/>
                  <a:gd name="T98" fmla="*/ 136 w 182"/>
                  <a:gd name="T99" fmla="*/ 154 h 159"/>
                  <a:gd name="T100" fmla="*/ 139 w 182"/>
                  <a:gd name="T101" fmla="*/ 38 h 159"/>
                  <a:gd name="T102" fmla="*/ 149 w 182"/>
                  <a:gd name="T103" fmla="*/ 44 h 159"/>
                  <a:gd name="T104" fmla="*/ 148 w 182"/>
                  <a:gd name="T105" fmla="*/ 45 h 159"/>
                  <a:gd name="T106" fmla="*/ 151 w 182"/>
                  <a:gd name="T107" fmla="*/ 158 h 159"/>
                  <a:gd name="T108" fmla="*/ 152 w 182"/>
                  <a:gd name="T109" fmla="*/ 158 h 159"/>
                  <a:gd name="T110" fmla="*/ 150 w 182"/>
                  <a:gd name="T111" fmla="*/ 46 h 159"/>
                  <a:gd name="T112" fmla="*/ 150 w 182"/>
                  <a:gd name="T113" fmla="*/ 45 h 159"/>
                  <a:gd name="T114" fmla="*/ 181 w 182"/>
                  <a:gd name="T115" fmla="*/ 62 h 159"/>
                  <a:gd name="T116" fmla="*/ 182 w 182"/>
                  <a:gd name="T117" fmla="*/ 6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59">
                    <a:moveTo>
                      <a:pt x="182" y="61"/>
                    </a:moveTo>
                    <a:cubicBezTo>
                      <a:pt x="152" y="43"/>
                      <a:pt x="122" y="26"/>
                      <a:pt x="92" y="8"/>
                    </a:cubicBezTo>
                    <a:cubicBezTo>
                      <a:pt x="95" y="6"/>
                      <a:pt x="97" y="4"/>
                      <a:pt x="99" y="2"/>
                    </a:cubicBezTo>
                    <a:cubicBezTo>
                      <a:pt x="100" y="2"/>
                      <a:pt x="99" y="0"/>
                      <a:pt x="98" y="1"/>
                    </a:cubicBezTo>
                    <a:cubicBezTo>
                      <a:pt x="89" y="7"/>
                      <a:pt x="80" y="13"/>
                      <a:pt x="72" y="20"/>
                    </a:cubicBezTo>
                    <a:cubicBezTo>
                      <a:pt x="72" y="18"/>
                      <a:pt x="72" y="17"/>
                      <a:pt x="72" y="16"/>
                    </a:cubicBezTo>
                    <a:cubicBezTo>
                      <a:pt x="72" y="15"/>
                      <a:pt x="70" y="14"/>
                      <a:pt x="70" y="15"/>
                    </a:cubicBezTo>
                    <a:cubicBezTo>
                      <a:pt x="70" y="17"/>
                      <a:pt x="70" y="19"/>
                      <a:pt x="70" y="21"/>
                    </a:cubicBezTo>
                    <a:cubicBezTo>
                      <a:pt x="55" y="32"/>
                      <a:pt x="41" y="44"/>
                      <a:pt x="26" y="56"/>
                    </a:cubicBezTo>
                    <a:cubicBezTo>
                      <a:pt x="26" y="56"/>
                      <a:pt x="26" y="55"/>
                      <a:pt x="26" y="54"/>
                    </a:cubicBezTo>
                    <a:cubicBezTo>
                      <a:pt x="26" y="53"/>
                      <a:pt x="24" y="53"/>
                      <a:pt x="24" y="54"/>
                    </a:cubicBezTo>
                    <a:cubicBezTo>
                      <a:pt x="24" y="56"/>
                      <a:pt x="24" y="57"/>
                      <a:pt x="25" y="58"/>
                    </a:cubicBezTo>
                    <a:cubicBezTo>
                      <a:pt x="17" y="64"/>
                      <a:pt x="9" y="70"/>
                      <a:pt x="1" y="77"/>
                    </a:cubicBezTo>
                    <a:cubicBezTo>
                      <a:pt x="0" y="77"/>
                      <a:pt x="2" y="79"/>
                      <a:pt x="3" y="78"/>
                    </a:cubicBezTo>
                    <a:cubicBezTo>
                      <a:pt x="6" y="76"/>
                      <a:pt x="9" y="73"/>
                      <a:pt x="13" y="70"/>
                    </a:cubicBezTo>
                    <a:cubicBezTo>
                      <a:pt x="12" y="100"/>
                      <a:pt x="12" y="129"/>
                      <a:pt x="13" y="158"/>
                    </a:cubicBezTo>
                    <a:cubicBezTo>
                      <a:pt x="13" y="158"/>
                      <a:pt x="14" y="159"/>
                      <a:pt x="14" y="158"/>
                    </a:cubicBezTo>
                    <a:cubicBezTo>
                      <a:pt x="15" y="129"/>
                      <a:pt x="15" y="100"/>
                      <a:pt x="14" y="71"/>
                    </a:cubicBezTo>
                    <a:cubicBezTo>
                      <a:pt x="14" y="70"/>
                      <a:pt x="14" y="70"/>
                      <a:pt x="14" y="70"/>
                    </a:cubicBezTo>
                    <a:cubicBezTo>
                      <a:pt x="17" y="67"/>
                      <a:pt x="21" y="64"/>
                      <a:pt x="25" y="61"/>
                    </a:cubicBezTo>
                    <a:cubicBezTo>
                      <a:pt x="28" y="90"/>
                      <a:pt x="28" y="119"/>
                      <a:pt x="24" y="149"/>
                    </a:cubicBezTo>
                    <a:cubicBezTo>
                      <a:pt x="24" y="150"/>
                      <a:pt x="26" y="150"/>
                      <a:pt x="26" y="149"/>
                    </a:cubicBezTo>
                    <a:cubicBezTo>
                      <a:pt x="30" y="119"/>
                      <a:pt x="31" y="89"/>
                      <a:pt x="27" y="60"/>
                    </a:cubicBezTo>
                    <a:cubicBezTo>
                      <a:pt x="30" y="57"/>
                      <a:pt x="33" y="55"/>
                      <a:pt x="36" y="52"/>
                    </a:cubicBezTo>
                    <a:cubicBezTo>
                      <a:pt x="36" y="82"/>
                      <a:pt x="38" y="111"/>
                      <a:pt x="40" y="140"/>
                    </a:cubicBezTo>
                    <a:cubicBezTo>
                      <a:pt x="40" y="141"/>
                      <a:pt x="42" y="141"/>
                      <a:pt x="42" y="140"/>
                    </a:cubicBezTo>
                    <a:cubicBezTo>
                      <a:pt x="40" y="110"/>
                      <a:pt x="38" y="81"/>
                      <a:pt x="37" y="51"/>
                    </a:cubicBezTo>
                    <a:cubicBezTo>
                      <a:pt x="44" y="46"/>
                      <a:pt x="50" y="41"/>
                      <a:pt x="56" y="36"/>
                    </a:cubicBezTo>
                    <a:cubicBezTo>
                      <a:pt x="58" y="65"/>
                      <a:pt x="59" y="94"/>
                      <a:pt x="59" y="123"/>
                    </a:cubicBezTo>
                    <a:cubicBezTo>
                      <a:pt x="59" y="124"/>
                      <a:pt x="60" y="125"/>
                      <a:pt x="60" y="124"/>
                    </a:cubicBezTo>
                    <a:cubicBezTo>
                      <a:pt x="60" y="94"/>
                      <a:pt x="60" y="64"/>
                      <a:pt x="58" y="35"/>
                    </a:cubicBezTo>
                    <a:cubicBezTo>
                      <a:pt x="62" y="32"/>
                      <a:pt x="66" y="28"/>
                      <a:pt x="70" y="25"/>
                    </a:cubicBezTo>
                    <a:cubicBezTo>
                      <a:pt x="70" y="55"/>
                      <a:pt x="70" y="85"/>
                      <a:pt x="70" y="114"/>
                    </a:cubicBezTo>
                    <a:cubicBezTo>
                      <a:pt x="70" y="115"/>
                      <a:pt x="72" y="116"/>
                      <a:pt x="72" y="114"/>
                    </a:cubicBezTo>
                    <a:cubicBezTo>
                      <a:pt x="72" y="84"/>
                      <a:pt x="73" y="54"/>
                      <a:pt x="72" y="24"/>
                    </a:cubicBezTo>
                    <a:cubicBezTo>
                      <a:pt x="78" y="19"/>
                      <a:pt x="85" y="14"/>
                      <a:pt x="91" y="9"/>
                    </a:cubicBezTo>
                    <a:cubicBezTo>
                      <a:pt x="91" y="9"/>
                      <a:pt x="91" y="9"/>
                      <a:pt x="91" y="9"/>
                    </a:cubicBezTo>
                    <a:cubicBezTo>
                      <a:pt x="97" y="13"/>
                      <a:pt x="102" y="16"/>
                      <a:pt x="107" y="19"/>
                    </a:cubicBezTo>
                    <a:cubicBezTo>
                      <a:pt x="107" y="19"/>
                      <a:pt x="107" y="19"/>
                      <a:pt x="107" y="20"/>
                    </a:cubicBezTo>
                    <a:cubicBezTo>
                      <a:pt x="106" y="53"/>
                      <a:pt x="107" y="87"/>
                      <a:pt x="107" y="121"/>
                    </a:cubicBezTo>
                    <a:cubicBezTo>
                      <a:pt x="107" y="122"/>
                      <a:pt x="109" y="122"/>
                      <a:pt x="109" y="121"/>
                    </a:cubicBezTo>
                    <a:cubicBezTo>
                      <a:pt x="109" y="88"/>
                      <a:pt x="109" y="54"/>
                      <a:pt x="109" y="20"/>
                    </a:cubicBezTo>
                    <a:cubicBezTo>
                      <a:pt x="109" y="20"/>
                      <a:pt x="109" y="20"/>
                      <a:pt x="109" y="20"/>
                    </a:cubicBezTo>
                    <a:cubicBezTo>
                      <a:pt x="111" y="22"/>
                      <a:pt x="114" y="23"/>
                      <a:pt x="116" y="25"/>
                    </a:cubicBezTo>
                    <a:cubicBezTo>
                      <a:pt x="116" y="61"/>
                      <a:pt x="116" y="96"/>
                      <a:pt x="116" y="132"/>
                    </a:cubicBezTo>
                    <a:cubicBezTo>
                      <a:pt x="116" y="133"/>
                      <a:pt x="118" y="134"/>
                      <a:pt x="118" y="133"/>
                    </a:cubicBezTo>
                    <a:cubicBezTo>
                      <a:pt x="118" y="97"/>
                      <a:pt x="118" y="61"/>
                      <a:pt x="118" y="26"/>
                    </a:cubicBezTo>
                    <a:cubicBezTo>
                      <a:pt x="124" y="30"/>
                      <a:pt x="131" y="33"/>
                      <a:pt x="137" y="37"/>
                    </a:cubicBezTo>
                    <a:cubicBezTo>
                      <a:pt x="134" y="76"/>
                      <a:pt x="135" y="115"/>
                      <a:pt x="135" y="153"/>
                    </a:cubicBezTo>
                    <a:cubicBezTo>
                      <a:pt x="135" y="154"/>
                      <a:pt x="136" y="154"/>
                      <a:pt x="136" y="154"/>
                    </a:cubicBezTo>
                    <a:cubicBezTo>
                      <a:pt x="136" y="115"/>
                      <a:pt x="137" y="77"/>
                      <a:pt x="139" y="38"/>
                    </a:cubicBezTo>
                    <a:cubicBezTo>
                      <a:pt x="142" y="40"/>
                      <a:pt x="145" y="42"/>
                      <a:pt x="149" y="44"/>
                    </a:cubicBezTo>
                    <a:cubicBezTo>
                      <a:pt x="149" y="44"/>
                      <a:pt x="148" y="45"/>
                      <a:pt x="148" y="45"/>
                    </a:cubicBezTo>
                    <a:cubicBezTo>
                      <a:pt x="148" y="83"/>
                      <a:pt x="149" y="120"/>
                      <a:pt x="151" y="158"/>
                    </a:cubicBezTo>
                    <a:cubicBezTo>
                      <a:pt x="151" y="159"/>
                      <a:pt x="152" y="159"/>
                      <a:pt x="152" y="158"/>
                    </a:cubicBezTo>
                    <a:cubicBezTo>
                      <a:pt x="150" y="121"/>
                      <a:pt x="150" y="83"/>
                      <a:pt x="150" y="46"/>
                    </a:cubicBezTo>
                    <a:cubicBezTo>
                      <a:pt x="150" y="45"/>
                      <a:pt x="150" y="45"/>
                      <a:pt x="150" y="45"/>
                    </a:cubicBezTo>
                    <a:cubicBezTo>
                      <a:pt x="160" y="51"/>
                      <a:pt x="171" y="57"/>
                      <a:pt x="181" y="62"/>
                    </a:cubicBezTo>
                    <a:cubicBezTo>
                      <a:pt x="182" y="63"/>
                      <a:pt x="182" y="61"/>
                      <a:pt x="182" y="6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1" name="íṩľíḍè-Freeform 771">
                <a:extLst>
                  <a:ext uri="{FF2B5EF4-FFF2-40B4-BE49-F238E27FC236}">
                    <a16:creationId xmlns:a16="http://schemas.microsoft.com/office/drawing/2014/main" id="{E238231E-65FC-4EBA-8FF2-94BC93518DB4}"/>
                  </a:ext>
                </a:extLst>
              </p:cNvPr>
              <p:cNvSpPr>
                <a:spLocks/>
              </p:cNvSpPr>
              <p:nvPr/>
            </p:nvSpPr>
            <p:spPr bwMode="auto">
              <a:xfrm>
                <a:off x="2553" y="729"/>
                <a:ext cx="194" cy="79"/>
              </a:xfrm>
              <a:custGeom>
                <a:avLst/>
                <a:gdLst>
                  <a:gd name="T0" fmla="*/ 175 w 176"/>
                  <a:gd name="T1" fmla="*/ 56 h 71"/>
                  <a:gd name="T2" fmla="*/ 86 w 176"/>
                  <a:gd name="T3" fmla="*/ 1 h 71"/>
                  <a:gd name="T4" fmla="*/ 85 w 176"/>
                  <a:gd name="T5" fmla="*/ 3 h 71"/>
                  <a:gd name="T6" fmla="*/ 87 w 176"/>
                  <a:gd name="T7" fmla="*/ 4 h 71"/>
                  <a:gd name="T8" fmla="*/ 0 w 176"/>
                  <a:gd name="T9" fmla="*/ 71 h 71"/>
                  <a:gd name="T10" fmla="*/ 0 w 176"/>
                  <a:gd name="T11" fmla="*/ 71 h 71"/>
                  <a:gd name="T12" fmla="*/ 88 w 176"/>
                  <a:gd name="T13" fmla="*/ 5 h 71"/>
                  <a:gd name="T14" fmla="*/ 88 w 176"/>
                  <a:gd name="T15" fmla="*/ 5 h 71"/>
                  <a:gd name="T16" fmla="*/ 175 w 176"/>
                  <a:gd name="T17" fmla="*/ 58 h 71"/>
                  <a:gd name="T18" fmla="*/ 175 w 176"/>
                  <a:gd name="T1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71">
                    <a:moveTo>
                      <a:pt x="175" y="56"/>
                    </a:moveTo>
                    <a:cubicBezTo>
                      <a:pt x="145" y="38"/>
                      <a:pt x="115" y="21"/>
                      <a:pt x="86" y="1"/>
                    </a:cubicBezTo>
                    <a:cubicBezTo>
                      <a:pt x="85" y="0"/>
                      <a:pt x="84" y="2"/>
                      <a:pt x="85" y="3"/>
                    </a:cubicBezTo>
                    <a:cubicBezTo>
                      <a:pt x="86" y="3"/>
                      <a:pt x="86" y="3"/>
                      <a:pt x="87" y="4"/>
                    </a:cubicBezTo>
                    <a:cubicBezTo>
                      <a:pt x="56" y="24"/>
                      <a:pt x="28" y="48"/>
                      <a:pt x="0" y="71"/>
                    </a:cubicBezTo>
                    <a:cubicBezTo>
                      <a:pt x="0" y="71"/>
                      <a:pt x="0" y="71"/>
                      <a:pt x="0" y="71"/>
                    </a:cubicBezTo>
                    <a:cubicBezTo>
                      <a:pt x="30" y="50"/>
                      <a:pt x="60" y="28"/>
                      <a:pt x="88" y="5"/>
                    </a:cubicBezTo>
                    <a:cubicBezTo>
                      <a:pt x="88" y="5"/>
                      <a:pt x="88" y="5"/>
                      <a:pt x="88" y="5"/>
                    </a:cubicBezTo>
                    <a:cubicBezTo>
                      <a:pt x="116" y="24"/>
                      <a:pt x="145" y="43"/>
                      <a:pt x="175" y="58"/>
                    </a:cubicBezTo>
                    <a:cubicBezTo>
                      <a:pt x="176" y="58"/>
                      <a:pt x="176" y="57"/>
                      <a:pt x="175" y="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2" name="íṩľíḍè-Freeform 772">
                <a:extLst>
                  <a:ext uri="{FF2B5EF4-FFF2-40B4-BE49-F238E27FC236}">
                    <a16:creationId xmlns:a16="http://schemas.microsoft.com/office/drawing/2014/main" id="{C805DB9F-7741-4EE3-942F-084A2AEC1FEA}"/>
                  </a:ext>
                </a:extLst>
              </p:cNvPr>
              <p:cNvSpPr>
                <a:spLocks/>
              </p:cNvSpPr>
              <p:nvPr/>
            </p:nvSpPr>
            <p:spPr bwMode="auto">
              <a:xfrm>
                <a:off x="2545" y="704"/>
                <a:ext cx="202" cy="91"/>
              </a:xfrm>
              <a:custGeom>
                <a:avLst/>
                <a:gdLst>
                  <a:gd name="T0" fmla="*/ 182 w 183"/>
                  <a:gd name="T1" fmla="*/ 65 h 83"/>
                  <a:gd name="T2" fmla="*/ 98 w 183"/>
                  <a:gd name="T3" fmla="*/ 6 h 83"/>
                  <a:gd name="T4" fmla="*/ 102 w 183"/>
                  <a:gd name="T5" fmla="*/ 3 h 83"/>
                  <a:gd name="T6" fmla="*/ 101 w 183"/>
                  <a:gd name="T7" fmla="*/ 1 h 83"/>
                  <a:gd name="T8" fmla="*/ 96 w 183"/>
                  <a:gd name="T9" fmla="*/ 5 h 83"/>
                  <a:gd name="T10" fmla="*/ 95 w 183"/>
                  <a:gd name="T11" fmla="*/ 4 h 83"/>
                  <a:gd name="T12" fmla="*/ 94 w 183"/>
                  <a:gd name="T13" fmla="*/ 5 h 83"/>
                  <a:gd name="T14" fmla="*/ 95 w 183"/>
                  <a:gd name="T15" fmla="*/ 5 h 83"/>
                  <a:gd name="T16" fmla="*/ 0 w 183"/>
                  <a:gd name="T17" fmla="*/ 82 h 83"/>
                  <a:gd name="T18" fmla="*/ 1 w 183"/>
                  <a:gd name="T19" fmla="*/ 83 h 83"/>
                  <a:gd name="T20" fmla="*/ 97 w 183"/>
                  <a:gd name="T21" fmla="*/ 7 h 83"/>
                  <a:gd name="T22" fmla="*/ 182 w 183"/>
                  <a:gd name="T23" fmla="*/ 67 h 83"/>
                  <a:gd name="T24" fmla="*/ 182 w 183"/>
                  <a:gd name="T25" fmla="*/ 6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 h="83">
                    <a:moveTo>
                      <a:pt x="182" y="65"/>
                    </a:moveTo>
                    <a:cubicBezTo>
                      <a:pt x="152" y="48"/>
                      <a:pt x="124" y="29"/>
                      <a:pt x="98" y="6"/>
                    </a:cubicBezTo>
                    <a:cubicBezTo>
                      <a:pt x="99" y="5"/>
                      <a:pt x="101" y="4"/>
                      <a:pt x="102" y="3"/>
                    </a:cubicBezTo>
                    <a:cubicBezTo>
                      <a:pt x="103" y="2"/>
                      <a:pt x="102" y="0"/>
                      <a:pt x="101" y="1"/>
                    </a:cubicBezTo>
                    <a:cubicBezTo>
                      <a:pt x="99" y="2"/>
                      <a:pt x="98" y="3"/>
                      <a:pt x="96" y="5"/>
                    </a:cubicBezTo>
                    <a:cubicBezTo>
                      <a:pt x="96" y="4"/>
                      <a:pt x="95" y="4"/>
                      <a:pt x="95" y="4"/>
                    </a:cubicBezTo>
                    <a:cubicBezTo>
                      <a:pt x="94" y="3"/>
                      <a:pt x="94" y="4"/>
                      <a:pt x="94" y="5"/>
                    </a:cubicBezTo>
                    <a:cubicBezTo>
                      <a:pt x="95" y="5"/>
                      <a:pt x="95" y="5"/>
                      <a:pt x="95" y="5"/>
                    </a:cubicBezTo>
                    <a:cubicBezTo>
                      <a:pt x="62" y="29"/>
                      <a:pt x="29" y="54"/>
                      <a:pt x="0" y="82"/>
                    </a:cubicBezTo>
                    <a:cubicBezTo>
                      <a:pt x="0" y="82"/>
                      <a:pt x="0" y="83"/>
                      <a:pt x="1" y="83"/>
                    </a:cubicBezTo>
                    <a:cubicBezTo>
                      <a:pt x="33" y="58"/>
                      <a:pt x="65" y="32"/>
                      <a:pt x="97" y="7"/>
                    </a:cubicBezTo>
                    <a:cubicBezTo>
                      <a:pt x="123" y="30"/>
                      <a:pt x="152" y="50"/>
                      <a:pt x="182" y="67"/>
                    </a:cubicBezTo>
                    <a:cubicBezTo>
                      <a:pt x="183" y="68"/>
                      <a:pt x="183" y="66"/>
                      <a:pt x="182" y="6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3" name="ïšḻïďê-Freeform 773">
                <a:extLst>
                  <a:ext uri="{FF2B5EF4-FFF2-40B4-BE49-F238E27FC236}">
                    <a16:creationId xmlns:a16="http://schemas.microsoft.com/office/drawing/2014/main" id="{EA212051-FD2E-4EDA-89CD-54F56CC9CF09}"/>
                  </a:ext>
                </a:extLst>
              </p:cNvPr>
              <p:cNvSpPr>
                <a:spLocks/>
              </p:cNvSpPr>
              <p:nvPr/>
            </p:nvSpPr>
            <p:spPr bwMode="auto">
              <a:xfrm>
                <a:off x="3602" y="1191"/>
                <a:ext cx="1"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4" name="ïšḻïďê-Freeform 774">
                <a:extLst>
                  <a:ext uri="{FF2B5EF4-FFF2-40B4-BE49-F238E27FC236}">
                    <a16:creationId xmlns:a16="http://schemas.microsoft.com/office/drawing/2014/main" id="{7B50D360-A325-411A-807D-915C328915C9}"/>
                  </a:ext>
                </a:extLst>
              </p:cNvPr>
              <p:cNvSpPr>
                <a:spLocks/>
              </p:cNvSpPr>
              <p:nvPr/>
            </p:nvSpPr>
            <p:spPr bwMode="auto">
              <a:xfrm>
                <a:off x="2599" y="793"/>
                <a:ext cx="6" cy="98"/>
              </a:xfrm>
              <a:custGeom>
                <a:avLst/>
                <a:gdLst>
                  <a:gd name="T0" fmla="*/ 3 w 5"/>
                  <a:gd name="T1" fmla="*/ 1 h 89"/>
                  <a:gd name="T2" fmla="*/ 1 w 5"/>
                  <a:gd name="T3" fmla="*/ 1 h 89"/>
                  <a:gd name="T4" fmla="*/ 4 w 5"/>
                  <a:gd name="T5" fmla="*/ 89 h 89"/>
                  <a:gd name="T6" fmla="*/ 5 w 5"/>
                  <a:gd name="T7" fmla="*/ 89 h 89"/>
                  <a:gd name="T8" fmla="*/ 3 w 5"/>
                  <a:gd name="T9" fmla="*/ 1 h 89"/>
                </a:gdLst>
                <a:ahLst/>
                <a:cxnLst>
                  <a:cxn ang="0">
                    <a:pos x="T0" y="T1"/>
                  </a:cxn>
                  <a:cxn ang="0">
                    <a:pos x="T2" y="T3"/>
                  </a:cxn>
                  <a:cxn ang="0">
                    <a:pos x="T4" y="T5"/>
                  </a:cxn>
                  <a:cxn ang="0">
                    <a:pos x="T6" y="T7"/>
                  </a:cxn>
                  <a:cxn ang="0">
                    <a:pos x="T8" y="T9"/>
                  </a:cxn>
                </a:cxnLst>
                <a:rect l="0" t="0" r="r" b="b"/>
                <a:pathLst>
                  <a:path w="5" h="89">
                    <a:moveTo>
                      <a:pt x="3" y="1"/>
                    </a:moveTo>
                    <a:cubicBezTo>
                      <a:pt x="3" y="1"/>
                      <a:pt x="1" y="0"/>
                      <a:pt x="1" y="1"/>
                    </a:cubicBezTo>
                    <a:cubicBezTo>
                      <a:pt x="0" y="30"/>
                      <a:pt x="1" y="60"/>
                      <a:pt x="4" y="89"/>
                    </a:cubicBezTo>
                    <a:cubicBezTo>
                      <a:pt x="4" y="89"/>
                      <a:pt x="5" y="89"/>
                      <a:pt x="5" y="89"/>
                    </a:cubicBezTo>
                    <a:cubicBezTo>
                      <a:pt x="3" y="60"/>
                      <a:pt x="4" y="3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5" name="ïšḻïďê-Freeform 775">
                <a:extLst>
                  <a:ext uri="{FF2B5EF4-FFF2-40B4-BE49-F238E27FC236}">
                    <a16:creationId xmlns:a16="http://schemas.microsoft.com/office/drawing/2014/main" id="{2B8E1052-59CF-4B67-9C6B-84BB24DEE991}"/>
                  </a:ext>
                </a:extLst>
              </p:cNvPr>
              <p:cNvSpPr>
                <a:spLocks/>
              </p:cNvSpPr>
              <p:nvPr/>
            </p:nvSpPr>
            <p:spPr bwMode="auto">
              <a:xfrm>
                <a:off x="2686" y="786"/>
                <a:ext cx="5" cy="118"/>
              </a:xfrm>
              <a:custGeom>
                <a:avLst/>
                <a:gdLst>
                  <a:gd name="T0" fmla="*/ 2 w 4"/>
                  <a:gd name="T1" fmla="*/ 2 h 108"/>
                  <a:gd name="T2" fmla="*/ 0 w 4"/>
                  <a:gd name="T3" fmla="*/ 1 h 108"/>
                  <a:gd name="T4" fmla="*/ 3 w 4"/>
                  <a:gd name="T5" fmla="*/ 107 h 108"/>
                  <a:gd name="T6" fmla="*/ 4 w 4"/>
                  <a:gd name="T7" fmla="*/ 107 h 108"/>
                  <a:gd name="T8" fmla="*/ 2 w 4"/>
                  <a:gd name="T9" fmla="*/ 2 h 108"/>
                </a:gdLst>
                <a:ahLst/>
                <a:cxnLst>
                  <a:cxn ang="0">
                    <a:pos x="T0" y="T1"/>
                  </a:cxn>
                  <a:cxn ang="0">
                    <a:pos x="T2" y="T3"/>
                  </a:cxn>
                  <a:cxn ang="0">
                    <a:pos x="T4" y="T5"/>
                  </a:cxn>
                  <a:cxn ang="0">
                    <a:pos x="T6" y="T7"/>
                  </a:cxn>
                  <a:cxn ang="0">
                    <a:pos x="T8" y="T9"/>
                  </a:cxn>
                </a:cxnLst>
                <a:rect l="0" t="0" r="r" b="b"/>
                <a:pathLst>
                  <a:path w="4" h="108">
                    <a:moveTo>
                      <a:pt x="2" y="2"/>
                    </a:moveTo>
                    <a:cubicBezTo>
                      <a:pt x="2" y="1"/>
                      <a:pt x="0" y="0"/>
                      <a:pt x="0" y="1"/>
                    </a:cubicBezTo>
                    <a:cubicBezTo>
                      <a:pt x="0" y="37"/>
                      <a:pt x="1" y="72"/>
                      <a:pt x="3" y="107"/>
                    </a:cubicBezTo>
                    <a:cubicBezTo>
                      <a:pt x="3" y="108"/>
                      <a:pt x="4" y="108"/>
                      <a:pt x="4" y="107"/>
                    </a:cubicBezTo>
                    <a:cubicBezTo>
                      <a:pt x="2" y="72"/>
                      <a:pt x="2" y="37"/>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6" name="ïšḻïďê-Freeform 776">
                <a:extLst>
                  <a:ext uri="{FF2B5EF4-FFF2-40B4-BE49-F238E27FC236}">
                    <a16:creationId xmlns:a16="http://schemas.microsoft.com/office/drawing/2014/main" id="{3A33F836-F114-4936-9819-6DF9C2494E68}"/>
                  </a:ext>
                </a:extLst>
              </p:cNvPr>
              <p:cNvSpPr>
                <a:spLocks/>
              </p:cNvSpPr>
              <p:nvPr/>
            </p:nvSpPr>
            <p:spPr bwMode="auto">
              <a:xfrm>
                <a:off x="2722" y="801"/>
                <a:ext cx="3" cy="124"/>
              </a:xfrm>
              <a:custGeom>
                <a:avLst/>
                <a:gdLst>
                  <a:gd name="T0" fmla="*/ 2 w 3"/>
                  <a:gd name="T1" fmla="*/ 1 h 113"/>
                  <a:gd name="T2" fmla="*/ 0 w 3"/>
                  <a:gd name="T3" fmla="*/ 1 h 113"/>
                  <a:gd name="T4" fmla="*/ 1 w 3"/>
                  <a:gd name="T5" fmla="*/ 111 h 113"/>
                  <a:gd name="T6" fmla="*/ 2 w 3"/>
                  <a:gd name="T7" fmla="*/ 112 h 113"/>
                  <a:gd name="T8" fmla="*/ 2 w 3"/>
                  <a:gd name="T9" fmla="*/ 1 h 113"/>
                </a:gdLst>
                <a:ahLst/>
                <a:cxnLst>
                  <a:cxn ang="0">
                    <a:pos x="T0" y="T1"/>
                  </a:cxn>
                  <a:cxn ang="0">
                    <a:pos x="T2" y="T3"/>
                  </a:cxn>
                  <a:cxn ang="0">
                    <a:pos x="T4" y="T5"/>
                  </a:cxn>
                  <a:cxn ang="0">
                    <a:pos x="T6" y="T7"/>
                  </a:cxn>
                  <a:cxn ang="0">
                    <a:pos x="T8" y="T9"/>
                  </a:cxn>
                </a:cxnLst>
                <a:rect l="0" t="0" r="r" b="b"/>
                <a:pathLst>
                  <a:path w="3" h="113">
                    <a:moveTo>
                      <a:pt x="2" y="1"/>
                    </a:moveTo>
                    <a:cubicBezTo>
                      <a:pt x="2" y="0"/>
                      <a:pt x="0" y="0"/>
                      <a:pt x="0" y="1"/>
                    </a:cubicBezTo>
                    <a:cubicBezTo>
                      <a:pt x="0" y="38"/>
                      <a:pt x="0" y="75"/>
                      <a:pt x="1" y="111"/>
                    </a:cubicBezTo>
                    <a:cubicBezTo>
                      <a:pt x="1" y="112"/>
                      <a:pt x="2" y="113"/>
                      <a:pt x="2" y="112"/>
                    </a:cubicBezTo>
                    <a:cubicBezTo>
                      <a:pt x="2" y="75"/>
                      <a:pt x="3" y="38"/>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7" name="ïšḻïďê-Freeform 777">
                <a:extLst>
                  <a:ext uri="{FF2B5EF4-FFF2-40B4-BE49-F238E27FC236}">
                    <a16:creationId xmlns:a16="http://schemas.microsoft.com/office/drawing/2014/main" id="{3908076A-9EE4-42F1-ACFB-32CE6553B6B0}"/>
                  </a:ext>
                </a:extLst>
              </p:cNvPr>
              <p:cNvSpPr>
                <a:spLocks/>
              </p:cNvSpPr>
              <p:nvPr/>
            </p:nvSpPr>
            <p:spPr bwMode="auto">
              <a:xfrm>
                <a:off x="2477" y="1001"/>
                <a:ext cx="161" cy="212"/>
              </a:xfrm>
              <a:custGeom>
                <a:avLst/>
                <a:gdLst>
                  <a:gd name="T0" fmla="*/ 145 w 146"/>
                  <a:gd name="T1" fmla="*/ 0 h 193"/>
                  <a:gd name="T2" fmla="*/ 111 w 146"/>
                  <a:gd name="T3" fmla="*/ 22 h 193"/>
                  <a:gd name="T4" fmla="*/ 111 w 146"/>
                  <a:gd name="T5" fmla="*/ 19 h 193"/>
                  <a:gd name="T6" fmla="*/ 111 w 146"/>
                  <a:gd name="T7" fmla="*/ 19 h 193"/>
                  <a:gd name="T8" fmla="*/ 110 w 146"/>
                  <a:gd name="T9" fmla="*/ 22 h 193"/>
                  <a:gd name="T10" fmla="*/ 86 w 146"/>
                  <a:gd name="T11" fmla="*/ 38 h 193"/>
                  <a:gd name="T12" fmla="*/ 86 w 146"/>
                  <a:gd name="T13" fmla="*/ 38 h 193"/>
                  <a:gd name="T14" fmla="*/ 85 w 146"/>
                  <a:gd name="T15" fmla="*/ 38 h 193"/>
                  <a:gd name="T16" fmla="*/ 85 w 146"/>
                  <a:gd name="T17" fmla="*/ 39 h 193"/>
                  <a:gd name="T18" fmla="*/ 0 w 146"/>
                  <a:gd name="T19" fmla="*/ 93 h 193"/>
                  <a:gd name="T20" fmla="*/ 1 w 146"/>
                  <a:gd name="T21" fmla="*/ 93 h 193"/>
                  <a:gd name="T22" fmla="*/ 34 w 146"/>
                  <a:gd name="T23" fmla="*/ 75 h 193"/>
                  <a:gd name="T24" fmla="*/ 34 w 146"/>
                  <a:gd name="T25" fmla="*/ 99 h 193"/>
                  <a:gd name="T26" fmla="*/ 34 w 146"/>
                  <a:gd name="T27" fmla="*/ 99 h 193"/>
                  <a:gd name="T28" fmla="*/ 34 w 146"/>
                  <a:gd name="T29" fmla="*/ 191 h 193"/>
                  <a:gd name="T30" fmla="*/ 36 w 146"/>
                  <a:gd name="T31" fmla="*/ 192 h 193"/>
                  <a:gd name="T32" fmla="*/ 36 w 146"/>
                  <a:gd name="T33" fmla="*/ 99 h 193"/>
                  <a:gd name="T34" fmla="*/ 63 w 146"/>
                  <a:gd name="T35" fmla="*/ 82 h 193"/>
                  <a:gd name="T36" fmla="*/ 62 w 146"/>
                  <a:gd name="T37" fmla="*/ 178 h 193"/>
                  <a:gd name="T38" fmla="*/ 63 w 146"/>
                  <a:gd name="T39" fmla="*/ 178 h 193"/>
                  <a:gd name="T40" fmla="*/ 66 w 146"/>
                  <a:gd name="T41" fmla="*/ 80 h 193"/>
                  <a:gd name="T42" fmla="*/ 84 w 146"/>
                  <a:gd name="T43" fmla="*/ 69 h 193"/>
                  <a:gd name="T44" fmla="*/ 84 w 146"/>
                  <a:gd name="T45" fmla="*/ 168 h 193"/>
                  <a:gd name="T46" fmla="*/ 86 w 146"/>
                  <a:gd name="T47" fmla="*/ 169 h 193"/>
                  <a:gd name="T48" fmla="*/ 86 w 146"/>
                  <a:gd name="T49" fmla="*/ 68 h 193"/>
                  <a:gd name="T50" fmla="*/ 107 w 146"/>
                  <a:gd name="T51" fmla="*/ 55 h 193"/>
                  <a:gd name="T52" fmla="*/ 110 w 146"/>
                  <a:gd name="T53" fmla="*/ 143 h 193"/>
                  <a:gd name="T54" fmla="*/ 112 w 146"/>
                  <a:gd name="T55" fmla="*/ 144 h 193"/>
                  <a:gd name="T56" fmla="*/ 111 w 146"/>
                  <a:gd name="T57" fmla="*/ 25 h 193"/>
                  <a:gd name="T58" fmla="*/ 146 w 146"/>
                  <a:gd name="T59" fmla="*/ 1 h 193"/>
                  <a:gd name="T60" fmla="*/ 145 w 146"/>
                  <a:gd name="T61" fmla="*/ 0 h 193"/>
                  <a:gd name="T62" fmla="*/ 36 w 146"/>
                  <a:gd name="T63" fmla="*/ 97 h 193"/>
                  <a:gd name="T64" fmla="*/ 35 w 146"/>
                  <a:gd name="T65" fmla="*/ 74 h 193"/>
                  <a:gd name="T66" fmla="*/ 64 w 146"/>
                  <a:gd name="T67" fmla="*/ 57 h 193"/>
                  <a:gd name="T68" fmla="*/ 64 w 146"/>
                  <a:gd name="T69" fmla="*/ 80 h 193"/>
                  <a:gd name="T70" fmla="*/ 36 w 146"/>
                  <a:gd name="T71" fmla="*/ 97 h 193"/>
                  <a:gd name="T72" fmla="*/ 66 w 146"/>
                  <a:gd name="T73" fmla="*/ 78 h 193"/>
                  <a:gd name="T74" fmla="*/ 65 w 146"/>
                  <a:gd name="T75" fmla="*/ 56 h 193"/>
                  <a:gd name="T76" fmla="*/ 85 w 146"/>
                  <a:gd name="T77" fmla="*/ 43 h 193"/>
                  <a:gd name="T78" fmla="*/ 85 w 146"/>
                  <a:gd name="T79" fmla="*/ 67 h 193"/>
                  <a:gd name="T80" fmla="*/ 66 w 146"/>
                  <a:gd name="T81" fmla="*/ 78 h 193"/>
                  <a:gd name="T82" fmla="*/ 107 w 146"/>
                  <a:gd name="T83" fmla="*/ 54 h 193"/>
                  <a:gd name="T84" fmla="*/ 106 w 146"/>
                  <a:gd name="T85" fmla="*/ 53 h 193"/>
                  <a:gd name="T86" fmla="*/ 86 w 146"/>
                  <a:gd name="T87" fmla="*/ 66 h 193"/>
                  <a:gd name="T88" fmla="*/ 86 w 146"/>
                  <a:gd name="T89" fmla="*/ 43 h 193"/>
                  <a:gd name="T90" fmla="*/ 110 w 146"/>
                  <a:gd name="T91" fmla="*/ 26 h 193"/>
                  <a:gd name="T92" fmla="*/ 107 w 146"/>
                  <a:gd name="T93" fmla="*/ 5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93">
                    <a:moveTo>
                      <a:pt x="145" y="0"/>
                    </a:moveTo>
                    <a:cubicBezTo>
                      <a:pt x="133" y="7"/>
                      <a:pt x="122" y="15"/>
                      <a:pt x="111" y="22"/>
                    </a:cubicBezTo>
                    <a:cubicBezTo>
                      <a:pt x="111" y="21"/>
                      <a:pt x="111" y="20"/>
                      <a:pt x="111" y="19"/>
                    </a:cubicBezTo>
                    <a:cubicBezTo>
                      <a:pt x="111" y="19"/>
                      <a:pt x="111" y="19"/>
                      <a:pt x="111" y="19"/>
                    </a:cubicBezTo>
                    <a:cubicBezTo>
                      <a:pt x="110" y="20"/>
                      <a:pt x="110" y="21"/>
                      <a:pt x="110" y="22"/>
                    </a:cubicBezTo>
                    <a:cubicBezTo>
                      <a:pt x="102" y="28"/>
                      <a:pt x="94" y="33"/>
                      <a:pt x="86" y="38"/>
                    </a:cubicBezTo>
                    <a:cubicBezTo>
                      <a:pt x="86" y="38"/>
                      <a:pt x="86" y="38"/>
                      <a:pt x="86" y="38"/>
                    </a:cubicBezTo>
                    <a:cubicBezTo>
                      <a:pt x="86" y="37"/>
                      <a:pt x="85" y="37"/>
                      <a:pt x="85" y="38"/>
                    </a:cubicBezTo>
                    <a:cubicBezTo>
                      <a:pt x="85" y="38"/>
                      <a:pt x="85" y="38"/>
                      <a:pt x="85" y="39"/>
                    </a:cubicBezTo>
                    <a:cubicBezTo>
                      <a:pt x="57" y="57"/>
                      <a:pt x="29" y="75"/>
                      <a:pt x="0" y="93"/>
                    </a:cubicBezTo>
                    <a:cubicBezTo>
                      <a:pt x="0" y="93"/>
                      <a:pt x="0" y="93"/>
                      <a:pt x="1" y="93"/>
                    </a:cubicBezTo>
                    <a:cubicBezTo>
                      <a:pt x="12" y="87"/>
                      <a:pt x="23" y="81"/>
                      <a:pt x="34" y="75"/>
                    </a:cubicBezTo>
                    <a:cubicBezTo>
                      <a:pt x="34" y="83"/>
                      <a:pt x="34" y="91"/>
                      <a:pt x="34" y="99"/>
                    </a:cubicBezTo>
                    <a:cubicBezTo>
                      <a:pt x="34" y="99"/>
                      <a:pt x="34" y="99"/>
                      <a:pt x="34" y="99"/>
                    </a:cubicBezTo>
                    <a:cubicBezTo>
                      <a:pt x="33" y="130"/>
                      <a:pt x="33" y="161"/>
                      <a:pt x="34" y="191"/>
                    </a:cubicBezTo>
                    <a:cubicBezTo>
                      <a:pt x="34" y="192"/>
                      <a:pt x="35" y="193"/>
                      <a:pt x="36" y="192"/>
                    </a:cubicBezTo>
                    <a:cubicBezTo>
                      <a:pt x="37" y="161"/>
                      <a:pt x="37" y="130"/>
                      <a:pt x="36" y="99"/>
                    </a:cubicBezTo>
                    <a:cubicBezTo>
                      <a:pt x="45" y="93"/>
                      <a:pt x="54" y="87"/>
                      <a:pt x="63" y="82"/>
                    </a:cubicBezTo>
                    <a:cubicBezTo>
                      <a:pt x="62" y="114"/>
                      <a:pt x="61" y="146"/>
                      <a:pt x="62" y="178"/>
                    </a:cubicBezTo>
                    <a:cubicBezTo>
                      <a:pt x="62" y="178"/>
                      <a:pt x="63" y="179"/>
                      <a:pt x="63" y="178"/>
                    </a:cubicBezTo>
                    <a:cubicBezTo>
                      <a:pt x="67" y="146"/>
                      <a:pt x="67" y="113"/>
                      <a:pt x="66" y="80"/>
                    </a:cubicBezTo>
                    <a:cubicBezTo>
                      <a:pt x="72" y="77"/>
                      <a:pt x="78" y="73"/>
                      <a:pt x="84" y="69"/>
                    </a:cubicBezTo>
                    <a:cubicBezTo>
                      <a:pt x="84" y="102"/>
                      <a:pt x="84" y="135"/>
                      <a:pt x="84" y="168"/>
                    </a:cubicBezTo>
                    <a:cubicBezTo>
                      <a:pt x="84" y="170"/>
                      <a:pt x="86" y="170"/>
                      <a:pt x="86" y="169"/>
                    </a:cubicBezTo>
                    <a:cubicBezTo>
                      <a:pt x="87" y="135"/>
                      <a:pt x="87" y="102"/>
                      <a:pt x="86" y="68"/>
                    </a:cubicBezTo>
                    <a:cubicBezTo>
                      <a:pt x="93" y="64"/>
                      <a:pt x="100" y="59"/>
                      <a:pt x="107" y="55"/>
                    </a:cubicBezTo>
                    <a:cubicBezTo>
                      <a:pt x="105" y="85"/>
                      <a:pt x="107" y="116"/>
                      <a:pt x="110" y="143"/>
                    </a:cubicBezTo>
                    <a:cubicBezTo>
                      <a:pt x="110" y="144"/>
                      <a:pt x="112" y="145"/>
                      <a:pt x="112" y="144"/>
                    </a:cubicBezTo>
                    <a:cubicBezTo>
                      <a:pt x="112" y="104"/>
                      <a:pt x="111" y="65"/>
                      <a:pt x="111" y="25"/>
                    </a:cubicBezTo>
                    <a:cubicBezTo>
                      <a:pt x="123" y="17"/>
                      <a:pt x="134" y="9"/>
                      <a:pt x="146" y="1"/>
                    </a:cubicBezTo>
                    <a:cubicBezTo>
                      <a:pt x="146" y="1"/>
                      <a:pt x="145" y="0"/>
                      <a:pt x="145" y="0"/>
                    </a:cubicBezTo>
                    <a:close/>
                    <a:moveTo>
                      <a:pt x="36" y="97"/>
                    </a:moveTo>
                    <a:cubicBezTo>
                      <a:pt x="36" y="90"/>
                      <a:pt x="36" y="82"/>
                      <a:pt x="35" y="74"/>
                    </a:cubicBezTo>
                    <a:cubicBezTo>
                      <a:pt x="45" y="69"/>
                      <a:pt x="55" y="63"/>
                      <a:pt x="64" y="57"/>
                    </a:cubicBezTo>
                    <a:cubicBezTo>
                      <a:pt x="64" y="64"/>
                      <a:pt x="64" y="72"/>
                      <a:pt x="64" y="80"/>
                    </a:cubicBezTo>
                    <a:cubicBezTo>
                      <a:pt x="54" y="86"/>
                      <a:pt x="45" y="92"/>
                      <a:pt x="36" y="97"/>
                    </a:cubicBezTo>
                    <a:close/>
                    <a:moveTo>
                      <a:pt x="66" y="78"/>
                    </a:moveTo>
                    <a:cubicBezTo>
                      <a:pt x="66" y="71"/>
                      <a:pt x="65" y="64"/>
                      <a:pt x="65" y="56"/>
                    </a:cubicBezTo>
                    <a:cubicBezTo>
                      <a:pt x="72" y="52"/>
                      <a:pt x="78" y="48"/>
                      <a:pt x="85" y="43"/>
                    </a:cubicBezTo>
                    <a:cubicBezTo>
                      <a:pt x="85" y="51"/>
                      <a:pt x="85" y="59"/>
                      <a:pt x="85" y="67"/>
                    </a:cubicBezTo>
                    <a:cubicBezTo>
                      <a:pt x="78" y="71"/>
                      <a:pt x="72" y="74"/>
                      <a:pt x="66" y="78"/>
                    </a:cubicBezTo>
                    <a:close/>
                    <a:moveTo>
                      <a:pt x="107" y="54"/>
                    </a:moveTo>
                    <a:cubicBezTo>
                      <a:pt x="107" y="53"/>
                      <a:pt x="106" y="53"/>
                      <a:pt x="106" y="53"/>
                    </a:cubicBezTo>
                    <a:cubicBezTo>
                      <a:pt x="100" y="57"/>
                      <a:pt x="93" y="61"/>
                      <a:pt x="86" y="66"/>
                    </a:cubicBezTo>
                    <a:cubicBezTo>
                      <a:pt x="86" y="58"/>
                      <a:pt x="86" y="50"/>
                      <a:pt x="86" y="43"/>
                    </a:cubicBezTo>
                    <a:cubicBezTo>
                      <a:pt x="94" y="37"/>
                      <a:pt x="102" y="32"/>
                      <a:pt x="110" y="26"/>
                    </a:cubicBezTo>
                    <a:cubicBezTo>
                      <a:pt x="108" y="35"/>
                      <a:pt x="108" y="44"/>
                      <a:pt x="107"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8" name="ïšḻïďê-Freeform 778">
                <a:extLst>
                  <a:ext uri="{FF2B5EF4-FFF2-40B4-BE49-F238E27FC236}">
                    <a16:creationId xmlns:a16="http://schemas.microsoft.com/office/drawing/2014/main" id="{BD31521E-931E-4D1D-B697-FEDBC53E8329}"/>
                  </a:ext>
                </a:extLst>
              </p:cNvPr>
              <p:cNvSpPr>
                <a:spLocks/>
              </p:cNvSpPr>
              <p:nvPr/>
            </p:nvSpPr>
            <p:spPr bwMode="auto">
              <a:xfrm>
                <a:off x="2636" y="923"/>
                <a:ext cx="149" cy="73"/>
              </a:xfrm>
              <a:custGeom>
                <a:avLst/>
                <a:gdLst>
                  <a:gd name="T0" fmla="*/ 135 w 136"/>
                  <a:gd name="T1" fmla="*/ 64 h 66"/>
                  <a:gd name="T2" fmla="*/ 1 w 136"/>
                  <a:gd name="T3" fmla="*/ 0 h 66"/>
                  <a:gd name="T4" fmla="*/ 1 w 136"/>
                  <a:gd name="T5" fmla="*/ 1 h 66"/>
                  <a:gd name="T6" fmla="*/ 134 w 136"/>
                  <a:gd name="T7" fmla="*/ 66 h 66"/>
                  <a:gd name="T8" fmla="*/ 135 w 136"/>
                  <a:gd name="T9" fmla="*/ 64 h 66"/>
                </a:gdLst>
                <a:ahLst/>
                <a:cxnLst>
                  <a:cxn ang="0">
                    <a:pos x="T0" y="T1"/>
                  </a:cxn>
                  <a:cxn ang="0">
                    <a:pos x="T2" y="T3"/>
                  </a:cxn>
                  <a:cxn ang="0">
                    <a:pos x="T4" y="T5"/>
                  </a:cxn>
                  <a:cxn ang="0">
                    <a:pos x="T6" y="T7"/>
                  </a:cxn>
                  <a:cxn ang="0">
                    <a:pos x="T8" y="T9"/>
                  </a:cxn>
                </a:cxnLst>
                <a:rect l="0" t="0" r="r" b="b"/>
                <a:pathLst>
                  <a:path w="136" h="66">
                    <a:moveTo>
                      <a:pt x="135" y="64"/>
                    </a:moveTo>
                    <a:cubicBezTo>
                      <a:pt x="90" y="43"/>
                      <a:pt x="46" y="21"/>
                      <a:pt x="1" y="0"/>
                    </a:cubicBezTo>
                    <a:cubicBezTo>
                      <a:pt x="1" y="0"/>
                      <a:pt x="0" y="1"/>
                      <a:pt x="1" y="1"/>
                    </a:cubicBezTo>
                    <a:cubicBezTo>
                      <a:pt x="45" y="23"/>
                      <a:pt x="89" y="46"/>
                      <a:pt x="134" y="66"/>
                    </a:cubicBezTo>
                    <a:cubicBezTo>
                      <a:pt x="135" y="66"/>
                      <a:pt x="136" y="65"/>
                      <a:pt x="135" y="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9" name="ïšḻïďê-Freeform 779">
                <a:extLst>
                  <a:ext uri="{FF2B5EF4-FFF2-40B4-BE49-F238E27FC236}">
                    <a16:creationId xmlns:a16="http://schemas.microsoft.com/office/drawing/2014/main" id="{D2554D97-E70F-457D-B6B2-C46E961839E2}"/>
                  </a:ext>
                </a:extLst>
              </p:cNvPr>
              <p:cNvSpPr>
                <a:spLocks/>
              </p:cNvSpPr>
              <p:nvPr/>
            </p:nvSpPr>
            <p:spPr bwMode="auto">
              <a:xfrm>
                <a:off x="2620" y="1163"/>
                <a:ext cx="193" cy="63"/>
              </a:xfrm>
              <a:custGeom>
                <a:avLst/>
                <a:gdLst>
                  <a:gd name="T0" fmla="*/ 174 w 175"/>
                  <a:gd name="T1" fmla="*/ 55 h 57"/>
                  <a:gd name="T2" fmla="*/ 1 w 175"/>
                  <a:gd name="T3" fmla="*/ 0 h 57"/>
                  <a:gd name="T4" fmla="*/ 1 w 175"/>
                  <a:gd name="T5" fmla="*/ 2 h 57"/>
                  <a:gd name="T6" fmla="*/ 174 w 175"/>
                  <a:gd name="T7" fmla="*/ 57 h 57"/>
                  <a:gd name="T8" fmla="*/ 174 w 175"/>
                  <a:gd name="T9" fmla="*/ 55 h 57"/>
                </a:gdLst>
                <a:ahLst/>
                <a:cxnLst>
                  <a:cxn ang="0">
                    <a:pos x="T0" y="T1"/>
                  </a:cxn>
                  <a:cxn ang="0">
                    <a:pos x="T2" y="T3"/>
                  </a:cxn>
                  <a:cxn ang="0">
                    <a:pos x="T4" y="T5"/>
                  </a:cxn>
                  <a:cxn ang="0">
                    <a:pos x="T6" y="T7"/>
                  </a:cxn>
                  <a:cxn ang="0">
                    <a:pos x="T8" y="T9"/>
                  </a:cxn>
                </a:cxnLst>
                <a:rect l="0" t="0" r="r" b="b"/>
                <a:pathLst>
                  <a:path w="175" h="57">
                    <a:moveTo>
                      <a:pt x="174" y="55"/>
                    </a:moveTo>
                    <a:cubicBezTo>
                      <a:pt x="117" y="34"/>
                      <a:pt x="60" y="16"/>
                      <a:pt x="1" y="0"/>
                    </a:cubicBezTo>
                    <a:cubicBezTo>
                      <a:pt x="0" y="0"/>
                      <a:pt x="0" y="2"/>
                      <a:pt x="1" y="2"/>
                    </a:cubicBezTo>
                    <a:cubicBezTo>
                      <a:pt x="60" y="18"/>
                      <a:pt x="117" y="37"/>
                      <a:pt x="174" y="57"/>
                    </a:cubicBezTo>
                    <a:cubicBezTo>
                      <a:pt x="175" y="57"/>
                      <a:pt x="175" y="56"/>
                      <a:pt x="174" y="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0" name="ïšḻïďê-Freeform 780">
                <a:extLst>
                  <a:ext uri="{FF2B5EF4-FFF2-40B4-BE49-F238E27FC236}">
                    <a16:creationId xmlns:a16="http://schemas.microsoft.com/office/drawing/2014/main" id="{C269A8FE-FD50-4E59-A82F-5448A6FB7AEF}"/>
                  </a:ext>
                </a:extLst>
              </p:cNvPr>
              <p:cNvSpPr>
                <a:spLocks/>
              </p:cNvSpPr>
              <p:nvPr/>
            </p:nvSpPr>
            <p:spPr bwMode="auto">
              <a:xfrm>
                <a:off x="2961" y="163"/>
                <a:ext cx="341" cy="290"/>
              </a:xfrm>
              <a:custGeom>
                <a:avLst/>
                <a:gdLst>
                  <a:gd name="T0" fmla="*/ 308 w 310"/>
                  <a:gd name="T1" fmla="*/ 1 h 264"/>
                  <a:gd name="T2" fmla="*/ 238 w 310"/>
                  <a:gd name="T3" fmla="*/ 57 h 264"/>
                  <a:gd name="T4" fmla="*/ 159 w 310"/>
                  <a:gd name="T5" fmla="*/ 123 h 264"/>
                  <a:gd name="T6" fmla="*/ 0 w 310"/>
                  <a:gd name="T7" fmla="*/ 264 h 264"/>
                  <a:gd name="T8" fmla="*/ 1 w 310"/>
                  <a:gd name="T9" fmla="*/ 264 h 264"/>
                  <a:gd name="T10" fmla="*/ 154 w 310"/>
                  <a:gd name="T11" fmla="*/ 130 h 264"/>
                  <a:gd name="T12" fmla="*/ 233 w 310"/>
                  <a:gd name="T13" fmla="*/ 63 h 264"/>
                  <a:gd name="T14" fmla="*/ 309 w 310"/>
                  <a:gd name="T15" fmla="*/ 2 h 264"/>
                  <a:gd name="T16" fmla="*/ 308 w 310"/>
                  <a:gd name="T17" fmla="*/ 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64">
                    <a:moveTo>
                      <a:pt x="308" y="1"/>
                    </a:moveTo>
                    <a:cubicBezTo>
                      <a:pt x="286" y="21"/>
                      <a:pt x="261" y="37"/>
                      <a:pt x="238" y="57"/>
                    </a:cubicBezTo>
                    <a:cubicBezTo>
                      <a:pt x="211" y="79"/>
                      <a:pt x="185" y="101"/>
                      <a:pt x="159" y="123"/>
                    </a:cubicBezTo>
                    <a:cubicBezTo>
                      <a:pt x="105" y="169"/>
                      <a:pt x="52" y="215"/>
                      <a:pt x="0" y="264"/>
                    </a:cubicBezTo>
                    <a:cubicBezTo>
                      <a:pt x="0" y="264"/>
                      <a:pt x="0" y="264"/>
                      <a:pt x="1" y="264"/>
                    </a:cubicBezTo>
                    <a:cubicBezTo>
                      <a:pt x="52" y="219"/>
                      <a:pt x="102" y="174"/>
                      <a:pt x="154" y="130"/>
                    </a:cubicBezTo>
                    <a:cubicBezTo>
                      <a:pt x="180" y="107"/>
                      <a:pt x="206" y="85"/>
                      <a:pt x="233" y="63"/>
                    </a:cubicBezTo>
                    <a:cubicBezTo>
                      <a:pt x="258" y="42"/>
                      <a:pt x="285" y="24"/>
                      <a:pt x="309" y="2"/>
                    </a:cubicBezTo>
                    <a:cubicBezTo>
                      <a:pt x="310" y="2"/>
                      <a:pt x="309" y="0"/>
                      <a:pt x="30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1" name="ïšḻïďê-Freeform 781">
                <a:extLst>
                  <a:ext uri="{FF2B5EF4-FFF2-40B4-BE49-F238E27FC236}">
                    <a16:creationId xmlns:a16="http://schemas.microsoft.com/office/drawing/2014/main" id="{5A0FAAA6-9F22-4369-9D50-3FF7ECFD4ADF}"/>
                  </a:ext>
                </a:extLst>
              </p:cNvPr>
              <p:cNvSpPr>
                <a:spLocks/>
              </p:cNvSpPr>
              <p:nvPr/>
            </p:nvSpPr>
            <p:spPr bwMode="auto">
              <a:xfrm>
                <a:off x="3301" y="167"/>
                <a:ext cx="239" cy="199"/>
              </a:xfrm>
              <a:custGeom>
                <a:avLst/>
                <a:gdLst>
                  <a:gd name="T0" fmla="*/ 216 w 217"/>
                  <a:gd name="T1" fmla="*/ 179 h 181"/>
                  <a:gd name="T2" fmla="*/ 110 w 217"/>
                  <a:gd name="T3" fmla="*/ 91 h 181"/>
                  <a:gd name="T4" fmla="*/ 0 w 217"/>
                  <a:gd name="T5" fmla="*/ 0 h 181"/>
                  <a:gd name="T6" fmla="*/ 0 w 217"/>
                  <a:gd name="T7" fmla="*/ 0 h 181"/>
                  <a:gd name="T8" fmla="*/ 215 w 217"/>
                  <a:gd name="T9" fmla="*/ 180 h 181"/>
                  <a:gd name="T10" fmla="*/ 216 w 217"/>
                  <a:gd name="T11" fmla="*/ 179 h 181"/>
                </a:gdLst>
                <a:ahLst/>
                <a:cxnLst>
                  <a:cxn ang="0">
                    <a:pos x="T0" y="T1"/>
                  </a:cxn>
                  <a:cxn ang="0">
                    <a:pos x="T2" y="T3"/>
                  </a:cxn>
                  <a:cxn ang="0">
                    <a:pos x="T4" y="T5"/>
                  </a:cxn>
                  <a:cxn ang="0">
                    <a:pos x="T6" y="T7"/>
                  </a:cxn>
                  <a:cxn ang="0">
                    <a:pos x="T8" y="T9"/>
                  </a:cxn>
                  <a:cxn ang="0">
                    <a:pos x="T10" y="T11"/>
                  </a:cxn>
                </a:cxnLst>
                <a:rect l="0" t="0" r="r" b="b"/>
                <a:pathLst>
                  <a:path w="217" h="181">
                    <a:moveTo>
                      <a:pt x="216" y="179"/>
                    </a:moveTo>
                    <a:cubicBezTo>
                      <a:pt x="182" y="149"/>
                      <a:pt x="146" y="120"/>
                      <a:pt x="110" y="91"/>
                    </a:cubicBezTo>
                    <a:cubicBezTo>
                      <a:pt x="73" y="62"/>
                      <a:pt x="37" y="30"/>
                      <a:pt x="0" y="0"/>
                    </a:cubicBezTo>
                    <a:cubicBezTo>
                      <a:pt x="0" y="0"/>
                      <a:pt x="0" y="0"/>
                      <a:pt x="0" y="0"/>
                    </a:cubicBezTo>
                    <a:cubicBezTo>
                      <a:pt x="65" y="66"/>
                      <a:pt x="145" y="119"/>
                      <a:pt x="215" y="180"/>
                    </a:cubicBezTo>
                    <a:cubicBezTo>
                      <a:pt x="216" y="181"/>
                      <a:pt x="217" y="179"/>
                      <a:pt x="216" y="1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2" name="ïšḻïďê-Freeform 782">
                <a:extLst>
                  <a:ext uri="{FF2B5EF4-FFF2-40B4-BE49-F238E27FC236}">
                    <a16:creationId xmlns:a16="http://schemas.microsoft.com/office/drawing/2014/main" id="{5981C361-CB75-48A6-91E4-FC2BE10BE9FB}"/>
                  </a:ext>
                </a:extLst>
              </p:cNvPr>
              <p:cNvSpPr>
                <a:spLocks/>
              </p:cNvSpPr>
              <p:nvPr/>
            </p:nvSpPr>
            <p:spPr bwMode="auto">
              <a:xfrm>
                <a:off x="2435" y="1314"/>
                <a:ext cx="328" cy="107"/>
              </a:xfrm>
              <a:custGeom>
                <a:avLst/>
                <a:gdLst>
                  <a:gd name="T0" fmla="*/ 297 w 298"/>
                  <a:gd name="T1" fmla="*/ 32 h 98"/>
                  <a:gd name="T2" fmla="*/ 169 w 298"/>
                  <a:gd name="T3" fmla="*/ 0 h 98"/>
                  <a:gd name="T4" fmla="*/ 169 w 298"/>
                  <a:gd name="T5" fmla="*/ 0 h 98"/>
                  <a:gd name="T6" fmla="*/ 171 w 298"/>
                  <a:gd name="T7" fmla="*/ 1 h 98"/>
                  <a:gd name="T8" fmla="*/ 171 w 298"/>
                  <a:gd name="T9" fmla="*/ 1 h 98"/>
                  <a:gd name="T10" fmla="*/ 0 w 298"/>
                  <a:gd name="T11" fmla="*/ 97 h 98"/>
                  <a:gd name="T12" fmla="*/ 0 w 298"/>
                  <a:gd name="T13" fmla="*/ 98 h 98"/>
                  <a:gd name="T14" fmla="*/ 172 w 298"/>
                  <a:gd name="T15" fmla="*/ 2 h 98"/>
                  <a:gd name="T16" fmla="*/ 172 w 298"/>
                  <a:gd name="T17" fmla="*/ 1 h 98"/>
                  <a:gd name="T18" fmla="*/ 297 w 298"/>
                  <a:gd name="T19" fmla="*/ 33 h 98"/>
                  <a:gd name="T20" fmla="*/ 297 w 298"/>
                  <a:gd name="T21" fmla="*/ 3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98">
                    <a:moveTo>
                      <a:pt x="297" y="32"/>
                    </a:moveTo>
                    <a:cubicBezTo>
                      <a:pt x="255" y="19"/>
                      <a:pt x="212" y="12"/>
                      <a:pt x="169" y="0"/>
                    </a:cubicBezTo>
                    <a:cubicBezTo>
                      <a:pt x="169" y="0"/>
                      <a:pt x="169" y="0"/>
                      <a:pt x="169" y="0"/>
                    </a:cubicBezTo>
                    <a:cubicBezTo>
                      <a:pt x="170" y="1"/>
                      <a:pt x="171" y="1"/>
                      <a:pt x="171" y="1"/>
                    </a:cubicBezTo>
                    <a:cubicBezTo>
                      <a:pt x="171" y="1"/>
                      <a:pt x="171" y="1"/>
                      <a:pt x="171" y="1"/>
                    </a:cubicBezTo>
                    <a:cubicBezTo>
                      <a:pt x="114" y="32"/>
                      <a:pt x="56" y="64"/>
                      <a:pt x="0" y="97"/>
                    </a:cubicBezTo>
                    <a:cubicBezTo>
                      <a:pt x="0" y="97"/>
                      <a:pt x="0" y="98"/>
                      <a:pt x="0" y="98"/>
                    </a:cubicBezTo>
                    <a:cubicBezTo>
                      <a:pt x="58" y="68"/>
                      <a:pt x="117" y="37"/>
                      <a:pt x="172" y="2"/>
                    </a:cubicBezTo>
                    <a:cubicBezTo>
                      <a:pt x="172" y="2"/>
                      <a:pt x="172" y="2"/>
                      <a:pt x="172" y="1"/>
                    </a:cubicBezTo>
                    <a:cubicBezTo>
                      <a:pt x="211" y="18"/>
                      <a:pt x="256" y="22"/>
                      <a:pt x="297" y="33"/>
                    </a:cubicBezTo>
                    <a:cubicBezTo>
                      <a:pt x="298" y="34"/>
                      <a:pt x="298" y="32"/>
                      <a:pt x="297"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3" name="ïšḻïďê-Freeform 783">
                <a:extLst>
                  <a:ext uri="{FF2B5EF4-FFF2-40B4-BE49-F238E27FC236}">
                    <a16:creationId xmlns:a16="http://schemas.microsoft.com/office/drawing/2014/main" id="{61A26B66-0062-407C-85E3-A99245EBD9C3}"/>
                  </a:ext>
                </a:extLst>
              </p:cNvPr>
              <p:cNvSpPr>
                <a:spLocks/>
              </p:cNvSpPr>
              <p:nvPr/>
            </p:nvSpPr>
            <p:spPr bwMode="auto">
              <a:xfrm>
                <a:off x="2484" y="988"/>
                <a:ext cx="306" cy="202"/>
              </a:xfrm>
              <a:custGeom>
                <a:avLst/>
                <a:gdLst>
                  <a:gd name="T0" fmla="*/ 277 w 278"/>
                  <a:gd name="T1" fmla="*/ 74 h 184"/>
                  <a:gd name="T2" fmla="*/ 246 w 278"/>
                  <a:gd name="T3" fmla="*/ 59 h 184"/>
                  <a:gd name="T4" fmla="*/ 246 w 278"/>
                  <a:gd name="T5" fmla="*/ 57 h 184"/>
                  <a:gd name="T6" fmla="*/ 246 w 278"/>
                  <a:gd name="T7" fmla="*/ 56 h 184"/>
                  <a:gd name="T8" fmla="*/ 274 w 278"/>
                  <a:gd name="T9" fmla="*/ 69 h 184"/>
                  <a:gd name="T10" fmla="*/ 275 w 278"/>
                  <a:gd name="T11" fmla="*/ 68 h 184"/>
                  <a:gd name="T12" fmla="*/ 145 w 278"/>
                  <a:gd name="T13" fmla="*/ 2 h 184"/>
                  <a:gd name="T14" fmla="*/ 145 w 278"/>
                  <a:gd name="T15" fmla="*/ 2 h 184"/>
                  <a:gd name="T16" fmla="*/ 144 w 278"/>
                  <a:gd name="T17" fmla="*/ 1 h 184"/>
                  <a:gd name="T18" fmla="*/ 143 w 278"/>
                  <a:gd name="T19" fmla="*/ 1 h 184"/>
                  <a:gd name="T20" fmla="*/ 142 w 278"/>
                  <a:gd name="T21" fmla="*/ 1 h 184"/>
                  <a:gd name="T22" fmla="*/ 142 w 278"/>
                  <a:gd name="T23" fmla="*/ 2 h 184"/>
                  <a:gd name="T24" fmla="*/ 142 w 278"/>
                  <a:gd name="T25" fmla="*/ 2 h 184"/>
                  <a:gd name="T26" fmla="*/ 0 w 278"/>
                  <a:gd name="T27" fmla="*/ 95 h 184"/>
                  <a:gd name="T28" fmla="*/ 0 w 278"/>
                  <a:gd name="T29" fmla="*/ 96 h 184"/>
                  <a:gd name="T30" fmla="*/ 144 w 278"/>
                  <a:gd name="T31" fmla="*/ 3 h 184"/>
                  <a:gd name="T32" fmla="*/ 245 w 278"/>
                  <a:gd name="T33" fmla="*/ 56 h 184"/>
                  <a:gd name="T34" fmla="*/ 244 w 278"/>
                  <a:gd name="T35" fmla="*/ 56 h 184"/>
                  <a:gd name="T36" fmla="*/ 244 w 278"/>
                  <a:gd name="T37" fmla="*/ 58 h 184"/>
                  <a:gd name="T38" fmla="*/ 202 w 278"/>
                  <a:gd name="T39" fmla="*/ 39 h 184"/>
                  <a:gd name="T40" fmla="*/ 201 w 278"/>
                  <a:gd name="T41" fmla="*/ 36 h 184"/>
                  <a:gd name="T42" fmla="*/ 201 w 278"/>
                  <a:gd name="T43" fmla="*/ 36 h 184"/>
                  <a:gd name="T44" fmla="*/ 201 w 278"/>
                  <a:gd name="T45" fmla="*/ 38 h 184"/>
                  <a:gd name="T46" fmla="*/ 142 w 278"/>
                  <a:gd name="T47" fmla="*/ 10 h 184"/>
                  <a:gd name="T48" fmla="*/ 141 w 278"/>
                  <a:gd name="T49" fmla="*/ 11 h 184"/>
                  <a:gd name="T50" fmla="*/ 201 w 278"/>
                  <a:gd name="T51" fmla="*/ 41 h 184"/>
                  <a:gd name="T52" fmla="*/ 201 w 278"/>
                  <a:gd name="T53" fmla="*/ 74 h 184"/>
                  <a:gd name="T54" fmla="*/ 178 w 278"/>
                  <a:gd name="T55" fmla="*/ 63 h 184"/>
                  <a:gd name="T56" fmla="*/ 177 w 278"/>
                  <a:gd name="T57" fmla="*/ 31 h 184"/>
                  <a:gd name="T58" fmla="*/ 175 w 278"/>
                  <a:gd name="T59" fmla="*/ 31 h 184"/>
                  <a:gd name="T60" fmla="*/ 178 w 278"/>
                  <a:gd name="T61" fmla="*/ 146 h 184"/>
                  <a:gd name="T62" fmla="*/ 179 w 278"/>
                  <a:gd name="T63" fmla="*/ 146 h 184"/>
                  <a:gd name="T64" fmla="*/ 178 w 278"/>
                  <a:gd name="T65" fmla="*/ 65 h 184"/>
                  <a:gd name="T66" fmla="*/ 201 w 278"/>
                  <a:gd name="T67" fmla="*/ 76 h 184"/>
                  <a:gd name="T68" fmla="*/ 203 w 278"/>
                  <a:gd name="T69" fmla="*/ 169 h 184"/>
                  <a:gd name="T70" fmla="*/ 204 w 278"/>
                  <a:gd name="T71" fmla="*/ 169 h 184"/>
                  <a:gd name="T72" fmla="*/ 204 w 278"/>
                  <a:gd name="T73" fmla="*/ 78 h 184"/>
                  <a:gd name="T74" fmla="*/ 216 w 278"/>
                  <a:gd name="T75" fmla="*/ 83 h 184"/>
                  <a:gd name="T76" fmla="*/ 216 w 278"/>
                  <a:gd name="T77" fmla="*/ 178 h 184"/>
                  <a:gd name="T78" fmla="*/ 218 w 278"/>
                  <a:gd name="T79" fmla="*/ 179 h 184"/>
                  <a:gd name="T80" fmla="*/ 218 w 278"/>
                  <a:gd name="T81" fmla="*/ 84 h 184"/>
                  <a:gd name="T82" fmla="*/ 244 w 278"/>
                  <a:gd name="T83" fmla="*/ 96 h 184"/>
                  <a:gd name="T84" fmla="*/ 247 w 278"/>
                  <a:gd name="T85" fmla="*/ 183 h 184"/>
                  <a:gd name="T86" fmla="*/ 248 w 278"/>
                  <a:gd name="T87" fmla="*/ 183 h 184"/>
                  <a:gd name="T88" fmla="*/ 246 w 278"/>
                  <a:gd name="T89" fmla="*/ 62 h 184"/>
                  <a:gd name="T90" fmla="*/ 277 w 278"/>
                  <a:gd name="T91" fmla="*/ 76 h 184"/>
                  <a:gd name="T92" fmla="*/ 277 w 278"/>
                  <a:gd name="T93" fmla="*/ 74 h 184"/>
                  <a:gd name="T94" fmla="*/ 204 w 278"/>
                  <a:gd name="T95" fmla="*/ 76 h 184"/>
                  <a:gd name="T96" fmla="*/ 202 w 278"/>
                  <a:gd name="T97" fmla="*/ 41 h 184"/>
                  <a:gd name="T98" fmla="*/ 217 w 278"/>
                  <a:gd name="T99" fmla="*/ 48 h 184"/>
                  <a:gd name="T100" fmla="*/ 216 w 278"/>
                  <a:gd name="T101" fmla="*/ 81 h 184"/>
                  <a:gd name="T102" fmla="*/ 204 w 278"/>
                  <a:gd name="T103" fmla="*/ 76 h 184"/>
                  <a:gd name="T104" fmla="*/ 218 w 278"/>
                  <a:gd name="T105" fmla="*/ 82 h 184"/>
                  <a:gd name="T106" fmla="*/ 218 w 278"/>
                  <a:gd name="T107" fmla="*/ 49 h 184"/>
                  <a:gd name="T108" fmla="*/ 244 w 278"/>
                  <a:gd name="T109" fmla="*/ 61 h 184"/>
                  <a:gd name="T110" fmla="*/ 244 w 278"/>
                  <a:gd name="T111" fmla="*/ 95 h 184"/>
                  <a:gd name="T112" fmla="*/ 218 w 278"/>
                  <a:gd name="T113" fmla="*/ 8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8" h="184">
                    <a:moveTo>
                      <a:pt x="277" y="74"/>
                    </a:moveTo>
                    <a:cubicBezTo>
                      <a:pt x="267" y="69"/>
                      <a:pt x="256" y="64"/>
                      <a:pt x="246" y="59"/>
                    </a:cubicBezTo>
                    <a:cubicBezTo>
                      <a:pt x="246" y="58"/>
                      <a:pt x="246" y="58"/>
                      <a:pt x="246" y="57"/>
                    </a:cubicBezTo>
                    <a:cubicBezTo>
                      <a:pt x="246" y="56"/>
                      <a:pt x="246" y="56"/>
                      <a:pt x="246" y="56"/>
                    </a:cubicBezTo>
                    <a:cubicBezTo>
                      <a:pt x="255" y="61"/>
                      <a:pt x="264" y="65"/>
                      <a:pt x="274" y="69"/>
                    </a:cubicBezTo>
                    <a:cubicBezTo>
                      <a:pt x="275" y="70"/>
                      <a:pt x="276" y="68"/>
                      <a:pt x="275" y="68"/>
                    </a:cubicBezTo>
                    <a:cubicBezTo>
                      <a:pt x="230" y="48"/>
                      <a:pt x="188" y="24"/>
                      <a:pt x="145" y="2"/>
                    </a:cubicBezTo>
                    <a:cubicBezTo>
                      <a:pt x="145" y="2"/>
                      <a:pt x="145" y="2"/>
                      <a:pt x="145" y="2"/>
                    </a:cubicBezTo>
                    <a:cubicBezTo>
                      <a:pt x="145" y="1"/>
                      <a:pt x="144" y="0"/>
                      <a:pt x="144" y="1"/>
                    </a:cubicBezTo>
                    <a:cubicBezTo>
                      <a:pt x="143" y="1"/>
                      <a:pt x="143" y="1"/>
                      <a:pt x="143" y="1"/>
                    </a:cubicBezTo>
                    <a:cubicBezTo>
                      <a:pt x="143" y="1"/>
                      <a:pt x="143" y="1"/>
                      <a:pt x="142" y="1"/>
                    </a:cubicBezTo>
                    <a:cubicBezTo>
                      <a:pt x="142" y="1"/>
                      <a:pt x="142" y="1"/>
                      <a:pt x="142" y="2"/>
                    </a:cubicBezTo>
                    <a:cubicBezTo>
                      <a:pt x="142" y="2"/>
                      <a:pt x="142" y="2"/>
                      <a:pt x="142" y="2"/>
                    </a:cubicBezTo>
                    <a:cubicBezTo>
                      <a:pt x="96" y="35"/>
                      <a:pt x="47" y="63"/>
                      <a:pt x="0" y="95"/>
                    </a:cubicBezTo>
                    <a:cubicBezTo>
                      <a:pt x="0" y="96"/>
                      <a:pt x="0" y="96"/>
                      <a:pt x="0" y="96"/>
                    </a:cubicBezTo>
                    <a:cubicBezTo>
                      <a:pt x="49" y="67"/>
                      <a:pt x="98" y="36"/>
                      <a:pt x="144" y="3"/>
                    </a:cubicBezTo>
                    <a:cubicBezTo>
                      <a:pt x="177" y="22"/>
                      <a:pt x="210" y="39"/>
                      <a:pt x="245" y="56"/>
                    </a:cubicBezTo>
                    <a:cubicBezTo>
                      <a:pt x="244" y="56"/>
                      <a:pt x="244" y="56"/>
                      <a:pt x="244" y="56"/>
                    </a:cubicBezTo>
                    <a:cubicBezTo>
                      <a:pt x="244" y="57"/>
                      <a:pt x="244" y="58"/>
                      <a:pt x="244" y="58"/>
                    </a:cubicBezTo>
                    <a:cubicBezTo>
                      <a:pt x="230" y="52"/>
                      <a:pt x="216" y="45"/>
                      <a:pt x="202" y="39"/>
                    </a:cubicBezTo>
                    <a:cubicBezTo>
                      <a:pt x="202" y="38"/>
                      <a:pt x="202" y="37"/>
                      <a:pt x="201" y="36"/>
                    </a:cubicBezTo>
                    <a:cubicBezTo>
                      <a:pt x="201" y="36"/>
                      <a:pt x="201" y="36"/>
                      <a:pt x="201" y="36"/>
                    </a:cubicBezTo>
                    <a:cubicBezTo>
                      <a:pt x="201" y="37"/>
                      <a:pt x="201" y="37"/>
                      <a:pt x="201" y="38"/>
                    </a:cubicBezTo>
                    <a:cubicBezTo>
                      <a:pt x="181" y="29"/>
                      <a:pt x="161" y="20"/>
                      <a:pt x="142" y="10"/>
                    </a:cubicBezTo>
                    <a:cubicBezTo>
                      <a:pt x="141" y="9"/>
                      <a:pt x="140" y="11"/>
                      <a:pt x="141" y="11"/>
                    </a:cubicBezTo>
                    <a:cubicBezTo>
                      <a:pt x="161" y="21"/>
                      <a:pt x="181" y="31"/>
                      <a:pt x="201" y="41"/>
                    </a:cubicBezTo>
                    <a:cubicBezTo>
                      <a:pt x="201" y="52"/>
                      <a:pt x="201" y="63"/>
                      <a:pt x="201" y="74"/>
                    </a:cubicBezTo>
                    <a:cubicBezTo>
                      <a:pt x="193" y="71"/>
                      <a:pt x="185" y="67"/>
                      <a:pt x="178" y="63"/>
                    </a:cubicBezTo>
                    <a:cubicBezTo>
                      <a:pt x="177" y="52"/>
                      <a:pt x="177" y="42"/>
                      <a:pt x="177" y="31"/>
                    </a:cubicBezTo>
                    <a:cubicBezTo>
                      <a:pt x="177" y="30"/>
                      <a:pt x="175" y="29"/>
                      <a:pt x="175" y="31"/>
                    </a:cubicBezTo>
                    <a:cubicBezTo>
                      <a:pt x="175" y="69"/>
                      <a:pt x="176" y="108"/>
                      <a:pt x="178" y="146"/>
                    </a:cubicBezTo>
                    <a:cubicBezTo>
                      <a:pt x="178" y="147"/>
                      <a:pt x="179" y="147"/>
                      <a:pt x="179" y="146"/>
                    </a:cubicBezTo>
                    <a:cubicBezTo>
                      <a:pt x="180" y="119"/>
                      <a:pt x="179" y="92"/>
                      <a:pt x="178" y="65"/>
                    </a:cubicBezTo>
                    <a:cubicBezTo>
                      <a:pt x="185" y="68"/>
                      <a:pt x="193" y="72"/>
                      <a:pt x="201" y="76"/>
                    </a:cubicBezTo>
                    <a:cubicBezTo>
                      <a:pt x="201" y="107"/>
                      <a:pt x="201" y="138"/>
                      <a:pt x="203" y="169"/>
                    </a:cubicBezTo>
                    <a:cubicBezTo>
                      <a:pt x="203" y="170"/>
                      <a:pt x="204" y="170"/>
                      <a:pt x="204" y="169"/>
                    </a:cubicBezTo>
                    <a:cubicBezTo>
                      <a:pt x="206" y="139"/>
                      <a:pt x="206" y="108"/>
                      <a:pt x="204" y="78"/>
                    </a:cubicBezTo>
                    <a:cubicBezTo>
                      <a:pt x="208" y="80"/>
                      <a:pt x="212" y="81"/>
                      <a:pt x="216" y="83"/>
                    </a:cubicBezTo>
                    <a:cubicBezTo>
                      <a:pt x="216" y="115"/>
                      <a:pt x="216" y="147"/>
                      <a:pt x="216" y="178"/>
                    </a:cubicBezTo>
                    <a:cubicBezTo>
                      <a:pt x="216" y="179"/>
                      <a:pt x="218" y="180"/>
                      <a:pt x="218" y="179"/>
                    </a:cubicBezTo>
                    <a:cubicBezTo>
                      <a:pt x="219" y="147"/>
                      <a:pt x="219" y="116"/>
                      <a:pt x="218" y="84"/>
                    </a:cubicBezTo>
                    <a:cubicBezTo>
                      <a:pt x="227" y="88"/>
                      <a:pt x="235" y="92"/>
                      <a:pt x="244" y="96"/>
                    </a:cubicBezTo>
                    <a:cubicBezTo>
                      <a:pt x="244" y="125"/>
                      <a:pt x="244" y="154"/>
                      <a:pt x="247" y="183"/>
                    </a:cubicBezTo>
                    <a:cubicBezTo>
                      <a:pt x="247" y="184"/>
                      <a:pt x="248" y="184"/>
                      <a:pt x="248" y="183"/>
                    </a:cubicBezTo>
                    <a:cubicBezTo>
                      <a:pt x="248" y="143"/>
                      <a:pt x="246" y="102"/>
                      <a:pt x="246" y="62"/>
                    </a:cubicBezTo>
                    <a:cubicBezTo>
                      <a:pt x="256" y="67"/>
                      <a:pt x="267" y="71"/>
                      <a:pt x="277" y="76"/>
                    </a:cubicBezTo>
                    <a:cubicBezTo>
                      <a:pt x="278" y="76"/>
                      <a:pt x="278" y="75"/>
                      <a:pt x="277" y="74"/>
                    </a:cubicBezTo>
                    <a:close/>
                    <a:moveTo>
                      <a:pt x="204" y="76"/>
                    </a:moveTo>
                    <a:cubicBezTo>
                      <a:pt x="204" y="64"/>
                      <a:pt x="203" y="53"/>
                      <a:pt x="202" y="41"/>
                    </a:cubicBezTo>
                    <a:cubicBezTo>
                      <a:pt x="207" y="44"/>
                      <a:pt x="212" y="46"/>
                      <a:pt x="217" y="48"/>
                    </a:cubicBezTo>
                    <a:cubicBezTo>
                      <a:pt x="217" y="59"/>
                      <a:pt x="217" y="70"/>
                      <a:pt x="216" y="81"/>
                    </a:cubicBezTo>
                    <a:cubicBezTo>
                      <a:pt x="212" y="80"/>
                      <a:pt x="208" y="78"/>
                      <a:pt x="204" y="76"/>
                    </a:cubicBezTo>
                    <a:close/>
                    <a:moveTo>
                      <a:pt x="218" y="82"/>
                    </a:moveTo>
                    <a:cubicBezTo>
                      <a:pt x="218" y="71"/>
                      <a:pt x="218" y="60"/>
                      <a:pt x="218" y="49"/>
                    </a:cubicBezTo>
                    <a:cubicBezTo>
                      <a:pt x="227" y="53"/>
                      <a:pt x="235" y="57"/>
                      <a:pt x="244" y="61"/>
                    </a:cubicBezTo>
                    <a:cubicBezTo>
                      <a:pt x="244" y="72"/>
                      <a:pt x="244" y="84"/>
                      <a:pt x="244" y="95"/>
                    </a:cubicBezTo>
                    <a:cubicBezTo>
                      <a:pt x="235" y="91"/>
                      <a:pt x="227" y="86"/>
                      <a:pt x="218"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4" name="ïšḻïďê-Freeform 784">
                <a:extLst>
                  <a:ext uri="{FF2B5EF4-FFF2-40B4-BE49-F238E27FC236}">
                    <a16:creationId xmlns:a16="http://schemas.microsoft.com/office/drawing/2014/main" id="{DC3B027A-BB1D-4387-B0D2-8BC38396CB1B}"/>
                  </a:ext>
                </a:extLst>
              </p:cNvPr>
              <p:cNvSpPr>
                <a:spLocks/>
              </p:cNvSpPr>
              <p:nvPr/>
            </p:nvSpPr>
            <p:spPr bwMode="auto">
              <a:xfrm>
                <a:off x="2551" y="209"/>
                <a:ext cx="1010" cy="1812"/>
              </a:xfrm>
              <a:custGeom>
                <a:avLst/>
                <a:gdLst>
                  <a:gd name="T0" fmla="*/ 900 w 917"/>
                  <a:gd name="T1" fmla="*/ 174 h 1647"/>
                  <a:gd name="T2" fmla="*/ 680 w 917"/>
                  <a:gd name="T3" fmla="*/ 83 h 1647"/>
                  <a:gd name="T4" fmla="*/ 489 w 917"/>
                  <a:gd name="T5" fmla="*/ 150 h 1647"/>
                  <a:gd name="T6" fmla="*/ 411 w 917"/>
                  <a:gd name="T7" fmla="*/ 885 h 1647"/>
                  <a:gd name="T8" fmla="*/ 394 w 917"/>
                  <a:gd name="T9" fmla="*/ 1206 h 1647"/>
                  <a:gd name="T10" fmla="*/ 259 w 917"/>
                  <a:gd name="T11" fmla="*/ 1119 h 1647"/>
                  <a:gd name="T12" fmla="*/ 31 w 917"/>
                  <a:gd name="T13" fmla="*/ 1237 h 1647"/>
                  <a:gd name="T14" fmla="*/ 0 w 917"/>
                  <a:gd name="T15" fmla="*/ 1403 h 1647"/>
                  <a:gd name="T16" fmla="*/ 316 w 917"/>
                  <a:gd name="T17" fmla="*/ 1287 h 1647"/>
                  <a:gd name="T18" fmla="*/ 415 w 917"/>
                  <a:gd name="T19" fmla="*/ 1645 h 1647"/>
                  <a:gd name="T20" fmla="*/ 498 w 917"/>
                  <a:gd name="T21" fmla="*/ 1501 h 1647"/>
                  <a:gd name="T22" fmla="*/ 577 w 917"/>
                  <a:gd name="T23" fmla="*/ 1053 h 1647"/>
                  <a:gd name="T24" fmla="*/ 757 w 917"/>
                  <a:gd name="T25" fmla="*/ 939 h 1647"/>
                  <a:gd name="T26" fmla="*/ 823 w 917"/>
                  <a:gd name="T27" fmla="*/ 967 h 1647"/>
                  <a:gd name="T28" fmla="*/ 915 w 917"/>
                  <a:gd name="T29" fmla="*/ 868 h 1647"/>
                  <a:gd name="T30" fmla="*/ 32 w 917"/>
                  <a:gd name="T31" fmla="*/ 1333 h 1647"/>
                  <a:gd name="T32" fmla="*/ 60 w 917"/>
                  <a:gd name="T33" fmla="*/ 1321 h 1647"/>
                  <a:gd name="T34" fmla="*/ 111 w 917"/>
                  <a:gd name="T35" fmla="*/ 1233 h 1647"/>
                  <a:gd name="T36" fmla="*/ 132 w 917"/>
                  <a:gd name="T37" fmla="*/ 1192 h 1647"/>
                  <a:gd name="T38" fmla="*/ 136 w 917"/>
                  <a:gd name="T39" fmla="*/ 1287 h 1647"/>
                  <a:gd name="T40" fmla="*/ 182 w 917"/>
                  <a:gd name="T41" fmla="*/ 1292 h 1647"/>
                  <a:gd name="T42" fmla="*/ 258 w 917"/>
                  <a:gd name="T43" fmla="*/ 1210 h 1647"/>
                  <a:gd name="T44" fmla="*/ 258 w 917"/>
                  <a:gd name="T45" fmla="*/ 1228 h 1647"/>
                  <a:gd name="T46" fmla="*/ 235 w 917"/>
                  <a:gd name="T47" fmla="*/ 1172 h 1647"/>
                  <a:gd name="T48" fmla="*/ 233 w 917"/>
                  <a:gd name="T49" fmla="*/ 1238 h 1647"/>
                  <a:gd name="T50" fmla="*/ 275 w 917"/>
                  <a:gd name="T51" fmla="*/ 1278 h 1647"/>
                  <a:gd name="T52" fmla="*/ 317 w 917"/>
                  <a:gd name="T53" fmla="*/ 1249 h 1647"/>
                  <a:gd name="T54" fmla="*/ 278 w 917"/>
                  <a:gd name="T55" fmla="*/ 1111 h 1647"/>
                  <a:gd name="T56" fmla="*/ 793 w 917"/>
                  <a:gd name="T57" fmla="*/ 791 h 1647"/>
                  <a:gd name="T58" fmla="*/ 834 w 917"/>
                  <a:gd name="T59" fmla="*/ 705 h 1647"/>
                  <a:gd name="T60" fmla="*/ 839 w 917"/>
                  <a:gd name="T61" fmla="*/ 214 h 1647"/>
                  <a:gd name="T62" fmla="*/ 820 w 917"/>
                  <a:gd name="T63" fmla="*/ 798 h 1647"/>
                  <a:gd name="T64" fmla="*/ 838 w 917"/>
                  <a:gd name="T65" fmla="*/ 201 h 1647"/>
                  <a:gd name="T66" fmla="*/ 789 w 917"/>
                  <a:gd name="T67" fmla="*/ 616 h 1647"/>
                  <a:gd name="T68" fmla="*/ 787 w 917"/>
                  <a:gd name="T69" fmla="*/ 269 h 1647"/>
                  <a:gd name="T70" fmla="*/ 784 w 917"/>
                  <a:gd name="T71" fmla="*/ 307 h 1647"/>
                  <a:gd name="T72" fmla="*/ 759 w 917"/>
                  <a:gd name="T73" fmla="*/ 148 h 1647"/>
                  <a:gd name="T74" fmla="*/ 760 w 917"/>
                  <a:gd name="T75" fmla="*/ 253 h 1647"/>
                  <a:gd name="T76" fmla="*/ 730 w 917"/>
                  <a:gd name="T77" fmla="*/ 122 h 1647"/>
                  <a:gd name="T78" fmla="*/ 728 w 917"/>
                  <a:gd name="T79" fmla="*/ 140 h 1647"/>
                  <a:gd name="T80" fmla="*/ 576 w 917"/>
                  <a:gd name="T81" fmla="*/ 788 h 1647"/>
                  <a:gd name="T82" fmla="*/ 525 w 917"/>
                  <a:gd name="T83" fmla="*/ 474 h 1647"/>
                  <a:gd name="T84" fmla="*/ 535 w 917"/>
                  <a:gd name="T85" fmla="*/ 854 h 1647"/>
                  <a:gd name="T86" fmla="*/ 571 w 917"/>
                  <a:gd name="T87" fmla="*/ 170 h 1647"/>
                  <a:gd name="T88" fmla="*/ 494 w 917"/>
                  <a:gd name="T89" fmla="*/ 849 h 1647"/>
                  <a:gd name="T90" fmla="*/ 616 w 917"/>
                  <a:gd name="T91" fmla="*/ 98 h 1647"/>
                  <a:gd name="T92" fmla="*/ 526 w 917"/>
                  <a:gd name="T93" fmla="*/ 201 h 1647"/>
                  <a:gd name="T94" fmla="*/ 489 w 917"/>
                  <a:gd name="T95" fmla="*/ 239 h 1647"/>
                  <a:gd name="T96" fmla="*/ 410 w 917"/>
                  <a:gd name="T97" fmla="*/ 310 h 1647"/>
                  <a:gd name="T98" fmla="*/ 413 w 917"/>
                  <a:gd name="T99" fmla="*/ 933 h 1647"/>
                  <a:gd name="T100" fmla="*/ 451 w 917"/>
                  <a:gd name="T101" fmla="*/ 906 h 1647"/>
                  <a:gd name="T102" fmla="*/ 495 w 917"/>
                  <a:gd name="T103" fmla="*/ 1463 h 1647"/>
                  <a:gd name="T104" fmla="*/ 575 w 917"/>
                  <a:gd name="T105" fmla="*/ 1054 h 1647"/>
                  <a:gd name="T106" fmla="*/ 629 w 917"/>
                  <a:gd name="T107" fmla="*/ 401 h 1647"/>
                  <a:gd name="T108" fmla="*/ 682 w 917"/>
                  <a:gd name="T109" fmla="*/ 731 h 1647"/>
                  <a:gd name="T110" fmla="*/ 683 w 917"/>
                  <a:gd name="T111" fmla="*/ 790 h 1647"/>
                  <a:gd name="T112" fmla="*/ 735 w 917"/>
                  <a:gd name="T113" fmla="*/ 749 h 1647"/>
                  <a:gd name="T114" fmla="*/ 737 w 917"/>
                  <a:gd name="T115" fmla="*/ 750 h 1647"/>
                  <a:gd name="T116" fmla="*/ 765 w 917"/>
                  <a:gd name="T117" fmla="*/ 667 h 1647"/>
                  <a:gd name="T118" fmla="*/ 794 w 917"/>
                  <a:gd name="T119" fmla="*/ 926 h 1647"/>
                  <a:gd name="T120" fmla="*/ 821 w 917"/>
                  <a:gd name="T121" fmla="*/ 966 h 1647"/>
                  <a:gd name="T122" fmla="*/ 870 w 917"/>
                  <a:gd name="T123" fmla="*/ 872 h 1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7" h="1647">
                    <a:moveTo>
                      <a:pt x="916" y="866"/>
                    </a:moveTo>
                    <a:cubicBezTo>
                      <a:pt x="902" y="857"/>
                      <a:pt x="887" y="848"/>
                      <a:pt x="873" y="839"/>
                    </a:cubicBezTo>
                    <a:cubicBezTo>
                      <a:pt x="873" y="837"/>
                      <a:pt x="873" y="834"/>
                      <a:pt x="873" y="831"/>
                    </a:cubicBezTo>
                    <a:cubicBezTo>
                      <a:pt x="880" y="836"/>
                      <a:pt x="888" y="841"/>
                      <a:pt x="896" y="847"/>
                    </a:cubicBezTo>
                    <a:cubicBezTo>
                      <a:pt x="897" y="847"/>
                      <a:pt x="897" y="846"/>
                      <a:pt x="897" y="846"/>
                    </a:cubicBezTo>
                    <a:cubicBezTo>
                      <a:pt x="889" y="840"/>
                      <a:pt x="881" y="834"/>
                      <a:pt x="873" y="828"/>
                    </a:cubicBezTo>
                    <a:cubicBezTo>
                      <a:pt x="873" y="748"/>
                      <a:pt x="872" y="667"/>
                      <a:pt x="871" y="586"/>
                    </a:cubicBezTo>
                    <a:cubicBezTo>
                      <a:pt x="870" y="470"/>
                      <a:pt x="866" y="353"/>
                      <a:pt x="865" y="236"/>
                    </a:cubicBezTo>
                    <a:cubicBezTo>
                      <a:pt x="876" y="244"/>
                      <a:pt x="886" y="252"/>
                      <a:pt x="896" y="260"/>
                    </a:cubicBezTo>
                    <a:cubicBezTo>
                      <a:pt x="897" y="260"/>
                      <a:pt x="898" y="259"/>
                      <a:pt x="897" y="258"/>
                    </a:cubicBezTo>
                    <a:cubicBezTo>
                      <a:pt x="886" y="250"/>
                      <a:pt x="876" y="242"/>
                      <a:pt x="865" y="234"/>
                    </a:cubicBezTo>
                    <a:cubicBezTo>
                      <a:pt x="865" y="230"/>
                      <a:pt x="865" y="227"/>
                      <a:pt x="865" y="224"/>
                    </a:cubicBezTo>
                    <a:cubicBezTo>
                      <a:pt x="873" y="230"/>
                      <a:pt x="882" y="236"/>
                      <a:pt x="890" y="242"/>
                    </a:cubicBezTo>
                    <a:cubicBezTo>
                      <a:pt x="891" y="243"/>
                      <a:pt x="893" y="241"/>
                      <a:pt x="891" y="240"/>
                    </a:cubicBezTo>
                    <a:cubicBezTo>
                      <a:pt x="883" y="233"/>
                      <a:pt x="874" y="227"/>
                      <a:pt x="865" y="220"/>
                    </a:cubicBezTo>
                    <a:cubicBezTo>
                      <a:pt x="865" y="207"/>
                      <a:pt x="865" y="194"/>
                      <a:pt x="865" y="181"/>
                    </a:cubicBezTo>
                    <a:cubicBezTo>
                      <a:pt x="874" y="187"/>
                      <a:pt x="883" y="193"/>
                      <a:pt x="892" y="199"/>
                    </a:cubicBezTo>
                    <a:cubicBezTo>
                      <a:pt x="893" y="200"/>
                      <a:pt x="894" y="198"/>
                      <a:pt x="893" y="197"/>
                    </a:cubicBezTo>
                    <a:cubicBezTo>
                      <a:pt x="884" y="190"/>
                      <a:pt x="875" y="184"/>
                      <a:pt x="865" y="177"/>
                    </a:cubicBezTo>
                    <a:cubicBezTo>
                      <a:pt x="865" y="167"/>
                      <a:pt x="865" y="157"/>
                      <a:pt x="866" y="148"/>
                    </a:cubicBezTo>
                    <a:cubicBezTo>
                      <a:pt x="877" y="156"/>
                      <a:pt x="888" y="165"/>
                      <a:pt x="900" y="174"/>
                    </a:cubicBezTo>
                    <a:cubicBezTo>
                      <a:pt x="901" y="175"/>
                      <a:pt x="902" y="173"/>
                      <a:pt x="901" y="172"/>
                    </a:cubicBezTo>
                    <a:cubicBezTo>
                      <a:pt x="867" y="140"/>
                      <a:pt x="827" y="114"/>
                      <a:pt x="790" y="86"/>
                    </a:cubicBezTo>
                    <a:cubicBezTo>
                      <a:pt x="788" y="84"/>
                      <a:pt x="786" y="83"/>
                      <a:pt x="785" y="81"/>
                    </a:cubicBezTo>
                    <a:cubicBezTo>
                      <a:pt x="785" y="81"/>
                      <a:pt x="785" y="80"/>
                      <a:pt x="785" y="79"/>
                    </a:cubicBezTo>
                    <a:cubicBezTo>
                      <a:pt x="784" y="79"/>
                      <a:pt x="784" y="79"/>
                      <a:pt x="784" y="79"/>
                    </a:cubicBezTo>
                    <a:cubicBezTo>
                      <a:pt x="784" y="80"/>
                      <a:pt x="784" y="80"/>
                      <a:pt x="784" y="81"/>
                    </a:cubicBezTo>
                    <a:cubicBezTo>
                      <a:pt x="749" y="54"/>
                      <a:pt x="715" y="25"/>
                      <a:pt x="678" y="0"/>
                    </a:cubicBezTo>
                    <a:cubicBezTo>
                      <a:pt x="677" y="0"/>
                      <a:pt x="677" y="1"/>
                      <a:pt x="678" y="1"/>
                    </a:cubicBezTo>
                    <a:cubicBezTo>
                      <a:pt x="693" y="17"/>
                      <a:pt x="710" y="32"/>
                      <a:pt x="728" y="45"/>
                    </a:cubicBezTo>
                    <a:cubicBezTo>
                      <a:pt x="728" y="56"/>
                      <a:pt x="728" y="67"/>
                      <a:pt x="728" y="78"/>
                    </a:cubicBezTo>
                    <a:cubicBezTo>
                      <a:pt x="720" y="72"/>
                      <a:pt x="712" y="66"/>
                      <a:pt x="704" y="60"/>
                    </a:cubicBezTo>
                    <a:cubicBezTo>
                      <a:pt x="703" y="50"/>
                      <a:pt x="703" y="39"/>
                      <a:pt x="702" y="29"/>
                    </a:cubicBezTo>
                    <a:cubicBezTo>
                      <a:pt x="702" y="28"/>
                      <a:pt x="700" y="27"/>
                      <a:pt x="700" y="28"/>
                    </a:cubicBezTo>
                    <a:cubicBezTo>
                      <a:pt x="701" y="38"/>
                      <a:pt x="701" y="49"/>
                      <a:pt x="701" y="59"/>
                    </a:cubicBezTo>
                    <a:cubicBezTo>
                      <a:pt x="691" y="51"/>
                      <a:pt x="680" y="44"/>
                      <a:pt x="669" y="38"/>
                    </a:cubicBezTo>
                    <a:cubicBezTo>
                      <a:pt x="667" y="37"/>
                      <a:pt x="666" y="40"/>
                      <a:pt x="667" y="41"/>
                    </a:cubicBezTo>
                    <a:cubicBezTo>
                      <a:pt x="678" y="51"/>
                      <a:pt x="690" y="60"/>
                      <a:pt x="702" y="68"/>
                    </a:cubicBezTo>
                    <a:cubicBezTo>
                      <a:pt x="702" y="79"/>
                      <a:pt x="703" y="91"/>
                      <a:pt x="703" y="102"/>
                    </a:cubicBezTo>
                    <a:cubicBezTo>
                      <a:pt x="697" y="97"/>
                      <a:pt x="690" y="92"/>
                      <a:pt x="683" y="89"/>
                    </a:cubicBezTo>
                    <a:cubicBezTo>
                      <a:pt x="683" y="89"/>
                      <a:pt x="683" y="89"/>
                      <a:pt x="684" y="89"/>
                    </a:cubicBezTo>
                    <a:cubicBezTo>
                      <a:pt x="686" y="86"/>
                      <a:pt x="683" y="82"/>
                      <a:pt x="680" y="83"/>
                    </a:cubicBezTo>
                    <a:cubicBezTo>
                      <a:pt x="679" y="84"/>
                      <a:pt x="677" y="85"/>
                      <a:pt x="676" y="86"/>
                    </a:cubicBezTo>
                    <a:cubicBezTo>
                      <a:pt x="674" y="86"/>
                      <a:pt x="673" y="85"/>
                      <a:pt x="672" y="85"/>
                    </a:cubicBezTo>
                    <a:cubicBezTo>
                      <a:pt x="671" y="85"/>
                      <a:pt x="671" y="86"/>
                      <a:pt x="671" y="87"/>
                    </a:cubicBezTo>
                    <a:cubicBezTo>
                      <a:pt x="672" y="87"/>
                      <a:pt x="672" y="87"/>
                      <a:pt x="672" y="88"/>
                    </a:cubicBezTo>
                    <a:cubicBezTo>
                      <a:pt x="654" y="99"/>
                      <a:pt x="636" y="113"/>
                      <a:pt x="619" y="126"/>
                    </a:cubicBezTo>
                    <a:cubicBezTo>
                      <a:pt x="619" y="116"/>
                      <a:pt x="619" y="106"/>
                      <a:pt x="619" y="96"/>
                    </a:cubicBezTo>
                    <a:cubicBezTo>
                      <a:pt x="637" y="81"/>
                      <a:pt x="654" y="67"/>
                      <a:pt x="672" y="51"/>
                    </a:cubicBezTo>
                    <a:cubicBezTo>
                      <a:pt x="673" y="49"/>
                      <a:pt x="671" y="46"/>
                      <a:pt x="669" y="47"/>
                    </a:cubicBezTo>
                    <a:cubicBezTo>
                      <a:pt x="651" y="59"/>
                      <a:pt x="635" y="73"/>
                      <a:pt x="618" y="87"/>
                    </a:cubicBezTo>
                    <a:cubicBezTo>
                      <a:pt x="618" y="78"/>
                      <a:pt x="618" y="68"/>
                      <a:pt x="617" y="59"/>
                    </a:cubicBezTo>
                    <a:cubicBezTo>
                      <a:pt x="638" y="43"/>
                      <a:pt x="659" y="26"/>
                      <a:pt x="680" y="9"/>
                    </a:cubicBezTo>
                    <a:cubicBezTo>
                      <a:pt x="683" y="7"/>
                      <a:pt x="679" y="2"/>
                      <a:pt x="676" y="4"/>
                    </a:cubicBezTo>
                    <a:cubicBezTo>
                      <a:pt x="655" y="19"/>
                      <a:pt x="635" y="34"/>
                      <a:pt x="616" y="51"/>
                    </a:cubicBezTo>
                    <a:cubicBezTo>
                      <a:pt x="616" y="51"/>
                      <a:pt x="616" y="51"/>
                      <a:pt x="615" y="51"/>
                    </a:cubicBezTo>
                    <a:cubicBezTo>
                      <a:pt x="586" y="76"/>
                      <a:pt x="557" y="102"/>
                      <a:pt x="527" y="126"/>
                    </a:cubicBezTo>
                    <a:cubicBezTo>
                      <a:pt x="527" y="126"/>
                      <a:pt x="527" y="126"/>
                      <a:pt x="527" y="125"/>
                    </a:cubicBezTo>
                    <a:cubicBezTo>
                      <a:pt x="527" y="125"/>
                      <a:pt x="526" y="124"/>
                      <a:pt x="526" y="125"/>
                    </a:cubicBezTo>
                    <a:cubicBezTo>
                      <a:pt x="526" y="126"/>
                      <a:pt x="526" y="126"/>
                      <a:pt x="526" y="127"/>
                    </a:cubicBezTo>
                    <a:cubicBezTo>
                      <a:pt x="514" y="137"/>
                      <a:pt x="502" y="146"/>
                      <a:pt x="490" y="156"/>
                    </a:cubicBezTo>
                    <a:cubicBezTo>
                      <a:pt x="490" y="154"/>
                      <a:pt x="490" y="152"/>
                      <a:pt x="490" y="151"/>
                    </a:cubicBezTo>
                    <a:cubicBezTo>
                      <a:pt x="490" y="150"/>
                      <a:pt x="489" y="150"/>
                      <a:pt x="489" y="150"/>
                    </a:cubicBezTo>
                    <a:cubicBezTo>
                      <a:pt x="489" y="153"/>
                      <a:pt x="489" y="155"/>
                      <a:pt x="489" y="157"/>
                    </a:cubicBezTo>
                    <a:cubicBezTo>
                      <a:pt x="463" y="179"/>
                      <a:pt x="436" y="201"/>
                      <a:pt x="410" y="223"/>
                    </a:cubicBezTo>
                    <a:cubicBezTo>
                      <a:pt x="410" y="223"/>
                      <a:pt x="410" y="222"/>
                      <a:pt x="410" y="222"/>
                    </a:cubicBezTo>
                    <a:cubicBezTo>
                      <a:pt x="410" y="221"/>
                      <a:pt x="409" y="221"/>
                      <a:pt x="409" y="222"/>
                    </a:cubicBezTo>
                    <a:cubicBezTo>
                      <a:pt x="409" y="222"/>
                      <a:pt x="409" y="223"/>
                      <a:pt x="409" y="224"/>
                    </a:cubicBezTo>
                    <a:cubicBezTo>
                      <a:pt x="396" y="234"/>
                      <a:pt x="384" y="245"/>
                      <a:pt x="372" y="255"/>
                    </a:cubicBezTo>
                    <a:cubicBezTo>
                      <a:pt x="371" y="256"/>
                      <a:pt x="372" y="258"/>
                      <a:pt x="373" y="257"/>
                    </a:cubicBezTo>
                    <a:cubicBezTo>
                      <a:pt x="385" y="247"/>
                      <a:pt x="397" y="237"/>
                      <a:pt x="409" y="228"/>
                    </a:cubicBezTo>
                    <a:cubicBezTo>
                      <a:pt x="408" y="239"/>
                      <a:pt x="408" y="250"/>
                      <a:pt x="408" y="261"/>
                    </a:cubicBezTo>
                    <a:cubicBezTo>
                      <a:pt x="397" y="270"/>
                      <a:pt x="386" y="280"/>
                      <a:pt x="376" y="291"/>
                    </a:cubicBezTo>
                    <a:cubicBezTo>
                      <a:pt x="376" y="291"/>
                      <a:pt x="376" y="291"/>
                      <a:pt x="376" y="291"/>
                    </a:cubicBezTo>
                    <a:cubicBezTo>
                      <a:pt x="387" y="284"/>
                      <a:pt x="398" y="275"/>
                      <a:pt x="408" y="267"/>
                    </a:cubicBezTo>
                    <a:cubicBezTo>
                      <a:pt x="408" y="278"/>
                      <a:pt x="408" y="290"/>
                      <a:pt x="407" y="301"/>
                    </a:cubicBezTo>
                    <a:cubicBezTo>
                      <a:pt x="397" y="310"/>
                      <a:pt x="387" y="318"/>
                      <a:pt x="377" y="326"/>
                    </a:cubicBezTo>
                    <a:cubicBezTo>
                      <a:pt x="376" y="327"/>
                      <a:pt x="378" y="330"/>
                      <a:pt x="379" y="329"/>
                    </a:cubicBezTo>
                    <a:cubicBezTo>
                      <a:pt x="389" y="322"/>
                      <a:pt x="398" y="314"/>
                      <a:pt x="407" y="307"/>
                    </a:cubicBezTo>
                    <a:cubicBezTo>
                      <a:pt x="407" y="308"/>
                      <a:pt x="407" y="309"/>
                      <a:pt x="407" y="311"/>
                    </a:cubicBezTo>
                    <a:cubicBezTo>
                      <a:pt x="395" y="322"/>
                      <a:pt x="384" y="333"/>
                      <a:pt x="372" y="344"/>
                    </a:cubicBezTo>
                    <a:cubicBezTo>
                      <a:pt x="372" y="344"/>
                      <a:pt x="372" y="345"/>
                      <a:pt x="373" y="345"/>
                    </a:cubicBezTo>
                    <a:cubicBezTo>
                      <a:pt x="384" y="334"/>
                      <a:pt x="396" y="323"/>
                      <a:pt x="407" y="312"/>
                    </a:cubicBezTo>
                    <a:cubicBezTo>
                      <a:pt x="406" y="503"/>
                      <a:pt x="410" y="694"/>
                      <a:pt x="411" y="885"/>
                    </a:cubicBezTo>
                    <a:cubicBezTo>
                      <a:pt x="400" y="891"/>
                      <a:pt x="388" y="898"/>
                      <a:pt x="377" y="904"/>
                    </a:cubicBezTo>
                    <a:cubicBezTo>
                      <a:pt x="376" y="905"/>
                      <a:pt x="377" y="906"/>
                      <a:pt x="378" y="905"/>
                    </a:cubicBezTo>
                    <a:cubicBezTo>
                      <a:pt x="389" y="899"/>
                      <a:pt x="400" y="893"/>
                      <a:pt x="411" y="886"/>
                    </a:cubicBezTo>
                    <a:cubicBezTo>
                      <a:pt x="411" y="890"/>
                      <a:pt x="411" y="893"/>
                      <a:pt x="411" y="897"/>
                    </a:cubicBezTo>
                    <a:cubicBezTo>
                      <a:pt x="400" y="903"/>
                      <a:pt x="390" y="908"/>
                      <a:pt x="379" y="914"/>
                    </a:cubicBezTo>
                    <a:cubicBezTo>
                      <a:pt x="378" y="915"/>
                      <a:pt x="380" y="917"/>
                      <a:pt x="381" y="917"/>
                    </a:cubicBezTo>
                    <a:cubicBezTo>
                      <a:pt x="391" y="911"/>
                      <a:pt x="401" y="906"/>
                      <a:pt x="411" y="901"/>
                    </a:cubicBezTo>
                    <a:cubicBezTo>
                      <a:pt x="411" y="908"/>
                      <a:pt x="411" y="916"/>
                      <a:pt x="411" y="923"/>
                    </a:cubicBezTo>
                    <a:cubicBezTo>
                      <a:pt x="400" y="929"/>
                      <a:pt x="389" y="935"/>
                      <a:pt x="377" y="941"/>
                    </a:cubicBezTo>
                    <a:cubicBezTo>
                      <a:pt x="376" y="942"/>
                      <a:pt x="378" y="944"/>
                      <a:pt x="379" y="944"/>
                    </a:cubicBezTo>
                    <a:cubicBezTo>
                      <a:pt x="390" y="938"/>
                      <a:pt x="400" y="933"/>
                      <a:pt x="411" y="927"/>
                    </a:cubicBezTo>
                    <a:cubicBezTo>
                      <a:pt x="411" y="929"/>
                      <a:pt x="411" y="930"/>
                      <a:pt x="411" y="931"/>
                    </a:cubicBezTo>
                    <a:cubicBezTo>
                      <a:pt x="411" y="932"/>
                      <a:pt x="411" y="933"/>
                      <a:pt x="411" y="934"/>
                    </a:cubicBezTo>
                    <a:cubicBezTo>
                      <a:pt x="400" y="940"/>
                      <a:pt x="388" y="945"/>
                      <a:pt x="377" y="951"/>
                    </a:cubicBezTo>
                    <a:cubicBezTo>
                      <a:pt x="377" y="951"/>
                      <a:pt x="377" y="952"/>
                      <a:pt x="378" y="952"/>
                    </a:cubicBezTo>
                    <a:cubicBezTo>
                      <a:pt x="389" y="946"/>
                      <a:pt x="400" y="941"/>
                      <a:pt x="411" y="935"/>
                    </a:cubicBezTo>
                    <a:cubicBezTo>
                      <a:pt x="411" y="1037"/>
                      <a:pt x="409" y="1140"/>
                      <a:pt x="408" y="1242"/>
                    </a:cubicBezTo>
                    <a:cubicBezTo>
                      <a:pt x="408" y="1242"/>
                      <a:pt x="408" y="1241"/>
                      <a:pt x="407" y="1241"/>
                    </a:cubicBezTo>
                    <a:cubicBezTo>
                      <a:pt x="396" y="1239"/>
                      <a:pt x="385" y="1236"/>
                      <a:pt x="374" y="1234"/>
                    </a:cubicBezTo>
                    <a:cubicBezTo>
                      <a:pt x="374" y="1223"/>
                      <a:pt x="373" y="1212"/>
                      <a:pt x="373" y="1201"/>
                    </a:cubicBezTo>
                    <a:cubicBezTo>
                      <a:pt x="380" y="1203"/>
                      <a:pt x="387" y="1204"/>
                      <a:pt x="394" y="1206"/>
                    </a:cubicBezTo>
                    <a:cubicBezTo>
                      <a:pt x="395" y="1206"/>
                      <a:pt x="395" y="1205"/>
                      <a:pt x="394" y="1205"/>
                    </a:cubicBezTo>
                    <a:cubicBezTo>
                      <a:pt x="387" y="1202"/>
                      <a:pt x="380" y="1201"/>
                      <a:pt x="373" y="1199"/>
                    </a:cubicBezTo>
                    <a:cubicBezTo>
                      <a:pt x="373" y="1188"/>
                      <a:pt x="373" y="1178"/>
                      <a:pt x="372" y="1167"/>
                    </a:cubicBezTo>
                    <a:cubicBezTo>
                      <a:pt x="381" y="1170"/>
                      <a:pt x="390" y="1172"/>
                      <a:pt x="399" y="1174"/>
                    </a:cubicBezTo>
                    <a:cubicBezTo>
                      <a:pt x="400" y="1174"/>
                      <a:pt x="400" y="1173"/>
                      <a:pt x="399" y="1173"/>
                    </a:cubicBezTo>
                    <a:cubicBezTo>
                      <a:pt x="390" y="1170"/>
                      <a:pt x="381" y="1168"/>
                      <a:pt x="372" y="1165"/>
                    </a:cubicBezTo>
                    <a:cubicBezTo>
                      <a:pt x="372" y="1157"/>
                      <a:pt x="372" y="1149"/>
                      <a:pt x="372" y="1140"/>
                    </a:cubicBezTo>
                    <a:cubicBezTo>
                      <a:pt x="371" y="1139"/>
                      <a:pt x="370" y="1139"/>
                      <a:pt x="370" y="1140"/>
                    </a:cubicBezTo>
                    <a:cubicBezTo>
                      <a:pt x="370" y="1148"/>
                      <a:pt x="370" y="1156"/>
                      <a:pt x="371" y="1165"/>
                    </a:cubicBezTo>
                    <a:cubicBezTo>
                      <a:pt x="363" y="1163"/>
                      <a:pt x="356" y="1161"/>
                      <a:pt x="349" y="1159"/>
                    </a:cubicBezTo>
                    <a:cubicBezTo>
                      <a:pt x="349" y="1149"/>
                      <a:pt x="350" y="1139"/>
                      <a:pt x="350" y="1129"/>
                    </a:cubicBezTo>
                    <a:cubicBezTo>
                      <a:pt x="364" y="1134"/>
                      <a:pt x="379" y="1138"/>
                      <a:pt x="393" y="1143"/>
                    </a:cubicBezTo>
                    <a:cubicBezTo>
                      <a:pt x="395" y="1143"/>
                      <a:pt x="395" y="1141"/>
                      <a:pt x="393" y="1140"/>
                    </a:cubicBezTo>
                    <a:cubicBezTo>
                      <a:pt x="357" y="1127"/>
                      <a:pt x="319" y="1117"/>
                      <a:pt x="281" y="1110"/>
                    </a:cubicBezTo>
                    <a:cubicBezTo>
                      <a:pt x="282" y="1109"/>
                      <a:pt x="283" y="1109"/>
                      <a:pt x="284" y="1108"/>
                    </a:cubicBezTo>
                    <a:cubicBezTo>
                      <a:pt x="285" y="1108"/>
                      <a:pt x="283" y="1105"/>
                      <a:pt x="282" y="1106"/>
                    </a:cubicBezTo>
                    <a:cubicBezTo>
                      <a:pt x="280" y="1107"/>
                      <a:pt x="278" y="1108"/>
                      <a:pt x="276" y="1109"/>
                    </a:cubicBezTo>
                    <a:cubicBezTo>
                      <a:pt x="275" y="1109"/>
                      <a:pt x="275" y="1109"/>
                      <a:pt x="274" y="1108"/>
                    </a:cubicBezTo>
                    <a:cubicBezTo>
                      <a:pt x="272" y="1108"/>
                      <a:pt x="273" y="1110"/>
                      <a:pt x="274" y="1110"/>
                    </a:cubicBezTo>
                    <a:cubicBezTo>
                      <a:pt x="274" y="1110"/>
                      <a:pt x="274" y="1110"/>
                      <a:pt x="274" y="1110"/>
                    </a:cubicBezTo>
                    <a:cubicBezTo>
                      <a:pt x="269" y="1113"/>
                      <a:pt x="264" y="1116"/>
                      <a:pt x="259" y="1119"/>
                    </a:cubicBezTo>
                    <a:cubicBezTo>
                      <a:pt x="259" y="1118"/>
                      <a:pt x="259" y="1117"/>
                      <a:pt x="259" y="1117"/>
                    </a:cubicBezTo>
                    <a:cubicBezTo>
                      <a:pt x="259" y="1115"/>
                      <a:pt x="257" y="1115"/>
                      <a:pt x="257" y="1116"/>
                    </a:cubicBezTo>
                    <a:cubicBezTo>
                      <a:pt x="257" y="1117"/>
                      <a:pt x="257" y="1118"/>
                      <a:pt x="257" y="1120"/>
                    </a:cubicBezTo>
                    <a:cubicBezTo>
                      <a:pt x="250" y="1123"/>
                      <a:pt x="242" y="1127"/>
                      <a:pt x="235" y="1131"/>
                    </a:cubicBezTo>
                    <a:cubicBezTo>
                      <a:pt x="235" y="1130"/>
                      <a:pt x="235" y="1129"/>
                      <a:pt x="235" y="1128"/>
                    </a:cubicBezTo>
                    <a:cubicBezTo>
                      <a:pt x="235" y="1127"/>
                      <a:pt x="234" y="1126"/>
                      <a:pt x="234" y="1128"/>
                    </a:cubicBezTo>
                    <a:cubicBezTo>
                      <a:pt x="234" y="1129"/>
                      <a:pt x="234" y="1131"/>
                      <a:pt x="234" y="1132"/>
                    </a:cubicBezTo>
                    <a:cubicBezTo>
                      <a:pt x="217" y="1141"/>
                      <a:pt x="199" y="1150"/>
                      <a:pt x="182" y="1159"/>
                    </a:cubicBezTo>
                    <a:cubicBezTo>
                      <a:pt x="182" y="1159"/>
                      <a:pt x="181" y="1159"/>
                      <a:pt x="181" y="1160"/>
                    </a:cubicBezTo>
                    <a:cubicBezTo>
                      <a:pt x="181" y="1160"/>
                      <a:pt x="181" y="1160"/>
                      <a:pt x="181" y="1160"/>
                    </a:cubicBezTo>
                    <a:cubicBezTo>
                      <a:pt x="157" y="1173"/>
                      <a:pt x="133" y="1185"/>
                      <a:pt x="109" y="1198"/>
                    </a:cubicBezTo>
                    <a:cubicBezTo>
                      <a:pt x="109" y="1196"/>
                      <a:pt x="109" y="1194"/>
                      <a:pt x="109" y="1192"/>
                    </a:cubicBezTo>
                    <a:cubicBezTo>
                      <a:pt x="109" y="1191"/>
                      <a:pt x="107" y="1191"/>
                      <a:pt x="107" y="1192"/>
                    </a:cubicBezTo>
                    <a:cubicBezTo>
                      <a:pt x="107" y="1194"/>
                      <a:pt x="107" y="1196"/>
                      <a:pt x="107" y="1199"/>
                    </a:cubicBezTo>
                    <a:cubicBezTo>
                      <a:pt x="91" y="1207"/>
                      <a:pt x="75" y="1215"/>
                      <a:pt x="58" y="1224"/>
                    </a:cubicBezTo>
                    <a:cubicBezTo>
                      <a:pt x="58" y="1223"/>
                      <a:pt x="57" y="1223"/>
                      <a:pt x="57" y="1224"/>
                    </a:cubicBezTo>
                    <a:cubicBezTo>
                      <a:pt x="57" y="1224"/>
                      <a:pt x="57" y="1224"/>
                      <a:pt x="57" y="1225"/>
                    </a:cubicBezTo>
                    <a:cubicBezTo>
                      <a:pt x="49" y="1228"/>
                      <a:pt x="41" y="1232"/>
                      <a:pt x="33" y="1236"/>
                    </a:cubicBezTo>
                    <a:cubicBezTo>
                      <a:pt x="33" y="1236"/>
                      <a:pt x="33" y="1236"/>
                      <a:pt x="33" y="1236"/>
                    </a:cubicBezTo>
                    <a:cubicBezTo>
                      <a:pt x="33" y="1235"/>
                      <a:pt x="32" y="1235"/>
                      <a:pt x="31" y="1236"/>
                    </a:cubicBezTo>
                    <a:cubicBezTo>
                      <a:pt x="31" y="1236"/>
                      <a:pt x="31" y="1237"/>
                      <a:pt x="31" y="1237"/>
                    </a:cubicBezTo>
                    <a:cubicBezTo>
                      <a:pt x="23" y="1241"/>
                      <a:pt x="15" y="1245"/>
                      <a:pt x="7" y="1249"/>
                    </a:cubicBezTo>
                    <a:cubicBezTo>
                      <a:pt x="7" y="1250"/>
                      <a:pt x="7" y="1250"/>
                      <a:pt x="7" y="1250"/>
                    </a:cubicBezTo>
                    <a:cubicBezTo>
                      <a:pt x="15" y="1247"/>
                      <a:pt x="23" y="1243"/>
                      <a:pt x="31" y="1240"/>
                    </a:cubicBezTo>
                    <a:cubicBezTo>
                      <a:pt x="31" y="1250"/>
                      <a:pt x="30" y="1260"/>
                      <a:pt x="30" y="1270"/>
                    </a:cubicBezTo>
                    <a:cubicBezTo>
                      <a:pt x="21" y="1274"/>
                      <a:pt x="12" y="1279"/>
                      <a:pt x="4" y="1283"/>
                    </a:cubicBezTo>
                    <a:cubicBezTo>
                      <a:pt x="3" y="1284"/>
                      <a:pt x="4" y="1286"/>
                      <a:pt x="5" y="1285"/>
                    </a:cubicBezTo>
                    <a:cubicBezTo>
                      <a:pt x="13" y="1281"/>
                      <a:pt x="22" y="1277"/>
                      <a:pt x="30" y="1273"/>
                    </a:cubicBezTo>
                    <a:cubicBezTo>
                      <a:pt x="29" y="1281"/>
                      <a:pt x="29" y="1289"/>
                      <a:pt x="29" y="1298"/>
                    </a:cubicBezTo>
                    <a:cubicBezTo>
                      <a:pt x="20" y="1302"/>
                      <a:pt x="11" y="1307"/>
                      <a:pt x="2" y="1312"/>
                    </a:cubicBezTo>
                    <a:cubicBezTo>
                      <a:pt x="2" y="1312"/>
                      <a:pt x="2" y="1312"/>
                      <a:pt x="2" y="1312"/>
                    </a:cubicBezTo>
                    <a:cubicBezTo>
                      <a:pt x="11" y="1308"/>
                      <a:pt x="20" y="1305"/>
                      <a:pt x="29" y="1301"/>
                    </a:cubicBezTo>
                    <a:cubicBezTo>
                      <a:pt x="29" y="1311"/>
                      <a:pt x="29" y="1322"/>
                      <a:pt x="30" y="1332"/>
                    </a:cubicBezTo>
                    <a:cubicBezTo>
                      <a:pt x="21" y="1336"/>
                      <a:pt x="13" y="1339"/>
                      <a:pt x="4" y="1343"/>
                    </a:cubicBezTo>
                    <a:cubicBezTo>
                      <a:pt x="3" y="1343"/>
                      <a:pt x="4" y="1345"/>
                      <a:pt x="5" y="1345"/>
                    </a:cubicBezTo>
                    <a:cubicBezTo>
                      <a:pt x="13" y="1341"/>
                      <a:pt x="22" y="1338"/>
                      <a:pt x="30" y="1334"/>
                    </a:cubicBezTo>
                    <a:cubicBezTo>
                      <a:pt x="30" y="1342"/>
                      <a:pt x="31" y="1350"/>
                      <a:pt x="31" y="1358"/>
                    </a:cubicBezTo>
                    <a:cubicBezTo>
                      <a:pt x="22" y="1362"/>
                      <a:pt x="13" y="1367"/>
                      <a:pt x="4" y="1371"/>
                    </a:cubicBezTo>
                    <a:cubicBezTo>
                      <a:pt x="4" y="1371"/>
                      <a:pt x="4" y="1372"/>
                      <a:pt x="5" y="1372"/>
                    </a:cubicBezTo>
                    <a:cubicBezTo>
                      <a:pt x="14" y="1369"/>
                      <a:pt x="23" y="1365"/>
                      <a:pt x="31" y="1361"/>
                    </a:cubicBezTo>
                    <a:cubicBezTo>
                      <a:pt x="32" y="1371"/>
                      <a:pt x="33" y="1380"/>
                      <a:pt x="34" y="1389"/>
                    </a:cubicBezTo>
                    <a:cubicBezTo>
                      <a:pt x="23" y="1393"/>
                      <a:pt x="11" y="1398"/>
                      <a:pt x="0" y="1403"/>
                    </a:cubicBezTo>
                    <a:cubicBezTo>
                      <a:pt x="0" y="1404"/>
                      <a:pt x="0" y="1404"/>
                      <a:pt x="0" y="1404"/>
                    </a:cubicBezTo>
                    <a:cubicBezTo>
                      <a:pt x="20" y="1398"/>
                      <a:pt x="40" y="1390"/>
                      <a:pt x="59" y="1382"/>
                    </a:cubicBezTo>
                    <a:cubicBezTo>
                      <a:pt x="59" y="1383"/>
                      <a:pt x="59" y="1384"/>
                      <a:pt x="59" y="1385"/>
                    </a:cubicBezTo>
                    <a:cubicBezTo>
                      <a:pt x="59" y="1386"/>
                      <a:pt x="61" y="1387"/>
                      <a:pt x="61" y="1386"/>
                    </a:cubicBezTo>
                    <a:cubicBezTo>
                      <a:pt x="61" y="1384"/>
                      <a:pt x="61" y="1383"/>
                      <a:pt x="61" y="1382"/>
                    </a:cubicBezTo>
                    <a:cubicBezTo>
                      <a:pt x="77" y="1375"/>
                      <a:pt x="93" y="1368"/>
                      <a:pt x="109" y="1360"/>
                    </a:cubicBezTo>
                    <a:cubicBezTo>
                      <a:pt x="109" y="1363"/>
                      <a:pt x="109" y="1365"/>
                      <a:pt x="109" y="1367"/>
                    </a:cubicBezTo>
                    <a:cubicBezTo>
                      <a:pt x="110" y="1368"/>
                      <a:pt x="111" y="1368"/>
                      <a:pt x="111" y="1367"/>
                    </a:cubicBezTo>
                    <a:cubicBezTo>
                      <a:pt x="111" y="1365"/>
                      <a:pt x="111" y="1362"/>
                      <a:pt x="111" y="1360"/>
                    </a:cubicBezTo>
                    <a:cubicBezTo>
                      <a:pt x="119" y="1356"/>
                      <a:pt x="127" y="1353"/>
                      <a:pt x="135" y="1349"/>
                    </a:cubicBezTo>
                    <a:cubicBezTo>
                      <a:pt x="135" y="1350"/>
                      <a:pt x="135" y="1352"/>
                      <a:pt x="135" y="1353"/>
                    </a:cubicBezTo>
                    <a:cubicBezTo>
                      <a:pt x="135" y="1354"/>
                      <a:pt x="137" y="1354"/>
                      <a:pt x="136" y="1353"/>
                    </a:cubicBezTo>
                    <a:cubicBezTo>
                      <a:pt x="136" y="1352"/>
                      <a:pt x="136" y="1350"/>
                      <a:pt x="136" y="1348"/>
                    </a:cubicBezTo>
                    <a:cubicBezTo>
                      <a:pt x="140" y="1347"/>
                      <a:pt x="144" y="1345"/>
                      <a:pt x="147" y="1343"/>
                    </a:cubicBezTo>
                    <a:cubicBezTo>
                      <a:pt x="158" y="1338"/>
                      <a:pt x="170" y="1333"/>
                      <a:pt x="181" y="1328"/>
                    </a:cubicBezTo>
                    <a:cubicBezTo>
                      <a:pt x="182" y="1329"/>
                      <a:pt x="182" y="1329"/>
                      <a:pt x="182" y="1328"/>
                    </a:cubicBezTo>
                    <a:cubicBezTo>
                      <a:pt x="182" y="1328"/>
                      <a:pt x="182" y="1328"/>
                      <a:pt x="182" y="1328"/>
                    </a:cubicBezTo>
                    <a:cubicBezTo>
                      <a:pt x="215" y="1313"/>
                      <a:pt x="248" y="1297"/>
                      <a:pt x="279" y="1280"/>
                    </a:cubicBezTo>
                    <a:cubicBezTo>
                      <a:pt x="291" y="1282"/>
                      <a:pt x="303" y="1284"/>
                      <a:pt x="315" y="1286"/>
                    </a:cubicBezTo>
                    <a:cubicBezTo>
                      <a:pt x="315" y="1286"/>
                      <a:pt x="315" y="1286"/>
                      <a:pt x="315" y="1287"/>
                    </a:cubicBezTo>
                    <a:cubicBezTo>
                      <a:pt x="315" y="1287"/>
                      <a:pt x="316" y="1288"/>
                      <a:pt x="316" y="1287"/>
                    </a:cubicBezTo>
                    <a:cubicBezTo>
                      <a:pt x="316" y="1287"/>
                      <a:pt x="316" y="1286"/>
                      <a:pt x="316" y="1286"/>
                    </a:cubicBezTo>
                    <a:cubicBezTo>
                      <a:pt x="326" y="1287"/>
                      <a:pt x="336" y="1289"/>
                      <a:pt x="347" y="1291"/>
                    </a:cubicBezTo>
                    <a:cubicBezTo>
                      <a:pt x="347" y="1292"/>
                      <a:pt x="347" y="1292"/>
                      <a:pt x="347" y="1292"/>
                    </a:cubicBezTo>
                    <a:cubicBezTo>
                      <a:pt x="347" y="1293"/>
                      <a:pt x="348" y="1293"/>
                      <a:pt x="348" y="1292"/>
                    </a:cubicBezTo>
                    <a:cubicBezTo>
                      <a:pt x="348" y="1292"/>
                      <a:pt x="348" y="1292"/>
                      <a:pt x="348" y="1292"/>
                    </a:cubicBezTo>
                    <a:cubicBezTo>
                      <a:pt x="357" y="1294"/>
                      <a:pt x="366" y="1296"/>
                      <a:pt x="375" y="1298"/>
                    </a:cubicBezTo>
                    <a:cubicBezTo>
                      <a:pt x="375" y="1298"/>
                      <a:pt x="375" y="1298"/>
                      <a:pt x="375" y="1299"/>
                    </a:cubicBezTo>
                    <a:cubicBezTo>
                      <a:pt x="375" y="1299"/>
                      <a:pt x="376" y="1299"/>
                      <a:pt x="376" y="1299"/>
                    </a:cubicBezTo>
                    <a:cubicBezTo>
                      <a:pt x="376" y="1299"/>
                      <a:pt x="376" y="1298"/>
                      <a:pt x="376" y="1298"/>
                    </a:cubicBezTo>
                    <a:cubicBezTo>
                      <a:pt x="384" y="1300"/>
                      <a:pt x="391" y="1302"/>
                      <a:pt x="399" y="1305"/>
                    </a:cubicBezTo>
                    <a:cubicBezTo>
                      <a:pt x="401" y="1305"/>
                      <a:pt x="400" y="1303"/>
                      <a:pt x="399" y="1303"/>
                    </a:cubicBezTo>
                    <a:cubicBezTo>
                      <a:pt x="392" y="1300"/>
                      <a:pt x="384" y="1298"/>
                      <a:pt x="376" y="1296"/>
                    </a:cubicBezTo>
                    <a:cubicBezTo>
                      <a:pt x="376" y="1285"/>
                      <a:pt x="375" y="1274"/>
                      <a:pt x="375" y="1263"/>
                    </a:cubicBezTo>
                    <a:cubicBezTo>
                      <a:pt x="383" y="1265"/>
                      <a:pt x="391" y="1266"/>
                      <a:pt x="399" y="1268"/>
                    </a:cubicBezTo>
                    <a:cubicBezTo>
                      <a:pt x="401" y="1268"/>
                      <a:pt x="400" y="1266"/>
                      <a:pt x="399" y="1266"/>
                    </a:cubicBezTo>
                    <a:cubicBezTo>
                      <a:pt x="391" y="1264"/>
                      <a:pt x="383" y="1262"/>
                      <a:pt x="375" y="1260"/>
                    </a:cubicBezTo>
                    <a:cubicBezTo>
                      <a:pt x="375" y="1252"/>
                      <a:pt x="374" y="1244"/>
                      <a:pt x="374" y="1237"/>
                    </a:cubicBezTo>
                    <a:cubicBezTo>
                      <a:pt x="385" y="1239"/>
                      <a:pt x="396" y="1241"/>
                      <a:pt x="407" y="1243"/>
                    </a:cubicBezTo>
                    <a:cubicBezTo>
                      <a:pt x="408" y="1243"/>
                      <a:pt x="408" y="1243"/>
                      <a:pt x="408" y="1242"/>
                    </a:cubicBezTo>
                    <a:cubicBezTo>
                      <a:pt x="407" y="1377"/>
                      <a:pt x="407" y="1511"/>
                      <a:pt x="413" y="1645"/>
                    </a:cubicBezTo>
                    <a:cubicBezTo>
                      <a:pt x="413" y="1646"/>
                      <a:pt x="415" y="1647"/>
                      <a:pt x="415" y="1645"/>
                    </a:cubicBezTo>
                    <a:cubicBezTo>
                      <a:pt x="404" y="1409"/>
                      <a:pt x="413" y="1171"/>
                      <a:pt x="413" y="934"/>
                    </a:cubicBezTo>
                    <a:cubicBezTo>
                      <a:pt x="425" y="928"/>
                      <a:pt x="437" y="922"/>
                      <a:pt x="449" y="916"/>
                    </a:cubicBezTo>
                    <a:cubicBezTo>
                      <a:pt x="449" y="916"/>
                      <a:pt x="449" y="917"/>
                      <a:pt x="449" y="917"/>
                    </a:cubicBezTo>
                    <a:cubicBezTo>
                      <a:pt x="451" y="1103"/>
                      <a:pt x="450" y="1289"/>
                      <a:pt x="454" y="1475"/>
                    </a:cubicBezTo>
                    <a:cubicBezTo>
                      <a:pt x="448" y="1477"/>
                      <a:pt x="441" y="1479"/>
                      <a:pt x="435" y="1481"/>
                    </a:cubicBezTo>
                    <a:cubicBezTo>
                      <a:pt x="435" y="1481"/>
                      <a:pt x="435" y="1482"/>
                      <a:pt x="436" y="1482"/>
                    </a:cubicBezTo>
                    <a:cubicBezTo>
                      <a:pt x="442" y="1480"/>
                      <a:pt x="448" y="1478"/>
                      <a:pt x="454" y="1476"/>
                    </a:cubicBezTo>
                    <a:cubicBezTo>
                      <a:pt x="454" y="1488"/>
                      <a:pt x="454" y="1501"/>
                      <a:pt x="455" y="1513"/>
                    </a:cubicBezTo>
                    <a:cubicBezTo>
                      <a:pt x="445" y="1516"/>
                      <a:pt x="435" y="1519"/>
                      <a:pt x="426" y="1523"/>
                    </a:cubicBezTo>
                    <a:cubicBezTo>
                      <a:pt x="425" y="1523"/>
                      <a:pt x="426" y="1524"/>
                      <a:pt x="426" y="1524"/>
                    </a:cubicBezTo>
                    <a:cubicBezTo>
                      <a:pt x="436" y="1520"/>
                      <a:pt x="445" y="1517"/>
                      <a:pt x="455" y="1514"/>
                    </a:cubicBezTo>
                    <a:cubicBezTo>
                      <a:pt x="456" y="1555"/>
                      <a:pt x="457" y="1597"/>
                      <a:pt x="459" y="1638"/>
                    </a:cubicBezTo>
                    <a:cubicBezTo>
                      <a:pt x="459" y="1639"/>
                      <a:pt x="461" y="1640"/>
                      <a:pt x="461" y="1638"/>
                    </a:cubicBezTo>
                    <a:cubicBezTo>
                      <a:pt x="459" y="1597"/>
                      <a:pt x="458" y="1555"/>
                      <a:pt x="457" y="1514"/>
                    </a:cubicBezTo>
                    <a:cubicBezTo>
                      <a:pt x="470" y="1510"/>
                      <a:pt x="482" y="1506"/>
                      <a:pt x="495" y="1503"/>
                    </a:cubicBezTo>
                    <a:cubicBezTo>
                      <a:pt x="496" y="1538"/>
                      <a:pt x="497" y="1573"/>
                      <a:pt x="498" y="1608"/>
                    </a:cubicBezTo>
                    <a:cubicBezTo>
                      <a:pt x="498" y="1609"/>
                      <a:pt x="500" y="1610"/>
                      <a:pt x="500" y="1609"/>
                    </a:cubicBezTo>
                    <a:cubicBezTo>
                      <a:pt x="499" y="1573"/>
                      <a:pt x="498" y="1538"/>
                      <a:pt x="498" y="1502"/>
                    </a:cubicBezTo>
                    <a:cubicBezTo>
                      <a:pt x="507" y="1500"/>
                      <a:pt x="516" y="1498"/>
                      <a:pt x="526" y="1495"/>
                    </a:cubicBezTo>
                    <a:cubicBezTo>
                      <a:pt x="526" y="1495"/>
                      <a:pt x="526" y="1494"/>
                      <a:pt x="525" y="1494"/>
                    </a:cubicBezTo>
                    <a:cubicBezTo>
                      <a:pt x="516" y="1496"/>
                      <a:pt x="507" y="1499"/>
                      <a:pt x="498" y="1501"/>
                    </a:cubicBezTo>
                    <a:cubicBezTo>
                      <a:pt x="498" y="1488"/>
                      <a:pt x="497" y="1475"/>
                      <a:pt x="497" y="1463"/>
                    </a:cubicBezTo>
                    <a:cubicBezTo>
                      <a:pt x="510" y="1459"/>
                      <a:pt x="523" y="1455"/>
                      <a:pt x="535" y="1452"/>
                    </a:cubicBezTo>
                    <a:cubicBezTo>
                      <a:pt x="535" y="1503"/>
                      <a:pt x="534" y="1554"/>
                      <a:pt x="535" y="1606"/>
                    </a:cubicBezTo>
                    <a:cubicBezTo>
                      <a:pt x="535" y="1607"/>
                      <a:pt x="537" y="1608"/>
                      <a:pt x="537" y="1606"/>
                    </a:cubicBezTo>
                    <a:cubicBezTo>
                      <a:pt x="537" y="1554"/>
                      <a:pt x="538" y="1503"/>
                      <a:pt x="538" y="1451"/>
                    </a:cubicBezTo>
                    <a:cubicBezTo>
                      <a:pt x="550" y="1447"/>
                      <a:pt x="562" y="1444"/>
                      <a:pt x="574" y="1441"/>
                    </a:cubicBezTo>
                    <a:cubicBezTo>
                      <a:pt x="575" y="1440"/>
                      <a:pt x="574" y="1439"/>
                      <a:pt x="573" y="1439"/>
                    </a:cubicBezTo>
                    <a:cubicBezTo>
                      <a:pt x="562" y="1443"/>
                      <a:pt x="550" y="1446"/>
                      <a:pt x="538" y="1449"/>
                    </a:cubicBezTo>
                    <a:cubicBezTo>
                      <a:pt x="538" y="1441"/>
                      <a:pt x="538" y="1432"/>
                      <a:pt x="538" y="1423"/>
                    </a:cubicBezTo>
                    <a:cubicBezTo>
                      <a:pt x="551" y="1420"/>
                      <a:pt x="565" y="1416"/>
                      <a:pt x="578" y="1412"/>
                    </a:cubicBezTo>
                    <a:cubicBezTo>
                      <a:pt x="578" y="1479"/>
                      <a:pt x="579" y="1546"/>
                      <a:pt x="581" y="1613"/>
                    </a:cubicBezTo>
                    <a:cubicBezTo>
                      <a:pt x="581" y="1614"/>
                      <a:pt x="583" y="1615"/>
                      <a:pt x="583" y="1613"/>
                    </a:cubicBezTo>
                    <a:cubicBezTo>
                      <a:pt x="582" y="1546"/>
                      <a:pt x="581" y="1478"/>
                      <a:pt x="580" y="1411"/>
                    </a:cubicBezTo>
                    <a:cubicBezTo>
                      <a:pt x="589" y="1408"/>
                      <a:pt x="597" y="1405"/>
                      <a:pt x="606" y="1402"/>
                    </a:cubicBezTo>
                    <a:cubicBezTo>
                      <a:pt x="607" y="1402"/>
                      <a:pt x="606" y="1401"/>
                      <a:pt x="605" y="1401"/>
                    </a:cubicBezTo>
                    <a:cubicBezTo>
                      <a:pt x="597" y="1403"/>
                      <a:pt x="588" y="1405"/>
                      <a:pt x="580" y="1408"/>
                    </a:cubicBezTo>
                    <a:cubicBezTo>
                      <a:pt x="578" y="1302"/>
                      <a:pt x="578" y="1196"/>
                      <a:pt x="577" y="1091"/>
                    </a:cubicBezTo>
                    <a:cubicBezTo>
                      <a:pt x="592" y="1083"/>
                      <a:pt x="607" y="1076"/>
                      <a:pt x="622" y="1068"/>
                    </a:cubicBezTo>
                    <a:cubicBezTo>
                      <a:pt x="623" y="1068"/>
                      <a:pt x="622" y="1067"/>
                      <a:pt x="621" y="1067"/>
                    </a:cubicBezTo>
                    <a:cubicBezTo>
                      <a:pt x="607" y="1075"/>
                      <a:pt x="592" y="1082"/>
                      <a:pt x="577" y="1089"/>
                    </a:cubicBezTo>
                    <a:cubicBezTo>
                      <a:pt x="577" y="1077"/>
                      <a:pt x="577" y="1065"/>
                      <a:pt x="577" y="1053"/>
                    </a:cubicBezTo>
                    <a:cubicBezTo>
                      <a:pt x="594" y="1043"/>
                      <a:pt x="611" y="1032"/>
                      <a:pt x="628" y="1022"/>
                    </a:cubicBezTo>
                    <a:cubicBezTo>
                      <a:pt x="628" y="1225"/>
                      <a:pt x="627" y="1429"/>
                      <a:pt x="631" y="1633"/>
                    </a:cubicBezTo>
                    <a:cubicBezTo>
                      <a:pt x="631" y="1635"/>
                      <a:pt x="634" y="1636"/>
                      <a:pt x="633" y="1634"/>
                    </a:cubicBezTo>
                    <a:cubicBezTo>
                      <a:pt x="629" y="1429"/>
                      <a:pt x="630" y="1225"/>
                      <a:pt x="630" y="1020"/>
                    </a:cubicBezTo>
                    <a:cubicBezTo>
                      <a:pt x="631" y="1019"/>
                      <a:pt x="633" y="1018"/>
                      <a:pt x="635" y="1017"/>
                    </a:cubicBezTo>
                    <a:cubicBezTo>
                      <a:pt x="635" y="1017"/>
                      <a:pt x="635" y="1016"/>
                      <a:pt x="634" y="1016"/>
                    </a:cubicBezTo>
                    <a:cubicBezTo>
                      <a:pt x="633" y="1017"/>
                      <a:pt x="631" y="1018"/>
                      <a:pt x="630" y="1019"/>
                    </a:cubicBezTo>
                    <a:cubicBezTo>
                      <a:pt x="630" y="960"/>
                      <a:pt x="630" y="900"/>
                      <a:pt x="630" y="841"/>
                    </a:cubicBezTo>
                    <a:cubicBezTo>
                      <a:pt x="630" y="834"/>
                      <a:pt x="630" y="827"/>
                      <a:pt x="630" y="820"/>
                    </a:cubicBezTo>
                    <a:cubicBezTo>
                      <a:pt x="647" y="810"/>
                      <a:pt x="665" y="800"/>
                      <a:pt x="683" y="790"/>
                    </a:cubicBezTo>
                    <a:cubicBezTo>
                      <a:pt x="693" y="795"/>
                      <a:pt x="703" y="801"/>
                      <a:pt x="714" y="806"/>
                    </a:cubicBezTo>
                    <a:cubicBezTo>
                      <a:pt x="715" y="908"/>
                      <a:pt x="718" y="1010"/>
                      <a:pt x="721" y="1111"/>
                    </a:cubicBezTo>
                    <a:cubicBezTo>
                      <a:pt x="721" y="1113"/>
                      <a:pt x="723" y="1113"/>
                      <a:pt x="723" y="1112"/>
                    </a:cubicBezTo>
                    <a:cubicBezTo>
                      <a:pt x="720" y="1010"/>
                      <a:pt x="718" y="909"/>
                      <a:pt x="716" y="807"/>
                    </a:cubicBezTo>
                    <a:cubicBezTo>
                      <a:pt x="723" y="811"/>
                      <a:pt x="730" y="814"/>
                      <a:pt x="737" y="818"/>
                    </a:cubicBezTo>
                    <a:cubicBezTo>
                      <a:pt x="739" y="911"/>
                      <a:pt x="741" y="1004"/>
                      <a:pt x="742" y="1098"/>
                    </a:cubicBezTo>
                    <a:cubicBezTo>
                      <a:pt x="742" y="1099"/>
                      <a:pt x="744" y="1100"/>
                      <a:pt x="744" y="1098"/>
                    </a:cubicBezTo>
                    <a:cubicBezTo>
                      <a:pt x="744" y="1005"/>
                      <a:pt x="742" y="912"/>
                      <a:pt x="739" y="819"/>
                    </a:cubicBezTo>
                    <a:cubicBezTo>
                      <a:pt x="748" y="823"/>
                      <a:pt x="757" y="828"/>
                      <a:pt x="766" y="832"/>
                    </a:cubicBezTo>
                    <a:cubicBezTo>
                      <a:pt x="767" y="869"/>
                      <a:pt x="767" y="906"/>
                      <a:pt x="768" y="943"/>
                    </a:cubicBezTo>
                    <a:cubicBezTo>
                      <a:pt x="764" y="941"/>
                      <a:pt x="760" y="940"/>
                      <a:pt x="757" y="939"/>
                    </a:cubicBezTo>
                    <a:cubicBezTo>
                      <a:pt x="756" y="939"/>
                      <a:pt x="756" y="940"/>
                      <a:pt x="756" y="940"/>
                    </a:cubicBezTo>
                    <a:cubicBezTo>
                      <a:pt x="760" y="941"/>
                      <a:pt x="764" y="943"/>
                      <a:pt x="768" y="944"/>
                    </a:cubicBezTo>
                    <a:cubicBezTo>
                      <a:pt x="768" y="954"/>
                      <a:pt x="768" y="964"/>
                      <a:pt x="768" y="974"/>
                    </a:cubicBezTo>
                    <a:cubicBezTo>
                      <a:pt x="761" y="971"/>
                      <a:pt x="754" y="968"/>
                      <a:pt x="747" y="965"/>
                    </a:cubicBezTo>
                    <a:cubicBezTo>
                      <a:pt x="746" y="964"/>
                      <a:pt x="746" y="965"/>
                      <a:pt x="747" y="966"/>
                    </a:cubicBezTo>
                    <a:cubicBezTo>
                      <a:pt x="754" y="969"/>
                      <a:pt x="761" y="972"/>
                      <a:pt x="768" y="975"/>
                    </a:cubicBezTo>
                    <a:cubicBezTo>
                      <a:pt x="768" y="1013"/>
                      <a:pt x="769" y="1051"/>
                      <a:pt x="769" y="1088"/>
                    </a:cubicBezTo>
                    <a:cubicBezTo>
                      <a:pt x="769" y="1090"/>
                      <a:pt x="771" y="1091"/>
                      <a:pt x="771" y="1089"/>
                    </a:cubicBezTo>
                    <a:cubicBezTo>
                      <a:pt x="772" y="1051"/>
                      <a:pt x="771" y="1014"/>
                      <a:pt x="771" y="976"/>
                    </a:cubicBezTo>
                    <a:cubicBezTo>
                      <a:pt x="779" y="980"/>
                      <a:pt x="788" y="983"/>
                      <a:pt x="796" y="987"/>
                    </a:cubicBezTo>
                    <a:cubicBezTo>
                      <a:pt x="797" y="1018"/>
                      <a:pt x="798" y="1048"/>
                      <a:pt x="799" y="1079"/>
                    </a:cubicBezTo>
                    <a:cubicBezTo>
                      <a:pt x="799" y="1080"/>
                      <a:pt x="801" y="1081"/>
                      <a:pt x="801" y="1080"/>
                    </a:cubicBezTo>
                    <a:cubicBezTo>
                      <a:pt x="800" y="1049"/>
                      <a:pt x="799" y="1018"/>
                      <a:pt x="798" y="988"/>
                    </a:cubicBezTo>
                    <a:cubicBezTo>
                      <a:pt x="806" y="991"/>
                      <a:pt x="814" y="995"/>
                      <a:pt x="822" y="998"/>
                    </a:cubicBezTo>
                    <a:cubicBezTo>
                      <a:pt x="822" y="1018"/>
                      <a:pt x="822" y="1038"/>
                      <a:pt x="822" y="1059"/>
                    </a:cubicBezTo>
                    <a:cubicBezTo>
                      <a:pt x="822" y="1060"/>
                      <a:pt x="824" y="1061"/>
                      <a:pt x="824" y="1059"/>
                    </a:cubicBezTo>
                    <a:cubicBezTo>
                      <a:pt x="824" y="1039"/>
                      <a:pt x="824" y="1019"/>
                      <a:pt x="824" y="999"/>
                    </a:cubicBezTo>
                    <a:cubicBezTo>
                      <a:pt x="825" y="1000"/>
                      <a:pt x="826" y="1000"/>
                      <a:pt x="827" y="1001"/>
                    </a:cubicBezTo>
                    <a:cubicBezTo>
                      <a:pt x="828" y="1001"/>
                      <a:pt x="828" y="1000"/>
                      <a:pt x="827" y="1000"/>
                    </a:cubicBezTo>
                    <a:cubicBezTo>
                      <a:pt x="826" y="999"/>
                      <a:pt x="825" y="999"/>
                      <a:pt x="824" y="998"/>
                    </a:cubicBezTo>
                    <a:cubicBezTo>
                      <a:pt x="824" y="988"/>
                      <a:pt x="824" y="977"/>
                      <a:pt x="823" y="967"/>
                    </a:cubicBezTo>
                    <a:cubicBezTo>
                      <a:pt x="831" y="971"/>
                      <a:pt x="839" y="975"/>
                      <a:pt x="847" y="979"/>
                    </a:cubicBezTo>
                    <a:cubicBezTo>
                      <a:pt x="848" y="1001"/>
                      <a:pt x="849" y="1023"/>
                      <a:pt x="850" y="1045"/>
                    </a:cubicBezTo>
                    <a:cubicBezTo>
                      <a:pt x="850" y="1046"/>
                      <a:pt x="852" y="1047"/>
                      <a:pt x="852" y="1045"/>
                    </a:cubicBezTo>
                    <a:cubicBezTo>
                      <a:pt x="851" y="1023"/>
                      <a:pt x="850" y="1002"/>
                      <a:pt x="849" y="980"/>
                    </a:cubicBezTo>
                    <a:cubicBezTo>
                      <a:pt x="855" y="982"/>
                      <a:pt x="860" y="985"/>
                      <a:pt x="865" y="988"/>
                    </a:cubicBezTo>
                    <a:cubicBezTo>
                      <a:pt x="866" y="988"/>
                      <a:pt x="866" y="987"/>
                      <a:pt x="866" y="987"/>
                    </a:cubicBezTo>
                    <a:cubicBezTo>
                      <a:pt x="860" y="984"/>
                      <a:pt x="855" y="981"/>
                      <a:pt x="849" y="978"/>
                    </a:cubicBezTo>
                    <a:cubicBezTo>
                      <a:pt x="849" y="969"/>
                      <a:pt x="849" y="959"/>
                      <a:pt x="848" y="949"/>
                    </a:cubicBezTo>
                    <a:cubicBezTo>
                      <a:pt x="856" y="952"/>
                      <a:pt x="863" y="955"/>
                      <a:pt x="870" y="959"/>
                    </a:cubicBezTo>
                    <a:cubicBezTo>
                      <a:pt x="870" y="981"/>
                      <a:pt x="870" y="1004"/>
                      <a:pt x="870" y="1026"/>
                    </a:cubicBezTo>
                    <a:cubicBezTo>
                      <a:pt x="870" y="1028"/>
                      <a:pt x="873" y="1028"/>
                      <a:pt x="873" y="1027"/>
                    </a:cubicBezTo>
                    <a:cubicBezTo>
                      <a:pt x="873" y="980"/>
                      <a:pt x="873" y="934"/>
                      <a:pt x="873" y="887"/>
                    </a:cubicBezTo>
                    <a:cubicBezTo>
                      <a:pt x="880" y="891"/>
                      <a:pt x="887" y="895"/>
                      <a:pt x="894" y="899"/>
                    </a:cubicBezTo>
                    <a:cubicBezTo>
                      <a:pt x="896" y="900"/>
                      <a:pt x="896" y="898"/>
                      <a:pt x="895" y="897"/>
                    </a:cubicBezTo>
                    <a:cubicBezTo>
                      <a:pt x="888" y="893"/>
                      <a:pt x="880" y="889"/>
                      <a:pt x="873" y="885"/>
                    </a:cubicBezTo>
                    <a:cubicBezTo>
                      <a:pt x="873" y="881"/>
                      <a:pt x="873" y="877"/>
                      <a:pt x="873" y="873"/>
                    </a:cubicBezTo>
                    <a:cubicBezTo>
                      <a:pt x="880" y="877"/>
                      <a:pt x="887" y="880"/>
                      <a:pt x="894" y="884"/>
                    </a:cubicBezTo>
                    <a:cubicBezTo>
                      <a:pt x="896" y="884"/>
                      <a:pt x="896" y="882"/>
                      <a:pt x="895" y="882"/>
                    </a:cubicBezTo>
                    <a:cubicBezTo>
                      <a:pt x="888" y="877"/>
                      <a:pt x="880" y="872"/>
                      <a:pt x="873" y="867"/>
                    </a:cubicBezTo>
                    <a:cubicBezTo>
                      <a:pt x="873" y="860"/>
                      <a:pt x="873" y="852"/>
                      <a:pt x="873" y="845"/>
                    </a:cubicBezTo>
                    <a:cubicBezTo>
                      <a:pt x="887" y="853"/>
                      <a:pt x="901" y="861"/>
                      <a:pt x="915" y="868"/>
                    </a:cubicBezTo>
                    <a:cubicBezTo>
                      <a:pt x="917" y="869"/>
                      <a:pt x="917" y="867"/>
                      <a:pt x="916" y="866"/>
                    </a:cubicBezTo>
                    <a:close/>
                    <a:moveTo>
                      <a:pt x="33" y="1239"/>
                    </a:moveTo>
                    <a:cubicBezTo>
                      <a:pt x="41" y="1236"/>
                      <a:pt x="49" y="1232"/>
                      <a:pt x="57" y="1229"/>
                    </a:cubicBezTo>
                    <a:cubicBezTo>
                      <a:pt x="56" y="1238"/>
                      <a:pt x="56" y="1247"/>
                      <a:pt x="57" y="1257"/>
                    </a:cubicBezTo>
                    <a:cubicBezTo>
                      <a:pt x="48" y="1261"/>
                      <a:pt x="40" y="1265"/>
                      <a:pt x="32" y="1269"/>
                    </a:cubicBezTo>
                    <a:cubicBezTo>
                      <a:pt x="33" y="1259"/>
                      <a:pt x="33" y="1249"/>
                      <a:pt x="33" y="1239"/>
                    </a:cubicBezTo>
                    <a:close/>
                    <a:moveTo>
                      <a:pt x="32" y="1271"/>
                    </a:moveTo>
                    <a:cubicBezTo>
                      <a:pt x="40" y="1267"/>
                      <a:pt x="48" y="1263"/>
                      <a:pt x="57" y="1259"/>
                    </a:cubicBezTo>
                    <a:cubicBezTo>
                      <a:pt x="57" y="1268"/>
                      <a:pt x="57" y="1276"/>
                      <a:pt x="57" y="1284"/>
                    </a:cubicBezTo>
                    <a:cubicBezTo>
                      <a:pt x="49" y="1288"/>
                      <a:pt x="40" y="1292"/>
                      <a:pt x="32" y="1296"/>
                    </a:cubicBezTo>
                    <a:cubicBezTo>
                      <a:pt x="32" y="1288"/>
                      <a:pt x="32" y="1280"/>
                      <a:pt x="32" y="1271"/>
                    </a:cubicBezTo>
                    <a:close/>
                    <a:moveTo>
                      <a:pt x="32" y="1300"/>
                    </a:moveTo>
                    <a:cubicBezTo>
                      <a:pt x="40" y="1296"/>
                      <a:pt x="49" y="1292"/>
                      <a:pt x="57" y="1288"/>
                    </a:cubicBezTo>
                    <a:cubicBezTo>
                      <a:pt x="57" y="1299"/>
                      <a:pt x="57" y="1309"/>
                      <a:pt x="58" y="1320"/>
                    </a:cubicBezTo>
                    <a:cubicBezTo>
                      <a:pt x="49" y="1323"/>
                      <a:pt x="41" y="1327"/>
                      <a:pt x="32" y="1331"/>
                    </a:cubicBezTo>
                    <a:cubicBezTo>
                      <a:pt x="32" y="1321"/>
                      <a:pt x="32" y="1310"/>
                      <a:pt x="32" y="1300"/>
                    </a:cubicBezTo>
                    <a:close/>
                    <a:moveTo>
                      <a:pt x="32" y="1333"/>
                    </a:moveTo>
                    <a:cubicBezTo>
                      <a:pt x="41" y="1330"/>
                      <a:pt x="49" y="1326"/>
                      <a:pt x="58" y="1322"/>
                    </a:cubicBezTo>
                    <a:cubicBezTo>
                      <a:pt x="58" y="1330"/>
                      <a:pt x="58" y="1338"/>
                      <a:pt x="58" y="1346"/>
                    </a:cubicBezTo>
                    <a:cubicBezTo>
                      <a:pt x="50" y="1350"/>
                      <a:pt x="41" y="1354"/>
                      <a:pt x="33" y="1357"/>
                    </a:cubicBezTo>
                    <a:cubicBezTo>
                      <a:pt x="32" y="1349"/>
                      <a:pt x="32" y="1341"/>
                      <a:pt x="32" y="1333"/>
                    </a:cubicBezTo>
                    <a:close/>
                    <a:moveTo>
                      <a:pt x="35" y="1388"/>
                    </a:moveTo>
                    <a:cubicBezTo>
                      <a:pt x="34" y="1379"/>
                      <a:pt x="33" y="1370"/>
                      <a:pt x="33" y="1361"/>
                    </a:cubicBezTo>
                    <a:cubicBezTo>
                      <a:pt x="41" y="1357"/>
                      <a:pt x="50" y="1354"/>
                      <a:pt x="58" y="1350"/>
                    </a:cubicBezTo>
                    <a:cubicBezTo>
                      <a:pt x="59" y="1359"/>
                      <a:pt x="59" y="1369"/>
                      <a:pt x="59" y="1378"/>
                    </a:cubicBezTo>
                    <a:cubicBezTo>
                      <a:pt x="51" y="1382"/>
                      <a:pt x="43" y="1385"/>
                      <a:pt x="35" y="1388"/>
                    </a:cubicBezTo>
                    <a:close/>
                    <a:moveTo>
                      <a:pt x="59" y="1228"/>
                    </a:moveTo>
                    <a:cubicBezTo>
                      <a:pt x="75" y="1220"/>
                      <a:pt x="91" y="1212"/>
                      <a:pt x="107" y="1204"/>
                    </a:cubicBezTo>
                    <a:cubicBezTo>
                      <a:pt x="108" y="1213"/>
                      <a:pt x="108" y="1223"/>
                      <a:pt x="108" y="1232"/>
                    </a:cubicBezTo>
                    <a:cubicBezTo>
                      <a:pt x="92" y="1240"/>
                      <a:pt x="75" y="1247"/>
                      <a:pt x="59" y="1255"/>
                    </a:cubicBezTo>
                    <a:cubicBezTo>
                      <a:pt x="59" y="1246"/>
                      <a:pt x="59" y="1237"/>
                      <a:pt x="59" y="1228"/>
                    </a:cubicBezTo>
                    <a:close/>
                    <a:moveTo>
                      <a:pt x="59" y="1258"/>
                    </a:moveTo>
                    <a:cubicBezTo>
                      <a:pt x="75" y="1250"/>
                      <a:pt x="92" y="1242"/>
                      <a:pt x="108" y="1235"/>
                    </a:cubicBezTo>
                    <a:cubicBezTo>
                      <a:pt x="108" y="1243"/>
                      <a:pt x="108" y="1252"/>
                      <a:pt x="109" y="1260"/>
                    </a:cubicBezTo>
                    <a:cubicBezTo>
                      <a:pt x="92" y="1268"/>
                      <a:pt x="76" y="1275"/>
                      <a:pt x="60" y="1283"/>
                    </a:cubicBezTo>
                    <a:cubicBezTo>
                      <a:pt x="59" y="1275"/>
                      <a:pt x="59" y="1266"/>
                      <a:pt x="59" y="1258"/>
                    </a:cubicBezTo>
                    <a:close/>
                    <a:moveTo>
                      <a:pt x="60" y="1287"/>
                    </a:moveTo>
                    <a:cubicBezTo>
                      <a:pt x="76" y="1279"/>
                      <a:pt x="92" y="1271"/>
                      <a:pt x="109" y="1263"/>
                    </a:cubicBezTo>
                    <a:cubicBezTo>
                      <a:pt x="109" y="1275"/>
                      <a:pt x="109" y="1286"/>
                      <a:pt x="109" y="1297"/>
                    </a:cubicBezTo>
                    <a:cubicBezTo>
                      <a:pt x="93" y="1304"/>
                      <a:pt x="77" y="1311"/>
                      <a:pt x="60" y="1319"/>
                    </a:cubicBezTo>
                    <a:cubicBezTo>
                      <a:pt x="60" y="1308"/>
                      <a:pt x="60" y="1298"/>
                      <a:pt x="60" y="1287"/>
                    </a:cubicBezTo>
                    <a:close/>
                    <a:moveTo>
                      <a:pt x="60" y="1321"/>
                    </a:moveTo>
                    <a:cubicBezTo>
                      <a:pt x="77" y="1314"/>
                      <a:pt x="93" y="1307"/>
                      <a:pt x="109" y="1299"/>
                    </a:cubicBezTo>
                    <a:cubicBezTo>
                      <a:pt x="109" y="1308"/>
                      <a:pt x="109" y="1316"/>
                      <a:pt x="109" y="1324"/>
                    </a:cubicBezTo>
                    <a:cubicBezTo>
                      <a:pt x="93" y="1331"/>
                      <a:pt x="77" y="1338"/>
                      <a:pt x="61" y="1345"/>
                    </a:cubicBezTo>
                    <a:cubicBezTo>
                      <a:pt x="60" y="1337"/>
                      <a:pt x="60" y="1329"/>
                      <a:pt x="60" y="1321"/>
                    </a:cubicBezTo>
                    <a:close/>
                    <a:moveTo>
                      <a:pt x="61" y="1378"/>
                    </a:moveTo>
                    <a:cubicBezTo>
                      <a:pt x="61" y="1368"/>
                      <a:pt x="61" y="1359"/>
                      <a:pt x="61" y="1349"/>
                    </a:cubicBezTo>
                    <a:cubicBezTo>
                      <a:pt x="77" y="1342"/>
                      <a:pt x="93" y="1335"/>
                      <a:pt x="109" y="1327"/>
                    </a:cubicBezTo>
                    <a:cubicBezTo>
                      <a:pt x="109" y="1337"/>
                      <a:pt x="109" y="1347"/>
                      <a:pt x="109" y="1357"/>
                    </a:cubicBezTo>
                    <a:cubicBezTo>
                      <a:pt x="93" y="1364"/>
                      <a:pt x="77" y="1371"/>
                      <a:pt x="61" y="1378"/>
                    </a:cubicBezTo>
                    <a:close/>
                    <a:moveTo>
                      <a:pt x="182" y="1224"/>
                    </a:moveTo>
                    <a:cubicBezTo>
                      <a:pt x="175" y="1228"/>
                      <a:pt x="168" y="1231"/>
                      <a:pt x="160" y="1235"/>
                    </a:cubicBezTo>
                    <a:cubicBezTo>
                      <a:pt x="160" y="1226"/>
                      <a:pt x="160" y="1218"/>
                      <a:pt x="160" y="1210"/>
                    </a:cubicBezTo>
                    <a:cubicBezTo>
                      <a:pt x="167" y="1206"/>
                      <a:pt x="174" y="1203"/>
                      <a:pt x="181" y="1199"/>
                    </a:cubicBezTo>
                    <a:cubicBezTo>
                      <a:pt x="182" y="1208"/>
                      <a:pt x="182" y="1216"/>
                      <a:pt x="182" y="1224"/>
                    </a:cubicBezTo>
                    <a:close/>
                    <a:moveTo>
                      <a:pt x="181" y="1165"/>
                    </a:moveTo>
                    <a:cubicBezTo>
                      <a:pt x="181" y="1176"/>
                      <a:pt x="181" y="1186"/>
                      <a:pt x="181" y="1196"/>
                    </a:cubicBezTo>
                    <a:cubicBezTo>
                      <a:pt x="174" y="1200"/>
                      <a:pt x="167" y="1203"/>
                      <a:pt x="160" y="1207"/>
                    </a:cubicBezTo>
                    <a:cubicBezTo>
                      <a:pt x="160" y="1197"/>
                      <a:pt x="160" y="1188"/>
                      <a:pt x="160" y="1179"/>
                    </a:cubicBezTo>
                    <a:cubicBezTo>
                      <a:pt x="160" y="1178"/>
                      <a:pt x="159" y="1178"/>
                      <a:pt x="159" y="1177"/>
                    </a:cubicBezTo>
                    <a:cubicBezTo>
                      <a:pt x="166" y="1174"/>
                      <a:pt x="173" y="1169"/>
                      <a:pt x="181" y="1165"/>
                    </a:cubicBezTo>
                    <a:close/>
                    <a:moveTo>
                      <a:pt x="111" y="1233"/>
                    </a:moveTo>
                    <a:cubicBezTo>
                      <a:pt x="118" y="1230"/>
                      <a:pt x="125" y="1227"/>
                      <a:pt x="132" y="1223"/>
                    </a:cubicBezTo>
                    <a:cubicBezTo>
                      <a:pt x="132" y="1232"/>
                      <a:pt x="132" y="1240"/>
                      <a:pt x="132" y="1249"/>
                    </a:cubicBezTo>
                    <a:cubicBezTo>
                      <a:pt x="125" y="1252"/>
                      <a:pt x="118" y="1256"/>
                      <a:pt x="111" y="1259"/>
                    </a:cubicBezTo>
                    <a:cubicBezTo>
                      <a:pt x="111" y="1250"/>
                      <a:pt x="111" y="1242"/>
                      <a:pt x="111" y="1233"/>
                    </a:cubicBezTo>
                    <a:close/>
                    <a:moveTo>
                      <a:pt x="111" y="1262"/>
                    </a:moveTo>
                    <a:cubicBezTo>
                      <a:pt x="118" y="1259"/>
                      <a:pt x="125" y="1255"/>
                      <a:pt x="132" y="1252"/>
                    </a:cubicBezTo>
                    <a:cubicBezTo>
                      <a:pt x="132" y="1263"/>
                      <a:pt x="132" y="1275"/>
                      <a:pt x="132" y="1286"/>
                    </a:cubicBezTo>
                    <a:cubicBezTo>
                      <a:pt x="125" y="1289"/>
                      <a:pt x="118" y="1292"/>
                      <a:pt x="111" y="1296"/>
                    </a:cubicBezTo>
                    <a:cubicBezTo>
                      <a:pt x="111" y="1284"/>
                      <a:pt x="111" y="1273"/>
                      <a:pt x="111" y="1262"/>
                    </a:cubicBezTo>
                    <a:close/>
                    <a:moveTo>
                      <a:pt x="132" y="1289"/>
                    </a:moveTo>
                    <a:cubicBezTo>
                      <a:pt x="132" y="1297"/>
                      <a:pt x="133" y="1305"/>
                      <a:pt x="133" y="1314"/>
                    </a:cubicBezTo>
                    <a:cubicBezTo>
                      <a:pt x="126" y="1317"/>
                      <a:pt x="119" y="1320"/>
                      <a:pt x="111" y="1323"/>
                    </a:cubicBezTo>
                    <a:cubicBezTo>
                      <a:pt x="111" y="1315"/>
                      <a:pt x="111" y="1307"/>
                      <a:pt x="111" y="1298"/>
                    </a:cubicBezTo>
                    <a:cubicBezTo>
                      <a:pt x="118" y="1295"/>
                      <a:pt x="125" y="1292"/>
                      <a:pt x="132" y="1289"/>
                    </a:cubicBezTo>
                    <a:close/>
                    <a:moveTo>
                      <a:pt x="111" y="1356"/>
                    </a:moveTo>
                    <a:cubicBezTo>
                      <a:pt x="111" y="1346"/>
                      <a:pt x="111" y="1336"/>
                      <a:pt x="111" y="1326"/>
                    </a:cubicBezTo>
                    <a:cubicBezTo>
                      <a:pt x="119" y="1323"/>
                      <a:pt x="126" y="1320"/>
                      <a:pt x="133" y="1317"/>
                    </a:cubicBezTo>
                    <a:cubicBezTo>
                      <a:pt x="134" y="1327"/>
                      <a:pt x="134" y="1336"/>
                      <a:pt x="135" y="1346"/>
                    </a:cubicBezTo>
                    <a:cubicBezTo>
                      <a:pt x="127" y="1350"/>
                      <a:pt x="119" y="1353"/>
                      <a:pt x="111" y="1356"/>
                    </a:cubicBezTo>
                    <a:close/>
                    <a:moveTo>
                      <a:pt x="134" y="1192"/>
                    </a:moveTo>
                    <a:cubicBezTo>
                      <a:pt x="134" y="1191"/>
                      <a:pt x="132" y="1191"/>
                      <a:pt x="132" y="1192"/>
                    </a:cubicBezTo>
                    <a:cubicBezTo>
                      <a:pt x="132" y="1201"/>
                      <a:pt x="132" y="1211"/>
                      <a:pt x="132" y="1220"/>
                    </a:cubicBezTo>
                    <a:cubicBezTo>
                      <a:pt x="125" y="1224"/>
                      <a:pt x="118" y="1227"/>
                      <a:pt x="110" y="1231"/>
                    </a:cubicBezTo>
                    <a:cubicBezTo>
                      <a:pt x="110" y="1221"/>
                      <a:pt x="110" y="1212"/>
                      <a:pt x="110" y="1203"/>
                    </a:cubicBezTo>
                    <a:cubicBezTo>
                      <a:pt x="126" y="1195"/>
                      <a:pt x="142" y="1187"/>
                      <a:pt x="158" y="1178"/>
                    </a:cubicBezTo>
                    <a:cubicBezTo>
                      <a:pt x="158" y="1178"/>
                      <a:pt x="158" y="1178"/>
                      <a:pt x="158" y="1178"/>
                    </a:cubicBezTo>
                    <a:cubicBezTo>
                      <a:pt x="158" y="1188"/>
                      <a:pt x="158" y="1198"/>
                      <a:pt x="157" y="1208"/>
                    </a:cubicBezTo>
                    <a:cubicBezTo>
                      <a:pt x="150" y="1212"/>
                      <a:pt x="142" y="1215"/>
                      <a:pt x="135" y="1219"/>
                    </a:cubicBezTo>
                    <a:cubicBezTo>
                      <a:pt x="135" y="1210"/>
                      <a:pt x="135" y="1201"/>
                      <a:pt x="134" y="1192"/>
                    </a:cubicBezTo>
                    <a:close/>
                    <a:moveTo>
                      <a:pt x="135" y="1222"/>
                    </a:moveTo>
                    <a:cubicBezTo>
                      <a:pt x="142" y="1218"/>
                      <a:pt x="150" y="1215"/>
                      <a:pt x="157" y="1211"/>
                    </a:cubicBezTo>
                    <a:cubicBezTo>
                      <a:pt x="157" y="1220"/>
                      <a:pt x="157" y="1228"/>
                      <a:pt x="157" y="1237"/>
                    </a:cubicBezTo>
                    <a:cubicBezTo>
                      <a:pt x="151" y="1240"/>
                      <a:pt x="145" y="1243"/>
                      <a:pt x="138" y="1246"/>
                    </a:cubicBezTo>
                    <a:cubicBezTo>
                      <a:pt x="137" y="1246"/>
                      <a:pt x="136" y="1247"/>
                      <a:pt x="135" y="1247"/>
                    </a:cubicBezTo>
                    <a:cubicBezTo>
                      <a:pt x="135" y="1239"/>
                      <a:pt x="135" y="1230"/>
                      <a:pt x="135" y="1222"/>
                    </a:cubicBezTo>
                    <a:close/>
                    <a:moveTo>
                      <a:pt x="135" y="1250"/>
                    </a:moveTo>
                    <a:cubicBezTo>
                      <a:pt x="139" y="1249"/>
                      <a:pt x="143" y="1247"/>
                      <a:pt x="146" y="1245"/>
                    </a:cubicBezTo>
                    <a:cubicBezTo>
                      <a:pt x="150" y="1243"/>
                      <a:pt x="153" y="1241"/>
                      <a:pt x="157" y="1240"/>
                    </a:cubicBezTo>
                    <a:cubicBezTo>
                      <a:pt x="157" y="1251"/>
                      <a:pt x="157" y="1263"/>
                      <a:pt x="157" y="1274"/>
                    </a:cubicBezTo>
                    <a:cubicBezTo>
                      <a:pt x="150" y="1278"/>
                      <a:pt x="143" y="1281"/>
                      <a:pt x="136" y="1284"/>
                    </a:cubicBezTo>
                    <a:cubicBezTo>
                      <a:pt x="135" y="1273"/>
                      <a:pt x="135" y="1262"/>
                      <a:pt x="135" y="1250"/>
                    </a:cubicBezTo>
                    <a:close/>
                    <a:moveTo>
                      <a:pt x="136" y="1287"/>
                    </a:moveTo>
                    <a:cubicBezTo>
                      <a:pt x="143" y="1284"/>
                      <a:pt x="150" y="1281"/>
                      <a:pt x="157" y="1277"/>
                    </a:cubicBezTo>
                    <a:cubicBezTo>
                      <a:pt x="157" y="1286"/>
                      <a:pt x="157" y="1294"/>
                      <a:pt x="157" y="1303"/>
                    </a:cubicBezTo>
                    <a:cubicBezTo>
                      <a:pt x="153" y="1305"/>
                      <a:pt x="148" y="1307"/>
                      <a:pt x="143" y="1309"/>
                    </a:cubicBezTo>
                    <a:cubicBezTo>
                      <a:pt x="141" y="1310"/>
                      <a:pt x="138" y="1311"/>
                      <a:pt x="136" y="1312"/>
                    </a:cubicBezTo>
                    <a:cubicBezTo>
                      <a:pt x="136" y="1304"/>
                      <a:pt x="136" y="1296"/>
                      <a:pt x="136" y="1287"/>
                    </a:cubicBezTo>
                    <a:close/>
                    <a:moveTo>
                      <a:pt x="181" y="1325"/>
                    </a:moveTo>
                    <a:cubicBezTo>
                      <a:pt x="169" y="1330"/>
                      <a:pt x="158" y="1336"/>
                      <a:pt x="146" y="1341"/>
                    </a:cubicBezTo>
                    <a:cubicBezTo>
                      <a:pt x="143" y="1343"/>
                      <a:pt x="140" y="1344"/>
                      <a:pt x="136" y="1346"/>
                    </a:cubicBezTo>
                    <a:cubicBezTo>
                      <a:pt x="136" y="1335"/>
                      <a:pt x="136" y="1325"/>
                      <a:pt x="136" y="1315"/>
                    </a:cubicBezTo>
                    <a:cubicBezTo>
                      <a:pt x="141" y="1313"/>
                      <a:pt x="146" y="1311"/>
                      <a:pt x="151" y="1308"/>
                    </a:cubicBezTo>
                    <a:cubicBezTo>
                      <a:pt x="153" y="1308"/>
                      <a:pt x="155" y="1307"/>
                      <a:pt x="157" y="1306"/>
                    </a:cubicBezTo>
                    <a:cubicBezTo>
                      <a:pt x="158" y="1315"/>
                      <a:pt x="158" y="1325"/>
                      <a:pt x="159" y="1335"/>
                    </a:cubicBezTo>
                    <a:cubicBezTo>
                      <a:pt x="159" y="1335"/>
                      <a:pt x="159" y="1335"/>
                      <a:pt x="159" y="1335"/>
                    </a:cubicBezTo>
                    <a:cubicBezTo>
                      <a:pt x="159" y="1325"/>
                      <a:pt x="160" y="1315"/>
                      <a:pt x="160" y="1305"/>
                    </a:cubicBezTo>
                    <a:cubicBezTo>
                      <a:pt x="167" y="1301"/>
                      <a:pt x="174" y="1298"/>
                      <a:pt x="182" y="1295"/>
                    </a:cubicBezTo>
                    <a:cubicBezTo>
                      <a:pt x="182" y="1305"/>
                      <a:pt x="181" y="1315"/>
                      <a:pt x="181" y="1325"/>
                    </a:cubicBezTo>
                    <a:close/>
                    <a:moveTo>
                      <a:pt x="182" y="1292"/>
                    </a:moveTo>
                    <a:cubicBezTo>
                      <a:pt x="175" y="1295"/>
                      <a:pt x="167" y="1298"/>
                      <a:pt x="160" y="1302"/>
                    </a:cubicBezTo>
                    <a:cubicBezTo>
                      <a:pt x="160" y="1293"/>
                      <a:pt x="160" y="1284"/>
                      <a:pt x="161" y="1276"/>
                    </a:cubicBezTo>
                    <a:cubicBezTo>
                      <a:pt x="168" y="1272"/>
                      <a:pt x="175" y="1269"/>
                      <a:pt x="182" y="1266"/>
                    </a:cubicBezTo>
                    <a:cubicBezTo>
                      <a:pt x="182" y="1274"/>
                      <a:pt x="182" y="1283"/>
                      <a:pt x="182" y="1292"/>
                    </a:cubicBezTo>
                    <a:close/>
                    <a:moveTo>
                      <a:pt x="161" y="1273"/>
                    </a:moveTo>
                    <a:cubicBezTo>
                      <a:pt x="161" y="1261"/>
                      <a:pt x="161" y="1249"/>
                      <a:pt x="160" y="1238"/>
                    </a:cubicBezTo>
                    <a:cubicBezTo>
                      <a:pt x="168" y="1234"/>
                      <a:pt x="175" y="1231"/>
                      <a:pt x="182" y="1227"/>
                    </a:cubicBezTo>
                    <a:cubicBezTo>
                      <a:pt x="182" y="1239"/>
                      <a:pt x="182" y="1251"/>
                      <a:pt x="182" y="1263"/>
                    </a:cubicBezTo>
                    <a:cubicBezTo>
                      <a:pt x="175" y="1266"/>
                      <a:pt x="168" y="1269"/>
                      <a:pt x="161" y="1273"/>
                    </a:cubicBezTo>
                    <a:close/>
                    <a:moveTo>
                      <a:pt x="349" y="1162"/>
                    </a:moveTo>
                    <a:cubicBezTo>
                      <a:pt x="356" y="1164"/>
                      <a:pt x="363" y="1165"/>
                      <a:pt x="371" y="1167"/>
                    </a:cubicBezTo>
                    <a:cubicBezTo>
                      <a:pt x="371" y="1177"/>
                      <a:pt x="371" y="1188"/>
                      <a:pt x="371" y="1198"/>
                    </a:cubicBezTo>
                    <a:cubicBezTo>
                      <a:pt x="364" y="1196"/>
                      <a:pt x="356" y="1194"/>
                      <a:pt x="349" y="1193"/>
                    </a:cubicBezTo>
                    <a:cubicBezTo>
                      <a:pt x="349" y="1182"/>
                      <a:pt x="349" y="1172"/>
                      <a:pt x="349" y="1162"/>
                    </a:cubicBezTo>
                    <a:close/>
                    <a:moveTo>
                      <a:pt x="349" y="1195"/>
                    </a:moveTo>
                    <a:cubicBezTo>
                      <a:pt x="356" y="1197"/>
                      <a:pt x="364" y="1199"/>
                      <a:pt x="371" y="1201"/>
                    </a:cubicBezTo>
                    <a:cubicBezTo>
                      <a:pt x="371" y="1212"/>
                      <a:pt x="372" y="1222"/>
                      <a:pt x="372" y="1233"/>
                    </a:cubicBezTo>
                    <a:cubicBezTo>
                      <a:pt x="364" y="1232"/>
                      <a:pt x="356" y="1230"/>
                      <a:pt x="348" y="1229"/>
                    </a:cubicBezTo>
                    <a:cubicBezTo>
                      <a:pt x="349" y="1217"/>
                      <a:pt x="349" y="1206"/>
                      <a:pt x="349" y="1195"/>
                    </a:cubicBezTo>
                    <a:close/>
                    <a:moveTo>
                      <a:pt x="348" y="1231"/>
                    </a:moveTo>
                    <a:cubicBezTo>
                      <a:pt x="356" y="1233"/>
                      <a:pt x="364" y="1235"/>
                      <a:pt x="372" y="1236"/>
                    </a:cubicBezTo>
                    <a:cubicBezTo>
                      <a:pt x="372" y="1244"/>
                      <a:pt x="373" y="1252"/>
                      <a:pt x="373" y="1260"/>
                    </a:cubicBezTo>
                    <a:cubicBezTo>
                      <a:pt x="365" y="1258"/>
                      <a:pt x="356" y="1256"/>
                      <a:pt x="348" y="1255"/>
                    </a:cubicBezTo>
                    <a:cubicBezTo>
                      <a:pt x="348" y="1247"/>
                      <a:pt x="348" y="1239"/>
                      <a:pt x="348" y="1231"/>
                    </a:cubicBezTo>
                    <a:close/>
                    <a:moveTo>
                      <a:pt x="258" y="1210"/>
                    </a:moveTo>
                    <a:cubicBezTo>
                      <a:pt x="258" y="1202"/>
                      <a:pt x="258" y="1195"/>
                      <a:pt x="258" y="1187"/>
                    </a:cubicBezTo>
                    <a:cubicBezTo>
                      <a:pt x="266" y="1183"/>
                      <a:pt x="274" y="1179"/>
                      <a:pt x="281" y="1175"/>
                    </a:cubicBezTo>
                    <a:cubicBezTo>
                      <a:pt x="283" y="1174"/>
                      <a:pt x="281" y="1172"/>
                      <a:pt x="280" y="1173"/>
                    </a:cubicBezTo>
                    <a:cubicBezTo>
                      <a:pt x="273" y="1177"/>
                      <a:pt x="266" y="1180"/>
                      <a:pt x="258" y="1184"/>
                    </a:cubicBezTo>
                    <a:cubicBezTo>
                      <a:pt x="259" y="1176"/>
                      <a:pt x="259" y="1168"/>
                      <a:pt x="259" y="1159"/>
                    </a:cubicBezTo>
                    <a:cubicBezTo>
                      <a:pt x="266" y="1155"/>
                      <a:pt x="274" y="1150"/>
                      <a:pt x="282" y="1146"/>
                    </a:cubicBezTo>
                    <a:cubicBezTo>
                      <a:pt x="293" y="1149"/>
                      <a:pt x="304" y="1151"/>
                      <a:pt x="315" y="1154"/>
                    </a:cubicBezTo>
                    <a:cubicBezTo>
                      <a:pt x="315" y="1164"/>
                      <a:pt x="315" y="1175"/>
                      <a:pt x="315" y="1185"/>
                    </a:cubicBezTo>
                    <a:cubicBezTo>
                      <a:pt x="303" y="1183"/>
                      <a:pt x="291" y="1180"/>
                      <a:pt x="279" y="1178"/>
                    </a:cubicBezTo>
                    <a:cubicBezTo>
                      <a:pt x="278" y="1178"/>
                      <a:pt x="278" y="1179"/>
                      <a:pt x="279" y="1179"/>
                    </a:cubicBezTo>
                    <a:cubicBezTo>
                      <a:pt x="291" y="1182"/>
                      <a:pt x="303" y="1185"/>
                      <a:pt x="315" y="1187"/>
                    </a:cubicBezTo>
                    <a:cubicBezTo>
                      <a:pt x="315" y="1199"/>
                      <a:pt x="315" y="1210"/>
                      <a:pt x="315" y="1221"/>
                    </a:cubicBezTo>
                    <a:cubicBezTo>
                      <a:pt x="305" y="1219"/>
                      <a:pt x="295" y="1217"/>
                      <a:pt x="286" y="1214"/>
                    </a:cubicBezTo>
                    <a:cubicBezTo>
                      <a:pt x="286" y="1214"/>
                      <a:pt x="286" y="1214"/>
                      <a:pt x="286" y="1214"/>
                    </a:cubicBezTo>
                    <a:cubicBezTo>
                      <a:pt x="287" y="1213"/>
                      <a:pt x="286" y="1211"/>
                      <a:pt x="284" y="1212"/>
                    </a:cubicBezTo>
                    <a:cubicBezTo>
                      <a:pt x="283" y="1212"/>
                      <a:pt x="283" y="1213"/>
                      <a:pt x="282" y="1213"/>
                    </a:cubicBezTo>
                    <a:cubicBezTo>
                      <a:pt x="281" y="1213"/>
                      <a:pt x="281" y="1213"/>
                      <a:pt x="281" y="1213"/>
                    </a:cubicBezTo>
                    <a:cubicBezTo>
                      <a:pt x="280" y="1213"/>
                      <a:pt x="280" y="1213"/>
                      <a:pt x="280" y="1214"/>
                    </a:cubicBezTo>
                    <a:cubicBezTo>
                      <a:pt x="273" y="1218"/>
                      <a:pt x="266" y="1221"/>
                      <a:pt x="258" y="1225"/>
                    </a:cubicBezTo>
                    <a:cubicBezTo>
                      <a:pt x="258" y="1220"/>
                      <a:pt x="258" y="1215"/>
                      <a:pt x="258" y="1210"/>
                    </a:cubicBezTo>
                    <a:close/>
                    <a:moveTo>
                      <a:pt x="258" y="1228"/>
                    </a:moveTo>
                    <a:cubicBezTo>
                      <a:pt x="267" y="1224"/>
                      <a:pt x="275" y="1220"/>
                      <a:pt x="284" y="1215"/>
                    </a:cubicBezTo>
                    <a:cubicBezTo>
                      <a:pt x="294" y="1218"/>
                      <a:pt x="304" y="1221"/>
                      <a:pt x="315" y="1223"/>
                    </a:cubicBezTo>
                    <a:cubicBezTo>
                      <a:pt x="315" y="1232"/>
                      <a:pt x="315" y="1240"/>
                      <a:pt x="315" y="1249"/>
                    </a:cubicBezTo>
                    <a:cubicBezTo>
                      <a:pt x="306" y="1247"/>
                      <a:pt x="297" y="1246"/>
                      <a:pt x="288" y="1245"/>
                    </a:cubicBezTo>
                    <a:cubicBezTo>
                      <a:pt x="289" y="1244"/>
                      <a:pt x="290" y="1244"/>
                      <a:pt x="290" y="1243"/>
                    </a:cubicBezTo>
                    <a:cubicBezTo>
                      <a:pt x="291" y="1243"/>
                      <a:pt x="290" y="1242"/>
                      <a:pt x="289" y="1242"/>
                    </a:cubicBezTo>
                    <a:cubicBezTo>
                      <a:pt x="288" y="1243"/>
                      <a:pt x="286" y="1243"/>
                      <a:pt x="285" y="1244"/>
                    </a:cubicBezTo>
                    <a:cubicBezTo>
                      <a:pt x="282" y="1244"/>
                      <a:pt x="279" y="1243"/>
                      <a:pt x="276" y="1243"/>
                    </a:cubicBezTo>
                    <a:cubicBezTo>
                      <a:pt x="274" y="1242"/>
                      <a:pt x="274" y="1244"/>
                      <a:pt x="276" y="1245"/>
                    </a:cubicBezTo>
                    <a:cubicBezTo>
                      <a:pt x="277" y="1245"/>
                      <a:pt x="279" y="1245"/>
                      <a:pt x="281" y="1246"/>
                    </a:cubicBezTo>
                    <a:cubicBezTo>
                      <a:pt x="273" y="1249"/>
                      <a:pt x="266" y="1252"/>
                      <a:pt x="258" y="1256"/>
                    </a:cubicBezTo>
                    <a:cubicBezTo>
                      <a:pt x="258" y="1247"/>
                      <a:pt x="258" y="1237"/>
                      <a:pt x="258" y="1228"/>
                    </a:cubicBezTo>
                    <a:close/>
                    <a:moveTo>
                      <a:pt x="235" y="1135"/>
                    </a:moveTo>
                    <a:cubicBezTo>
                      <a:pt x="242" y="1131"/>
                      <a:pt x="249" y="1127"/>
                      <a:pt x="257" y="1123"/>
                    </a:cubicBezTo>
                    <a:cubicBezTo>
                      <a:pt x="257" y="1135"/>
                      <a:pt x="257" y="1146"/>
                      <a:pt x="256" y="1157"/>
                    </a:cubicBezTo>
                    <a:cubicBezTo>
                      <a:pt x="249" y="1161"/>
                      <a:pt x="242" y="1165"/>
                      <a:pt x="235" y="1169"/>
                    </a:cubicBezTo>
                    <a:cubicBezTo>
                      <a:pt x="235" y="1158"/>
                      <a:pt x="235" y="1147"/>
                      <a:pt x="235" y="1135"/>
                    </a:cubicBezTo>
                    <a:close/>
                    <a:moveTo>
                      <a:pt x="256" y="1160"/>
                    </a:moveTo>
                    <a:cubicBezTo>
                      <a:pt x="256" y="1169"/>
                      <a:pt x="256" y="1177"/>
                      <a:pt x="256" y="1185"/>
                    </a:cubicBezTo>
                    <a:cubicBezTo>
                      <a:pt x="249" y="1189"/>
                      <a:pt x="242" y="1193"/>
                      <a:pt x="235" y="1197"/>
                    </a:cubicBezTo>
                    <a:cubicBezTo>
                      <a:pt x="235" y="1188"/>
                      <a:pt x="235" y="1180"/>
                      <a:pt x="235" y="1172"/>
                    </a:cubicBezTo>
                    <a:cubicBezTo>
                      <a:pt x="242" y="1168"/>
                      <a:pt x="249" y="1164"/>
                      <a:pt x="256" y="1160"/>
                    </a:cubicBezTo>
                    <a:close/>
                    <a:moveTo>
                      <a:pt x="256" y="1188"/>
                    </a:moveTo>
                    <a:cubicBezTo>
                      <a:pt x="256" y="1195"/>
                      <a:pt x="256" y="1202"/>
                      <a:pt x="256" y="1209"/>
                    </a:cubicBezTo>
                    <a:cubicBezTo>
                      <a:pt x="256" y="1215"/>
                      <a:pt x="256" y="1221"/>
                      <a:pt x="256" y="1226"/>
                    </a:cubicBezTo>
                    <a:cubicBezTo>
                      <a:pt x="249" y="1230"/>
                      <a:pt x="243" y="1233"/>
                      <a:pt x="236" y="1236"/>
                    </a:cubicBezTo>
                    <a:cubicBezTo>
                      <a:pt x="236" y="1224"/>
                      <a:pt x="235" y="1212"/>
                      <a:pt x="235" y="1200"/>
                    </a:cubicBezTo>
                    <a:cubicBezTo>
                      <a:pt x="242" y="1196"/>
                      <a:pt x="249" y="1192"/>
                      <a:pt x="256" y="1188"/>
                    </a:cubicBezTo>
                    <a:close/>
                    <a:moveTo>
                      <a:pt x="235" y="1267"/>
                    </a:moveTo>
                    <a:cubicBezTo>
                      <a:pt x="218" y="1275"/>
                      <a:pt x="201" y="1283"/>
                      <a:pt x="184" y="1291"/>
                    </a:cubicBezTo>
                    <a:cubicBezTo>
                      <a:pt x="184" y="1282"/>
                      <a:pt x="184" y="1273"/>
                      <a:pt x="185" y="1264"/>
                    </a:cubicBezTo>
                    <a:cubicBezTo>
                      <a:pt x="201" y="1257"/>
                      <a:pt x="217" y="1249"/>
                      <a:pt x="233" y="1241"/>
                    </a:cubicBezTo>
                    <a:cubicBezTo>
                      <a:pt x="234" y="1249"/>
                      <a:pt x="234" y="1258"/>
                      <a:pt x="235" y="1267"/>
                    </a:cubicBezTo>
                    <a:close/>
                    <a:moveTo>
                      <a:pt x="184" y="1198"/>
                    </a:moveTo>
                    <a:cubicBezTo>
                      <a:pt x="200" y="1190"/>
                      <a:pt x="216" y="1182"/>
                      <a:pt x="232" y="1173"/>
                    </a:cubicBezTo>
                    <a:cubicBezTo>
                      <a:pt x="232" y="1182"/>
                      <a:pt x="232" y="1190"/>
                      <a:pt x="232" y="1198"/>
                    </a:cubicBezTo>
                    <a:cubicBezTo>
                      <a:pt x="217" y="1206"/>
                      <a:pt x="201" y="1215"/>
                      <a:pt x="185" y="1223"/>
                    </a:cubicBezTo>
                    <a:cubicBezTo>
                      <a:pt x="185" y="1214"/>
                      <a:pt x="184" y="1206"/>
                      <a:pt x="184" y="1198"/>
                    </a:cubicBezTo>
                    <a:close/>
                    <a:moveTo>
                      <a:pt x="185" y="1261"/>
                    </a:moveTo>
                    <a:cubicBezTo>
                      <a:pt x="185" y="1249"/>
                      <a:pt x="185" y="1238"/>
                      <a:pt x="185" y="1226"/>
                    </a:cubicBezTo>
                    <a:cubicBezTo>
                      <a:pt x="201" y="1218"/>
                      <a:pt x="217" y="1209"/>
                      <a:pt x="232" y="1201"/>
                    </a:cubicBezTo>
                    <a:cubicBezTo>
                      <a:pt x="233" y="1213"/>
                      <a:pt x="233" y="1225"/>
                      <a:pt x="233" y="1238"/>
                    </a:cubicBezTo>
                    <a:cubicBezTo>
                      <a:pt x="217" y="1246"/>
                      <a:pt x="201" y="1254"/>
                      <a:pt x="185" y="1261"/>
                    </a:cubicBezTo>
                    <a:close/>
                    <a:moveTo>
                      <a:pt x="233" y="1136"/>
                    </a:moveTo>
                    <a:cubicBezTo>
                      <a:pt x="233" y="1148"/>
                      <a:pt x="233" y="1159"/>
                      <a:pt x="232" y="1170"/>
                    </a:cubicBezTo>
                    <a:cubicBezTo>
                      <a:pt x="216" y="1179"/>
                      <a:pt x="200" y="1187"/>
                      <a:pt x="184" y="1195"/>
                    </a:cubicBezTo>
                    <a:cubicBezTo>
                      <a:pt x="184" y="1185"/>
                      <a:pt x="183" y="1175"/>
                      <a:pt x="183" y="1164"/>
                    </a:cubicBezTo>
                    <a:cubicBezTo>
                      <a:pt x="200" y="1155"/>
                      <a:pt x="217" y="1146"/>
                      <a:pt x="233" y="1136"/>
                    </a:cubicBezTo>
                    <a:close/>
                    <a:moveTo>
                      <a:pt x="183" y="1324"/>
                    </a:moveTo>
                    <a:cubicBezTo>
                      <a:pt x="183" y="1314"/>
                      <a:pt x="183" y="1304"/>
                      <a:pt x="184" y="1294"/>
                    </a:cubicBezTo>
                    <a:cubicBezTo>
                      <a:pt x="201" y="1287"/>
                      <a:pt x="218" y="1279"/>
                      <a:pt x="235" y="1271"/>
                    </a:cubicBezTo>
                    <a:cubicBezTo>
                      <a:pt x="235" y="1280"/>
                      <a:pt x="236" y="1289"/>
                      <a:pt x="236" y="1298"/>
                    </a:cubicBezTo>
                    <a:cubicBezTo>
                      <a:pt x="218" y="1307"/>
                      <a:pt x="200" y="1315"/>
                      <a:pt x="183" y="1324"/>
                    </a:cubicBezTo>
                    <a:close/>
                    <a:moveTo>
                      <a:pt x="236" y="1239"/>
                    </a:moveTo>
                    <a:cubicBezTo>
                      <a:pt x="243" y="1236"/>
                      <a:pt x="249" y="1233"/>
                      <a:pt x="256" y="1230"/>
                    </a:cubicBezTo>
                    <a:cubicBezTo>
                      <a:pt x="255" y="1239"/>
                      <a:pt x="255" y="1248"/>
                      <a:pt x="255" y="1257"/>
                    </a:cubicBezTo>
                    <a:cubicBezTo>
                      <a:pt x="249" y="1260"/>
                      <a:pt x="243" y="1263"/>
                      <a:pt x="237" y="1266"/>
                    </a:cubicBezTo>
                    <a:cubicBezTo>
                      <a:pt x="236" y="1257"/>
                      <a:pt x="236" y="1248"/>
                      <a:pt x="236" y="1239"/>
                    </a:cubicBezTo>
                    <a:close/>
                    <a:moveTo>
                      <a:pt x="282" y="1279"/>
                    </a:moveTo>
                    <a:cubicBezTo>
                      <a:pt x="283" y="1278"/>
                      <a:pt x="283" y="1278"/>
                      <a:pt x="283" y="1278"/>
                    </a:cubicBezTo>
                    <a:cubicBezTo>
                      <a:pt x="284" y="1278"/>
                      <a:pt x="283" y="1276"/>
                      <a:pt x="282" y="1276"/>
                    </a:cubicBezTo>
                    <a:cubicBezTo>
                      <a:pt x="281" y="1277"/>
                      <a:pt x="280" y="1278"/>
                      <a:pt x="279" y="1278"/>
                    </a:cubicBezTo>
                    <a:cubicBezTo>
                      <a:pt x="278" y="1278"/>
                      <a:pt x="277" y="1278"/>
                      <a:pt x="275" y="1278"/>
                    </a:cubicBezTo>
                    <a:cubicBezTo>
                      <a:pt x="274" y="1278"/>
                      <a:pt x="275" y="1279"/>
                      <a:pt x="275" y="1280"/>
                    </a:cubicBezTo>
                    <a:cubicBezTo>
                      <a:pt x="263" y="1285"/>
                      <a:pt x="250" y="1291"/>
                      <a:pt x="237" y="1297"/>
                    </a:cubicBezTo>
                    <a:cubicBezTo>
                      <a:pt x="237" y="1288"/>
                      <a:pt x="237" y="1279"/>
                      <a:pt x="237" y="1270"/>
                    </a:cubicBezTo>
                    <a:cubicBezTo>
                      <a:pt x="243" y="1268"/>
                      <a:pt x="249" y="1265"/>
                      <a:pt x="255" y="1262"/>
                    </a:cubicBezTo>
                    <a:cubicBezTo>
                      <a:pt x="255" y="1271"/>
                      <a:pt x="255" y="1280"/>
                      <a:pt x="255" y="1289"/>
                    </a:cubicBezTo>
                    <a:cubicBezTo>
                      <a:pt x="255" y="1289"/>
                      <a:pt x="255" y="1289"/>
                      <a:pt x="255" y="1289"/>
                    </a:cubicBezTo>
                    <a:cubicBezTo>
                      <a:pt x="257" y="1279"/>
                      <a:pt x="258" y="1270"/>
                      <a:pt x="258" y="1260"/>
                    </a:cubicBezTo>
                    <a:cubicBezTo>
                      <a:pt x="267" y="1256"/>
                      <a:pt x="276" y="1251"/>
                      <a:pt x="285" y="1246"/>
                    </a:cubicBezTo>
                    <a:cubicBezTo>
                      <a:pt x="295" y="1248"/>
                      <a:pt x="305" y="1250"/>
                      <a:pt x="315" y="1252"/>
                    </a:cubicBezTo>
                    <a:cubicBezTo>
                      <a:pt x="315" y="1262"/>
                      <a:pt x="315" y="1273"/>
                      <a:pt x="315" y="1283"/>
                    </a:cubicBezTo>
                    <a:cubicBezTo>
                      <a:pt x="304" y="1281"/>
                      <a:pt x="293" y="1280"/>
                      <a:pt x="282" y="1279"/>
                    </a:cubicBezTo>
                    <a:close/>
                    <a:moveTo>
                      <a:pt x="316" y="1283"/>
                    </a:moveTo>
                    <a:cubicBezTo>
                      <a:pt x="316" y="1273"/>
                      <a:pt x="316" y="1262"/>
                      <a:pt x="317" y="1252"/>
                    </a:cubicBezTo>
                    <a:cubicBezTo>
                      <a:pt x="327" y="1254"/>
                      <a:pt x="337" y="1256"/>
                      <a:pt x="347" y="1258"/>
                    </a:cubicBezTo>
                    <a:cubicBezTo>
                      <a:pt x="347" y="1268"/>
                      <a:pt x="347" y="1278"/>
                      <a:pt x="347" y="1289"/>
                    </a:cubicBezTo>
                    <a:cubicBezTo>
                      <a:pt x="337" y="1287"/>
                      <a:pt x="326" y="1285"/>
                      <a:pt x="316" y="1283"/>
                    </a:cubicBezTo>
                    <a:close/>
                    <a:moveTo>
                      <a:pt x="317" y="1249"/>
                    </a:moveTo>
                    <a:cubicBezTo>
                      <a:pt x="317" y="1241"/>
                      <a:pt x="317" y="1232"/>
                      <a:pt x="317" y="1224"/>
                    </a:cubicBezTo>
                    <a:cubicBezTo>
                      <a:pt x="327" y="1226"/>
                      <a:pt x="337" y="1229"/>
                      <a:pt x="347" y="1231"/>
                    </a:cubicBezTo>
                    <a:cubicBezTo>
                      <a:pt x="347" y="1239"/>
                      <a:pt x="347" y="1246"/>
                      <a:pt x="347" y="1254"/>
                    </a:cubicBezTo>
                    <a:cubicBezTo>
                      <a:pt x="337" y="1252"/>
                      <a:pt x="327" y="1251"/>
                      <a:pt x="317" y="1249"/>
                    </a:cubicBezTo>
                    <a:close/>
                    <a:moveTo>
                      <a:pt x="347" y="1228"/>
                    </a:moveTo>
                    <a:cubicBezTo>
                      <a:pt x="337" y="1226"/>
                      <a:pt x="327" y="1224"/>
                      <a:pt x="317" y="1222"/>
                    </a:cubicBezTo>
                    <a:cubicBezTo>
                      <a:pt x="317" y="1210"/>
                      <a:pt x="317" y="1199"/>
                      <a:pt x="317" y="1188"/>
                    </a:cubicBezTo>
                    <a:cubicBezTo>
                      <a:pt x="327" y="1190"/>
                      <a:pt x="337" y="1192"/>
                      <a:pt x="347" y="1195"/>
                    </a:cubicBezTo>
                    <a:cubicBezTo>
                      <a:pt x="347" y="1206"/>
                      <a:pt x="347" y="1217"/>
                      <a:pt x="347" y="1228"/>
                    </a:cubicBezTo>
                    <a:close/>
                    <a:moveTo>
                      <a:pt x="347" y="1192"/>
                    </a:moveTo>
                    <a:cubicBezTo>
                      <a:pt x="337" y="1190"/>
                      <a:pt x="327" y="1188"/>
                      <a:pt x="317" y="1186"/>
                    </a:cubicBezTo>
                    <a:cubicBezTo>
                      <a:pt x="317" y="1175"/>
                      <a:pt x="317" y="1165"/>
                      <a:pt x="316" y="1154"/>
                    </a:cubicBezTo>
                    <a:cubicBezTo>
                      <a:pt x="327" y="1157"/>
                      <a:pt x="337" y="1159"/>
                      <a:pt x="347" y="1162"/>
                    </a:cubicBezTo>
                    <a:cubicBezTo>
                      <a:pt x="347" y="1172"/>
                      <a:pt x="347" y="1182"/>
                      <a:pt x="347" y="1192"/>
                    </a:cubicBezTo>
                    <a:close/>
                    <a:moveTo>
                      <a:pt x="347" y="1159"/>
                    </a:moveTo>
                    <a:cubicBezTo>
                      <a:pt x="337" y="1156"/>
                      <a:pt x="327" y="1154"/>
                      <a:pt x="316" y="1152"/>
                    </a:cubicBezTo>
                    <a:cubicBezTo>
                      <a:pt x="316" y="1142"/>
                      <a:pt x="316" y="1132"/>
                      <a:pt x="316" y="1122"/>
                    </a:cubicBezTo>
                    <a:cubicBezTo>
                      <a:pt x="316" y="1121"/>
                      <a:pt x="315" y="1120"/>
                      <a:pt x="315" y="1122"/>
                    </a:cubicBezTo>
                    <a:cubicBezTo>
                      <a:pt x="315" y="1131"/>
                      <a:pt x="315" y="1141"/>
                      <a:pt x="315" y="1151"/>
                    </a:cubicBezTo>
                    <a:cubicBezTo>
                      <a:pt x="304" y="1149"/>
                      <a:pt x="294" y="1147"/>
                      <a:pt x="283" y="1145"/>
                    </a:cubicBezTo>
                    <a:cubicBezTo>
                      <a:pt x="283" y="1145"/>
                      <a:pt x="283" y="1145"/>
                      <a:pt x="284" y="1145"/>
                    </a:cubicBezTo>
                    <a:cubicBezTo>
                      <a:pt x="285" y="1144"/>
                      <a:pt x="283" y="1142"/>
                      <a:pt x="282" y="1143"/>
                    </a:cubicBezTo>
                    <a:cubicBezTo>
                      <a:pt x="274" y="1147"/>
                      <a:pt x="266" y="1152"/>
                      <a:pt x="259" y="1156"/>
                    </a:cubicBezTo>
                    <a:cubicBezTo>
                      <a:pt x="259" y="1145"/>
                      <a:pt x="259" y="1134"/>
                      <a:pt x="259" y="1122"/>
                    </a:cubicBezTo>
                    <a:cubicBezTo>
                      <a:pt x="265" y="1119"/>
                      <a:pt x="272" y="1115"/>
                      <a:pt x="278" y="1111"/>
                    </a:cubicBezTo>
                    <a:cubicBezTo>
                      <a:pt x="302" y="1116"/>
                      <a:pt x="325" y="1122"/>
                      <a:pt x="348" y="1129"/>
                    </a:cubicBezTo>
                    <a:cubicBezTo>
                      <a:pt x="348" y="1139"/>
                      <a:pt x="348" y="1149"/>
                      <a:pt x="347" y="1159"/>
                    </a:cubicBezTo>
                    <a:close/>
                    <a:moveTo>
                      <a:pt x="375" y="1295"/>
                    </a:moveTo>
                    <a:cubicBezTo>
                      <a:pt x="366" y="1293"/>
                      <a:pt x="357" y="1291"/>
                      <a:pt x="348" y="1289"/>
                    </a:cubicBezTo>
                    <a:cubicBezTo>
                      <a:pt x="348" y="1279"/>
                      <a:pt x="348" y="1268"/>
                      <a:pt x="348" y="1258"/>
                    </a:cubicBezTo>
                    <a:cubicBezTo>
                      <a:pt x="357" y="1260"/>
                      <a:pt x="365" y="1261"/>
                      <a:pt x="373" y="1263"/>
                    </a:cubicBezTo>
                    <a:cubicBezTo>
                      <a:pt x="374" y="1274"/>
                      <a:pt x="374" y="1285"/>
                      <a:pt x="375" y="1295"/>
                    </a:cubicBezTo>
                    <a:close/>
                    <a:moveTo>
                      <a:pt x="869" y="586"/>
                    </a:moveTo>
                    <a:cubicBezTo>
                      <a:pt x="870" y="666"/>
                      <a:pt x="870" y="747"/>
                      <a:pt x="870" y="827"/>
                    </a:cubicBezTo>
                    <a:cubicBezTo>
                      <a:pt x="862" y="821"/>
                      <a:pt x="854" y="816"/>
                      <a:pt x="846" y="811"/>
                    </a:cubicBezTo>
                    <a:cubicBezTo>
                      <a:pt x="845" y="669"/>
                      <a:pt x="847" y="527"/>
                      <a:pt x="846" y="385"/>
                    </a:cubicBezTo>
                    <a:cubicBezTo>
                      <a:pt x="850" y="387"/>
                      <a:pt x="854" y="389"/>
                      <a:pt x="859" y="391"/>
                    </a:cubicBezTo>
                    <a:cubicBezTo>
                      <a:pt x="860" y="392"/>
                      <a:pt x="860" y="390"/>
                      <a:pt x="859" y="390"/>
                    </a:cubicBezTo>
                    <a:cubicBezTo>
                      <a:pt x="855" y="388"/>
                      <a:pt x="850" y="386"/>
                      <a:pt x="845" y="383"/>
                    </a:cubicBezTo>
                    <a:cubicBezTo>
                      <a:pt x="845" y="329"/>
                      <a:pt x="844" y="274"/>
                      <a:pt x="842" y="220"/>
                    </a:cubicBezTo>
                    <a:cubicBezTo>
                      <a:pt x="849" y="225"/>
                      <a:pt x="856" y="230"/>
                      <a:pt x="863" y="235"/>
                    </a:cubicBezTo>
                    <a:cubicBezTo>
                      <a:pt x="864" y="352"/>
                      <a:pt x="868" y="469"/>
                      <a:pt x="869" y="586"/>
                    </a:cubicBezTo>
                    <a:close/>
                    <a:moveTo>
                      <a:pt x="818" y="797"/>
                    </a:moveTo>
                    <a:cubicBezTo>
                      <a:pt x="818" y="800"/>
                      <a:pt x="818" y="803"/>
                      <a:pt x="818" y="807"/>
                    </a:cubicBezTo>
                    <a:cubicBezTo>
                      <a:pt x="814" y="804"/>
                      <a:pt x="809" y="801"/>
                      <a:pt x="805" y="799"/>
                    </a:cubicBezTo>
                    <a:cubicBezTo>
                      <a:pt x="801" y="796"/>
                      <a:pt x="797" y="794"/>
                      <a:pt x="793" y="791"/>
                    </a:cubicBezTo>
                    <a:cubicBezTo>
                      <a:pt x="793" y="788"/>
                      <a:pt x="793" y="785"/>
                      <a:pt x="793" y="782"/>
                    </a:cubicBezTo>
                    <a:cubicBezTo>
                      <a:pt x="801" y="787"/>
                      <a:pt x="810" y="792"/>
                      <a:pt x="818" y="797"/>
                    </a:cubicBezTo>
                    <a:close/>
                    <a:moveTo>
                      <a:pt x="792" y="779"/>
                    </a:moveTo>
                    <a:cubicBezTo>
                      <a:pt x="792" y="747"/>
                      <a:pt x="791" y="714"/>
                      <a:pt x="791" y="682"/>
                    </a:cubicBezTo>
                    <a:cubicBezTo>
                      <a:pt x="799" y="687"/>
                      <a:pt x="807" y="691"/>
                      <a:pt x="816" y="696"/>
                    </a:cubicBezTo>
                    <a:cubicBezTo>
                      <a:pt x="816" y="729"/>
                      <a:pt x="817" y="761"/>
                      <a:pt x="818" y="794"/>
                    </a:cubicBezTo>
                    <a:cubicBezTo>
                      <a:pt x="809" y="789"/>
                      <a:pt x="801" y="784"/>
                      <a:pt x="792" y="779"/>
                    </a:cubicBezTo>
                    <a:close/>
                    <a:moveTo>
                      <a:pt x="797" y="799"/>
                    </a:moveTo>
                    <a:cubicBezTo>
                      <a:pt x="804" y="803"/>
                      <a:pt x="811" y="807"/>
                      <a:pt x="818" y="812"/>
                    </a:cubicBezTo>
                    <a:cubicBezTo>
                      <a:pt x="819" y="820"/>
                      <a:pt x="819" y="828"/>
                      <a:pt x="819" y="836"/>
                    </a:cubicBezTo>
                    <a:cubicBezTo>
                      <a:pt x="810" y="831"/>
                      <a:pt x="802" y="827"/>
                      <a:pt x="793" y="823"/>
                    </a:cubicBezTo>
                    <a:cubicBezTo>
                      <a:pt x="793" y="814"/>
                      <a:pt x="793" y="805"/>
                      <a:pt x="793" y="796"/>
                    </a:cubicBezTo>
                    <a:cubicBezTo>
                      <a:pt x="794" y="797"/>
                      <a:pt x="796" y="798"/>
                      <a:pt x="797" y="799"/>
                    </a:cubicBezTo>
                    <a:close/>
                    <a:moveTo>
                      <a:pt x="819" y="848"/>
                    </a:moveTo>
                    <a:cubicBezTo>
                      <a:pt x="819" y="850"/>
                      <a:pt x="819" y="853"/>
                      <a:pt x="819" y="856"/>
                    </a:cubicBezTo>
                    <a:cubicBezTo>
                      <a:pt x="811" y="851"/>
                      <a:pt x="802" y="847"/>
                      <a:pt x="794" y="842"/>
                    </a:cubicBezTo>
                    <a:cubicBezTo>
                      <a:pt x="794" y="840"/>
                      <a:pt x="794" y="838"/>
                      <a:pt x="794" y="835"/>
                    </a:cubicBezTo>
                    <a:cubicBezTo>
                      <a:pt x="802" y="840"/>
                      <a:pt x="811" y="844"/>
                      <a:pt x="819" y="848"/>
                    </a:cubicBezTo>
                    <a:close/>
                    <a:moveTo>
                      <a:pt x="818" y="697"/>
                    </a:moveTo>
                    <a:cubicBezTo>
                      <a:pt x="823" y="700"/>
                      <a:pt x="828" y="703"/>
                      <a:pt x="833" y="706"/>
                    </a:cubicBezTo>
                    <a:cubicBezTo>
                      <a:pt x="834" y="706"/>
                      <a:pt x="834" y="705"/>
                      <a:pt x="834" y="705"/>
                    </a:cubicBezTo>
                    <a:cubicBezTo>
                      <a:pt x="828" y="702"/>
                      <a:pt x="823" y="699"/>
                      <a:pt x="818" y="695"/>
                    </a:cubicBezTo>
                    <a:cubicBezTo>
                      <a:pt x="817" y="661"/>
                      <a:pt x="816" y="626"/>
                      <a:pt x="815" y="592"/>
                    </a:cubicBezTo>
                    <a:cubicBezTo>
                      <a:pt x="814" y="517"/>
                      <a:pt x="813" y="442"/>
                      <a:pt x="813" y="367"/>
                    </a:cubicBezTo>
                    <a:cubicBezTo>
                      <a:pt x="822" y="372"/>
                      <a:pt x="831" y="378"/>
                      <a:pt x="841" y="383"/>
                    </a:cubicBezTo>
                    <a:cubicBezTo>
                      <a:pt x="841" y="525"/>
                      <a:pt x="841" y="667"/>
                      <a:pt x="843" y="809"/>
                    </a:cubicBezTo>
                    <a:cubicBezTo>
                      <a:pt x="835" y="804"/>
                      <a:pt x="828" y="799"/>
                      <a:pt x="820" y="795"/>
                    </a:cubicBezTo>
                    <a:cubicBezTo>
                      <a:pt x="819" y="762"/>
                      <a:pt x="819" y="730"/>
                      <a:pt x="818" y="697"/>
                    </a:cubicBezTo>
                    <a:close/>
                    <a:moveTo>
                      <a:pt x="824" y="291"/>
                    </a:moveTo>
                    <a:cubicBezTo>
                      <a:pt x="820" y="288"/>
                      <a:pt x="816" y="286"/>
                      <a:pt x="812" y="284"/>
                    </a:cubicBezTo>
                    <a:cubicBezTo>
                      <a:pt x="812" y="256"/>
                      <a:pt x="812" y="227"/>
                      <a:pt x="812" y="199"/>
                    </a:cubicBezTo>
                    <a:cubicBezTo>
                      <a:pt x="821" y="205"/>
                      <a:pt x="830" y="211"/>
                      <a:pt x="839" y="217"/>
                    </a:cubicBezTo>
                    <a:cubicBezTo>
                      <a:pt x="839" y="258"/>
                      <a:pt x="840" y="298"/>
                      <a:pt x="840" y="339"/>
                    </a:cubicBezTo>
                    <a:cubicBezTo>
                      <a:pt x="840" y="339"/>
                      <a:pt x="840" y="339"/>
                      <a:pt x="840" y="339"/>
                    </a:cubicBezTo>
                    <a:cubicBezTo>
                      <a:pt x="831" y="333"/>
                      <a:pt x="822" y="328"/>
                      <a:pt x="812" y="323"/>
                    </a:cubicBezTo>
                    <a:cubicBezTo>
                      <a:pt x="812" y="310"/>
                      <a:pt x="812" y="298"/>
                      <a:pt x="812" y="285"/>
                    </a:cubicBezTo>
                    <a:cubicBezTo>
                      <a:pt x="816" y="288"/>
                      <a:pt x="820" y="290"/>
                      <a:pt x="824" y="292"/>
                    </a:cubicBezTo>
                    <a:cubicBezTo>
                      <a:pt x="824" y="292"/>
                      <a:pt x="825" y="291"/>
                      <a:pt x="824" y="291"/>
                    </a:cubicBezTo>
                    <a:close/>
                    <a:moveTo>
                      <a:pt x="812" y="195"/>
                    </a:moveTo>
                    <a:cubicBezTo>
                      <a:pt x="811" y="192"/>
                      <a:pt x="811" y="188"/>
                      <a:pt x="811" y="185"/>
                    </a:cubicBezTo>
                    <a:cubicBezTo>
                      <a:pt x="820" y="192"/>
                      <a:pt x="829" y="198"/>
                      <a:pt x="838" y="205"/>
                    </a:cubicBezTo>
                    <a:cubicBezTo>
                      <a:pt x="838" y="208"/>
                      <a:pt x="839" y="211"/>
                      <a:pt x="839" y="214"/>
                    </a:cubicBezTo>
                    <a:cubicBezTo>
                      <a:pt x="830" y="208"/>
                      <a:pt x="821" y="201"/>
                      <a:pt x="812" y="195"/>
                    </a:cubicBezTo>
                    <a:close/>
                    <a:moveTo>
                      <a:pt x="863" y="219"/>
                    </a:moveTo>
                    <a:cubicBezTo>
                      <a:pt x="856" y="214"/>
                      <a:pt x="849" y="208"/>
                      <a:pt x="841" y="203"/>
                    </a:cubicBezTo>
                    <a:cubicBezTo>
                      <a:pt x="841" y="190"/>
                      <a:pt x="840" y="176"/>
                      <a:pt x="840" y="163"/>
                    </a:cubicBezTo>
                    <a:cubicBezTo>
                      <a:pt x="847" y="168"/>
                      <a:pt x="855" y="174"/>
                      <a:pt x="863" y="179"/>
                    </a:cubicBezTo>
                    <a:cubicBezTo>
                      <a:pt x="863" y="192"/>
                      <a:pt x="863" y="206"/>
                      <a:pt x="863" y="219"/>
                    </a:cubicBezTo>
                    <a:close/>
                    <a:moveTo>
                      <a:pt x="863" y="232"/>
                    </a:moveTo>
                    <a:cubicBezTo>
                      <a:pt x="856" y="227"/>
                      <a:pt x="849" y="222"/>
                      <a:pt x="842" y="216"/>
                    </a:cubicBezTo>
                    <a:cubicBezTo>
                      <a:pt x="842" y="213"/>
                      <a:pt x="842" y="210"/>
                      <a:pt x="841" y="207"/>
                    </a:cubicBezTo>
                    <a:cubicBezTo>
                      <a:pt x="849" y="212"/>
                      <a:pt x="856" y="217"/>
                      <a:pt x="863" y="222"/>
                    </a:cubicBezTo>
                    <a:cubicBezTo>
                      <a:pt x="863" y="226"/>
                      <a:pt x="863" y="229"/>
                      <a:pt x="863" y="232"/>
                    </a:cubicBezTo>
                    <a:close/>
                    <a:moveTo>
                      <a:pt x="840" y="340"/>
                    </a:moveTo>
                    <a:cubicBezTo>
                      <a:pt x="840" y="340"/>
                      <a:pt x="840" y="340"/>
                      <a:pt x="840" y="340"/>
                    </a:cubicBezTo>
                    <a:cubicBezTo>
                      <a:pt x="840" y="354"/>
                      <a:pt x="840" y="367"/>
                      <a:pt x="841" y="381"/>
                    </a:cubicBezTo>
                    <a:cubicBezTo>
                      <a:pt x="831" y="376"/>
                      <a:pt x="822" y="370"/>
                      <a:pt x="813" y="365"/>
                    </a:cubicBezTo>
                    <a:cubicBezTo>
                      <a:pt x="813" y="352"/>
                      <a:pt x="813" y="338"/>
                      <a:pt x="813" y="325"/>
                    </a:cubicBezTo>
                    <a:cubicBezTo>
                      <a:pt x="822" y="330"/>
                      <a:pt x="831" y="335"/>
                      <a:pt x="840" y="340"/>
                    </a:cubicBezTo>
                    <a:close/>
                    <a:moveTo>
                      <a:pt x="843" y="812"/>
                    </a:moveTo>
                    <a:cubicBezTo>
                      <a:pt x="843" y="815"/>
                      <a:pt x="843" y="819"/>
                      <a:pt x="843" y="822"/>
                    </a:cubicBezTo>
                    <a:cubicBezTo>
                      <a:pt x="836" y="817"/>
                      <a:pt x="828" y="813"/>
                      <a:pt x="820" y="808"/>
                    </a:cubicBezTo>
                    <a:cubicBezTo>
                      <a:pt x="820" y="805"/>
                      <a:pt x="820" y="801"/>
                      <a:pt x="820" y="798"/>
                    </a:cubicBezTo>
                    <a:cubicBezTo>
                      <a:pt x="828" y="803"/>
                      <a:pt x="836" y="807"/>
                      <a:pt x="843" y="812"/>
                    </a:cubicBezTo>
                    <a:close/>
                    <a:moveTo>
                      <a:pt x="843" y="827"/>
                    </a:moveTo>
                    <a:cubicBezTo>
                      <a:pt x="843" y="835"/>
                      <a:pt x="844" y="842"/>
                      <a:pt x="844" y="850"/>
                    </a:cubicBezTo>
                    <a:cubicBezTo>
                      <a:pt x="836" y="845"/>
                      <a:pt x="829" y="841"/>
                      <a:pt x="821" y="837"/>
                    </a:cubicBezTo>
                    <a:cubicBezTo>
                      <a:pt x="821" y="829"/>
                      <a:pt x="821" y="821"/>
                      <a:pt x="821" y="813"/>
                    </a:cubicBezTo>
                    <a:cubicBezTo>
                      <a:pt x="828" y="818"/>
                      <a:pt x="836" y="822"/>
                      <a:pt x="843" y="827"/>
                    </a:cubicBezTo>
                    <a:close/>
                    <a:moveTo>
                      <a:pt x="844" y="859"/>
                    </a:moveTo>
                    <a:cubicBezTo>
                      <a:pt x="844" y="863"/>
                      <a:pt x="844" y="866"/>
                      <a:pt x="844" y="869"/>
                    </a:cubicBezTo>
                    <a:cubicBezTo>
                      <a:pt x="837" y="865"/>
                      <a:pt x="829" y="861"/>
                      <a:pt x="822" y="857"/>
                    </a:cubicBezTo>
                    <a:cubicBezTo>
                      <a:pt x="822" y="854"/>
                      <a:pt x="821" y="851"/>
                      <a:pt x="821" y="849"/>
                    </a:cubicBezTo>
                    <a:cubicBezTo>
                      <a:pt x="829" y="852"/>
                      <a:pt x="836" y="856"/>
                      <a:pt x="844" y="859"/>
                    </a:cubicBezTo>
                    <a:close/>
                    <a:moveTo>
                      <a:pt x="864" y="146"/>
                    </a:moveTo>
                    <a:cubicBezTo>
                      <a:pt x="863" y="156"/>
                      <a:pt x="863" y="166"/>
                      <a:pt x="863" y="175"/>
                    </a:cubicBezTo>
                    <a:cubicBezTo>
                      <a:pt x="855" y="170"/>
                      <a:pt x="847" y="164"/>
                      <a:pt x="839" y="158"/>
                    </a:cubicBezTo>
                    <a:cubicBezTo>
                      <a:pt x="839" y="148"/>
                      <a:pt x="838" y="137"/>
                      <a:pt x="838" y="126"/>
                    </a:cubicBezTo>
                    <a:cubicBezTo>
                      <a:pt x="846" y="133"/>
                      <a:pt x="855" y="139"/>
                      <a:pt x="864" y="146"/>
                    </a:cubicBezTo>
                    <a:close/>
                    <a:moveTo>
                      <a:pt x="838" y="201"/>
                    </a:moveTo>
                    <a:cubicBezTo>
                      <a:pt x="829" y="195"/>
                      <a:pt x="820" y="188"/>
                      <a:pt x="811" y="182"/>
                    </a:cubicBezTo>
                    <a:cubicBezTo>
                      <a:pt x="811" y="169"/>
                      <a:pt x="811" y="155"/>
                      <a:pt x="811" y="142"/>
                    </a:cubicBezTo>
                    <a:cubicBezTo>
                      <a:pt x="820" y="149"/>
                      <a:pt x="829" y="155"/>
                      <a:pt x="837" y="161"/>
                    </a:cubicBezTo>
                    <a:cubicBezTo>
                      <a:pt x="838" y="174"/>
                      <a:pt x="838" y="188"/>
                      <a:pt x="838" y="201"/>
                    </a:cubicBezTo>
                    <a:close/>
                    <a:moveTo>
                      <a:pt x="836" y="125"/>
                    </a:moveTo>
                    <a:cubicBezTo>
                      <a:pt x="837" y="136"/>
                      <a:pt x="837" y="146"/>
                      <a:pt x="837" y="157"/>
                    </a:cubicBezTo>
                    <a:cubicBezTo>
                      <a:pt x="828" y="151"/>
                      <a:pt x="820" y="145"/>
                      <a:pt x="811" y="139"/>
                    </a:cubicBezTo>
                    <a:cubicBezTo>
                      <a:pt x="811" y="127"/>
                      <a:pt x="811" y="116"/>
                      <a:pt x="810" y="105"/>
                    </a:cubicBezTo>
                    <a:cubicBezTo>
                      <a:pt x="810" y="105"/>
                      <a:pt x="810" y="105"/>
                      <a:pt x="810" y="105"/>
                    </a:cubicBezTo>
                    <a:cubicBezTo>
                      <a:pt x="819" y="111"/>
                      <a:pt x="828" y="118"/>
                      <a:pt x="836" y="125"/>
                    </a:cubicBezTo>
                    <a:close/>
                    <a:moveTo>
                      <a:pt x="810" y="364"/>
                    </a:moveTo>
                    <a:cubicBezTo>
                      <a:pt x="805" y="361"/>
                      <a:pt x="800" y="358"/>
                      <a:pt x="795" y="355"/>
                    </a:cubicBezTo>
                    <a:cubicBezTo>
                      <a:pt x="794" y="354"/>
                      <a:pt x="794" y="356"/>
                      <a:pt x="795" y="356"/>
                    </a:cubicBezTo>
                    <a:cubicBezTo>
                      <a:pt x="800" y="359"/>
                      <a:pt x="805" y="362"/>
                      <a:pt x="810" y="365"/>
                    </a:cubicBezTo>
                    <a:cubicBezTo>
                      <a:pt x="811" y="438"/>
                      <a:pt x="812" y="511"/>
                      <a:pt x="813" y="583"/>
                    </a:cubicBezTo>
                    <a:cubicBezTo>
                      <a:pt x="814" y="620"/>
                      <a:pt x="815" y="657"/>
                      <a:pt x="815" y="694"/>
                    </a:cubicBezTo>
                    <a:cubicBezTo>
                      <a:pt x="807" y="689"/>
                      <a:pt x="799" y="685"/>
                      <a:pt x="791" y="680"/>
                    </a:cubicBezTo>
                    <a:cubicBezTo>
                      <a:pt x="790" y="668"/>
                      <a:pt x="790" y="657"/>
                      <a:pt x="790" y="645"/>
                    </a:cubicBezTo>
                    <a:cubicBezTo>
                      <a:pt x="797" y="649"/>
                      <a:pt x="804" y="653"/>
                      <a:pt x="811" y="658"/>
                    </a:cubicBezTo>
                    <a:cubicBezTo>
                      <a:pt x="812" y="658"/>
                      <a:pt x="812" y="657"/>
                      <a:pt x="811" y="657"/>
                    </a:cubicBezTo>
                    <a:cubicBezTo>
                      <a:pt x="804" y="652"/>
                      <a:pt x="797" y="648"/>
                      <a:pt x="790" y="644"/>
                    </a:cubicBezTo>
                    <a:cubicBezTo>
                      <a:pt x="790" y="635"/>
                      <a:pt x="790" y="626"/>
                      <a:pt x="789" y="618"/>
                    </a:cubicBezTo>
                    <a:cubicBezTo>
                      <a:pt x="790" y="618"/>
                      <a:pt x="791" y="619"/>
                      <a:pt x="792" y="619"/>
                    </a:cubicBezTo>
                    <a:cubicBezTo>
                      <a:pt x="792" y="620"/>
                      <a:pt x="793" y="618"/>
                      <a:pt x="792" y="618"/>
                    </a:cubicBezTo>
                    <a:cubicBezTo>
                      <a:pt x="791" y="617"/>
                      <a:pt x="790" y="617"/>
                      <a:pt x="789" y="616"/>
                    </a:cubicBezTo>
                    <a:cubicBezTo>
                      <a:pt x="789" y="604"/>
                      <a:pt x="789" y="592"/>
                      <a:pt x="789" y="580"/>
                    </a:cubicBezTo>
                    <a:cubicBezTo>
                      <a:pt x="787" y="490"/>
                      <a:pt x="787" y="400"/>
                      <a:pt x="787" y="310"/>
                    </a:cubicBezTo>
                    <a:cubicBezTo>
                      <a:pt x="795" y="314"/>
                      <a:pt x="803" y="319"/>
                      <a:pt x="810" y="323"/>
                    </a:cubicBezTo>
                    <a:cubicBezTo>
                      <a:pt x="810" y="337"/>
                      <a:pt x="810" y="350"/>
                      <a:pt x="810" y="364"/>
                    </a:cubicBezTo>
                    <a:close/>
                    <a:moveTo>
                      <a:pt x="788" y="644"/>
                    </a:moveTo>
                    <a:cubicBezTo>
                      <a:pt x="788" y="655"/>
                      <a:pt x="788" y="667"/>
                      <a:pt x="788" y="679"/>
                    </a:cubicBezTo>
                    <a:cubicBezTo>
                      <a:pt x="781" y="674"/>
                      <a:pt x="773" y="670"/>
                      <a:pt x="765" y="666"/>
                    </a:cubicBezTo>
                    <a:cubicBezTo>
                      <a:pt x="765" y="654"/>
                      <a:pt x="765" y="642"/>
                      <a:pt x="765" y="630"/>
                    </a:cubicBezTo>
                    <a:cubicBezTo>
                      <a:pt x="772" y="635"/>
                      <a:pt x="780" y="639"/>
                      <a:pt x="788" y="644"/>
                    </a:cubicBezTo>
                    <a:close/>
                    <a:moveTo>
                      <a:pt x="765" y="628"/>
                    </a:moveTo>
                    <a:cubicBezTo>
                      <a:pt x="764" y="620"/>
                      <a:pt x="764" y="612"/>
                      <a:pt x="764" y="604"/>
                    </a:cubicBezTo>
                    <a:cubicBezTo>
                      <a:pt x="772" y="608"/>
                      <a:pt x="780" y="613"/>
                      <a:pt x="787" y="617"/>
                    </a:cubicBezTo>
                    <a:cubicBezTo>
                      <a:pt x="787" y="625"/>
                      <a:pt x="788" y="634"/>
                      <a:pt x="788" y="642"/>
                    </a:cubicBezTo>
                    <a:cubicBezTo>
                      <a:pt x="780" y="638"/>
                      <a:pt x="772" y="633"/>
                      <a:pt x="765" y="628"/>
                    </a:cubicBezTo>
                    <a:close/>
                    <a:moveTo>
                      <a:pt x="810" y="322"/>
                    </a:moveTo>
                    <a:cubicBezTo>
                      <a:pt x="803" y="317"/>
                      <a:pt x="795" y="313"/>
                      <a:pt x="787" y="309"/>
                    </a:cubicBezTo>
                    <a:cubicBezTo>
                      <a:pt x="787" y="296"/>
                      <a:pt x="787" y="284"/>
                      <a:pt x="787" y="271"/>
                    </a:cubicBezTo>
                    <a:cubicBezTo>
                      <a:pt x="795" y="276"/>
                      <a:pt x="802" y="280"/>
                      <a:pt x="810" y="284"/>
                    </a:cubicBezTo>
                    <a:cubicBezTo>
                      <a:pt x="810" y="297"/>
                      <a:pt x="810" y="309"/>
                      <a:pt x="810" y="322"/>
                    </a:cubicBezTo>
                    <a:close/>
                    <a:moveTo>
                      <a:pt x="810" y="282"/>
                    </a:moveTo>
                    <a:cubicBezTo>
                      <a:pt x="802" y="278"/>
                      <a:pt x="795" y="273"/>
                      <a:pt x="787" y="269"/>
                    </a:cubicBezTo>
                    <a:cubicBezTo>
                      <a:pt x="787" y="240"/>
                      <a:pt x="787" y="211"/>
                      <a:pt x="787" y="183"/>
                    </a:cubicBezTo>
                    <a:cubicBezTo>
                      <a:pt x="794" y="188"/>
                      <a:pt x="802" y="193"/>
                      <a:pt x="809" y="198"/>
                    </a:cubicBezTo>
                    <a:cubicBezTo>
                      <a:pt x="810" y="226"/>
                      <a:pt x="810" y="254"/>
                      <a:pt x="810" y="282"/>
                    </a:cubicBezTo>
                    <a:close/>
                    <a:moveTo>
                      <a:pt x="809" y="194"/>
                    </a:moveTo>
                    <a:cubicBezTo>
                      <a:pt x="802" y="188"/>
                      <a:pt x="794" y="183"/>
                      <a:pt x="787" y="178"/>
                    </a:cubicBezTo>
                    <a:cubicBezTo>
                      <a:pt x="786" y="174"/>
                      <a:pt x="786" y="171"/>
                      <a:pt x="786" y="168"/>
                    </a:cubicBezTo>
                    <a:cubicBezTo>
                      <a:pt x="794" y="173"/>
                      <a:pt x="802" y="178"/>
                      <a:pt x="809" y="184"/>
                    </a:cubicBezTo>
                    <a:cubicBezTo>
                      <a:pt x="809" y="187"/>
                      <a:pt x="809" y="190"/>
                      <a:pt x="809" y="194"/>
                    </a:cubicBezTo>
                    <a:close/>
                    <a:moveTo>
                      <a:pt x="786" y="164"/>
                    </a:moveTo>
                    <a:cubicBezTo>
                      <a:pt x="786" y="151"/>
                      <a:pt x="786" y="138"/>
                      <a:pt x="786" y="125"/>
                    </a:cubicBezTo>
                    <a:cubicBezTo>
                      <a:pt x="793" y="130"/>
                      <a:pt x="801" y="135"/>
                      <a:pt x="809" y="141"/>
                    </a:cubicBezTo>
                    <a:cubicBezTo>
                      <a:pt x="809" y="154"/>
                      <a:pt x="809" y="167"/>
                      <a:pt x="809" y="180"/>
                    </a:cubicBezTo>
                    <a:cubicBezTo>
                      <a:pt x="802" y="175"/>
                      <a:pt x="794" y="169"/>
                      <a:pt x="786" y="164"/>
                    </a:cubicBezTo>
                    <a:close/>
                    <a:moveTo>
                      <a:pt x="788" y="88"/>
                    </a:moveTo>
                    <a:cubicBezTo>
                      <a:pt x="795" y="93"/>
                      <a:pt x="802" y="98"/>
                      <a:pt x="809" y="104"/>
                    </a:cubicBezTo>
                    <a:cubicBezTo>
                      <a:pt x="809" y="104"/>
                      <a:pt x="808" y="104"/>
                      <a:pt x="808" y="104"/>
                    </a:cubicBezTo>
                    <a:cubicBezTo>
                      <a:pt x="809" y="115"/>
                      <a:pt x="809" y="126"/>
                      <a:pt x="809" y="137"/>
                    </a:cubicBezTo>
                    <a:cubicBezTo>
                      <a:pt x="801" y="132"/>
                      <a:pt x="793" y="126"/>
                      <a:pt x="786" y="121"/>
                    </a:cubicBezTo>
                    <a:cubicBezTo>
                      <a:pt x="785" y="109"/>
                      <a:pt x="785" y="97"/>
                      <a:pt x="785" y="86"/>
                    </a:cubicBezTo>
                    <a:cubicBezTo>
                      <a:pt x="786" y="86"/>
                      <a:pt x="787" y="87"/>
                      <a:pt x="788" y="88"/>
                    </a:cubicBezTo>
                    <a:close/>
                    <a:moveTo>
                      <a:pt x="784" y="307"/>
                    </a:moveTo>
                    <a:cubicBezTo>
                      <a:pt x="780" y="305"/>
                      <a:pt x="777" y="302"/>
                      <a:pt x="773" y="300"/>
                    </a:cubicBezTo>
                    <a:cubicBezTo>
                      <a:pt x="772" y="300"/>
                      <a:pt x="772" y="301"/>
                      <a:pt x="772" y="301"/>
                    </a:cubicBezTo>
                    <a:cubicBezTo>
                      <a:pt x="776" y="304"/>
                      <a:pt x="780" y="306"/>
                      <a:pt x="784" y="308"/>
                    </a:cubicBezTo>
                    <a:cubicBezTo>
                      <a:pt x="784" y="315"/>
                      <a:pt x="784" y="322"/>
                      <a:pt x="784" y="329"/>
                    </a:cubicBezTo>
                    <a:cubicBezTo>
                      <a:pt x="785" y="413"/>
                      <a:pt x="785" y="496"/>
                      <a:pt x="787" y="580"/>
                    </a:cubicBezTo>
                    <a:cubicBezTo>
                      <a:pt x="787" y="591"/>
                      <a:pt x="787" y="603"/>
                      <a:pt x="787" y="615"/>
                    </a:cubicBezTo>
                    <a:cubicBezTo>
                      <a:pt x="780" y="611"/>
                      <a:pt x="772" y="607"/>
                      <a:pt x="764" y="603"/>
                    </a:cubicBezTo>
                    <a:cubicBezTo>
                      <a:pt x="764" y="595"/>
                      <a:pt x="764" y="587"/>
                      <a:pt x="764" y="580"/>
                    </a:cubicBezTo>
                    <a:cubicBezTo>
                      <a:pt x="762" y="472"/>
                      <a:pt x="761" y="363"/>
                      <a:pt x="760" y="255"/>
                    </a:cubicBezTo>
                    <a:cubicBezTo>
                      <a:pt x="768" y="260"/>
                      <a:pt x="776" y="265"/>
                      <a:pt x="784" y="269"/>
                    </a:cubicBezTo>
                    <a:cubicBezTo>
                      <a:pt x="784" y="282"/>
                      <a:pt x="784" y="294"/>
                      <a:pt x="784" y="307"/>
                    </a:cubicBezTo>
                    <a:close/>
                    <a:moveTo>
                      <a:pt x="783" y="161"/>
                    </a:moveTo>
                    <a:cubicBezTo>
                      <a:pt x="781" y="160"/>
                      <a:pt x="779" y="158"/>
                      <a:pt x="777" y="157"/>
                    </a:cubicBezTo>
                    <a:cubicBezTo>
                      <a:pt x="771" y="152"/>
                      <a:pt x="765" y="148"/>
                      <a:pt x="759" y="144"/>
                    </a:cubicBezTo>
                    <a:cubicBezTo>
                      <a:pt x="758" y="131"/>
                      <a:pt x="758" y="119"/>
                      <a:pt x="758" y="106"/>
                    </a:cubicBezTo>
                    <a:cubicBezTo>
                      <a:pt x="765" y="110"/>
                      <a:pt x="771" y="115"/>
                      <a:pt x="777" y="119"/>
                    </a:cubicBezTo>
                    <a:cubicBezTo>
                      <a:pt x="779" y="120"/>
                      <a:pt x="781" y="121"/>
                      <a:pt x="783" y="123"/>
                    </a:cubicBezTo>
                    <a:cubicBezTo>
                      <a:pt x="783" y="135"/>
                      <a:pt x="783" y="148"/>
                      <a:pt x="783" y="161"/>
                    </a:cubicBezTo>
                    <a:close/>
                    <a:moveTo>
                      <a:pt x="783" y="175"/>
                    </a:moveTo>
                    <a:cubicBezTo>
                      <a:pt x="775" y="170"/>
                      <a:pt x="767" y="165"/>
                      <a:pt x="759" y="160"/>
                    </a:cubicBezTo>
                    <a:cubicBezTo>
                      <a:pt x="759" y="156"/>
                      <a:pt x="759" y="152"/>
                      <a:pt x="759" y="148"/>
                    </a:cubicBezTo>
                    <a:cubicBezTo>
                      <a:pt x="762" y="151"/>
                      <a:pt x="765" y="153"/>
                      <a:pt x="769" y="155"/>
                    </a:cubicBezTo>
                    <a:cubicBezTo>
                      <a:pt x="773" y="158"/>
                      <a:pt x="778" y="162"/>
                      <a:pt x="783" y="165"/>
                    </a:cubicBezTo>
                    <a:cubicBezTo>
                      <a:pt x="783" y="168"/>
                      <a:pt x="783" y="172"/>
                      <a:pt x="783" y="175"/>
                    </a:cubicBezTo>
                    <a:close/>
                    <a:moveTo>
                      <a:pt x="763" y="602"/>
                    </a:moveTo>
                    <a:cubicBezTo>
                      <a:pt x="753" y="597"/>
                      <a:pt x="744" y="591"/>
                      <a:pt x="734" y="586"/>
                    </a:cubicBezTo>
                    <a:cubicBezTo>
                      <a:pt x="734" y="581"/>
                      <a:pt x="733" y="576"/>
                      <a:pt x="733" y="571"/>
                    </a:cubicBezTo>
                    <a:cubicBezTo>
                      <a:pt x="732" y="460"/>
                      <a:pt x="731" y="348"/>
                      <a:pt x="730" y="237"/>
                    </a:cubicBezTo>
                    <a:cubicBezTo>
                      <a:pt x="740" y="243"/>
                      <a:pt x="749" y="249"/>
                      <a:pt x="758" y="254"/>
                    </a:cubicBezTo>
                    <a:cubicBezTo>
                      <a:pt x="760" y="370"/>
                      <a:pt x="762" y="486"/>
                      <a:pt x="763" y="602"/>
                    </a:cubicBezTo>
                    <a:close/>
                    <a:moveTo>
                      <a:pt x="763" y="604"/>
                    </a:moveTo>
                    <a:cubicBezTo>
                      <a:pt x="763" y="612"/>
                      <a:pt x="764" y="620"/>
                      <a:pt x="764" y="628"/>
                    </a:cubicBezTo>
                    <a:cubicBezTo>
                      <a:pt x="754" y="622"/>
                      <a:pt x="744" y="616"/>
                      <a:pt x="734" y="610"/>
                    </a:cubicBezTo>
                    <a:cubicBezTo>
                      <a:pt x="734" y="603"/>
                      <a:pt x="734" y="595"/>
                      <a:pt x="734" y="587"/>
                    </a:cubicBezTo>
                    <a:cubicBezTo>
                      <a:pt x="744" y="593"/>
                      <a:pt x="753" y="598"/>
                      <a:pt x="763" y="604"/>
                    </a:cubicBezTo>
                    <a:close/>
                    <a:moveTo>
                      <a:pt x="764" y="629"/>
                    </a:moveTo>
                    <a:cubicBezTo>
                      <a:pt x="764" y="641"/>
                      <a:pt x="764" y="653"/>
                      <a:pt x="764" y="665"/>
                    </a:cubicBezTo>
                    <a:cubicBezTo>
                      <a:pt x="755" y="660"/>
                      <a:pt x="745" y="654"/>
                      <a:pt x="735" y="649"/>
                    </a:cubicBezTo>
                    <a:cubicBezTo>
                      <a:pt x="735" y="637"/>
                      <a:pt x="734" y="624"/>
                      <a:pt x="734" y="612"/>
                    </a:cubicBezTo>
                    <a:cubicBezTo>
                      <a:pt x="744" y="618"/>
                      <a:pt x="754" y="624"/>
                      <a:pt x="764" y="629"/>
                    </a:cubicBezTo>
                    <a:close/>
                    <a:moveTo>
                      <a:pt x="784" y="267"/>
                    </a:moveTo>
                    <a:cubicBezTo>
                      <a:pt x="776" y="262"/>
                      <a:pt x="768" y="258"/>
                      <a:pt x="760" y="253"/>
                    </a:cubicBezTo>
                    <a:cubicBezTo>
                      <a:pt x="760" y="224"/>
                      <a:pt x="759" y="194"/>
                      <a:pt x="759" y="165"/>
                    </a:cubicBezTo>
                    <a:cubicBezTo>
                      <a:pt x="767" y="170"/>
                      <a:pt x="775" y="175"/>
                      <a:pt x="783" y="180"/>
                    </a:cubicBezTo>
                    <a:cubicBezTo>
                      <a:pt x="783" y="209"/>
                      <a:pt x="783" y="238"/>
                      <a:pt x="784" y="267"/>
                    </a:cubicBezTo>
                    <a:close/>
                    <a:moveTo>
                      <a:pt x="784" y="85"/>
                    </a:moveTo>
                    <a:cubicBezTo>
                      <a:pt x="783" y="96"/>
                      <a:pt x="783" y="107"/>
                      <a:pt x="783" y="119"/>
                    </a:cubicBezTo>
                    <a:cubicBezTo>
                      <a:pt x="782" y="118"/>
                      <a:pt x="780" y="117"/>
                      <a:pt x="779" y="116"/>
                    </a:cubicBezTo>
                    <a:cubicBezTo>
                      <a:pt x="772" y="111"/>
                      <a:pt x="765" y="106"/>
                      <a:pt x="758" y="100"/>
                    </a:cubicBezTo>
                    <a:cubicBezTo>
                      <a:pt x="758" y="89"/>
                      <a:pt x="758" y="78"/>
                      <a:pt x="757" y="66"/>
                    </a:cubicBezTo>
                    <a:cubicBezTo>
                      <a:pt x="766" y="72"/>
                      <a:pt x="775" y="79"/>
                      <a:pt x="784" y="85"/>
                    </a:cubicBezTo>
                    <a:close/>
                    <a:moveTo>
                      <a:pt x="758" y="252"/>
                    </a:moveTo>
                    <a:cubicBezTo>
                      <a:pt x="749" y="247"/>
                      <a:pt x="740" y="241"/>
                      <a:pt x="730" y="236"/>
                    </a:cubicBezTo>
                    <a:cubicBezTo>
                      <a:pt x="730" y="206"/>
                      <a:pt x="730" y="176"/>
                      <a:pt x="730" y="145"/>
                    </a:cubicBezTo>
                    <a:cubicBezTo>
                      <a:pt x="739" y="151"/>
                      <a:pt x="748" y="157"/>
                      <a:pt x="757" y="163"/>
                    </a:cubicBezTo>
                    <a:cubicBezTo>
                      <a:pt x="757" y="193"/>
                      <a:pt x="758" y="223"/>
                      <a:pt x="758" y="252"/>
                    </a:cubicBezTo>
                    <a:close/>
                    <a:moveTo>
                      <a:pt x="757" y="158"/>
                    </a:moveTo>
                    <a:cubicBezTo>
                      <a:pt x="748" y="153"/>
                      <a:pt x="739" y="147"/>
                      <a:pt x="730" y="141"/>
                    </a:cubicBezTo>
                    <a:cubicBezTo>
                      <a:pt x="730" y="137"/>
                      <a:pt x="730" y="133"/>
                      <a:pt x="730" y="130"/>
                    </a:cubicBezTo>
                    <a:cubicBezTo>
                      <a:pt x="739" y="135"/>
                      <a:pt x="748" y="141"/>
                      <a:pt x="757" y="147"/>
                    </a:cubicBezTo>
                    <a:cubicBezTo>
                      <a:pt x="757" y="151"/>
                      <a:pt x="757" y="155"/>
                      <a:pt x="757" y="158"/>
                    </a:cubicBezTo>
                    <a:close/>
                    <a:moveTo>
                      <a:pt x="757" y="142"/>
                    </a:moveTo>
                    <a:cubicBezTo>
                      <a:pt x="748" y="136"/>
                      <a:pt x="739" y="129"/>
                      <a:pt x="730" y="122"/>
                    </a:cubicBezTo>
                    <a:cubicBezTo>
                      <a:pt x="730" y="111"/>
                      <a:pt x="730" y="99"/>
                      <a:pt x="730" y="88"/>
                    </a:cubicBezTo>
                    <a:cubicBezTo>
                      <a:pt x="739" y="93"/>
                      <a:pt x="747" y="99"/>
                      <a:pt x="756" y="105"/>
                    </a:cubicBezTo>
                    <a:cubicBezTo>
                      <a:pt x="756" y="117"/>
                      <a:pt x="757" y="130"/>
                      <a:pt x="757" y="142"/>
                    </a:cubicBezTo>
                    <a:close/>
                    <a:moveTo>
                      <a:pt x="756" y="65"/>
                    </a:moveTo>
                    <a:cubicBezTo>
                      <a:pt x="756" y="65"/>
                      <a:pt x="756" y="65"/>
                      <a:pt x="756" y="65"/>
                    </a:cubicBezTo>
                    <a:cubicBezTo>
                      <a:pt x="756" y="76"/>
                      <a:pt x="756" y="88"/>
                      <a:pt x="756" y="99"/>
                    </a:cubicBezTo>
                    <a:cubicBezTo>
                      <a:pt x="747" y="92"/>
                      <a:pt x="739" y="86"/>
                      <a:pt x="730" y="79"/>
                    </a:cubicBezTo>
                    <a:cubicBezTo>
                      <a:pt x="730" y="68"/>
                      <a:pt x="730" y="57"/>
                      <a:pt x="730" y="46"/>
                    </a:cubicBezTo>
                    <a:cubicBezTo>
                      <a:pt x="738" y="53"/>
                      <a:pt x="747" y="59"/>
                      <a:pt x="756" y="65"/>
                    </a:cubicBezTo>
                    <a:close/>
                    <a:moveTo>
                      <a:pt x="728" y="86"/>
                    </a:moveTo>
                    <a:cubicBezTo>
                      <a:pt x="728" y="98"/>
                      <a:pt x="728" y="109"/>
                      <a:pt x="728" y="121"/>
                    </a:cubicBezTo>
                    <a:cubicBezTo>
                      <a:pt x="725" y="119"/>
                      <a:pt x="722" y="117"/>
                      <a:pt x="720" y="114"/>
                    </a:cubicBezTo>
                    <a:cubicBezTo>
                      <a:pt x="715" y="111"/>
                      <a:pt x="710" y="107"/>
                      <a:pt x="706" y="103"/>
                    </a:cubicBezTo>
                    <a:cubicBezTo>
                      <a:pt x="705" y="92"/>
                      <a:pt x="705" y="81"/>
                      <a:pt x="704" y="70"/>
                    </a:cubicBezTo>
                    <a:cubicBezTo>
                      <a:pt x="712" y="76"/>
                      <a:pt x="720" y="81"/>
                      <a:pt x="728" y="86"/>
                    </a:cubicBezTo>
                    <a:close/>
                    <a:moveTo>
                      <a:pt x="728" y="140"/>
                    </a:moveTo>
                    <a:cubicBezTo>
                      <a:pt x="721" y="135"/>
                      <a:pt x="713" y="130"/>
                      <a:pt x="706" y="126"/>
                    </a:cubicBezTo>
                    <a:cubicBezTo>
                      <a:pt x="706" y="122"/>
                      <a:pt x="706" y="118"/>
                      <a:pt x="706" y="114"/>
                    </a:cubicBezTo>
                    <a:cubicBezTo>
                      <a:pt x="707" y="115"/>
                      <a:pt x="708" y="116"/>
                      <a:pt x="710" y="117"/>
                    </a:cubicBezTo>
                    <a:cubicBezTo>
                      <a:pt x="716" y="120"/>
                      <a:pt x="722" y="124"/>
                      <a:pt x="728" y="128"/>
                    </a:cubicBezTo>
                    <a:cubicBezTo>
                      <a:pt x="728" y="132"/>
                      <a:pt x="728" y="136"/>
                      <a:pt x="728" y="140"/>
                    </a:cubicBezTo>
                    <a:close/>
                    <a:moveTo>
                      <a:pt x="621" y="404"/>
                    </a:moveTo>
                    <a:cubicBezTo>
                      <a:pt x="605" y="412"/>
                      <a:pt x="590" y="422"/>
                      <a:pt x="576" y="433"/>
                    </a:cubicBezTo>
                    <a:cubicBezTo>
                      <a:pt x="575" y="347"/>
                      <a:pt x="575" y="261"/>
                      <a:pt x="574" y="175"/>
                    </a:cubicBezTo>
                    <a:cubicBezTo>
                      <a:pt x="588" y="165"/>
                      <a:pt x="602" y="154"/>
                      <a:pt x="616" y="144"/>
                    </a:cubicBezTo>
                    <a:cubicBezTo>
                      <a:pt x="618" y="231"/>
                      <a:pt x="619" y="317"/>
                      <a:pt x="621" y="404"/>
                    </a:cubicBezTo>
                    <a:close/>
                    <a:moveTo>
                      <a:pt x="576" y="830"/>
                    </a:moveTo>
                    <a:cubicBezTo>
                      <a:pt x="576" y="822"/>
                      <a:pt x="576" y="815"/>
                      <a:pt x="576" y="807"/>
                    </a:cubicBezTo>
                    <a:cubicBezTo>
                      <a:pt x="593" y="797"/>
                      <a:pt x="610" y="787"/>
                      <a:pt x="627" y="777"/>
                    </a:cubicBezTo>
                    <a:cubicBezTo>
                      <a:pt x="627" y="785"/>
                      <a:pt x="627" y="793"/>
                      <a:pt x="627" y="801"/>
                    </a:cubicBezTo>
                    <a:cubicBezTo>
                      <a:pt x="610" y="810"/>
                      <a:pt x="593" y="820"/>
                      <a:pt x="576" y="830"/>
                    </a:cubicBezTo>
                    <a:close/>
                    <a:moveTo>
                      <a:pt x="627" y="812"/>
                    </a:moveTo>
                    <a:cubicBezTo>
                      <a:pt x="627" y="814"/>
                      <a:pt x="627" y="817"/>
                      <a:pt x="627" y="820"/>
                    </a:cubicBezTo>
                    <a:cubicBezTo>
                      <a:pt x="610" y="829"/>
                      <a:pt x="594" y="838"/>
                      <a:pt x="577" y="848"/>
                    </a:cubicBezTo>
                    <a:cubicBezTo>
                      <a:pt x="577" y="845"/>
                      <a:pt x="577" y="842"/>
                      <a:pt x="577" y="839"/>
                    </a:cubicBezTo>
                    <a:cubicBezTo>
                      <a:pt x="593" y="830"/>
                      <a:pt x="610" y="821"/>
                      <a:pt x="627" y="812"/>
                    </a:cubicBezTo>
                    <a:close/>
                    <a:moveTo>
                      <a:pt x="576" y="798"/>
                    </a:moveTo>
                    <a:cubicBezTo>
                      <a:pt x="576" y="790"/>
                      <a:pt x="576" y="790"/>
                      <a:pt x="576" y="790"/>
                    </a:cubicBezTo>
                    <a:cubicBezTo>
                      <a:pt x="593" y="780"/>
                      <a:pt x="610" y="769"/>
                      <a:pt x="627" y="758"/>
                    </a:cubicBezTo>
                    <a:cubicBezTo>
                      <a:pt x="627" y="760"/>
                      <a:pt x="627" y="763"/>
                      <a:pt x="627" y="765"/>
                    </a:cubicBezTo>
                    <a:cubicBezTo>
                      <a:pt x="610" y="776"/>
                      <a:pt x="593" y="787"/>
                      <a:pt x="576" y="798"/>
                    </a:cubicBezTo>
                    <a:close/>
                    <a:moveTo>
                      <a:pt x="576" y="788"/>
                    </a:moveTo>
                    <a:cubicBezTo>
                      <a:pt x="576" y="683"/>
                      <a:pt x="576" y="578"/>
                      <a:pt x="576" y="472"/>
                    </a:cubicBezTo>
                    <a:cubicBezTo>
                      <a:pt x="586" y="466"/>
                      <a:pt x="596" y="459"/>
                      <a:pt x="606" y="452"/>
                    </a:cubicBezTo>
                    <a:cubicBezTo>
                      <a:pt x="606" y="452"/>
                      <a:pt x="606" y="451"/>
                      <a:pt x="605" y="451"/>
                    </a:cubicBezTo>
                    <a:cubicBezTo>
                      <a:pt x="596" y="458"/>
                      <a:pt x="586" y="464"/>
                      <a:pt x="576" y="470"/>
                    </a:cubicBezTo>
                    <a:cubicBezTo>
                      <a:pt x="576" y="459"/>
                      <a:pt x="576" y="447"/>
                      <a:pt x="576" y="435"/>
                    </a:cubicBezTo>
                    <a:cubicBezTo>
                      <a:pt x="590" y="424"/>
                      <a:pt x="605" y="415"/>
                      <a:pt x="621" y="405"/>
                    </a:cubicBezTo>
                    <a:cubicBezTo>
                      <a:pt x="623" y="522"/>
                      <a:pt x="626" y="639"/>
                      <a:pt x="627" y="756"/>
                    </a:cubicBezTo>
                    <a:cubicBezTo>
                      <a:pt x="610" y="767"/>
                      <a:pt x="593" y="778"/>
                      <a:pt x="576" y="788"/>
                    </a:cubicBezTo>
                    <a:close/>
                    <a:moveTo>
                      <a:pt x="523" y="1084"/>
                    </a:moveTo>
                    <a:cubicBezTo>
                      <a:pt x="527" y="1082"/>
                      <a:pt x="531" y="1079"/>
                      <a:pt x="535" y="1077"/>
                    </a:cubicBezTo>
                    <a:cubicBezTo>
                      <a:pt x="535" y="1088"/>
                      <a:pt x="535" y="1099"/>
                      <a:pt x="535" y="1110"/>
                    </a:cubicBezTo>
                    <a:cubicBezTo>
                      <a:pt x="522" y="1116"/>
                      <a:pt x="508" y="1123"/>
                      <a:pt x="494" y="1129"/>
                    </a:cubicBezTo>
                    <a:cubicBezTo>
                      <a:pt x="494" y="1050"/>
                      <a:pt x="494" y="972"/>
                      <a:pt x="494" y="893"/>
                    </a:cubicBezTo>
                    <a:cubicBezTo>
                      <a:pt x="507" y="886"/>
                      <a:pt x="520" y="879"/>
                      <a:pt x="533" y="873"/>
                    </a:cubicBezTo>
                    <a:cubicBezTo>
                      <a:pt x="534" y="940"/>
                      <a:pt x="535" y="1008"/>
                      <a:pt x="535" y="1076"/>
                    </a:cubicBezTo>
                    <a:cubicBezTo>
                      <a:pt x="531" y="1078"/>
                      <a:pt x="526" y="1081"/>
                      <a:pt x="522" y="1083"/>
                    </a:cubicBezTo>
                    <a:cubicBezTo>
                      <a:pt x="521" y="1084"/>
                      <a:pt x="522" y="1085"/>
                      <a:pt x="523" y="1084"/>
                    </a:cubicBezTo>
                    <a:close/>
                    <a:moveTo>
                      <a:pt x="492" y="240"/>
                    </a:moveTo>
                    <a:cubicBezTo>
                      <a:pt x="504" y="230"/>
                      <a:pt x="516" y="220"/>
                      <a:pt x="528" y="210"/>
                    </a:cubicBezTo>
                    <a:cubicBezTo>
                      <a:pt x="530" y="297"/>
                      <a:pt x="530" y="384"/>
                      <a:pt x="529" y="470"/>
                    </a:cubicBezTo>
                    <a:cubicBezTo>
                      <a:pt x="528" y="471"/>
                      <a:pt x="526" y="472"/>
                      <a:pt x="525" y="474"/>
                    </a:cubicBezTo>
                    <a:cubicBezTo>
                      <a:pt x="525" y="474"/>
                      <a:pt x="525" y="475"/>
                      <a:pt x="526" y="475"/>
                    </a:cubicBezTo>
                    <a:cubicBezTo>
                      <a:pt x="527" y="474"/>
                      <a:pt x="528" y="473"/>
                      <a:pt x="529" y="472"/>
                    </a:cubicBezTo>
                    <a:cubicBezTo>
                      <a:pt x="529" y="478"/>
                      <a:pt x="529" y="485"/>
                      <a:pt x="529" y="491"/>
                    </a:cubicBezTo>
                    <a:cubicBezTo>
                      <a:pt x="529" y="494"/>
                      <a:pt x="529" y="497"/>
                      <a:pt x="529" y="500"/>
                    </a:cubicBezTo>
                    <a:cubicBezTo>
                      <a:pt x="517" y="508"/>
                      <a:pt x="505" y="516"/>
                      <a:pt x="492" y="524"/>
                    </a:cubicBezTo>
                    <a:cubicBezTo>
                      <a:pt x="492" y="521"/>
                      <a:pt x="492" y="517"/>
                      <a:pt x="492" y="514"/>
                    </a:cubicBezTo>
                    <a:cubicBezTo>
                      <a:pt x="492" y="422"/>
                      <a:pt x="493" y="331"/>
                      <a:pt x="492" y="240"/>
                    </a:cubicBezTo>
                    <a:close/>
                    <a:moveTo>
                      <a:pt x="492" y="238"/>
                    </a:moveTo>
                    <a:cubicBezTo>
                      <a:pt x="492" y="237"/>
                      <a:pt x="492" y="237"/>
                      <a:pt x="492" y="236"/>
                    </a:cubicBezTo>
                    <a:cubicBezTo>
                      <a:pt x="504" y="226"/>
                      <a:pt x="516" y="216"/>
                      <a:pt x="528" y="205"/>
                    </a:cubicBezTo>
                    <a:cubicBezTo>
                      <a:pt x="528" y="206"/>
                      <a:pt x="528" y="207"/>
                      <a:pt x="528" y="208"/>
                    </a:cubicBezTo>
                    <a:cubicBezTo>
                      <a:pt x="516" y="218"/>
                      <a:pt x="504" y="228"/>
                      <a:pt x="492" y="238"/>
                    </a:cubicBezTo>
                    <a:close/>
                    <a:moveTo>
                      <a:pt x="536" y="824"/>
                    </a:moveTo>
                    <a:cubicBezTo>
                      <a:pt x="535" y="824"/>
                      <a:pt x="535" y="825"/>
                      <a:pt x="534" y="825"/>
                    </a:cubicBezTo>
                    <a:cubicBezTo>
                      <a:pt x="534" y="822"/>
                      <a:pt x="534" y="819"/>
                      <a:pt x="534" y="815"/>
                    </a:cubicBezTo>
                    <a:cubicBezTo>
                      <a:pt x="547" y="807"/>
                      <a:pt x="561" y="800"/>
                      <a:pt x="574" y="791"/>
                    </a:cubicBezTo>
                    <a:cubicBezTo>
                      <a:pt x="574" y="794"/>
                      <a:pt x="574" y="797"/>
                      <a:pt x="574" y="800"/>
                    </a:cubicBezTo>
                    <a:cubicBezTo>
                      <a:pt x="561" y="808"/>
                      <a:pt x="549" y="816"/>
                      <a:pt x="536" y="824"/>
                    </a:cubicBezTo>
                    <a:close/>
                    <a:moveTo>
                      <a:pt x="574" y="808"/>
                    </a:moveTo>
                    <a:cubicBezTo>
                      <a:pt x="574" y="816"/>
                      <a:pt x="574" y="824"/>
                      <a:pt x="574" y="831"/>
                    </a:cubicBezTo>
                    <a:cubicBezTo>
                      <a:pt x="561" y="839"/>
                      <a:pt x="548" y="846"/>
                      <a:pt x="535" y="854"/>
                    </a:cubicBezTo>
                    <a:cubicBezTo>
                      <a:pt x="535" y="846"/>
                      <a:pt x="535" y="839"/>
                      <a:pt x="534" y="831"/>
                    </a:cubicBezTo>
                    <a:cubicBezTo>
                      <a:pt x="547" y="824"/>
                      <a:pt x="561" y="816"/>
                      <a:pt x="574" y="808"/>
                    </a:cubicBezTo>
                    <a:close/>
                    <a:moveTo>
                      <a:pt x="534" y="814"/>
                    </a:moveTo>
                    <a:cubicBezTo>
                      <a:pt x="532" y="710"/>
                      <a:pt x="531" y="605"/>
                      <a:pt x="531" y="501"/>
                    </a:cubicBezTo>
                    <a:cubicBezTo>
                      <a:pt x="545" y="493"/>
                      <a:pt x="558" y="484"/>
                      <a:pt x="571" y="475"/>
                    </a:cubicBezTo>
                    <a:cubicBezTo>
                      <a:pt x="572" y="580"/>
                      <a:pt x="573" y="685"/>
                      <a:pt x="574" y="790"/>
                    </a:cubicBezTo>
                    <a:cubicBezTo>
                      <a:pt x="561" y="798"/>
                      <a:pt x="547" y="806"/>
                      <a:pt x="534" y="814"/>
                    </a:cubicBezTo>
                    <a:close/>
                    <a:moveTo>
                      <a:pt x="533" y="871"/>
                    </a:moveTo>
                    <a:cubicBezTo>
                      <a:pt x="520" y="878"/>
                      <a:pt x="507" y="885"/>
                      <a:pt x="494" y="891"/>
                    </a:cubicBezTo>
                    <a:cubicBezTo>
                      <a:pt x="494" y="889"/>
                      <a:pt x="494" y="886"/>
                      <a:pt x="494" y="883"/>
                    </a:cubicBezTo>
                    <a:cubicBezTo>
                      <a:pt x="504" y="878"/>
                      <a:pt x="513" y="873"/>
                      <a:pt x="523" y="868"/>
                    </a:cubicBezTo>
                    <a:cubicBezTo>
                      <a:pt x="526" y="866"/>
                      <a:pt x="530" y="864"/>
                      <a:pt x="533" y="862"/>
                    </a:cubicBezTo>
                    <a:cubicBezTo>
                      <a:pt x="533" y="865"/>
                      <a:pt x="533" y="868"/>
                      <a:pt x="533" y="871"/>
                    </a:cubicBezTo>
                    <a:close/>
                    <a:moveTo>
                      <a:pt x="571" y="178"/>
                    </a:moveTo>
                    <a:cubicBezTo>
                      <a:pt x="571" y="264"/>
                      <a:pt x="571" y="350"/>
                      <a:pt x="571" y="436"/>
                    </a:cubicBezTo>
                    <a:cubicBezTo>
                      <a:pt x="557" y="446"/>
                      <a:pt x="544" y="457"/>
                      <a:pt x="531" y="468"/>
                    </a:cubicBezTo>
                    <a:cubicBezTo>
                      <a:pt x="532" y="382"/>
                      <a:pt x="533" y="295"/>
                      <a:pt x="530" y="209"/>
                    </a:cubicBezTo>
                    <a:cubicBezTo>
                      <a:pt x="544" y="198"/>
                      <a:pt x="557" y="188"/>
                      <a:pt x="571" y="178"/>
                    </a:cubicBezTo>
                    <a:close/>
                    <a:moveTo>
                      <a:pt x="530" y="207"/>
                    </a:moveTo>
                    <a:cubicBezTo>
                      <a:pt x="530" y="206"/>
                      <a:pt x="530" y="205"/>
                      <a:pt x="530" y="204"/>
                    </a:cubicBezTo>
                    <a:cubicBezTo>
                      <a:pt x="544" y="192"/>
                      <a:pt x="557" y="181"/>
                      <a:pt x="571" y="170"/>
                    </a:cubicBezTo>
                    <a:cubicBezTo>
                      <a:pt x="571" y="172"/>
                      <a:pt x="571" y="174"/>
                      <a:pt x="571" y="176"/>
                    </a:cubicBezTo>
                    <a:cubicBezTo>
                      <a:pt x="557" y="186"/>
                      <a:pt x="544" y="196"/>
                      <a:pt x="530" y="207"/>
                    </a:cubicBezTo>
                    <a:close/>
                    <a:moveTo>
                      <a:pt x="531" y="499"/>
                    </a:moveTo>
                    <a:cubicBezTo>
                      <a:pt x="531" y="497"/>
                      <a:pt x="531" y="494"/>
                      <a:pt x="531" y="492"/>
                    </a:cubicBezTo>
                    <a:cubicBezTo>
                      <a:pt x="531" y="484"/>
                      <a:pt x="531" y="477"/>
                      <a:pt x="531" y="470"/>
                    </a:cubicBezTo>
                    <a:cubicBezTo>
                      <a:pt x="544" y="459"/>
                      <a:pt x="558" y="448"/>
                      <a:pt x="571" y="438"/>
                    </a:cubicBezTo>
                    <a:cubicBezTo>
                      <a:pt x="571" y="450"/>
                      <a:pt x="571" y="461"/>
                      <a:pt x="571" y="473"/>
                    </a:cubicBezTo>
                    <a:cubicBezTo>
                      <a:pt x="558" y="482"/>
                      <a:pt x="545" y="491"/>
                      <a:pt x="531" y="499"/>
                    </a:cubicBezTo>
                    <a:close/>
                    <a:moveTo>
                      <a:pt x="571" y="164"/>
                    </a:moveTo>
                    <a:cubicBezTo>
                      <a:pt x="557" y="175"/>
                      <a:pt x="544" y="186"/>
                      <a:pt x="530" y="198"/>
                    </a:cubicBezTo>
                    <a:cubicBezTo>
                      <a:pt x="530" y="187"/>
                      <a:pt x="529" y="177"/>
                      <a:pt x="529" y="166"/>
                    </a:cubicBezTo>
                    <a:cubicBezTo>
                      <a:pt x="543" y="155"/>
                      <a:pt x="557" y="144"/>
                      <a:pt x="571" y="133"/>
                    </a:cubicBezTo>
                    <a:cubicBezTo>
                      <a:pt x="571" y="143"/>
                      <a:pt x="571" y="154"/>
                      <a:pt x="571" y="164"/>
                    </a:cubicBezTo>
                    <a:close/>
                    <a:moveTo>
                      <a:pt x="529" y="502"/>
                    </a:moveTo>
                    <a:cubicBezTo>
                      <a:pt x="529" y="607"/>
                      <a:pt x="531" y="711"/>
                      <a:pt x="532" y="815"/>
                    </a:cubicBezTo>
                    <a:cubicBezTo>
                      <a:pt x="519" y="822"/>
                      <a:pt x="507" y="830"/>
                      <a:pt x="494" y="837"/>
                    </a:cubicBezTo>
                    <a:cubicBezTo>
                      <a:pt x="494" y="733"/>
                      <a:pt x="492" y="629"/>
                      <a:pt x="492" y="525"/>
                    </a:cubicBezTo>
                    <a:cubicBezTo>
                      <a:pt x="504" y="518"/>
                      <a:pt x="517" y="510"/>
                      <a:pt x="529" y="502"/>
                    </a:cubicBezTo>
                    <a:close/>
                    <a:moveTo>
                      <a:pt x="532" y="816"/>
                    </a:moveTo>
                    <a:cubicBezTo>
                      <a:pt x="532" y="820"/>
                      <a:pt x="532" y="823"/>
                      <a:pt x="532" y="826"/>
                    </a:cubicBezTo>
                    <a:cubicBezTo>
                      <a:pt x="520" y="834"/>
                      <a:pt x="507" y="842"/>
                      <a:pt x="494" y="849"/>
                    </a:cubicBezTo>
                    <a:cubicBezTo>
                      <a:pt x="494" y="846"/>
                      <a:pt x="494" y="842"/>
                      <a:pt x="494" y="839"/>
                    </a:cubicBezTo>
                    <a:cubicBezTo>
                      <a:pt x="507" y="832"/>
                      <a:pt x="519" y="824"/>
                      <a:pt x="532" y="816"/>
                    </a:cubicBezTo>
                    <a:close/>
                    <a:moveTo>
                      <a:pt x="532" y="832"/>
                    </a:moveTo>
                    <a:cubicBezTo>
                      <a:pt x="533" y="840"/>
                      <a:pt x="533" y="847"/>
                      <a:pt x="533" y="855"/>
                    </a:cubicBezTo>
                    <a:cubicBezTo>
                      <a:pt x="533" y="855"/>
                      <a:pt x="533" y="855"/>
                      <a:pt x="533" y="855"/>
                    </a:cubicBezTo>
                    <a:cubicBezTo>
                      <a:pt x="520" y="862"/>
                      <a:pt x="507" y="869"/>
                      <a:pt x="494" y="877"/>
                    </a:cubicBezTo>
                    <a:cubicBezTo>
                      <a:pt x="494" y="869"/>
                      <a:pt x="494" y="862"/>
                      <a:pt x="494" y="855"/>
                    </a:cubicBezTo>
                    <a:cubicBezTo>
                      <a:pt x="507" y="847"/>
                      <a:pt x="520" y="840"/>
                      <a:pt x="532" y="832"/>
                    </a:cubicBezTo>
                    <a:close/>
                    <a:moveTo>
                      <a:pt x="535" y="862"/>
                    </a:moveTo>
                    <a:cubicBezTo>
                      <a:pt x="535" y="861"/>
                      <a:pt x="535" y="861"/>
                      <a:pt x="535" y="861"/>
                    </a:cubicBezTo>
                    <a:cubicBezTo>
                      <a:pt x="548" y="854"/>
                      <a:pt x="561" y="847"/>
                      <a:pt x="574" y="840"/>
                    </a:cubicBezTo>
                    <a:cubicBezTo>
                      <a:pt x="574" y="843"/>
                      <a:pt x="574" y="846"/>
                      <a:pt x="574" y="849"/>
                    </a:cubicBezTo>
                    <a:cubicBezTo>
                      <a:pt x="561" y="856"/>
                      <a:pt x="548" y="863"/>
                      <a:pt x="535" y="870"/>
                    </a:cubicBezTo>
                    <a:cubicBezTo>
                      <a:pt x="535" y="867"/>
                      <a:pt x="535" y="864"/>
                      <a:pt x="535" y="862"/>
                    </a:cubicBezTo>
                    <a:close/>
                    <a:moveTo>
                      <a:pt x="616" y="142"/>
                    </a:moveTo>
                    <a:cubicBezTo>
                      <a:pt x="602" y="152"/>
                      <a:pt x="588" y="163"/>
                      <a:pt x="574" y="173"/>
                    </a:cubicBezTo>
                    <a:cubicBezTo>
                      <a:pt x="574" y="171"/>
                      <a:pt x="574" y="169"/>
                      <a:pt x="574" y="168"/>
                    </a:cubicBezTo>
                    <a:cubicBezTo>
                      <a:pt x="583" y="160"/>
                      <a:pt x="592" y="153"/>
                      <a:pt x="601" y="146"/>
                    </a:cubicBezTo>
                    <a:cubicBezTo>
                      <a:pt x="606" y="142"/>
                      <a:pt x="611" y="139"/>
                      <a:pt x="616" y="135"/>
                    </a:cubicBezTo>
                    <a:cubicBezTo>
                      <a:pt x="616" y="138"/>
                      <a:pt x="616" y="140"/>
                      <a:pt x="616" y="142"/>
                    </a:cubicBezTo>
                    <a:close/>
                    <a:moveTo>
                      <a:pt x="616" y="98"/>
                    </a:moveTo>
                    <a:cubicBezTo>
                      <a:pt x="616" y="108"/>
                      <a:pt x="616" y="118"/>
                      <a:pt x="616" y="129"/>
                    </a:cubicBezTo>
                    <a:cubicBezTo>
                      <a:pt x="612" y="132"/>
                      <a:pt x="608" y="135"/>
                      <a:pt x="604" y="138"/>
                    </a:cubicBezTo>
                    <a:cubicBezTo>
                      <a:pt x="594" y="146"/>
                      <a:pt x="584" y="153"/>
                      <a:pt x="574" y="161"/>
                    </a:cubicBezTo>
                    <a:cubicBezTo>
                      <a:pt x="574" y="151"/>
                      <a:pt x="574" y="141"/>
                      <a:pt x="574" y="131"/>
                    </a:cubicBezTo>
                    <a:cubicBezTo>
                      <a:pt x="588" y="120"/>
                      <a:pt x="602" y="109"/>
                      <a:pt x="616" y="98"/>
                    </a:cubicBezTo>
                    <a:close/>
                    <a:moveTo>
                      <a:pt x="615" y="61"/>
                    </a:moveTo>
                    <a:cubicBezTo>
                      <a:pt x="616" y="70"/>
                      <a:pt x="616" y="80"/>
                      <a:pt x="616" y="89"/>
                    </a:cubicBezTo>
                    <a:cubicBezTo>
                      <a:pt x="611" y="94"/>
                      <a:pt x="606" y="98"/>
                      <a:pt x="600" y="102"/>
                    </a:cubicBezTo>
                    <a:cubicBezTo>
                      <a:pt x="592" y="110"/>
                      <a:pt x="583" y="117"/>
                      <a:pt x="574" y="124"/>
                    </a:cubicBezTo>
                    <a:cubicBezTo>
                      <a:pt x="574" y="114"/>
                      <a:pt x="574" y="104"/>
                      <a:pt x="573" y="93"/>
                    </a:cubicBezTo>
                    <a:cubicBezTo>
                      <a:pt x="573" y="93"/>
                      <a:pt x="573" y="93"/>
                      <a:pt x="573" y="93"/>
                    </a:cubicBezTo>
                    <a:cubicBezTo>
                      <a:pt x="587" y="82"/>
                      <a:pt x="601" y="71"/>
                      <a:pt x="615" y="61"/>
                    </a:cubicBezTo>
                    <a:close/>
                    <a:moveTo>
                      <a:pt x="528" y="129"/>
                    </a:moveTo>
                    <a:cubicBezTo>
                      <a:pt x="542" y="117"/>
                      <a:pt x="557" y="106"/>
                      <a:pt x="572" y="95"/>
                    </a:cubicBezTo>
                    <a:cubicBezTo>
                      <a:pt x="572" y="105"/>
                      <a:pt x="571" y="116"/>
                      <a:pt x="571" y="126"/>
                    </a:cubicBezTo>
                    <a:cubicBezTo>
                      <a:pt x="557" y="138"/>
                      <a:pt x="543" y="149"/>
                      <a:pt x="529" y="161"/>
                    </a:cubicBezTo>
                    <a:cubicBezTo>
                      <a:pt x="528" y="150"/>
                      <a:pt x="528" y="140"/>
                      <a:pt x="527" y="130"/>
                    </a:cubicBezTo>
                    <a:cubicBezTo>
                      <a:pt x="528" y="129"/>
                      <a:pt x="528" y="129"/>
                      <a:pt x="528" y="129"/>
                    </a:cubicBezTo>
                    <a:close/>
                    <a:moveTo>
                      <a:pt x="527" y="168"/>
                    </a:moveTo>
                    <a:cubicBezTo>
                      <a:pt x="528" y="178"/>
                      <a:pt x="528" y="189"/>
                      <a:pt x="528" y="199"/>
                    </a:cubicBezTo>
                    <a:cubicBezTo>
                      <a:pt x="527" y="200"/>
                      <a:pt x="527" y="201"/>
                      <a:pt x="526" y="201"/>
                    </a:cubicBezTo>
                    <a:cubicBezTo>
                      <a:pt x="514" y="211"/>
                      <a:pt x="503" y="220"/>
                      <a:pt x="492" y="230"/>
                    </a:cubicBezTo>
                    <a:cubicBezTo>
                      <a:pt x="492" y="219"/>
                      <a:pt x="492" y="208"/>
                      <a:pt x="491" y="197"/>
                    </a:cubicBezTo>
                    <a:cubicBezTo>
                      <a:pt x="503" y="188"/>
                      <a:pt x="514" y="178"/>
                      <a:pt x="525" y="169"/>
                    </a:cubicBezTo>
                    <a:cubicBezTo>
                      <a:pt x="526" y="169"/>
                      <a:pt x="527" y="168"/>
                      <a:pt x="527" y="168"/>
                    </a:cubicBezTo>
                    <a:close/>
                    <a:moveTo>
                      <a:pt x="526" y="131"/>
                    </a:moveTo>
                    <a:cubicBezTo>
                      <a:pt x="526" y="141"/>
                      <a:pt x="527" y="152"/>
                      <a:pt x="527" y="162"/>
                    </a:cubicBezTo>
                    <a:cubicBezTo>
                      <a:pt x="526" y="163"/>
                      <a:pt x="524" y="165"/>
                      <a:pt x="523" y="166"/>
                    </a:cubicBezTo>
                    <a:cubicBezTo>
                      <a:pt x="512" y="174"/>
                      <a:pt x="502" y="183"/>
                      <a:pt x="491" y="192"/>
                    </a:cubicBezTo>
                    <a:cubicBezTo>
                      <a:pt x="491" y="181"/>
                      <a:pt x="491" y="170"/>
                      <a:pt x="490" y="160"/>
                    </a:cubicBezTo>
                    <a:cubicBezTo>
                      <a:pt x="502" y="150"/>
                      <a:pt x="514" y="140"/>
                      <a:pt x="526" y="131"/>
                    </a:cubicBezTo>
                    <a:close/>
                    <a:moveTo>
                      <a:pt x="489" y="161"/>
                    </a:moveTo>
                    <a:cubicBezTo>
                      <a:pt x="489" y="172"/>
                      <a:pt x="489" y="183"/>
                      <a:pt x="489" y="193"/>
                    </a:cubicBezTo>
                    <a:cubicBezTo>
                      <a:pt x="476" y="205"/>
                      <a:pt x="462" y="216"/>
                      <a:pt x="449" y="227"/>
                    </a:cubicBezTo>
                    <a:cubicBezTo>
                      <a:pt x="448" y="217"/>
                      <a:pt x="447" y="206"/>
                      <a:pt x="447" y="196"/>
                    </a:cubicBezTo>
                    <a:cubicBezTo>
                      <a:pt x="461" y="184"/>
                      <a:pt x="475" y="172"/>
                      <a:pt x="489" y="161"/>
                    </a:cubicBezTo>
                    <a:close/>
                    <a:moveTo>
                      <a:pt x="450" y="265"/>
                    </a:moveTo>
                    <a:cubicBezTo>
                      <a:pt x="450" y="254"/>
                      <a:pt x="449" y="243"/>
                      <a:pt x="449" y="232"/>
                    </a:cubicBezTo>
                    <a:cubicBezTo>
                      <a:pt x="462" y="221"/>
                      <a:pt x="476" y="210"/>
                      <a:pt x="489" y="199"/>
                    </a:cubicBezTo>
                    <a:cubicBezTo>
                      <a:pt x="489" y="210"/>
                      <a:pt x="489" y="221"/>
                      <a:pt x="489" y="232"/>
                    </a:cubicBezTo>
                    <a:cubicBezTo>
                      <a:pt x="476" y="243"/>
                      <a:pt x="463" y="254"/>
                      <a:pt x="450" y="265"/>
                    </a:cubicBezTo>
                    <a:close/>
                    <a:moveTo>
                      <a:pt x="489" y="239"/>
                    </a:moveTo>
                    <a:cubicBezTo>
                      <a:pt x="489" y="239"/>
                      <a:pt x="489" y="240"/>
                      <a:pt x="489" y="240"/>
                    </a:cubicBezTo>
                    <a:cubicBezTo>
                      <a:pt x="476" y="251"/>
                      <a:pt x="463" y="262"/>
                      <a:pt x="450" y="273"/>
                    </a:cubicBezTo>
                    <a:cubicBezTo>
                      <a:pt x="450" y="272"/>
                      <a:pt x="450" y="272"/>
                      <a:pt x="450" y="271"/>
                    </a:cubicBezTo>
                    <a:cubicBezTo>
                      <a:pt x="463" y="261"/>
                      <a:pt x="476" y="250"/>
                      <a:pt x="489" y="239"/>
                    </a:cubicBezTo>
                    <a:close/>
                    <a:moveTo>
                      <a:pt x="410" y="226"/>
                    </a:moveTo>
                    <a:cubicBezTo>
                      <a:pt x="422" y="217"/>
                      <a:pt x="434" y="207"/>
                      <a:pt x="446" y="197"/>
                    </a:cubicBezTo>
                    <a:cubicBezTo>
                      <a:pt x="446" y="208"/>
                      <a:pt x="446" y="218"/>
                      <a:pt x="446" y="229"/>
                    </a:cubicBezTo>
                    <a:cubicBezTo>
                      <a:pt x="446" y="229"/>
                      <a:pt x="446" y="230"/>
                      <a:pt x="446" y="230"/>
                    </a:cubicBezTo>
                    <a:cubicBezTo>
                      <a:pt x="434" y="240"/>
                      <a:pt x="422" y="249"/>
                      <a:pt x="410" y="259"/>
                    </a:cubicBezTo>
                    <a:cubicBezTo>
                      <a:pt x="410" y="248"/>
                      <a:pt x="410" y="237"/>
                      <a:pt x="410" y="226"/>
                    </a:cubicBezTo>
                    <a:close/>
                    <a:moveTo>
                      <a:pt x="410" y="265"/>
                    </a:moveTo>
                    <a:cubicBezTo>
                      <a:pt x="422" y="255"/>
                      <a:pt x="434" y="244"/>
                      <a:pt x="447" y="234"/>
                    </a:cubicBezTo>
                    <a:cubicBezTo>
                      <a:pt x="447" y="245"/>
                      <a:pt x="447" y="256"/>
                      <a:pt x="447" y="268"/>
                    </a:cubicBezTo>
                    <a:cubicBezTo>
                      <a:pt x="435" y="278"/>
                      <a:pt x="422" y="289"/>
                      <a:pt x="410" y="299"/>
                    </a:cubicBezTo>
                    <a:cubicBezTo>
                      <a:pt x="410" y="288"/>
                      <a:pt x="410" y="277"/>
                      <a:pt x="410" y="265"/>
                    </a:cubicBezTo>
                    <a:close/>
                    <a:moveTo>
                      <a:pt x="410" y="305"/>
                    </a:moveTo>
                    <a:cubicBezTo>
                      <a:pt x="423" y="294"/>
                      <a:pt x="435" y="284"/>
                      <a:pt x="447" y="274"/>
                    </a:cubicBezTo>
                    <a:cubicBezTo>
                      <a:pt x="447" y="274"/>
                      <a:pt x="447" y="275"/>
                      <a:pt x="447" y="275"/>
                    </a:cubicBezTo>
                    <a:cubicBezTo>
                      <a:pt x="435" y="286"/>
                      <a:pt x="422" y="297"/>
                      <a:pt x="410" y="308"/>
                    </a:cubicBezTo>
                    <a:cubicBezTo>
                      <a:pt x="410" y="307"/>
                      <a:pt x="410" y="306"/>
                      <a:pt x="410" y="305"/>
                    </a:cubicBezTo>
                    <a:close/>
                    <a:moveTo>
                      <a:pt x="410" y="310"/>
                    </a:moveTo>
                    <a:cubicBezTo>
                      <a:pt x="422" y="299"/>
                      <a:pt x="435" y="288"/>
                      <a:pt x="447" y="277"/>
                    </a:cubicBezTo>
                    <a:cubicBezTo>
                      <a:pt x="449" y="368"/>
                      <a:pt x="448" y="460"/>
                      <a:pt x="447" y="551"/>
                    </a:cubicBezTo>
                    <a:cubicBezTo>
                      <a:pt x="446" y="655"/>
                      <a:pt x="447" y="759"/>
                      <a:pt x="449" y="863"/>
                    </a:cubicBezTo>
                    <a:cubicBezTo>
                      <a:pt x="437" y="870"/>
                      <a:pt x="425" y="877"/>
                      <a:pt x="413" y="884"/>
                    </a:cubicBezTo>
                    <a:cubicBezTo>
                      <a:pt x="413" y="692"/>
                      <a:pt x="411" y="501"/>
                      <a:pt x="410" y="310"/>
                    </a:cubicBezTo>
                    <a:close/>
                    <a:moveTo>
                      <a:pt x="413" y="885"/>
                    </a:moveTo>
                    <a:cubicBezTo>
                      <a:pt x="425" y="878"/>
                      <a:pt x="437" y="872"/>
                      <a:pt x="449" y="865"/>
                    </a:cubicBezTo>
                    <a:cubicBezTo>
                      <a:pt x="449" y="868"/>
                      <a:pt x="449" y="872"/>
                      <a:pt x="449" y="875"/>
                    </a:cubicBezTo>
                    <a:cubicBezTo>
                      <a:pt x="437" y="882"/>
                      <a:pt x="425" y="889"/>
                      <a:pt x="413" y="895"/>
                    </a:cubicBezTo>
                    <a:cubicBezTo>
                      <a:pt x="413" y="892"/>
                      <a:pt x="413" y="888"/>
                      <a:pt x="413" y="885"/>
                    </a:cubicBezTo>
                    <a:close/>
                    <a:moveTo>
                      <a:pt x="449" y="880"/>
                    </a:moveTo>
                    <a:cubicBezTo>
                      <a:pt x="449" y="887"/>
                      <a:pt x="449" y="895"/>
                      <a:pt x="449" y="902"/>
                    </a:cubicBezTo>
                    <a:cubicBezTo>
                      <a:pt x="437" y="909"/>
                      <a:pt x="425" y="915"/>
                      <a:pt x="413" y="922"/>
                    </a:cubicBezTo>
                    <a:cubicBezTo>
                      <a:pt x="413" y="914"/>
                      <a:pt x="413" y="907"/>
                      <a:pt x="413" y="899"/>
                    </a:cubicBezTo>
                    <a:cubicBezTo>
                      <a:pt x="425" y="893"/>
                      <a:pt x="437" y="886"/>
                      <a:pt x="449" y="880"/>
                    </a:cubicBezTo>
                    <a:close/>
                    <a:moveTo>
                      <a:pt x="413" y="933"/>
                    </a:moveTo>
                    <a:cubicBezTo>
                      <a:pt x="413" y="932"/>
                      <a:pt x="413" y="932"/>
                      <a:pt x="413" y="932"/>
                    </a:cubicBezTo>
                    <a:cubicBezTo>
                      <a:pt x="413" y="930"/>
                      <a:pt x="413" y="928"/>
                      <a:pt x="413" y="926"/>
                    </a:cubicBezTo>
                    <a:cubicBezTo>
                      <a:pt x="425" y="920"/>
                      <a:pt x="437" y="914"/>
                      <a:pt x="449" y="907"/>
                    </a:cubicBezTo>
                    <a:cubicBezTo>
                      <a:pt x="449" y="910"/>
                      <a:pt x="449" y="912"/>
                      <a:pt x="449" y="915"/>
                    </a:cubicBezTo>
                    <a:cubicBezTo>
                      <a:pt x="437" y="921"/>
                      <a:pt x="425" y="927"/>
                      <a:pt x="413" y="933"/>
                    </a:cubicBezTo>
                    <a:close/>
                    <a:moveTo>
                      <a:pt x="449" y="552"/>
                    </a:moveTo>
                    <a:cubicBezTo>
                      <a:pt x="450" y="459"/>
                      <a:pt x="453" y="367"/>
                      <a:pt x="450" y="275"/>
                    </a:cubicBezTo>
                    <a:cubicBezTo>
                      <a:pt x="463" y="264"/>
                      <a:pt x="476" y="253"/>
                      <a:pt x="489" y="242"/>
                    </a:cubicBezTo>
                    <a:cubicBezTo>
                      <a:pt x="489" y="337"/>
                      <a:pt x="489" y="431"/>
                      <a:pt x="490" y="525"/>
                    </a:cubicBezTo>
                    <a:cubicBezTo>
                      <a:pt x="487" y="527"/>
                      <a:pt x="483" y="529"/>
                      <a:pt x="480" y="531"/>
                    </a:cubicBezTo>
                    <a:cubicBezTo>
                      <a:pt x="480" y="532"/>
                      <a:pt x="480" y="533"/>
                      <a:pt x="481" y="532"/>
                    </a:cubicBezTo>
                    <a:cubicBezTo>
                      <a:pt x="484" y="531"/>
                      <a:pt x="487" y="529"/>
                      <a:pt x="490" y="527"/>
                    </a:cubicBezTo>
                    <a:cubicBezTo>
                      <a:pt x="490" y="631"/>
                      <a:pt x="491" y="735"/>
                      <a:pt x="492" y="839"/>
                    </a:cubicBezTo>
                    <a:cubicBezTo>
                      <a:pt x="478" y="847"/>
                      <a:pt x="464" y="854"/>
                      <a:pt x="451" y="862"/>
                    </a:cubicBezTo>
                    <a:cubicBezTo>
                      <a:pt x="449" y="759"/>
                      <a:pt x="448" y="655"/>
                      <a:pt x="449" y="552"/>
                    </a:cubicBezTo>
                    <a:close/>
                    <a:moveTo>
                      <a:pt x="451" y="864"/>
                    </a:moveTo>
                    <a:cubicBezTo>
                      <a:pt x="464" y="856"/>
                      <a:pt x="478" y="848"/>
                      <a:pt x="492" y="840"/>
                    </a:cubicBezTo>
                    <a:cubicBezTo>
                      <a:pt x="492" y="844"/>
                      <a:pt x="492" y="847"/>
                      <a:pt x="492" y="851"/>
                    </a:cubicBezTo>
                    <a:cubicBezTo>
                      <a:pt x="478" y="859"/>
                      <a:pt x="465" y="866"/>
                      <a:pt x="451" y="874"/>
                    </a:cubicBezTo>
                    <a:cubicBezTo>
                      <a:pt x="451" y="871"/>
                      <a:pt x="451" y="867"/>
                      <a:pt x="451" y="864"/>
                    </a:cubicBezTo>
                    <a:close/>
                    <a:moveTo>
                      <a:pt x="451" y="879"/>
                    </a:moveTo>
                    <a:cubicBezTo>
                      <a:pt x="465" y="871"/>
                      <a:pt x="478" y="864"/>
                      <a:pt x="492" y="856"/>
                    </a:cubicBezTo>
                    <a:cubicBezTo>
                      <a:pt x="492" y="863"/>
                      <a:pt x="492" y="871"/>
                      <a:pt x="492" y="878"/>
                    </a:cubicBezTo>
                    <a:cubicBezTo>
                      <a:pt x="478" y="886"/>
                      <a:pt x="465" y="893"/>
                      <a:pt x="451" y="901"/>
                    </a:cubicBezTo>
                    <a:cubicBezTo>
                      <a:pt x="451" y="893"/>
                      <a:pt x="451" y="886"/>
                      <a:pt x="451" y="879"/>
                    </a:cubicBezTo>
                    <a:close/>
                    <a:moveTo>
                      <a:pt x="451" y="906"/>
                    </a:moveTo>
                    <a:cubicBezTo>
                      <a:pt x="465" y="899"/>
                      <a:pt x="478" y="892"/>
                      <a:pt x="492" y="885"/>
                    </a:cubicBezTo>
                    <a:cubicBezTo>
                      <a:pt x="492" y="887"/>
                      <a:pt x="492" y="890"/>
                      <a:pt x="492" y="893"/>
                    </a:cubicBezTo>
                    <a:cubicBezTo>
                      <a:pt x="478" y="900"/>
                      <a:pt x="465" y="907"/>
                      <a:pt x="451" y="913"/>
                    </a:cubicBezTo>
                    <a:cubicBezTo>
                      <a:pt x="451" y="911"/>
                      <a:pt x="451" y="909"/>
                      <a:pt x="451" y="906"/>
                    </a:cubicBezTo>
                    <a:close/>
                    <a:moveTo>
                      <a:pt x="451" y="918"/>
                    </a:moveTo>
                    <a:cubicBezTo>
                      <a:pt x="451" y="917"/>
                      <a:pt x="451" y="916"/>
                      <a:pt x="451" y="915"/>
                    </a:cubicBezTo>
                    <a:cubicBezTo>
                      <a:pt x="465" y="908"/>
                      <a:pt x="478" y="901"/>
                      <a:pt x="492" y="894"/>
                    </a:cubicBezTo>
                    <a:cubicBezTo>
                      <a:pt x="492" y="973"/>
                      <a:pt x="492" y="1052"/>
                      <a:pt x="492" y="1130"/>
                    </a:cubicBezTo>
                    <a:cubicBezTo>
                      <a:pt x="484" y="1134"/>
                      <a:pt x="476" y="1138"/>
                      <a:pt x="468" y="1141"/>
                    </a:cubicBezTo>
                    <a:cubicBezTo>
                      <a:pt x="467" y="1141"/>
                      <a:pt x="467" y="1142"/>
                      <a:pt x="468" y="1142"/>
                    </a:cubicBezTo>
                    <a:cubicBezTo>
                      <a:pt x="476" y="1138"/>
                      <a:pt x="484" y="1135"/>
                      <a:pt x="492" y="1131"/>
                    </a:cubicBezTo>
                    <a:cubicBezTo>
                      <a:pt x="492" y="1233"/>
                      <a:pt x="493" y="1334"/>
                      <a:pt x="494" y="1435"/>
                    </a:cubicBezTo>
                    <a:cubicBezTo>
                      <a:pt x="493" y="1435"/>
                      <a:pt x="491" y="1436"/>
                      <a:pt x="490" y="1436"/>
                    </a:cubicBezTo>
                    <a:cubicBezTo>
                      <a:pt x="490" y="1437"/>
                      <a:pt x="490" y="1437"/>
                      <a:pt x="490" y="1437"/>
                    </a:cubicBezTo>
                    <a:cubicBezTo>
                      <a:pt x="492" y="1437"/>
                      <a:pt x="493" y="1436"/>
                      <a:pt x="494" y="1436"/>
                    </a:cubicBezTo>
                    <a:cubicBezTo>
                      <a:pt x="494" y="1445"/>
                      <a:pt x="494" y="1453"/>
                      <a:pt x="495" y="1462"/>
                    </a:cubicBezTo>
                    <a:cubicBezTo>
                      <a:pt x="482" y="1466"/>
                      <a:pt x="469" y="1470"/>
                      <a:pt x="456" y="1474"/>
                    </a:cubicBezTo>
                    <a:cubicBezTo>
                      <a:pt x="452" y="1289"/>
                      <a:pt x="453" y="1103"/>
                      <a:pt x="451" y="918"/>
                    </a:cubicBezTo>
                    <a:close/>
                    <a:moveTo>
                      <a:pt x="457" y="1512"/>
                    </a:moveTo>
                    <a:cubicBezTo>
                      <a:pt x="456" y="1500"/>
                      <a:pt x="456" y="1488"/>
                      <a:pt x="456" y="1475"/>
                    </a:cubicBezTo>
                    <a:cubicBezTo>
                      <a:pt x="469" y="1471"/>
                      <a:pt x="482" y="1467"/>
                      <a:pt x="495" y="1463"/>
                    </a:cubicBezTo>
                    <a:cubicBezTo>
                      <a:pt x="495" y="1476"/>
                      <a:pt x="495" y="1489"/>
                      <a:pt x="495" y="1502"/>
                    </a:cubicBezTo>
                    <a:cubicBezTo>
                      <a:pt x="482" y="1505"/>
                      <a:pt x="470" y="1509"/>
                      <a:pt x="457" y="1512"/>
                    </a:cubicBezTo>
                    <a:close/>
                    <a:moveTo>
                      <a:pt x="535" y="1450"/>
                    </a:moveTo>
                    <a:cubicBezTo>
                      <a:pt x="523" y="1454"/>
                      <a:pt x="510" y="1457"/>
                      <a:pt x="497" y="1461"/>
                    </a:cubicBezTo>
                    <a:cubicBezTo>
                      <a:pt x="497" y="1453"/>
                      <a:pt x="497" y="1444"/>
                      <a:pt x="497" y="1435"/>
                    </a:cubicBezTo>
                    <a:cubicBezTo>
                      <a:pt x="510" y="1432"/>
                      <a:pt x="523" y="1428"/>
                      <a:pt x="536" y="1424"/>
                    </a:cubicBezTo>
                    <a:cubicBezTo>
                      <a:pt x="535" y="1433"/>
                      <a:pt x="535" y="1441"/>
                      <a:pt x="535" y="1450"/>
                    </a:cubicBezTo>
                    <a:close/>
                    <a:moveTo>
                      <a:pt x="536" y="1421"/>
                    </a:moveTo>
                    <a:cubicBezTo>
                      <a:pt x="523" y="1425"/>
                      <a:pt x="510" y="1429"/>
                      <a:pt x="497" y="1434"/>
                    </a:cubicBezTo>
                    <a:cubicBezTo>
                      <a:pt x="495" y="1333"/>
                      <a:pt x="495" y="1231"/>
                      <a:pt x="494" y="1130"/>
                    </a:cubicBezTo>
                    <a:cubicBezTo>
                      <a:pt x="508" y="1124"/>
                      <a:pt x="522" y="1117"/>
                      <a:pt x="535" y="1111"/>
                    </a:cubicBezTo>
                    <a:cubicBezTo>
                      <a:pt x="536" y="1152"/>
                      <a:pt x="536" y="1192"/>
                      <a:pt x="536" y="1233"/>
                    </a:cubicBezTo>
                    <a:cubicBezTo>
                      <a:pt x="537" y="1296"/>
                      <a:pt x="536" y="1358"/>
                      <a:pt x="536" y="1421"/>
                    </a:cubicBezTo>
                    <a:close/>
                    <a:moveTo>
                      <a:pt x="535" y="872"/>
                    </a:moveTo>
                    <a:cubicBezTo>
                      <a:pt x="548" y="865"/>
                      <a:pt x="561" y="858"/>
                      <a:pt x="574" y="851"/>
                    </a:cubicBezTo>
                    <a:cubicBezTo>
                      <a:pt x="574" y="852"/>
                      <a:pt x="574" y="854"/>
                      <a:pt x="574" y="856"/>
                    </a:cubicBezTo>
                    <a:cubicBezTo>
                      <a:pt x="575" y="921"/>
                      <a:pt x="575" y="987"/>
                      <a:pt x="575" y="1052"/>
                    </a:cubicBezTo>
                    <a:cubicBezTo>
                      <a:pt x="563" y="1059"/>
                      <a:pt x="550" y="1067"/>
                      <a:pt x="537" y="1074"/>
                    </a:cubicBezTo>
                    <a:cubicBezTo>
                      <a:pt x="537" y="1007"/>
                      <a:pt x="536" y="939"/>
                      <a:pt x="535" y="872"/>
                    </a:cubicBezTo>
                    <a:close/>
                    <a:moveTo>
                      <a:pt x="537" y="1076"/>
                    </a:moveTo>
                    <a:cubicBezTo>
                      <a:pt x="550" y="1068"/>
                      <a:pt x="563" y="1061"/>
                      <a:pt x="575" y="1054"/>
                    </a:cubicBezTo>
                    <a:cubicBezTo>
                      <a:pt x="575" y="1066"/>
                      <a:pt x="575" y="1078"/>
                      <a:pt x="575" y="1090"/>
                    </a:cubicBezTo>
                    <a:cubicBezTo>
                      <a:pt x="563" y="1096"/>
                      <a:pt x="550" y="1103"/>
                      <a:pt x="537" y="1109"/>
                    </a:cubicBezTo>
                    <a:cubicBezTo>
                      <a:pt x="537" y="1098"/>
                      <a:pt x="537" y="1087"/>
                      <a:pt x="537" y="1076"/>
                    </a:cubicBezTo>
                    <a:close/>
                    <a:moveTo>
                      <a:pt x="578" y="1408"/>
                    </a:moveTo>
                    <a:cubicBezTo>
                      <a:pt x="564" y="1412"/>
                      <a:pt x="551" y="1416"/>
                      <a:pt x="538" y="1420"/>
                    </a:cubicBezTo>
                    <a:cubicBezTo>
                      <a:pt x="538" y="1317"/>
                      <a:pt x="538" y="1213"/>
                      <a:pt x="537" y="1110"/>
                    </a:cubicBezTo>
                    <a:cubicBezTo>
                      <a:pt x="550" y="1104"/>
                      <a:pt x="563" y="1098"/>
                      <a:pt x="575" y="1092"/>
                    </a:cubicBezTo>
                    <a:cubicBezTo>
                      <a:pt x="576" y="1197"/>
                      <a:pt x="577" y="1303"/>
                      <a:pt x="578" y="1408"/>
                    </a:cubicBezTo>
                    <a:close/>
                    <a:moveTo>
                      <a:pt x="577" y="1051"/>
                    </a:moveTo>
                    <a:cubicBezTo>
                      <a:pt x="577" y="984"/>
                      <a:pt x="577" y="916"/>
                      <a:pt x="577" y="849"/>
                    </a:cubicBezTo>
                    <a:cubicBezTo>
                      <a:pt x="594" y="840"/>
                      <a:pt x="610" y="831"/>
                      <a:pt x="627" y="822"/>
                    </a:cubicBezTo>
                    <a:cubicBezTo>
                      <a:pt x="627" y="828"/>
                      <a:pt x="627" y="834"/>
                      <a:pt x="627" y="841"/>
                    </a:cubicBezTo>
                    <a:cubicBezTo>
                      <a:pt x="628" y="900"/>
                      <a:pt x="628" y="960"/>
                      <a:pt x="628" y="1020"/>
                    </a:cubicBezTo>
                    <a:cubicBezTo>
                      <a:pt x="611" y="1030"/>
                      <a:pt x="594" y="1041"/>
                      <a:pt x="577" y="1051"/>
                    </a:cubicBezTo>
                    <a:close/>
                    <a:moveTo>
                      <a:pt x="629" y="757"/>
                    </a:moveTo>
                    <a:cubicBezTo>
                      <a:pt x="648" y="745"/>
                      <a:pt x="668" y="732"/>
                      <a:pt x="687" y="719"/>
                    </a:cubicBezTo>
                    <a:cubicBezTo>
                      <a:pt x="688" y="718"/>
                      <a:pt x="686" y="717"/>
                      <a:pt x="686" y="717"/>
                    </a:cubicBezTo>
                    <a:cubicBezTo>
                      <a:pt x="667" y="730"/>
                      <a:pt x="648" y="743"/>
                      <a:pt x="629" y="755"/>
                    </a:cubicBezTo>
                    <a:cubicBezTo>
                      <a:pt x="627" y="652"/>
                      <a:pt x="625" y="549"/>
                      <a:pt x="623" y="445"/>
                    </a:cubicBezTo>
                    <a:cubicBezTo>
                      <a:pt x="623" y="432"/>
                      <a:pt x="623" y="418"/>
                      <a:pt x="623" y="404"/>
                    </a:cubicBezTo>
                    <a:cubicBezTo>
                      <a:pt x="625" y="403"/>
                      <a:pt x="627" y="402"/>
                      <a:pt x="629" y="401"/>
                    </a:cubicBezTo>
                    <a:cubicBezTo>
                      <a:pt x="629" y="401"/>
                      <a:pt x="628" y="399"/>
                      <a:pt x="628" y="400"/>
                    </a:cubicBezTo>
                    <a:cubicBezTo>
                      <a:pt x="626" y="401"/>
                      <a:pt x="624" y="402"/>
                      <a:pt x="623" y="403"/>
                    </a:cubicBezTo>
                    <a:cubicBezTo>
                      <a:pt x="622" y="316"/>
                      <a:pt x="622" y="229"/>
                      <a:pt x="620" y="142"/>
                    </a:cubicBezTo>
                    <a:cubicBezTo>
                      <a:pt x="637" y="130"/>
                      <a:pt x="654" y="118"/>
                      <a:pt x="672" y="106"/>
                    </a:cubicBezTo>
                    <a:cubicBezTo>
                      <a:pt x="672" y="106"/>
                      <a:pt x="671" y="104"/>
                      <a:pt x="671" y="105"/>
                    </a:cubicBezTo>
                    <a:cubicBezTo>
                      <a:pt x="654" y="116"/>
                      <a:pt x="637" y="128"/>
                      <a:pt x="620" y="140"/>
                    </a:cubicBezTo>
                    <a:cubicBezTo>
                      <a:pt x="620" y="138"/>
                      <a:pt x="620" y="135"/>
                      <a:pt x="620" y="133"/>
                    </a:cubicBezTo>
                    <a:cubicBezTo>
                      <a:pt x="639" y="119"/>
                      <a:pt x="659" y="107"/>
                      <a:pt x="677" y="93"/>
                    </a:cubicBezTo>
                    <a:cubicBezTo>
                      <a:pt x="685" y="101"/>
                      <a:pt x="694" y="107"/>
                      <a:pt x="704" y="113"/>
                    </a:cubicBezTo>
                    <a:cubicBezTo>
                      <a:pt x="704" y="117"/>
                      <a:pt x="704" y="120"/>
                      <a:pt x="704" y="124"/>
                    </a:cubicBezTo>
                    <a:cubicBezTo>
                      <a:pt x="694" y="118"/>
                      <a:pt x="684" y="112"/>
                      <a:pt x="675" y="105"/>
                    </a:cubicBezTo>
                    <a:cubicBezTo>
                      <a:pt x="674" y="105"/>
                      <a:pt x="674" y="105"/>
                      <a:pt x="674" y="106"/>
                    </a:cubicBezTo>
                    <a:cubicBezTo>
                      <a:pt x="684" y="113"/>
                      <a:pt x="694" y="120"/>
                      <a:pt x="704" y="127"/>
                    </a:cubicBezTo>
                    <a:cubicBezTo>
                      <a:pt x="709" y="276"/>
                      <a:pt x="709" y="424"/>
                      <a:pt x="711" y="572"/>
                    </a:cubicBezTo>
                    <a:cubicBezTo>
                      <a:pt x="711" y="627"/>
                      <a:pt x="712" y="682"/>
                      <a:pt x="713" y="737"/>
                    </a:cubicBezTo>
                    <a:cubicBezTo>
                      <a:pt x="703" y="732"/>
                      <a:pt x="694" y="727"/>
                      <a:pt x="685" y="723"/>
                    </a:cubicBezTo>
                    <a:cubicBezTo>
                      <a:pt x="684" y="722"/>
                      <a:pt x="684" y="723"/>
                      <a:pt x="684" y="723"/>
                    </a:cubicBezTo>
                    <a:cubicBezTo>
                      <a:pt x="694" y="728"/>
                      <a:pt x="703" y="733"/>
                      <a:pt x="713" y="738"/>
                    </a:cubicBezTo>
                    <a:cubicBezTo>
                      <a:pt x="713" y="740"/>
                      <a:pt x="713" y="742"/>
                      <a:pt x="713" y="744"/>
                    </a:cubicBezTo>
                    <a:cubicBezTo>
                      <a:pt x="704" y="739"/>
                      <a:pt x="694" y="734"/>
                      <a:pt x="684" y="730"/>
                    </a:cubicBezTo>
                    <a:cubicBezTo>
                      <a:pt x="683" y="729"/>
                      <a:pt x="682" y="730"/>
                      <a:pt x="682" y="731"/>
                    </a:cubicBezTo>
                    <a:cubicBezTo>
                      <a:pt x="682" y="731"/>
                      <a:pt x="682" y="731"/>
                      <a:pt x="682" y="731"/>
                    </a:cubicBezTo>
                    <a:cubicBezTo>
                      <a:pt x="664" y="741"/>
                      <a:pt x="646" y="752"/>
                      <a:pt x="629" y="763"/>
                    </a:cubicBezTo>
                    <a:cubicBezTo>
                      <a:pt x="629" y="761"/>
                      <a:pt x="629" y="759"/>
                      <a:pt x="629" y="757"/>
                    </a:cubicBezTo>
                    <a:close/>
                    <a:moveTo>
                      <a:pt x="683" y="790"/>
                    </a:moveTo>
                    <a:cubicBezTo>
                      <a:pt x="684" y="789"/>
                      <a:pt x="684" y="789"/>
                      <a:pt x="685" y="789"/>
                    </a:cubicBezTo>
                    <a:cubicBezTo>
                      <a:pt x="686" y="788"/>
                      <a:pt x="685" y="787"/>
                      <a:pt x="684" y="787"/>
                    </a:cubicBezTo>
                    <a:cubicBezTo>
                      <a:pt x="666" y="798"/>
                      <a:pt x="648" y="808"/>
                      <a:pt x="630" y="818"/>
                    </a:cubicBezTo>
                    <a:cubicBezTo>
                      <a:pt x="629" y="816"/>
                      <a:pt x="629" y="813"/>
                      <a:pt x="629" y="810"/>
                    </a:cubicBezTo>
                    <a:cubicBezTo>
                      <a:pt x="646" y="801"/>
                      <a:pt x="662" y="792"/>
                      <a:pt x="678" y="782"/>
                    </a:cubicBezTo>
                    <a:cubicBezTo>
                      <a:pt x="680" y="781"/>
                      <a:pt x="677" y="777"/>
                      <a:pt x="675" y="778"/>
                    </a:cubicBezTo>
                    <a:cubicBezTo>
                      <a:pt x="660" y="785"/>
                      <a:pt x="644" y="792"/>
                      <a:pt x="629" y="800"/>
                    </a:cubicBezTo>
                    <a:cubicBezTo>
                      <a:pt x="629" y="792"/>
                      <a:pt x="629" y="784"/>
                      <a:pt x="629" y="775"/>
                    </a:cubicBezTo>
                    <a:cubicBezTo>
                      <a:pt x="649" y="763"/>
                      <a:pt x="668" y="750"/>
                      <a:pt x="686" y="736"/>
                    </a:cubicBezTo>
                    <a:cubicBezTo>
                      <a:pt x="686" y="736"/>
                      <a:pt x="686" y="736"/>
                      <a:pt x="687" y="735"/>
                    </a:cubicBezTo>
                    <a:cubicBezTo>
                      <a:pt x="695" y="740"/>
                      <a:pt x="704" y="745"/>
                      <a:pt x="713" y="750"/>
                    </a:cubicBezTo>
                    <a:cubicBezTo>
                      <a:pt x="713" y="762"/>
                      <a:pt x="713" y="773"/>
                      <a:pt x="713" y="785"/>
                    </a:cubicBezTo>
                    <a:cubicBezTo>
                      <a:pt x="706" y="782"/>
                      <a:pt x="698" y="778"/>
                      <a:pt x="691" y="775"/>
                    </a:cubicBezTo>
                    <a:cubicBezTo>
                      <a:pt x="686" y="773"/>
                      <a:pt x="685" y="779"/>
                      <a:pt x="689" y="781"/>
                    </a:cubicBezTo>
                    <a:cubicBezTo>
                      <a:pt x="697" y="786"/>
                      <a:pt x="705" y="791"/>
                      <a:pt x="714" y="795"/>
                    </a:cubicBezTo>
                    <a:cubicBezTo>
                      <a:pt x="714" y="798"/>
                      <a:pt x="714" y="800"/>
                      <a:pt x="714" y="803"/>
                    </a:cubicBezTo>
                    <a:cubicBezTo>
                      <a:pt x="704" y="798"/>
                      <a:pt x="694" y="794"/>
                      <a:pt x="683" y="790"/>
                    </a:cubicBezTo>
                    <a:close/>
                    <a:moveTo>
                      <a:pt x="713" y="572"/>
                    </a:moveTo>
                    <a:cubicBezTo>
                      <a:pt x="712" y="425"/>
                      <a:pt x="711" y="277"/>
                      <a:pt x="706" y="129"/>
                    </a:cubicBezTo>
                    <a:cubicBezTo>
                      <a:pt x="714" y="134"/>
                      <a:pt x="721" y="139"/>
                      <a:pt x="728" y="144"/>
                    </a:cubicBezTo>
                    <a:cubicBezTo>
                      <a:pt x="728" y="174"/>
                      <a:pt x="728" y="204"/>
                      <a:pt x="728" y="235"/>
                    </a:cubicBezTo>
                    <a:cubicBezTo>
                      <a:pt x="724" y="232"/>
                      <a:pt x="719" y="229"/>
                      <a:pt x="715" y="227"/>
                    </a:cubicBezTo>
                    <a:cubicBezTo>
                      <a:pt x="714" y="226"/>
                      <a:pt x="714" y="227"/>
                      <a:pt x="715" y="228"/>
                    </a:cubicBezTo>
                    <a:cubicBezTo>
                      <a:pt x="719" y="230"/>
                      <a:pt x="724" y="233"/>
                      <a:pt x="728" y="236"/>
                    </a:cubicBezTo>
                    <a:cubicBezTo>
                      <a:pt x="728" y="347"/>
                      <a:pt x="729" y="459"/>
                      <a:pt x="731" y="570"/>
                    </a:cubicBezTo>
                    <a:cubicBezTo>
                      <a:pt x="731" y="575"/>
                      <a:pt x="731" y="580"/>
                      <a:pt x="731" y="585"/>
                    </a:cubicBezTo>
                    <a:cubicBezTo>
                      <a:pt x="730" y="584"/>
                      <a:pt x="729" y="583"/>
                      <a:pt x="728" y="583"/>
                    </a:cubicBezTo>
                    <a:cubicBezTo>
                      <a:pt x="727" y="582"/>
                      <a:pt x="727" y="583"/>
                      <a:pt x="727" y="584"/>
                    </a:cubicBezTo>
                    <a:cubicBezTo>
                      <a:pt x="729" y="585"/>
                      <a:pt x="730" y="585"/>
                      <a:pt x="731" y="586"/>
                    </a:cubicBezTo>
                    <a:cubicBezTo>
                      <a:pt x="732" y="594"/>
                      <a:pt x="732" y="601"/>
                      <a:pt x="732" y="609"/>
                    </a:cubicBezTo>
                    <a:cubicBezTo>
                      <a:pt x="726" y="606"/>
                      <a:pt x="721" y="602"/>
                      <a:pt x="715" y="599"/>
                    </a:cubicBezTo>
                    <a:cubicBezTo>
                      <a:pt x="714" y="599"/>
                      <a:pt x="714" y="599"/>
                      <a:pt x="715" y="600"/>
                    </a:cubicBezTo>
                    <a:cubicBezTo>
                      <a:pt x="720" y="603"/>
                      <a:pt x="726" y="607"/>
                      <a:pt x="732" y="610"/>
                    </a:cubicBezTo>
                    <a:cubicBezTo>
                      <a:pt x="732" y="623"/>
                      <a:pt x="732" y="636"/>
                      <a:pt x="733" y="648"/>
                    </a:cubicBezTo>
                    <a:cubicBezTo>
                      <a:pt x="730" y="647"/>
                      <a:pt x="727" y="645"/>
                      <a:pt x="725" y="644"/>
                    </a:cubicBezTo>
                    <a:cubicBezTo>
                      <a:pt x="724" y="644"/>
                      <a:pt x="724" y="644"/>
                      <a:pt x="724" y="645"/>
                    </a:cubicBezTo>
                    <a:cubicBezTo>
                      <a:pt x="727" y="646"/>
                      <a:pt x="730" y="647"/>
                      <a:pt x="733" y="649"/>
                    </a:cubicBezTo>
                    <a:cubicBezTo>
                      <a:pt x="733" y="682"/>
                      <a:pt x="734" y="715"/>
                      <a:pt x="735" y="749"/>
                    </a:cubicBezTo>
                    <a:cubicBezTo>
                      <a:pt x="728" y="745"/>
                      <a:pt x="722" y="742"/>
                      <a:pt x="715" y="738"/>
                    </a:cubicBezTo>
                    <a:cubicBezTo>
                      <a:pt x="714" y="683"/>
                      <a:pt x="714" y="628"/>
                      <a:pt x="713" y="572"/>
                    </a:cubicBezTo>
                    <a:close/>
                    <a:moveTo>
                      <a:pt x="715" y="740"/>
                    </a:moveTo>
                    <a:cubicBezTo>
                      <a:pt x="722" y="743"/>
                      <a:pt x="728" y="747"/>
                      <a:pt x="735" y="750"/>
                    </a:cubicBezTo>
                    <a:cubicBezTo>
                      <a:pt x="735" y="752"/>
                      <a:pt x="735" y="755"/>
                      <a:pt x="735" y="757"/>
                    </a:cubicBezTo>
                    <a:cubicBezTo>
                      <a:pt x="729" y="753"/>
                      <a:pt x="722" y="749"/>
                      <a:pt x="715" y="745"/>
                    </a:cubicBezTo>
                    <a:cubicBezTo>
                      <a:pt x="715" y="743"/>
                      <a:pt x="715" y="742"/>
                      <a:pt x="715" y="740"/>
                    </a:cubicBezTo>
                    <a:close/>
                    <a:moveTo>
                      <a:pt x="715" y="751"/>
                    </a:moveTo>
                    <a:cubicBezTo>
                      <a:pt x="722" y="755"/>
                      <a:pt x="729" y="759"/>
                      <a:pt x="736" y="763"/>
                    </a:cubicBezTo>
                    <a:cubicBezTo>
                      <a:pt x="736" y="774"/>
                      <a:pt x="736" y="784"/>
                      <a:pt x="736" y="795"/>
                    </a:cubicBezTo>
                    <a:cubicBezTo>
                      <a:pt x="729" y="792"/>
                      <a:pt x="723" y="789"/>
                      <a:pt x="716" y="786"/>
                    </a:cubicBezTo>
                    <a:cubicBezTo>
                      <a:pt x="715" y="774"/>
                      <a:pt x="715" y="763"/>
                      <a:pt x="715" y="751"/>
                    </a:cubicBezTo>
                    <a:close/>
                    <a:moveTo>
                      <a:pt x="716" y="804"/>
                    </a:moveTo>
                    <a:cubicBezTo>
                      <a:pt x="716" y="801"/>
                      <a:pt x="716" y="799"/>
                      <a:pt x="716" y="796"/>
                    </a:cubicBezTo>
                    <a:cubicBezTo>
                      <a:pt x="723" y="800"/>
                      <a:pt x="730" y="804"/>
                      <a:pt x="737" y="807"/>
                    </a:cubicBezTo>
                    <a:cubicBezTo>
                      <a:pt x="737" y="809"/>
                      <a:pt x="737" y="812"/>
                      <a:pt x="737" y="814"/>
                    </a:cubicBezTo>
                    <a:cubicBezTo>
                      <a:pt x="730" y="810"/>
                      <a:pt x="723" y="807"/>
                      <a:pt x="716" y="804"/>
                    </a:cubicBezTo>
                    <a:close/>
                    <a:moveTo>
                      <a:pt x="735" y="650"/>
                    </a:moveTo>
                    <a:cubicBezTo>
                      <a:pt x="745" y="655"/>
                      <a:pt x="755" y="661"/>
                      <a:pt x="764" y="666"/>
                    </a:cubicBezTo>
                    <a:cubicBezTo>
                      <a:pt x="765" y="699"/>
                      <a:pt x="765" y="732"/>
                      <a:pt x="765" y="765"/>
                    </a:cubicBezTo>
                    <a:cubicBezTo>
                      <a:pt x="756" y="760"/>
                      <a:pt x="747" y="755"/>
                      <a:pt x="737" y="750"/>
                    </a:cubicBezTo>
                    <a:cubicBezTo>
                      <a:pt x="737" y="717"/>
                      <a:pt x="736" y="683"/>
                      <a:pt x="735" y="650"/>
                    </a:cubicBezTo>
                    <a:close/>
                    <a:moveTo>
                      <a:pt x="737" y="752"/>
                    </a:moveTo>
                    <a:cubicBezTo>
                      <a:pt x="747" y="757"/>
                      <a:pt x="756" y="762"/>
                      <a:pt x="766" y="767"/>
                    </a:cubicBezTo>
                    <a:cubicBezTo>
                      <a:pt x="766" y="769"/>
                      <a:pt x="766" y="772"/>
                      <a:pt x="766" y="774"/>
                    </a:cubicBezTo>
                    <a:cubicBezTo>
                      <a:pt x="756" y="769"/>
                      <a:pt x="747" y="763"/>
                      <a:pt x="738" y="758"/>
                    </a:cubicBezTo>
                    <a:cubicBezTo>
                      <a:pt x="738" y="756"/>
                      <a:pt x="738" y="754"/>
                      <a:pt x="737" y="752"/>
                    </a:cubicBezTo>
                    <a:close/>
                    <a:moveTo>
                      <a:pt x="738" y="764"/>
                    </a:moveTo>
                    <a:cubicBezTo>
                      <a:pt x="747" y="769"/>
                      <a:pt x="756" y="775"/>
                      <a:pt x="766" y="780"/>
                    </a:cubicBezTo>
                    <a:cubicBezTo>
                      <a:pt x="766" y="790"/>
                      <a:pt x="766" y="799"/>
                      <a:pt x="766" y="809"/>
                    </a:cubicBezTo>
                    <a:cubicBezTo>
                      <a:pt x="757" y="805"/>
                      <a:pt x="748" y="800"/>
                      <a:pt x="739" y="796"/>
                    </a:cubicBezTo>
                    <a:cubicBezTo>
                      <a:pt x="738" y="786"/>
                      <a:pt x="738" y="775"/>
                      <a:pt x="738" y="764"/>
                    </a:cubicBezTo>
                    <a:close/>
                    <a:moveTo>
                      <a:pt x="739" y="815"/>
                    </a:moveTo>
                    <a:cubicBezTo>
                      <a:pt x="739" y="813"/>
                      <a:pt x="739" y="811"/>
                      <a:pt x="739" y="808"/>
                    </a:cubicBezTo>
                    <a:cubicBezTo>
                      <a:pt x="748" y="813"/>
                      <a:pt x="757" y="818"/>
                      <a:pt x="766" y="822"/>
                    </a:cubicBezTo>
                    <a:cubicBezTo>
                      <a:pt x="766" y="824"/>
                      <a:pt x="766" y="826"/>
                      <a:pt x="766" y="828"/>
                    </a:cubicBezTo>
                    <a:cubicBezTo>
                      <a:pt x="757" y="824"/>
                      <a:pt x="748" y="819"/>
                      <a:pt x="739" y="815"/>
                    </a:cubicBezTo>
                    <a:close/>
                    <a:moveTo>
                      <a:pt x="765" y="667"/>
                    </a:moveTo>
                    <a:cubicBezTo>
                      <a:pt x="773" y="672"/>
                      <a:pt x="781" y="676"/>
                      <a:pt x="788" y="681"/>
                    </a:cubicBezTo>
                    <a:cubicBezTo>
                      <a:pt x="789" y="713"/>
                      <a:pt x="790" y="746"/>
                      <a:pt x="790" y="778"/>
                    </a:cubicBezTo>
                    <a:cubicBezTo>
                      <a:pt x="783" y="774"/>
                      <a:pt x="775" y="770"/>
                      <a:pt x="767" y="766"/>
                    </a:cubicBezTo>
                    <a:cubicBezTo>
                      <a:pt x="767" y="733"/>
                      <a:pt x="766" y="700"/>
                      <a:pt x="765" y="667"/>
                    </a:cubicBezTo>
                    <a:close/>
                    <a:moveTo>
                      <a:pt x="768" y="768"/>
                    </a:moveTo>
                    <a:cubicBezTo>
                      <a:pt x="775" y="772"/>
                      <a:pt x="783" y="776"/>
                      <a:pt x="790" y="781"/>
                    </a:cubicBezTo>
                    <a:cubicBezTo>
                      <a:pt x="790" y="784"/>
                      <a:pt x="791" y="787"/>
                      <a:pt x="791" y="790"/>
                    </a:cubicBezTo>
                    <a:cubicBezTo>
                      <a:pt x="783" y="785"/>
                      <a:pt x="775" y="780"/>
                      <a:pt x="768" y="776"/>
                    </a:cubicBezTo>
                    <a:cubicBezTo>
                      <a:pt x="768" y="773"/>
                      <a:pt x="768" y="771"/>
                      <a:pt x="768" y="768"/>
                    </a:cubicBezTo>
                    <a:close/>
                    <a:moveTo>
                      <a:pt x="768" y="781"/>
                    </a:moveTo>
                    <a:cubicBezTo>
                      <a:pt x="775" y="786"/>
                      <a:pt x="783" y="790"/>
                      <a:pt x="791" y="795"/>
                    </a:cubicBezTo>
                    <a:cubicBezTo>
                      <a:pt x="791" y="804"/>
                      <a:pt x="791" y="813"/>
                      <a:pt x="791" y="822"/>
                    </a:cubicBezTo>
                    <a:cubicBezTo>
                      <a:pt x="784" y="818"/>
                      <a:pt x="776" y="814"/>
                      <a:pt x="768" y="810"/>
                    </a:cubicBezTo>
                    <a:cubicBezTo>
                      <a:pt x="768" y="801"/>
                      <a:pt x="768" y="791"/>
                      <a:pt x="768" y="781"/>
                    </a:cubicBezTo>
                    <a:close/>
                    <a:moveTo>
                      <a:pt x="769" y="823"/>
                    </a:moveTo>
                    <a:cubicBezTo>
                      <a:pt x="776" y="827"/>
                      <a:pt x="784" y="831"/>
                      <a:pt x="792" y="834"/>
                    </a:cubicBezTo>
                    <a:cubicBezTo>
                      <a:pt x="792" y="837"/>
                      <a:pt x="792" y="839"/>
                      <a:pt x="792" y="841"/>
                    </a:cubicBezTo>
                    <a:cubicBezTo>
                      <a:pt x="784" y="837"/>
                      <a:pt x="776" y="833"/>
                      <a:pt x="769" y="830"/>
                    </a:cubicBezTo>
                    <a:cubicBezTo>
                      <a:pt x="769" y="828"/>
                      <a:pt x="769" y="825"/>
                      <a:pt x="769" y="823"/>
                    </a:cubicBezTo>
                    <a:close/>
                    <a:moveTo>
                      <a:pt x="769" y="834"/>
                    </a:moveTo>
                    <a:cubicBezTo>
                      <a:pt x="777" y="838"/>
                      <a:pt x="784" y="841"/>
                      <a:pt x="792" y="845"/>
                    </a:cubicBezTo>
                    <a:cubicBezTo>
                      <a:pt x="792" y="872"/>
                      <a:pt x="793" y="898"/>
                      <a:pt x="794" y="925"/>
                    </a:cubicBezTo>
                    <a:cubicBezTo>
                      <a:pt x="792" y="924"/>
                      <a:pt x="790" y="924"/>
                      <a:pt x="789" y="923"/>
                    </a:cubicBezTo>
                    <a:cubicBezTo>
                      <a:pt x="788" y="923"/>
                      <a:pt x="788" y="924"/>
                      <a:pt x="789" y="924"/>
                    </a:cubicBezTo>
                    <a:cubicBezTo>
                      <a:pt x="790" y="925"/>
                      <a:pt x="792" y="925"/>
                      <a:pt x="794" y="926"/>
                    </a:cubicBezTo>
                    <a:cubicBezTo>
                      <a:pt x="794" y="935"/>
                      <a:pt x="795" y="944"/>
                      <a:pt x="795" y="953"/>
                    </a:cubicBezTo>
                    <a:cubicBezTo>
                      <a:pt x="787" y="950"/>
                      <a:pt x="779" y="947"/>
                      <a:pt x="771" y="944"/>
                    </a:cubicBezTo>
                    <a:cubicBezTo>
                      <a:pt x="770" y="907"/>
                      <a:pt x="770" y="870"/>
                      <a:pt x="769" y="834"/>
                    </a:cubicBezTo>
                    <a:close/>
                    <a:moveTo>
                      <a:pt x="771" y="975"/>
                    </a:moveTo>
                    <a:cubicBezTo>
                      <a:pt x="771" y="965"/>
                      <a:pt x="771" y="955"/>
                      <a:pt x="771" y="945"/>
                    </a:cubicBezTo>
                    <a:cubicBezTo>
                      <a:pt x="779" y="948"/>
                      <a:pt x="787" y="951"/>
                      <a:pt x="795" y="954"/>
                    </a:cubicBezTo>
                    <a:cubicBezTo>
                      <a:pt x="795" y="965"/>
                      <a:pt x="795" y="975"/>
                      <a:pt x="796" y="985"/>
                    </a:cubicBezTo>
                    <a:cubicBezTo>
                      <a:pt x="788" y="982"/>
                      <a:pt x="779" y="978"/>
                      <a:pt x="771" y="975"/>
                    </a:cubicBezTo>
                    <a:close/>
                    <a:moveTo>
                      <a:pt x="794" y="846"/>
                    </a:moveTo>
                    <a:cubicBezTo>
                      <a:pt x="802" y="851"/>
                      <a:pt x="811" y="855"/>
                      <a:pt x="819" y="859"/>
                    </a:cubicBezTo>
                    <a:cubicBezTo>
                      <a:pt x="820" y="885"/>
                      <a:pt x="820" y="910"/>
                      <a:pt x="821" y="935"/>
                    </a:cubicBezTo>
                    <a:cubicBezTo>
                      <a:pt x="813" y="932"/>
                      <a:pt x="804" y="929"/>
                      <a:pt x="796" y="926"/>
                    </a:cubicBezTo>
                    <a:cubicBezTo>
                      <a:pt x="795" y="899"/>
                      <a:pt x="795" y="873"/>
                      <a:pt x="794" y="846"/>
                    </a:cubicBezTo>
                    <a:close/>
                    <a:moveTo>
                      <a:pt x="796" y="927"/>
                    </a:moveTo>
                    <a:cubicBezTo>
                      <a:pt x="804" y="930"/>
                      <a:pt x="813" y="933"/>
                      <a:pt x="821" y="937"/>
                    </a:cubicBezTo>
                    <a:cubicBezTo>
                      <a:pt x="821" y="946"/>
                      <a:pt x="821" y="955"/>
                      <a:pt x="821" y="965"/>
                    </a:cubicBezTo>
                    <a:cubicBezTo>
                      <a:pt x="813" y="961"/>
                      <a:pt x="805" y="958"/>
                      <a:pt x="797" y="954"/>
                    </a:cubicBezTo>
                    <a:cubicBezTo>
                      <a:pt x="797" y="945"/>
                      <a:pt x="796" y="936"/>
                      <a:pt x="796" y="927"/>
                    </a:cubicBezTo>
                    <a:close/>
                    <a:moveTo>
                      <a:pt x="798" y="986"/>
                    </a:moveTo>
                    <a:cubicBezTo>
                      <a:pt x="798" y="976"/>
                      <a:pt x="797" y="966"/>
                      <a:pt x="797" y="955"/>
                    </a:cubicBezTo>
                    <a:cubicBezTo>
                      <a:pt x="805" y="959"/>
                      <a:pt x="813" y="962"/>
                      <a:pt x="821" y="966"/>
                    </a:cubicBezTo>
                    <a:cubicBezTo>
                      <a:pt x="821" y="976"/>
                      <a:pt x="822" y="987"/>
                      <a:pt x="822" y="997"/>
                    </a:cubicBezTo>
                    <a:cubicBezTo>
                      <a:pt x="814" y="993"/>
                      <a:pt x="806" y="990"/>
                      <a:pt x="798" y="986"/>
                    </a:cubicBezTo>
                    <a:close/>
                    <a:moveTo>
                      <a:pt x="822" y="860"/>
                    </a:moveTo>
                    <a:cubicBezTo>
                      <a:pt x="829" y="864"/>
                      <a:pt x="837" y="868"/>
                      <a:pt x="844" y="872"/>
                    </a:cubicBezTo>
                    <a:cubicBezTo>
                      <a:pt x="845" y="897"/>
                      <a:pt x="845" y="921"/>
                      <a:pt x="846" y="946"/>
                    </a:cubicBezTo>
                    <a:cubicBezTo>
                      <a:pt x="838" y="943"/>
                      <a:pt x="831" y="939"/>
                      <a:pt x="823" y="936"/>
                    </a:cubicBezTo>
                    <a:cubicBezTo>
                      <a:pt x="823" y="911"/>
                      <a:pt x="822" y="886"/>
                      <a:pt x="822" y="860"/>
                    </a:cubicBezTo>
                    <a:close/>
                    <a:moveTo>
                      <a:pt x="823" y="966"/>
                    </a:moveTo>
                    <a:cubicBezTo>
                      <a:pt x="823" y="956"/>
                      <a:pt x="823" y="947"/>
                      <a:pt x="823" y="938"/>
                    </a:cubicBezTo>
                    <a:cubicBezTo>
                      <a:pt x="831" y="941"/>
                      <a:pt x="838" y="944"/>
                      <a:pt x="846" y="948"/>
                    </a:cubicBezTo>
                    <a:cubicBezTo>
                      <a:pt x="846" y="958"/>
                      <a:pt x="847" y="967"/>
                      <a:pt x="847" y="977"/>
                    </a:cubicBezTo>
                    <a:cubicBezTo>
                      <a:pt x="839" y="973"/>
                      <a:pt x="831" y="969"/>
                      <a:pt x="823" y="966"/>
                    </a:cubicBezTo>
                    <a:close/>
                    <a:moveTo>
                      <a:pt x="870" y="957"/>
                    </a:moveTo>
                    <a:cubicBezTo>
                      <a:pt x="863" y="954"/>
                      <a:pt x="856" y="951"/>
                      <a:pt x="848" y="947"/>
                    </a:cubicBezTo>
                    <a:cubicBezTo>
                      <a:pt x="848" y="923"/>
                      <a:pt x="847" y="898"/>
                      <a:pt x="847" y="873"/>
                    </a:cubicBezTo>
                    <a:cubicBezTo>
                      <a:pt x="855" y="878"/>
                      <a:pt x="863" y="882"/>
                      <a:pt x="870" y="886"/>
                    </a:cubicBezTo>
                    <a:cubicBezTo>
                      <a:pt x="870" y="910"/>
                      <a:pt x="870" y="934"/>
                      <a:pt x="870" y="957"/>
                    </a:cubicBezTo>
                    <a:close/>
                    <a:moveTo>
                      <a:pt x="870" y="884"/>
                    </a:moveTo>
                    <a:cubicBezTo>
                      <a:pt x="863" y="879"/>
                      <a:pt x="855" y="875"/>
                      <a:pt x="847" y="871"/>
                    </a:cubicBezTo>
                    <a:cubicBezTo>
                      <a:pt x="847" y="867"/>
                      <a:pt x="847" y="864"/>
                      <a:pt x="847" y="861"/>
                    </a:cubicBezTo>
                    <a:cubicBezTo>
                      <a:pt x="855" y="864"/>
                      <a:pt x="863" y="868"/>
                      <a:pt x="870" y="872"/>
                    </a:cubicBezTo>
                    <a:lnTo>
                      <a:pt x="870" y="884"/>
                    </a:lnTo>
                    <a:close/>
                    <a:moveTo>
                      <a:pt x="870" y="866"/>
                    </a:moveTo>
                    <a:cubicBezTo>
                      <a:pt x="863" y="861"/>
                      <a:pt x="855" y="856"/>
                      <a:pt x="847" y="851"/>
                    </a:cubicBezTo>
                    <a:cubicBezTo>
                      <a:pt x="846" y="844"/>
                      <a:pt x="846" y="837"/>
                      <a:pt x="846" y="829"/>
                    </a:cubicBezTo>
                    <a:cubicBezTo>
                      <a:pt x="854" y="834"/>
                      <a:pt x="862" y="839"/>
                      <a:pt x="871" y="844"/>
                    </a:cubicBezTo>
                    <a:cubicBezTo>
                      <a:pt x="871" y="851"/>
                      <a:pt x="871" y="858"/>
                      <a:pt x="870" y="866"/>
                    </a:cubicBezTo>
                    <a:close/>
                    <a:moveTo>
                      <a:pt x="846" y="824"/>
                    </a:moveTo>
                    <a:cubicBezTo>
                      <a:pt x="846" y="820"/>
                      <a:pt x="846" y="817"/>
                      <a:pt x="846" y="814"/>
                    </a:cubicBezTo>
                    <a:cubicBezTo>
                      <a:pt x="854" y="819"/>
                      <a:pt x="862" y="824"/>
                      <a:pt x="870" y="829"/>
                    </a:cubicBezTo>
                    <a:cubicBezTo>
                      <a:pt x="870" y="832"/>
                      <a:pt x="871" y="835"/>
                      <a:pt x="871" y="838"/>
                    </a:cubicBezTo>
                    <a:cubicBezTo>
                      <a:pt x="862" y="833"/>
                      <a:pt x="854" y="829"/>
                      <a:pt x="846" y="8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5" name="ïšḻïďê-Freeform 785">
                <a:extLst>
                  <a:ext uri="{FF2B5EF4-FFF2-40B4-BE49-F238E27FC236}">
                    <a16:creationId xmlns:a16="http://schemas.microsoft.com/office/drawing/2014/main" id="{B48BD2AA-8ED4-4B1B-9534-8E143EA43568}"/>
                  </a:ext>
                </a:extLst>
              </p:cNvPr>
              <p:cNvSpPr>
                <a:spLocks/>
              </p:cNvSpPr>
              <p:nvPr/>
            </p:nvSpPr>
            <p:spPr bwMode="auto">
              <a:xfrm>
                <a:off x="2550" y="1716"/>
                <a:ext cx="446" cy="264"/>
              </a:xfrm>
              <a:custGeom>
                <a:avLst/>
                <a:gdLst>
                  <a:gd name="T0" fmla="*/ 402 w 405"/>
                  <a:gd name="T1" fmla="*/ 128 h 240"/>
                  <a:gd name="T2" fmla="*/ 371 w 405"/>
                  <a:gd name="T3" fmla="*/ 91 h 240"/>
                  <a:gd name="T4" fmla="*/ 372 w 405"/>
                  <a:gd name="T5" fmla="*/ 20 h 240"/>
                  <a:gd name="T6" fmla="*/ 371 w 405"/>
                  <a:gd name="T7" fmla="*/ 15 h 240"/>
                  <a:gd name="T8" fmla="*/ 343 w 405"/>
                  <a:gd name="T9" fmla="*/ 10 h 240"/>
                  <a:gd name="T10" fmla="*/ 284 w 405"/>
                  <a:gd name="T11" fmla="*/ 4 h 240"/>
                  <a:gd name="T12" fmla="*/ 235 w 405"/>
                  <a:gd name="T13" fmla="*/ 17 h 240"/>
                  <a:gd name="T14" fmla="*/ 145 w 405"/>
                  <a:gd name="T15" fmla="*/ 55 h 240"/>
                  <a:gd name="T16" fmla="*/ 61 w 405"/>
                  <a:gd name="T17" fmla="*/ 86 h 240"/>
                  <a:gd name="T18" fmla="*/ 35 w 405"/>
                  <a:gd name="T19" fmla="*/ 101 h 240"/>
                  <a:gd name="T20" fmla="*/ 32 w 405"/>
                  <a:gd name="T21" fmla="*/ 165 h 240"/>
                  <a:gd name="T22" fmla="*/ 3 w 405"/>
                  <a:gd name="T23" fmla="*/ 207 h 240"/>
                  <a:gd name="T24" fmla="*/ 35 w 405"/>
                  <a:gd name="T25" fmla="*/ 199 h 240"/>
                  <a:gd name="T26" fmla="*/ 63 w 405"/>
                  <a:gd name="T27" fmla="*/ 223 h 240"/>
                  <a:gd name="T28" fmla="*/ 255 w 405"/>
                  <a:gd name="T29" fmla="*/ 174 h 240"/>
                  <a:gd name="T30" fmla="*/ 313 w 405"/>
                  <a:gd name="T31" fmla="*/ 165 h 240"/>
                  <a:gd name="T32" fmla="*/ 342 w 405"/>
                  <a:gd name="T33" fmla="*/ 167 h 240"/>
                  <a:gd name="T34" fmla="*/ 371 w 405"/>
                  <a:gd name="T35" fmla="*/ 169 h 240"/>
                  <a:gd name="T36" fmla="*/ 61 w 405"/>
                  <a:gd name="T37" fmla="*/ 120 h 240"/>
                  <a:gd name="T38" fmla="*/ 61 w 405"/>
                  <a:gd name="T39" fmla="*/ 154 h 240"/>
                  <a:gd name="T40" fmla="*/ 61 w 405"/>
                  <a:gd name="T41" fmla="*/ 157 h 240"/>
                  <a:gd name="T42" fmla="*/ 312 w 405"/>
                  <a:gd name="T43" fmla="*/ 44 h 240"/>
                  <a:gd name="T44" fmla="*/ 257 w 405"/>
                  <a:gd name="T45" fmla="*/ 52 h 240"/>
                  <a:gd name="T46" fmla="*/ 183 w 405"/>
                  <a:gd name="T47" fmla="*/ 44 h 240"/>
                  <a:gd name="T48" fmla="*/ 233 w 405"/>
                  <a:gd name="T49" fmla="*/ 61 h 240"/>
                  <a:gd name="T50" fmla="*/ 159 w 405"/>
                  <a:gd name="T51" fmla="*/ 123 h 240"/>
                  <a:gd name="T52" fmla="*/ 133 w 405"/>
                  <a:gd name="T53" fmla="*/ 163 h 240"/>
                  <a:gd name="T54" fmla="*/ 110 w 405"/>
                  <a:gd name="T55" fmla="*/ 73 h 240"/>
                  <a:gd name="T56" fmla="*/ 131 w 405"/>
                  <a:gd name="T57" fmla="*/ 130 h 240"/>
                  <a:gd name="T58" fmla="*/ 108 w 405"/>
                  <a:gd name="T59" fmla="*/ 73 h 240"/>
                  <a:gd name="T60" fmla="*/ 109 w 405"/>
                  <a:gd name="T61" fmla="*/ 138 h 240"/>
                  <a:gd name="T62" fmla="*/ 65 w 405"/>
                  <a:gd name="T63" fmla="*/ 189 h 240"/>
                  <a:gd name="T64" fmla="*/ 65 w 405"/>
                  <a:gd name="T65" fmla="*/ 156 h 240"/>
                  <a:gd name="T66" fmla="*/ 108 w 405"/>
                  <a:gd name="T67" fmla="*/ 206 h 240"/>
                  <a:gd name="T68" fmla="*/ 111 w 405"/>
                  <a:gd name="T69" fmla="*/ 140 h 240"/>
                  <a:gd name="T70" fmla="*/ 133 w 405"/>
                  <a:gd name="T71" fmla="*/ 168 h 240"/>
                  <a:gd name="T72" fmla="*/ 140 w 405"/>
                  <a:gd name="T73" fmla="*/ 127 h 240"/>
                  <a:gd name="T74" fmla="*/ 136 w 405"/>
                  <a:gd name="T75" fmla="*/ 90 h 240"/>
                  <a:gd name="T76" fmla="*/ 136 w 405"/>
                  <a:gd name="T77" fmla="*/ 90 h 240"/>
                  <a:gd name="T78" fmla="*/ 180 w 405"/>
                  <a:gd name="T79" fmla="*/ 184 h 240"/>
                  <a:gd name="T80" fmla="*/ 180 w 405"/>
                  <a:gd name="T81" fmla="*/ 80 h 240"/>
                  <a:gd name="T82" fmla="*/ 180 w 405"/>
                  <a:gd name="T83" fmla="*/ 74 h 240"/>
                  <a:gd name="T84" fmla="*/ 229 w 405"/>
                  <a:gd name="T85" fmla="*/ 137 h 240"/>
                  <a:gd name="T86" fmla="*/ 229 w 405"/>
                  <a:gd name="T87" fmla="*/ 133 h 240"/>
                  <a:gd name="T88" fmla="*/ 253 w 405"/>
                  <a:gd name="T89" fmla="*/ 164 h 240"/>
                  <a:gd name="T90" fmla="*/ 254 w 405"/>
                  <a:gd name="T91" fmla="*/ 90 h 240"/>
                  <a:gd name="T92" fmla="*/ 255 w 405"/>
                  <a:gd name="T93" fmla="*/ 53 h 240"/>
                  <a:gd name="T94" fmla="*/ 255 w 405"/>
                  <a:gd name="T95" fmla="*/ 48 h 240"/>
                  <a:gd name="T96" fmla="*/ 255 w 405"/>
                  <a:gd name="T97" fmla="*/ 163 h 240"/>
                  <a:gd name="T98" fmla="*/ 257 w 405"/>
                  <a:gd name="T99" fmla="*/ 89 h 240"/>
                  <a:gd name="T100" fmla="*/ 285 w 405"/>
                  <a:gd name="T101" fmla="*/ 120 h 240"/>
                  <a:gd name="T102" fmla="*/ 312 w 405"/>
                  <a:gd name="T103" fmla="*/ 42 h 240"/>
                  <a:gd name="T104" fmla="*/ 276 w 405"/>
                  <a:gd name="T105" fmla="*/ 39 h 240"/>
                  <a:gd name="T106" fmla="*/ 283 w 405"/>
                  <a:gd name="T107" fmla="*/ 4 h 240"/>
                  <a:gd name="T108" fmla="*/ 344 w 405"/>
                  <a:gd name="T109" fmla="*/ 46 h 240"/>
                  <a:gd name="T110" fmla="*/ 369 w 405"/>
                  <a:gd name="T111" fmla="*/ 90 h 240"/>
                  <a:gd name="T112" fmla="*/ 369 w 405"/>
                  <a:gd name="T113" fmla="*/ 121 h 240"/>
                  <a:gd name="T114" fmla="*/ 340 w 405"/>
                  <a:gd name="T115" fmla="*/ 123 h 240"/>
                  <a:gd name="T116" fmla="*/ 340 w 405"/>
                  <a:gd name="T117" fmla="*/ 89 h 240"/>
                  <a:gd name="T118" fmla="*/ 315 w 405"/>
                  <a:gd name="T119" fmla="*/ 45 h 240"/>
                  <a:gd name="T120" fmla="*/ 314 w 405"/>
                  <a:gd name="T121" fmla="*/ 10 h 240"/>
                  <a:gd name="T122" fmla="*/ 369 w 405"/>
                  <a:gd name="T123" fmla="*/ 125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240">
                    <a:moveTo>
                      <a:pt x="403" y="170"/>
                    </a:moveTo>
                    <a:cubicBezTo>
                      <a:pt x="393" y="168"/>
                      <a:pt x="382" y="167"/>
                      <a:pt x="371" y="165"/>
                    </a:cubicBezTo>
                    <a:cubicBezTo>
                      <a:pt x="371" y="152"/>
                      <a:pt x="371" y="139"/>
                      <a:pt x="371" y="126"/>
                    </a:cubicBezTo>
                    <a:cubicBezTo>
                      <a:pt x="381" y="127"/>
                      <a:pt x="391" y="128"/>
                      <a:pt x="402" y="130"/>
                    </a:cubicBezTo>
                    <a:cubicBezTo>
                      <a:pt x="403" y="130"/>
                      <a:pt x="403" y="128"/>
                      <a:pt x="402" y="128"/>
                    </a:cubicBezTo>
                    <a:cubicBezTo>
                      <a:pt x="392" y="126"/>
                      <a:pt x="382" y="123"/>
                      <a:pt x="371" y="122"/>
                    </a:cubicBezTo>
                    <a:cubicBezTo>
                      <a:pt x="371" y="112"/>
                      <a:pt x="371" y="103"/>
                      <a:pt x="371" y="93"/>
                    </a:cubicBezTo>
                    <a:cubicBezTo>
                      <a:pt x="382" y="95"/>
                      <a:pt x="393" y="97"/>
                      <a:pt x="403" y="98"/>
                    </a:cubicBezTo>
                    <a:cubicBezTo>
                      <a:pt x="405" y="98"/>
                      <a:pt x="405" y="96"/>
                      <a:pt x="403" y="96"/>
                    </a:cubicBezTo>
                    <a:cubicBezTo>
                      <a:pt x="393" y="94"/>
                      <a:pt x="382" y="92"/>
                      <a:pt x="371" y="91"/>
                    </a:cubicBezTo>
                    <a:cubicBezTo>
                      <a:pt x="371" y="78"/>
                      <a:pt x="372" y="66"/>
                      <a:pt x="372" y="53"/>
                    </a:cubicBezTo>
                    <a:cubicBezTo>
                      <a:pt x="381" y="55"/>
                      <a:pt x="391" y="56"/>
                      <a:pt x="400" y="58"/>
                    </a:cubicBezTo>
                    <a:cubicBezTo>
                      <a:pt x="401" y="58"/>
                      <a:pt x="401" y="56"/>
                      <a:pt x="400" y="56"/>
                    </a:cubicBezTo>
                    <a:cubicBezTo>
                      <a:pt x="391" y="54"/>
                      <a:pt x="381" y="52"/>
                      <a:pt x="372" y="51"/>
                    </a:cubicBezTo>
                    <a:cubicBezTo>
                      <a:pt x="372" y="40"/>
                      <a:pt x="372" y="30"/>
                      <a:pt x="372" y="20"/>
                    </a:cubicBezTo>
                    <a:cubicBezTo>
                      <a:pt x="381" y="21"/>
                      <a:pt x="390" y="23"/>
                      <a:pt x="398" y="25"/>
                    </a:cubicBezTo>
                    <a:cubicBezTo>
                      <a:pt x="400" y="25"/>
                      <a:pt x="399" y="23"/>
                      <a:pt x="398" y="23"/>
                    </a:cubicBezTo>
                    <a:cubicBezTo>
                      <a:pt x="390" y="20"/>
                      <a:pt x="381" y="18"/>
                      <a:pt x="372" y="16"/>
                    </a:cubicBezTo>
                    <a:cubicBezTo>
                      <a:pt x="372" y="16"/>
                      <a:pt x="372" y="16"/>
                      <a:pt x="372" y="16"/>
                    </a:cubicBezTo>
                    <a:cubicBezTo>
                      <a:pt x="372" y="15"/>
                      <a:pt x="371" y="15"/>
                      <a:pt x="371" y="15"/>
                    </a:cubicBezTo>
                    <a:cubicBezTo>
                      <a:pt x="371" y="15"/>
                      <a:pt x="371" y="16"/>
                      <a:pt x="371" y="16"/>
                    </a:cubicBezTo>
                    <a:cubicBezTo>
                      <a:pt x="362" y="14"/>
                      <a:pt x="353" y="12"/>
                      <a:pt x="344" y="10"/>
                    </a:cubicBezTo>
                    <a:cubicBezTo>
                      <a:pt x="344" y="10"/>
                      <a:pt x="344" y="9"/>
                      <a:pt x="344" y="9"/>
                    </a:cubicBezTo>
                    <a:cubicBezTo>
                      <a:pt x="344" y="8"/>
                      <a:pt x="343" y="8"/>
                      <a:pt x="343" y="9"/>
                    </a:cubicBezTo>
                    <a:cubicBezTo>
                      <a:pt x="343" y="9"/>
                      <a:pt x="343" y="10"/>
                      <a:pt x="343" y="10"/>
                    </a:cubicBezTo>
                    <a:cubicBezTo>
                      <a:pt x="333" y="9"/>
                      <a:pt x="323" y="7"/>
                      <a:pt x="314" y="6"/>
                    </a:cubicBezTo>
                    <a:cubicBezTo>
                      <a:pt x="314" y="6"/>
                      <a:pt x="314" y="6"/>
                      <a:pt x="314" y="6"/>
                    </a:cubicBezTo>
                    <a:cubicBezTo>
                      <a:pt x="314" y="5"/>
                      <a:pt x="313" y="5"/>
                      <a:pt x="313" y="5"/>
                    </a:cubicBezTo>
                    <a:cubicBezTo>
                      <a:pt x="313" y="6"/>
                      <a:pt x="313" y="6"/>
                      <a:pt x="313" y="6"/>
                    </a:cubicBezTo>
                    <a:cubicBezTo>
                      <a:pt x="303" y="5"/>
                      <a:pt x="294" y="4"/>
                      <a:pt x="284" y="4"/>
                    </a:cubicBezTo>
                    <a:cubicBezTo>
                      <a:pt x="285" y="3"/>
                      <a:pt x="286" y="3"/>
                      <a:pt x="287" y="3"/>
                    </a:cubicBezTo>
                    <a:cubicBezTo>
                      <a:pt x="288" y="2"/>
                      <a:pt x="287" y="0"/>
                      <a:pt x="286" y="0"/>
                    </a:cubicBezTo>
                    <a:cubicBezTo>
                      <a:pt x="269" y="6"/>
                      <a:pt x="253" y="13"/>
                      <a:pt x="236" y="19"/>
                    </a:cubicBezTo>
                    <a:cubicBezTo>
                      <a:pt x="236" y="19"/>
                      <a:pt x="236" y="18"/>
                      <a:pt x="236" y="18"/>
                    </a:cubicBezTo>
                    <a:cubicBezTo>
                      <a:pt x="236" y="17"/>
                      <a:pt x="235" y="16"/>
                      <a:pt x="235" y="17"/>
                    </a:cubicBezTo>
                    <a:cubicBezTo>
                      <a:pt x="235" y="18"/>
                      <a:pt x="235" y="19"/>
                      <a:pt x="235" y="20"/>
                    </a:cubicBezTo>
                    <a:cubicBezTo>
                      <a:pt x="210" y="30"/>
                      <a:pt x="185" y="40"/>
                      <a:pt x="160" y="49"/>
                    </a:cubicBezTo>
                    <a:cubicBezTo>
                      <a:pt x="160" y="49"/>
                      <a:pt x="159" y="49"/>
                      <a:pt x="159" y="50"/>
                    </a:cubicBezTo>
                    <a:cubicBezTo>
                      <a:pt x="159" y="50"/>
                      <a:pt x="159" y="50"/>
                      <a:pt x="159" y="50"/>
                    </a:cubicBezTo>
                    <a:cubicBezTo>
                      <a:pt x="154" y="52"/>
                      <a:pt x="150" y="53"/>
                      <a:pt x="145" y="55"/>
                    </a:cubicBezTo>
                    <a:cubicBezTo>
                      <a:pt x="142" y="57"/>
                      <a:pt x="138" y="58"/>
                      <a:pt x="135" y="59"/>
                    </a:cubicBezTo>
                    <a:cubicBezTo>
                      <a:pt x="135" y="59"/>
                      <a:pt x="135" y="59"/>
                      <a:pt x="135" y="59"/>
                    </a:cubicBezTo>
                    <a:cubicBezTo>
                      <a:pt x="135" y="59"/>
                      <a:pt x="134" y="58"/>
                      <a:pt x="134" y="59"/>
                    </a:cubicBezTo>
                    <a:cubicBezTo>
                      <a:pt x="134" y="59"/>
                      <a:pt x="134" y="59"/>
                      <a:pt x="134" y="59"/>
                    </a:cubicBezTo>
                    <a:cubicBezTo>
                      <a:pt x="110" y="68"/>
                      <a:pt x="86" y="77"/>
                      <a:pt x="61" y="86"/>
                    </a:cubicBezTo>
                    <a:cubicBezTo>
                      <a:pt x="61" y="85"/>
                      <a:pt x="60" y="85"/>
                      <a:pt x="60" y="86"/>
                    </a:cubicBezTo>
                    <a:cubicBezTo>
                      <a:pt x="60" y="86"/>
                      <a:pt x="60" y="86"/>
                      <a:pt x="60" y="87"/>
                    </a:cubicBezTo>
                    <a:cubicBezTo>
                      <a:pt x="41" y="93"/>
                      <a:pt x="23" y="101"/>
                      <a:pt x="6" y="109"/>
                    </a:cubicBezTo>
                    <a:cubicBezTo>
                      <a:pt x="5" y="109"/>
                      <a:pt x="5" y="110"/>
                      <a:pt x="6" y="110"/>
                    </a:cubicBezTo>
                    <a:cubicBezTo>
                      <a:pt x="15" y="107"/>
                      <a:pt x="25" y="104"/>
                      <a:pt x="35" y="101"/>
                    </a:cubicBezTo>
                    <a:cubicBezTo>
                      <a:pt x="34" y="111"/>
                      <a:pt x="34" y="122"/>
                      <a:pt x="33" y="132"/>
                    </a:cubicBezTo>
                    <a:cubicBezTo>
                      <a:pt x="23" y="136"/>
                      <a:pt x="13" y="141"/>
                      <a:pt x="3" y="145"/>
                    </a:cubicBezTo>
                    <a:cubicBezTo>
                      <a:pt x="2" y="146"/>
                      <a:pt x="3" y="148"/>
                      <a:pt x="4" y="147"/>
                    </a:cubicBezTo>
                    <a:cubicBezTo>
                      <a:pt x="13" y="143"/>
                      <a:pt x="23" y="139"/>
                      <a:pt x="33" y="135"/>
                    </a:cubicBezTo>
                    <a:cubicBezTo>
                      <a:pt x="33" y="145"/>
                      <a:pt x="32" y="155"/>
                      <a:pt x="32" y="165"/>
                    </a:cubicBezTo>
                    <a:cubicBezTo>
                      <a:pt x="22" y="169"/>
                      <a:pt x="11" y="173"/>
                      <a:pt x="1" y="178"/>
                    </a:cubicBezTo>
                    <a:cubicBezTo>
                      <a:pt x="0" y="178"/>
                      <a:pt x="1" y="179"/>
                      <a:pt x="1" y="179"/>
                    </a:cubicBezTo>
                    <a:cubicBezTo>
                      <a:pt x="12" y="175"/>
                      <a:pt x="22" y="172"/>
                      <a:pt x="32" y="168"/>
                    </a:cubicBezTo>
                    <a:cubicBezTo>
                      <a:pt x="32" y="178"/>
                      <a:pt x="32" y="188"/>
                      <a:pt x="32" y="197"/>
                    </a:cubicBezTo>
                    <a:cubicBezTo>
                      <a:pt x="22" y="201"/>
                      <a:pt x="13" y="204"/>
                      <a:pt x="3" y="207"/>
                    </a:cubicBezTo>
                    <a:cubicBezTo>
                      <a:pt x="1" y="208"/>
                      <a:pt x="3" y="210"/>
                      <a:pt x="4" y="210"/>
                    </a:cubicBezTo>
                    <a:cubicBezTo>
                      <a:pt x="13" y="206"/>
                      <a:pt x="23" y="203"/>
                      <a:pt x="32" y="200"/>
                    </a:cubicBezTo>
                    <a:cubicBezTo>
                      <a:pt x="32" y="208"/>
                      <a:pt x="32" y="216"/>
                      <a:pt x="33" y="224"/>
                    </a:cubicBezTo>
                    <a:cubicBezTo>
                      <a:pt x="33" y="225"/>
                      <a:pt x="34" y="226"/>
                      <a:pt x="34" y="225"/>
                    </a:cubicBezTo>
                    <a:cubicBezTo>
                      <a:pt x="34" y="216"/>
                      <a:pt x="34" y="208"/>
                      <a:pt x="35" y="199"/>
                    </a:cubicBezTo>
                    <a:cubicBezTo>
                      <a:pt x="44" y="196"/>
                      <a:pt x="52" y="194"/>
                      <a:pt x="61" y="191"/>
                    </a:cubicBezTo>
                    <a:cubicBezTo>
                      <a:pt x="62" y="200"/>
                      <a:pt x="62" y="210"/>
                      <a:pt x="62" y="220"/>
                    </a:cubicBezTo>
                    <a:cubicBezTo>
                      <a:pt x="43" y="226"/>
                      <a:pt x="24" y="231"/>
                      <a:pt x="5" y="237"/>
                    </a:cubicBezTo>
                    <a:cubicBezTo>
                      <a:pt x="4" y="238"/>
                      <a:pt x="5" y="240"/>
                      <a:pt x="6" y="239"/>
                    </a:cubicBezTo>
                    <a:cubicBezTo>
                      <a:pt x="25" y="234"/>
                      <a:pt x="44" y="228"/>
                      <a:pt x="63" y="223"/>
                    </a:cubicBezTo>
                    <a:cubicBezTo>
                      <a:pt x="63" y="223"/>
                      <a:pt x="64" y="223"/>
                      <a:pt x="64" y="222"/>
                    </a:cubicBezTo>
                    <a:cubicBezTo>
                      <a:pt x="64" y="222"/>
                      <a:pt x="64" y="222"/>
                      <a:pt x="64" y="222"/>
                    </a:cubicBezTo>
                    <a:cubicBezTo>
                      <a:pt x="127" y="204"/>
                      <a:pt x="190" y="185"/>
                      <a:pt x="253" y="168"/>
                    </a:cubicBezTo>
                    <a:cubicBezTo>
                      <a:pt x="253" y="170"/>
                      <a:pt x="253" y="172"/>
                      <a:pt x="253" y="174"/>
                    </a:cubicBezTo>
                    <a:cubicBezTo>
                      <a:pt x="253" y="174"/>
                      <a:pt x="255" y="175"/>
                      <a:pt x="255" y="174"/>
                    </a:cubicBezTo>
                    <a:cubicBezTo>
                      <a:pt x="255" y="172"/>
                      <a:pt x="255" y="170"/>
                      <a:pt x="255" y="167"/>
                    </a:cubicBezTo>
                    <a:cubicBezTo>
                      <a:pt x="262" y="165"/>
                      <a:pt x="270" y="163"/>
                      <a:pt x="278" y="161"/>
                    </a:cubicBezTo>
                    <a:cubicBezTo>
                      <a:pt x="278" y="161"/>
                      <a:pt x="278" y="161"/>
                      <a:pt x="278" y="161"/>
                    </a:cubicBezTo>
                    <a:cubicBezTo>
                      <a:pt x="290" y="162"/>
                      <a:pt x="301" y="163"/>
                      <a:pt x="313" y="164"/>
                    </a:cubicBezTo>
                    <a:cubicBezTo>
                      <a:pt x="313" y="164"/>
                      <a:pt x="313" y="165"/>
                      <a:pt x="313" y="165"/>
                    </a:cubicBezTo>
                    <a:cubicBezTo>
                      <a:pt x="313" y="166"/>
                      <a:pt x="314" y="167"/>
                      <a:pt x="314" y="166"/>
                    </a:cubicBezTo>
                    <a:cubicBezTo>
                      <a:pt x="314" y="165"/>
                      <a:pt x="314" y="165"/>
                      <a:pt x="314" y="164"/>
                    </a:cubicBezTo>
                    <a:cubicBezTo>
                      <a:pt x="323" y="165"/>
                      <a:pt x="332" y="165"/>
                      <a:pt x="341" y="166"/>
                    </a:cubicBezTo>
                    <a:cubicBezTo>
                      <a:pt x="341" y="167"/>
                      <a:pt x="341" y="167"/>
                      <a:pt x="341" y="167"/>
                    </a:cubicBezTo>
                    <a:cubicBezTo>
                      <a:pt x="341" y="168"/>
                      <a:pt x="342" y="168"/>
                      <a:pt x="342" y="167"/>
                    </a:cubicBezTo>
                    <a:cubicBezTo>
                      <a:pt x="342" y="167"/>
                      <a:pt x="342" y="167"/>
                      <a:pt x="342" y="166"/>
                    </a:cubicBezTo>
                    <a:cubicBezTo>
                      <a:pt x="351" y="167"/>
                      <a:pt x="360" y="168"/>
                      <a:pt x="369" y="169"/>
                    </a:cubicBezTo>
                    <a:cubicBezTo>
                      <a:pt x="369" y="170"/>
                      <a:pt x="369" y="172"/>
                      <a:pt x="369" y="174"/>
                    </a:cubicBezTo>
                    <a:cubicBezTo>
                      <a:pt x="369" y="175"/>
                      <a:pt x="371" y="176"/>
                      <a:pt x="371" y="174"/>
                    </a:cubicBezTo>
                    <a:cubicBezTo>
                      <a:pt x="371" y="172"/>
                      <a:pt x="371" y="171"/>
                      <a:pt x="371" y="169"/>
                    </a:cubicBezTo>
                    <a:cubicBezTo>
                      <a:pt x="382" y="170"/>
                      <a:pt x="393" y="171"/>
                      <a:pt x="404" y="172"/>
                    </a:cubicBezTo>
                    <a:cubicBezTo>
                      <a:pt x="405" y="172"/>
                      <a:pt x="405" y="170"/>
                      <a:pt x="403" y="170"/>
                    </a:cubicBezTo>
                    <a:close/>
                    <a:moveTo>
                      <a:pt x="36" y="101"/>
                    </a:moveTo>
                    <a:cubicBezTo>
                      <a:pt x="44" y="98"/>
                      <a:pt x="52" y="95"/>
                      <a:pt x="60" y="92"/>
                    </a:cubicBezTo>
                    <a:cubicBezTo>
                      <a:pt x="60" y="101"/>
                      <a:pt x="61" y="111"/>
                      <a:pt x="61" y="120"/>
                    </a:cubicBezTo>
                    <a:cubicBezTo>
                      <a:pt x="52" y="124"/>
                      <a:pt x="44" y="127"/>
                      <a:pt x="35" y="131"/>
                    </a:cubicBezTo>
                    <a:cubicBezTo>
                      <a:pt x="36" y="121"/>
                      <a:pt x="36" y="111"/>
                      <a:pt x="36" y="101"/>
                    </a:cubicBezTo>
                    <a:close/>
                    <a:moveTo>
                      <a:pt x="35" y="134"/>
                    </a:moveTo>
                    <a:cubicBezTo>
                      <a:pt x="44" y="130"/>
                      <a:pt x="52" y="127"/>
                      <a:pt x="61" y="123"/>
                    </a:cubicBezTo>
                    <a:cubicBezTo>
                      <a:pt x="61" y="134"/>
                      <a:pt x="61" y="144"/>
                      <a:pt x="61" y="154"/>
                    </a:cubicBezTo>
                    <a:cubicBezTo>
                      <a:pt x="52" y="157"/>
                      <a:pt x="44" y="161"/>
                      <a:pt x="35" y="164"/>
                    </a:cubicBezTo>
                    <a:cubicBezTo>
                      <a:pt x="35" y="154"/>
                      <a:pt x="35" y="144"/>
                      <a:pt x="35" y="134"/>
                    </a:cubicBezTo>
                    <a:close/>
                    <a:moveTo>
                      <a:pt x="35" y="196"/>
                    </a:moveTo>
                    <a:cubicBezTo>
                      <a:pt x="35" y="187"/>
                      <a:pt x="35" y="177"/>
                      <a:pt x="35" y="167"/>
                    </a:cubicBezTo>
                    <a:cubicBezTo>
                      <a:pt x="44" y="164"/>
                      <a:pt x="52" y="161"/>
                      <a:pt x="61" y="157"/>
                    </a:cubicBezTo>
                    <a:cubicBezTo>
                      <a:pt x="61" y="167"/>
                      <a:pt x="61" y="177"/>
                      <a:pt x="61" y="187"/>
                    </a:cubicBezTo>
                    <a:cubicBezTo>
                      <a:pt x="52" y="190"/>
                      <a:pt x="44" y="193"/>
                      <a:pt x="35" y="196"/>
                    </a:cubicBezTo>
                    <a:close/>
                    <a:moveTo>
                      <a:pt x="257" y="52"/>
                    </a:moveTo>
                    <a:cubicBezTo>
                      <a:pt x="265" y="49"/>
                      <a:pt x="274" y="45"/>
                      <a:pt x="282" y="42"/>
                    </a:cubicBezTo>
                    <a:cubicBezTo>
                      <a:pt x="292" y="42"/>
                      <a:pt x="302" y="43"/>
                      <a:pt x="312" y="44"/>
                    </a:cubicBezTo>
                    <a:cubicBezTo>
                      <a:pt x="311" y="57"/>
                      <a:pt x="311" y="69"/>
                      <a:pt x="311" y="82"/>
                    </a:cubicBezTo>
                    <a:cubicBezTo>
                      <a:pt x="302" y="81"/>
                      <a:pt x="292" y="79"/>
                      <a:pt x="282" y="78"/>
                    </a:cubicBezTo>
                    <a:cubicBezTo>
                      <a:pt x="283" y="78"/>
                      <a:pt x="282" y="76"/>
                      <a:pt x="281" y="76"/>
                    </a:cubicBezTo>
                    <a:cubicBezTo>
                      <a:pt x="273" y="79"/>
                      <a:pt x="265" y="82"/>
                      <a:pt x="257" y="85"/>
                    </a:cubicBezTo>
                    <a:cubicBezTo>
                      <a:pt x="257" y="74"/>
                      <a:pt x="257" y="63"/>
                      <a:pt x="257" y="52"/>
                    </a:cubicBezTo>
                    <a:close/>
                    <a:moveTo>
                      <a:pt x="183" y="44"/>
                    </a:moveTo>
                    <a:cubicBezTo>
                      <a:pt x="200" y="37"/>
                      <a:pt x="217" y="30"/>
                      <a:pt x="234" y="24"/>
                    </a:cubicBezTo>
                    <a:cubicBezTo>
                      <a:pt x="234" y="34"/>
                      <a:pt x="233" y="45"/>
                      <a:pt x="233" y="55"/>
                    </a:cubicBezTo>
                    <a:cubicBezTo>
                      <a:pt x="216" y="61"/>
                      <a:pt x="199" y="67"/>
                      <a:pt x="183" y="73"/>
                    </a:cubicBezTo>
                    <a:cubicBezTo>
                      <a:pt x="183" y="63"/>
                      <a:pt x="183" y="53"/>
                      <a:pt x="183" y="44"/>
                    </a:cubicBezTo>
                    <a:close/>
                    <a:moveTo>
                      <a:pt x="233" y="61"/>
                    </a:moveTo>
                    <a:cubicBezTo>
                      <a:pt x="232" y="72"/>
                      <a:pt x="231" y="83"/>
                      <a:pt x="231" y="94"/>
                    </a:cubicBezTo>
                    <a:cubicBezTo>
                      <a:pt x="215" y="100"/>
                      <a:pt x="198" y="106"/>
                      <a:pt x="182" y="112"/>
                    </a:cubicBezTo>
                    <a:cubicBezTo>
                      <a:pt x="182" y="101"/>
                      <a:pt x="182" y="90"/>
                      <a:pt x="183" y="79"/>
                    </a:cubicBezTo>
                    <a:cubicBezTo>
                      <a:pt x="199" y="73"/>
                      <a:pt x="216" y="67"/>
                      <a:pt x="233" y="61"/>
                    </a:cubicBezTo>
                    <a:close/>
                    <a:moveTo>
                      <a:pt x="159" y="123"/>
                    </a:moveTo>
                    <a:cubicBezTo>
                      <a:pt x="166" y="121"/>
                      <a:pt x="173" y="118"/>
                      <a:pt x="179" y="116"/>
                    </a:cubicBezTo>
                    <a:cubicBezTo>
                      <a:pt x="179" y="127"/>
                      <a:pt x="179" y="138"/>
                      <a:pt x="179" y="148"/>
                    </a:cubicBezTo>
                    <a:cubicBezTo>
                      <a:pt x="172" y="151"/>
                      <a:pt x="166" y="153"/>
                      <a:pt x="159" y="155"/>
                    </a:cubicBezTo>
                    <a:cubicBezTo>
                      <a:pt x="159" y="144"/>
                      <a:pt x="159" y="134"/>
                      <a:pt x="159" y="123"/>
                    </a:cubicBezTo>
                    <a:close/>
                    <a:moveTo>
                      <a:pt x="135" y="131"/>
                    </a:moveTo>
                    <a:cubicBezTo>
                      <a:pt x="137" y="131"/>
                      <a:pt x="139" y="130"/>
                      <a:pt x="141" y="129"/>
                    </a:cubicBezTo>
                    <a:cubicBezTo>
                      <a:pt x="146" y="127"/>
                      <a:pt x="151" y="126"/>
                      <a:pt x="156" y="124"/>
                    </a:cubicBezTo>
                    <a:cubicBezTo>
                      <a:pt x="156" y="135"/>
                      <a:pt x="156" y="145"/>
                      <a:pt x="156" y="156"/>
                    </a:cubicBezTo>
                    <a:cubicBezTo>
                      <a:pt x="148" y="159"/>
                      <a:pt x="141" y="161"/>
                      <a:pt x="133" y="163"/>
                    </a:cubicBezTo>
                    <a:cubicBezTo>
                      <a:pt x="134" y="153"/>
                      <a:pt x="134" y="142"/>
                      <a:pt x="135" y="131"/>
                    </a:cubicBezTo>
                    <a:close/>
                    <a:moveTo>
                      <a:pt x="134" y="63"/>
                    </a:moveTo>
                    <a:cubicBezTo>
                      <a:pt x="133" y="72"/>
                      <a:pt x="133" y="82"/>
                      <a:pt x="132" y="91"/>
                    </a:cubicBezTo>
                    <a:cubicBezTo>
                      <a:pt x="125" y="94"/>
                      <a:pt x="118" y="97"/>
                      <a:pt x="111" y="100"/>
                    </a:cubicBezTo>
                    <a:cubicBezTo>
                      <a:pt x="110" y="91"/>
                      <a:pt x="110" y="82"/>
                      <a:pt x="110" y="73"/>
                    </a:cubicBezTo>
                    <a:cubicBezTo>
                      <a:pt x="110" y="73"/>
                      <a:pt x="110" y="73"/>
                      <a:pt x="110" y="72"/>
                    </a:cubicBezTo>
                    <a:cubicBezTo>
                      <a:pt x="118" y="69"/>
                      <a:pt x="126" y="66"/>
                      <a:pt x="134" y="63"/>
                    </a:cubicBezTo>
                    <a:close/>
                    <a:moveTo>
                      <a:pt x="111" y="105"/>
                    </a:moveTo>
                    <a:cubicBezTo>
                      <a:pt x="118" y="102"/>
                      <a:pt x="125" y="100"/>
                      <a:pt x="132" y="97"/>
                    </a:cubicBezTo>
                    <a:cubicBezTo>
                      <a:pt x="132" y="108"/>
                      <a:pt x="131" y="119"/>
                      <a:pt x="131" y="130"/>
                    </a:cubicBezTo>
                    <a:cubicBezTo>
                      <a:pt x="124" y="132"/>
                      <a:pt x="117" y="135"/>
                      <a:pt x="111" y="137"/>
                    </a:cubicBezTo>
                    <a:cubicBezTo>
                      <a:pt x="111" y="126"/>
                      <a:pt x="111" y="115"/>
                      <a:pt x="111" y="105"/>
                    </a:cubicBezTo>
                    <a:close/>
                    <a:moveTo>
                      <a:pt x="63" y="119"/>
                    </a:moveTo>
                    <a:cubicBezTo>
                      <a:pt x="63" y="110"/>
                      <a:pt x="63" y="100"/>
                      <a:pt x="62" y="91"/>
                    </a:cubicBezTo>
                    <a:cubicBezTo>
                      <a:pt x="78" y="85"/>
                      <a:pt x="93" y="79"/>
                      <a:pt x="108" y="73"/>
                    </a:cubicBezTo>
                    <a:cubicBezTo>
                      <a:pt x="109" y="82"/>
                      <a:pt x="109" y="91"/>
                      <a:pt x="109" y="100"/>
                    </a:cubicBezTo>
                    <a:cubicBezTo>
                      <a:pt x="94" y="106"/>
                      <a:pt x="79" y="113"/>
                      <a:pt x="63" y="119"/>
                    </a:cubicBezTo>
                    <a:close/>
                    <a:moveTo>
                      <a:pt x="64" y="122"/>
                    </a:moveTo>
                    <a:cubicBezTo>
                      <a:pt x="79" y="116"/>
                      <a:pt x="94" y="111"/>
                      <a:pt x="109" y="105"/>
                    </a:cubicBezTo>
                    <a:cubicBezTo>
                      <a:pt x="109" y="116"/>
                      <a:pt x="109" y="127"/>
                      <a:pt x="109" y="138"/>
                    </a:cubicBezTo>
                    <a:cubicBezTo>
                      <a:pt x="94" y="143"/>
                      <a:pt x="79" y="148"/>
                      <a:pt x="65" y="153"/>
                    </a:cubicBezTo>
                    <a:cubicBezTo>
                      <a:pt x="64" y="143"/>
                      <a:pt x="64" y="132"/>
                      <a:pt x="64" y="122"/>
                    </a:cubicBezTo>
                    <a:close/>
                    <a:moveTo>
                      <a:pt x="106" y="206"/>
                    </a:moveTo>
                    <a:cubicBezTo>
                      <a:pt x="92" y="210"/>
                      <a:pt x="78" y="215"/>
                      <a:pt x="64" y="219"/>
                    </a:cubicBezTo>
                    <a:cubicBezTo>
                      <a:pt x="64" y="209"/>
                      <a:pt x="65" y="199"/>
                      <a:pt x="65" y="189"/>
                    </a:cubicBezTo>
                    <a:cubicBezTo>
                      <a:pt x="79" y="185"/>
                      <a:pt x="93" y="180"/>
                      <a:pt x="107" y="176"/>
                    </a:cubicBezTo>
                    <a:cubicBezTo>
                      <a:pt x="107" y="186"/>
                      <a:pt x="106" y="196"/>
                      <a:pt x="106" y="206"/>
                    </a:cubicBezTo>
                    <a:cubicBezTo>
                      <a:pt x="106" y="206"/>
                      <a:pt x="106" y="206"/>
                      <a:pt x="106" y="206"/>
                    </a:cubicBezTo>
                    <a:close/>
                    <a:moveTo>
                      <a:pt x="65" y="186"/>
                    </a:moveTo>
                    <a:cubicBezTo>
                      <a:pt x="65" y="176"/>
                      <a:pt x="65" y="166"/>
                      <a:pt x="65" y="156"/>
                    </a:cubicBezTo>
                    <a:cubicBezTo>
                      <a:pt x="79" y="151"/>
                      <a:pt x="94" y="146"/>
                      <a:pt x="109" y="140"/>
                    </a:cubicBezTo>
                    <a:cubicBezTo>
                      <a:pt x="108" y="151"/>
                      <a:pt x="108" y="161"/>
                      <a:pt x="107" y="172"/>
                    </a:cubicBezTo>
                    <a:cubicBezTo>
                      <a:pt x="93" y="177"/>
                      <a:pt x="79" y="181"/>
                      <a:pt x="65" y="186"/>
                    </a:cubicBezTo>
                    <a:close/>
                    <a:moveTo>
                      <a:pt x="129" y="199"/>
                    </a:moveTo>
                    <a:cubicBezTo>
                      <a:pt x="122" y="201"/>
                      <a:pt x="115" y="203"/>
                      <a:pt x="108" y="206"/>
                    </a:cubicBezTo>
                    <a:cubicBezTo>
                      <a:pt x="108" y="195"/>
                      <a:pt x="109" y="185"/>
                      <a:pt x="109" y="175"/>
                    </a:cubicBezTo>
                    <a:cubicBezTo>
                      <a:pt x="116" y="173"/>
                      <a:pt x="123" y="171"/>
                      <a:pt x="130" y="168"/>
                    </a:cubicBezTo>
                    <a:cubicBezTo>
                      <a:pt x="130" y="179"/>
                      <a:pt x="129" y="189"/>
                      <a:pt x="129" y="199"/>
                    </a:cubicBezTo>
                    <a:close/>
                    <a:moveTo>
                      <a:pt x="110" y="171"/>
                    </a:moveTo>
                    <a:cubicBezTo>
                      <a:pt x="110" y="161"/>
                      <a:pt x="110" y="150"/>
                      <a:pt x="111" y="140"/>
                    </a:cubicBezTo>
                    <a:cubicBezTo>
                      <a:pt x="117" y="137"/>
                      <a:pt x="124" y="135"/>
                      <a:pt x="131" y="133"/>
                    </a:cubicBezTo>
                    <a:cubicBezTo>
                      <a:pt x="131" y="143"/>
                      <a:pt x="130" y="154"/>
                      <a:pt x="130" y="165"/>
                    </a:cubicBezTo>
                    <a:cubicBezTo>
                      <a:pt x="123" y="167"/>
                      <a:pt x="116" y="169"/>
                      <a:pt x="110" y="171"/>
                    </a:cubicBezTo>
                    <a:close/>
                    <a:moveTo>
                      <a:pt x="131" y="198"/>
                    </a:moveTo>
                    <a:cubicBezTo>
                      <a:pt x="131" y="188"/>
                      <a:pt x="132" y="178"/>
                      <a:pt x="133" y="168"/>
                    </a:cubicBezTo>
                    <a:cubicBezTo>
                      <a:pt x="141" y="165"/>
                      <a:pt x="148" y="163"/>
                      <a:pt x="156" y="160"/>
                    </a:cubicBezTo>
                    <a:cubicBezTo>
                      <a:pt x="156" y="170"/>
                      <a:pt x="156" y="180"/>
                      <a:pt x="157" y="191"/>
                    </a:cubicBezTo>
                    <a:cubicBezTo>
                      <a:pt x="148" y="193"/>
                      <a:pt x="139" y="196"/>
                      <a:pt x="131" y="198"/>
                    </a:cubicBezTo>
                    <a:close/>
                    <a:moveTo>
                      <a:pt x="156" y="121"/>
                    </a:moveTo>
                    <a:cubicBezTo>
                      <a:pt x="151" y="123"/>
                      <a:pt x="145" y="125"/>
                      <a:pt x="140" y="127"/>
                    </a:cubicBezTo>
                    <a:cubicBezTo>
                      <a:pt x="138" y="127"/>
                      <a:pt x="137" y="128"/>
                      <a:pt x="135" y="129"/>
                    </a:cubicBezTo>
                    <a:cubicBezTo>
                      <a:pt x="135" y="118"/>
                      <a:pt x="136" y="107"/>
                      <a:pt x="136" y="96"/>
                    </a:cubicBezTo>
                    <a:cubicBezTo>
                      <a:pt x="143" y="93"/>
                      <a:pt x="150" y="91"/>
                      <a:pt x="157" y="88"/>
                    </a:cubicBezTo>
                    <a:cubicBezTo>
                      <a:pt x="157" y="99"/>
                      <a:pt x="156" y="110"/>
                      <a:pt x="156" y="121"/>
                    </a:cubicBezTo>
                    <a:close/>
                    <a:moveTo>
                      <a:pt x="136" y="90"/>
                    </a:moveTo>
                    <a:cubicBezTo>
                      <a:pt x="135" y="81"/>
                      <a:pt x="135" y="72"/>
                      <a:pt x="135" y="62"/>
                    </a:cubicBezTo>
                    <a:cubicBezTo>
                      <a:pt x="139" y="61"/>
                      <a:pt x="143" y="59"/>
                      <a:pt x="146" y="58"/>
                    </a:cubicBezTo>
                    <a:cubicBezTo>
                      <a:pt x="150" y="56"/>
                      <a:pt x="155" y="54"/>
                      <a:pt x="159" y="53"/>
                    </a:cubicBezTo>
                    <a:cubicBezTo>
                      <a:pt x="158" y="63"/>
                      <a:pt x="158" y="72"/>
                      <a:pt x="157" y="82"/>
                    </a:cubicBezTo>
                    <a:cubicBezTo>
                      <a:pt x="150" y="85"/>
                      <a:pt x="143" y="87"/>
                      <a:pt x="136" y="90"/>
                    </a:cubicBezTo>
                    <a:close/>
                    <a:moveTo>
                      <a:pt x="158" y="190"/>
                    </a:moveTo>
                    <a:cubicBezTo>
                      <a:pt x="159" y="180"/>
                      <a:pt x="159" y="169"/>
                      <a:pt x="159" y="159"/>
                    </a:cubicBezTo>
                    <a:cubicBezTo>
                      <a:pt x="166" y="157"/>
                      <a:pt x="172" y="155"/>
                      <a:pt x="179" y="153"/>
                    </a:cubicBezTo>
                    <a:cubicBezTo>
                      <a:pt x="179" y="163"/>
                      <a:pt x="179" y="173"/>
                      <a:pt x="179" y="183"/>
                    </a:cubicBezTo>
                    <a:cubicBezTo>
                      <a:pt x="179" y="183"/>
                      <a:pt x="180" y="184"/>
                      <a:pt x="180" y="184"/>
                    </a:cubicBezTo>
                    <a:cubicBezTo>
                      <a:pt x="173" y="186"/>
                      <a:pt x="165" y="188"/>
                      <a:pt x="158" y="190"/>
                    </a:cubicBezTo>
                    <a:close/>
                    <a:moveTo>
                      <a:pt x="179" y="113"/>
                    </a:moveTo>
                    <a:cubicBezTo>
                      <a:pt x="173" y="115"/>
                      <a:pt x="166" y="118"/>
                      <a:pt x="159" y="120"/>
                    </a:cubicBezTo>
                    <a:cubicBezTo>
                      <a:pt x="159" y="109"/>
                      <a:pt x="159" y="98"/>
                      <a:pt x="160" y="87"/>
                    </a:cubicBezTo>
                    <a:cubicBezTo>
                      <a:pt x="166" y="85"/>
                      <a:pt x="173" y="83"/>
                      <a:pt x="180" y="80"/>
                    </a:cubicBezTo>
                    <a:cubicBezTo>
                      <a:pt x="180" y="91"/>
                      <a:pt x="179" y="102"/>
                      <a:pt x="179" y="113"/>
                    </a:cubicBezTo>
                    <a:close/>
                    <a:moveTo>
                      <a:pt x="160" y="81"/>
                    </a:moveTo>
                    <a:cubicBezTo>
                      <a:pt x="160" y="72"/>
                      <a:pt x="160" y="62"/>
                      <a:pt x="161" y="52"/>
                    </a:cubicBezTo>
                    <a:cubicBezTo>
                      <a:pt x="168" y="49"/>
                      <a:pt x="175" y="47"/>
                      <a:pt x="182" y="44"/>
                    </a:cubicBezTo>
                    <a:cubicBezTo>
                      <a:pt x="181" y="54"/>
                      <a:pt x="181" y="64"/>
                      <a:pt x="180" y="74"/>
                    </a:cubicBezTo>
                    <a:cubicBezTo>
                      <a:pt x="173" y="76"/>
                      <a:pt x="167" y="79"/>
                      <a:pt x="160" y="81"/>
                    </a:cubicBezTo>
                    <a:close/>
                    <a:moveTo>
                      <a:pt x="228" y="170"/>
                    </a:moveTo>
                    <a:cubicBezTo>
                      <a:pt x="212" y="175"/>
                      <a:pt x="197" y="179"/>
                      <a:pt x="181" y="183"/>
                    </a:cubicBezTo>
                    <a:cubicBezTo>
                      <a:pt x="181" y="173"/>
                      <a:pt x="182" y="162"/>
                      <a:pt x="182" y="152"/>
                    </a:cubicBezTo>
                    <a:cubicBezTo>
                      <a:pt x="197" y="147"/>
                      <a:pt x="213" y="142"/>
                      <a:pt x="229" y="137"/>
                    </a:cubicBezTo>
                    <a:cubicBezTo>
                      <a:pt x="229" y="148"/>
                      <a:pt x="228" y="159"/>
                      <a:pt x="228" y="170"/>
                    </a:cubicBezTo>
                    <a:close/>
                    <a:moveTo>
                      <a:pt x="182" y="148"/>
                    </a:moveTo>
                    <a:cubicBezTo>
                      <a:pt x="182" y="137"/>
                      <a:pt x="182" y="126"/>
                      <a:pt x="182" y="115"/>
                    </a:cubicBezTo>
                    <a:cubicBezTo>
                      <a:pt x="198" y="110"/>
                      <a:pt x="215" y="104"/>
                      <a:pt x="231" y="98"/>
                    </a:cubicBezTo>
                    <a:cubicBezTo>
                      <a:pt x="230" y="110"/>
                      <a:pt x="230" y="121"/>
                      <a:pt x="229" y="133"/>
                    </a:cubicBezTo>
                    <a:cubicBezTo>
                      <a:pt x="213" y="138"/>
                      <a:pt x="197" y="143"/>
                      <a:pt x="182" y="148"/>
                    </a:cubicBezTo>
                    <a:close/>
                    <a:moveTo>
                      <a:pt x="230" y="170"/>
                    </a:moveTo>
                    <a:cubicBezTo>
                      <a:pt x="230" y="159"/>
                      <a:pt x="231" y="147"/>
                      <a:pt x="232" y="136"/>
                    </a:cubicBezTo>
                    <a:cubicBezTo>
                      <a:pt x="239" y="133"/>
                      <a:pt x="246" y="131"/>
                      <a:pt x="253" y="129"/>
                    </a:cubicBezTo>
                    <a:cubicBezTo>
                      <a:pt x="253" y="141"/>
                      <a:pt x="253" y="152"/>
                      <a:pt x="253" y="164"/>
                    </a:cubicBezTo>
                    <a:cubicBezTo>
                      <a:pt x="245" y="166"/>
                      <a:pt x="237" y="168"/>
                      <a:pt x="230" y="170"/>
                    </a:cubicBezTo>
                    <a:close/>
                    <a:moveTo>
                      <a:pt x="253" y="125"/>
                    </a:moveTo>
                    <a:cubicBezTo>
                      <a:pt x="246" y="127"/>
                      <a:pt x="239" y="130"/>
                      <a:pt x="232" y="132"/>
                    </a:cubicBezTo>
                    <a:cubicBezTo>
                      <a:pt x="232" y="120"/>
                      <a:pt x="233" y="109"/>
                      <a:pt x="233" y="97"/>
                    </a:cubicBezTo>
                    <a:cubicBezTo>
                      <a:pt x="240" y="95"/>
                      <a:pt x="247" y="92"/>
                      <a:pt x="254" y="90"/>
                    </a:cubicBezTo>
                    <a:cubicBezTo>
                      <a:pt x="253" y="102"/>
                      <a:pt x="253" y="113"/>
                      <a:pt x="253" y="125"/>
                    </a:cubicBezTo>
                    <a:close/>
                    <a:moveTo>
                      <a:pt x="254" y="86"/>
                    </a:moveTo>
                    <a:cubicBezTo>
                      <a:pt x="247" y="89"/>
                      <a:pt x="240" y="91"/>
                      <a:pt x="233" y="93"/>
                    </a:cubicBezTo>
                    <a:cubicBezTo>
                      <a:pt x="234" y="82"/>
                      <a:pt x="234" y="71"/>
                      <a:pt x="235" y="60"/>
                    </a:cubicBezTo>
                    <a:cubicBezTo>
                      <a:pt x="241" y="58"/>
                      <a:pt x="248" y="55"/>
                      <a:pt x="255" y="53"/>
                    </a:cubicBezTo>
                    <a:cubicBezTo>
                      <a:pt x="254" y="64"/>
                      <a:pt x="254" y="75"/>
                      <a:pt x="254" y="86"/>
                    </a:cubicBezTo>
                    <a:close/>
                    <a:moveTo>
                      <a:pt x="235" y="55"/>
                    </a:moveTo>
                    <a:cubicBezTo>
                      <a:pt x="235" y="44"/>
                      <a:pt x="236" y="33"/>
                      <a:pt x="236" y="23"/>
                    </a:cubicBezTo>
                    <a:cubicBezTo>
                      <a:pt x="243" y="20"/>
                      <a:pt x="249" y="18"/>
                      <a:pt x="255" y="15"/>
                    </a:cubicBezTo>
                    <a:cubicBezTo>
                      <a:pt x="255" y="26"/>
                      <a:pt x="255" y="37"/>
                      <a:pt x="255" y="48"/>
                    </a:cubicBezTo>
                    <a:cubicBezTo>
                      <a:pt x="248" y="50"/>
                      <a:pt x="242" y="52"/>
                      <a:pt x="235" y="55"/>
                    </a:cubicBezTo>
                    <a:close/>
                    <a:moveTo>
                      <a:pt x="281" y="160"/>
                    </a:moveTo>
                    <a:cubicBezTo>
                      <a:pt x="282" y="160"/>
                      <a:pt x="283" y="159"/>
                      <a:pt x="284" y="159"/>
                    </a:cubicBezTo>
                    <a:cubicBezTo>
                      <a:pt x="286" y="159"/>
                      <a:pt x="285" y="156"/>
                      <a:pt x="283" y="157"/>
                    </a:cubicBezTo>
                    <a:cubicBezTo>
                      <a:pt x="274" y="159"/>
                      <a:pt x="264" y="161"/>
                      <a:pt x="255" y="163"/>
                    </a:cubicBezTo>
                    <a:cubicBezTo>
                      <a:pt x="255" y="152"/>
                      <a:pt x="256" y="140"/>
                      <a:pt x="256" y="128"/>
                    </a:cubicBezTo>
                    <a:cubicBezTo>
                      <a:pt x="266" y="124"/>
                      <a:pt x="276" y="121"/>
                      <a:pt x="287" y="118"/>
                    </a:cubicBezTo>
                    <a:cubicBezTo>
                      <a:pt x="288" y="117"/>
                      <a:pt x="287" y="115"/>
                      <a:pt x="286" y="115"/>
                    </a:cubicBezTo>
                    <a:cubicBezTo>
                      <a:pt x="276" y="118"/>
                      <a:pt x="266" y="121"/>
                      <a:pt x="256" y="124"/>
                    </a:cubicBezTo>
                    <a:cubicBezTo>
                      <a:pt x="256" y="112"/>
                      <a:pt x="257" y="100"/>
                      <a:pt x="257" y="89"/>
                    </a:cubicBezTo>
                    <a:cubicBezTo>
                      <a:pt x="264" y="86"/>
                      <a:pt x="272" y="83"/>
                      <a:pt x="279" y="79"/>
                    </a:cubicBezTo>
                    <a:cubicBezTo>
                      <a:pt x="279" y="80"/>
                      <a:pt x="280" y="80"/>
                      <a:pt x="280" y="80"/>
                    </a:cubicBezTo>
                    <a:cubicBezTo>
                      <a:pt x="290" y="81"/>
                      <a:pt x="301" y="83"/>
                      <a:pt x="311" y="84"/>
                    </a:cubicBezTo>
                    <a:cubicBezTo>
                      <a:pt x="311" y="95"/>
                      <a:pt x="311" y="107"/>
                      <a:pt x="312" y="118"/>
                    </a:cubicBezTo>
                    <a:cubicBezTo>
                      <a:pt x="302" y="118"/>
                      <a:pt x="294" y="119"/>
                      <a:pt x="285" y="120"/>
                    </a:cubicBezTo>
                    <a:cubicBezTo>
                      <a:pt x="284" y="120"/>
                      <a:pt x="285" y="121"/>
                      <a:pt x="285" y="121"/>
                    </a:cubicBezTo>
                    <a:cubicBezTo>
                      <a:pt x="294" y="121"/>
                      <a:pt x="303" y="121"/>
                      <a:pt x="312" y="121"/>
                    </a:cubicBezTo>
                    <a:cubicBezTo>
                      <a:pt x="312" y="135"/>
                      <a:pt x="312" y="148"/>
                      <a:pt x="313" y="161"/>
                    </a:cubicBezTo>
                    <a:cubicBezTo>
                      <a:pt x="302" y="161"/>
                      <a:pt x="291" y="160"/>
                      <a:pt x="281" y="160"/>
                    </a:cubicBezTo>
                    <a:close/>
                    <a:moveTo>
                      <a:pt x="312" y="42"/>
                    </a:moveTo>
                    <a:cubicBezTo>
                      <a:pt x="303" y="41"/>
                      <a:pt x="294" y="41"/>
                      <a:pt x="286" y="40"/>
                    </a:cubicBezTo>
                    <a:cubicBezTo>
                      <a:pt x="288" y="39"/>
                      <a:pt x="291" y="38"/>
                      <a:pt x="293" y="37"/>
                    </a:cubicBezTo>
                    <a:cubicBezTo>
                      <a:pt x="294" y="36"/>
                      <a:pt x="294" y="35"/>
                      <a:pt x="293" y="35"/>
                    </a:cubicBezTo>
                    <a:cubicBezTo>
                      <a:pt x="288" y="37"/>
                      <a:pt x="284" y="38"/>
                      <a:pt x="279" y="40"/>
                    </a:cubicBezTo>
                    <a:cubicBezTo>
                      <a:pt x="278" y="40"/>
                      <a:pt x="277" y="40"/>
                      <a:pt x="276" y="39"/>
                    </a:cubicBezTo>
                    <a:cubicBezTo>
                      <a:pt x="276" y="39"/>
                      <a:pt x="276" y="40"/>
                      <a:pt x="276" y="41"/>
                    </a:cubicBezTo>
                    <a:cubicBezTo>
                      <a:pt x="270" y="43"/>
                      <a:pt x="263" y="45"/>
                      <a:pt x="257" y="47"/>
                    </a:cubicBezTo>
                    <a:cubicBezTo>
                      <a:pt x="257" y="36"/>
                      <a:pt x="257" y="25"/>
                      <a:pt x="257" y="15"/>
                    </a:cubicBezTo>
                    <a:cubicBezTo>
                      <a:pt x="266" y="11"/>
                      <a:pt x="275" y="8"/>
                      <a:pt x="283" y="4"/>
                    </a:cubicBezTo>
                    <a:cubicBezTo>
                      <a:pt x="283" y="4"/>
                      <a:pt x="283" y="4"/>
                      <a:pt x="283" y="4"/>
                    </a:cubicBezTo>
                    <a:cubicBezTo>
                      <a:pt x="293" y="6"/>
                      <a:pt x="303" y="8"/>
                      <a:pt x="313" y="10"/>
                    </a:cubicBezTo>
                    <a:cubicBezTo>
                      <a:pt x="312" y="20"/>
                      <a:pt x="312" y="31"/>
                      <a:pt x="312" y="42"/>
                    </a:cubicBezTo>
                    <a:close/>
                    <a:moveTo>
                      <a:pt x="371" y="19"/>
                    </a:moveTo>
                    <a:cubicBezTo>
                      <a:pt x="371" y="30"/>
                      <a:pt x="370" y="40"/>
                      <a:pt x="370" y="50"/>
                    </a:cubicBezTo>
                    <a:cubicBezTo>
                      <a:pt x="361" y="49"/>
                      <a:pt x="353" y="47"/>
                      <a:pt x="344" y="46"/>
                    </a:cubicBezTo>
                    <a:cubicBezTo>
                      <a:pt x="344" y="36"/>
                      <a:pt x="344" y="25"/>
                      <a:pt x="344" y="15"/>
                    </a:cubicBezTo>
                    <a:cubicBezTo>
                      <a:pt x="353" y="16"/>
                      <a:pt x="362" y="18"/>
                      <a:pt x="371" y="19"/>
                    </a:cubicBezTo>
                    <a:close/>
                    <a:moveTo>
                      <a:pt x="344" y="49"/>
                    </a:moveTo>
                    <a:cubicBezTo>
                      <a:pt x="353" y="50"/>
                      <a:pt x="361" y="51"/>
                      <a:pt x="370" y="53"/>
                    </a:cubicBezTo>
                    <a:cubicBezTo>
                      <a:pt x="370" y="65"/>
                      <a:pt x="369" y="78"/>
                      <a:pt x="369" y="90"/>
                    </a:cubicBezTo>
                    <a:cubicBezTo>
                      <a:pt x="361" y="89"/>
                      <a:pt x="352" y="88"/>
                      <a:pt x="344" y="86"/>
                    </a:cubicBezTo>
                    <a:cubicBezTo>
                      <a:pt x="344" y="74"/>
                      <a:pt x="344" y="61"/>
                      <a:pt x="344" y="49"/>
                    </a:cubicBezTo>
                    <a:close/>
                    <a:moveTo>
                      <a:pt x="344" y="89"/>
                    </a:moveTo>
                    <a:cubicBezTo>
                      <a:pt x="352" y="90"/>
                      <a:pt x="361" y="92"/>
                      <a:pt x="369" y="93"/>
                    </a:cubicBezTo>
                    <a:cubicBezTo>
                      <a:pt x="369" y="103"/>
                      <a:pt x="369" y="112"/>
                      <a:pt x="369" y="121"/>
                    </a:cubicBezTo>
                    <a:cubicBezTo>
                      <a:pt x="361" y="120"/>
                      <a:pt x="352" y="119"/>
                      <a:pt x="343" y="118"/>
                    </a:cubicBezTo>
                    <a:cubicBezTo>
                      <a:pt x="343" y="109"/>
                      <a:pt x="343" y="99"/>
                      <a:pt x="344" y="89"/>
                    </a:cubicBezTo>
                    <a:close/>
                    <a:moveTo>
                      <a:pt x="314" y="161"/>
                    </a:moveTo>
                    <a:cubicBezTo>
                      <a:pt x="314" y="148"/>
                      <a:pt x="315" y="135"/>
                      <a:pt x="315" y="121"/>
                    </a:cubicBezTo>
                    <a:cubicBezTo>
                      <a:pt x="324" y="122"/>
                      <a:pt x="332" y="122"/>
                      <a:pt x="340" y="123"/>
                    </a:cubicBezTo>
                    <a:cubicBezTo>
                      <a:pt x="340" y="136"/>
                      <a:pt x="341" y="150"/>
                      <a:pt x="341" y="163"/>
                    </a:cubicBezTo>
                    <a:cubicBezTo>
                      <a:pt x="332" y="162"/>
                      <a:pt x="323" y="162"/>
                      <a:pt x="314" y="161"/>
                    </a:cubicBezTo>
                    <a:close/>
                    <a:moveTo>
                      <a:pt x="315" y="118"/>
                    </a:moveTo>
                    <a:cubicBezTo>
                      <a:pt x="315" y="107"/>
                      <a:pt x="315" y="96"/>
                      <a:pt x="315" y="85"/>
                    </a:cubicBezTo>
                    <a:cubicBezTo>
                      <a:pt x="324" y="86"/>
                      <a:pt x="332" y="87"/>
                      <a:pt x="340" y="89"/>
                    </a:cubicBezTo>
                    <a:cubicBezTo>
                      <a:pt x="340" y="98"/>
                      <a:pt x="340" y="108"/>
                      <a:pt x="340" y="118"/>
                    </a:cubicBezTo>
                    <a:cubicBezTo>
                      <a:pt x="332" y="118"/>
                      <a:pt x="323" y="118"/>
                      <a:pt x="315" y="118"/>
                    </a:cubicBezTo>
                    <a:close/>
                    <a:moveTo>
                      <a:pt x="340" y="86"/>
                    </a:moveTo>
                    <a:cubicBezTo>
                      <a:pt x="332" y="85"/>
                      <a:pt x="324" y="84"/>
                      <a:pt x="315" y="82"/>
                    </a:cubicBezTo>
                    <a:cubicBezTo>
                      <a:pt x="315" y="70"/>
                      <a:pt x="315" y="57"/>
                      <a:pt x="315" y="45"/>
                    </a:cubicBezTo>
                    <a:cubicBezTo>
                      <a:pt x="324" y="46"/>
                      <a:pt x="332" y="47"/>
                      <a:pt x="341" y="48"/>
                    </a:cubicBezTo>
                    <a:cubicBezTo>
                      <a:pt x="341" y="61"/>
                      <a:pt x="340" y="73"/>
                      <a:pt x="340" y="86"/>
                    </a:cubicBezTo>
                    <a:close/>
                    <a:moveTo>
                      <a:pt x="341" y="46"/>
                    </a:moveTo>
                    <a:cubicBezTo>
                      <a:pt x="332" y="44"/>
                      <a:pt x="324" y="43"/>
                      <a:pt x="315" y="42"/>
                    </a:cubicBezTo>
                    <a:cubicBezTo>
                      <a:pt x="315" y="31"/>
                      <a:pt x="314" y="21"/>
                      <a:pt x="314" y="10"/>
                    </a:cubicBezTo>
                    <a:cubicBezTo>
                      <a:pt x="323" y="11"/>
                      <a:pt x="333" y="13"/>
                      <a:pt x="343" y="15"/>
                    </a:cubicBezTo>
                    <a:cubicBezTo>
                      <a:pt x="342" y="25"/>
                      <a:pt x="341" y="35"/>
                      <a:pt x="341" y="46"/>
                    </a:cubicBezTo>
                    <a:close/>
                    <a:moveTo>
                      <a:pt x="342" y="163"/>
                    </a:moveTo>
                    <a:cubicBezTo>
                      <a:pt x="343" y="150"/>
                      <a:pt x="343" y="136"/>
                      <a:pt x="343" y="123"/>
                    </a:cubicBezTo>
                    <a:cubicBezTo>
                      <a:pt x="352" y="124"/>
                      <a:pt x="360" y="124"/>
                      <a:pt x="369" y="125"/>
                    </a:cubicBezTo>
                    <a:cubicBezTo>
                      <a:pt x="369" y="139"/>
                      <a:pt x="369" y="152"/>
                      <a:pt x="369" y="165"/>
                    </a:cubicBezTo>
                    <a:cubicBezTo>
                      <a:pt x="360" y="164"/>
                      <a:pt x="351" y="164"/>
                      <a:pt x="342" y="16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6" name="îŝḷîḓé-Freeform 786">
                <a:extLst>
                  <a:ext uri="{FF2B5EF4-FFF2-40B4-BE49-F238E27FC236}">
                    <a16:creationId xmlns:a16="http://schemas.microsoft.com/office/drawing/2014/main" id="{3EA4AFB0-EDE2-48B3-B70B-429A214860DC}"/>
                  </a:ext>
                </a:extLst>
              </p:cNvPr>
              <p:cNvSpPr>
                <a:spLocks/>
              </p:cNvSpPr>
              <p:nvPr/>
            </p:nvSpPr>
            <p:spPr bwMode="auto">
              <a:xfrm>
                <a:off x="2859" y="1974"/>
                <a:ext cx="132" cy="55"/>
              </a:xfrm>
              <a:custGeom>
                <a:avLst/>
                <a:gdLst>
                  <a:gd name="T0" fmla="*/ 119 w 120"/>
                  <a:gd name="T1" fmla="*/ 12 h 50"/>
                  <a:gd name="T2" fmla="*/ 1 w 120"/>
                  <a:gd name="T3" fmla="*/ 1 h 50"/>
                  <a:gd name="T4" fmla="*/ 1 w 120"/>
                  <a:gd name="T5" fmla="*/ 2 h 50"/>
                  <a:gd name="T6" fmla="*/ 42 w 120"/>
                  <a:gd name="T7" fmla="*/ 6 h 50"/>
                  <a:gd name="T8" fmla="*/ 41 w 120"/>
                  <a:gd name="T9" fmla="*/ 21 h 50"/>
                  <a:gd name="T10" fmla="*/ 40 w 120"/>
                  <a:gd name="T11" fmla="*/ 21 h 50"/>
                  <a:gd name="T12" fmla="*/ 41 w 120"/>
                  <a:gd name="T13" fmla="*/ 23 h 50"/>
                  <a:gd name="T14" fmla="*/ 41 w 120"/>
                  <a:gd name="T15" fmla="*/ 23 h 50"/>
                  <a:gd name="T16" fmla="*/ 40 w 120"/>
                  <a:gd name="T17" fmla="*/ 43 h 50"/>
                  <a:gd name="T18" fmla="*/ 41 w 120"/>
                  <a:gd name="T19" fmla="*/ 44 h 50"/>
                  <a:gd name="T20" fmla="*/ 43 w 120"/>
                  <a:gd name="T21" fmla="*/ 23 h 50"/>
                  <a:gd name="T22" fmla="*/ 58 w 120"/>
                  <a:gd name="T23" fmla="*/ 24 h 50"/>
                  <a:gd name="T24" fmla="*/ 58 w 120"/>
                  <a:gd name="T25" fmla="*/ 48 h 50"/>
                  <a:gd name="T26" fmla="*/ 60 w 120"/>
                  <a:gd name="T27" fmla="*/ 49 h 50"/>
                  <a:gd name="T28" fmla="*/ 60 w 120"/>
                  <a:gd name="T29" fmla="*/ 25 h 50"/>
                  <a:gd name="T30" fmla="*/ 70 w 120"/>
                  <a:gd name="T31" fmla="*/ 25 h 50"/>
                  <a:gd name="T32" fmla="*/ 70 w 120"/>
                  <a:gd name="T33" fmla="*/ 40 h 50"/>
                  <a:gd name="T34" fmla="*/ 71 w 120"/>
                  <a:gd name="T35" fmla="*/ 40 h 50"/>
                  <a:gd name="T36" fmla="*/ 72 w 120"/>
                  <a:gd name="T37" fmla="*/ 25 h 50"/>
                  <a:gd name="T38" fmla="*/ 83 w 120"/>
                  <a:gd name="T39" fmla="*/ 26 h 50"/>
                  <a:gd name="T40" fmla="*/ 83 w 120"/>
                  <a:gd name="T41" fmla="*/ 33 h 50"/>
                  <a:gd name="T42" fmla="*/ 85 w 120"/>
                  <a:gd name="T43" fmla="*/ 34 h 50"/>
                  <a:gd name="T44" fmla="*/ 85 w 120"/>
                  <a:gd name="T45" fmla="*/ 26 h 50"/>
                  <a:gd name="T46" fmla="*/ 97 w 120"/>
                  <a:gd name="T47" fmla="*/ 26 h 50"/>
                  <a:gd name="T48" fmla="*/ 97 w 120"/>
                  <a:gd name="T49" fmla="*/ 30 h 50"/>
                  <a:gd name="T50" fmla="*/ 98 w 120"/>
                  <a:gd name="T51" fmla="*/ 30 h 50"/>
                  <a:gd name="T52" fmla="*/ 98 w 120"/>
                  <a:gd name="T53" fmla="*/ 26 h 50"/>
                  <a:gd name="T54" fmla="*/ 107 w 120"/>
                  <a:gd name="T55" fmla="*/ 26 h 50"/>
                  <a:gd name="T56" fmla="*/ 107 w 120"/>
                  <a:gd name="T57" fmla="*/ 30 h 50"/>
                  <a:gd name="T58" fmla="*/ 108 w 120"/>
                  <a:gd name="T59" fmla="*/ 30 h 50"/>
                  <a:gd name="T60" fmla="*/ 108 w 120"/>
                  <a:gd name="T61" fmla="*/ 26 h 50"/>
                  <a:gd name="T62" fmla="*/ 114 w 120"/>
                  <a:gd name="T63" fmla="*/ 26 h 50"/>
                  <a:gd name="T64" fmla="*/ 114 w 120"/>
                  <a:gd name="T65" fmla="*/ 24 h 50"/>
                  <a:gd name="T66" fmla="*/ 109 w 120"/>
                  <a:gd name="T67" fmla="*/ 24 h 50"/>
                  <a:gd name="T68" fmla="*/ 110 w 120"/>
                  <a:gd name="T69" fmla="*/ 14 h 50"/>
                  <a:gd name="T70" fmla="*/ 110 w 120"/>
                  <a:gd name="T71" fmla="*/ 13 h 50"/>
                  <a:gd name="T72" fmla="*/ 119 w 120"/>
                  <a:gd name="T73" fmla="*/ 14 h 50"/>
                  <a:gd name="T74" fmla="*/ 119 w 120"/>
                  <a:gd name="T75" fmla="*/ 12 h 50"/>
                  <a:gd name="T76" fmla="*/ 43 w 120"/>
                  <a:gd name="T77" fmla="*/ 21 h 50"/>
                  <a:gd name="T78" fmla="*/ 43 w 120"/>
                  <a:gd name="T79" fmla="*/ 6 h 50"/>
                  <a:gd name="T80" fmla="*/ 57 w 120"/>
                  <a:gd name="T81" fmla="*/ 8 h 50"/>
                  <a:gd name="T82" fmla="*/ 58 w 120"/>
                  <a:gd name="T83" fmla="*/ 22 h 50"/>
                  <a:gd name="T84" fmla="*/ 43 w 120"/>
                  <a:gd name="T85" fmla="*/ 21 h 50"/>
                  <a:gd name="T86" fmla="*/ 59 w 120"/>
                  <a:gd name="T87" fmla="*/ 23 h 50"/>
                  <a:gd name="T88" fmla="*/ 58 w 120"/>
                  <a:gd name="T89" fmla="*/ 8 h 50"/>
                  <a:gd name="T90" fmla="*/ 72 w 120"/>
                  <a:gd name="T91" fmla="*/ 9 h 50"/>
                  <a:gd name="T92" fmla="*/ 70 w 120"/>
                  <a:gd name="T93" fmla="*/ 23 h 50"/>
                  <a:gd name="T94" fmla="*/ 59 w 120"/>
                  <a:gd name="T95" fmla="*/ 23 h 50"/>
                  <a:gd name="T96" fmla="*/ 72 w 120"/>
                  <a:gd name="T97" fmla="*/ 23 h 50"/>
                  <a:gd name="T98" fmla="*/ 73 w 120"/>
                  <a:gd name="T99" fmla="*/ 9 h 50"/>
                  <a:gd name="T100" fmla="*/ 84 w 120"/>
                  <a:gd name="T101" fmla="*/ 10 h 50"/>
                  <a:gd name="T102" fmla="*/ 83 w 120"/>
                  <a:gd name="T103" fmla="*/ 24 h 50"/>
                  <a:gd name="T104" fmla="*/ 72 w 120"/>
                  <a:gd name="T105" fmla="*/ 23 h 50"/>
                  <a:gd name="T106" fmla="*/ 98 w 120"/>
                  <a:gd name="T107" fmla="*/ 24 h 50"/>
                  <a:gd name="T108" fmla="*/ 98 w 120"/>
                  <a:gd name="T109" fmla="*/ 17 h 50"/>
                  <a:gd name="T110" fmla="*/ 97 w 120"/>
                  <a:gd name="T111" fmla="*/ 17 h 50"/>
                  <a:gd name="T112" fmla="*/ 97 w 120"/>
                  <a:gd name="T113" fmla="*/ 24 h 50"/>
                  <a:gd name="T114" fmla="*/ 85 w 120"/>
                  <a:gd name="T115" fmla="*/ 24 h 50"/>
                  <a:gd name="T116" fmla="*/ 86 w 120"/>
                  <a:gd name="T117" fmla="*/ 10 h 50"/>
                  <a:gd name="T118" fmla="*/ 108 w 120"/>
                  <a:gd name="T119" fmla="*/ 13 h 50"/>
                  <a:gd name="T120" fmla="*/ 108 w 120"/>
                  <a:gd name="T121" fmla="*/ 13 h 50"/>
                  <a:gd name="T122" fmla="*/ 107 w 120"/>
                  <a:gd name="T123" fmla="*/ 24 h 50"/>
                  <a:gd name="T124" fmla="*/ 98 w 120"/>
                  <a:gd name="T125"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0" h="50">
                    <a:moveTo>
                      <a:pt x="119" y="12"/>
                    </a:moveTo>
                    <a:cubicBezTo>
                      <a:pt x="81" y="5"/>
                      <a:pt x="40" y="0"/>
                      <a:pt x="1" y="1"/>
                    </a:cubicBezTo>
                    <a:cubicBezTo>
                      <a:pt x="0" y="1"/>
                      <a:pt x="0" y="2"/>
                      <a:pt x="1" y="2"/>
                    </a:cubicBezTo>
                    <a:cubicBezTo>
                      <a:pt x="14" y="4"/>
                      <a:pt x="28" y="5"/>
                      <a:pt x="42" y="6"/>
                    </a:cubicBezTo>
                    <a:cubicBezTo>
                      <a:pt x="42" y="11"/>
                      <a:pt x="41" y="16"/>
                      <a:pt x="41" y="21"/>
                    </a:cubicBezTo>
                    <a:cubicBezTo>
                      <a:pt x="41" y="21"/>
                      <a:pt x="41" y="21"/>
                      <a:pt x="40" y="21"/>
                    </a:cubicBezTo>
                    <a:cubicBezTo>
                      <a:pt x="39" y="21"/>
                      <a:pt x="40" y="23"/>
                      <a:pt x="41" y="23"/>
                    </a:cubicBezTo>
                    <a:cubicBezTo>
                      <a:pt x="41" y="23"/>
                      <a:pt x="41" y="23"/>
                      <a:pt x="41" y="23"/>
                    </a:cubicBezTo>
                    <a:cubicBezTo>
                      <a:pt x="41" y="30"/>
                      <a:pt x="41" y="36"/>
                      <a:pt x="40" y="43"/>
                    </a:cubicBezTo>
                    <a:cubicBezTo>
                      <a:pt x="40" y="44"/>
                      <a:pt x="41" y="44"/>
                      <a:pt x="41" y="44"/>
                    </a:cubicBezTo>
                    <a:cubicBezTo>
                      <a:pt x="42" y="37"/>
                      <a:pt x="43" y="30"/>
                      <a:pt x="43" y="23"/>
                    </a:cubicBezTo>
                    <a:cubicBezTo>
                      <a:pt x="48" y="24"/>
                      <a:pt x="53" y="24"/>
                      <a:pt x="58" y="24"/>
                    </a:cubicBezTo>
                    <a:cubicBezTo>
                      <a:pt x="58" y="32"/>
                      <a:pt x="58" y="40"/>
                      <a:pt x="58" y="48"/>
                    </a:cubicBezTo>
                    <a:cubicBezTo>
                      <a:pt x="58" y="49"/>
                      <a:pt x="60" y="50"/>
                      <a:pt x="60" y="49"/>
                    </a:cubicBezTo>
                    <a:cubicBezTo>
                      <a:pt x="60" y="41"/>
                      <a:pt x="60" y="33"/>
                      <a:pt x="60" y="25"/>
                    </a:cubicBezTo>
                    <a:cubicBezTo>
                      <a:pt x="63" y="25"/>
                      <a:pt x="67" y="25"/>
                      <a:pt x="70" y="25"/>
                    </a:cubicBezTo>
                    <a:cubicBezTo>
                      <a:pt x="70" y="30"/>
                      <a:pt x="70" y="35"/>
                      <a:pt x="70" y="40"/>
                    </a:cubicBezTo>
                    <a:cubicBezTo>
                      <a:pt x="70" y="41"/>
                      <a:pt x="71" y="41"/>
                      <a:pt x="71" y="40"/>
                    </a:cubicBezTo>
                    <a:cubicBezTo>
                      <a:pt x="71" y="35"/>
                      <a:pt x="72" y="30"/>
                      <a:pt x="72" y="25"/>
                    </a:cubicBezTo>
                    <a:cubicBezTo>
                      <a:pt x="76" y="25"/>
                      <a:pt x="79" y="26"/>
                      <a:pt x="83" y="26"/>
                    </a:cubicBezTo>
                    <a:cubicBezTo>
                      <a:pt x="83" y="28"/>
                      <a:pt x="83" y="31"/>
                      <a:pt x="83" y="33"/>
                    </a:cubicBezTo>
                    <a:cubicBezTo>
                      <a:pt x="83" y="34"/>
                      <a:pt x="85" y="35"/>
                      <a:pt x="85" y="34"/>
                    </a:cubicBezTo>
                    <a:cubicBezTo>
                      <a:pt x="85" y="31"/>
                      <a:pt x="85" y="28"/>
                      <a:pt x="85" y="26"/>
                    </a:cubicBezTo>
                    <a:cubicBezTo>
                      <a:pt x="89" y="26"/>
                      <a:pt x="93" y="26"/>
                      <a:pt x="97" y="26"/>
                    </a:cubicBezTo>
                    <a:cubicBezTo>
                      <a:pt x="97" y="27"/>
                      <a:pt x="97" y="29"/>
                      <a:pt x="97" y="30"/>
                    </a:cubicBezTo>
                    <a:cubicBezTo>
                      <a:pt x="97" y="31"/>
                      <a:pt x="98" y="31"/>
                      <a:pt x="98" y="30"/>
                    </a:cubicBezTo>
                    <a:cubicBezTo>
                      <a:pt x="98" y="29"/>
                      <a:pt x="98" y="27"/>
                      <a:pt x="98" y="26"/>
                    </a:cubicBezTo>
                    <a:cubicBezTo>
                      <a:pt x="101" y="26"/>
                      <a:pt x="104" y="26"/>
                      <a:pt x="107" y="26"/>
                    </a:cubicBezTo>
                    <a:cubicBezTo>
                      <a:pt x="107" y="27"/>
                      <a:pt x="107" y="29"/>
                      <a:pt x="107" y="30"/>
                    </a:cubicBezTo>
                    <a:cubicBezTo>
                      <a:pt x="107" y="31"/>
                      <a:pt x="108" y="31"/>
                      <a:pt x="108" y="30"/>
                    </a:cubicBezTo>
                    <a:cubicBezTo>
                      <a:pt x="108" y="29"/>
                      <a:pt x="108" y="28"/>
                      <a:pt x="108" y="26"/>
                    </a:cubicBezTo>
                    <a:cubicBezTo>
                      <a:pt x="110" y="26"/>
                      <a:pt x="112" y="26"/>
                      <a:pt x="114" y="26"/>
                    </a:cubicBezTo>
                    <a:cubicBezTo>
                      <a:pt x="116" y="26"/>
                      <a:pt x="115" y="24"/>
                      <a:pt x="114" y="24"/>
                    </a:cubicBezTo>
                    <a:cubicBezTo>
                      <a:pt x="112" y="24"/>
                      <a:pt x="110" y="24"/>
                      <a:pt x="109" y="24"/>
                    </a:cubicBezTo>
                    <a:cubicBezTo>
                      <a:pt x="109" y="21"/>
                      <a:pt x="110" y="17"/>
                      <a:pt x="110" y="14"/>
                    </a:cubicBezTo>
                    <a:cubicBezTo>
                      <a:pt x="110" y="13"/>
                      <a:pt x="110" y="13"/>
                      <a:pt x="110" y="13"/>
                    </a:cubicBezTo>
                    <a:cubicBezTo>
                      <a:pt x="113" y="14"/>
                      <a:pt x="116" y="14"/>
                      <a:pt x="119" y="14"/>
                    </a:cubicBezTo>
                    <a:cubicBezTo>
                      <a:pt x="120" y="15"/>
                      <a:pt x="120" y="13"/>
                      <a:pt x="119" y="12"/>
                    </a:cubicBezTo>
                    <a:close/>
                    <a:moveTo>
                      <a:pt x="43" y="21"/>
                    </a:moveTo>
                    <a:cubicBezTo>
                      <a:pt x="43" y="16"/>
                      <a:pt x="43" y="11"/>
                      <a:pt x="43" y="6"/>
                    </a:cubicBezTo>
                    <a:cubicBezTo>
                      <a:pt x="48" y="7"/>
                      <a:pt x="52" y="7"/>
                      <a:pt x="57" y="8"/>
                    </a:cubicBezTo>
                    <a:cubicBezTo>
                      <a:pt x="57" y="13"/>
                      <a:pt x="57" y="18"/>
                      <a:pt x="58" y="22"/>
                    </a:cubicBezTo>
                    <a:cubicBezTo>
                      <a:pt x="53" y="22"/>
                      <a:pt x="48" y="22"/>
                      <a:pt x="43" y="21"/>
                    </a:cubicBezTo>
                    <a:close/>
                    <a:moveTo>
                      <a:pt x="59" y="23"/>
                    </a:moveTo>
                    <a:cubicBezTo>
                      <a:pt x="59" y="18"/>
                      <a:pt x="59" y="13"/>
                      <a:pt x="58" y="8"/>
                    </a:cubicBezTo>
                    <a:cubicBezTo>
                      <a:pt x="63" y="8"/>
                      <a:pt x="67" y="8"/>
                      <a:pt x="72" y="9"/>
                    </a:cubicBezTo>
                    <a:cubicBezTo>
                      <a:pt x="71" y="14"/>
                      <a:pt x="70" y="18"/>
                      <a:pt x="70" y="23"/>
                    </a:cubicBezTo>
                    <a:cubicBezTo>
                      <a:pt x="67" y="23"/>
                      <a:pt x="63" y="23"/>
                      <a:pt x="59" y="23"/>
                    </a:cubicBezTo>
                    <a:close/>
                    <a:moveTo>
                      <a:pt x="72" y="23"/>
                    </a:moveTo>
                    <a:cubicBezTo>
                      <a:pt x="72" y="19"/>
                      <a:pt x="72" y="14"/>
                      <a:pt x="73" y="9"/>
                    </a:cubicBezTo>
                    <a:cubicBezTo>
                      <a:pt x="77" y="9"/>
                      <a:pt x="80" y="10"/>
                      <a:pt x="84" y="10"/>
                    </a:cubicBezTo>
                    <a:cubicBezTo>
                      <a:pt x="84" y="15"/>
                      <a:pt x="83" y="19"/>
                      <a:pt x="83" y="24"/>
                    </a:cubicBezTo>
                    <a:cubicBezTo>
                      <a:pt x="79" y="24"/>
                      <a:pt x="76" y="23"/>
                      <a:pt x="72" y="23"/>
                    </a:cubicBezTo>
                    <a:close/>
                    <a:moveTo>
                      <a:pt x="98" y="24"/>
                    </a:moveTo>
                    <a:cubicBezTo>
                      <a:pt x="98" y="22"/>
                      <a:pt x="98" y="19"/>
                      <a:pt x="98" y="17"/>
                    </a:cubicBezTo>
                    <a:cubicBezTo>
                      <a:pt x="98" y="16"/>
                      <a:pt x="97" y="15"/>
                      <a:pt x="97" y="17"/>
                    </a:cubicBezTo>
                    <a:cubicBezTo>
                      <a:pt x="97" y="19"/>
                      <a:pt x="97" y="22"/>
                      <a:pt x="97" y="24"/>
                    </a:cubicBezTo>
                    <a:cubicBezTo>
                      <a:pt x="93" y="24"/>
                      <a:pt x="89" y="24"/>
                      <a:pt x="85" y="24"/>
                    </a:cubicBezTo>
                    <a:cubicBezTo>
                      <a:pt x="85" y="19"/>
                      <a:pt x="86" y="15"/>
                      <a:pt x="86" y="10"/>
                    </a:cubicBezTo>
                    <a:cubicBezTo>
                      <a:pt x="94" y="11"/>
                      <a:pt x="101" y="12"/>
                      <a:pt x="108" y="13"/>
                    </a:cubicBezTo>
                    <a:cubicBezTo>
                      <a:pt x="108" y="13"/>
                      <a:pt x="108" y="13"/>
                      <a:pt x="108" y="13"/>
                    </a:cubicBezTo>
                    <a:cubicBezTo>
                      <a:pt x="108" y="17"/>
                      <a:pt x="108" y="20"/>
                      <a:pt x="107" y="24"/>
                    </a:cubicBezTo>
                    <a:cubicBezTo>
                      <a:pt x="104" y="24"/>
                      <a:pt x="101" y="24"/>
                      <a:pt x="98"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7" name="îŝḷîḓé-Freeform 787">
                <a:extLst>
                  <a:ext uri="{FF2B5EF4-FFF2-40B4-BE49-F238E27FC236}">
                    <a16:creationId xmlns:a16="http://schemas.microsoft.com/office/drawing/2014/main" id="{55D4D042-971A-443D-9141-0A97511DA81D}"/>
                  </a:ext>
                </a:extLst>
              </p:cNvPr>
              <p:cNvSpPr>
                <a:spLocks/>
              </p:cNvSpPr>
              <p:nvPr/>
            </p:nvSpPr>
            <p:spPr bwMode="auto">
              <a:xfrm>
                <a:off x="2717" y="2296"/>
                <a:ext cx="765" cy="168"/>
              </a:xfrm>
              <a:custGeom>
                <a:avLst/>
                <a:gdLst>
                  <a:gd name="T0" fmla="*/ 529 w 694"/>
                  <a:gd name="T1" fmla="*/ 13 h 153"/>
                  <a:gd name="T2" fmla="*/ 528 w 694"/>
                  <a:gd name="T3" fmla="*/ 13 h 153"/>
                  <a:gd name="T4" fmla="*/ 498 w 694"/>
                  <a:gd name="T5" fmla="*/ 11 h 153"/>
                  <a:gd name="T6" fmla="*/ 442 w 694"/>
                  <a:gd name="T7" fmla="*/ 6 h 153"/>
                  <a:gd name="T8" fmla="*/ 375 w 694"/>
                  <a:gd name="T9" fmla="*/ 2 h 153"/>
                  <a:gd name="T10" fmla="*/ 300 w 694"/>
                  <a:gd name="T11" fmla="*/ 1 h 153"/>
                  <a:gd name="T12" fmla="*/ 264 w 694"/>
                  <a:gd name="T13" fmla="*/ 3 h 153"/>
                  <a:gd name="T14" fmla="*/ 262 w 694"/>
                  <a:gd name="T15" fmla="*/ 3 h 153"/>
                  <a:gd name="T16" fmla="*/ 119 w 694"/>
                  <a:gd name="T17" fmla="*/ 2 h 153"/>
                  <a:gd name="T18" fmla="*/ 1 w 694"/>
                  <a:gd name="T19" fmla="*/ 6 h 153"/>
                  <a:gd name="T20" fmla="*/ 79 w 694"/>
                  <a:gd name="T21" fmla="*/ 117 h 153"/>
                  <a:gd name="T22" fmla="*/ 120 w 694"/>
                  <a:gd name="T23" fmla="*/ 141 h 153"/>
                  <a:gd name="T24" fmla="*/ 120 w 694"/>
                  <a:gd name="T25" fmla="*/ 146 h 153"/>
                  <a:gd name="T26" fmla="*/ 122 w 694"/>
                  <a:gd name="T27" fmla="*/ 146 h 153"/>
                  <a:gd name="T28" fmla="*/ 366 w 694"/>
                  <a:gd name="T29" fmla="*/ 146 h 153"/>
                  <a:gd name="T30" fmla="*/ 122 w 694"/>
                  <a:gd name="T31" fmla="*/ 119 h 153"/>
                  <a:gd name="T32" fmla="*/ 160 w 694"/>
                  <a:gd name="T33" fmla="*/ 139 h 153"/>
                  <a:gd name="T34" fmla="*/ 197 w 694"/>
                  <a:gd name="T35" fmla="*/ 136 h 153"/>
                  <a:gd name="T36" fmla="*/ 229 w 694"/>
                  <a:gd name="T37" fmla="*/ 119 h 153"/>
                  <a:gd name="T38" fmla="*/ 232 w 694"/>
                  <a:gd name="T39" fmla="*/ 119 h 153"/>
                  <a:gd name="T40" fmla="*/ 262 w 694"/>
                  <a:gd name="T41" fmla="*/ 129 h 153"/>
                  <a:gd name="T42" fmla="*/ 297 w 694"/>
                  <a:gd name="T43" fmla="*/ 120 h 153"/>
                  <a:gd name="T44" fmla="*/ 299 w 694"/>
                  <a:gd name="T45" fmla="*/ 120 h 153"/>
                  <a:gd name="T46" fmla="*/ 411 w 694"/>
                  <a:gd name="T47" fmla="*/ 121 h 153"/>
                  <a:gd name="T48" fmla="*/ 413 w 694"/>
                  <a:gd name="T49" fmla="*/ 121 h 153"/>
                  <a:gd name="T50" fmla="*/ 566 w 694"/>
                  <a:gd name="T51" fmla="*/ 133 h 153"/>
                  <a:gd name="T52" fmla="*/ 652 w 694"/>
                  <a:gd name="T53" fmla="*/ 125 h 153"/>
                  <a:gd name="T54" fmla="*/ 654 w 694"/>
                  <a:gd name="T55" fmla="*/ 124 h 153"/>
                  <a:gd name="T56" fmla="*/ 654 w 694"/>
                  <a:gd name="T57" fmla="*/ 120 h 153"/>
                  <a:gd name="T58" fmla="*/ 692 w 694"/>
                  <a:gd name="T59" fmla="*/ 24 h 153"/>
                  <a:gd name="T60" fmla="*/ 158 w 694"/>
                  <a:gd name="T61" fmla="*/ 9 h 153"/>
                  <a:gd name="T62" fmla="*/ 229 w 694"/>
                  <a:gd name="T63" fmla="*/ 116 h 153"/>
                  <a:gd name="T64" fmla="*/ 200 w 694"/>
                  <a:gd name="T65" fmla="*/ 9 h 153"/>
                  <a:gd name="T66" fmla="*/ 160 w 694"/>
                  <a:gd name="T67" fmla="*/ 69 h 153"/>
                  <a:gd name="T68" fmla="*/ 229 w 694"/>
                  <a:gd name="T69" fmla="*/ 116 h 153"/>
                  <a:gd name="T70" fmla="*/ 232 w 694"/>
                  <a:gd name="T71" fmla="*/ 116 h 153"/>
                  <a:gd name="T72" fmla="*/ 262 w 694"/>
                  <a:gd name="T73" fmla="*/ 115 h 153"/>
                  <a:gd name="T74" fmla="*/ 264 w 694"/>
                  <a:gd name="T75" fmla="*/ 7 h 153"/>
                  <a:gd name="T76" fmla="*/ 299 w 694"/>
                  <a:gd name="T77" fmla="*/ 115 h 153"/>
                  <a:gd name="T78" fmla="*/ 331 w 694"/>
                  <a:gd name="T79" fmla="*/ 115 h 153"/>
                  <a:gd name="T80" fmla="*/ 378 w 694"/>
                  <a:gd name="T81" fmla="*/ 115 h 153"/>
                  <a:gd name="T82" fmla="*/ 332 w 694"/>
                  <a:gd name="T83" fmla="*/ 115 h 153"/>
                  <a:gd name="T84" fmla="*/ 374 w 694"/>
                  <a:gd name="T85" fmla="*/ 4 h 153"/>
                  <a:gd name="T86" fmla="*/ 528 w 694"/>
                  <a:gd name="T87" fmla="*/ 123 h 153"/>
                  <a:gd name="T88" fmla="*/ 465 w 694"/>
                  <a:gd name="T89" fmla="*/ 14 h 153"/>
                  <a:gd name="T90" fmla="*/ 464 w 694"/>
                  <a:gd name="T91" fmla="*/ 120 h 153"/>
                  <a:gd name="T92" fmla="*/ 441 w 694"/>
                  <a:gd name="T93" fmla="*/ 10 h 153"/>
                  <a:gd name="T94" fmla="*/ 442 w 694"/>
                  <a:gd name="T95" fmla="*/ 10 h 153"/>
                  <a:gd name="T96" fmla="*/ 499 w 694"/>
                  <a:gd name="T97" fmla="*/ 116 h 153"/>
                  <a:gd name="T98" fmla="*/ 527 w 694"/>
                  <a:gd name="T99" fmla="*/ 122 h 153"/>
                  <a:gd name="T100" fmla="*/ 567 w 694"/>
                  <a:gd name="T101" fmla="*/ 123 h 153"/>
                  <a:gd name="T102" fmla="*/ 565 w 694"/>
                  <a:gd name="T103" fmla="*/ 123 h 153"/>
                  <a:gd name="T104" fmla="*/ 529 w 694"/>
                  <a:gd name="T105" fmla="*/ 123 h 153"/>
                  <a:gd name="T106" fmla="*/ 598 w 694"/>
                  <a:gd name="T107" fmla="*/ 101 h 153"/>
                  <a:gd name="T108" fmla="*/ 651 w 694"/>
                  <a:gd name="T109" fmla="*/ 2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4" h="153">
                    <a:moveTo>
                      <a:pt x="692" y="24"/>
                    </a:moveTo>
                    <a:cubicBezTo>
                      <a:pt x="643" y="15"/>
                      <a:pt x="592" y="16"/>
                      <a:pt x="542" y="13"/>
                    </a:cubicBezTo>
                    <a:cubicBezTo>
                      <a:pt x="538" y="13"/>
                      <a:pt x="533" y="13"/>
                      <a:pt x="529" y="13"/>
                    </a:cubicBezTo>
                    <a:cubicBezTo>
                      <a:pt x="529" y="12"/>
                      <a:pt x="529" y="11"/>
                      <a:pt x="529" y="11"/>
                    </a:cubicBezTo>
                    <a:cubicBezTo>
                      <a:pt x="529" y="10"/>
                      <a:pt x="528" y="10"/>
                      <a:pt x="528" y="11"/>
                    </a:cubicBezTo>
                    <a:cubicBezTo>
                      <a:pt x="528" y="11"/>
                      <a:pt x="528" y="12"/>
                      <a:pt x="528" y="13"/>
                    </a:cubicBezTo>
                    <a:cubicBezTo>
                      <a:pt x="518" y="12"/>
                      <a:pt x="508" y="12"/>
                      <a:pt x="499" y="11"/>
                    </a:cubicBezTo>
                    <a:cubicBezTo>
                      <a:pt x="499" y="11"/>
                      <a:pt x="499" y="11"/>
                      <a:pt x="499" y="11"/>
                    </a:cubicBezTo>
                    <a:cubicBezTo>
                      <a:pt x="499" y="11"/>
                      <a:pt x="498" y="11"/>
                      <a:pt x="498" y="11"/>
                    </a:cubicBezTo>
                    <a:cubicBezTo>
                      <a:pt x="498" y="11"/>
                      <a:pt x="498" y="11"/>
                      <a:pt x="498" y="11"/>
                    </a:cubicBezTo>
                    <a:cubicBezTo>
                      <a:pt x="480" y="10"/>
                      <a:pt x="461" y="9"/>
                      <a:pt x="442" y="8"/>
                    </a:cubicBezTo>
                    <a:cubicBezTo>
                      <a:pt x="442" y="7"/>
                      <a:pt x="442" y="6"/>
                      <a:pt x="442" y="6"/>
                    </a:cubicBezTo>
                    <a:cubicBezTo>
                      <a:pt x="442" y="5"/>
                      <a:pt x="441" y="5"/>
                      <a:pt x="441" y="6"/>
                    </a:cubicBezTo>
                    <a:cubicBezTo>
                      <a:pt x="441" y="6"/>
                      <a:pt x="441" y="7"/>
                      <a:pt x="441" y="8"/>
                    </a:cubicBezTo>
                    <a:cubicBezTo>
                      <a:pt x="419" y="6"/>
                      <a:pt x="397" y="4"/>
                      <a:pt x="375" y="2"/>
                    </a:cubicBezTo>
                    <a:cubicBezTo>
                      <a:pt x="374" y="1"/>
                      <a:pt x="374" y="1"/>
                      <a:pt x="373" y="1"/>
                    </a:cubicBezTo>
                    <a:cubicBezTo>
                      <a:pt x="349" y="1"/>
                      <a:pt x="325" y="2"/>
                      <a:pt x="300" y="2"/>
                    </a:cubicBezTo>
                    <a:cubicBezTo>
                      <a:pt x="300" y="2"/>
                      <a:pt x="300" y="1"/>
                      <a:pt x="300" y="1"/>
                    </a:cubicBezTo>
                    <a:cubicBezTo>
                      <a:pt x="300" y="0"/>
                      <a:pt x="299" y="0"/>
                      <a:pt x="299" y="1"/>
                    </a:cubicBezTo>
                    <a:cubicBezTo>
                      <a:pt x="299" y="1"/>
                      <a:pt x="299" y="2"/>
                      <a:pt x="299" y="2"/>
                    </a:cubicBezTo>
                    <a:cubicBezTo>
                      <a:pt x="288" y="2"/>
                      <a:pt x="276" y="3"/>
                      <a:pt x="264" y="3"/>
                    </a:cubicBezTo>
                    <a:cubicBezTo>
                      <a:pt x="264" y="3"/>
                      <a:pt x="264" y="3"/>
                      <a:pt x="264" y="3"/>
                    </a:cubicBezTo>
                    <a:cubicBezTo>
                      <a:pt x="264" y="2"/>
                      <a:pt x="262" y="1"/>
                      <a:pt x="262" y="2"/>
                    </a:cubicBezTo>
                    <a:cubicBezTo>
                      <a:pt x="262" y="2"/>
                      <a:pt x="262" y="3"/>
                      <a:pt x="262" y="3"/>
                    </a:cubicBezTo>
                    <a:cubicBezTo>
                      <a:pt x="215" y="4"/>
                      <a:pt x="168" y="5"/>
                      <a:pt x="121" y="5"/>
                    </a:cubicBezTo>
                    <a:cubicBezTo>
                      <a:pt x="121" y="5"/>
                      <a:pt x="121" y="4"/>
                      <a:pt x="121" y="3"/>
                    </a:cubicBezTo>
                    <a:cubicBezTo>
                      <a:pt x="121" y="2"/>
                      <a:pt x="119" y="1"/>
                      <a:pt x="119" y="2"/>
                    </a:cubicBezTo>
                    <a:cubicBezTo>
                      <a:pt x="119" y="3"/>
                      <a:pt x="119" y="4"/>
                      <a:pt x="119" y="5"/>
                    </a:cubicBezTo>
                    <a:cubicBezTo>
                      <a:pt x="79" y="6"/>
                      <a:pt x="40" y="6"/>
                      <a:pt x="1" y="5"/>
                    </a:cubicBezTo>
                    <a:cubicBezTo>
                      <a:pt x="0" y="5"/>
                      <a:pt x="0" y="6"/>
                      <a:pt x="1" y="6"/>
                    </a:cubicBezTo>
                    <a:cubicBezTo>
                      <a:pt x="40" y="9"/>
                      <a:pt x="79" y="10"/>
                      <a:pt x="119" y="9"/>
                    </a:cubicBezTo>
                    <a:cubicBezTo>
                      <a:pt x="118" y="45"/>
                      <a:pt x="118" y="80"/>
                      <a:pt x="119" y="116"/>
                    </a:cubicBezTo>
                    <a:cubicBezTo>
                      <a:pt x="106" y="116"/>
                      <a:pt x="93" y="116"/>
                      <a:pt x="79" y="117"/>
                    </a:cubicBezTo>
                    <a:cubicBezTo>
                      <a:pt x="78" y="117"/>
                      <a:pt x="79" y="118"/>
                      <a:pt x="80" y="118"/>
                    </a:cubicBezTo>
                    <a:cubicBezTo>
                      <a:pt x="93" y="119"/>
                      <a:pt x="106" y="119"/>
                      <a:pt x="119" y="119"/>
                    </a:cubicBezTo>
                    <a:cubicBezTo>
                      <a:pt x="119" y="126"/>
                      <a:pt x="120" y="134"/>
                      <a:pt x="120" y="141"/>
                    </a:cubicBezTo>
                    <a:cubicBezTo>
                      <a:pt x="107" y="141"/>
                      <a:pt x="95" y="141"/>
                      <a:pt x="83" y="142"/>
                    </a:cubicBezTo>
                    <a:cubicBezTo>
                      <a:pt x="82" y="142"/>
                      <a:pt x="82" y="143"/>
                      <a:pt x="83" y="143"/>
                    </a:cubicBezTo>
                    <a:cubicBezTo>
                      <a:pt x="95" y="145"/>
                      <a:pt x="108" y="146"/>
                      <a:pt x="120" y="146"/>
                    </a:cubicBezTo>
                    <a:cubicBezTo>
                      <a:pt x="120" y="148"/>
                      <a:pt x="120" y="149"/>
                      <a:pt x="120" y="151"/>
                    </a:cubicBezTo>
                    <a:cubicBezTo>
                      <a:pt x="120" y="152"/>
                      <a:pt x="122" y="153"/>
                      <a:pt x="122" y="151"/>
                    </a:cubicBezTo>
                    <a:cubicBezTo>
                      <a:pt x="122" y="150"/>
                      <a:pt x="122" y="148"/>
                      <a:pt x="122" y="146"/>
                    </a:cubicBezTo>
                    <a:cubicBezTo>
                      <a:pt x="155" y="148"/>
                      <a:pt x="189" y="146"/>
                      <a:pt x="221" y="146"/>
                    </a:cubicBezTo>
                    <a:cubicBezTo>
                      <a:pt x="270" y="146"/>
                      <a:pt x="318" y="147"/>
                      <a:pt x="367" y="149"/>
                    </a:cubicBezTo>
                    <a:cubicBezTo>
                      <a:pt x="369" y="150"/>
                      <a:pt x="368" y="146"/>
                      <a:pt x="366" y="146"/>
                    </a:cubicBezTo>
                    <a:cubicBezTo>
                      <a:pt x="320" y="143"/>
                      <a:pt x="274" y="143"/>
                      <a:pt x="228" y="143"/>
                    </a:cubicBezTo>
                    <a:cubicBezTo>
                      <a:pt x="193" y="143"/>
                      <a:pt x="157" y="140"/>
                      <a:pt x="122" y="141"/>
                    </a:cubicBezTo>
                    <a:cubicBezTo>
                      <a:pt x="122" y="134"/>
                      <a:pt x="122" y="126"/>
                      <a:pt x="122" y="119"/>
                    </a:cubicBezTo>
                    <a:cubicBezTo>
                      <a:pt x="134" y="120"/>
                      <a:pt x="146" y="120"/>
                      <a:pt x="158" y="119"/>
                    </a:cubicBezTo>
                    <a:cubicBezTo>
                      <a:pt x="159" y="126"/>
                      <a:pt x="159" y="133"/>
                      <a:pt x="159" y="139"/>
                    </a:cubicBezTo>
                    <a:cubicBezTo>
                      <a:pt x="159" y="140"/>
                      <a:pt x="160" y="141"/>
                      <a:pt x="160" y="139"/>
                    </a:cubicBezTo>
                    <a:cubicBezTo>
                      <a:pt x="161" y="133"/>
                      <a:pt x="161" y="126"/>
                      <a:pt x="161" y="119"/>
                    </a:cubicBezTo>
                    <a:cubicBezTo>
                      <a:pt x="173" y="119"/>
                      <a:pt x="185" y="119"/>
                      <a:pt x="196" y="119"/>
                    </a:cubicBezTo>
                    <a:cubicBezTo>
                      <a:pt x="197" y="125"/>
                      <a:pt x="197" y="130"/>
                      <a:pt x="197" y="136"/>
                    </a:cubicBezTo>
                    <a:cubicBezTo>
                      <a:pt x="197" y="137"/>
                      <a:pt x="199" y="137"/>
                      <a:pt x="199" y="136"/>
                    </a:cubicBezTo>
                    <a:cubicBezTo>
                      <a:pt x="199" y="130"/>
                      <a:pt x="199" y="125"/>
                      <a:pt x="199" y="119"/>
                    </a:cubicBezTo>
                    <a:cubicBezTo>
                      <a:pt x="209" y="119"/>
                      <a:pt x="219" y="119"/>
                      <a:pt x="229" y="119"/>
                    </a:cubicBezTo>
                    <a:cubicBezTo>
                      <a:pt x="229" y="126"/>
                      <a:pt x="229" y="133"/>
                      <a:pt x="229" y="141"/>
                    </a:cubicBezTo>
                    <a:cubicBezTo>
                      <a:pt x="229" y="142"/>
                      <a:pt x="231" y="142"/>
                      <a:pt x="231" y="141"/>
                    </a:cubicBezTo>
                    <a:cubicBezTo>
                      <a:pt x="231" y="134"/>
                      <a:pt x="231" y="126"/>
                      <a:pt x="232" y="119"/>
                    </a:cubicBezTo>
                    <a:cubicBezTo>
                      <a:pt x="233" y="119"/>
                      <a:pt x="235" y="119"/>
                      <a:pt x="236" y="119"/>
                    </a:cubicBezTo>
                    <a:cubicBezTo>
                      <a:pt x="245" y="119"/>
                      <a:pt x="254" y="119"/>
                      <a:pt x="262" y="119"/>
                    </a:cubicBezTo>
                    <a:cubicBezTo>
                      <a:pt x="262" y="122"/>
                      <a:pt x="262" y="126"/>
                      <a:pt x="262" y="129"/>
                    </a:cubicBezTo>
                    <a:cubicBezTo>
                      <a:pt x="262" y="130"/>
                      <a:pt x="264" y="130"/>
                      <a:pt x="264" y="129"/>
                    </a:cubicBezTo>
                    <a:cubicBezTo>
                      <a:pt x="264" y="126"/>
                      <a:pt x="264" y="123"/>
                      <a:pt x="265" y="119"/>
                    </a:cubicBezTo>
                    <a:cubicBezTo>
                      <a:pt x="275" y="119"/>
                      <a:pt x="286" y="119"/>
                      <a:pt x="297" y="120"/>
                    </a:cubicBezTo>
                    <a:cubicBezTo>
                      <a:pt x="297" y="121"/>
                      <a:pt x="297" y="121"/>
                      <a:pt x="297" y="122"/>
                    </a:cubicBezTo>
                    <a:cubicBezTo>
                      <a:pt x="297" y="123"/>
                      <a:pt x="299" y="124"/>
                      <a:pt x="299" y="123"/>
                    </a:cubicBezTo>
                    <a:cubicBezTo>
                      <a:pt x="299" y="122"/>
                      <a:pt x="299" y="121"/>
                      <a:pt x="299" y="120"/>
                    </a:cubicBezTo>
                    <a:cubicBezTo>
                      <a:pt x="330" y="120"/>
                      <a:pt x="361" y="121"/>
                      <a:pt x="392" y="121"/>
                    </a:cubicBezTo>
                    <a:cubicBezTo>
                      <a:pt x="394" y="121"/>
                      <a:pt x="394" y="120"/>
                      <a:pt x="393" y="119"/>
                    </a:cubicBezTo>
                    <a:cubicBezTo>
                      <a:pt x="399" y="119"/>
                      <a:pt x="405" y="120"/>
                      <a:pt x="411" y="121"/>
                    </a:cubicBezTo>
                    <a:cubicBezTo>
                      <a:pt x="411" y="122"/>
                      <a:pt x="411" y="124"/>
                      <a:pt x="411" y="126"/>
                    </a:cubicBezTo>
                    <a:cubicBezTo>
                      <a:pt x="411" y="127"/>
                      <a:pt x="412" y="127"/>
                      <a:pt x="412" y="126"/>
                    </a:cubicBezTo>
                    <a:cubicBezTo>
                      <a:pt x="412" y="124"/>
                      <a:pt x="413" y="123"/>
                      <a:pt x="413" y="121"/>
                    </a:cubicBezTo>
                    <a:cubicBezTo>
                      <a:pt x="449" y="124"/>
                      <a:pt x="487" y="125"/>
                      <a:pt x="523" y="126"/>
                    </a:cubicBezTo>
                    <a:cubicBezTo>
                      <a:pt x="537" y="127"/>
                      <a:pt x="551" y="127"/>
                      <a:pt x="566" y="127"/>
                    </a:cubicBezTo>
                    <a:cubicBezTo>
                      <a:pt x="566" y="129"/>
                      <a:pt x="566" y="131"/>
                      <a:pt x="566" y="133"/>
                    </a:cubicBezTo>
                    <a:cubicBezTo>
                      <a:pt x="566" y="134"/>
                      <a:pt x="568" y="134"/>
                      <a:pt x="568" y="133"/>
                    </a:cubicBezTo>
                    <a:cubicBezTo>
                      <a:pt x="567" y="131"/>
                      <a:pt x="567" y="129"/>
                      <a:pt x="567" y="127"/>
                    </a:cubicBezTo>
                    <a:cubicBezTo>
                      <a:pt x="596" y="127"/>
                      <a:pt x="624" y="126"/>
                      <a:pt x="652" y="125"/>
                    </a:cubicBezTo>
                    <a:cubicBezTo>
                      <a:pt x="652" y="127"/>
                      <a:pt x="653" y="130"/>
                      <a:pt x="653" y="133"/>
                    </a:cubicBezTo>
                    <a:cubicBezTo>
                      <a:pt x="653" y="134"/>
                      <a:pt x="654" y="134"/>
                      <a:pt x="654" y="133"/>
                    </a:cubicBezTo>
                    <a:cubicBezTo>
                      <a:pt x="654" y="130"/>
                      <a:pt x="654" y="127"/>
                      <a:pt x="654" y="124"/>
                    </a:cubicBezTo>
                    <a:cubicBezTo>
                      <a:pt x="662" y="124"/>
                      <a:pt x="669" y="123"/>
                      <a:pt x="676" y="123"/>
                    </a:cubicBezTo>
                    <a:cubicBezTo>
                      <a:pt x="678" y="123"/>
                      <a:pt x="677" y="119"/>
                      <a:pt x="675" y="119"/>
                    </a:cubicBezTo>
                    <a:cubicBezTo>
                      <a:pt x="668" y="120"/>
                      <a:pt x="661" y="120"/>
                      <a:pt x="654" y="120"/>
                    </a:cubicBezTo>
                    <a:cubicBezTo>
                      <a:pt x="654" y="88"/>
                      <a:pt x="653" y="56"/>
                      <a:pt x="653" y="24"/>
                    </a:cubicBezTo>
                    <a:cubicBezTo>
                      <a:pt x="666" y="25"/>
                      <a:pt x="679" y="26"/>
                      <a:pt x="692" y="27"/>
                    </a:cubicBezTo>
                    <a:cubicBezTo>
                      <a:pt x="694" y="27"/>
                      <a:pt x="693" y="25"/>
                      <a:pt x="692" y="24"/>
                    </a:cubicBezTo>
                    <a:close/>
                    <a:moveTo>
                      <a:pt x="122" y="116"/>
                    </a:moveTo>
                    <a:cubicBezTo>
                      <a:pt x="121" y="80"/>
                      <a:pt x="121" y="45"/>
                      <a:pt x="121" y="9"/>
                    </a:cubicBezTo>
                    <a:cubicBezTo>
                      <a:pt x="133" y="9"/>
                      <a:pt x="145" y="9"/>
                      <a:pt x="158" y="9"/>
                    </a:cubicBezTo>
                    <a:cubicBezTo>
                      <a:pt x="156" y="44"/>
                      <a:pt x="157" y="80"/>
                      <a:pt x="158" y="115"/>
                    </a:cubicBezTo>
                    <a:cubicBezTo>
                      <a:pt x="146" y="115"/>
                      <a:pt x="134" y="115"/>
                      <a:pt x="122" y="116"/>
                    </a:cubicBezTo>
                    <a:close/>
                    <a:moveTo>
                      <a:pt x="229" y="116"/>
                    </a:moveTo>
                    <a:cubicBezTo>
                      <a:pt x="219" y="116"/>
                      <a:pt x="209" y="115"/>
                      <a:pt x="199" y="115"/>
                    </a:cubicBezTo>
                    <a:cubicBezTo>
                      <a:pt x="199" y="80"/>
                      <a:pt x="201" y="45"/>
                      <a:pt x="200" y="9"/>
                    </a:cubicBezTo>
                    <a:cubicBezTo>
                      <a:pt x="200" y="9"/>
                      <a:pt x="200" y="9"/>
                      <a:pt x="200" y="9"/>
                    </a:cubicBezTo>
                    <a:cubicBezTo>
                      <a:pt x="196" y="44"/>
                      <a:pt x="195" y="80"/>
                      <a:pt x="196" y="115"/>
                    </a:cubicBezTo>
                    <a:cubicBezTo>
                      <a:pt x="184" y="115"/>
                      <a:pt x="173" y="115"/>
                      <a:pt x="161" y="115"/>
                    </a:cubicBezTo>
                    <a:cubicBezTo>
                      <a:pt x="161" y="100"/>
                      <a:pt x="161" y="84"/>
                      <a:pt x="160" y="69"/>
                    </a:cubicBezTo>
                    <a:cubicBezTo>
                      <a:pt x="160" y="49"/>
                      <a:pt x="162" y="28"/>
                      <a:pt x="158" y="9"/>
                    </a:cubicBezTo>
                    <a:cubicBezTo>
                      <a:pt x="183" y="9"/>
                      <a:pt x="207" y="8"/>
                      <a:pt x="231" y="8"/>
                    </a:cubicBezTo>
                    <a:cubicBezTo>
                      <a:pt x="229" y="43"/>
                      <a:pt x="229" y="80"/>
                      <a:pt x="229" y="116"/>
                    </a:cubicBezTo>
                    <a:close/>
                    <a:moveTo>
                      <a:pt x="262" y="115"/>
                    </a:moveTo>
                    <a:cubicBezTo>
                      <a:pt x="254" y="115"/>
                      <a:pt x="245" y="116"/>
                      <a:pt x="236" y="116"/>
                    </a:cubicBezTo>
                    <a:cubicBezTo>
                      <a:pt x="235" y="116"/>
                      <a:pt x="233" y="116"/>
                      <a:pt x="232" y="116"/>
                    </a:cubicBezTo>
                    <a:cubicBezTo>
                      <a:pt x="234" y="80"/>
                      <a:pt x="234" y="43"/>
                      <a:pt x="232" y="8"/>
                    </a:cubicBezTo>
                    <a:cubicBezTo>
                      <a:pt x="242" y="7"/>
                      <a:pt x="252" y="7"/>
                      <a:pt x="262" y="7"/>
                    </a:cubicBezTo>
                    <a:cubicBezTo>
                      <a:pt x="263" y="43"/>
                      <a:pt x="262" y="79"/>
                      <a:pt x="262" y="115"/>
                    </a:cubicBezTo>
                    <a:close/>
                    <a:moveTo>
                      <a:pt x="297" y="115"/>
                    </a:moveTo>
                    <a:cubicBezTo>
                      <a:pt x="286" y="115"/>
                      <a:pt x="276" y="115"/>
                      <a:pt x="265" y="115"/>
                    </a:cubicBezTo>
                    <a:cubicBezTo>
                      <a:pt x="267" y="79"/>
                      <a:pt x="266" y="43"/>
                      <a:pt x="264" y="7"/>
                    </a:cubicBezTo>
                    <a:cubicBezTo>
                      <a:pt x="276" y="6"/>
                      <a:pt x="288" y="6"/>
                      <a:pt x="299" y="6"/>
                    </a:cubicBezTo>
                    <a:cubicBezTo>
                      <a:pt x="298" y="42"/>
                      <a:pt x="297" y="79"/>
                      <a:pt x="297" y="115"/>
                    </a:cubicBezTo>
                    <a:close/>
                    <a:moveTo>
                      <a:pt x="299" y="115"/>
                    </a:moveTo>
                    <a:cubicBezTo>
                      <a:pt x="300" y="79"/>
                      <a:pt x="301" y="42"/>
                      <a:pt x="300" y="6"/>
                    </a:cubicBezTo>
                    <a:cubicBezTo>
                      <a:pt x="312" y="5"/>
                      <a:pt x="323" y="5"/>
                      <a:pt x="334" y="5"/>
                    </a:cubicBezTo>
                    <a:cubicBezTo>
                      <a:pt x="332" y="42"/>
                      <a:pt x="331" y="79"/>
                      <a:pt x="331" y="115"/>
                    </a:cubicBezTo>
                    <a:cubicBezTo>
                      <a:pt x="320" y="115"/>
                      <a:pt x="310" y="115"/>
                      <a:pt x="299" y="115"/>
                    </a:cubicBezTo>
                    <a:close/>
                    <a:moveTo>
                      <a:pt x="411" y="116"/>
                    </a:moveTo>
                    <a:cubicBezTo>
                      <a:pt x="400" y="116"/>
                      <a:pt x="389" y="116"/>
                      <a:pt x="378" y="115"/>
                    </a:cubicBezTo>
                    <a:cubicBezTo>
                      <a:pt x="378" y="115"/>
                      <a:pt x="378" y="116"/>
                      <a:pt x="378" y="116"/>
                    </a:cubicBezTo>
                    <a:cubicBezTo>
                      <a:pt x="379" y="116"/>
                      <a:pt x="380" y="117"/>
                      <a:pt x="380" y="117"/>
                    </a:cubicBezTo>
                    <a:cubicBezTo>
                      <a:pt x="364" y="116"/>
                      <a:pt x="349" y="116"/>
                      <a:pt x="332" y="115"/>
                    </a:cubicBezTo>
                    <a:cubicBezTo>
                      <a:pt x="333" y="79"/>
                      <a:pt x="334" y="42"/>
                      <a:pt x="335" y="5"/>
                    </a:cubicBezTo>
                    <a:cubicBezTo>
                      <a:pt x="348" y="5"/>
                      <a:pt x="361" y="4"/>
                      <a:pt x="374" y="4"/>
                    </a:cubicBezTo>
                    <a:cubicBezTo>
                      <a:pt x="374" y="4"/>
                      <a:pt x="374" y="4"/>
                      <a:pt x="374" y="4"/>
                    </a:cubicBezTo>
                    <a:cubicBezTo>
                      <a:pt x="386" y="5"/>
                      <a:pt x="399" y="7"/>
                      <a:pt x="411" y="8"/>
                    </a:cubicBezTo>
                    <a:cubicBezTo>
                      <a:pt x="412" y="44"/>
                      <a:pt x="412" y="80"/>
                      <a:pt x="411" y="116"/>
                    </a:cubicBezTo>
                    <a:close/>
                    <a:moveTo>
                      <a:pt x="528" y="123"/>
                    </a:moveTo>
                    <a:cubicBezTo>
                      <a:pt x="507" y="122"/>
                      <a:pt x="486" y="121"/>
                      <a:pt x="466" y="120"/>
                    </a:cubicBezTo>
                    <a:cubicBezTo>
                      <a:pt x="466" y="120"/>
                      <a:pt x="466" y="120"/>
                      <a:pt x="466" y="119"/>
                    </a:cubicBezTo>
                    <a:cubicBezTo>
                      <a:pt x="464" y="84"/>
                      <a:pt x="464" y="50"/>
                      <a:pt x="465" y="14"/>
                    </a:cubicBezTo>
                    <a:cubicBezTo>
                      <a:pt x="465" y="14"/>
                      <a:pt x="465" y="14"/>
                      <a:pt x="465" y="14"/>
                    </a:cubicBezTo>
                    <a:cubicBezTo>
                      <a:pt x="460" y="48"/>
                      <a:pt x="460" y="85"/>
                      <a:pt x="464" y="119"/>
                    </a:cubicBezTo>
                    <a:cubicBezTo>
                      <a:pt x="464" y="119"/>
                      <a:pt x="464" y="120"/>
                      <a:pt x="464" y="120"/>
                    </a:cubicBezTo>
                    <a:cubicBezTo>
                      <a:pt x="447" y="118"/>
                      <a:pt x="430" y="117"/>
                      <a:pt x="413" y="117"/>
                    </a:cubicBezTo>
                    <a:cubicBezTo>
                      <a:pt x="415" y="80"/>
                      <a:pt x="414" y="44"/>
                      <a:pt x="413" y="8"/>
                    </a:cubicBezTo>
                    <a:cubicBezTo>
                      <a:pt x="422" y="9"/>
                      <a:pt x="432" y="10"/>
                      <a:pt x="441" y="10"/>
                    </a:cubicBezTo>
                    <a:cubicBezTo>
                      <a:pt x="441" y="45"/>
                      <a:pt x="441" y="81"/>
                      <a:pt x="441" y="116"/>
                    </a:cubicBezTo>
                    <a:cubicBezTo>
                      <a:pt x="441" y="116"/>
                      <a:pt x="442" y="117"/>
                      <a:pt x="442" y="116"/>
                    </a:cubicBezTo>
                    <a:cubicBezTo>
                      <a:pt x="443" y="81"/>
                      <a:pt x="442" y="46"/>
                      <a:pt x="442" y="10"/>
                    </a:cubicBezTo>
                    <a:cubicBezTo>
                      <a:pt x="461" y="12"/>
                      <a:pt x="479" y="13"/>
                      <a:pt x="498" y="14"/>
                    </a:cubicBezTo>
                    <a:cubicBezTo>
                      <a:pt x="495" y="48"/>
                      <a:pt x="496" y="82"/>
                      <a:pt x="498" y="116"/>
                    </a:cubicBezTo>
                    <a:cubicBezTo>
                      <a:pt x="498" y="117"/>
                      <a:pt x="499" y="117"/>
                      <a:pt x="499" y="116"/>
                    </a:cubicBezTo>
                    <a:cubicBezTo>
                      <a:pt x="498" y="82"/>
                      <a:pt x="498" y="48"/>
                      <a:pt x="499" y="14"/>
                    </a:cubicBezTo>
                    <a:cubicBezTo>
                      <a:pt x="508" y="15"/>
                      <a:pt x="518" y="15"/>
                      <a:pt x="528" y="16"/>
                    </a:cubicBezTo>
                    <a:cubicBezTo>
                      <a:pt x="529" y="51"/>
                      <a:pt x="529" y="87"/>
                      <a:pt x="527" y="122"/>
                    </a:cubicBezTo>
                    <a:cubicBezTo>
                      <a:pt x="527" y="123"/>
                      <a:pt x="528" y="123"/>
                      <a:pt x="528" y="123"/>
                    </a:cubicBezTo>
                    <a:close/>
                    <a:moveTo>
                      <a:pt x="652" y="121"/>
                    </a:moveTo>
                    <a:cubicBezTo>
                      <a:pt x="624" y="122"/>
                      <a:pt x="595" y="123"/>
                      <a:pt x="567" y="123"/>
                    </a:cubicBezTo>
                    <a:cubicBezTo>
                      <a:pt x="565" y="89"/>
                      <a:pt x="564" y="54"/>
                      <a:pt x="563" y="19"/>
                    </a:cubicBezTo>
                    <a:cubicBezTo>
                      <a:pt x="563" y="18"/>
                      <a:pt x="561" y="18"/>
                      <a:pt x="561" y="19"/>
                    </a:cubicBezTo>
                    <a:cubicBezTo>
                      <a:pt x="562" y="54"/>
                      <a:pt x="563" y="89"/>
                      <a:pt x="565" y="123"/>
                    </a:cubicBezTo>
                    <a:cubicBezTo>
                      <a:pt x="554" y="123"/>
                      <a:pt x="542" y="123"/>
                      <a:pt x="530" y="123"/>
                    </a:cubicBezTo>
                    <a:cubicBezTo>
                      <a:pt x="530" y="123"/>
                      <a:pt x="530" y="123"/>
                      <a:pt x="529" y="123"/>
                    </a:cubicBezTo>
                    <a:cubicBezTo>
                      <a:pt x="529" y="123"/>
                      <a:pt x="529" y="123"/>
                      <a:pt x="529" y="123"/>
                    </a:cubicBezTo>
                    <a:cubicBezTo>
                      <a:pt x="531" y="87"/>
                      <a:pt x="531" y="51"/>
                      <a:pt x="529" y="16"/>
                    </a:cubicBezTo>
                    <a:cubicBezTo>
                      <a:pt x="552" y="17"/>
                      <a:pt x="574" y="18"/>
                      <a:pt x="596" y="20"/>
                    </a:cubicBezTo>
                    <a:cubicBezTo>
                      <a:pt x="597" y="47"/>
                      <a:pt x="598" y="74"/>
                      <a:pt x="598" y="101"/>
                    </a:cubicBezTo>
                    <a:cubicBezTo>
                      <a:pt x="598" y="102"/>
                      <a:pt x="599" y="102"/>
                      <a:pt x="599" y="101"/>
                    </a:cubicBezTo>
                    <a:cubicBezTo>
                      <a:pt x="599" y="74"/>
                      <a:pt x="598" y="47"/>
                      <a:pt x="597" y="20"/>
                    </a:cubicBezTo>
                    <a:cubicBezTo>
                      <a:pt x="615" y="21"/>
                      <a:pt x="633" y="22"/>
                      <a:pt x="651" y="24"/>
                    </a:cubicBezTo>
                    <a:cubicBezTo>
                      <a:pt x="651" y="56"/>
                      <a:pt x="650" y="88"/>
                      <a:pt x="652" y="1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8" name="îŝḷîḓé-Freeform 788">
                <a:extLst>
                  <a:ext uri="{FF2B5EF4-FFF2-40B4-BE49-F238E27FC236}">
                    <a16:creationId xmlns:a16="http://schemas.microsoft.com/office/drawing/2014/main" id="{C4ACCF75-2DE5-4F51-A816-90A9F8114D9C}"/>
                  </a:ext>
                </a:extLst>
              </p:cNvPr>
              <p:cNvSpPr>
                <a:spLocks/>
              </p:cNvSpPr>
              <p:nvPr/>
            </p:nvSpPr>
            <p:spPr bwMode="auto">
              <a:xfrm>
                <a:off x="2812" y="2558"/>
                <a:ext cx="650" cy="89"/>
              </a:xfrm>
              <a:custGeom>
                <a:avLst/>
                <a:gdLst>
                  <a:gd name="T0" fmla="*/ 567 w 590"/>
                  <a:gd name="T1" fmla="*/ 28 h 81"/>
                  <a:gd name="T2" fmla="*/ 518 w 590"/>
                  <a:gd name="T3" fmla="*/ 28 h 81"/>
                  <a:gd name="T4" fmla="*/ 517 w 590"/>
                  <a:gd name="T5" fmla="*/ 28 h 81"/>
                  <a:gd name="T6" fmla="*/ 461 w 590"/>
                  <a:gd name="T7" fmla="*/ 30 h 81"/>
                  <a:gd name="T8" fmla="*/ 460 w 590"/>
                  <a:gd name="T9" fmla="*/ 31 h 81"/>
                  <a:gd name="T10" fmla="*/ 330 w 590"/>
                  <a:gd name="T11" fmla="*/ 37 h 81"/>
                  <a:gd name="T12" fmla="*/ 328 w 590"/>
                  <a:gd name="T13" fmla="*/ 36 h 81"/>
                  <a:gd name="T14" fmla="*/ 302 w 590"/>
                  <a:gd name="T15" fmla="*/ 41 h 81"/>
                  <a:gd name="T16" fmla="*/ 228 w 590"/>
                  <a:gd name="T17" fmla="*/ 31 h 81"/>
                  <a:gd name="T18" fmla="*/ 227 w 590"/>
                  <a:gd name="T19" fmla="*/ 28 h 81"/>
                  <a:gd name="T20" fmla="*/ 198 w 590"/>
                  <a:gd name="T21" fmla="*/ 26 h 81"/>
                  <a:gd name="T22" fmla="*/ 163 w 590"/>
                  <a:gd name="T23" fmla="*/ 21 h 81"/>
                  <a:gd name="T24" fmla="*/ 161 w 590"/>
                  <a:gd name="T25" fmla="*/ 20 h 81"/>
                  <a:gd name="T26" fmla="*/ 130 w 590"/>
                  <a:gd name="T27" fmla="*/ 16 h 81"/>
                  <a:gd name="T28" fmla="*/ 128 w 590"/>
                  <a:gd name="T29" fmla="*/ 13 h 81"/>
                  <a:gd name="T30" fmla="*/ 96 w 590"/>
                  <a:gd name="T31" fmla="*/ 11 h 81"/>
                  <a:gd name="T32" fmla="*/ 95 w 590"/>
                  <a:gd name="T33" fmla="*/ 10 h 81"/>
                  <a:gd name="T34" fmla="*/ 62 w 590"/>
                  <a:gd name="T35" fmla="*/ 6 h 81"/>
                  <a:gd name="T36" fmla="*/ 2 w 590"/>
                  <a:gd name="T37" fmla="*/ 0 h 81"/>
                  <a:gd name="T38" fmla="*/ 28 w 590"/>
                  <a:gd name="T39" fmla="*/ 6 h 81"/>
                  <a:gd name="T40" fmla="*/ 31 w 590"/>
                  <a:gd name="T41" fmla="*/ 73 h 81"/>
                  <a:gd name="T42" fmla="*/ 62 w 590"/>
                  <a:gd name="T43" fmla="*/ 10 h 81"/>
                  <a:gd name="T44" fmla="*/ 64 w 590"/>
                  <a:gd name="T45" fmla="*/ 80 h 81"/>
                  <a:gd name="T46" fmla="*/ 94 w 590"/>
                  <a:gd name="T47" fmla="*/ 15 h 81"/>
                  <a:gd name="T48" fmla="*/ 96 w 590"/>
                  <a:gd name="T49" fmla="*/ 75 h 81"/>
                  <a:gd name="T50" fmla="*/ 128 w 590"/>
                  <a:gd name="T51" fmla="*/ 21 h 81"/>
                  <a:gd name="T52" fmla="*/ 131 w 590"/>
                  <a:gd name="T53" fmla="*/ 66 h 81"/>
                  <a:gd name="T54" fmla="*/ 161 w 590"/>
                  <a:gd name="T55" fmla="*/ 27 h 81"/>
                  <a:gd name="T56" fmla="*/ 163 w 590"/>
                  <a:gd name="T57" fmla="*/ 73 h 81"/>
                  <a:gd name="T58" fmla="*/ 196 w 590"/>
                  <a:gd name="T59" fmla="*/ 32 h 81"/>
                  <a:gd name="T60" fmla="*/ 196 w 590"/>
                  <a:gd name="T61" fmla="*/ 73 h 81"/>
                  <a:gd name="T62" fmla="*/ 227 w 590"/>
                  <a:gd name="T63" fmla="*/ 36 h 81"/>
                  <a:gd name="T64" fmla="*/ 229 w 590"/>
                  <a:gd name="T65" fmla="*/ 70 h 81"/>
                  <a:gd name="T66" fmla="*/ 292 w 590"/>
                  <a:gd name="T67" fmla="*/ 43 h 81"/>
                  <a:gd name="T68" fmla="*/ 292 w 590"/>
                  <a:gd name="T69" fmla="*/ 43 h 81"/>
                  <a:gd name="T70" fmla="*/ 328 w 590"/>
                  <a:gd name="T71" fmla="*/ 76 h 81"/>
                  <a:gd name="T72" fmla="*/ 330 w 590"/>
                  <a:gd name="T73" fmla="*/ 43 h 81"/>
                  <a:gd name="T74" fmla="*/ 360 w 590"/>
                  <a:gd name="T75" fmla="*/ 60 h 81"/>
                  <a:gd name="T76" fmla="*/ 362 w 590"/>
                  <a:gd name="T77" fmla="*/ 41 h 81"/>
                  <a:gd name="T78" fmla="*/ 392 w 590"/>
                  <a:gd name="T79" fmla="*/ 66 h 81"/>
                  <a:gd name="T80" fmla="*/ 390 w 590"/>
                  <a:gd name="T81" fmla="*/ 39 h 81"/>
                  <a:gd name="T82" fmla="*/ 427 w 590"/>
                  <a:gd name="T83" fmla="*/ 65 h 81"/>
                  <a:gd name="T84" fmla="*/ 428 w 590"/>
                  <a:gd name="T85" fmla="*/ 36 h 81"/>
                  <a:gd name="T86" fmla="*/ 460 w 590"/>
                  <a:gd name="T87" fmla="*/ 35 h 81"/>
                  <a:gd name="T88" fmla="*/ 463 w 590"/>
                  <a:gd name="T89" fmla="*/ 68 h 81"/>
                  <a:gd name="T90" fmla="*/ 517 w 590"/>
                  <a:gd name="T91" fmla="*/ 33 h 81"/>
                  <a:gd name="T92" fmla="*/ 518 w 590"/>
                  <a:gd name="T93" fmla="*/ 53 h 81"/>
                  <a:gd name="T94" fmla="*/ 540 w 590"/>
                  <a:gd name="T95" fmla="*/ 33 h 81"/>
                  <a:gd name="T96" fmla="*/ 542 w 590"/>
                  <a:gd name="T97" fmla="*/ 50 h 81"/>
                  <a:gd name="T98" fmla="*/ 565 w 590"/>
                  <a:gd name="T99" fmla="*/ 32 h 81"/>
                  <a:gd name="T100" fmla="*/ 567 w 590"/>
                  <a:gd name="T101" fmla="*/ 58 h 81"/>
                  <a:gd name="T102" fmla="*/ 588 w 590"/>
                  <a:gd name="T103"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0" h="81">
                    <a:moveTo>
                      <a:pt x="587" y="28"/>
                    </a:moveTo>
                    <a:cubicBezTo>
                      <a:pt x="580" y="28"/>
                      <a:pt x="574" y="28"/>
                      <a:pt x="567" y="28"/>
                    </a:cubicBezTo>
                    <a:cubicBezTo>
                      <a:pt x="566" y="27"/>
                      <a:pt x="565" y="27"/>
                      <a:pt x="565" y="28"/>
                    </a:cubicBezTo>
                    <a:cubicBezTo>
                      <a:pt x="550" y="28"/>
                      <a:pt x="534" y="28"/>
                      <a:pt x="518" y="28"/>
                    </a:cubicBezTo>
                    <a:cubicBezTo>
                      <a:pt x="518" y="27"/>
                      <a:pt x="517" y="27"/>
                      <a:pt x="517" y="28"/>
                    </a:cubicBezTo>
                    <a:cubicBezTo>
                      <a:pt x="517" y="28"/>
                      <a:pt x="517" y="28"/>
                      <a:pt x="517" y="28"/>
                    </a:cubicBezTo>
                    <a:cubicBezTo>
                      <a:pt x="498" y="29"/>
                      <a:pt x="480" y="30"/>
                      <a:pt x="461" y="31"/>
                    </a:cubicBezTo>
                    <a:cubicBezTo>
                      <a:pt x="461" y="30"/>
                      <a:pt x="461" y="30"/>
                      <a:pt x="461" y="30"/>
                    </a:cubicBezTo>
                    <a:cubicBezTo>
                      <a:pt x="461" y="29"/>
                      <a:pt x="460" y="29"/>
                      <a:pt x="460" y="30"/>
                    </a:cubicBezTo>
                    <a:cubicBezTo>
                      <a:pt x="460" y="30"/>
                      <a:pt x="460" y="30"/>
                      <a:pt x="460" y="31"/>
                    </a:cubicBezTo>
                    <a:cubicBezTo>
                      <a:pt x="452" y="31"/>
                      <a:pt x="444" y="31"/>
                      <a:pt x="437" y="32"/>
                    </a:cubicBezTo>
                    <a:cubicBezTo>
                      <a:pt x="402" y="33"/>
                      <a:pt x="365" y="33"/>
                      <a:pt x="330" y="37"/>
                    </a:cubicBezTo>
                    <a:cubicBezTo>
                      <a:pt x="330" y="37"/>
                      <a:pt x="330" y="37"/>
                      <a:pt x="330" y="37"/>
                    </a:cubicBezTo>
                    <a:cubicBezTo>
                      <a:pt x="330" y="36"/>
                      <a:pt x="328" y="35"/>
                      <a:pt x="328" y="36"/>
                    </a:cubicBezTo>
                    <a:cubicBezTo>
                      <a:pt x="328" y="37"/>
                      <a:pt x="328" y="37"/>
                      <a:pt x="328" y="37"/>
                    </a:cubicBezTo>
                    <a:cubicBezTo>
                      <a:pt x="319" y="38"/>
                      <a:pt x="311" y="39"/>
                      <a:pt x="302" y="41"/>
                    </a:cubicBezTo>
                    <a:cubicBezTo>
                      <a:pt x="302" y="40"/>
                      <a:pt x="301" y="40"/>
                      <a:pt x="300" y="40"/>
                    </a:cubicBezTo>
                    <a:cubicBezTo>
                      <a:pt x="276" y="37"/>
                      <a:pt x="252" y="34"/>
                      <a:pt x="228" y="31"/>
                    </a:cubicBezTo>
                    <a:cubicBezTo>
                      <a:pt x="228" y="30"/>
                      <a:pt x="228" y="29"/>
                      <a:pt x="228" y="28"/>
                    </a:cubicBezTo>
                    <a:cubicBezTo>
                      <a:pt x="228" y="28"/>
                      <a:pt x="227" y="27"/>
                      <a:pt x="227" y="28"/>
                    </a:cubicBezTo>
                    <a:cubicBezTo>
                      <a:pt x="227" y="29"/>
                      <a:pt x="227" y="30"/>
                      <a:pt x="227" y="31"/>
                    </a:cubicBezTo>
                    <a:cubicBezTo>
                      <a:pt x="217" y="29"/>
                      <a:pt x="207" y="28"/>
                      <a:pt x="198" y="26"/>
                    </a:cubicBezTo>
                    <a:cubicBezTo>
                      <a:pt x="198" y="26"/>
                      <a:pt x="197" y="26"/>
                      <a:pt x="197" y="26"/>
                    </a:cubicBezTo>
                    <a:cubicBezTo>
                      <a:pt x="185" y="25"/>
                      <a:pt x="174" y="23"/>
                      <a:pt x="163" y="21"/>
                    </a:cubicBezTo>
                    <a:cubicBezTo>
                      <a:pt x="163" y="21"/>
                      <a:pt x="163" y="20"/>
                      <a:pt x="163" y="20"/>
                    </a:cubicBezTo>
                    <a:cubicBezTo>
                      <a:pt x="163" y="19"/>
                      <a:pt x="161" y="19"/>
                      <a:pt x="161" y="20"/>
                    </a:cubicBezTo>
                    <a:cubicBezTo>
                      <a:pt x="161" y="20"/>
                      <a:pt x="161" y="20"/>
                      <a:pt x="161" y="21"/>
                    </a:cubicBezTo>
                    <a:cubicBezTo>
                      <a:pt x="151" y="19"/>
                      <a:pt x="140" y="18"/>
                      <a:pt x="130" y="16"/>
                    </a:cubicBezTo>
                    <a:cubicBezTo>
                      <a:pt x="130" y="15"/>
                      <a:pt x="130" y="14"/>
                      <a:pt x="130" y="13"/>
                    </a:cubicBezTo>
                    <a:cubicBezTo>
                      <a:pt x="130" y="12"/>
                      <a:pt x="128" y="12"/>
                      <a:pt x="128" y="13"/>
                    </a:cubicBezTo>
                    <a:cubicBezTo>
                      <a:pt x="128" y="14"/>
                      <a:pt x="128" y="15"/>
                      <a:pt x="128" y="16"/>
                    </a:cubicBezTo>
                    <a:cubicBezTo>
                      <a:pt x="117" y="14"/>
                      <a:pt x="107" y="13"/>
                      <a:pt x="96" y="11"/>
                    </a:cubicBezTo>
                    <a:cubicBezTo>
                      <a:pt x="96" y="11"/>
                      <a:pt x="96" y="10"/>
                      <a:pt x="96" y="10"/>
                    </a:cubicBezTo>
                    <a:cubicBezTo>
                      <a:pt x="96" y="9"/>
                      <a:pt x="95" y="8"/>
                      <a:pt x="95" y="10"/>
                    </a:cubicBezTo>
                    <a:cubicBezTo>
                      <a:pt x="95" y="10"/>
                      <a:pt x="94" y="10"/>
                      <a:pt x="94" y="11"/>
                    </a:cubicBezTo>
                    <a:cubicBezTo>
                      <a:pt x="84" y="9"/>
                      <a:pt x="73" y="8"/>
                      <a:pt x="62" y="6"/>
                    </a:cubicBezTo>
                    <a:cubicBezTo>
                      <a:pt x="62" y="6"/>
                      <a:pt x="62" y="6"/>
                      <a:pt x="62" y="6"/>
                    </a:cubicBezTo>
                    <a:cubicBezTo>
                      <a:pt x="42" y="4"/>
                      <a:pt x="22" y="2"/>
                      <a:pt x="2" y="0"/>
                    </a:cubicBezTo>
                    <a:cubicBezTo>
                      <a:pt x="0" y="0"/>
                      <a:pt x="0" y="3"/>
                      <a:pt x="2" y="3"/>
                    </a:cubicBezTo>
                    <a:cubicBezTo>
                      <a:pt x="11" y="4"/>
                      <a:pt x="20" y="5"/>
                      <a:pt x="28" y="6"/>
                    </a:cubicBezTo>
                    <a:cubicBezTo>
                      <a:pt x="29" y="28"/>
                      <a:pt x="29" y="51"/>
                      <a:pt x="30" y="73"/>
                    </a:cubicBezTo>
                    <a:cubicBezTo>
                      <a:pt x="30" y="74"/>
                      <a:pt x="31" y="74"/>
                      <a:pt x="31" y="73"/>
                    </a:cubicBezTo>
                    <a:cubicBezTo>
                      <a:pt x="31" y="51"/>
                      <a:pt x="31" y="28"/>
                      <a:pt x="29" y="6"/>
                    </a:cubicBezTo>
                    <a:cubicBezTo>
                      <a:pt x="40" y="7"/>
                      <a:pt x="51" y="9"/>
                      <a:pt x="62" y="10"/>
                    </a:cubicBezTo>
                    <a:cubicBezTo>
                      <a:pt x="61" y="33"/>
                      <a:pt x="61" y="57"/>
                      <a:pt x="63" y="80"/>
                    </a:cubicBezTo>
                    <a:cubicBezTo>
                      <a:pt x="63" y="81"/>
                      <a:pt x="64" y="81"/>
                      <a:pt x="64" y="80"/>
                    </a:cubicBezTo>
                    <a:cubicBezTo>
                      <a:pt x="63" y="57"/>
                      <a:pt x="63" y="34"/>
                      <a:pt x="62" y="10"/>
                    </a:cubicBezTo>
                    <a:cubicBezTo>
                      <a:pt x="73" y="12"/>
                      <a:pt x="84" y="14"/>
                      <a:pt x="94" y="15"/>
                    </a:cubicBezTo>
                    <a:cubicBezTo>
                      <a:pt x="93" y="35"/>
                      <a:pt x="93" y="55"/>
                      <a:pt x="94" y="75"/>
                    </a:cubicBezTo>
                    <a:cubicBezTo>
                      <a:pt x="95" y="76"/>
                      <a:pt x="96" y="76"/>
                      <a:pt x="96" y="75"/>
                    </a:cubicBezTo>
                    <a:cubicBezTo>
                      <a:pt x="95" y="55"/>
                      <a:pt x="95" y="35"/>
                      <a:pt x="96" y="16"/>
                    </a:cubicBezTo>
                    <a:cubicBezTo>
                      <a:pt x="107" y="17"/>
                      <a:pt x="117" y="19"/>
                      <a:pt x="128" y="21"/>
                    </a:cubicBezTo>
                    <a:cubicBezTo>
                      <a:pt x="128" y="36"/>
                      <a:pt x="128" y="51"/>
                      <a:pt x="130" y="67"/>
                    </a:cubicBezTo>
                    <a:cubicBezTo>
                      <a:pt x="130" y="68"/>
                      <a:pt x="131" y="68"/>
                      <a:pt x="131" y="66"/>
                    </a:cubicBezTo>
                    <a:cubicBezTo>
                      <a:pt x="130" y="51"/>
                      <a:pt x="130" y="36"/>
                      <a:pt x="130" y="21"/>
                    </a:cubicBezTo>
                    <a:cubicBezTo>
                      <a:pt x="140" y="23"/>
                      <a:pt x="151" y="25"/>
                      <a:pt x="161" y="27"/>
                    </a:cubicBezTo>
                    <a:cubicBezTo>
                      <a:pt x="161" y="42"/>
                      <a:pt x="161" y="58"/>
                      <a:pt x="161" y="73"/>
                    </a:cubicBezTo>
                    <a:cubicBezTo>
                      <a:pt x="161" y="74"/>
                      <a:pt x="163" y="74"/>
                      <a:pt x="163" y="73"/>
                    </a:cubicBezTo>
                    <a:cubicBezTo>
                      <a:pt x="163" y="58"/>
                      <a:pt x="163" y="42"/>
                      <a:pt x="163" y="27"/>
                    </a:cubicBezTo>
                    <a:cubicBezTo>
                      <a:pt x="174" y="29"/>
                      <a:pt x="185" y="30"/>
                      <a:pt x="196" y="32"/>
                    </a:cubicBezTo>
                    <a:cubicBezTo>
                      <a:pt x="195" y="46"/>
                      <a:pt x="195" y="59"/>
                      <a:pt x="195" y="73"/>
                    </a:cubicBezTo>
                    <a:cubicBezTo>
                      <a:pt x="195" y="74"/>
                      <a:pt x="196" y="74"/>
                      <a:pt x="196" y="73"/>
                    </a:cubicBezTo>
                    <a:cubicBezTo>
                      <a:pt x="196" y="60"/>
                      <a:pt x="196" y="46"/>
                      <a:pt x="197" y="32"/>
                    </a:cubicBezTo>
                    <a:cubicBezTo>
                      <a:pt x="207" y="34"/>
                      <a:pt x="217" y="35"/>
                      <a:pt x="227" y="36"/>
                    </a:cubicBezTo>
                    <a:cubicBezTo>
                      <a:pt x="227" y="48"/>
                      <a:pt x="228" y="59"/>
                      <a:pt x="228" y="70"/>
                    </a:cubicBezTo>
                    <a:cubicBezTo>
                      <a:pt x="228" y="70"/>
                      <a:pt x="229" y="71"/>
                      <a:pt x="229" y="70"/>
                    </a:cubicBezTo>
                    <a:cubicBezTo>
                      <a:pt x="230" y="59"/>
                      <a:pt x="229" y="48"/>
                      <a:pt x="228" y="37"/>
                    </a:cubicBezTo>
                    <a:cubicBezTo>
                      <a:pt x="249" y="39"/>
                      <a:pt x="271" y="42"/>
                      <a:pt x="292" y="43"/>
                    </a:cubicBezTo>
                    <a:cubicBezTo>
                      <a:pt x="292" y="43"/>
                      <a:pt x="292" y="43"/>
                      <a:pt x="292" y="43"/>
                    </a:cubicBezTo>
                    <a:cubicBezTo>
                      <a:pt x="292" y="43"/>
                      <a:pt x="292" y="43"/>
                      <a:pt x="292" y="43"/>
                    </a:cubicBezTo>
                    <a:cubicBezTo>
                      <a:pt x="304" y="44"/>
                      <a:pt x="316" y="44"/>
                      <a:pt x="328" y="43"/>
                    </a:cubicBezTo>
                    <a:cubicBezTo>
                      <a:pt x="328" y="54"/>
                      <a:pt x="328" y="65"/>
                      <a:pt x="328" y="76"/>
                    </a:cubicBezTo>
                    <a:cubicBezTo>
                      <a:pt x="328" y="77"/>
                      <a:pt x="330" y="78"/>
                      <a:pt x="330" y="77"/>
                    </a:cubicBezTo>
                    <a:cubicBezTo>
                      <a:pt x="330" y="66"/>
                      <a:pt x="330" y="54"/>
                      <a:pt x="330" y="43"/>
                    </a:cubicBezTo>
                    <a:cubicBezTo>
                      <a:pt x="340" y="43"/>
                      <a:pt x="350" y="42"/>
                      <a:pt x="360" y="41"/>
                    </a:cubicBezTo>
                    <a:cubicBezTo>
                      <a:pt x="360" y="47"/>
                      <a:pt x="360" y="54"/>
                      <a:pt x="360" y="60"/>
                    </a:cubicBezTo>
                    <a:cubicBezTo>
                      <a:pt x="360" y="61"/>
                      <a:pt x="362" y="61"/>
                      <a:pt x="362" y="60"/>
                    </a:cubicBezTo>
                    <a:cubicBezTo>
                      <a:pt x="362" y="54"/>
                      <a:pt x="362" y="47"/>
                      <a:pt x="362" y="41"/>
                    </a:cubicBezTo>
                    <a:cubicBezTo>
                      <a:pt x="371" y="40"/>
                      <a:pt x="380" y="40"/>
                      <a:pt x="389" y="39"/>
                    </a:cubicBezTo>
                    <a:cubicBezTo>
                      <a:pt x="390" y="48"/>
                      <a:pt x="391" y="57"/>
                      <a:pt x="392" y="66"/>
                    </a:cubicBezTo>
                    <a:cubicBezTo>
                      <a:pt x="392" y="67"/>
                      <a:pt x="393" y="68"/>
                      <a:pt x="393" y="67"/>
                    </a:cubicBezTo>
                    <a:cubicBezTo>
                      <a:pt x="393" y="57"/>
                      <a:pt x="392" y="48"/>
                      <a:pt x="390" y="39"/>
                    </a:cubicBezTo>
                    <a:cubicBezTo>
                      <a:pt x="402" y="38"/>
                      <a:pt x="414" y="37"/>
                      <a:pt x="426" y="36"/>
                    </a:cubicBezTo>
                    <a:cubicBezTo>
                      <a:pt x="425" y="46"/>
                      <a:pt x="425" y="55"/>
                      <a:pt x="427" y="65"/>
                    </a:cubicBezTo>
                    <a:cubicBezTo>
                      <a:pt x="427" y="66"/>
                      <a:pt x="428" y="66"/>
                      <a:pt x="428" y="65"/>
                    </a:cubicBezTo>
                    <a:cubicBezTo>
                      <a:pt x="427" y="55"/>
                      <a:pt x="427" y="46"/>
                      <a:pt x="428" y="36"/>
                    </a:cubicBezTo>
                    <a:cubicBezTo>
                      <a:pt x="431" y="36"/>
                      <a:pt x="434" y="36"/>
                      <a:pt x="437" y="35"/>
                    </a:cubicBezTo>
                    <a:cubicBezTo>
                      <a:pt x="445" y="35"/>
                      <a:pt x="453" y="35"/>
                      <a:pt x="460" y="35"/>
                    </a:cubicBezTo>
                    <a:cubicBezTo>
                      <a:pt x="460" y="46"/>
                      <a:pt x="460" y="57"/>
                      <a:pt x="462" y="68"/>
                    </a:cubicBezTo>
                    <a:cubicBezTo>
                      <a:pt x="462" y="69"/>
                      <a:pt x="463" y="69"/>
                      <a:pt x="463" y="68"/>
                    </a:cubicBezTo>
                    <a:cubicBezTo>
                      <a:pt x="462" y="57"/>
                      <a:pt x="462" y="46"/>
                      <a:pt x="461" y="35"/>
                    </a:cubicBezTo>
                    <a:cubicBezTo>
                      <a:pt x="480" y="34"/>
                      <a:pt x="498" y="34"/>
                      <a:pt x="517" y="33"/>
                    </a:cubicBezTo>
                    <a:cubicBezTo>
                      <a:pt x="517" y="40"/>
                      <a:pt x="517" y="46"/>
                      <a:pt x="517" y="53"/>
                    </a:cubicBezTo>
                    <a:cubicBezTo>
                      <a:pt x="517" y="54"/>
                      <a:pt x="518" y="55"/>
                      <a:pt x="518" y="53"/>
                    </a:cubicBezTo>
                    <a:cubicBezTo>
                      <a:pt x="518" y="47"/>
                      <a:pt x="518" y="40"/>
                      <a:pt x="518" y="33"/>
                    </a:cubicBezTo>
                    <a:cubicBezTo>
                      <a:pt x="526" y="33"/>
                      <a:pt x="533" y="33"/>
                      <a:pt x="540" y="33"/>
                    </a:cubicBezTo>
                    <a:cubicBezTo>
                      <a:pt x="540" y="38"/>
                      <a:pt x="540" y="44"/>
                      <a:pt x="540" y="50"/>
                    </a:cubicBezTo>
                    <a:cubicBezTo>
                      <a:pt x="540" y="51"/>
                      <a:pt x="542" y="51"/>
                      <a:pt x="542" y="50"/>
                    </a:cubicBezTo>
                    <a:cubicBezTo>
                      <a:pt x="542" y="44"/>
                      <a:pt x="542" y="38"/>
                      <a:pt x="542" y="33"/>
                    </a:cubicBezTo>
                    <a:cubicBezTo>
                      <a:pt x="550" y="33"/>
                      <a:pt x="557" y="32"/>
                      <a:pt x="565" y="32"/>
                    </a:cubicBezTo>
                    <a:cubicBezTo>
                      <a:pt x="565" y="41"/>
                      <a:pt x="565" y="49"/>
                      <a:pt x="565" y="58"/>
                    </a:cubicBezTo>
                    <a:cubicBezTo>
                      <a:pt x="565" y="59"/>
                      <a:pt x="567" y="60"/>
                      <a:pt x="567" y="58"/>
                    </a:cubicBezTo>
                    <a:cubicBezTo>
                      <a:pt x="567" y="50"/>
                      <a:pt x="567" y="41"/>
                      <a:pt x="567" y="32"/>
                    </a:cubicBezTo>
                    <a:cubicBezTo>
                      <a:pt x="574" y="32"/>
                      <a:pt x="581" y="32"/>
                      <a:pt x="588" y="31"/>
                    </a:cubicBezTo>
                    <a:cubicBezTo>
                      <a:pt x="590" y="31"/>
                      <a:pt x="589" y="28"/>
                      <a:pt x="587"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9" name="îŝḷîḓé-Freeform 789">
                <a:extLst>
                  <a:ext uri="{FF2B5EF4-FFF2-40B4-BE49-F238E27FC236}">
                    <a16:creationId xmlns:a16="http://schemas.microsoft.com/office/drawing/2014/main" id="{DCB9750C-9D8A-41C5-A61E-4D0418F2B4E2}"/>
                  </a:ext>
                </a:extLst>
              </p:cNvPr>
              <p:cNvSpPr>
                <a:spLocks/>
              </p:cNvSpPr>
              <p:nvPr/>
            </p:nvSpPr>
            <p:spPr bwMode="auto">
              <a:xfrm>
                <a:off x="2794" y="2454"/>
                <a:ext cx="668" cy="113"/>
              </a:xfrm>
              <a:custGeom>
                <a:avLst/>
                <a:gdLst>
                  <a:gd name="T0" fmla="*/ 593 w 606"/>
                  <a:gd name="T1" fmla="*/ 59 h 102"/>
                  <a:gd name="T2" fmla="*/ 584 w 606"/>
                  <a:gd name="T3" fmla="*/ 29 h 102"/>
                  <a:gd name="T4" fmla="*/ 601 w 606"/>
                  <a:gd name="T5" fmla="*/ 7 h 102"/>
                  <a:gd name="T6" fmla="*/ 491 w 606"/>
                  <a:gd name="T7" fmla="*/ 2 h 102"/>
                  <a:gd name="T8" fmla="*/ 310 w 606"/>
                  <a:gd name="T9" fmla="*/ 3 h 102"/>
                  <a:gd name="T10" fmla="*/ 428 w 606"/>
                  <a:gd name="T11" fmla="*/ 27 h 102"/>
                  <a:gd name="T12" fmla="*/ 306 w 606"/>
                  <a:gd name="T13" fmla="*/ 59 h 102"/>
                  <a:gd name="T14" fmla="*/ 320 w 606"/>
                  <a:gd name="T15" fmla="*/ 89 h 102"/>
                  <a:gd name="T16" fmla="*/ 310 w 606"/>
                  <a:gd name="T17" fmla="*/ 55 h 102"/>
                  <a:gd name="T18" fmla="*/ 242 w 606"/>
                  <a:gd name="T19" fmla="*/ 23 h 102"/>
                  <a:gd name="T20" fmla="*/ 223 w 606"/>
                  <a:gd name="T21" fmla="*/ 20 h 102"/>
                  <a:gd name="T22" fmla="*/ 206 w 606"/>
                  <a:gd name="T23" fmla="*/ 20 h 102"/>
                  <a:gd name="T24" fmla="*/ 174 w 606"/>
                  <a:gd name="T25" fmla="*/ 21 h 102"/>
                  <a:gd name="T26" fmla="*/ 158 w 606"/>
                  <a:gd name="T27" fmla="*/ 21 h 102"/>
                  <a:gd name="T28" fmla="*/ 126 w 606"/>
                  <a:gd name="T29" fmla="*/ 20 h 102"/>
                  <a:gd name="T30" fmla="*/ 8 w 606"/>
                  <a:gd name="T31" fmla="*/ 20 h 102"/>
                  <a:gd name="T32" fmla="*/ 124 w 606"/>
                  <a:gd name="T33" fmla="*/ 49 h 102"/>
                  <a:gd name="T34" fmla="*/ 124 w 606"/>
                  <a:gd name="T35" fmla="*/ 87 h 102"/>
                  <a:gd name="T36" fmla="*/ 221 w 606"/>
                  <a:gd name="T37" fmla="*/ 89 h 102"/>
                  <a:gd name="T38" fmla="*/ 239 w 606"/>
                  <a:gd name="T39" fmla="*/ 101 h 102"/>
                  <a:gd name="T40" fmla="*/ 551 w 606"/>
                  <a:gd name="T41" fmla="*/ 94 h 102"/>
                  <a:gd name="T42" fmla="*/ 564 w 606"/>
                  <a:gd name="T43" fmla="*/ 89 h 102"/>
                  <a:gd name="T44" fmla="*/ 604 w 606"/>
                  <a:gd name="T45" fmla="*/ 89 h 102"/>
                  <a:gd name="T46" fmla="*/ 159 w 606"/>
                  <a:gd name="T47" fmla="*/ 46 h 102"/>
                  <a:gd name="T48" fmla="*/ 158 w 606"/>
                  <a:gd name="T49" fmla="*/ 46 h 102"/>
                  <a:gd name="T50" fmla="*/ 144 w 606"/>
                  <a:gd name="T51" fmla="*/ 45 h 102"/>
                  <a:gd name="T52" fmla="*/ 164 w 606"/>
                  <a:gd name="T53" fmla="*/ 79 h 102"/>
                  <a:gd name="T54" fmla="*/ 145 w 606"/>
                  <a:gd name="T55" fmla="*/ 69 h 102"/>
                  <a:gd name="T56" fmla="*/ 159 w 606"/>
                  <a:gd name="T57" fmla="*/ 77 h 102"/>
                  <a:gd name="T58" fmla="*/ 174 w 606"/>
                  <a:gd name="T59" fmla="*/ 50 h 102"/>
                  <a:gd name="T60" fmla="*/ 189 w 606"/>
                  <a:gd name="T61" fmla="*/ 81 h 102"/>
                  <a:gd name="T62" fmla="*/ 204 w 606"/>
                  <a:gd name="T63" fmla="*/ 47 h 102"/>
                  <a:gd name="T64" fmla="*/ 174 w 606"/>
                  <a:gd name="T65" fmla="*/ 46 h 102"/>
                  <a:gd name="T66" fmla="*/ 206 w 606"/>
                  <a:gd name="T67" fmla="*/ 81 h 102"/>
                  <a:gd name="T68" fmla="*/ 206 w 606"/>
                  <a:gd name="T69" fmla="*/ 47 h 102"/>
                  <a:gd name="T70" fmla="*/ 223 w 606"/>
                  <a:gd name="T71" fmla="*/ 82 h 102"/>
                  <a:gd name="T72" fmla="*/ 224 w 606"/>
                  <a:gd name="T73" fmla="*/ 48 h 102"/>
                  <a:gd name="T74" fmla="*/ 528 w 606"/>
                  <a:gd name="T75" fmla="*/ 6 h 102"/>
                  <a:gd name="T76" fmla="*/ 508 w 606"/>
                  <a:gd name="T77" fmla="*/ 27 h 102"/>
                  <a:gd name="T78" fmla="*/ 510 w 606"/>
                  <a:gd name="T79" fmla="*/ 33 h 102"/>
                  <a:gd name="T80" fmla="*/ 492 w 606"/>
                  <a:gd name="T81" fmla="*/ 33 h 102"/>
                  <a:gd name="T82" fmla="*/ 489 w 606"/>
                  <a:gd name="T83" fmla="*/ 33 h 102"/>
                  <a:gd name="T84" fmla="*/ 466 w 606"/>
                  <a:gd name="T85" fmla="*/ 48 h 102"/>
                  <a:gd name="T86" fmla="*/ 471 w 606"/>
                  <a:gd name="T87" fmla="*/ 5 h 102"/>
                  <a:gd name="T88" fmla="*/ 451 w 606"/>
                  <a:gd name="T89" fmla="*/ 27 h 102"/>
                  <a:gd name="T90" fmla="*/ 449 w 606"/>
                  <a:gd name="T91" fmla="*/ 56 h 102"/>
                  <a:gd name="T92" fmla="*/ 409 w 606"/>
                  <a:gd name="T93" fmla="*/ 62 h 102"/>
                  <a:gd name="T94" fmla="*/ 391 w 606"/>
                  <a:gd name="T95" fmla="*/ 33 h 102"/>
                  <a:gd name="T96" fmla="*/ 426 w 606"/>
                  <a:gd name="T97" fmla="*/ 62 h 102"/>
                  <a:gd name="T98" fmla="*/ 412 w 606"/>
                  <a:gd name="T99" fmla="*/ 57 h 102"/>
                  <a:gd name="T100" fmla="*/ 427 w 606"/>
                  <a:gd name="T101" fmla="*/ 88 h 102"/>
                  <a:gd name="T102" fmla="*/ 511 w 606"/>
                  <a:gd name="T103" fmla="*/ 64 h 102"/>
                  <a:gd name="T104" fmla="*/ 553 w 606"/>
                  <a:gd name="T105" fmla="*/ 62 h 102"/>
                  <a:gd name="T106" fmla="*/ 552 w 606"/>
                  <a:gd name="T107" fmla="*/ 57 h 102"/>
                  <a:gd name="T108" fmla="*/ 529 w 606"/>
                  <a:gd name="T109" fmla="*/ 33 h 102"/>
                  <a:gd name="T110" fmla="*/ 583 w 606"/>
                  <a:gd name="T111" fmla="*/ 58 h 102"/>
                  <a:gd name="T112" fmla="*/ 583 w 606"/>
                  <a:gd name="T113" fmla="*/ 6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6" h="102">
                    <a:moveTo>
                      <a:pt x="603" y="86"/>
                    </a:moveTo>
                    <a:cubicBezTo>
                      <a:pt x="598" y="85"/>
                      <a:pt x="592" y="85"/>
                      <a:pt x="586" y="85"/>
                    </a:cubicBezTo>
                    <a:cubicBezTo>
                      <a:pt x="586" y="77"/>
                      <a:pt x="585" y="69"/>
                      <a:pt x="585" y="62"/>
                    </a:cubicBezTo>
                    <a:cubicBezTo>
                      <a:pt x="588" y="62"/>
                      <a:pt x="591" y="62"/>
                      <a:pt x="594" y="62"/>
                    </a:cubicBezTo>
                    <a:cubicBezTo>
                      <a:pt x="596" y="62"/>
                      <a:pt x="595" y="59"/>
                      <a:pt x="593" y="59"/>
                    </a:cubicBezTo>
                    <a:cubicBezTo>
                      <a:pt x="591" y="59"/>
                      <a:pt x="588" y="59"/>
                      <a:pt x="585" y="59"/>
                    </a:cubicBezTo>
                    <a:cubicBezTo>
                      <a:pt x="585" y="50"/>
                      <a:pt x="585" y="41"/>
                      <a:pt x="585" y="32"/>
                    </a:cubicBezTo>
                    <a:cubicBezTo>
                      <a:pt x="589" y="32"/>
                      <a:pt x="594" y="32"/>
                      <a:pt x="599" y="32"/>
                    </a:cubicBezTo>
                    <a:cubicBezTo>
                      <a:pt x="601" y="32"/>
                      <a:pt x="600" y="29"/>
                      <a:pt x="598" y="29"/>
                    </a:cubicBezTo>
                    <a:cubicBezTo>
                      <a:pt x="594" y="29"/>
                      <a:pt x="589" y="29"/>
                      <a:pt x="584" y="29"/>
                    </a:cubicBezTo>
                    <a:cubicBezTo>
                      <a:pt x="584" y="28"/>
                      <a:pt x="583" y="27"/>
                      <a:pt x="583" y="28"/>
                    </a:cubicBezTo>
                    <a:cubicBezTo>
                      <a:pt x="583" y="28"/>
                      <a:pt x="583" y="28"/>
                      <a:pt x="583" y="29"/>
                    </a:cubicBezTo>
                    <a:cubicBezTo>
                      <a:pt x="565" y="28"/>
                      <a:pt x="547" y="28"/>
                      <a:pt x="529" y="28"/>
                    </a:cubicBezTo>
                    <a:cubicBezTo>
                      <a:pt x="529" y="21"/>
                      <a:pt x="529" y="13"/>
                      <a:pt x="529" y="6"/>
                    </a:cubicBezTo>
                    <a:cubicBezTo>
                      <a:pt x="553" y="7"/>
                      <a:pt x="577" y="7"/>
                      <a:pt x="601" y="7"/>
                    </a:cubicBezTo>
                    <a:cubicBezTo>
                      <a:pt x="602" y="7"/>
                      <a:pt x="602" y="4"/>
                      <a:pt x="600" y="4"/>
                    </a:cubicBezTo>
                    <a:cubicBezTo>
                      <a:pt x="564" y="1"/>
                      <a:pt x="528" y="1"/>
                      <a:pt x="492" y="2"/>
                    </a:cubicBezTo>
                    <a:cubicBezTo>
                      <a:pt x="492" y="1"/>
                      <a:pt x="492" y="1"/>
                      <a:pt x="492" y="0"/>
                    </a:cubicBezTo>
                    <a:cubicBezTo>
                      <a:pt x="492" y="0"/>
                      <a:pt x="491" y="0"/>
                      <a:pt x="491" y="0"/>
                    </a:cubicBezTo>
                    <a:cubicBezTo>
                      <a:pt x="491" y="1"/>
                      <a:pt x="491" y="1"/>
                      <a:pt x="491" y="2"/>
                    </a:cubicBezTo>
                    <a:cubicBezTo>
                      <a:pt x="480" y="2"/>
                      <a:pt x="470" y="2"/>
                      <a:pt x="459" y="2"/>
                    </a:cubicBezTo>
                    <a:cubicBezTo>
                      <a:pt x="456" y="2"/>
                      <a:pt x="453" y="2"/>
                      <a:pt x="450" y="2"/>
                    </a:cubicBezTo>
                    <a:cubicBezTo>
                      <a:pt x="450" y="2"/>
                      <a:pt x="450" y="2"/>
                      <a:pt x="450" y="2"/>
                    </a:cubicBezTo>
                    <a:cubicBezTo>
                      <a:pt x="403" y="2"/>
                      <a:pt x="356" y="1"/>
                      <a:pt x="310" y="1"/>
                    </a:cubicBezTo>
                    <a:cubicBezTo>
                      <a:pt x="309" y="1"/>
                      <a:pt x="309" y="3"/>
                      <a:pt x="310" y="3"/>
                    </a:cubicBezTo>
                    <a:cubicBezTo>
                      <a:pt x="356" y="6"/>
                      <a:pt x="403" y="5"/>
                      <a:pt x="450" y="5"/>
                    </a:cubicBezTo>
                    <a:cubicBezTo>
                      <a:pt x="449" y="13"/>
                      <a:pt x="449" y="20"/>
                      <a:pt x="449" y="27"/>
                    </a:cubicBezTo>
                    <a:cubicBezTo>
                      <a:pt x="442" y="27"/>
                      <a:pt x="436" y="27"/>
                      <a:pt x="429" y="27"/>
                    </a:cubicBezTo>
                    <a:cubicBezTo>
                      <a:pt x="429" y="26"/>
                      <a:pt x="428" y="26"/>
                      <a:pt x="428" y="27"/>
                    </a:cubicBezTo>
                    <a:cubicBezTo>
                      <a:pt x="428" y="27"/>
                      <a:pt x="428" y="27"/>
                      <a:pt x="428" y="27"/>
                    </a:cubicBezTo>
                    <a:cubicBezTo>
                      <a:pt x="389" y="27"/>
                      <a:pt x="350" y="29"/>
                      <a:pt x="311" y="31"/>
                    </a:cubicBezTo>
                    <a:cubicBezTo>
                      <a:pt x="311" y="31"/>
                      <a:pt x="311" y="33"/>
                      <a:pt x="312" y="33"/>
                    </a:cubicBezTo>
                    <a:cubicBezTo>
                      <a:pt x="338" y="33"/>
                      <a:pt x="363" y="33"/>
                      <a:pt x="389" y="33"/>
                    </a:cubicBezTo>
                    <a:cubicBezTo>
                      <a:pt x="390" y="41"/>
                      <a:pt x="390" y="49"/>
                      <a:pt x="390" y="57"/>
                    </a:cubicBezTo>
                    <a:cubicBezTo>
                      <a:pt x="362" y="58"/>
                      <a:pt x="334" y="59"/>
                      <a:pt x="306" y="59"/>
                    </a:cubicBezTo>
                    <a:cubicBezTo>
                      <a:pt x="305" y="59"/>
                      <a:pt x="306" y="61"/>
                      <a:pt x="307" y="61"/>
                    </a:cubicBezTo>
                    <a:cubicBezTo>
                      <a:pt x="335" y="62"/>
                      <a:pt x="362" y="62"/>
                      <a:pt x="390" y="62"/>
                    </a:cubicBezTo>
                    <a:cubicBezTo>
                      <a:pt x="390" y="71"/>
                      <a:pt x="391" y="80"/>
                      <a:pt x="391" y="89"/>
                    </a:cubicBezTo>
                    <a:cubicBezTo>
                      <a:pt x="361" y="90"/>
                      <a:pt x="332" y="90"/>
                      <a:pt x="302" y="90"/>
                    </a:cubicBezTo>
                    <a:cubicBezTo>
                      <a:pt x="308" y="89"/>
                      <a:pt x="314" y="89"/>
                      <a:pt x="320" y="89"/>
                    </a:cubicBezTo>
                    <a:cubicBezTo>
                      <a:pt x="322" y="88"/>
                      <a:pt x="321" y="86"/>
                      <a:pt x="320" y="86"/>
                    </a:cubicBezTo>
                    <a:cubicBezTo>
                      <a:pt x="293" y="84"/>
                      <a:pt x="267" y="84"/>
                      <a:pt x="240" y="83"/>
                    </a:cubicBezTo>
                    <a:cubicBezTo>
                      <a:pt x="241" y="73"/>
                      <a:pt x="241" y="63"/>
                      <a:pt x="241" y="53"/>
                    </a:cubicBezTo>
                    <a:cubicBezTo>
                      <a:pt x="264" y="55"/>
                      <a:pt x="287" y="57"/>
                      <a:pt x="310" y="59"/>
                    </a:cubicBezTo>
                    <a:cubicBezTo>
                      <a:pt x="312" y="59"/>
                      <a:pt x="312" y="56"/>
                      <a:pt x="310" y="55"/>
                    </a:cubicBezTo>
                    <a:cubicBezTo>
                      <a:pt x="287" y="52"/>
                      <a:pt x="264" y="50"/>
                      <a:pt x="241" y="49"/>
                    </a:cubicBezTo>
                    <a:cubicBezTo>
                      <a:pt x="241" y="42"/>
                      <a:pt x="242" y="36"/>
                      <a:pt x="242" y="29"/>
                    </a:cubicBezTo>
                    <a:cubicBezTo>
                      <a:pt x="265" y="30"/>
                      <a:pt x="287" y="31"/>
                      <a:pt x="310" y="32"/>
                    </a:cubicBezTo>
                    <a:cubicBezTo>
                      <a:pt x="312" y="32"/>
                      <a:pt x="311" y="29"/>
                      <a:pt x="310" y="29"/>
                    </a:cubicBezTo>
                    <a:cubicBezTo>
                      <a:pt x="288" y="26"/>
                      <a:pt x="265" y="24"/>
                      <a:pt x="242" y="23"/>
                    </a:cubicBezTo>
                    <a:cubicBezTo>
                      <a:pt x="242" y="22"/>
                      <a:pt x="242" y="21"/>
                      <a:pt x="242" y="21"/>
                    </a:cubicBezTo>
                    <a:cubicBezTo>
                      <a:pt x="242" y="20"/>
                      <a:pt x="241" y="19"/>
                      <a:pt x="241" y="20"/>
                    </a:cubicBezTo>
                    <a:cubicBezTo>
                      <a:pt x="241" y="21"/>
                      <a:pt x="241" y="22"/>
                      <a:pt x="241" y="23"/>
                    </a:cubicBezTo>
                    <a:cubicBezTo>
                      <a:pt x="235" y="23"/>
                      <a:pt x="229" y="23"/>
                      <a:pt x="223" y="22"/>
                    </a:cubicBezTo>
                    <a:cubicBezTo>
                      <a:pt x="223" y="22"/>
                      <a:pt x="223" y="21"/>
                      <a:pt x="223" y="20"/>
                    </a:cubicBezTo>
                    <a:cubicBezTo>
                      <a:pt x="223" y="20"/>
                      <a:pt x="223" y="20"/>
                      <a:pt x="223" y="20"/>
                    </a:cubicBezTo>
                    <a:cubicBezTo>
                      <a:pt x="223" y="21"/>
                      <a:pt x="223" y="22"/>
                      <a:pt x="223" y="22"/>
                    </a:cubicBezTo>
                    <a:cubicBezTo>
                      <a:pt x="218" y="22"/>
                      <a:pt x="212" y="22"/>
                      <a:pt x="207" y="22"/>
                    </a:cubicBezTo>
                    <a:cubicBezTo>
                      <a:pt x="207" y="21"/>
                      <a:pt x="207" y="21"/>
                      <a:pt x="207" y="21"/>
                    </a:cubicBezTo>
                    <a:cubicBezTo>
                      <a:pt x="207" y="19"/>
                      <a:pt x="206" y="19"/>
                      <a:pt x="206" y="20"/>
                    </a:cubicBezTo>
                    <a:cubicBezTo>
                      <a:pt x="206" y="21"/>
                      <a:pt x="205" y="21"/>
                      <a:pt x="205" y="22"/>
                    </a:cubicBezTo>
                    <a:cubicBezTo>
                      <a:pt x="195" y="22"/>
                      <a:pt x="185" y="21"/>
                      <a:pt x="175" y="21"/>
                    </a:cubicBezTo>
                    <a:cubicBezTo>
                      <a:pt x="175" y="21"/>
                      <a:pt x="175" y="21"/>
                      <a:pt x="175" y="20"/>
                    </a:cubicBezTo>
                    <a:cubicBezTo>
                      <a:pt x="175" y="20"/>
                      <a:pt x="174" y="19"/>
                      <a:pt x="174" y="20"/>
                    </a:cubicBezTo>
                    <a:cubicBezTo>
                      <a:pt x="174" y="21"/>
                      <a:pt x="174" y="21"/>
                      <a:pt x="174" y="21"/>
                    </a:cubicBezTo>
                    <a:cubicBezTo>
                      <a:pt x="170" y="21"/>
                      <a:pt x="167" y="21"/>
                      <a:pt x="163" y="21"/>
                    </a:cubicBezTo>
                    <a:cubicBezTo>
                      <a:pt x="161" y="21"/>
                      <a:pt x="160" y="21"/>
                      <a:pt x="158" y="21"/>
                    </a:cubicBezTo>
                    <a:cubicBezTo>
                      <a:pt x="158" y="21"/>
                      <a:pt x="158" y="21"/>
                      <a:pt x="158" y="20"/>
                    </a:cubicBezTo>
                    <a:cubicBezTo>
                      <a:pt x="158" y="20"/>
                      <a:pt x="158" y="20"/>
                      <a:pt x="158" y="20"/>
                    </a:cubicBezTo>
                    <a:cubicBezTo>
                      <a:pt x="158" y="21"/>
                      <a:pt x="158" y="21"/>
                      <a:pt x="158" y="21"/>
                    </a:cubicBezTo>
                    <a:cubicBezTo>
                      <a:pt x="153" y="21"/>
                      <a:pt x="148" y="21"/>
                      <a:pt x="144" y="20"/>
                    </a:cubicBezTo>
                    <a:cubicBezTo>
                      <a:pt x="143" y="19"/>
                      <a:pt x="143" y="17"/>
                      <a:pt x="143" y="15"/>
                    </a:cubicBezTo>
                    <a:cubicBezTo>
                      <a:pt x="143" y="15"/>
                      <a:pt x="143" y="15"/>
                      <a:pt x="143" y="15"/>
                    </a:cubicBezTo>
                    <a:cubicBezTo>
                      <a:pt x="143" y="17"/>
                      <a:pt x="143" y="19"/>
                      <a:pt x="143" y="20"/>
                    </a:cubicBezTo>
                    <a:cubicBezTo>
                      <a:pt x="137" y="20"/>
                      <a:pt x="132" y="20"/>
                      <a:pt x="126" y="20"/>
                    </a:cubicBezTo>
                    <a:cubicBezTo>
                      <a:pt x="126" y="18"/>
                      <a:pt x="126" y="16"/>
                      <a:pt x="126" y="14"/>
                    </a:cubicBezTo>
                    <a:cubicBezTo>
                      <a:pt x="126" y="13"/>
                      <a:pt x="124" y="12"/>
                      <a:pt x="124" y="13"/>
                    </a:cubicBezTo>
                    <a:cubicBezTo>
                      <a:pt x="124" y="16"/>
                      <a:pt x="124" y="18"/>
                      <a:pt x="124" y="20"/>
                    </a:cubicBezTo>
                    <a:cubicBezTo>
                      <a:pt x="85" y="19"/>
                      <a:pt x="46" y="18"/>
                      <a:pt x="8" y="18"/>
                    </a:cubicBezTo>
                    <a:cubicBezTo>
                      <a:pt x="6" y="18"/>
                      <a:pt x="7" y="20"/>
                      <a:pt x="8" y="20"/>
                    </a:cubicBezTo>
                    <a:cubicBezTo>
                      <a:pt x="47" y="21"/>
                      <a:pt x="85" y="22"/>
                      <a:pt x="124" y="23"/>
                    </a:cubicBezTo>
                    <a:cubicBezTo>
                      <a:pt x="124" y="31"/>
                      <a:pt x="124" y="38"/>
                      <a:pt x="124" y="45"/>
                    </a:cubicBezTo>
                    <a:cubicBezTo>
                      <a:pt x="86" y="43"/>
                      <a:pt x="47" y="43"/>
                      <a:pt x="9" y="45"/>
                    </a:cubicBezTo>
                    <a:cubicBezTo>
                      <a:pt x="9" y="45"/>
                      <a:pt x="9" y="46"/>
                      <a:pt x="10" y="46"/>
                    </a:cubicBezTo>
                    <a:cubicBezTo>
                      <a:pt x="47" y="49"/>
                      <a:pt x="86" y="49"/>
                      <a:pt x="124" y="49"/>
                    </a:cubicBezTo>
                    <a:cubicBezTo>
                      <a:pt x="124" y="58"/>
                      <a:pt x="124" y="67"/>
                      <a:pt x="124" y="75"/>
                    </a:cubicBezTo>
                    <a:cubicBezTo>
                      <a:pt x="83" y="71"/>
                      <a:pt x="42" y="66"/>
                      <a:pt x="1" y="65"/>
                    </a:cubicBezTo>
                    <a:cubicBezTo>
                      <a:pt x="0" y="65"/>
                      <a:pt x="1" y="66"/>
                      <a:pt x="1" y="66"/>
                    </a:cubicBezTo>
                    <a:cubicBezTo>
                      <a:pt x="42" y="72"/>
                      <a:pt x="83" y="76"/>
                      <a:pt x="124" y="79"/>
                    </a:cubicBezTo>
                    <a:cubicBezTo>
                      <a:pt x="124" y="82"/>
                      <a:pt x="124" y="84"/>
                      <a:pt x="124" y="87"/>
                    </a:cubicBezTo>
                    <a:cubicBezTo>
                      <a:pt x="124" y="88"/>
                      <a:pt x="126" y="88"/>
                      <a:pt x="126" y="87"/>
                    </a:cubicBezTo>
                    <a:cubicBezTo>
                      <a:pt x="126" y="85"/>
                      <a:pt x="126" y="82"/>
                      <a:pt x="126" y="79"/>
                    </a:cubicBezTo>
                    <a:cubicBezTo>
                      <a:pt x="136" y="80"/>
                      <a:pt x="147" y="81"/>
                      <a:pt x="157" y="82"/>
                    </a:cubicBezTo>
                    <a:cubicBezTo>
                      <a:pt x="178" y="84"/>
                      <a:pt x="199" y="86"/>
                      <a:pt x="221" y="87"/>
                    </a:cubicBezTo>
                    <a:cubicBezTo>
                      <a:pt x="221" y="88"/>
                      <a:pt x="221" y="88"/>
                      <a:pt x="221" y="89"/>
                    </a:cubicBezTo>
                    <a:cubicBezTo>
                      <a:pt x="221" y="90"/>
                      <a:pt x="222" y="90"/>
                      <a:pt x="222" y="89"/>
                    </a:cubicBezTo>
                    <a:cubicBezTo>
                      <a:pt x="222" y="89"/>
                      <a:pt x="222" y="88"/>
                      <a:pt x="222" y="88"/>
                    </a:cubicBezTo>
                    <a:cubicBezTo>
                      <a:pt x="228" y="88"/>
                      <a:pt x="233" y="88"/>
                      <a:pt x="238" y="88"/>
                    </a:cubicBezTo>
                    <a:cubicBezTo>
                      <a:pt x="238" y="92"/>
                      <a:pt x="237" y="96"/>
                      <a:pt x="237" y="100"/>
                    </a:cubicBezTo>
                    <a:cubicBezTo>
                      <a:pt x="237" y="101"/>
                      <a:pt x="239" y="102"/>
                      <a:pt x="239" y="101"/>
                    </a:cubicBezTo>
                    <a:cubicBezTo>
                      <a:pt x="239" y="97"/>
                      <a:pt x="240" y="93"/>
                      <a:pt x="240" y="89"/>
                    </a:cubicBezTo>
                    <a:cubicBezTo>
                      <a:pt x="260" y="90"/>
                      <a:pt x="280" y="90"/>
                      <a:pt x="299" y="90"/>
                    </a:cubicBezTo>
                    <a:cubicBezTo>
                      <a:pt x="299" y="90"/>
                      <a:pt x="299" y="91"/>
                      <a:pt x="300" y="91"/>
                    </a:cubicBezTo>
                    <a:cubicBezTo>
                      <a:pt x="384" y="96"/>
                      <a:pt x="467" y="91"/>
                      <a:pt x="551" y="89"/>
                    </a:cubicBezTo>
                    <a:cubicBezTo>
                      <a:pt x="551" y="90"/>
                      <a:pt x="551" y="92"/>
                      <a:pt x="551" y="94"/>
                    </a:cubicBezTo>
                    <a:cubicBezTo>
                      <a:pt x="551" y="95"/>
                      <a:pt x="553" y="95"/>
                      <a:pt x="553" y="94"/>
                    </a:cubicBezTo>
                    <a:cubicBezTo>
                      <a:pt x="553" y="92"/>
                      <a:pt x="553" y="91"/>
                      <a:pt x="553" y="89"/>
                    </a:cubicBezTo>
                    <a:cubicBezTo>
                      <a:pt x="556" y="89"/>
                      <a:pt x="560" y="89"/>
                      <a:pt x="563" y="89"/>
                    </a:cubicBezTo>
                    <a:cubicBezTo>
                      <a:pt x="563" y="90"/>
                      <a:pt x="564" y="90"/>
                      <a:pt x="564" y="89"/>
                    </a:cubicBezTo>
                    <a:cubicBezTo>
                      <a:pt x="564" y="89"/>
                      <a:pt x="564" y="89"/>
                      <a:pt x="564" y="89"/>
                    </a:cubicBezTo>
                    <a:cubicBezTo>
                      <a:pt x="571" y="89"/>
                      <a:pt x="578" y="89"/>
                      <a:pt x="584" y="89"/>
                    </a:cubicBezTo>
                    <a:cubicBezTo>
                      <a:pt x="584" y="90"/>
                      <a:pt x="584" y="91"/>
                      <a:pt x="584" y="92"/>
                    </a:cubicBezTo>
                    <a:cubicBezTo>
                      <a:pt x="584" y="93"/>
                      <a:pt x="586" y="94"/>
                      <a:pt x="586" y="92"/>
                    </a:cubicBezTo>
                    <a:cubicBezTo>
                      <a:pt x="586" y="91"/>
                      <a:pt x="586" y="90"/>
                      <a:pt x="586" y="89"/>
                    </a:cubicBezTo>
                    <a:cubicBezTo>
                      <a:pt x="592" y="89"/>
                      <a:pt x="598" y="88"/>
                      <a:pt x="604" y="89"/>
                    </a:cubicBezTo>
                    <a:cubicBezTo>
                      <a:pt x="606" y="89"/>
                      <a:pt x="605" y="86"/>
                      <a:pt x="603" y="86"/>
                    </a:cubicBezTo>
                    <a:close/>
                    <a:moveTo>
                      <a:pt x="174" y="25"/>
                    </a:moveTo>
                    <a:cubicBezTo>
                      <a:pt x="173" y="32"/>
                      <a:pt x="173" y="39"/>
                      <a:pt x="173" y="46"/>
                    </a:cubicBezTo>
                    <a:cubicBezTo>
                      <a:pt x="169" y="46"/>
                      <a:pt x="166" y="46"/>
                      <a:pt x="163" y="46"/>
                    </a:cubicBezTo>
                    <a:cubicBezTo>
                      <a:pt x="161" y="46"/>
                      <a:pt x="160" y="46"/>
                      <a:pt x="159" y="46"/>
                    </a:cubicBezTo>
                    <a:cubicBezTo>
                      <a:pt x="158" y="39"/>
                      <a:pt x="158" y="31"/>
                      <a:pt x="158" y="24"/>
                    </a:cubicBezTo>
                    <a:cubicBezTo>
                      <a:pt x="164" y="25"/>
                      <a:pt x="169" y="25"/>
                      <a:pt x="174" y="25"/>
                    </a:cubicBezTo>
                    <a:close/>
                    <a:moveTo>
                      <a:pt x="156" y="24"/>
                    </a:moveTo>
                    <a:cubicBezTo>
                      <a:pt x="157" y="24"/>
                      <a:pt x="157" y="24"/>
                      <a:pt x="158" y="24"/>
                    </a:cubicBezTo>
                    <a:cubicBezTo>
                      <a:pt x="158" y="31"/>
                      <a:pt x="158" y="39"/>
                      <a:pt x="158" y="46"/>
                    </a:cubicBezTo>
                    <a:cubicBezTo>
                      <a:pt x="153" y="45"/>
                      <a:pt x="149" y="45"/>
                      <a:pt x="145" y="45"/>
                    </a:cubicBezTo>
                    <a:cubicBezTo>
                      <a:pt x="145" y="38"/>
                      <a:pt x="144" y="31"/>
                      <a:pt x="144" y="24"/>
                    </a:cubicBezTo>
                    <a:cubicBezTo>
                      <a:pt x="148" y="24"/>
                      <a:pt x="152" y="24"/>
                      <a:pt x="156" y="24"/>
                    </a:cubicBezTo>
                    <a:close/>
                    <a:moveTo>
                      <a:pt x="143" y="24"/>
                    </a:moveTo>
                    <a:cubicBezTo>
                      <a:pt x="144" y="31"/>
                      <a:pt x="144" y="38"/>
                      <a:pt x="144" y="45"/>
                    </a:cubicBezTo>
                    <a:cubicBezTo>
                      <a:pt x="138" y="45"/>
                      <a:pt x="132" y="45"/>
                      <a:pt x="126" y="45"/>
                    </a:cubicBezTo>
                    <a:cubicBezTo>
                      <a:pt x="126" y="38"/>
                      <a:pt x="126" y="31"/>
                      <a:pt x="126" y="24"/>
                    </a:cubicBezTo>
                    <a:cubicBezTo>
                      <a:pt x="132" y="24"/>
                      <a:pt x="138" y="24"/>
                      <a:pt x="143" y="24"/>
                    </a:cubicBezTo>
                    <a:close/>
                    <a:moveTo>
                      <a:pt x="187" y="81"/>
                    </a:moveTo>
                    <a:cubicBezTo>
                      <a:pt x="180" y="80"/>
                      <a:pt x="172" y="80"/>
                      <a:pt x="164" y="79"/>
                    </a:cubicBezTo>
                    <a:cubicBezTo>
                      <a:pt x="151" y="78"/>
                      <a:pt x="138" y="77"/>
                      <a:pt x="126" y="76"/>
                    </a:cubicBezTo>
                    <a:cubicBezTo>
                      <a:pt x="126" y="67"/>
                      <a:pt x="126" y="58"/>
                      <a:pt x="126" y="49"/>
                    </a:cubicBezTo>
                    <a:cubicBezTo>
                      <a:pt x="132" y="49"/>
                      <a:pt x="138" y="49"/>
                      <a:pt x="144" y="49"/>
                    </a:cubicBezTo>
                    <a:cubicBezTo>
                      <a:pt x="144" y="55"/>
                      <a:pt x="144" y="62"/>
                      <a:pt x="144" y="69"/>
                    </a:cubicBezTo>
                    <a:cubicBezTo>
                      <a:pt x="144" y="69"/>
                      <a:pt x="145" y="69"/>
                      <a:pt x="145" y="69"/>
                    </a:cubicBezTo>
                    <a:cubicBezTo>
                      <a:pt x="145" y="62"/>
                      <a:pt x="145" y="56"/>
                      <a:pt x="145" y="49"/>
                    </a:cubicBezTo>
                    <a:cubicBezTo>
                      <a:pt x="148" y="49"/>
                      <a:pt x="152" y="49"/>
                      <a:pt x="156" y="49"/>
                    </a:cubicBezTo>
                    <a:cubicBezTo>
                      <a:pt x="156" y="49"/>
                      <a:pt x="157" y="49"/>
                      <a:pt x="158" y="49"/>
                    </a:cubicBezTo>
                    <a:cubicBezTo>
                      <a:pt x="158" y="58"/>
                      <a:pt x="158" y="68"/>
                      <a:pt x="158" y="77"/>
                    </a:cubicBezTo>
                    <a:cubicBezTo>
                      <a:pt x="158" y="78"/>
                      <a:pt x="159" y="78"/>
                      <a:pt x="159" y="77"/>
                    </a:cubicBezTo>
                    <a:cubicBezTo>
                      <a:pt x="159" y="68"/>
                      <a:pt x="159" y="59"/>
                      <a:pt x="159" y="49"/>
                    </a:cubicBezTo>
                    <a:cubicBezTo>
                      <a:pt x="163" y="49"/>
                      <a:pt x="168" y="50"/>
                      <a:pt x="172" y="50"/>
                    </a:cubicBezTo>
                    <a:cubicBezTo>
                      <a:pt x="172" y="59"/>
                      <a:pt x="172" y="68"/>
                      <a:pt x="172" y="77"/>
                    </a:cubicBezTo>
                    <a:cubicBezTo>
                      <a:pt x="172" y="78"/>
                      <a:pt x="174" y="79"/>
                      <a:pt x="174" y="77"/>
                    </a:cubicBezTo>
                    <a:cubicBezTo>
                      <a:pt x="174" y="68"/>
                      <a:pt x="174" y="59"/>
                      <a:pt x="174" y="50"/>
                    </a:cubicBezTo>
                    <a:cubicBezTo>
                      <a:pt x="179" y="50"/>
                      <a:pt x="184" y="50"/>
                      <a:pt x="188" y="50"/>
                    </a:cubicBezTo>
                    <a:cubicBezTo>
                      <a:pt x="188" y="60"/>
                      <a:pt x="187" y="70"/>
                      <a:pt x="187" y="80"/>
                    </a:cubicBezTo>
                    <a:cubicBezTo>
                      <a:pt x="187" y="80"/>
                      <a:pt x="187" y="80"/>
                      <a:pt x="187" y="81"/>
                    </a:cubicBezTo>
                    <a:close/>
                    <a:moveTo>
                      <a:pt x="189" y="81"/>
                    </a:moveTo>
                    <a:cubicBezTo>
                      <a:pt x="189" y="81"/>
                      <a:pt x="189" y="81"/>
                      <a:pt x="189" y="81"/>
                    </a:cubicBezTo>
                    <a:cubicBezTo>
                      <a:pt x="189" y="71"/>
                      <a:pt x="189" y="60"/>
                      <a:pt x="189" y="50"/>
                    </a:cubicBezTo>
                    <a:cubicBezTo>
                      <a:pt x="194" y="51"/>
                      <a:pt x="199" y="51"/>
                      <a:pt x="204" y="51"/>
                    </a:cubicBezTo>
                    <a:cubicBezTo>
                      <a:pt x="204" y="61"/>
                      <a:pt x="204" y="71"/>
                      <a:pt x="204" y="81"/>
                    </a:cubicBezTo>
                    <a:cubicBezTo>
                      <a:pt x="199" y="81"/>
                      <a:pt x="194" y="81"/>
                      <a:pt x="189" y="81"/>
                    </a:cubicBezTo>
                    <a:close/>
                    <a:moveTo>
                      <a:pt x="204" y="47"/>
                    </a:moveTo>
                    <a:cubicBezTo>
                      <a:pt x="199" y="47"/>
                      <a:pt x="194" y="47"/>
                      <a:pt x="190" y="47"/>
                    </a:cubicBezTo>
                    <a:cubicBezTo>
                      <a:pt x="190" y="44"/>
                      <a:pt x="190" y="41"/>
                      <a:pt x="190" y="39"/>
                    </a:cubicBezTo>
                    <a:cubicBezTo>
                      <a:pt x="190" y="38"/>
                      <a:pt x="189" y="38"/>
                      <a:pt x="189" y="39"/>
                    </a:cubicBezTo>
                    <a:cubicBezTo>
                      <a:pt x="189" y="41"/>
                      <a:pt x="189" y="44"/>
                      <a:pt x="189" y="47"/>
                    </a:cubicBezTo>
                    <a:cubicBezTo>
                      <a:pt x="184" y="46"/>
                      <a:pt x="179" y="46"/>
                      <a:pt x="174" y="46"/>
                    </a:cubicBezTo>
                    <a:cubicBezTo>
                      <a:pt x="174" y="39"/>
                      <a:pt x="175" y="32"/>
                      <a:pt x="175" y="25"/>
                    </a:cubicBezTo>
                    <a:cubicBezTo>
                      <a:pt x="185" y="26"/>
                      <a:pt x="195" y="26"/>
                      <a:pt x="205" y="27"/>
                    </a:cubicBezTo>
                    <a:cubicBezTo>
                      <a:pt x="205" y="33"/>
                      <a:pt x="204" y="40"/>
                      <a:pt x="204" y="47"/>
                    </a:cubicBezTo>
                    <a:close/>
                    <a:moveTo>
                      <a:pt x="221" y="82"/>
                    </a:moveTo>
                    <a:cubicBezTo>
                      <a:pt x="216" y="82"/>
                      <a:pt x="211" y="82"/>
                      <a:pt x="206" y="81"/>
                    </a:cubicBezTo>
                    <a:cubicBezTo>
                      <a:pt x="206" y="71"/>
                      <a:pt x="206" y="61"/>
                      <a:pt x="206" y="51"/>
                    </a:cubicBezTo>
                    <a:cubicBezTo>
                      <a:pt x="212" y="52"/>
                      <a:pt x="217" y="52"/>
                      <a:pt x="222" y="52"/>
                    </a:cubicBezTo>
                    <a:cubicBezTo>
                      <a:pt x="222" y="62"/>
                      <a:pt x="221" y="72"/>
                      <a:pt x="221" y="82"/>
                    </a:cubicBezTo>
                    <a:close/>
                    <a:moveTo>
                      <a:pt x="222" y="48"/>
                    </a:moveTo>
                    <a:cubicBezTo>
                      <a:pt x="217" y="48"/>
                      <a:pt x="212" y="47"/>
                      <a:pt x="206" y="47"/>
                    </a:cubicBezTo>
                    <a:cubicBezTo>
                      <a:pt x="207" y="40"/>
                      <a:pt x="207" y="34"/>
                      <a:pt x="207" y="27"/>
                    </a:cubicBezTo>
                    <a:cubicBezTo>
                      <a:pt x="212" y="27"/>
                      <a:pt x="218" y="27"/>
                      <a:pt x="223" y="28"/>
                    </a:cubicBezTo>
                    <a:cubicBezTo>
                      <a:pt x="223" y="34"/>
                      <a:pt x="222" y="41"/>
                      <a:pt x="222" y="48"/>
                    </a:cubicBezTo>
                    <a:close/>
                    <a:moveTo>
                      <a:pt x="238" y="83"/>
                    </a:moveTo>
                    <a:cubicBezTo>
                      <a:pt x="233" y="82"/>
                      <a:pt x="228" y="82"/>
                      <a:pt x="223" y="82"/>
                    </a:cubicBezTo>
                    <a:cubicBezTo>
                      <a:pt x="223" y="72"/>
                      <a:pt x="224" y="62"/>
                      <a:pt x="224" y="52"/>
                    </a:cubicBezTo>
                    <a:cubicBezTo>
                      <a:pt x="229" y="53"/>
                      <a:pt x="234" y="53"/>
                      <a:pt x="239" y="53"/>
                    </a:cubicBezTo>
                    <a:cubicBezTo>
                      <a:pt x="239" y="63"/>
                      <a:pt x="238" y="73"/>
                      <a:pt x="238" y="83"/>
                    </a:cubicBezTo>
                    <a:close/>
                    <a:moveTo>
                      <a:pt x="239" y="49"/>
                    </a:moveTo>
                    <a:cubicBezTo>
                      <a:pt x="234" y="49"/>
                      <a:pt x="229" y="48"/>
                      <a:pt x="224" y="48"/>
                    </a:cubicBezTo>
                    <a:cubicBezTo>
                      <a:pt x="224" y="41"/>
                      <a:pt x="224" y="34"/>
                      <a:pt x="224" y="28"/>
                    </a:cubicBezTo>
                    <a:cubicBezTo>
                      <a:pt x="229" y="28"/>
                      <a:pt x="235" y="28"/>
                      <a:pt x="240" y="29"/>
                    </a:cubicBezTo>
                    <a:cubicBezTo>
                      <a:pt x="240" y="35"/>
                      <a:pt x="240" y="42"/>
                      <a:pt x="239" y="49"/>
                    </a:cubicBezTo>
                    <a:close/>
                    <a:moveTo>
                      <a:pt x="492" y="6"/>
                    </a:moveTo>
                    <a:cubicBezTo>
                      <a:pt x="504" y="6"/>
                      <a:pt x="516" y="6"/>
                      <a:pt x="528" y="6"/>
                    </a:cubicBezTo>
                    <a:cubicBezTo>
                      <a:pt x="528" y="13"/>
                      <a:pt x="527" y="20"/>
                      <a:pt x="527" y="28"/>
                    </a:cubicBezTo>
                    <a:cubicBezTo>
                      <a:pt x="521" y="27"/>
                      <a:pt x="515" y="27"/>
                      <a:pt x="510" y="27"/>
                    </a:cubicBezTo>
                    <a:cubicBezTo>
                      <a:pt x="509" y="21"/>
                      <a:pt x="509" y="15"/>
                      <a:pt x="509" y="9"/>
                    </a:cubicBezTo>
                    <a:cubicBezTo>
                      <a:pt x="509" y="8"/>
                      <a:pt x="508" y="8"/>
                      <a:pt x="508" y="9"/>
                    </a:cubicBezTo>
                    <a:cubicBezTo>
                      <a:pt x="508" y="15"/>
                      <a:pt x="508" y="21"/>
                      <a:pt x="508" y="27"/>
                    </a:cubicBezTo>
                    <a:cubicBezTo>
                      <a:pt x="502" y="27"/>
                      <a:pt x="497" y="27"/>
                      <a:pt x="492" y="27"/>
                    </a:cubicBezTo>
                    <a:cubicBezTo>
                      <a:pt x="492" y="20"/>
                      <a:pt x="492" y="13"/>
                      <a:pt x="492" y="6"/>
                    </a:cubicBezTo>
                    <a:close/>
                    <a:moveTo>
                      <a:pt x="527" y="56"/>
                    </a:moveTo>
                    <a:cubicBezTo>
                      <a:pt x="522" y="56"/>
                      <a:pt x="516" y="56"/>
                      <a:pt x="511" y="56"/>
                    </a:cubicBezTo>
                    <a:cubicBezTo>
                      <a:pt x="510" y="48"/>
                      <a:pt x="510" y="41"/>
                      <a:pt x="510" y="33"/>
                    </a:cubicBezTo>
                    <a:cubicBezTo>
                      <a:pt x="515" y="33"/>
                      <a:pt x="521" y="33"/>
                      <a:pt x="526" y="33"/>
                    </a:cubicBezTo>
                    <a:cubicBezTo>
                      <a:pt x="526" y="41"/>
                      <a:pt x="526" y="48"/>
                      <a:pt x="527" y="56"/>
                    </a:cubicBezTo>
                    <a:close/>
                    <a:moveTo>
                      <a:pt x="509" y="56"/>
                    </a:moveTo>
                    <a:cubicBezTo>
                      <a:pt x="503" y="56"/>
                      <a:pt x="498" y="56"/>
                      <a:pt x="493" y="56"/>
                    </a:cubicBezTo>
                    <a:cubicBezTo>
                      <a:pt x="492" y="48"/>
                      <a:pt x="492" y="41"/>
                      <a:pt x="492" y="33"/>
                    </a:cubicBezTo>
                    <a:cubicBezTo>
                      <a:pt x="497" y="33"/>
                      <a:pt x="502" y="33"/>
                      <a:pt x="508" y="33"/>
                    </a:cubicBezTo>
                    <a:cubicBezTo>
                      <a:pt x="508" y="41"/>
                      <a:pt x="508" y="48"/>
                      <a:pt x="509" y="56"/>
                    </a:cubicBezTo>
                    <a:close/>
                    <a:moveTo>
                      <a:pt x="468" y="49"/>
                    </a:moveTo>
                    <a:cubicBezTo>
                      <a:pt x="468" y="44"/>
                      <a:pt x="468" y="38"/>
                      <a:pt x="468" y="33"/>
                    </a:cubicBezTo>
                    <a:cubicBezTo>
                      <a:pt x="475" y="33"/>
                      <a:pt x="482" y="33"/>
                      <a:pt x="489" y="33"/>
                    </a:cubicBezTo>
                    <a:cubicBezTo>
                      <a:pt x="490" y="41"/>
                      <a:pt x="490" y="48"/>
                      <a:pt x="491" y="56"/>
                    </a:cubicBezTo>
                    <a:cubicBezTo>
                      <a:pt x="478" y="56"/>
                      <a:pt x="464" y="56"/>
                      <a:pt x="451" y="56"/>
                    </a:cubicBezTo>
                    <a:cubicBezTo>
                      <a:pt x="451" y="48"/>
                      <a:pt x="451" y="41"/>
                      <a:pt x="451" y="33"/>
                    </a:cubicBezTo>
                    <a:cubicBezTo>
                      <a:pt x="456" y="33"/>
                      <a:pt x="461" y="33"/>
                      <a:pt x="466" y="33"/>
                    </a:cubicBezTo>
                    <a:cubicBezTo>
                      <a:pt x="466" y="38"/>
                      <a:pt x="466" y="43"/>
                      <a:pt x="466" y="48"/>
                    </a:cubicBezTo>
                    <a:cubicBezTo>
                      <a:pt x="466" y="50"/>
                      <a:pt x="468" y="50"/>
                      <a:pt x="468" y="49"/>
                    </a:cubicBezTo>
                    <a:close/>
                    <a:moveTo>
                      <a:pt x="491" y="6"/>
                    </a:moveTo>
                    <a:cubicBezTo>
                      <a:pt x="490" y="13"/>
                      <a:pt x="489" y="20"/>
                      <a:pt x="489" y="27"/>
                    </a:cubicBezTo>
                    <a:cubicBezTo>
                      <a:pt x="482" y="27"/>
                      <a:pt x="475" y="27"/>
                      <a:pt x="468" y="27"/>
                    </a:cubicBezTo>
                    <a:cubicBezTo>
                      <a:pt x="468" y="20"/>
                      <a:pt x="469" y="13"/>
                      <a:pt x="471" y="5"/>
                    </a:cubicBezTo>
                    <a:cubicBezTo>
                      <a:pt x="477" y="6"/>
                      <a:pt x="484" y="6"/>
                      <a:pt x="491" y="6"/>
                    </a:cubicBezTo>
                    <a:close/>
                    <a:moveTo>
                      <a:pt x="452" y="5"/>
                    </a:moveTo>
                    <a:cubicBezTo>
                      <a:pt x="457" y="5"/>
                      <a:pt x="463" y="5"/>
                      <a:pt x="469" y="5"/>
                    </a:cubicBezTo>
                    <a:cubicBezTo>
                      <a:pt x="467" y="13"/>
                      <a:pt x="467" y="20"/>
                      <a:pt x="466" y="27"/>
                    </a:cubicBezTo>
                    <a:cubicBezTo>
                      <a:pt x="461" y="27"/>
                      <a:pt x="456" y="27"/>
                      <a:pt x="451" y="27"/>
                    </a:cubicBezTo>
                    <a:cubicBezTo>
                      <a:pt x="451" y="20"/>
                      <a:pt x="451" y="13"/>
                      <a:pt x="451" y="5"/>
                    </a:cubicBezTo>
                    <a:lnTo>
                      <a:pt x="452" y="5"/>
                    </a:lnTo>
                    <a:close/>
                    <a:moveTo>
                      <a:pt x="429" y="33"/>
                    </a:moveTo>
                    <a:cubicBezTo>
                      <a:pt x="436" y="33"/>
                      <a:pt x="442" y="33"/>
                      <a:pt x="449" y="33"/>
                    </a:cubicBezTo>
                    <a:cubicBezTo>
                      <a:pt x="449" y="41"/>
                      <a:pt x="449" y="48"/>
                      <a:pt x="449" y="56"/>
                    </a:cubicBezTo>
                    <a:cubicBezTo>
                      <a:pt x="442" y="56"/>
                      <a:pt x="435" y="56"/>
                      <a:pt x="429" y="56"/>
                    </a:cubicBezTo>
                    <a:cubicBezTo>
                      <a:pt x="429" y="49"/>
                      <a:pt x="429" y="41"/>
                      <a:pt x="429" y="33"/>
                    </a:cubicBezTo>
                    <a:close/>
                    <a:moveTo>
                      <a:pt x="392" y="89"/>
                    </a:moveTo>
                    <a:cubicBezTo>
                      <a:pt x="393" y="80"/>
                      <a:pt x="393" y="71"/>
                      <a:pt x="393" y="62"/>
                    </a:cubicBezTo>
                    <a:cubicBezTo>
                      <a:pt x="398" y="62"/>
                      <a:pt x="404" y="62"/>
                      <a:pt x="409" y="62"/>
                    </a:cubicBezTo>
                    <a:cubicBezTo>
                      <a:pt x="409" y="71"/>
                      <a:pt x="410" y="80"/>
                      <a:pt x="411" y="88"/>
                    </a:cubicBezTo>
                    <a:cubicBezTo>
                      <a:pt x="405" y="89"/>
                      <a:pt x="399" y="89"/>
                      <a:pt x="392" y="89"/>
                    </a:cubicBezTo>
                    <a:close/>
                    <a:moveTo>
                      <a:pt x="409" y="57"/>
                    </a:moveTo>
                    <a:cubicBezTo>
                      <a:pt x="404" y="57"/>
                      <a:pt x="398" y="57"/>
                      <a:pt x="392" y="57"/>
                    </a:cubicBezTo>
                    <a:cubicBezTo>
                      <a:pt x="392" y="49"/>
                      <a:pt x="392" y="41"/>
                      <a:pt x="391" y="33"/>
                    </a:cubicBezTo>
                    <a:cubicBezTo>
                      <a:pt x="398" y="33"/>
                      <a:pt x="404" y="33"/>
                      <a:pt x="411" y="33"/>
                    </a:cubicBezTo>
                    <a:cubicBezTo>
                      <a:pt x="410" y="41"/>
                      <a:pt x="409" y="49"/>
                      <a:pt x="409" y="57"/>
                    </a:cubicBezTo>
                    <a:close/>
                    <a:moveTo>
                      <a:pt x="412" y="88"/>
                    </a:moveTo>
                    <a:cubicBezTo>
                      <a:pt x="412" y="80"/>
                      <a:pt x="412" y="71"/>
                      <a:pt x="412" y="62"/>
                    </a:cubicBezTo>
                    <a:cubicBezTo>
                      <a:pt x="417" y="62"/>
                      <a:pt x="422" y="62"/>
                      <a:pt x="426" y="62"/>
                    </a:cubicBezTo>
                    <a:cubicBezTo>
                      <a:pt x="426" y="71"/>
                      <a:pt x="426" y="79"/>
                      <a:pt x="426" y="87"/>
                    </a:cubicBezTo>
                    <a:cubicBezTo>
                      <a:pt x="426" y="87"/>
                      <a:pt x="426" y="88"/>
                      <a:pt x="427" y="88"/>
                    </a:cubicBezTo>
                    <a:cubicBezTo>
                      <a:pt x="422" y="88"/>
                      <a:pt x="417" y="88"/>
                      <a:pt x="412" y="88"/>
                    </a:cubicBezTo>
                    <a:close/>
                    <a:moveTo>
                      <a:pt x="427" y="56"/>
                    </a:moveTo>
                    <a:cubicBezTo>
                      <a:pt x="422" y="56"/>
                      <a:pt x="417" y="57"/>
                      <a:pt x="412" y="57"/>
                    </a:cubicBezTo>
                    <a:cubicBezTo>
                      <a:pt x="412" y="49"/>
                      <a:pt x="412" y="41"/>
                      <a:pt x="412" y="33"/>
                    </a:cubicBezTo>
                    <a:cubicBezTo>
                      <a:pt x="417" y="33"/>
                      <a:pt x="422" y="33"/>
                      <a:pt x="427" y="33"/>
                    </a:cubicBezTo>
                    <a:cubicBezTo>
                      <a:pt x="427" y="41"/>
                      <a:pt x="427" y="49"/>
                      <a:pt x="427" y="56"/>
                    </a:cubicBezTo>
                    <a:close/>
                    <a:moveTo>
                      <a:pt x="551" y="84"/>
                    </a:moveTo>
                    <a:cubicBezTo>
                      <a:pt x="510" y="84"/>
                      <a:pt x="469" y="86"/>
                      <a:pt x="427" y="88"/>
                    </a:cubicBezTo>
                    <a:cubicBezTo>
                      <a:pt x="428" y="88"/>
                      <a:pt x="428" y="88"/>
                      <a:pt x="428" y="87"/>
                    </a:cubicBezTo>
                    <a:cubicBezTo>
                      <a:pt x="428" y="79"/>
                      <a:pt x="428" y="71"/>
                      <a:pt x="428" y="62"/>
                    </a:cubicBezTo>
                    <a:cubicBezTo>
                      <a:pt x="455" y="62"/>
                      <a:pt x="482" y="62"/>
                      <a:pt x="509" y="62"/>
                    </a:cubicBezTo>
                    <a:cubicBezTo>
                      <a:pt x="509" y="63"/>
                      <a:pt x="509" y="63"/>
                      <a:pt x="510" y="64"/>
                    </a:cubicBezTo>
                    <a:cubicBezTo>
                      <a:pt x="510" y="64"/>
                      <a:pt x="511" y="65"/>
                      <a:pt x="511" y="64"/>
                    </a:cubicBezTo>
                    <a:cubicBezTo>
                      <a:pt x="511" y="63"/>
                      <a:pt x="511" y="63"/>
                      <a:pt x="511" y="62"/>
                    </a:cubicBezTo>
                    <a:cubicBezTo>
                      <a:pt x="524" y="62"/>
                      <a:pt x="538" y="62"/>
                      <a:pt x="551" y="62"/>
                    </a:cubicBezTo>
                    <a:cubicBezTo>
                      <a:pt x="551" y="69"/>
                      <a:pt x="551" y="77"/>
                      <a:pt x="551" y="84"/>
                    </a:cubicBezTo>
                    <a:close/>
                    <a:moveTo>
                      <a:pt x="553" y="84"/>
                    </a:moveTo>
                    <a:cubicBezTo>
                      <a:pt x="553" y="77"/>
                      <a:pt x="553" y="69"/>
                      <a:pt x="553" y="62"/>
                    </a:cubicBezTo>
                    <a:cubicBezTo>
                      <a:pt x="556" y="62"/>
                      <a:pt x="559" y="62"/>
                      <a:pt x="563" y="62"/>
                    </a:cubicBezTo>
                    <a:cubicBezTo>
                      <a:pt x="562" y="69"/>
                      <a:pt x="562" y="77"/>
                      <a:pt x="563" y="84"/>
                    </a:cubicBezTo>
                    <a:cubicBezTo>
                      <a:pt x="559" y="84"/>
                      <a:pt x="556" y="84"/>
                      <a:pt x="553" y="84"/>
                    </a:cubicBezTo>
                    <a:close/>
                    <a:moveTo>
                      <a:pt x="563" y="57"/>
                    </a:moveTo>
                    <a:cubicBezTo>
                      <a:pt x="559" y="57"/>
                      <a:pt x="556" y="57"/>
                      <a:pt x="552" y="57"/>
                    </a:cubicBezTo>
                    <a:cubicBezTo>
                      <a:pt x="552" y="51"/>
                      <a:pt x="552" y="46"/>
                      <a:pt x="552" y="40"/>
                    </a:cubicBezTo>
                    <a:cubicBezTo>
                      <a:pt x="552" y="40"/>
                      <a:pt x="552" y="40"/>
                      <a:pt x="552" y="40"/>
                    </a:cubicBezTo>
                    <a:cubicBezTo>
                      <a:pt x="552" y="46"/>
                      <a:pt x="551" y="51"/>
                      <a:pt x="551" y="57"/>
                    </a:cubicBezTo>
                    <a:cubicBezTo>
                      <a:pt x="544" y="57"/>
                      <a:pt x="537" y="56"/>
                      <a:pt x="529" y="56"/>
                    </a:cubicBezTo>
                    <a:cubicBezTo>
                      <a:pt x="529" y="48"/>
                      <a:pt x="529" y="41"/>
                      <a:pt x="529" y="33"/>
                    </a:cubicBezTo>
                    <a:cubicBezTo>
                      <a:pt x="541" y="33"/>
                      <a:pt x="552" y="33"/>
                      <a:pt x="563" y="32"/>
                    </a:cubicBezTo>
                    <a:cubicBezTo>
                      <a:pt x="563" y="41"/>
                      <a:pt x="563" y="49"/>
                      <a:pt x="563" y="57"/>
                    </a:cubicBezTo>
                    <a:close/>
                    <a:moveTo>
                      <a:pt x="564" y="32"/>
                    </a:moveTo>
                    <a:cubicBezTo>
                      <a:pt x="570" y="32"/>
                      <a:pt x="576" y="32"/>
                      <a:pt x="583" y="32"/>
                    </a:cubicBezTo>
                    <a:cubicBezTo>
                      <a:pt x="583" y="41"/>
                      <a:pt x="583" y="50"/>
                      <a:pt x="583" y="58"/>
                    </a:cubicBezTo>
                    <a:cubicBezTo>
                      <a:pt x="577" y="58"/>
                      <a:pt x="571" y="58"/>
                      <a:pt x="565" y="57"/>
                    </a:cubicBezTo>
                    <a:cubicBezTo>
                      <a:pt x="564" y="49"/>
                      <a:pt x="564" y="41"/>
                      <a:pt x="564" y="32"/>
                    </a:cubicBezTo>
                    <a:close/>
                    <a:moveTo>
                      <a:pt x="564" y="85"/>
                    </a:moveTo>
                    <a:cubicBezTo>
                      <a:pt x="565" y="77"/>
                      <a:pt x="565" y="69"/>
                      <a:pt x="565" y="62"/>
                    </a:cubicBezTo>
                    <a:cubicBezTo>
                      <a:pt x="571" y="62"/>
                      <a:pt x="577" y="62"/>
                      <a:pt x="583" y="62"/>
                    </a:cubicBezTo>
                    <a:cubicBezTo>
                      <a:pt x="583" y="69"/>
                      <a:pt x="583" y="77"/>
                      <a:pt x="584" y="85"/>
                    </a:cubicBezTo>
                    <a:cubicBezTo>
                      <a:pt x="577" y="85"/>
                      <a:pt x="571" y="85"/>
                      <a:pt x="564" y="8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0" name="îŝḷîḓé-Freeform 790">
                <a:extLst>
                  <a:ext uri="{FF2B5EF4-FFF2-40B4-BE49-F238E27FC236}">
                    <a16:creationId xmlns:a16="http://schemas.microsoft.com/office/drawing/2014/main" id="{E842083B-14E4-40E5-A95E-9B363E1270F8}"/>
                  </a:ext>
                </a:extLst>
              </p:cNvPr>
              <p:cNvSpPr>
                <a:spLocks/>
              </p:cNvSpPr>
              <p:nvPr/>
            </p:nvSpPr>
            <p:spPr bwMode="auto">
              <a:xfrm>
                <a:off x="3238" y="2077"/>
                <a:ext cx="7" cy="121"/>
              </a:xfrm>
              <a:custGeom>
                <a:avLst/>
                <a:gdLst>
                  <a:gd name="T0" fmla="*/ 5 w 6"/>
                  <a:gd name="T1" fmla="*/ 1 h 110"/>
                  <a:gd name="T2" fmla="*/ 1 w 6"/>
                  <a:gd name="T3" fmla="*/ 108 h 110"/>
                  <a:gd name="T4" fmla="*/ 3 w 6"/>
                  <a:gd name="T5" fmla="*/ 108 h 110"/>
                  <a:gd name="T6" fmla="*/ 6 w 6"/>
                  <a:gd name="T7" fmla="*/ 1 h 110"/>
                  <a:gd name="T8" fmla="*/ 5 w 6"/>
                  <a:gd name="T9" fmla="*/ 1 h 110"/>
                </a:gdLst>
                <a:ahLst/>
                <a:cxnLst>
                  <a:cxn ang="0">
                    <a:pos x="T0" y="T1"/>
                  </a:cxn>
                  <a:cxn ang="0">
                    <a:pos x="T2" y="T3"/>
                  </a:cxn>
                  <a:cxn ang="0">
                    <a:pos x="T4" y="T5"/>
                  </a:cxn>
                  <a:cxn ang="0">
                    <a:pos x="T6" y="T7"/>
                  </a:cxn>
                  <a:cxn ang="0">
                    <a:pos x="T8" y="T9"/>
                  </a:cxn>
                </a:cxnLst>
                <a:rect l="0" t="0" r="r" b="b"/>
                <a:pathLst>
                  <a:path w="6" h="110">
                    <a:moveTo>
                      <a:pt x="5" y="1"/>
                    </a:moveTo>
                    <a:cubicBezTo>
                      <a:pt x="3" y="36"/>
                      <a:pt x="0" y="72"/>
                      <a:pt x="1" y="108"/>
                    </a:cubicBezTo>
                    <a:cubicBezTo>
                      <a:pt x="1" y="109"/>
                      <a:pt x="3" y="110"/>
                      <a:pt x="3" y="108"/>
                    </a:cubicBezTo>
                    <a:cubicBezTo>
                      <a:pt x="5" y="73"/>
                      <a:pt x="5" y="37"/>
                      <a:pt x="6" y="1"/>
                    </a:cubicBezTo>
                    <a:cubicBezTo>
                      <a:pt x="6"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1" name="îŝḷîḓé-Freeform 791">
                <a:extLst>
                  <a:ext uri="{FF2B5EF4-FFF2-40B4-BE49-F238E27FC236}">
                    <a16:creationId xmlns:a16="http://schemas.microsoft.com/office/drawing/2014/main" id="{C541F36B-4EE2-442C-9EDB-BAC295ED6336}"/>
                  </a:ext>
                </a:extLst>
              </p:cNvPr>
              <p:cNvSpPr>
                <a:spLocks/>
              </p:cNvSpPr>
              <p:nvPr/>
            </p:nvSpPr>
            <p:spPr bwMode="auto">
              <a:xfrm>
                <a:off x="3404" y="2320"/>
                <a:ext cx="3" cy="100"/>
              </a:xfrm>
              <a:custGeom>
                <a:avLst/>
                <a:gdLst>
                  <a:gd name="T0" fmla="*/ 1 w 3"/>
                  <a:gd name="T1" fmla="*/ 0 h 91"/>
                  <a:gd name="T2" fmla="*/ 0 w 3"/>
                  <a:gd name="T3" fmla="*/ 0 h 91"/>
                  <a:gd name="T4" fmla="*/ 1 w 3"/>
                  <a:gd name="T5" fmla="*/ 89 h 91"/>
                  <a:gd name="T6" fmla="*/ 3 w 3"/>
                  <a:gd name="T7" fmla="*/ 89 h 91"/>
                  <a:gd name="T8" fmla="*/ 1 w 3"/>
                  <a:gd name="T9" fmla="*/ 0 h 91"/>
                </a:gdLst>
                <a:ahLst/>
                <a:cxnLst>
                  <a:cxn ang="0">
                    <a:pos x="T0" y="T1"/>
                  </a:cxn>
                  <a:cxn ang="0">
                    <a:pos x="T2" y="T3"/>
                  </a:cxn>
                  <a:cxn ang="0">
                    <a:pos x="T4" y="T5"/>
                  </a:cxn>
                  <a:cxn ang="0">
                    <a:pos x="T6" y="T7"/>
                  </a:cxn>
                  <a:cxn ang="0">
                    <a:pos x="T8" y="T9"/>
                  </a:cxn>
                </a:cxnLst>
                <a:rect l="0" t="0" r="r" b="b"/>
                <a:pathLst>
                  <a:path w="3" h="91">
                    <a:moveTo>
                      <a:pt x="1" y="0"/>
                    </a:moveTo>
                    <a:cubicBezTo>
                      <a:pt x="1" y="0"/>
                      <a:pt x="0" y="0"/>
                      <a:pt x="0" y="0"/>
                    </a:cubicBezTo>
                    <a:cubicBezTo>
                      <a:pt x="1" y="30"/>
                      <a:pt x="1" y="59"/>
                      <a:pt x="1" y="89"/>
                    </a:cubicBezTo>
                    <a:cubicBezTo>
                      <a:pt x="1" y="90"/>
                      <a:pt x="3" y="91"/>
                      <a:pt x="3" y="89"/>
                    </a:cubicBezTo>
                    <a:cubicBezTo>
                      <a:pt x="3" y="60"/>
                      <a:pt x="3" y="3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2" name="îŝḷîḓé-Freeform 792">
                <a:extLst>
                  <a:ext uri="{FF2B5EF4-FFF2-40B4-BE49-F238E27FC236}">
                    <a16:creationId xmlns:a16="http://schemas.microsoft.com/office/drawing/2014/main" id="{1E67133E-C335-4218-BDFE-D7A7E8450659}"/>
                  </a:ext>
                </a:extLst>
              </p:cNvPr>
              <p:cNvSpPr>
                <a:spLocks/>
              </p:cNvSpPr>
              <p:nvPr/>
            </p:nvSpPr>
            <p:spPr bwMode="auto">
              <a:xfrm>
                <a:off x="3096" y="2607"/>
                <a:ext cx="2" cy="15"/>
              </a:xfrm>
              <a:custGeom>
                <a:avLst/>
                <a:gdLst>
                  <a:gd name="T0" fmla="*/ 2 w 2"/>
                  <a:gd name="T1" fmla="*/ 2 h 13"/>
                  <a:gd name="T2" fmla="*/ 0 w 2"/>
                  <a:gd name="T3" fmla="*/ 1 h 13"/>
                  <a:gd name="T4" fmla="*/ 0 w 2"/>
                  <a:gd name="T5" fmla="*/ 11 h 13"/>
                  <a:gd name="T6" fmla="*/ 2 w 2"/>
                  <a:gd name="T7" fmla="*/ 12 h 13"/>
                  <a:gd name="T8" fmla="*/ 2 w 2"/>
                  <a:gd name="T9" fmla="*/ 2 h 13"/>
                </a:gdLst>
                <a:ahLst/>
                <a:cxnLst>
                  <a:cxn ang="0">
                    <a:pos x="T0" y="T1"/>
                  </a:cxn>
                  <a:cxn ang="0">
                    <a:pos x="T2" y="T3"/>
                  </a:cxn>
                  <a:cxn ang="0">
                    <a:pos x="T4" y="T5"/>
                  </a:cxn>
                  <a:cxn ang="0">
                    <a:pos x="T6" y="T7"/>
                  </a:cxn>
                  <a:cxn ang="0">
                    <a:pos x="T8" y="T9"/>
                  </a:cxn>
                </a:cxnLst>
                <a:rect l="0" t="0" r="r" b="b"/>
                <a:pathLst>
                  <a:path w="2" h="13">
                    <a:moveTo>
                      <a:pt x="2" y="2"/>
                    </a:moveTo>
                    <a:cubicBezTo>
                      <a:pt x="2" y="1"/>
                      <a:pt x="0" y="0"/>
                      <a:pt x="0" y="1"/>
                    </a:cubicBezTo>
                    <a:cubicBezTo>
                      <a:pt x="0" y="5"/>
                      <a:pt x="0" y="8"/>
                      <a:pt x="0" y="11"/>
                    </a:cubicBezTo>
                    <a:cubicBezTo>
                      <a:pt x="0" y="12"/>
                      <a:pt x="2" y="13"/>
                      <a:pt x="2" y="12"/>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3" name="îŝḷîḓé-Freeform 793">
                <a:extLst>
                  <a:ext uri="{FF2B5EF4-FFF2-40B4-BE49-F238E27FC236}">
                    <a16:creationId xmlns:a16="http://schemas.microsoft.com/office/drawing/2014/main" id="{09BF7E16-5851-4E19-AD1B-76FF5A142A16}"/>
                  </a:ext>
                </a:extLst>
              </p:cNvPr>
              <p:cNvSpPr>
                <a:spLocks/>
              </p:cNvSpPr>
              <p:nvPr/>
            </p:nvSpPr>
            <p:spPr bwMode="auto">
              <a:xfrm>
                <a:off x="3351" y="2600"/>
                <a:ext cx="1" cy="20"/>
              </a:xfrm>
              <a:custGeom>
                <a:avLst/>
                <a:gdLst>
                  <a:gd name="T0" fmla="*/ 1 w 1"/>
                  <a:gd name="T1" fmla="*/ 0 h 19"/>
                  <a:gd name="T2" fmla="*/ 0 w 1"/>
                  <a:gd name="T3" fmla="*/ 0 h 19"/>
                  <a:gd name="T4" fmla="*/ 0 w 1"/>
                  <a:gd name="T5" fmla="*/ 18 h 19"/>
                  <a:gd name="T6" fmla="*/ 1 w 1"/>
                  <a:gd name="T7" fmla="*/ 19 h 19"/>
                  <a:gd name="T8" fmla="*/ 1 w 1"/>
                  <a:gd name="T9" fmla="*/ 0 h 19"/>
                </a:gdLst>
                <a:ahLst/>
                <a:cxnLst>
                  <a:cxn ang="0">
                    <a:pos x="T0" y="T1"/>
                  </a:cxn>
                  <a:cxn ang="0">
                    <a:pos x="T2" y="T3"/>
                  </a:cxn>
                  <a:cxn ang="0">
                    <a:pos x="T4" y="T5"/>
                  </a:cxn>
                  <a:cxn ang="0">
                    <a:pos x="T6" y="T7"/>
                  </a:cxn>
                  <a:cxn ang="0">
                    <a:pos x="T8" y="T9"/>
                  </a:cxn>
                </a:cxnLst>
                <a:rect l="0" t="0" r="r" b="b"/>
                <a:pathLst>
                  <a:path w="1" h="19">
                    <a:moveTo>
                      <a:pt x="1" y="0"/>
                    </a:moveTo>
                    <a:cubicBezTo>
                      <a:pt x="1" y="0"/>
                      <a:pt x="0" y="0"/>
                      <a:pt x="0" y="0"/>
                    </a:cubicBezTo>
                    <a:cubicBezTo>
                      <a:pt x="0" y="6"/>
                      <a:pt x="0" y="12"/>
                      <a:pt x="0" y="18"/>
                    </a:cubicBezTo>
                    <a:cubicBezTo>
                      <a:pt x="0" y="19"/>
                      <a:pt x="1" y="19"/>
                      <a:pt x="1" y="19"/>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4" name="îŝḷîḓé-Freeform 794">
                <a:extLst>
                  <a:ext uri="{FF2B5EF4-FFF2-40B4-BE49-F238E27FC236}">
                    <a16:creationId xmlns:a16="http://schemas.microsoft.com/office/drawing/2014/main" id="{B265F44A-6420-4D1E-842A-81FC89694DEF}"/>
                  </a:ext>
                </a:extLst>
              </p:cNvPr>
              <p:cNvSpPr>
                <a:spLocks/>
              </p:cNvSpPr>
              <p:nvPr/>
            </p:nvSpPr>
            <p:spPr bwMode="auto">
              <a:xfrm>
                <a:off x="3508" y="2298"/>
                <a:ext cx="920" cy="436"/>
              </a:xfrm>
              <a:custGeom>
                <a:avLst/>
                <a:gdLst>
                  <a:gd name="T0" fmla="*/ 809 w 835"/>
                  <a:gd name="T1" fmla="*/ 62 h 396"/>
                  <a:gd name="T2" fmla="*/ 584 w 835"/>
                  <a:gd name="T3" fmla="*/ 6 h 396"/>
                  <a:gd name="T4" fmla="*/ 294 w 835"/>
                  <a:gd name="T5" fmla="*/ 15 h 396"/>
                  <a:gd name="T6" fmla="*/ 6 w 835"/>
                  <a:gd name="T7" fmla="*/ 54 h 396"/>
                  <a:gd name="T8" fmla="*/ 22 w 835"/>
                  <a:gd name="T9" fmla="*/ 131 h 396"/>
                  <a:gd name="T10" fmla="*/ 28 w 835"/>
                  <a:gd name="T11" fmla="*/ 296 h 396"/>
                  <a:gd name="T12" fmla="*/ 260 w 835"/>
                  <a:gd name="T13" fmla="*/ 328 h 396"/>
                  <a:gd name="T14" fmla="*/ 379 w 835"/>
                  <a:gd name="T15" fmla="*/ 368 h 396"/>
                  <a:gd name="T16" fmla="*/ 443 w 835"/>
                  <a:gd name="T17" fmla="*/ 320 h 396"/>
                  <a:gd name="T18" fmla="*/ 546 w 835"/>
                  <a:gd name="T19" fmla="*/ 371 h 396"/>
                  <a:gd name="T20" fmla="*/ 610 w 835"/>
                  <a:gd name="T21" fmla="*/ 333 h 396"/>
                  <a:gd name="T22" fmla="*/ 762 w 835"/>
                  <a:gd name="T23" fmla="*/ 209 h 396"/>
                  <a:gd name="T24" fmla="*/ 12 w 835"/>
                  <a:gd name="T25" fmla="*/ 53 h 396"/>
                  <a:gd name="T26" fmla="*/ 56 w 835"/>
                  <a:gd name="T27" fmla="*/ 152 h 396"/>
                  <a:gd name="T28" fmla="*/ 25 w 835"/>
                  <a:gd name="T29" fmla="*/ 102 h 396"/>
                  <a:gd name="T30" fmla="*/ 55 w 835"/>
                  <a:gd name="T31" fmla="*/ 202 h 396"/>
                  <a:gd name="T32" fmla="*/ 57 w 835"/>
                  <a:gd name="T33" fmla="*/ 173 h 396"/>
                  <a:gd name="T34" fmla="*/ 112 w 835"/>
                  <a:gd name="T35" fmla="*/ 148 h 396"/>
                  <a:gd name="T36" fmla="*/ 90 w 835"/>
                  <a:gd name="T37" fmla="*/ 302 h 396"/>
                  <a:gd name="T38" fmla="*/ 114 w 835"/>
                  <a:gd name="T39" fmla="*/ 42 h 396"/>
                  <a:gd name="T40" fmla="*/ 232 w 835"/>
                  <a:gd name="T41" fmla="*/ 144 h 396"/>
                  <a:gd name="T42" fmla="*/ 232 w 835"/>
                  <a:gd name="T43" fmla="*/ 113 h 396"/>
                  <a:gd name="T44" fmla="*/ 163 w 835"/>
                  <a:gd name="T45" fmla="*/ 297 h 396"/>
                  <a:gd name="T46" fmla="*/ 163 w 835"/>
                  <a:gd name="T47" fmla="*/ 209 h 396"/>
                  <a:gd name="T48" fmla="*/ 232 w 835"/>
                  <a:gd name="T49" fmla="*/ 209 h 396"/>
                  <a:gd name="T50" fmla="*/ 235 w 835"/>
                  <a:gd name="T51" fmla="*/ 177 h 396"/>
                  <a:gd name="T52" fmla="*/ 292 w 835"/>
                  <a:gd name="T53" fmla="*/ 214 h 396"/>
                  <a:gd name="T54" fmla="*/ 266 w 835"/>
                  <a:gd name="T55" fmla="*/ 178 h 396"/>
                  <a:gd name="T56" fmla="*/ 614 w 835"/>
                  <a:gd name="T57" fmla="*/ 55 h 396"/>
                  <a:gd name="T58" fmla="*/ 637 w 835"/>
                  <a:gd name="T59" fmla="*/ 179 h 396"/>
                  <a:gd name="T60" fmla="*/ 639 w 835"/>
                  <a:gd name="T61" fmla="*/ 22 h 396"/>
                  <a:gd name="T62" fmla="*/ 551 w 835"/>
                  <a:gd name="T63" fmla="*/ 79 h 396"/>
                  <a:gd name="T64" fmla="*/ 578 w 835"/>
                  <a:gd name="T65" fmla="*/ 212 h 396"/>
                  <a:gd name="T66" fmla="*/ 548 w 835"/>
                  <a:gd name="T67" fmla="*/ 117 h 396"/>
                  <a:gd name="T68" fmla="*/ 547 w 835"/>
                  <a:gd name="T69" fmla="*/ 151 h 396"/>
                  <a:gd name="T70" fmla="*/ 551 w 835"/>
                  <a:gd name="T71" fmla="*/ 15 h 396"/>
                  <a:gd name="T72" fmla="*/ 514 w 835"/>
                  <a:gd name="T73" fmla="*/ 49 h 396"/>
                  <a:gd name="T74" fmla="*/ 353 w 835"/>
                  <a:gd name="T75" fmla="*/ 108 h 396"/>
                  <a:gd name="T76" fmla="*/ 353 w 835"/>
                  <a:gd name="T77" fmla="*/ 142 h 396"/>
                  <a:gd name="T78" fmla="*/ 352 w 835"/>
                  <a:gd name="T79" fmla="*/ 51 h 396"/>
                  <a:gd name="T80" fmla="*/ 296 w 835"/>
                  <a:gd name="T81" fmla="*/ 114 h 396"/>
                  <a:gd name="T82" fmla="*/ 350 w 835"/>
                  <a:gd name="T83" fmla="*/ 147 h 396"/>
                  <a:gd name="T84" fmla="*/ 318 w 835"/>
                  <a:gd name="T85" fmla="*/ 215 h 396"/>
                  <a:gd name="T86" fmla="*/ 345 w 835"/>
                  <a:gd name="T87" fmla="*/ 307 h 396"/>
                  <a:gd name="T88" fmla="*/ 408 w 835"/>
                  <a:gd name="T89" fmla="*/ 317 h 396"/>
                  <a:gd name="T90" fmla="*/ 387 w 835"/>
                  <a:gd name="T91" fmla="*/ 142 h 396"/>
                  <a:gd name="T92" fmla="*/ 412 w 835"/>
                  <a:gd name="T93" fmla="*/ 42 h 396"/>
                  <a:gd name="T94" fmla="*/ 453 w 835"/>
                  <a:gd name="T95" fmla="*/ 186 h 396"/>
                  <a:gd name="T96" fmla="*/ 438 w 835"/>
                  <a:gd name="T97" fmla="*/ 109 h 396"/>
                  <a:gd name="T98" fmla="*/ 479 w 835"/>
                  <a:gd name="T99" fmla="*/ 220 h 396"/>
                  <a:gd name="T100" fmla="*/ 605 w 835"/>
                  <a:gd name="T101" fmla="*/ 336 h 396"/>
                  <a:gd name="T102" fmla="*/ 610 w 835"/>
                  <a:gd name="T103" fmla="*/ 180 h 396"/>
                  <a:gd name="T104" fmla="*/ 612 w 835"/>
                  <a:gd name="T105" fmla="*/ 202 h 396"/>
                  <a:gd name="T106" fmla="*/ 665 w 835"/>
                  <a:gd name="T107" fmla="*/ 208 h 396"/>
                  <a:gd name="T108" fmla="*/ 791 w 835"/>
                  <a:gd name="T109" fmla="*/ 36 h 396"/>
                  <a:gd name="T110" fmla="*/ 751 w 835"/>
                  <a:gd name="T111" fmla="*/ 32 h 396"/>
                  <a:gd name="T112" fmla="*/ 667 w 835"/>
                  <a:gd name="T113" fmla="*/ 117 h 396"/>
                  <a:gd name="T114" fmla="*/ 743 w 835"/>
                  <a:gd name="T115" fmla="*/ 153 h 396"/>
                  <a:gd name="T116" fmla="*/ 747 w 835"/>
                  <a:gd name="T117" fmla="*/ 120 h 396"/>
                  <a:gd name="T118" fmla="*/ 767 w 835"/>
                  <a:gd name="T119" fmla="*/ 15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5" h="396">
                    <a:moveTo>
                      <a:pt x="833" y="182"/>
                    </a:moveTo>
                    <a:cubicBezTo>
                      <a:pt x="824" y="181"/>
                      <a:pt x="814" y="180"/>
                      <a:pt x="805" y="179"/>
                    </a:cubicBezTo>
                    <a:cubicBezTo>
                      <a:pt x="805" y="171"/>
                      <a:pt x="805" y="162"/>
                      <a:pt x="806" y="153"/>
                    </a:cubicBezTo>
                    <a:cubicBezTo>
                      <a:pt x="812" y="153"/>
                      <a:pt x="818" y="153"/>
                      <a:pt x="824" y="153"/>
                    </a:cubicBezTo>
                    <a:cubicBezTo>
                      <a:pt x="825" y="153"/>
                      <a:pt x="824" y="151"/>
                      <a:pt x="823" y="151"/>
                    </a:cubicBezTo>
                    <a:cubicBezTo>
                      <a:pt x="817" y="151"/>
                      <a:pt x="812" y="151"/>
                      <a:pt x="806" y="151"/>
                    </a:cubicBezTo>
                    <a:cubicBezTo>
                      <a:pt x="806" y="143"/>
                      <a:pt x="806" y="134"/>
                      <a:pt x="807" y="126"/>
                    </a:cubicBezTo>
                    <a:cubicBezTo>
                      <a:pt x="811" y="126"/>
                      <a:pt x="816" y="126"/>
                      <a:pt x="820" y="127"/>
                    </a:cubicBezTo>
                    <a:cubicBezTo>
                      <a:pt x="821" y="127"/>
                      <a:pt x="821" y="125"/>
                      <a:pt x="820" y="125"/>
                    </a:cubicBezTo>
                    <a:cubicBezTo>
                      <a:pt x="816" y="124"/>
                      <a:pt x="811" y="124"/>
                      <a:pt x="807" y="124"/>
                    </a:cubicBezTo>
                    <a:cubicBezTo>
                      <a:pt x="807" y="113"/>
                      <a:pt x="808" y="102"/>
                      <a:pt x="808" y="91"/>
                    </a:cubicBezTo>
                    <a:cubicBezTo>
                      <a:pt x="812" y="91"/>
                      <a:pt x="815" y="91"/>
                      <a:pt x="819" y="92"/>
                    </a:cubicBezTo>
                    <a:cubicBezTo>
                      <a:pt x="820" y="92"/>
                      <a:pt x="819" y="90"/>
                      <a:pt x="818" y="90"/>
                    </a:cubicBezTo>
                    <a:cubicBezTo>
                      <a:pt x="815" y="89"/>
                      <a:pt x="811" y="89"/>
                      <a:pt x="808" y="89"/>
                    </a:cubicBezTo>
                    <a:cubicBezTo>
                      <a:pt x="808" y="81"/>
                      <a:pt x="809" y="73"/>
                      <a:pt x="809" y="64"/>
                    </a:cubicBezTo>
                    <a:cubicBezTo>
                      <a:pt x="812" y="65"/>
                      <a:pt x="814" y="65"/>
                      <a:pt x="817" y="65"/>
                    </a:cubicBezTo>
                    <a:cubicBezTo>
                      <a:pt x="818" y="65"/>
                      <a:pt x="818" y="63"/>
                      <a:pt x="817" y="63"/>
                    </a:cubicBezTo>
                    <a:cubicBezTo>
                      <a:pt x="814" y="63"/>
                      <a:pt x="812" y="62"/>
                      <a:pt x="809" y="62"/>
                    </a:cubicBezTo>
                    <a:cubicBezTo>
                      <a:pt x="809" y="54"/>
                      <a:pt x="810" y="46"/>
                      <a:pt x="810" y="37"/>
                    </a:cubicBezTo>
                    <a:cubicBezTo>
                      <a:pt x="816" y="38"/>
                      <a:pt x="823" y="38"/>
                      <a:pt x="829" y="37"/>
                    </a:cubicBezTo>
                    <a:cubicBezTo>
                      <a:pt x="831" y="37"/>
                      <a:pt x="830" y="34"/>
                      <a:pt x="829" y="34"/>
                    </a:cubicBezTo>
                    <a:cubicBezTo>
                      <a:pt x="823" y="33"/>
                      <a:pt x="816" y="32"/>
                      <a:pt x="810" y="31"/>
                    </a:cubicBezTo>
                    <a:cubicBezTo>
                      <a:pt x="810" y="30"/>
                      <a:pt x="810" y="30"/>
                      <a:pt x="810" y="29"/>
                    </a:cubicBezTo>
                    <a:cubicBezTo>
                      <a:pt x="810" y="29"/>
                      <a:pt x="810" y="28"/>
                      <a:pt x="810" y="29"/>
                    </a:cubicBezTo>
                    <a:cubicBezTo>
                      <a:pt x="810" y="30"/>
                      <a:pt x="810" y="30"/>
                      <a:pt x="810" y="31"/>
                    </a:cubicBezTo>
                    <a:cubicBezTo>
                      <a:pt x="787" y="29"/>
                      <a:pt x="763" y="28"/>
                      <a:pt x="740" y="27"/>
                    </a:cubicBezTo>
                    <a:cubicBezTo>
                      <a:pt x="707" y="25"/>
                      <a:pt x="674" y="21"/>
                      <a:pt x="641" y="18"/>
                    </a:cubicBezTo>
                    <a:cubicBezTo>
                      <a:pt x="641" y="18"/>
                      <a:pt x="641" y="17"/>
                      <a:pt x="641" y="17"/>
                    </a:cubicBezTo>
                    <a:cubicBezTo>
                      <a:pt x="641" y="16"/>
                      <a:pt x="639" y="16"/>
                      <a:pt x="639" y="17"/>
                    </a:cubicBezTo>
                    <a:cubicBezTo>
                      <a:pt x="639" y="17"/>
                      <a:pt x="639" y="17"/>
                      <a:pt x="639" y="18"/>
                    </a:cubicBezTo>
                    <a:cubicBezTo>
                      <a:pt x="631" y="17"/>
                      <a:pt x="622" y="16"/>
                      <a:pt x="614" y="15"/>
                    </a:cubicBezTo>
                    <a:cubicBezTo>
                      <a:pt x="614" y="15"/>
                      <a:pt x="614" y="14"/>
                      <a:pt x="614" y="14"/>
                    </a:cubicBezTo>
                    <a:cubicBezTo>
                      <a:pt x="614" y="13"/>
                      <a:pt x="613" y="13"/>
                      <a:pt x="613" y="14"/>
                    </a:cubicBezTo>
                    <a:cubicBezTo>
                      <a:pt x="613" y="14"/>
                      <a:pt x="613" y="15"/>
                      <a:pt x="613" y="15"/>
                    </a:cubicBezTo>
                    <a:cubicBezTo>
                      <a:pt x="603" y="14"/>
                      <a:pt x="593" y="14"/>
                      <a:pt x="584" y="13"/>
                    </a:cubicBezTo>
                    <a:cubicBezTo>
                      <a:pt x="584" y="10"/>
                      <a:pt x="584" y="8"/>
                      <a:pt x="584" y="6"/>
                    </a:cubicBezTo>
                    <a:cubicBezTo>
                      <a:pt x="584" y="5"/>
                      <a:pt x="583" y="4"/>
                      <a:pt x="582" y="5"/>
                    </a:cubicBezTo>
                    <a:cubicBezTo>
                      <a:pt x="582" y="8"/>
                      <a:pt x="582" y="10"/>
                      <a:pt x="582" y="13"/>
                    </a:cubicBezTo>
                    <a:cubicBezTo>
                      <a:pt x="572" y="12"/>
                      <a:pt x="562" y="11"/>
                      <a:pt x="552" y="10"/>
                    </a:cubicBezTo>
                    <a:cubicBezTo>
                      <a:pt x="552" y="10"/>
                      <a:pt x="552" y="9"/>
                      <a:pt x="552" y="9"/>
                    </a:cubicBezTo>
                    <a:cubicBezTo>
                      <a:pt x="552" y="8"/>
                      <a:pt x="551" y="8"/>
                      <a:pt x="551" y="9"/>
                    </a:cubicBezTo>
                    <a:cubicBezTo>
                      <a:pt x="551" y="9"/>
                      <a:pt x="551" y="9"/>
                      <a:pt x="551" y="10"/>
                    </a:cubicBezTo>
                    <a:cubicBezTo>
                      <a:pt x="517" y="7"/>
                      <a:pt x="483" y="4"/>
                      <a:pt x="450" y="2"/>
                    </a:cubicBezTo>
                    <a:cubicBezTo>
                      <a:pt x="449" y="1"/>
                      <a:pt x="449" y="0"/>
                      <a:pt x="448" y="0"/>
                    </a:cubicBezTo>
                    <a:cubicBezTo>
                      <a:pt x="445" y="0"/>
                      <a:pt x="443" y="1"/>
                      <a:pt x="440" y="1"/>
                    </a:cubicBezTo>
                    <a:cubicBezTo>
                      <a:pt x="439" y="1"/>
                      <a:pt x="439" y="1"/>
                      <a:pt x="438" y="1"/>
                    </a:cubicBezTo>
                    <a:cubicBezTo>
                      <a:pt x="437" y="1"/>
                      <a:pt x="437" y="1"/>
                      <a:pt x="437" y="1"/>
                    </a:cubicBezTo>
                    <a:cubicBezTo>
                      <a:pt x="430" y="2"/>
                      <a:pt x="422" y="3"/>
                      <a:pt x="415" y="4"/>
                    </a:cubicBezTo>
                    <a:cubicBezTo>
                      <a:pt x="415" y="4"/>
                      <a:pt x="415" y="4"/>
                      <a:pt x="415" y="4"/>
                    </a:cubicBezTo>
                    <a:cubicBezTo>
                      <a:pt x="415" y="3"/>
                      <a:pt x="414" y="3"/>
                      <a:pt x="414" y="4"/>
                    </a:cubicBezTo>
                    <a:cubicBezTo>
                      <a:pt x="414" y="4"/>
                      <a:pt x="414" y="4"/>
                      <a:pt x="414" y="4"/>
                    </a:cubicBezTo>
                    <a:cubicBezTo>
                      <a:pt x="374" y="9"/>
                      <a:pt x="335" y="14"/>
                      <a:pt x="295" y="18"/>
                    </a:cubicBezTo>
                    <a:cubicBezTo>
                      <a:pt x="295" y="17"/>
                      <a:pt x="295" y="16"/>
                      <a:pt x="295" y="16"/>
                    </a:cubicBezTo>
                    <a:cubicBezTo>
                      <a:pt x="295" y="15"/>
                      <a:pt x="294" y="15"/>
                      <a:pt x="294" y="15"/>
                    </a:cubicBezTo>
                    <a:cubicBezTo>
                      <a:pt x="294" y="16"/>
                      <a:pt x="294" y="17"/>
                      <a:pt x="294" y="18"/>
                    </a:cubicBezTo>
                    <a:cubicBezTo>
                      <a:pt x="284" y="19"/>
                      <a:pt x="275" y="20"/>
                      <a:pt x="265" y="21"/>
                    </a:cubicBezTo>
                    <a:cubicBezTo>
                      <a:pt x="265" y="21"/>
                      <a:pt x="265" y="21"/>
                      <a:pt x="265" y="21"/>
                    </a:cubicBezTo>
                    <a:cubicBezTo>
                      <a:pt x="265" y="20"/>
                      <a:pt x="264" y="19"/>
                      <a:pt x="264" y="20"/>
                    </a:cubicBezTo>
                    <a:cubicBezTo>
                      <a:pt x="264" y="21"/>
                      <a:pt x="264" y="21"/>
                      <a:pt x="264" y="22"/>
                    </a:cubicBezTo>
                    <a:cubicBezTo>
                      <a:pt x="253" y="23"/>
                      <a:pt x="243" y="24"/>
                      <a:pt x="233" y="25"/>
                    </a:cubicBezTo>
                    <a:cubicBezTo>
                      <a:pt x="233" y="24"/>
                      <a:pt x="233" y="24"/>
                      <a:pt x="233" y="24"/>
                    </a:cubicBezTo>
                    <a:cubicBezTo>
                      <a:pt x="233" y="24"/>
                      <a:pt x="233" y="24"/>
                      <a:pt x="233" y="24"/>
                    </a:cubicBezTo>
                    <a:cubicBezTo>
                      <a:pt x="232" y="24"/>
                      <a:pt x="232" y="25"/>
                      <a:pt x="232" y="25"/>
                    </a:cubicBezTo>
                    <a:cubicBezTo>
                      <a:pt x="162" y="32"/>
                      <a:pt x="92" y="40"/>
                      <a:pt x="22" y="49"/>
                    </a:cubicBezTo>
                    <a:cubicBezTo>
                      <a:pt x="22" y="47"/>
                      <a:pt x="19" y="46"/>
                      <a:pt x="19" y="48"/>
                    </a:cubicBezTo>
                    <a:cubicBezTo>
                      <a:pt x="19" y="49"/>
                      <a:pt x="19" y="49"/>
                      <a:pt x="19" y="49"/>
                    </a:cubicBezTo>
                    <a:cubicBezTo>
                      <a:pt x="17" y="49"/>
                      <a:pt x="14" y="50"/>
                      <a:pt x="12" y="50"/>
                    </a:cubicBezTo>
                    <a:cubicBezTo>
                      <a:pt x="11" y="48"/>
                      <a:pt x="11" y="47"/>
                      <a:pt x="11" y="46"/>
                    </a:cubicBezTo>
                    <a:cubicBezTo>
                      <a:pt x="11" y="45"/>
                      <a:pt x="10" y="45"/>
                      <a:pt x="10" y="45"/>
                    </a:cubicBezTo>
                    <a:cubicBezTo>
                      <a:pt x="10" y="47"/>
                      <a:pt x="10" y="49"/>
                      <a:pt x="10" y="50"/>
                    </a:cubicBezTo>
                    <a:cubicBezTo>
                      <a:pt x="9" y="50"/>
                      <a:pt x="7" y="50"/>
                      <a:pt x="5" y="51"/>
                    </a:cubicBezTo>
                    <a:cubicBezTo>
                      <a:pt x="4" y="51"/>
                      <a:pt x="4" y="54"/>
                      <a:pt x="6" y="54"/>
                    </a:cubicBezTo>
                    <a:cubicBezTo>
                      <a:pt x="7" y="54"/>
                      <a:pt x="9" y="53"/>
                      <a:pt x="10" y="53"/>
                    </a:cubicBezTo>
                    <a:cubicBezTo>
                      <a:pt x="10" y="61"/>
                      <a:pt x="11" y="69"/>
                      <a:pt x="11" y="77"/>
                    </a:cubicBezTo>
                    <a:cubicBezTo>
                      <a:pt x="11" y="77"/>
                      <a:pt x="11" y="77"/>
                      <a:pt x="11" y="77"/>
                    </a:cubicBezTo>
                    <a:cubicBezTo>
                      <a:pt x="10" y="77"/>
                      <a:pt x="10" y="78"/>
                      <a:pt x="11" y="78"/>
                    </a:cubicBezTo>
                    <a:cubicBezTo>
                      <a:pt x="11" y="86"/>
                      <a:pt x="11" y="93"/>
                      <a:pt x="11" y="101"/>
                    </a:cubicBezTo>
                    <a:cubicBezTo>
                      <a:pt x="8" y="101"/>
                      <a:pt x="4" y="101"/>
                      <a:pt x="1" y="102"/>
                    </a:cubicBezTo>
                    <a:cubicBezTo>
                      <a:pt x="0" y="102"/>
                      <a:pt x="0" y="103"/>
                      <a:pt x="1" y="103"/>
                    </a:cubicBezTo>
                    <a:cubicBezTo>
                      <a:pt x="4" y="103"/>
                      <a:pt x="8" y="103"/>
                      <a:pt x="11" y="103"/>
                    </a:cubicBezTo>
                    <a:cubicBezTo>
                      <a:pt x="12" y="127"/>
                      <a:pt x="13" y="151"/>
                      <a:pt x="14" y="176"/>
                    </a:cubicBezTo>
                    <a:cubicBezTo>
                      <a:pt x="15" y="219"/>
                      <a:pt x="14" y="264"/>
                      <a:pt x="17" y="308"/>
                    </a:cubicBezTo>
                    <a:cubicBezTo>
                      <a:pt x="18" y="309"/>
                      <a:pt x="21" y="310"/>
                      <a:pt x="21" y="308"/>
                    </a:cubicBezTo>
                    <a:cubicBezTo>
                      <a:pt x="21" y="264"/>
                      <a:pt x="18" y="220"/>
                      <a:pt x="16" y="176"/>
                    </a:cubicBezTo>
                    <a:cubicBezTo>
                      <a:pt x="15" y="152"/>
                      <a:pt x="15" y="127"/>
                      <a:pt x="14" y="102"/>
                    </a:cubicBezTo>
                    <a:cubicBezTo>
                      <a:pt x="16" y="102"/>
                      <a:pt x="19" y="102"/>
                      <a:pt x="21" y="102"/>
                    </a:cubicBezTo>
                    <a:cubicBezTo>
                      <a:pt x="22" y="111"/>
                      <a:pt x="22" y="121"/>
                      <a:pt x="22" y="130"/>
                    </a:cubicBezTo>
                    <a:cubicBezTo>
                      <a:pt x="21" y="130"/>
                      <a:pt x="20" y="130"/>
                      <a:pt x="19" y="130"/>
                    </a:cubicBezTo>
                    <a:cubicBezTo>
                      <a:pt x="18" y="130"/>
                      <a:pt x="19" y="131"/>
                      <a:pt x="19" y="131"/>
                    </a:cubicBezTo>
                    <a:cubicBezTo>
                      <a:pt x="20" y="131"/>
                      <a:pt x="21" y="131"/>
                      <a:pt x="22" y="131"/>
                    </a:cubicBezTo>
                    <a:cubicBezTo>
                      <a:pt x="23" y="139"/>
                      <a:pt x="23" y="146"/>
                      <a:pt x="23" y="154"/>
                    </a:cubicBezTo>
                    <a:cubicBezTo>
                      <a:pt x="21" y="154"/>
                      <a:pt x="19" y="155"/>
                      <a:pt x="17" y="155"/>
                    </a:cubicBezTo>
                    <a:cubicBezTo>
                      <a:pt x="16" y="155"/>
                      <a:pt x="17" y="157"/>
                      <a:pt x="18" y="157"/>
                    </a:cubicBezTo>
                    <a:cubicBezTo>
                      <a:pt x="20" y="156"/>
                      <a:pt x="22" y="156"/>
                      <a:pt x="24" y="156"/>
                    </a:cubicBezTo>
                    <a:cubicBezTo>
                      <a:pt x="24" y="164"/>
                      <a:pt x="24" y="171"/>
                      <a:pt x="24" y="178"/>
                    </a:cubicBezTo>
                    <a:cubicBezTo>
                      <a:pt x="23" y="179"/>
                      <a:pt x="21" y="179"/>
                      <a:pt x="19" y="179"/>
                    </a:cubicBezTo>
                    <a:cubicBezTo>
                      <a:pt x="18" y="179"/>
                      <a:pt x="19" y="179"/>
                      <a:pt x="19" y="179"/>
                    </a:cubicBezTo>
                    <a:cubicBezTo>
                      <a:pt x="21" y="179"/>
                      <a:pt x="23" y="179"/>
                      <a:pt x="25" y="180"/>
                    </a:cubicBezTo>
                    <a:cubicBezTo>
                      <a:pt x="25" y="186"/>
                      <a:pt x="25" y="193"/>
                      <a:pt x="25" y="200"/>
                    </a:cubicBezTo>
                    <a:cubicBezTo>
                      <a:pt x="25" y="200"/>
                      <a:pt x="25" y="201"/>
                      <a:pt x="25" y="201"/>
                    </a:cubicBezTo>
                    <a:cubicBezTo>
                      <a:pt x="26" y="225"/>
                      <a:pt x="27" y="250"/>
                      <a:pt x="28" y="274"/>
                    </a:cubicBezTo>
                    <a:cubicBezTo>
                      <a:pt x="27" y="274"/>
                      <a:pt x="26" y="274"/>
                      <a:pt x="26" y="274"/>
                    </a:cubicBezTo>
                    <a:cubicBezTo>
                      <a:pt x="25" y="274"/>
                      <a:pt x="25" y="275"/>
                      <a:pt x="26" y="275"/>
                    </a:cubicBezTo>
                    <a:cubicBezTo>
                      <a:pt x="26" y="275"/>
                      <a:pt x="27" y="275"/>
                      <a:pt x="28" y="275"/>
                    </a:cubicBezTo>
                    <a:cubicBezTo>
                      <a:pt x="28" y="282"/>
                      <a:pt x="28" y="289"/>
                      <a:pt x="28" y="295"/>
                    </a:cubicBezTo>
                    <a:cubicBezTo>
                      <a:pt x="28" y="295"/>
                      <a:pt x="28" y="295"/>
                      <a:pt x="27" y="295"/>
                    </a:cubicBezTo>
                    <a:cubicBezTo>
                      <a:pt x="27" y="295"/>
                      <a:pt x="27" y="296"/>
                      <a:pt x="27" y="296"/>
                    </a:cubicBezTo>
                    <a:cubicBezTo>
                      <a:pt x="28" y="296"/>
                      <a:pt x="28" y="296"/>
                      <a:pt x="28" y="296"/>
                    </a:cubicBezTo>
                    <a:cubicBezTo>
                      <a:pt x="28" y="297"/>
                      <a:pt x="28" y="297"/>
                      <a:pt x="28" y="297"/>
                    </a:cubicBezTo>
                    <a:cubicBezTo>
                      <a:pt x="29" y="300"/>
                      <a:pt x="33" y="301"/>
                      <a:pt x="33" y="298"/>
                    </a:cubicBezTo>
                    <a:cubicBezTo>
                      <a:pt x="33" y="298"/>
                      <a:pt x="33" y="298"/>
                      <a:pt x="33" y="297"/>
                    </a:cubicBezTo>
                    <a:cubicBezTo>
                      <a:pt x="41" y="299"/>
                      <a:pt x="49" y="300"/>
                      <a:pt x="57" y="301"/>
                    </a:cubicBezTo>
                    <a:cubicBezTo>
                      <a:pt x="57" y="303"/>
                      <a:pt x="57" y="304"/>
                      <a:pt x="57" y="306"/>
                    </a:cubicBezTo>
                    <a:cubicBezTo>
                      <a:pt x="57" y="307"/>
                      <a:pt x="58" y="307"/>
                      <a:pt x="58" y="306"/>
                    </a:cubicBezTo>
                    <a:cubicBezTo>
                      <a:pt x="58" y="304"/>
                      <a:pt x="58" y="303"/>
                      <a:pt x="59" y="301"/>
                    </a:cubicBezTo>
                    <a:cubicBezTo>
                      <a:pt x="68" y="303"/>
                      <a:pt x="78" y="304"/>
                      <a:pt x="88" y="306"/>
                    </a:cubicBezTo>
                    <a:cubicBezTo>
                      <a:pt x="88" y="308"/>
                      <a:pt x="88" y="310"/>
                      <a:pt x="88" y="313"/>
                    </a:cubicBezTo>
                    <a:cubicBezTo>
                      <a:pt x="88" y="314"/>
                      <a:pt x="90" y="314"/>
                      <a:pt x="90" y="313"/>
                    </a:cubicBezTo>
                    <a:cubicBezTo>
                      <a:pt x="90" y="311"/>
                      <a:pt x="90" y="308"/>
                      <a:pt x="90" y="306"/>
                    </a:cubicBezTo>
                    <a:cubicBezTo>
                      <a:pt x="98" y="307"/>
                      <a:pt x="105" y="308"/>
                      <a:pt x="113" y="309"/>
                    </a:cubicBezTo>
                    <a:cubicBezTo>
                      <a:pt x="113" y="310"/>
                      <a:pt x="113" y="310"/>
                      <a:pt x="113" y="311"/>
                    </a:cubicBezTo>
                    <a:cubicBezTo>
                      <a:pt x="113" y="312"/>
                      <a:pt x="115" y="313"/>
                      <a:pt x="115" y="311"/>
                    </a:cubicBezTo>
                    <a:cubicBezTo>
                      <a:pt x="115" y="311"/>
                      <a:pt x="115" y="310"/>
                      <a:pt x="115" y="310"/>
                    </a:cubicBezTo>
                    <a:cubicBezTo>
                      <a:pt x="154" y="315"/>
                      <a:pt x="192" y="320"/>
                      <a:pt x="230" y="324"/>
                    </a:cubicBezTo>
                    <a:cubicBezTo>
                      <a:pt x="231" y="325"/>
                      <a:pt x="232" y="325"/>
                      <a:pt x="232" y="325"/>
                    </a:cubicBezTo>
                    <a:cubicBezTo>
                      <a:pt x="241" y="326"/>
                      <a:pt x="251" y="327"/>
                      <a:pt x="260" y="328"/>
                    </a:cubicBezTo>
                    <a:cubicBezTo>
                      <a:pt x="260" y="330"/>
                      <a:pt x="260" y="332"/>
                      <a:pt x="260" y="334"/>
                    </a:cubicBezTo>
                    <a:cubicBezTo>
                      <a:pt x="260" y="335"/>
                      <a:pt x="262" y="336"/>
                      <a:pt x="262" y="334"/>
                    </a:cubicBezTo>
                    <a:cubicBezTo>
                      <a:pt x="262" y="332"/>
                      <a:pt x="262" y="330"/>
                      <a:pt x="262" y="328"/>
                    </a:cubicBezTo>
                    <a:cubicBezTo>
                      <a:pt x="272" y="329"/>
                      <a:pt x="281" y="330"/>
                      <a:pt x="290" y="332"/>
                    </a:cubicBezTo>
                    <a:cubicBezTo>
                      <a:pt x="290" y="344"/>
                      <a:pt x="290" y="357"/>
                      <a:pt x="290" y="369"/>
                    </a:cubicBezTo>
                    <a:cubicBezTo>
                      <a:pt x="290" y="370"/>
                      <a:pt x="292" y="371"/>
                      <a:pt x="292" y="369"/>
                    </a:cubicBezTo>
                    <a:cubicBezTo>
                      <a:pt x="293" y="357"/>
                      <a:pt x="294" y="345"/>
                      <a:pt x="294" y="332"/>
                    </a:cubicBezTo>
                    <a:cubicBezTo>
                      <a:pt x="302" y="333"/>
                      <a:pt x="309" y="334"/>
                      <a:pt x="317" y="335"/>
                    </a:cubicBezTo>
                    <a:cubicBezTo>
                      <a:pt x="317" y="343"/>
                      <a:pt x="317" y="351"/>
                      <a:pt x="317" y="359"/>
                    </a:cubicBezTo>
                    <a:cubicBezTo>
                      <a:pt x="317" y="360"/>
                      <a:pt x="319" y="361"/>
                      <a:pt x="319" y="360"/>
                    </a:cubicBezTo>
                    <a:cubicBezTo>
                      <a:pt x="319" y="351"/>
                      <a:pt x="319" y="343"/>
                      <a:pt x="319" y="335"/>
                    </a:cubicBezTo>
                    <a:cubicBezTo>
                      <a:pt x="328" y="336"/>
                      <a:pt x="336" y="337"/>
                      <a:pt x="345" y="338"/>
                    </a:cubicBezTo>
                    <a:cubicBezTo>
                      <a:pt x="345" y="340"/>
                      <a:pt x="345" y="342"/>
                      <a:pt x="345" y="344"/>
                    </a:cubicBezTo>
                    <a:cubicBezTo>
                      <a:pt x="345" y="345"/>
                      <a:pt x="347" y="346"/>
                      <a:pt x="347" y="344"/>
                    </a:cubicBezTo>
                    <a:cubicBezTo>
                      <a:pt x="347" y="342"/>
                      <a:pt x="347" y="340"/>
                      <a:pt x="347" y="338"/>
                    </a:cubicBezTo>
                    <a:cubicBezTo>
                      <a:pt x="358" y="340"/>
                      <a:pt x="368" y="341"/>
                      <a:pt x="378" y="342"/>
                    </a:cubicBezTo>
                    <a:cubicBezTo>
                      <a:pt x="378" y="351"/>
                      <a:pt x="377" y="359"/>
                      <a:pt x="377" y="367"/>
                    </a:cubicBezTo>
                    <a:cubicBezTo>
                      <a:pt x="377" y="369"/>
                      <a:pt x="379" y="369"/>
                      <a:pt x="379" y="368"/>
                    </a:cubicBezTo>
                    <a:cubicBezTo>
                      <a:pt x="380" y="359"/>
                      <a:pt x="380" y="351"/>
                      <a:pt x="381" y="343"/>
                    </a:cubicBezTo>
                    <a:cubicBezTo>
                      <a:pt x="389" y="344"/>
                      <a:pt x="398" y="345"/>
                      <a:pt x="406" y="346"/>
                    </a:cubicBezTo>
                    <a:cubicBezTo>
                      <a:pt x="406" y="350"/>
                      <a:pt x="405" y="353"/>
                      <a:pt x="405" y="357"/>
                    </a:cubicBezTo>
                    <a:cubicBezTo>
                      <a:pt x="405" y="359"/>
                      <a:pt x="407" y="360"/>
                      <a:pt x="407" y="358"/>
                    </a:cubicBezTo>
                    <a:cubicBezTo>
                      <a:pt x="408" y="354"/>
                      <a:pt x="408" y="350"/>
                      <a:pt x="408" y="346"/>
                    </a:cubicBezTo>
                    <a:cubicBezTo>
                      <a:pt x="423" y="348"/>
                      <a:pt x="438" y="350"/>
                      <a:pt x="453" y="352"/>
                    </a:cubicBezTo>
                    <a:cubicBezTo>
                      <a:pt x="455" y="352"/>
                      <a:pt x="455" y="350"/>
                      <a:pt x="453" y="350"/>
                    </a:cubicBezTo>
                    <a:cubicBezTo>
                      <a:pt x="438" y="347"/>
                      <a:pt x="423" y="346"/>
                      <a:pt x="408" y="344"/>
                    </a:cubicBezTo>
                    <a:cubicBezTo>
                      <a:pt x="409" y="335"/>
                      <a:pt x="410" y="326"/>
                      <a:pt x="410" y="317"/>
                    </a:cubicBezTo>
                    <a:cubicBezTo>
                      <a:pt x="418" y="318"/>
                      <a:pt x="427" y="318"/>
                      <a:pt x="435" y="319"/>
                    </a:cubicBezTo>
                    <a:cubicBezTo>
                      <a:pt x="436" y="319"/>
                      <a:pt x="436" y="316"/>
                      <a:pt x="434" y="316"/>
                    </a:cubicBezTo>
                    <a:cubicBezTo>
                      <a:pt x="426" y="315"/>
                      <a:pt x="418" y="315"/>
                      <a:pt x="410" y="314"/>
                    </a:cubicBezTo>
                    <a:cubicBezTo>
                      <a:pt x="412" y="282"/>
                      <a:pt x="413" y="251"/>
                      <a:pt x="414" y="220"/>
                    </a:cubicBezTo>
                    <a:cubicBezTo>
                      <a:pt x="427" y="220"/>
                      <a:pt x="441" y="221"/>
                      <a:pt x="455" y="222"/>
                    </a:cubicBezTo>
                    <a:cubicBezTo>
                      <a:pt x="456" y="222"/>
                      <a:pt x="456" y="222"/>
                      <a:pt x="456" y="221"/>
                    </a:cubicBezTo>
                    <a:cubicBezTo>
                      <a:pt x="463" y="221"/>
                      <a:pt x="470" y="221"/>
                      <a:pt x="477" y="221"/>
                    </a:cubicBezTo>
                    <a:cubicBezTo>
                      <a:pt x="476" y="252"/>
                      <a:pt x="475" y="284"/>
                      <a:pt x="476" y="316"/>
                    </a:cubicBezTo>
                    <a:cubicBezTo>
                      <a:pt x="465" y="317"/>
                      <a:pt x="454" y="319"/>
                      <a:pt x="443" y="320"/>
                    </a:cubicBezTo>
                    <a:cubicBezTo>
                      <a:pt x="442" y="320"/>
                      <a:pt x="442" y="321"/>
                      <a:pt x="443" y="321"/>
                    </a:cubicBezTo>
                    <a:cubicBezTo>
                      <a:pt x="454" y="320"/>
                      <a:pt x="465" y="319"/>
                      <a:pt x="476" y="318"/>
                    </a:cubicBezTo>
                    <a:cubicBezTo>
                      <a:pt x="476" y="328"/>
                      <a:pt x="477" y="338"/>
                      <a:pt x="477" y="348"/>
                    </a:cubicBezTo>
                    <a:cubicBezTo>
                      <a:pt x="473" y="349"/>
                      <a:pt x="469" y="350"/>
                      <a:pt x="465" y="350"/>
                    </a:cubicBezTo>
                    <a:cubicBezTo>
                      <a:pt x="464" y="350"/>
                      <a:pt x="464" y="352"/>
                      <a:pt x="465" y="352"/>
                    </a:cubicBezTo>
                    <a:cubicBezTo>
                      <a:pt x="469" y="351"/>
                      <a:pt x="473" y="350"/>
                      <a:pt x="477" y="350"/>
                    </a:cubicBezTo>
                    <a:cubicBezTo>
                      <a:pt x="478" y="358"/>
                      <a:pt x="478" y="366"/>
                      <a:pt x="479" y="374"/>
                    </a:cubicBezTo>
                    <a:cubicBezTo>
                      <a:pt x="479" y="375"/>
                      <a:pt x="481" y="376"/>
                      <a:pt x="481" y="375"/>
                    </a:cubicBezTo>
                    <a:cubicBezTo>
                      <a:pt x="480" y="366"/>
                      <a:pt x="480" y="358"/>
                      <a:pt x="480" y="350"/>
                    </a:cubicBezTo>
                    <a:cubicBezTo>
                      <a:pt x="492" y="348"/>
                      <a:pt x="503" y="347"/>
                      <a:pt x="514" y="345"/>
                    </a:cubicBezTo>
                    <a:cubicBezTo>
                      <a:pt x="514" y="355"/>
                      <a:pt x="514" y="365"/>
                      <a:pt x="514" y="374"/>
                    </a:cubicBezTo>
                    <a:cubicBezTo>
                      <a:pt x="512" y="375"/>
                      <a:pt x="510" y="375"/>
                      <a:pt x="508" y="375"/>
                    </a:cubicBezTo>
                    <a:cubicBezTo>
                      <a:pt x="507" y="376"/>
                      <a:pt x="508" y="377"/>
                      <a:pt x="508" y="376"/>
                    </a:cubicBezTo>
                    <a:cubicBezTo>
                      <a:pt x="510" y="376"/>
                      <a:pt x="512" y="376"/>
                      <a:pt x="514" y="376"/>
                    </a:cubicBezTo>
                    <a:cubicBezTo>
                      <a:pt x="514" y="376"/>
                      <a:pt x="514" y="377"/>
                      <a:pt x="514" y="377"/>
                    </a:cubicBezTo>
                    <a:cubicBezTo>
                      <a:pt x="514" y="379"/>
                      <a:pt x="516" y="379"/>
                      <a:pt x="516" y="378"/>
                    </a:cubicBezTo>
                    <a:cubicBezTo>
                      <a:pt x="516" y="377"/>
                      <a:pt x="516" y="376"/>
                      <a:pt x="516" y="375"/>
                    </a:cubicBezTo>
                    <a:cubicBezTo>
                      <a:pt x="526" y="374"/>
                      <a:pt x="536" y="373"/>
                      <a:pt x="546" y="371"/>
                    </a:cubicBezTo>
                    <a:cubicBezTo>
                      <a:pt x="546" y="379"/>
                      <a:pt x="546" y="386"/>
                      <a:pt x="547" y="394"/>
                    </a:cubicBezTo>
                    <a:cubicBezTo>
                      <a:pt x="547" y="395"/>
                      <a:pt x="549" y="396"/>
                      <a:pt x="549" y="395"/>
                    </a:cubicBezTo>
                    <a:cubicBezTo>
                      <a:pt x="549" y="387"/>
                      <a:pt x="549" y="379"/>
                      <a:pt x="548" y="371"/>
                    </a:cubicBezTo>
                    <a:cubicBezTo>
                      <a:pt x="558" y="370"/>
                      <a:pt x="567" y="368"/>
                      <a:pt x="577" y="367"/>
                    </a:cubicBezTo>
                    <a:cubicBezTo>
                      <a:pt x="577" y="374"/>
                      <a:pt x="577" y="382"/>
                      <a:pt x="577" y="389"/>
                    </a:cubicBezTo>
                    <a:cubicBezTo>
                      <a:pt x="577" y="390"/>
                      <a:pt x="579" y="391"/>
                      <a:pt x="579" y="390"/>
                    </a:cubicBezTo>
                    <a:cubicBezTo>
                      <a:pt x="579" y="382"/>
                      <a:pt x="579" y="374"/>
                      <a:pt x="580" y="367"/>
                    </a:cubicBezTo>
                    <a:cubicBezTo>
                      <a:pt x="588" y="366"/>
                      <a:pt x="597" y="364"/>
                      <a:pt x="605" y="363"/>
                    </a:cubicBezTo>
                    <a:cubicBezTo>
                      <a:pt x="605" y="372"/>
                      <a:pt x="605" y="380"/>
                      <a:pt x="606" y="389"/>
                    </a:cubicBezTo>
                    <a:cubicBezTo>
                      <a:pt x="606" y="390"/>
                      <a:pt x="607" y="391"/>
                      <a:pt x="607" y="390"/>
                    </a:cubicBezTo>
                    <a:cubicBezTo>
                      <a:pt x="608" y="381"/>
                      <a:pt x="608" y="372"/>
                      <a:pt x="609" y="363"/>
                    </a:cubicBezTo>
                    <a:cubicBezTo>
                      <a:pt x="618" y="361"/>
                      <a:pt x="626" y="360"/>
                      <a:pt x="635" y="359"/>
                    </a:cubicBezTo>
                    <a:cubicBezTo>
                      <a:pt x="636" y="358"/>
                      <a:pt x="636" y="356"/>
                      <a:pt x="635" y="356"/>
                    </a:cubicBezTo>
                    <a:cubicBezTo>
                      <a:pt x="626" y="357"/>
                      <a:pt x="617" y="358"/>
                      <a:pt x="609" y="359"/>
                    </a:cubicBezTo>
                    <a:cubicBezTo>
                      <a:pt x="609" y="352"/>
                      <a:pt x="609" y="344"/>
                      <a:pt x="610" y="336"/>
                    </a:cubicBezTo>
                    <a:cubicBezTo>
                      <a:pt x="620" y="335"/>
                      <a:pt x="630" y="334"/>
                      <a:pt x="640" y="334"/>
                    </a:cubicBezTo>
                    <a:cubicBezTo>
                      <a:pt x="642" y="334"/>
                      <a:pt x="641" y="331"/>
                      <a:pt x="640" y="331"/>
                    </a:cubicBezTo>
                    <a:cubicBezTo>
                      <a:pt x="630" y="332"/>
                      <a:pt x="620" y="332"/>
                      <a:pt x="610" y="333"/>
                    </a:cubicBezTo>
                    <a:cubicBezTo>
                      <a:pt x="610" y="325"/>
                      <a:pt x="610" y="316"/>
                      <a:pt x="610" y="308"/>
                    </a:cubicBezTo>
                    <a:cubicBezTo>
                      <a:pt x="618" y="307"/>
                      <a:pt x="626" y="307"/>
                      <a:pt x="633" y="307"/>
                    </a:cubicBezTo>
                    <a:cubicBezTo>
                      <a:pt x="634" y="307"/>
                      <a:pt x="634" y="305"/>
                      <a:pt x="633" y="305"/>
                    </a:cubicBezTo>
                    <a:cubicBezTo>
                      <a:pt x="626" y="305"/>
                      <a:pt x="618" y="305"/>
                      <a:pt x="610" y="305"/>
                    </a:cubicBezTo>
                    <a:cubicBezTo>
                      <a:pt x="611" y="275"/>
                      <a:pt x="611" y="245"/>
                      <a:pt x="612" y="215"/>
                    </a:cubicBezTo>
                    <a:cubicBezTo>
                      <a:pt x="634" y="214"/>
                      <a:pt x="634" y="214"/>
                      <a:pt x="634" y="214"/>
                    </a:cubicBezTo>
                    <a:cubicBezTo>
                      <a:pt x="634" y="216"/>
                      <a:pt x="634" y="217"/>
                      <a:pt x="634" y="219"/>
                    </a:cubicBezTo>
                    <a:cubicBezTo>
                      <a:pt x="634" y="220"/>
                      <a:pt x="636" y="220"/>
                      <a:pt x="636" y="219"/>
                    </a:cubicBezTo>
                    <a:cubicBezTo>
                      <a:pt x="636" y="217"/>
                      <a:pt x="636" y="216"/>
                      <a:pt x="636" y="214"/>
                    </a:cubicBezTo>
                    <a:cubicBezTo>
                      <a:pt x="646" y="213"/>
                      <a:pt x="656" y="213"/>
                      <a:pt x="665" y="212"/>
                    </a:cubicBezTo>
                    <a:cubicBezTo>
                      <a:pt x="666" y="214"/>
                      <a:pt x="666" y="216"/>
                      <a:pt x="666" y="217"/>
                    </a:cubicBezTo>
                    <a:cubicBezTo>
                      <a:pt x="666" y="218"/>
                      <a:pt x="667" y="219"/>
                      <a:pt x="667" y="218"/>
                    </a:cubicBezTo>
                    <a:cubicBezTo>
                      <a:pt x="667" y="216"/>
                      <a:pt x="667" y="214"/>
                      <a:pt x="667" y="212"/>
                    </a:cubicBezTo>
                    <a:cubicBezTo>
                      <a:pt x="692" y="211"/>
                      <a:pt x="716" y="210"/>
                      <a:pt x="741" y="209"/>
                    </a:cubicBezTo>
                    <a:cubicBezTo>
                      <a:pt x="741" y="210"/>
                      <a:pt x="741" y="210"/>
                      <a:pt x="741" y="211"/>
                    </a:cubicBezTo>
                    <a:cubicBezTo>
                      <a:pt x="741" y="212"/>
                      <a:pt x="742" y="212"/>
                      <a:pt x="743" y="211"/>
                    </a:cubicBezTo>
                    <a:cubicBezTo>
                      <a:pt x="743" y="210"/>
                      <a:pt x="743" y="210"/>
                      <a:pt x="743" y="209"/>
                    </a:cubicBezTo>
                    <a:cubicBezTo>
                      <a:pt x="749" y="209"/>
                      <a:pt x="756" y="209"/>
                      <a:pt x="762" y="209"/>
                    </a:cubicBezTo>
                    <a:cubicBezTo>
                      <a:pt x="762" y="210"/>
                      <a:pt x="762" y="211"/>
                      <a:pt x="762" y="212"/>
                    </a:cubicBezTo>
                    <a:cubicBezTo>
                      <a:pt x="763" y="213"/>
                      <a:pt x="764" y="214"/>
                      <a:pt x="764" y="213"/>
                    </a:cubicBezTo>
                    <a:cubicBezTo>
                      <a:pt x="764" y="211"/>
                      <a:pt x="764" y="210"/>
                      <a:pt x="764" y="208"/>
                    </a:cubicBezTo>
                    <a:cubicBezTo>
                      <a:pt x="777" y="208"/>
                      <a:pt x="789" y="208"/>
                      <a:pt x="801" y="208"/>
                    </a:cubicBezTo>
                    <a:cubicBezTo>
                      <a:pt x="801" y="210"/>
                      <a:pt x="801" y="212"/>
                      <a:pt x="801" y="214"/>
                    </a:cubicBezTo>
                    <a:cubicBezTo>
                      <a:pt x="801" y="215"/>
                      <a:pt x="803" y="216"/>
                      <a:pt x="803" y="214"/>
                    </a:cubicBezTo>
                    <a:cubicBezTo>
                      <a:pt x="803" y="212"/>
                      <a:pt x="803" y="210"/>
                      <a:pt x="803" y="207"/>
                    </a:cubicBezTo>
                    <a:cubicBezTo>
                      <a:pt x="809" y="207"/>
                      <a:pt x="816" y="207"/>
                      <a:pt x="822" y="207"/>
                    </a:cubicBezTo>
                    <a:cubicBezTo>
                      <a:pt x="824" y="207"/>
                      <a:pt x="823" y="204"/>
                      <a:pt x="822" y="204"/>
                    </a:cubicBezTo>
                    <a:cubicBezTo>
                      <a:pt x="815" y="204"/>
                      <a:pt x="809" y="205"/>
                      <a:pt x="803" y="205"/>
                    </a:cubicBezTo>
                    <a:cubicBezTo>
                      <a:pt x="804" y="198"/>
                      <a:pt x="804" y="190"/>
                      <a:pt x="804" y="183"/>
                    </a:cubicBezTo>
                    <a:cubicBezTo>
                      <a:pt x="814" y="183"/>
                      <a:pt x="824" y="183"/>
                      <a:pt x="834" y="183"/>
                    </a:cubicBezTo>
                    <a:cubicBezTo>
                      <a:pt x="835" y="183"/>
                      <a:pt x="834" y="182"/>
                      <a:pt x="833" y="182"/>
                    </a:cubicBezTo>
                    <a:close/>
                    <a:moveTo>
                      <a:pt x="12" y="53"/>
                    </a:moveTo>
                    <a:cubicBezTo>
                      <a:pt x="14" y="53"/>
                      <a:pt x="17" y="53"/>
                      <a:pt x="19" y="52"/>
                    </a:cubicBezTo>
                    <a:cubicBezTo>
                      <a:pt x="19" y="60"/>
                      <a:pt x="20" y="68"/>
                      <a:pt x="20" y="76"/>
                    </a:cubicBezTo>
                    <a:cubicBezTo>
                      <a:pt x="18" y="76"/>
                      <a:pt x="15" y="76"/>
                      <a:pt x="13" y="76"/>
                    </a:cubicBezTo>
                    <a:cubicBezTo>
                      <a:pt x="13" y="69"/>
                      <a:pt x="12" y="61"/>
                      <a:pt x="12" y="53"/>
                    </a:cubicBezTo>
                    <a:close/>
                    <a:moveTo>
                      <a:pt x="14" y="101"/>
                    </a:moveTo>
                    <a:cubicBezTo>
                      <a:pt x="14" y="93"/>
                      <a:pt x="13" y="85"/>
                      <a:pt x="13" y="78"/>
                    </a:cubicBezTo>
                    <a:cubicBezTo>
                      <a:pt x="15" y="77"/>
                      <a:pt x="18" y="77"/>
                      <a:pt x="20" y="77"/>
                    </a:cubicBezTo>
                    <a:cubicBezTo>
                      <a:pt x="20" y="85"/>
                      <a:pt x="21" y="93"/>
                      <a:pt x="21" y="100"/>
                    </a:cubicBezTo>
                    <a:cubicBezTo>
                      <a:pt x="19" y="101"/>
                      <a:pt x="16" y="101"/>
                      <a:pt x="14" y="101"/>
                    </a:cubicBezTo>
                    <a:close/>
                    <a:moveTo>
                      <a:pt x="86" y="45"/>
                    </a:moveTo>
                    <a:cubicBezTo>
                      <a:pt x="86" y="53"/>
                      <a:pt x="85" y="62"/>
                      <a:pt x="85" y="70"/>
                    </a:cubicBezTo>
                    <a:cubicBezTo>
                      <a:pt x="74" y="71"/>
                      <a:pt x="64" y="72"/>
                      <a:pt x="53" y="73"/>
                    </a:cubicBezTo>
                    <a:cubicBezTo>
                      <a:pt x="52" y="65"/>
                      <a:pt x="52" y="57"/>
                      <a:pt x="51" y="49"/>
                    </a:cubicBezTo>
                    <a:cubicBezTo>
                      <a:pt x="63" y="48"/>
                      <a:pt x="74" y="46"/>
                      <a:pt x="86" y="45"/>
                    </a:cubicBezTo>
                    <a:close/>
                    <a:moveTo>
                      <a:pt x="55" y="127"/>
                    </a:moveTo>
                    <a:cubicBezTo>
                      <a:pt x="55" y="118"/>
                      <a:pt x="55" y="109"/>
                      <a:pt x="55" y="101"/>
                    </a:cubicBezTo>
                    <a:cubicBezTo>
                      <a:pt x="65" y="100"/>
                      <a:pt x="75" y="100"/>
                      <a:pt x="85" y="99"/>
                    </a:cubicBezTo>
                    <a:cubicBezTo>
                      <a:pt x="85" y="107"/>
                      <a:pt x="84" y="116"/>
                      <a:pt x="84" y="124"/>
                    </a:cubicBezTo>
                    <a:cubicBezTo>
                      <a:pt x="75" y="125"/>
                      <a:pt x="65" y="126"/>
                      <a:pt x="55" y="127"/>
                    </a:cubicBezTo>
                    <a:close/>
                    <a:moveTo>
                      <a:pt x="84" y="126"/>
                    </a:moveTo>
                    <a:cubicBezTo>
                      <a:pt x="84" y="134"/>
                      <a:pt x="84" y="142"/>
                      <a:pt x="84" y="150"/>
                    </a:cubicBezTo>
                    <a:cubicBezTo>
                      <a:pt x="75" y="150"/>
                      <a:pt x="65" y="151"/>
                      <a:pt x="56" y="152"/>
                    </a:cubicBezTo>
                    <a:cubicBezTo>
                      <a:pt x="56" y="144"/>
                      <a:pt x="56" y="136"/>
                      <a:pt x="56" y="128"/>
                    </a:cubicBezTo>
                    <a:cubicBezTo>
                      <a:pt x="65" y="128"/>
                      <a:pt x="75" y="127"/>
                      <a:pt x="84" y="126"/>
                    </a:cubicBezTo>
                    <a:close/>
                    <a:moveTo>
                      <a:pt x="54" y="99"/>
                    </a:moveTo>
                    <a:cubicBezTo>
                      <a:pt x="54" y="91"/>
                      <a:pt x="54" y="83"/>
                      <a:pt x="53" y="75"/>
                    </a:cubicBezTo>
                    <a:cubicBezTo>
                      <a:pt x="64" y="74"/>
                      <a:pt x="75" y="73"/>
                      <a:pt x="85" y="72"/>
                    </a:cubicBezTo>
                    <a:cubicBezTo>
                      <a:pt x="85" y="80"/>
                      <a:pt x="85" y="89"/>
                      <a:pt x="85" y="97"/>
                    </a:cubicBezTo>
                    <a:cubicBezTo>
                      <a:pt x="75" y="97"/>
                      <a:pt x="65" y="98"/>
                      <a:pt x="54" y="99"/>
                    </a:cubicBezTo>
                    <a:close/>
                    <a:moveTo>
                      <a:pt x="23" y="52"/>
                    </a:moveTo>
                    <a:cubicBezTo>
                      <a:pt x="32" y="51"/>
                      <a:pt x="41" y="50"/>
                      <a:pt x="51" y="49"/>
                    </a:cubicBezTo>
                    <a:cubicBezTo>
                      <a:pt x="50" y="57"/>
                      <a:pt x="50" y="65"/>
                      <a:pt x="51" y="73"/>
                    </a:cubicBezTo>
                    <a:cubicBezTo>
                      <a:pt x="42" y="74"/>
                      <a:pt x="33" y="75"/>
                      <a:pt x="24" y="75"/>
                    </a:cubicBezTo>
                    <a:cubicBezTo>
                      <a:pt x="23" y="68"/>
                      <a:pt x="23" y="60"/>
                      <a:pt x="23" y="52"/>
                    </a:cubicBezTo>
                    <a:close/>
                    <a:moveTo>
                      <a:pt x="25" y="100"/>
                    </a:moveTo>
                    <a:cubicBezTo>
                      <a:pt x="25" y="92"/>
                      <a:pt x="24" y="85"/>
                      <a:pt x="24" y="77"/>
                    </a:cubicBezTo>
                    <a:cubicBezTo>
                      <a:pt x="33" y="76"/>
                      <a:pt x="42" y="75"/>
                      <a:pt x="51" y="75"/>
                    </a:cubicBezTo>
                    <a:cubicBezTo>
                      <a:pt x="51" y="83"/>
                      <a:pt x="51" y="91"/>
                      <a:pt x="51" y="99"/>
                    </a:cubicBezTo>
                    <a:cubicBezTo>
                      <a:pt x="43" y="99"/>
                      <a:pt x="34" y="100"/>
                      <a:pt x="25" y="100"/>
                    </a:cubicBezTo>
                    <a:close/>
                    <a:moveTo>
                      <a:pt x="25" y="102"/>
                    </a:moveTo>
                    <a:cubicBezTo>
                      <a:pt x="34" y="101"/>
                      <a:pt x="43" y="101"/>
                      <a:pt x="51" y="101"/>
                    </a:cubicBezTo>
                    <a:cubicBezTo>
                      <a:pt x="52" y="109"/>
                      <a:pt x="52" y="118"/>
                      <a:pt x="53" y="127"/>
                    </a:cubicBezTo>
                    <a:cubicBezTo>
                      <a:pt x="44" y="128"/>
                      <a:pt x="36" y="129"/>
                      <a:pt x="27" y="129"/>
                    </a:cubicBezTo>
                    <a:cubicBezTo>
                      <a:pt x="26" y="120"/>
                      <a:pt x="26" y="111"/>
                      <a:pt x="25" y="102"/>
                    </a:cubicBezTo>
                    <a:close/>
                    <a:moveTo>
                      <a:pt x="27" y="131"/>
                    </a:moveTo>
                    <a:cubicBezTo>
                      <a:pt x="36" y="130"/>
                      <a:pt x="44" y="129"/>
                      <a:pt x="53" y="129"/>
                    </a:cubicBezTo>
                    <a:cubicBezTo>
                      <a:pt x="53" y="136"/>
                      <a:pt x="53" y="144"/>
                      <a:pt x="54" y="152"/>
                    </a:cubicBezTo>
                    <a:cubicBezTo>
                      <a:pt x="45" y="152"/>
                      <a:pt x="37" y="153"/>
                      <a:pt x="29" y="154"/>
                    </a:cubicBezTo>
                    <a:cubicBezTo>
                      <a:pt x="28" y="146"/>
                      <a:pt x="28" y="138"/>
                      <a:pt x="27" y="131"/>
                    </a:cubicBezTo>
                    <a:close/>
                    <a:moveTo>
                      <a:pt x="29" y="156"/>
                    </a:moveTo>
                    <a:cubicBezTo>
                      <a:pt x="37" y="155"/>
                      <a:pt x="46" y="155"/>
                      <a:pt x="54" y="154"/>
                    </a:cubicBezTo>
                    <a:cubicBezTo>
                      <a:pt x="54" y="160"/>
                      <a:pt x="54" y="166"/>
                      <a:pt x="55" y="173"/>
                    </a:cubicBezTo>
                    <a:cubicBezTo>
                      <a:pt x="55" y="174"/>
                      <a:pt x="55" y="176"/>
                      <a:pt x="55" y="178"/>
                    </a:cubicBezTo>
                    <a:cubicBezTo>
                      <a:pt x="47" y="178"/>
                      <a:pt x="38" y="178"/>
                      <a:pt x="30" y="178"/>
                    </a:cubicBezTo>
                    <a:cubicBezTo>
                      <a:pt x="30" y="171"/>
                      <a:pt x="29" y="163"/>
                      <a:pt x="29" y="156"/>
                    </a:cubicBezTo>
                    <a:close/>
                    <a:moveTo>
                      <a:pt x="30" y="180"/>
                    </a:moveTo>
                    <a:cubicBezTo>
                      <a:pt x="38" y="180"/>
                      <a:pt x="47" y="180"/>
                      <a:pt x="55" y="180"/>
                    </a:cubicBezTo>
                    <a:cubicBezTo>
                      <a:pt x="55" y="187"/>
                      <a:pt x="55" y="194"/>
                      <a:pt x="55" y="202"/>
                    </a:cubicBezTo>
                    <a:cubicBezTo>
                      <a:pt x="47" y="201"/>
                      <a:pt x="39" y="201"/>
                      <a:pt x="31" y="200"/>
                    </a:cubicBezTo>
                    <a:cubicBezTo>
                      <a:pt x="31" y="193"/>
                      <a:pt x="30" y="187"/>
                      <a:pt x="30" y="180"/>
                    </a:cubicBezTo>
                    <a:close/>
                    <a:moveTo>
                      <a:pt x="31" y="202"/>
                    </a:moveTo>
                    <a:cubicBezTo>
                      <a:pt x="39" y="202"/>
                      <a:pt x="47" y="203"/>
                      <a:pt x="55" y="204"/>
                    </a:cubicBezTo>
                    <a:cubicBezTo>
                      <a:pt x="56" y="228"/>
                      <a:pt x="55" y="252"/>
                      <a:pt x="56" y="276"/>
                    </a:cubicBezTo>
                    <a:cubicBezTo>
                      <a:pt x="48" y="275"/>
                      <a:pt x="41" y="275"/>
                      <a:pt x="33" y="274"/>
                    </a:cubicBezTo>
                    <a:cubicBezTo>
                      <a:pt x="33" y="250"/>
                      <a:pt x="32" y="226"/>
                      <a:pt x="31" y="202"/>
                    </a:cubicBezTo>
                    <a:close/>
                    <a:moveTo>
                      <a:pt x="33" y="296"/>
                    </a:moveTo>
                    <a:cubicBezTo>
                      <a:pt x="33" y="289"/>
                      <a:pt x="33" y="282"/>
                      <a:pt x="33" y="276"/>
                    </a:cubicBezTo>
                    <a:cubicBezTo>
                      <a:pt x="41" y="276"/>
                      <a:pt x="48" y="277"/>
                      <a:pt x="56" y="278"/>
                    </a:cubicBezTo>
                    <a:cubicBezTo>
                      <a:pt x="56" y="285"/>
                      <a:pt x="56" y="292"/>
                      <a:pt x="56" y="298"/>
                    </a:cubicBezTo>
                    <a:cubicBezTo>
                      <a:pt x="49" y="297"/>
                      <a:pt x="41" y="297"/>
                      <a:pt x="33" y="296"/>
                    </a:cubicBezTo>
                    <a:close/>
                    <a:moveTo>
                      <a:pt x="57" y="173"/>
                    </a:moveTo>
                    <a:cubicBezTo>
                      <a:pt x="57" y="167"/>
                      <a:pt x="57" y="160"/>
                      <a:pt x="56" y="154"/>
                    </a:cubicBezTo>
                    <a:cubicBezTo>
                      <a:pt x="66" y="153"/>
                      <a:pt x="75" y="153"/>
                      <a:pt x="84" y="152"/>
                    </a:cubicBezTo>
                    <a:cubicBezTo>
                      <a:pt x="84" y="161"/>
                      <a:pt x="84" y="169"/>
                      <a:pt x="84" y="178"/>
                    </a:cubicBezTo>
                    <a:cubicBezTo>
                      <a:pt x="75" y="178"/>
                      <a:pt x="66" y="178"/>
                      <a:pt x="57" y="178"/>
                    </a:cubicBezTo>
                    <a:cubicBezTo>
                      <a:pt x="57" y="176"/>
                      <a:pt x="57" y="175"/>
                      <a:pt x="57" y="173"/>
                    </a:cubicBezTo>
                    <a:close/>
                    <a:moveTo>
                      <a:pt x="58" y="202"/>
                    </a:moveTo>
                    <a:cubicBezTo>
                      <a:pt x="58" y="195"/>
                      <a:pt x="58" y="187"/>
                      <a:pt x="57" y="180"/>
                    </a:cubicBezTo>
                    <a:cubicBezTo>
                      <a:pt x="66" y="180"/>
                      <a:pt x="75" y="180"/>
                      <a:pt x="83" y="181"/>
                    </a:cubicBezTo>
                    <a:cubicBezTo>
                      <a:pt x="83" y="188"/>
                      <a:pt x="83" y="196"/>
                      <a:pt x="83" y="203"/>
                    </a:cubicBezTo>
                    <a:cubicBezTo>
                      <a:pt x="75" y="203"/>
                      <a:pt x="67" y="202"/>
                      <a:pt x="58" y="202"/>
                    </a:cubicBezTo>
                    <a:close/>
                    <a:moveTo>
                      <a:pt x="58" y="204"/>
                    </a:moveTo>
                    <a:cubicBezTo>
                      <a:pt x="67" y="204"/>
                      <a:pt x="75" y="205"/>
                      <a:pt x="83" y="205"/>
                    </a:cubicBezTo>
                    <a:cubicBezTo>
                      <a:pt x="84" y="230"/>
                      <a:pt x="84" y="254"/>
                      <a:pt x="86" y="279"/>
                    </a:cubicBezTo>
                    <a:cubicBezTo>
                      <a:pt x="77" y="278"/>
                      <a:pt x="68" y="277"/>
                      <a:pt x="60" y="276"/>
                    </a:cubicBezTo>
                    <a:cubicBezTo>
                      <a:pt x="60" y="252"/>
                      <a:pt x="59" y="228"/>
                      <a:pt x="58" y="204"/>
                    </a:cubicBezTo>
                    <a:close/>
                    <a:moveTo>
                      <a:pt x="59" y="298"/>
                    </a:moveTo>
                    <a:cubicBezTo>
                      <a:pt x="59" y="292"/>
                      <a:pt x="59" y="285"/>
                      <a:pt x="60" y="279"/>
                    </a:cubicBezTo>
                    <a:cubicBezTo>
                      <a:pt x="68" y="280"/>
                      <a:pt x="77" y="281"/>
                      <a:pt x="86" y="282"/>
                    </a:cubicBezTo>
                    <a:cubicBezTo>
                      <a:pt x="86" y="288"/>
                      <a:pt x="87" y="295"/>
                      <a:pt x="87" y="302"/>
                    </a:cubicBezTo>
                    <a:cubicBezTo>
                      <a:pt x="78" y="301"/>
                      <a:pt x="68" y="299"/>
                      <a:pt x="59" y="298"/>
                    </a:cubicBezTo>
                    <a:close/>
                    <a:moveTo>
                      <a:pt x="87" y="126"/>
                    </a:moveTo>
                    <a:cubicBezTo>
                      <a:pt x="95" y="125"/>
                      <a:pt x="104" y="125"/>
                      <a:pt x="113" y="124"/>
                    </a:cubicBezTo>
                    <a:cubicBezTo>
                      <a:pt x="113" y="132"/>
                      <a:pt x="112" y="140"/>
                      <a:pt x="112" y="148"/>
                    </a:cubicBezTo>
                    <a:cubicBezTo>
                      <a:pt x="104" y="149"/>
                      <a:pt x="96" y="149"/>
                      <a:pt x="87" y="150"/>
                    </a:cubicBezTo>
                    <a:cubicBezTo>
                      <a:pt x="87" y="142"/>
                      <a:pt x="87" y="134"/>
                      <a:pt x="87" y="126"/>
                    </a:cubicBezTo>
                    <a:close/>
                    <a:moveTo>
                      <a:pt x="87" y="152"/>
                    </a:moveTo>
                    <a:cubicBezTo>
                      <a:pt x="96" y="152"/>
                      <a:pt x="104" y="151"/>
                      <a:pt x="112" y="151"/>
                    </a:cubicBezTo>
                    <a:cubicBezTo>
                      <a:pt x="112" y="160"/>
                      <a:pt x="112" y="168"/>
                      <a:pt x="112" y="177"/>
                    </a:cubicBezTo>
                    <a:cubicBezTo>
                      <a:pt x="104" y="177"/>
                      <a:pt x="96" y="177"/>
                      <a:pt x="87" y="177"/>
                    </a:cubicBezTo>
                    <a:cubicBezTo>
                      <a:pt x="87" y="169"/>
                      <a:pt x="87" y="161"/>
                      <a:pt x="87" y="152"/>
                    </a:cubicBezTo>
                    <a:close/>
                    <a:moveTo>
                      <a:pt x="88" y="203"/>
                    </a:moveTo>
                    <a:cubicBezTo>
                      <a:pt x="88" y="196"/>
                      <a:pt x="88" y="188"/>
                      <a:pt x="88" y="181"/>
                    </a:cubicBezTo>
                    <a:cubicBezTo>
                      <a:pt x="96" y="181"/>
                      <a:pt x="104" y="181"/>
                      <a:pt x="112" y="181"/>
                    </a:cubicBezTo>
                    <a:cubicBezTo>
                      <a:pt x="112" y="189"/>
                      <a:pt x="112" y="197"/>
                      <a:pt x="112" y="204"/>
                    </a:cubicBezTo>
                    <a:cubicBezTo>
                      <a:pt x="104" y="204"/>
                      <a:pt x="96" y="204"/>
                      <a:pt x="88" y="203"/>
                    </a:cubicBezTo>
                    <a:close/>
                    <a:moveTo>
                      <a:pt x="88" y="206"/>
                    </a:moveTo>
                    <a:cubicBezTo>
                      <a:pt x="96" y="206"/>
                      <a:pt x="104" y="207"/>
                      <a:pt x="112" y="207"/>
                    </a:cubicBezTo>
                    <a:cubicBezTo>
                      <a:pt x="112" y="232"/>
                      <a:pt x="112" y="257"/>
                      <a:pt x="112" y="282"/>
                    </a:cubicBezTo>
                    <a:cubicBezTo>
                      <a:pt x="105" y="281"/>
                      <a:pt x="98" y="280"/>
                      <a:pt x="90" y="279"/>
                    </a:cubicBezTo>
                    <a:cubicBezTo>
                      <a:pt x="90" y="255"/>
                      <a:pt x="89" y="230"/>
                      <a:pt x="88" y="206"/>
                    </a:cubicBezTo>
                    <a:close/>
                    <a:moveTo>
                      <a:pt x="90" y="302"/>
                    </a:moveTo>
                    <a:cubicBezTo>
                      <a:pt x="90" y="296"/>
                      <a:pt x="90" y="289"/>
                      <a:pt x="90" y="282"/>
                    </a:cubicBezTo>
                    <a:cubicBezTo>
                      <a:pt x="98" y="283"/>
                      <a:pt x="105" y="284"/>
                      <a:pt x="113" y="285"/>
                    </a:cubicBezTo>
                    <a:cubicBezTo>
                      <a:pt x="113" y="292"/>
                      <a:pt x="113" y="298"/>
                      <a:pt x="113" y="305"/>
                    </a:cubicBezTo>
                    <a:cubicBezTo>
                      <a:pt x="105" y="304"/>
                      <a:pt x="98" y="303"/>
                      <a:pt x="90" y="302"/>
                    </a:cubicBezTo>
                    <a:close/>
                    <a:moveTo>
                      <a:pt x="113" y="122"/>
                    </a:moveTo>
                    <a:cubicBezTo>
                      <a:pt x="104" y="122"/>
                      <a:pt x="95" y="123"/>
                      <a:pt x="87" y="124"/>
                    </a:cubicBezTo>
                    <a:cubicBezTo>
                      <a:pt x="87" y="116"/>
                      <a:pt x="87" y="107"/>
                      <a:pt x="87" y="99"/>
                    </a:cubicBezTo>
                    <a:cubicBezTo>
                      <a:pt x="95" y="98"/>
                      <a:pt x="104" y="98"/>
                      <a:pt x="113" y="98"/>
                    </a:cubicBezTo>
                    <a:cubicBezTo>
                      <a:pt x="113" y="106"/>
                      <a:pt x="113" y="114"/>
                      <a:pt x="113" y="122"/>
                    </a:cubicBezTo>
                    <a:close/>
                    <a:moveTo>
                      <a:pt x="113" y="95"/>
                    </a:moveTo>
                    <a:cubicBezTo>
                      <a:pt x="104" y="96"/>
                      <a:pt x="95" y="96"/>
                      <a:pt x="86" y="97"/>
                    </a:cubicBezTo>
                    <a:cubicBezTo>
                      <a:pt x="86" y="89"/>
                      <a:pt x="86" y="80"/>
                      <a:pt x="86" y="72"/>
                    </a:cubicBezTo>
                    <a:cubicBezTo>
                      <a:pt x="95" y="71"/>
                      <a:pt x="104" y="71"/>
                      <a:pt x="113" y="70"/>
                    </a:cubicBezTo>
                    <a:cubicBezTo>
                      <a:pt x="113" y="78"/>
                      <a:pt x="113" y="87"/>
                      <a:pt x="113" y="95"/>
                    </a:cubicBezTo>
                    <a:close/>
                    <a:moveTo>
                      <a:pt x="113" y="67"/>
                    </a:moveTo>
                    <a:cubicBezTo>
                      <a:pt x="104" y="68"/>
                      <a:pt x="95" y="69"/>
                      <a:pt x="86" y="70"/>
                    </a:cubicBezTo>
                    <a:cubicBezTo>
                      <a:pt x="86" y="62"/>
                      <a:pt x="86" y="53"/>
                      <a:pt x="86" y="45"/>
                    </a:cubicBezTo>
                    <a:cubicBezTo>
                      <a:pt x="95" y="44"/>
                      <a:pt x="104" y="43"/>
                      <a:pt x="114" y="42"/>
                    </a:cubicBezTo>
                    <a:cubicBezTo>
                      <a:pt x="114" y="51"/>
                      <a:pt x="113" y="59"/>
                      <a:pt x="113" y="67"/>
                    </a:cubicBezTo>
                    <a:close/>
                    <a:moveTo>
                      <a:pt x="264" y="26"/>
                    </a:moveTo>
                    <a:cubicBezTo>
                      <a:pt x="264" y="36"/>
                      <a:pt x="263" y="45"/>
                      <a:pt x="263" y="54"/>
                    </a:cubicBezTo>
                    <a:cubicBezTo>
                      <a:pt x="254" y="55"/>
                      <a:pt x="245" y="56"/>
                      <a:pt x="236" y="56"/>
                    </a:cubicBezTo>
                    <a:cubicBezTo>
                      <a:pt x="235" y="47"/>
                      <a:pt x="235" y="39"/>
                      <a:pt x="234" y="30"/>
                    </a:cubicBezTo>
                    <a:cubicBezTo>
                      <a:pt x="244" y="29"/>
                      <a:pt x="254" y="28"/>
                      <a:pt x="264" y="26"/>
                    </a:cubicBezTo>
                    <a:close/>
                    <a:moveTo>
                      <a:pt x="237" y="87"/>
                    </a:moveTo>
                    <a:cubicBezTo>
                      <a:pt x="237" y="78"/>
                      <a:pt x="237" y="70"/>
                      <a:pt x="236" y="61"/>
                    </a:cubicBezTo>
                    <a:cubicBezTo>
                      <a:pt x="245" y="60"/>
                      <a:pt x="254" y="59"/>
                      <a:pt x="263" y="59"/>
                    </a:cubicBezTo>
                    <a:cubicBezTo>
                      <a:pt x="263" y="68"/>
                      <a:pt x="263" y="77"/>
                      <a:pt x="263" y="86"/>
                    </a:cubicBezTo>
                    <a:cubicBezTo>
                      <a:pt x="254" y="86"/>
                      <a:pt x="245" y="87"/>
                      <a:pt x="237" y="87"/>
                    </a:cubicBezTo>
                    <a:close/>
                    <a:moveTo>
                      <a:pt x="263" y="89"/>
                    </a:moveTo>
                    <a:cubicBezTo>
                      <a:pt x="263" y="96"/>
                      <a:pt x="263" y="104"/>
                      <a:pt x="263" y="111"/>
                    </a:cubicBezTo>
                    <a:cubicBezTo>
                      <a:pt x="254" y="112"/>
                      <a:pt x="245" y="112"/>
                      <a:pt x="236" y="113"/>
                    </a:cubicBezTo>
                    <a:cubicBezTo>
                      <a:pt x="236" y="105"/>
                      <a:pt x="237" y="98"/>
                      <a:pt x="237" y="90"/>
                    </a:cubicBezTo>
                    <a:cubicBezTo>
                      <a:pt x="245" y="90"/>
                      <a:pt x="254" y="89"/>
                      <a:pt x="263" y="89"/>
                    </a:cubicBezTo>
                    <a:close/>
                    <a:moveTo>
                      <a:pt x="232" y="117"/>
                    </a:moveTo>
                    <a:cubicBezTo>
                      <a:pt x="232" y="126"/>
                      <a:pt x="232" y="135"/>
                      <a:pt x="232" y="144"/>
                    </a:cubicBezTo>
                    <a:cubicBezTo>
                      <a:pt x="232" y="144"/>
                      <a:pt x="231" y="144"/>
                      <a:pt x="231" y="144"/>
                    </a:cubicBezTo>
                    <a:cubicBezTo>
                      <a:pt x="193" y="144"/>
                      <a:pt x="155" y="146"/>
                      <a:pt x="117" y="148"/>
                    </a:cubicBezTo>
                    <a:cubicBezTo>
                      <a:pt x="117" y="140"/>
                      <a:pt x="117" y="132"/>
                      <a:pt x="116" y="124"/>
                    </a:cubicBezTo>
                    <a:cubicBezTo>
                      <a:pt x="152" y="121"/>
                      <a:pt x="188" y="119"/>
                      <a:pt x="224" y="117"/>
                    </a:cubicBezTo>
                    <a:cubicBezTo>
                      <a:pt x="227" y="117"/>
                      <a:pt x="230" y="117"/>
                      <a:pt x="232" y="117"/>
                    </a:cubicBezTo>
                    <a:close/>
                    <a:moveTo>
                      <a:pt x="118" y="207"/>
                    </a:moveTo>
                    <a:cubicBezTo>
                      <a:pt x="124" y="208"/>
                      <a:pt x="131" y="208"/>
                      <a:pt x="137" y="208"/>
                    </a:cubicBezTo>
                    <a:cubicBezTo>
                      <a:pt x="136" y="233"/>
                      <a:pt x="136" y="259"/>
                      <a:pt x="137" y="284"/>
                    </a:cubicBezTo>
                    <a:cubicBezTo>
                      <a:pt x="130" y="284"/>
                      <a:pt x="123" y="283"/>
                      <a:pt x="117" y="282"/>
                    </a:cubicBezTo>
                    <a:cubicBezTo>
                      <a:pt x="118" y="257"/>
                      <a:pt x="118" y="232"/>
                      <a:pt x="118" y="207"/>
                    </a:cubicBezTo>
                    <a:close/>
                    <a:moveTo>
                      <a:pt x="117" y="150"/>
                    </a:moveTo>
                    <a:cubicBezTo>
                      <a:pt x="155" y="149"/>
                      <a:pt x="193" y="147"/>
                      <a:pt x="231" y="146"/>
                    </a:cubicBezTo>
                    <a:cubicBezTo>
                      <a:pt x="232" y="146"/>
                      <a:pt x="232" y="146"/>
                      <a:pt x="232" y="146"/>
                    </a:cubicBezTo>
                    <a:cubicBezTo>
                      <a:pt x="232" y="154"/>
                      <a:pt x="232" y="161"/>
                      <a:pt x="232" y="168"/>
                    </a:cubicBezTo>
                    <a:cubicBezTo>
                      <a:pt x="232" y="171"/>
                      <a:pt x="232" y="174"/>
                      <a:pt x="232" y="177"/>
                    </a:cubicBezTo>
                    <a:cubicBezTo>
                      <a:pt x="194" y="177"/>
                      <a:pt x="156" y="177"/>
                      <a:pt x="117" y="177"/>
                    </a:cubicBezTo>
                    <a:cubicBezTo>
                      <a:pt x="117" y="168"/>
                      <a:pt x="117" y="159"/>
                      <a:pt x="117" y="150"/>
                    </a:cubicBezTo>
                    <a:close/>
                    <a:moveTo>
                      <a:pt x="232" y="113"/>
                    </a:moveTo>
                    <a:cubicBezTo>
                      <a:pt x="194" y="115"/>
                      <a:pt x="155" y="118"/>
                      <a:pt x="116" y="121"/>
                    </a:cubicBezTo>
                    <a:cubicBezTo>
                      <a:pt x="116" y="113"/>
                      <a:pt x="116" y="105"/>
                      <a:pt x="116" y="97"/>
                    </a:cubicBezTo>
                    <a:cubicBezTo>
                      <a:pt x="155" y="95"/>
                      <a:pt x="193" y="93"/>
                      <a:pt x="232" y="91"/>
                    </a:cubicBezTo>
                    <a:cubicBezTo>
                      <a:pt x="232" y="98"/>
                      <a:pt x="232" y="105"/>
                      <a:pt x="232" y="113"/>
                    </a:cubicBezTo>
                    <a:close/>
                    <a:moveTo>
                      <a:pt x="115" y="42"/>
                    </a:moveTo>
                    <a:cubicBezTo>
                      <a:pt x="154" y="38"/>
                      <a:pt x="193" y="34"/>
                      <a:pt x="232" y="30"/>
                    </a:cubicBezTo>
                    <a:cubicBezTo>
                      <a:pt x="231" y="39"/>
                      <a:pt x="231" y="48"/>
                      <a:pt x="231" y="57"/>
                    </a:cubicBezTo>
                    <a:cubicBezTo>
                      <a:pt x="193" y="60"/>
                      <a:pt x="154" y="64"/>
                      <a:pt x="115" y="67"/>
                    </a:cubicBezTo>
                    <a:cubicBezTo>
                      <a:pt x="115" y="59"/>
                      <a:pt x="115" y="51"/>
                      <a:pt x="115" y="42"/>
                    </a:cubicBezTo>
                    <a:close/>
                    <a:moveTo>
                      <a:pt x="115" y="70"/>
                    </a:moveTo>
                    <a:cubicBezTo>
                      <a:pt x="154" y="67"/>
                      <a:pt x="193" y="64"/>
                      <a:pt x="232" y="61"/>
                    </a:cubicBezTo>
                    <a:cubicBezTo>
                      <a:pt x="232" y="70"/>
                      <a:pt x="232" y="79"/>
                      <a:pt x="232" y="88"/>
                    </a:cubicBezTo>
                    <a:cubicBezTo>
                      <a:pt x="193" y="90"/>
                      <a:pt x="155" y="93"/>
                      <a:pt x="116" y="95"/>
                    </a:cubicBezTo>
                    <a:cubicBezTo>
                      <a:pt x="116" y="87"/>
                      <a:pt x="115" y="78"/>
                      <a:pt x="115" y="70"/>
                    </a:cubicBezTo>
                    <a:close/>
                    <a:moveTo>
                      <a:pt x="116" y="305"/>
                    </a:moveTo>
                    <a:cubicBezTo>
                      <a:pt x="116" y="299"/>
                      <a:pt x="116" y="292"/>
                      <a:pt x="117" y="285"/>
                    </a:cubicBezTo>
                    <a:cubicBezTo>
                      <a:pt x="132" y="287"/>
                      <a:pt x="148" y="289"/>
                      <a:pt x="163" y="290"/>
                    </a:cubicBezTo>
                    <a:cubicBezTo>
                      <a:pt x="163" y="293"/>
                      <a:pt x="163" y="295"/>
                      <a:pt x="163" y="297"/>
                    </a:cubicBezTo>
                    <a:cubicBezTo>
                      <a:pt x="163" y="298"/>
                      <a:pt x="165" y="299"/>
                      <a:pt x="165" y="298"/>
                    </a:cubicBezTo>
                    <a:cubicBezTo>
                      <a:pt x="165" y="295"/>
                      <a:pt x="165" y="293"/>
                      <a:pt x="165" y="291"/>
                    </a:cubicBezTo>
                    <a:cubicBezTo>
                      <a:pt x="175" y="292"/>
                      <a:pt x="185" y="293"/>
                      <a:pt x="195" y="294"/>
                    </a:cubicBezTo>
                    <a:cubicBezTo>
                      <a:pt x="195" y="295"/>
                      <a:pt x="195" y="296"/>
                      <a:pt x="195" y="297"/>
                    </a:cubicBezTo>
                    <a:cubicBezTo>
                      <a:pt x="195" y="298"/>
                      <a:pt x="197" y="299"/>
                      <a:pt x="197" y="298"/>
                    </a:cubicBezTo>
                    <a:cubicBezTo>
                      <a:pt x="197" y="297"/>
                      <a:pt x="197" y="295"/>
                      <a:pt x="197" y="294"/>
                    </a:cubicBezTo>
                    <a:cubicBezTo>
                      <a:pt x="206" y="295"/>
                      <a:pt x="214" y="296"/>
                      <a:pt x="223" y="297"/>
                    </a:cubicBezTo>
                    <a:cubicBezTo>
                      <a:pt x="225" y="297"/>
                      <a:pt x="227" y="297"/>
                      <a:pt x="230" y="298"/>
                    </a:cubicBezTo>
                    <a:cubicBezTo>
                      <a:pt x="230" y="306"/>
                      <a:pt x="230" y="313"/>
                      <a:pt x="230" y="321"/>
                    </a:cubicBezTo>
                    <a:cubicBezTo>
                      <a:pt x="192" y="316"/>
                      <a:pt x="154" y="310"/>
                      <a:pt x="116" y="305"/>
                    </a:cubicBezTo>
                    <a:close/>
                    <a:moveTo>
                      <a:pt x="163" y="287"/>
                    </a:moveTo>
                    <a:cubicBezTo>
                      <a:pt x="155" y="286"/>
                      <a:pt x="147" y="285"/>
                      <a:pt x="138" y="285"/>
                    </a:cubicBezTo>
                    <a:cubicBezTo>
                      <a:pt x="139" y="259"/>
                      <a:pt x="139" y="233"/>
                      <a:pt x="138" y="208"/>
                    </a:cubicBezTo>
                    <a:cubicBezTo>
                      <a:pt x="146" y="209"/>
                      <a:pt x="154" y="209"/>
                      <a:pt x="162" y="209"/>
                    </a:cubicBezTo>
                    <a:cubicBezTo>
                      <a:pt x="161" y="235"/>
                      <a:pt x="162" y="261"/>
                      <a:pt x="163" y="287"/>
                    </a:cubicBezTo>
                    <a:close/>
                    <a:moveTo>
                      <a:pt x="195" y="291"/>
                    </a:moveTo>
                    <a:cubicBezTo>
                      <a:pt x="185" y="290"/>
                      <a:pt x="175" y="289"/>
                      <a:pt x="165" y="288"/>
                    </a:cubicBezTo>
                    <a:cubicBezTo>
                      <a:pt x="165" y="262"/>
                      <a:pt x="164" y="235"/>
                      <a:pt x="163" y="209"/>
                    </a:cubicBezTo>
                    <a:cubicBezTo>
                      <a:pt x="174" y="210"/>
                      <a:pt x="185" y="210"/>
                      <a:pt x="196" y="211"/>
                    </a:cubicBezTo>
                    <a:cubicBezTo>
                      <a:pt x="196" y="211"/>
                      <a:pt x="196" y="211"/>
                      <a:pt x="196" y="211"/>
                    </a:cubicBezTo>
                    <a:cubicBezTo>
                      <a:pt x="192" y="236"/>
                      <a:pt x="193" y="265"/>
                      <a:pt x="195" y="291"/>
                    </a:cubicBezTo>
                    <a:close/>
                    <a:moveTo>
                      <a:pt x="230" y="295"/>
                    </a:moveTo>
                    <a:cubicBezTo>
                      <a:pt x="219" y="294"/>
                      <a:pt x="208" y="293"/>
                      <a:pt x="197" y="291"/>
                    </a:cubicBezTo>
                    <a:cubicBezTo>
                      <a:pt x="198" y="265"/>
                      <a:pt x="200" y="237"/>
                      <a:pt x="196" y="211"/>
                    </a:cubicBezTo>
                    <a:cubicBezTo>
                      <a:pt x="196" y="211"/>
                      <a:pt x="196" y="211"/>
                      <a:pt x="196" y="211"/>
                    </a:cubicBezTo>
                    <a:cubicBezTo>
                      <a:pt x="208" y="211"/>
                      <a:pt x="220" y="212"/>
                      <a:pt x="232" y="212"/>
                    </a:cubicBezTo>
                    <a:cubicBezTo>
                      <a:pt x="231" y="240"/>
                      <a:pt x="230" y="267"/>
                      <a:pt x="230" y="295"/>
                    </a:cubicBezTo>
                    <a:close/>
                    <a:moveTo>
                      <a:pt x="232" y="209"/>
                    </a:moveTo>
                    <a:cubicBezTo>
                      <a:pt x="209" y="208"/>
                      <a:pt x="186" y="207"/>
                      <a:pt x="163" y="206"/>
                    </a:cubicBezTo>
                    <a:cubicBezTo>
                      <a:pt x="163" y="206"/>
                      <a:pt x="163" y="206"/>
                      <a:pt x="163" y="206"/>
                    </a:cubicBezTo>
                    <a:cubicBezTo>
                      <a:pt x="163" y="205"/>
                      <a:pt x="162" y="205"/>
                      <a:pt x="162" y="206"/>
                    </a:cubicBezTo>
                    <a:cubicBezTo>
                      <a:pt x="162" y="206"/>
                      <a:pt x="162" y="206"/>
                      <a:pt x="162" y="206"/>
                    </a:cubicBezTo>
                    <a:cubicBezTo>
                      <a:pt x="147" y="206"/>
                      <a:pt x="133" y="205"/>
                      <a:pt x="118" y="205"/>
                    </a:cubicBezTo>
                    <a:cubicBezTo>
                      <a:pt x="118" y="197"/>
                      <a:pt x="118" y="189"/>
                      <a:pt x="118" y="181"/>
                    </a:cubicBezTo>
                    <a:cubicBezTo>
                      <a:pt x="156" y="182"/>
                      <a:pt x="194" y="182"/>
                      <a:pt x="232" y="183"/>
                    </a:cubicBezTo>
                    <a:cubicBezTo>
                      <a:pt x="232" y="191"/>
                      <a:pt x="232" y="200"/>
                      <a:pt x="232" y="209"/>
                    </a:cubicBezTo>
                    <a:close/>
                    <a:moveTo>
                      <a:pt x="260" y="325"/>
                    </a:moveTo>
                    <a:cubicBezTo>
                      <a:pt x="253" y="324"/>
                      <a:pt x="247" y="324"/>
                      <a:pt x="240" y="323"/>
                    </a:cubicBezTo>
                    <a:cubicBezTo>
                      <a:pt x="237" y="322"/>
                      <a:pt x="235" y="322"/>
                      <a:pt x="232" y="322"/>
                    </a:cubicBezTo>
                    <a:cubicBezTo>
                      <a:pt x="233" y="314"/>
                      <a:pt x="233" y="306"/>
                      <a:pt x="234" y="298"/>
                    </a:cubicBezTo>
                    <a:cubicBezTo>
                      <a:pt x="243" y="299"/>
                      <a:pt x="252" y="300"/>
                      <a:pt x="260" y="301"/>
                    </a:cubicBezTo>
                    <a:cubicBezTo>
                      <a:pt x="260" y="309"/>
                      <a:pt x="260" y="317"/>
                      <a:pt x="260" y="325"/>
                    </a:cubicBezTo>
                    <a:close/>
                    <a:moveTo>
                      <a:pt x="261" y="298"/>
                    </a:moveTo>
                    <a:cubicBezTo>
                      <a:pt x="252" y="298"/>
                      <a:pt x="243" y="297"/>
                      <a:pt x="234" y="296"/>
                    </a:cubicBezTo>
                    <a:cubicBezTo>
                      <a:pt x="236" y="268"/>
                      <a:pt x="235" y="240"/>
                      <a:pt x="235" y="212"/>
                    </a:cubicBezTo>
                    <a:cubicBezTo>
                      <a:pt x="244" y="212"/>
                      <a:pt x="253" y="213"/>
                      <a:pt x="262" y="213"/>
                    </a:cubicBezTo>
                    <a:cubicBezTo>
                      <a:pt x="261" y="242"/>
                      <a:pt x="261" y="270"/>
                      <a:pt x="261" y="298"/>
                    </a:cubicBezTo>
                    <a:close/>
                    <a:moveTo>
                      <a:pt x="262" y="210"/>
                    </a:moveTo>
                    <a:cubicBezTo>
                      <a:pt x="253" y="210"/>
                      <a:pt x="244" y="209"/>
                      <a:pt x="235" y="209"/>
                    </a:cubicBezTo>
                    <a:cubicBezTo>
                      <a:pt x="235" y="200"/>
                      <a:pt x="235" y="191"/>
                      <a:pt x="235" y="183"/>
                    </a:cubicBezTo>
                    <a:cubicBezTo>
                      <a:pt x="244" y="183"/>
                      <a:pt x="253" y="183"/>
                      <a:pt x="262" y="183"/>
                    </a:cubicBezTo>
                    <a:cubicBezTo>
                      <a:pt x="262" y="192"/>
                      <a:pt x="262" y="201"/>
                      <a:pt x="262" y="210"/>
                    </a:cubicBezTo>
                    <a:close/>
                    <a:moveTo>
                      <a:pt x="262" y="178"/>
                    </a:moveTo>
                    <a:cubicBezTo>
                      <a:pt x="253" y="178"/>
                      <a:pt x="244" y="177"/>
                      <a:pt x="235" y="177"/>
                    </a:cubicBezTo>
                    <a:cubicBezTo>
                      <a:pt x="235" y="174"/>
                      <a:pt x="235" y="172"/>
                      <a:pt x="235" y="169"/>
                    </a:cubicBezTo>
                    <a:cubicBezTo>
                      <a:pt x="235" y="161"/>
                      <a:pt x="235" y="154"/>
                      <a:pt x="235" y="146"/>
                    </a:cubicBezTo>
                    <a:cubicBezTo>
                      <a:pt x="244" y="146"/>
                      <a:pt x="253" y="146"/>
                      <a:pt x="262" y="146"/>
                    </a:cubicBezTo>
                    <a:cubicBezTo>
                      <a:pt x="262" y="157"/>
                      <a:pt x="262" y="167"/>
                      <a:pt x="262" y="178"/>
                    </a:cubicBezTo>
                    <a:close/>
                    <a:moveTo>
                      <a:pt x="235" y="144"/>
                    </a:moveTo>
                    <a:cubicBezTo>
                      <a:pt x="236" y="135"/>
                      <a:pt x="236" y="126"/>
                      <a:pt x="236" y="116"/>
                    </a:cubicBezTo>
                    <a:cubicBezTo>
                      <a:pt x="245" y="116"/>
                      <a:pt x="254" y="116"/>
                      <a:pt x="263" y="115"/>
                    </a:cubicBezTo>
                    <a:cubicBezTo>
                      <a:pt x="263" y="125"/>
                      <a:pt x="262" y="134"/>
                      <a:pt x="262" y="143"/>
                    </a:cubicBezTo>
                    <a:cubicBezTo>
                      <a:pt x="253" y="143"/>
                      <a:pt x="244" y="143"/>
                      <a:pt x="235" y="144"/>
                    </a:cubicBezTo>
                    <a:close/>
                    <a:moveTo>
                      <a:pt x="290" y="329"/>
                    </a:moveTo>
                    <a:cubicBezTo>
                      <a:pt x="281" y="328"/>
                      <a:pt x="272" y="327"/>
                      <a:pt x="262" y="326"/>
                    </a:cubicBezTo>
                    <a:cubicBezTo>
                      <a:pt x="263" y="318"/>
                      <a:pt x="263" y="310"/>
                      <a:pt x="263" y="302"/>
                    </a:cubicBezTo>
                    <a:cubicBezTo>
                      <a:pt x="272" y="303"/>
                      <a:pt x="281" y="304"/>
                      <a:pt x="290" y="305"/>
                    </a:cubicBezTo>
                    <a:cubicBezTo>
                      <a:pt x="290" y="313"/>
                      <a:pt x="290" y="321"/>
                      <a:pt x="290" y="329"/>
                    </a:cubicBezTo>
                    <a:close/>
                    <a:moveTo>
                      <a:pt x="290" y="302"/>
                    </a:moveTo>
                    <a:cubicBezTo>
                      <a:pt x="281" y="301"/>
                      <a:pt x="272" y="300"/>
                      <a:pt x="264" y="299"/>
                    </a:cubicBezTo>
                    <a:cubicBezTo>
                      <a:pt x="265" y="270"/>
                      <a:pt x="265" y="242"/>
                      <a:pt x="266" y="213"/>
                    </a:cubicBezTo>
                    <a:cubicBezTo>
                      <a:pt x="274" y="214"/>
                      <a:pt x="283" y="214"/>
                      <a:pt x="292" y="214"/>
                    </a:cubicBezTo>
                    <a:cubicBezTo>
                      <a:pt x="292" y="243"/>
                      <a:pt x="291" y="273"/>
                      <a:pt x="290" y="302"/>
                    </a:cubicBezTo>
                    <a:close/>
                    <a:moveTo>
                      <a:pt x="293" y="187"/>
                    </a:moveTo>
                    <a:cubicBezTo>
                      <a:pt x="293" y="195"/>
                      <a:pt x="292" y="203"/>
                      <a:pt x="292" y="211"/>
                    </a:cubicBezTo>
                    <a:cubicBezTo>
                      <a:pt x="283" y="211"/>
                      <a:pt x="275" y="210"/>
                      <a:pt x="266" y="210"/>
                    </a:cubicBezTo>
                    <a:cubicBezTo>
                      <a:pt x="266" y="201"/>
                      <a:pt x="266" y="192"/>
                      <a:pt x="266" y="183"/>
                    </a:cubicBezTo>
                    <a:cubicBezTo>
                      <a:pt x="275" y="183"/>
                      <a:pt x="284" y="183"/>
                      <a:pt x="293" y="184"/>
                    </a:cubicBezTo>
                    <a:cubicBezTo>
                      <a:pt x="293" y="185"/>
                      <a:pt x="293" y="186"/>
                      <a:pt x="293" y="187"/>
                    </a:cubicBezTo>
                    <a:close/>
                    <a:moveTo>
                      <a:pt x="266" y="111"/>
                    </a:moveTo>
                    <a:cubicBezTo>
                      <a:pt x="266" y="103"/>
                      <a:pt x="266" y="96"/>
                      <a:pt x="266" y="88"/>
                    </a:cubicBezTo>
                    <a:cubicBezTo>
                      <a:pt x="275" y="88"/>
                      <a:pt x="284" y="87"/>
                      <a:pt x="292" y="87"/>
                    </a:cubicBezTo>
                    <a:cubicBezTo>
                      <a:pt x="292" y="94"/>
                      <a:pt x="292" y="102"/>
                      <a:pt x="292" y="110"/>
                    </a:cubicBezTo>
                    <a:cubicBezTo>
                      <a:pt x="284" y="110"/>
                      <a:pt x="275" y="111"/>
                      <a:pt x="266" y="111"/>
                    </a:cubicBezTo>
                    <a:close/>
                    <a:moveTo>
                      <a:pt x="292" y="114"/>
                    </a:moveTo>
                    <a:cubicBezTo>
                      <a:pt x="293" y="124"/>
                      <a:pt x="293" y="133"/>
                      <a:pt x="293" y="142"/>
                    </a:cubicBezTo>
                    <a:cubicBezTo>
                      <a:pt x="284" y="143"/>
                      <a:pt x="275" y="143"/>
                      <a:pt x="266" y="143"/>
                    </a:cubicBezTo>
                    <a:cubicBezTo>
                      <a:pt x="266" y="134"/>
                      <a:pt x="266" y="124"/>
                      <a:pt x="266" y="115"/>
                    </a:cubicBezTo>
                    <a:cubicBezTo>
                      <a:pt x="275" y="115"/>
                      <a:pt x="284" y="115"/>
                      <a:pt x="292" y="114"/>
                    </a:cubicBezTo>
                    <a:close/>
                    <a:moveTo>
                      <a:pt x="266" y="178"/>
                    </a:moveTo>
                    <a:cubicBezTo>
                      <a:pt x="266" y="167"/>
                      <a:pt x="266" y="157"/>
                      <a:pt x="266" y="146"/>
                    </a:cubicBezTo>
                    <a:cubicBezTo>
                      <a:pt x="275" y="146"/>
                      <a:pt x="284" y="146"/>
                      <a:pt x="293" y="146"/>
                    </a:cubicBezTo>
                    <a:cubicBezTo>
                      <a:pt x="293" y="157"/>
                      <a:pt x="293" y="168"/>
                      <a:pt x="293" y="178"/>
                    </a:cubicBezTo>
                    <a:cubicBezTo>
                      <a:pt x="284" y="178"/>
                      <a:pt x="275" y="178"/>
                      <a:pt x="266" y="178"/>
                    </a:cubicBezTo>
                    <a:close/>
                    <a:moveTo>
                      <a:pt x="292" y="84"/>
                    </a:moveTo>
                    <a:cubicBezTo>
                      <a:pt x="284" y="84"/>
                      <a:pt x="275" y="85"/>
                      <a:pt x="266" y="85"/>
                    </a:cubicBezTo>
                    <a:cubicBezTo>
                      <a:pt x="266" y="76"/>
                      <a:pt x="266" y="67"/>
                      <a:pt x="265" y="58"/>
                    </a:cubicBezTo>
                    <a:cubicBezTo>
                      <a:pt x="275" y="58"/>
                      <a:pt x="284" y="57"/>
                      <a:pt x="293" y="56"/>
                    </a:cubicBezTo>
                    <a:cubicBezTo>
                      <a:pt x="293" y="65"/>
                      <a:pt x="292" y="74"/>
                      <a:pt x="292" y="84"/>
                    </a:cubicBezTo>
                    <a:close/>
                    <a:moveTo>
                      <a:pt x="293" y="52"/>
                    </a:moveTo>
                    <a:cubicBezTo>
                      <a:pt x="284" y="52"/>
                      <a:pt x="275" y="53"/>
                      <a:pt x="265" y="54"/>
                    </a:cubicBezTo>
                    <a:cubicBezTo>
                      <a:pt x="265" y="45"/>
                      <a:pt x="265" y="35"/>
                      <a:pt x="265" y="26"/>
                    </a:cubicBezTo>
                    <a:cubicBezTo>
                      <a:pt x="275" y="25"/>
                      <a:pt x="284" y="24"/>
                      <a:pt x="294" y="23"/>
                    </a:cubicBezTo>
                    <a:cubicBezTo>
                      <a:pt x="293" y="33"/>
                      <a:pt x="293" y="42"/>
                      <a:pt x="293" y="52"/>
                    </a:cubicBezTo>
                    <a:close/>
                    <a:moveTo>
                      <a:pt x="637" y="82"/>
                    </a:moveTo>
                    <a:cubicBezTo>
                      <a:pt x="637" y="82"/>
                      <a:pt x="637" y="82"/>
                      <a:pt x="637" y="82"/>
                    </a:cubicBezTo>
                    <a:cubicBezTo>
                      <a:pt x="629" y="82"/>
                      <a:pt x="622" y="81"/>
                      <a:pt x="614" y="81"/>
                    </a:cubicBezTo>
                    <a:cubicBezTo>
                      <a:pt x="614" y="72"/>
                      <a:pt x="614" y="64"/>
                      <a:pt x="614" y="55"/>
                    </a:cubicBezTo>
                    <a:cubicBezTo>
                      <a:pt x="622" y="56"/>
                      <a:pt x="630" y="56"/>
                      <a:pt x="638" y="56"/>
                    </a:cubicBezTo>
                    <a:cubicBezTo>
                      <a:pt x="638" y="65"/>
                      <a:pt x="637" y="73"/>
                      <a:pt x="637" y="82"/>
                    </a:cubicBezTo>
                    <a:close/>
                    <a:moveTo>
                      <a:pt x="638" y="119"/>
                    </a:moveTo>
                    <a:cubicBezTo>
                      <a:pt x="647" y="119"/>
                      <a:pt x="655" y="119"/>
                      <a:pt x="663" y="120"/>
                    </a:cubicBezTo>
                    <a:cubicBezTo>
                      <a:pt x="663" y="129"/>
                      <a:pt x="663" y="139"/>
                      <a:pt x="663" y="149"/>
                    </a:cubicBezTo>
                    <a:cubicBezTo>
                      <a:pt x="655" y="148"/>
                      <a:pt x="646" y="148"/>
                      <a:pt x="638" y="148"/>
                    </a:cubicBezTo>
                    <a:cubicBezTo>
                      <a:pt x="638" y="139"/>
                      <a:pt x="638" y="129"/>
                      <a:pt x="638" y="119"/>
                    </a:cubicBezTo>
                    <a:close/>
                    <a:moveTo>
                      <a:pt x="614" y="84"/>
                    </a:moveTo>
                    <a:cubicBezTo>
                      <a:pt x="619" y="84"/>
                      <a:pt x="624" y="84"/>
                      <a:pt x="629" y="84"/>
                    </a:cubicBezTo>
                    <a:cubicBezTo>
                      <a:pt x="632" y="84"/>
                      <a:pt x="635" y="84"/>
                      <a:pt x="637" y="84"/>
                    </a:cubicBezTo>
                    <a:cubicBezTo>
                      <a:pt x="637" y="95"/>
                      <a:pt x="637" y="106"/>
                      <a:pt x="636" y="117"/>
                    </a:cubicBezTo>
                    <a:cubicBezTo>
                      <a:pt x="629" y="116"/>
                      <a:pt x="622" y="116"/>
                      <a:pt x="614" y="116"/>
                    </a:cubicBezTo>
                    <a:cubicBezTo>
                      <a:pt x="614" y="105"/>
                      <a:pt x="614" y="94"/>
                      <a:pt x="614" y="84"/>
                    </a:cubicBezTo>
                    <a:close/>
                    <a:moveTo>
                      <a:pt x="638" y="152"/>
                    </a:moveTo>
                    <a:cubicBezTo>
                      <a:pt x="646" y="152"/>
                      <a:pt x="655" y="152"/>
                      <a:pt x="663" y="152"/>
                    </a:cubicBezTo>
                    <a:cubicBezTo>
                      <a:pt x="663" y="161"/>
                      <a:pt x="664" y="170"/>
                      <a:pt x="664" y="179"/>
                    </a:cubicBezTo>
                    <a:cubicBezTo>
                      <a:pt x="658" y="179"/>
                      <a:pt x="653" y="179"/>
                      <a:pt x="647" y="179"/>
                    </a:cubicBezTo>
                    <a:cubicBezTo>
                      <a:pt x="644" y="179"/>
                      <a:pt x="640" y="179"/>
                      <a:pt x="637" y="179"/>
                    </a:cubicBezTo>
                    <a:cubicBezTo>
                      <a:pt x="637" y="170"/>
                      <a:pt x="637" y="161"/>
                      <a:pt x="638" y="152"/>
                    </a:cubicBezTo>
                    <a:close/>
                    <a:moveTo>
                      <a:pt x="641" y="22"/>
                    </a:moveTo>
                    <a:cubicBezTo>
                      <a:pt x="648" y="22"/>
                      <a:pt x="656" y="23"/>
                      <a:pt x="664" y="24"/>
                    </a:cubicBezTo>
                    <a:cubicBezTo>
                      <a:pt x="664" y="34"/>
                      <a:pt x="664" y="43"/>
                      <a:pt x="664" y="53"/>
                    </a:cubicBezTo>
                    <a:cubicBezTo>
                      <a:pt x="656" y="53"/>
                      <a:pt x="648" y="52"/>
                      <a:pt x="640" y="52"/>
                    </a:cubicBezTo>
                    <a:cubicBezTo>
                      <a:pt x="640" y="42"/>
                      <a:pt x="640" y="32"/>
                      <a:pt x="641" y="22"/>
                    </a:cubicBezTo>
                    <a:close/>
                    <a:moveTo>
                      <a:pt x="640" y="56"/>
                    </a:moveTo>
                    <a:cubicBezTo>
                      <a:pt x="648" y="57"/>
                      <a:pt x="656" y="57"/>
                      <a:pt x="664" y="57"/>
                    </a:cubicBezTo>
                    <a:cubicBezTo>
                      <a:pt x="664" y="66"/>
                      <a:pt x="663" y="74"/>
                      <a:pt x="663" y="82"/>
                    </a:cubicBezTo>
                    <a:cubicBezTo>
                      <a:pt x="655" y="82"/>
                      <a:pt x="647" y="82"/>
                      <a:pt x="639" y="82"/>
                    </a:cubicBezTo>
                    <a:cubicBezTo>
                      <a:pt x="639" y="73"/>
                      <a:pt x="640" y="65"/>
                      <a:pt x="640" y="56"/>
                    </a:cubicBezTo>
                    <a:close/>
                    <a:moveTo>
                      <a:pt x="639" y="84"/>
                    </a:moveTo>
                    <a:cubicBezTo>
                      <a:pt x="647" y="84"/>
                      <a:pt x="655" y="85"/>
                      <a:pt x="663" y="85"/>
                    </a:cubicBezTo>
                    <a:cubicBezTo>
                      <a:pt x="663" y="96"/>
                      <a:pt x="663" y="106"/>
                      <a:pt x="663" y="117"/>
                    </a:cubicBezTo>
                    <a:cubicBezTo>
                      <a:pt x="655" y="117"/>
                      <a:pt x="647" y="117"/>
                      <a:pt x="639" y="117"/>
                    </a:cubicBezTo>
                    <a:cubicBezTo>
                      <a:pt x="639" y="106"/>
                      <a:pt x="639" y="95"/>
                      <a:pt x="639" y="84"/>
                    </a:cubicBezTo>
                    <a:close/>
                    <a:moveTo>
                      <a:pt x="632" y="21"/>
                    </a:moveTo>
                    <a:cubicBezTo>
                      <a:pt x="634" y="21"/>
                      <a:pt x="637" y="21"/>
                      <a:pt x="639" y="22"/>
                    </a:cubicBezTo>
                    <a:cubicBezTo>
                      <a:pt x="639" y="32"/>
                      <a:pt x="638" y="42"/>
                      <a:pt x="638" y="52"/>
                    </a:cubicBezTo>
                    <a:cubicBezTo>
                      <a:pt x="630" y="52"/>
                      <a:pt x="622" y="51"/>
                      <a:pt x="614" y="51"/>
                    </a:cubicBezTo>
                    <a:cubicBezTo>
                      <a:pt x="614" y="40"/>
                      <a:pt x="614" y="30"/>
                      <a:pt x="614" y="20"/>
                    </a:cubicBezTo>
                    <a:cubicBezTo>
                      <a:pt x="620" y="20"/>
                      <a:pt x="626" y="21"/>
                      <a:pt x="632" y="21"/>
                    </a:cubicBezTo>
                    <a:close/>
                    <a:moveTo>
                      <a:pt x="584" y="17"/>
                    </a:moveTo>
                    <a:cubicBezTo>
                      <a:pt x="593" y="18"/>
                      <a:pt x="603" y="19"/>
                      <a:pt x="613" y="20"/>
                    </a:cubicBezTo>
                    <a:cubicBezTo>
                      <a:pt x="612" y="30"/>
                      <a:pt x="612" y="40"/>
                      <a:pt x="612" y="51"/>
                    </a:cubicBezTo>
                    <a:cubicBezTo>
                      <a:pt x="603" y="50"/>
                      <a:pt x="593" y="50"/>
                      <a:pt x="583" y="50"/>
                    </a:cubicBezTo>
                    <a:cubicBezTo>
                      <a:pt x="584" y="39"/>
                      <a:pt x="584" y="28"/>
                      <a:pt x="584" y="17"/>
                    </a:cubicBezTo>
                    <a:close/>
                    <a:moveTo>
                      <a:pt x="552" y="15"/>
                    </a:moveTo>
                    <a:cubicBezTo>
                      <a:pt x="562" y="15"/>
                      <a:pt x="572" y="16"/>
                      <a:pt x="582" y="17"/>
                    </a:cubicBezTo>
                    <a:cubicBezTo>
                      <a:pt x="582" y="28"/>
                      <a:pt x="582" y="39"/>
                      <a:pt x="581" y="50"/>
                    </a:cubicBezTo>
                    <a:cubicBezTo>
                      <a:pt x="571" y="49"/>
                      <a:pt x="561" y="49"/>
                      <a:pt x="551" y="48"/>
                    </a:cubicBezTo>
                    <a:cubicBezTo>
                      <a:pt x="552" y="37"/>
                      <a:pt x="552" y="26"/>
                      <a:pt x="552" y="15"/>
                    </a:cubicBezTo>
                    <a:close/>
                    <a:moveTo>
                      <a:pt x="551" y="52"/>
                    </a:moveTo>
                    <a:cubicBezTo>
                      <a:pt x="561" y="52"/>
                      <a:pt x="571" y="53"/>
                      <a:pt x="581" y="53"/>
                    </a:cubicBezTo>
                    <a:cubicBezTo>
                      <a:pt x="581" y="62"/>
                      <a:pt x="581" y="71"/>
                      <a:pt x="581" y="80"/>
                    </a:cubicBezTo>
                    <a:cubicBezTo>
                      <a:pt x="571" y="80"/>
                      <a:pt x="561" y="79"/>
                      <a:pt x="551" y="79"/>
                    </a:cubicBezTo>
                    <a:cubicBezTo>
                      <a:pt x="551" y="70"/>
                      <a:pt x="551" y="61"/>
                      <a:pt x="551" y="52"/>
                    </a:cubicBezTo>
                    <a:close/>
                    <a:moveTo>
                      <a:pt x="580" y="115"/>
                    </a:moveTo>
                    <a:cubicBezTo>
                      <a:pt x="570" y="114"/>
                      <a:pt x="560" y="114"/>
                      <a:pt x="550" y="114"/>
                    </a:cubicBezTo>
                    <a:cubicBezTo>
                      <a:pt x="550" y="103"/>
                      <a:pt x="551" y="93"/>
                      <a:pt x="551" y="83"/>
                    </a:cubicBezTo>
                    <a:cubicBezTo>
                      <a:pt x="561" y="83"/>
                      <a:pt x="571" y="83"/>
                      <a:pt x="581" y="83"/>
                    </a:cubicBezTo>
                    <a:cubicBezTo>
                      <a:pt x="580" y="94"/>
                      <a:pt x="580" y="104"/>
                      <a:pt x="580" y="115"/>
                    </a:cubicBezTo>
                    <a:close/>
                    <a:moveTo>
                      <a:pt x="581" y="309"/>
                    </a:moveTo>
                    <a:cubicBezTo>
                      <a:pt x="589" y="309"/>
                      <a:pt x="597" y="308"/>
                      <a:pt x="606" y="308"/>
                    </a:cubicBezTo>
                    <a:cubicBezTo>
                      <a:pt x="606" y="316"/>
                      <a:pt x="606" y="325"/>
                      <a:pt x="605" y="334"/>
                    </a:cubicBezTo>
                    <a:cubicBezTo>
                      <a:pt x="597" y="334"/>
                      <a:pt x="589" y="335"/>
                      <a:pt x="580" y="336"/>
                    </a:cubicBezTo>
                    <a:cubicBezTo>
                      <a:pt x="580" y="327"/>
                      <a:pt x="580" y="318"/>
                      <a:pt x="581" y="309"/>
                    </a:cubicBezTo>
                    <a:close/>
                    <a:moveTo>
                      <a:pt x="549" y="182"/>
                    </a:moveTo>
                    <a:cubicBezTo>
                      <a:pt x="549" y="172"/>
                      <a:pt x="549" y="162"/>
                      <a:pt x="549" y="151"/>
                    </a:cubicBezTo>
                    <a:cubicBezTo>
                      <a:pt x="559" y="151"/>
                      <a:pt x="569" y="152"/>
                      <a:pt x="579" y="152"/>
                    </a:cubicBezTo>
                    <a:cubicBezTo>
                      <a:pt x="579" y="161"/>
                      <a:pt x="578" y="171"/>
                      <a:pt x="578" y="181"/>
                    </a:cubicBezTo>
                    <a:cubicBezTo>
                      <a:pt x="568" y="181"/>
                      <a:pt x="558" y="181"/>
                      <a:pt x="549" y="182"/>
                    </a:cubicBezTo>
                    <a:close/>
                    <a:moveTo>
                      <a:pt x="578" y="183"/>
                    </a:moveTo>
                    <a:cubicBezTo>
                      <a:pt x="578" y="193"/>
                      <a:pt x="578" y="202"/>
                      <a:pt x="578" y="212"/>
                    </a:cubicBezTo>
                    <a:cubicBezTo>
                      <a:pt x="568" y="212"/>
                      <a:pt x="558" y="213"/>
                      <a:pt x="548" y="214"/>
                    </a:cubicBezTo>
                    <a:cubicBezTo>
                      <a:pt x="548" y="204"/>
                      <a:pt x="548" y="194"/>
                      <a:pt x="549" y="184"/>
                    </a:cubicBezTo>
                    <a:cubicBezTo>
                      <a:pt x="558" y="184"/>
                      <a:pt x="568" y="184"/>
                      <a:pt x="578" y="183"/>
                    </a:cubicBezTo>
                    <a:close/>
                    <a:moveTo>
                      <a:pt x="549" y="79"/>
                    </a:moveTo>
                    <a:cubicBezTo>
                      <a:pt x="538" y="79"/>
                      <a:pt x="527" y="78"/>
                      <a:pt x="516" y="78"/>
                    </a:cubicBezTo>
                    <a:cubicBezTo>
                      <a:pt x="516" y="69"/>
                      <a:pt x="516" y="59"/>
                      <a:pt x="516" y="49"/>
                    </a:cubicBezTo>
                    <a:cubicBezTo>
                      <a:pt x="527" y="50"/>
                      <a:pt x="539" y="51"/>
                      <a:pt x="550" y="52"/>
                    </a:cubicBezTo>
                    <a:cubicBezTo>
                      <a:pt x="550" y="61"/>
                      <a:pt x="549" y="70"/>
                      <a:pt x="549" y="79"/>
                    </a:cubicBezTo>
                    <a:close/>
                    <a:moveTo>
                      <a:pt x="549" y="83"/>
                    </a:moveTo>
                    <a:cubicBezTo>
                      <a:pt x="549" y="93"/>
                      <a:pt x="548" y="103"/>
                      <a:pt x="548" y="114"/>
                    </a:cubicBezTo>
                    <a:cubicBezTo>
                      <a:pt x="538" y="113"/>
                      <a:pt x="527" y="113"/>
                      <a:pt x="517" y="113"/>
                    </a:cubicBezTo>
                    <a:cubicBezTo>
                      <a:pt x="517" y="103"/>
                      <a:pt x="517" y="93"/>
                      <a:pt x="517" y="83"/>
                    </a:cubicBezTo>
                    <a:cubicBezTo>
                      <a:pt x="527" y="83"/>
                      <a:pt x="538" y="83"/>
                      <a:pt x="549" y="83"/>
                    </a:cubicBezTo>
                    <a:close/>
                    <a:moveTo>
                      <a:pt x="548" y="117"/>
                    </a:moveTo>
                    <a:cubicBezTo>
                      <a:pt x="547" y="128"/>
                      <a:pt x="547" y="138"/>
                      <a:pt x="547" y="149"/>
                    </a:cubicBezTo>
                    <a:cubicBezTo>
                      <a:pt x="537" y="149"/>
                      <a:pt x="527" y="149"/>
                      <a:pt x="517" y="149"/>
                    </a:cubicBezTo>
                    <a:cubicBezTo>
                      <a:pt x="517" y="138"/>
                      <a:pt x="517" y="127"/>
                      <a:pt x="517" y="116"/>
                    </a:cubicBezTo>
                    <a:cubicBezTo>
                      <a:pt x="527" y="116"/>
                      <a:pt x="538" y="117"/>
                      <a:pt x="548" y="117"/>
                    </a:cubicBezTo>
                    <a:close/>
                    <a:moveTo>
                      <a:pt x="517" y="314"/>
                    </a:moveTo>
                    <a:cubicBezTo>
                      <a:pt x="526" y="313"/>
                      <a:pt x="535" y="312"/>
                      <a:pt x="544" y="312"/>
                    </a:cubicBezTo>
                    <a:cubicBezTo>
                      <a:pt x="544" y="321"/>
                      <a:pt x="545" y="330"/>
                      <a:pt x="545" y="339"/>
                    </a:cubicBezTo>
                    <a:cubicBezTo>
                      <a:pt x="535" y="341"/>
                      <a:pt x="526" y="342"/>
                      <a:pt x="517" y="343"/>
                    </a:cubicBezTo>
                    <a:cubicBezTo>
                      <a:pt x="517" y="333"/>
                      <a:pt x="517" y="324"/>
                      <a:pt x="517" y="314"/>
                    </a:cubicBezTo>
                    <a:close/>
                    <a:moveTo>
                      <a:pt x="544" y="308"/>
                    </a:moveTo>
                    <a:cubicBezTo>
                      <a:pt x="535" y="309"/>
                      <a:pt x="526" y="310"/>
                      <a:pt x="517" y="311"/>
                    </a:cubicBezTo>
                    <a:cubicBezTo>
                      <a:pt x="518" y="280"/>
                      <a:pt x="518" y="250"/>
                      <a:pt x="518" y="219"/>
                    </a:cubicBezTo>
                    <a:cubicBezTo>
                      <a:pt x="527" y="219"/>
                      <a:pt x="536" y="218"/>
                      <a:pt x="545" y="218"/>
                    </a:cubicBezTo>
                    <a:cubicBezTo>
                      <a:pt x="544" y="248"/>
                      <a:pt x="544" y="278"/>
                      <a:pt x="544" y="308"/>
                    </a:cubicBezTo>
                    <a:close/>
                    <a:moveTo>
                      <a:pt x="518" y="216"/>
                    </a:moveTo>
                    <a:cubicBezTo>
                      <a:pt x="518" y="206"/>
                      <a:pt x="518" y="196"/>
                      <a:pt x="518" y="186"/>
                    </a:cubicBezTo>
                    <a:cubicBezTo>
                      <a:pt x="527" y="185"/>
                      <a:pt x="536" y="185"/>
                      <a:pt x="546" y="184"/>
                    </a:cubicBezTo>
                    <a:cubicBezTo>
                      <a:pt x="545" y="194"/>
                      <a:pt x="545" y="204"/>
                      <a:pt x="545" y="214"/>
                    </a:cubicBezTo>
                    <a:cubicBezTo>
                      <a:pt x="536" y="214"/>
                      <a:pt x="527" y="215"/>
                      <a:pt x="518" y="216"/>
                    </a:cubicBezTo>
                    <a:close/>
                    <a:moveTo>
                      <a:pt x="518" y="183"/>
                    </a:moveTo>
                    <a:cubicBezTo>
                      <a:pt x="518" y="173"/>
                      <a:pt x="518" y="162"/>
                      <a:pt x="517" y="151"/>
                    </a:cubicBezTo>
                    <a:cubicBezTo>
                      <a:pt x="527" y="151"/>
                      <a:pt x="537" y="151"/>
                      <a:pt x="547" y="151"/>
                    </a:cubicBezTo>
                    <a:cubicBezTo>
                      <a:pt x="546" y="162"/>
                      <a:pt x="546" y="172"/>
                      <a:pt x="546" y="182"/>
                    </a:cubicBezTo>
                    <a:cubicBezTo>
                      <a:pt x="536" y="182"/>
                      <a:pt x="527" y="183"/>
                      <a:pt x="518" y="183"/>
                    </a:cubicBezTo>
                    <a:close/>
                    <a:moveTo>
                      <a:pt x="547" y="311"/>
                    </a:moveTo>
                    <a:cubicBezTo>
                      <a:pt x="557" y="311"/>
                      <a:pt x="567" y="310"/>
                      <a:pt x="577" y="310"/>
                    </a:cubicBezTo>
                    <a:cubicBezTo>
                      <a:pt x="577" y="318"/>
                      <a:pt x="577" y="327"/>
                      <a:pt x="577" y="336"/>
                    </a:cubicBezTo>
                    <a:cubicBezTo>
                      <a:pt x="567" y="337"/>
                      <a:pt x="557" y="338"/>
                      <a:pt x="548" y="339"/>
                    </a:cubicBezTo>
                    <a:cubicBezTo>
                      <a:pt x="548" y="330"/>
                      <a:pt x="547" y="321"/>
                      <a:pt x="547" y="311"/>
                    </a:cubicBezTo>
                    <a:close/>
                    <a:moveTo>
                      <a:pt x="577" y="306"/>
                    </a:moveTo>
                    <a:cubicBezTo>
                      <a:pt x="567" y="306"/>
                      <a:pt x="557" y="307"/>
                      <a:pt x="547" y="308"/>
                    </a:cubicBezTo>
                    <a:cubicBezTo>
                      <a:pt x="547" y="278"/>
                      <a:pt x="547" y="248"/>
                      <a:pt x="548" y="218"/>
                    </a:cubicBezTo>
                    <a:cubicBezTo>
                      <a:pt x="558" y="217"/>
                      <a:pt x="568" y="217"/>
                      <a:pt x="578" y="217"/>
                    </a:cubicBezTo>
                    <a:cubicBezTo>
                      <a:pt x="577" y="246"/>
                      <a:pt x="577" y="276"/>
                      <a:pt x="577" y="306"/>
                    </a:cubicBezTo>
                    <a:close/>
                    <a:moveTo>
                      <a:pt x="549" y="149"/>
                    </a:moveTo>
                    <a:cubicBezTo>
                      <a:pt x="550" y="138"/>
                      <a:pt x="550" y="128"/>
                      <a:pt x="550" y="117"/>
                    </a:cubicBezTo>
                    <a:cubicBezTo>
                      <a:pt x="560" y="117"/>
                      <a:pt x="570" y="117"/>
                      <a:pt x="580" y="118"/>
                    </a:cubicBezTo>
                    <a:cubicBezTo>
                      <a:pt x="579" y="128"/>
                      <a:pt x="579" y="138"/>
                      <a:pt x="579" y="148"/>
                    </a:cubicBezTo>
                    <a:cubicBezTo>
                      <a:pt x="569" y="148"/>
                      <a:pt x="559" y="149"/>
                      <a:pt x="549" y="149"/>
                    </a:cubicBezTo>
                    <a:close/>
                    <a:moveTo>
                      <a:pt x="551" y="15"/>
                    </a:moveTo>
                    <a:cubicBezTo>
                      <a:pt x="551" y="26"/>
                      <a:pt x="550" y="37"/>
                      <a:pt x="550" y="48"/>
                    </a:cubicBezTo>
                    <a:cubicBezTo>
                      <a:pt x="539" y="48"/>
                      <a:pt x="527" y="47"/>
                      <a:pt x="516" y="47"/>
                    </a:cubicBezTo>
                    <a:cubicBezTo>
                      <a:pt x="516" y="35"/>
                      <a:pt x="516" y="23"/>
                      <a:pt x="515" y="12"/>
                    </a:cubicBezTo>
                    <a:cubicBezTo>
                      <a:pt x="527" y="13"/>
                      <a:pt x="539" y="14"/>
                      <a:pt x="551" y="15"/>
                    </a:cubicBezTo>
                    <a:close/>
                    <a:moveTo>
                      <a:pt x="515" y="149"/>
                    </a:moveTo>
                    <a:cubicBezTo>
                      <a:pt x="504" y="149"/>
                      <a:pt x="492" y="149"/>
                      <a:pt x="481" y="149"/>
                    </a:cubicBezTo>
                    <a:cubicBezTo>
                      <a:pt x="481" y="138"/>
                      <a:pt x="481" y="126"/>
                      <a:pt x="482" y="114"/>
                    </a:cubicBezTo>
                    <a:cubicBezTo>
                      <a:pt x="493" y="115"/>
                      <a:pt x="504" y="116"/>
                      <a:pt x="515" y="116"/>
                    </a:cubicBezTo>
                    <a:cubicBezTo>
                      <a:pt x="515" y="127"/>
                      <a:pt x="515" y="138"/>
                      <a:pt x="515" y="149"/>
                    </a:cubicBezTo>
                    <a:close/>
                    <a:moveTo>
                      <a:pt x="515" y="113"/>
                    </a:moveTo>
                    <a:cubicBezTo>
                      <a:pt x="504" y="112"/>
                      <a:pt x="493" y="112"/>
                      <a:pt x="482" y="112"/>
                    </a:cubicBezTo>
                    <a:cubicBezTo>
                      <a:pt x="482" y="102"/>
                      <a:pt x="482" y="92"/>
                      <a:pt x="482" y="81"/>
                    </a:cubicBezTo>
                    <a:cubicBezTo>
                      <a:pt x="493" y="82"/>
                      <a:pt x="504" y="82"/>
                      <a:pt x="515" y="82"/>
                    </a:cubicBezTo>
                    <a:cubicBezTo>
                      <a:pt x="515" y="93"/>
                      <a:pt x="515" y="103"/>
                      <a:pt x="515" y="113"/>
                    </a:cubicBezTo>
                    <a:close/>
                    <a:moveTo>
                      <a:pt x="515" y="78"/>
                    </a:moveTo>
                    <a:cubicBezTo>
                      <a:pt x="504" y="78"/>
                      <a:pt x="493" y="78"/>
                      <a:pt x="482" y="78"/>
                    </a:cubicBezTo>
                    <a:cubicBezTo>
                      <a:pt x="482" y="68"/>
                      <a:pt x="482" y="57"/>
                      <a:pt x="482" y="47"/>
                    </a:cubicBezTo>
                    <a:cubicBezTo>
                      <a:pt x="493" y="48"/>
                      <a:pt x="504" y="48"/>
                      <a:pt x="514" y="49"/>
                    </a:cubicBezTo>
                    <a:cubicBezTo>
                      <a:pt x="514" y="59"/>
                      <a:pt x="515" y="69"/>
                      <a:pt x="515" y="78"/>
                    </a:cubicBezTo>
                    <a:close/>
                    <a:moveTo>
                      <a:pt x="514" y="12"/>
                    </a:moveTo>
                    <a:cubicBezTo>
                      <a:pt x="514" y="23"/>
                      <a:pt x="514" y="35"/>
                      <a:pt x="514" y="47"/>
                    </a:cubicBezTo>
                    <a:cubicBezTo>
                      <a:pt x="504" y="46"/>
                      <a:pt x="493" y="45"/>
                      <a:pt x="482" y="45"/>
                    </a:cubicBezTo>
                    <a:cubicBezTo>
                      <a:pt x="481" y="32"/>
                      <a:pt x="481" y="20"/>
                      <a:pt x="480" y="8"/>
                    </a:cubicBezTo>
                    <a:cubicBezTo>
                      <a:pt x="491" y="9"/>
                      <a:pt x="503" y="10"/>
                      <a:pt x="514" y="12"/>
                    </a:cubicBezTo>
                    <a:close/>
                    <a:moveTo>
                      <a:pt x="481" y="151"/>
                    </a:moveTo>
                    <a:cubicBezTo>
                      <a:pt x="492" y="151"/>
                      <a:pt x="504" y="151"/>
                      <a:pt x="515" y="151"/>
                    </a:cubicBezTo>
                    <a:cubicBezTo>
                      <a:pt x="515" y="162"/>
                      <a:pt x="515" y="173"/>
                      <a:pt x="515" y="183"/>
                    </a:cubicBezTo>
                    <a:cubicBezTo>
                      <a:pt x="503" y="184"/>
                      <a:pt x="492" y="184"/>
                      <a:pt x="480" y="185"/>
                    </a:cubicBezTo>
                    <a:cubicBezTo>
                      <a:pt x="480" y="174"/>
                      <a:pt x="480" y="163"/>
                      <a:pt x="481" y="151"/>
                    </a:cubicBezTo>
                    <a:close/>
                    <a:moveTo>
                      <a:pt x="515" y="186"/>
                    </a:moveTo>
                    <a:cubicBezTo>
                      <a:pt x="515" y="196"/>
                      <a:pt x="515" y="206"/>
                      <a:pt x="515" y="216"/>
                    </a:cubicBezTo>
                    <a:cubicBezTo>
                      <a:pt x="503" y="216"/>
                      <a:pt x="491" y="217"/>
                      <a:pt x="479" y="218"/>
                    </a:cubicBezTo>
                    <a:cubicBezTo>
                      <a:pt x="479" y="208"/>
                      <a:pt x="479" y="198"/>
                      <a:pt x="480" y="187"/>
                    </a:cubicBezTo>
                    <a:cubicBezTo>
                      <a:pt x="492" y="187"/>
                      <a:pt x="503" y="186"/>
                      <a:pt x="515" y="186"/>
                    </a:cubicBezTo>
                    <a:close/>
                    <a:moveTo>
                      <a:pt x="383" y="108"/>
                    </a:moveTo>
                    <a:cubicBezTo>
                      <a:pt x="373" y="108"/>
                      <a:pt x="363" y="108"/>
                      <a:pt x="353" y="108"/>
                    </a:cubicBezTo>
                    <a:cubicBezTo>
                      <a:pt x="354" y="100"/>
                      <a:pt x="354" y="91"/>
                      <a:pt x="354" y="82"/>
                    </a:cubicBezTo>
                    <a:cubicBezTo>
                      <a:pt x="364" y="81"/>
                      <a:pt x="373" y="80"/>
                      <a:pt x="383" y="80"/>
                    </a:cubicBezTo>
                    <a:cubicBezTo>
                      <a:pt x="383" y="89"/>
                      <a:pt x="383" y="99"/>
                      <a:pt x="383" y="108"/>
                    </a:cubicBezTo>
                    <a:close/>
                    <a:moveTo>
                      <a:pt x="352" y="180"/>
                    </a:moveTo>
                    <a:cubicBezTo>
                      <a:pt x="352" y="169"/>
                      <a:pt x="352" y="158"/>
                      <a:pt x="352" y="147"/>
                    </a:cubicBezTo>
                    <a:cubicBezTo>
                      <a:pt x="363" y="147"/>
                      <a:pt x="373" y="147"/>
                      <a:pt x="384" y="147"/>
                    </a:cubicBezTo>
                    <a:cubicBezTo>
                      <a:pt x="384" y="158"/>
                      <a:pt x="384" y="170"/>
                      <a:pt x="384" y="181"/>
                    </a:cubicBezTo>
                    <a:cubicBezTo>
                      <a:pt x="373" y="181"/>
                      <a:pt x="362" y="180"/>
                      <a:pt x="352" y="180"/>
                    </a:cubicBezTo>
                    <a:close/>
                    <a:moveTo>
                      <a:pt x="384" y="185"/>
                    </a:moveTo>
                    <a:cubicBezTo>
                      <a:pt x="384" y="195"/>
                      <a:pt x="384" y="205"/>
                      <a:pt x="384" y="215"/>
                    </a:cubicBezTo>
                    <a:cubicBezTo>
                      <a:pt x="373" y="214"/>
                      <a:pt x="362" y="214"/>
                      <a:pt x="351" y="213"/>
                    </a:cubicBezTo>
                    <a:cubicBezTo>
                      <a:pt x="351" y="204"/>
                      <a:pt x="351" y="194"/>
                      <a:pt x="351" y="185"/>
                    </a:cubicBezTo>
                    <a:cubicBezTo>
                      <a:pt x="362" y="185"/>
                      <a:pt x="373" y="185"/>
                      <a:pt x="384" y="185"/>
                    </a:cubicBezTo>
                    <a:close/>
                    <a:moveTo>
                      <a:pt x="353" y="142"/>
                    </a:moveTo>
                    <a:cubicBezTo>
                      <a:pt x="353" y="132"/>
                      <a:pt x="353" y="123"/>
                      <a:pt x="353" y="113"/>
                    </a:cubicBezTo>
                    <a:cubicBezTo>
                      <a:pt x="363" y="113"/>
                      <a:pt x="373" y="113"/>
                      <a:pt x="383" y="113"/>
                    </a:cubicBezTo>
                    <a:cubicBezTo>
                      <a:pt x="384" y="122"/>
                      <a:pt x="384" y="132"/>
                      <a:pt x="384" y="142"/>
                    </a:cubicBezTo>
                    <a:cubicBezTo>
                      <a:pt x="373" y="142"/>
                      <a:pt x="363" y="142"/>
                      <a:pt x="353" y="142"/>
                    </a:cubicBezTo>
                    <a:close/>
                    <a:moveTo>
                      <a:pt x="355" y="16"/>
                    </a:moveTo>
                    <a:cubicBezTo>
                      <a:pt x="364" y="15"/>
                      <a:pt x="373" y="14"/>
                      <a:pt x="383" y="13"/>
                    </a:cubicBezTo>
                    <a:cubicBezTo>
                      <a:pt x="382" y="23"/>
                      <a:pt x="382" y="34"/>
                      <a:pt x="382" y="45"/>
                    </a:cubicBezTo>
                    <a:cubicBezTo>
                      <a:pt x="373" y="45"/>
                      <a:pt x="364" y="46"/>
                      <a:pt x="355" y="47"/>
                    </a:cubicBezTo>
                    <a:cubicBezTo>
                      <a:pt x="355" y="36"/>
                      <a:pt x="355" y="26"/>
                      <a:pt x="355" y="16"/>
                    </a:cubicBezTo>
                    <a:close/>
                    <a:moveTo>
                      <a:pt x="382" y="48"/>
                    </a:moveTo>
                    <a:cubicBezTo>
                      <a:pt x="383" y="58"/>
                      <a:pt x="383" y="67"/>
                      <a:pt x="383" y="77"/>
                    </a:cubicBezTo>
                    <a:cubicBezTo>
                      <a:pt x="373" y="78"/>
                      <a:pt x="364" y="78"/>
                      <a:pt x="354" y="79"/>
                    </a:cubicBezTo>
                    <a:cubicBezTo>
                      <a:pt x="354" y="70"/>
                      <a:pt x="354" y="60"/>
                      <a:pt x="355" y="51"/>
                    </a:cubicBezTo>
                    <a:cubicBezTo>
                      <a:pt x="364" y="50"/>
                      <a:pt x="373" y="49"/>
                      <a:pt x="382" y="48"/>
                    </a:cubicBezTo>
                    <a:close/>
                    <a:moveTo>
                      <a:pt x="354" y="16"/>
                    </a:moveTo>
                    <a:cubicBezTo>
                      <a:pt x="354" y="26"/>
                      <a:pt x="353" y="37"/>
                      <a:pt x="353" y="47"/>
                    </a:cubicBezTo>
                    <a:cubicBezTo>
                      <a:pt x="343" y="48"/>
                      <a:pt x="333" y="48"/>
                      <a:pt x="323" y="49"/>
                    </a:cubicBezTo>
                    <a:cubicBezTo>
                      <a:pt x="323" y="40"/>
                      <a:pt x="324" y="30"/>
                      <a:pt x="324" y="21"/>
                    </a:cubicBezTo>
                    <a:cubicBezTo>
                      <a:pt x="324" y="20"/>
                      <a:pt x="323" y="20"/>
                      <a:pt x="323" y="20"/>
                    </a:cubicBezTo>
                    <a:cubicBezTo>
                      <a:pt x="333" y="19"/>
                      <a:pt x="344" y="17"/>
                      <a:pt x="354" y="16"/>
                    </a:cubicBezTo>
                    <a:close/>
                    <a:moveTo>
                      <a:pt x="323" y="54"/>
                    </a:moveTo>
                    <a:cubicBezTo>
                      <a:pt x="333" y="53"/>
                      <a:pt x="343" y="52"/>
                      <a:pt x="352" y="51"/>
                    </a:cubicBezTo>
                    <a:cubicBezTo>
                      <a:pt x="352" y="60"/>
                      <a:pt x="352" y="70"/>
                      <a:pt x="351" y="79"/>
                    </a:cubicBezTo>
                    <a:cubicBezTo>
                      <a:pt x="342" y="80"/>
                      <a:pt x="332" y="81"/>
                      <a:pt x="323" y="81"/>
                    </a:cubicBezTo>
                    <a:cubicBezTo>
                      <a:pt x="323" y="72"/>
                      <a:pt x="323" y="63"/>
                      <a:pt x="323" y="54"/>
                    </a:cubicBezTo>
                    <a:close/>
                    <a:moveTo>
                      <a:pt x="323" y="84"/>
                    </a:moveTo>
                    <a:cubicBezTo>
                      <a:pt x="332" y="84"/>
                      <a:pt x="342" y="83"/>
                      <a:pt x="351" y="82"/>
                    </a:cubicBezTo>
                    <a:cubicBezTo>
                      <a:pt x="351" y="91"/>
                      <a:pt x="351" y="100"/>
                      <a:pt x="351" y="108"/>
                    </a:cubicBezTo>
                    <a:cubicBezTo>
                      <a:pt x="341" y="108"/>
                      <a:pt x="332" y="109"/>
                      <a:pt x="322" y="109"/>
                    </a:cubicBezTo>
                    <a:cubicBezTo>
                      <a:pt x="322" y="101"/>
                      <a:pt x="323" y="93"/>
                      <a:pt x="323" y="84"/>
                    </a:cubicBezTo>
                    <a:close/>
                    <a:moveTo>
                      <a:pt x="351" y="113"/>
                    </a:moveTo>
                    <a:cubicBezTo>
                      <a:pt x="350" y="123"/>
                      <a:pt x="350" y="132"/>
                      <a:pt x="350" y="142"/>
                    </a:cubicBezTo>
                    <a:cubicBezTo>
                      <a:pt x="341" y="142"/>
                      <a:pt x="331" y="142"/>
                      <a:pt x="322" y="142"/>
                    </a:cubicBezTo>
                    <a:cubicBezTo>
                      <a:pt x="322" y="133"/>
                      <a:pt x="322" y="123"/>
                      <a:pt x="322" y="114"/>
                    </a:cubicBezTo>
                    <a:cubicBezTo>
                      <a:pt x="332" y="113"/>
                      <a:pt x="341" y="113"/>
                      <a:pt x="351" y="113"/>
                    </a:cubicBezTo>
                    <a:close/>
                    <a:moveTo>
                      <a:pt x="296" y="114"/>
                    </a:moveTo>
                    <a:cubicBezTo>
                      <a:pt x="304" y="114"/>
                      <a:pt x="312" y="114"/>
                      <a:pt x="320" y="114"/>
                    </a:cubicBezTo>
                    <a:cubicBezTo>
                      <a:pt x="320" y="123"/>
                      <a:pt x="320" y="133"/>
                      <a:pt x="319" y="142"/>
                    </a:cubicBezTo>
                    <a:cubicBezTo>
                      <a:pt x="312" y="142"/>
                      <a:pt x="304" y="142"/>
                      <a:pt x="296" y="142"/>
                    </a:cubicBezTo>
                    <a:cubicBezTo>
                      <a:pt x="296" y="133"/>
                      <a:pt x="296" y="124"/>
                      <a:pt x="296" y="114"/>
                    </a:cubicBezTo>
                    <a:close/>
                    <a:moveTo>
                      <a:pt x="296" y="56"/>
                    </a:moveTo>
                    <a:cubicBezTo>
                      <a:pt x="305" y="55"/>
                      <a:pt x="313" y="54"/>
                      <a:pt x="321" y="54"/>
                    </a:cubicBezTo>
                    <a:cubicBezTo>
                      <a:pt x="321" y="63"/>
                      <a:pt x="321" y="72"/>
                      <a:pt x="321" y="82"/>
                    </a:cubicBezTo>
                    <a:cubicBezTo>
                      <a:pt x="313" y="82"/>
                      <a:pt x="304" y="83"/>
                      <a:pt x="296" y="83"/>
                    </a:cubicBezTo>
                    <a:cubicBezTo>
                      <a:pt x="296" y="74"/>
                      <a:pt x="296" y="65"/>
                      <a:pt x="296" y="56"/>
                    </a:cubicBezTo>
                    <a:close/>
                    <a:moveTo>
                      <a:pt x="296" y="110"/>
                    </a:moveTo>
                    <a:cubicBezTo>
                      <a:pt x="296" y="102"/>
                      <a:pt x="296" y="94"/>
                      <a:pt x="296" y="86"/>
                    </a:cubicBezTo>
                    <a:cubicBezTo>
                      <a:pt x="304" y="86"/>
                      <a:pt x="313" y="85"/>
                      <a:pt x="321" y="85"/>
                    </a:cubicBezTo>
                    <a:cubicBezTo>
                      <a:pt x="320" y="93"/>
                      <a:pt x="320" y="101"/>
                      <a:pt x="320" y="109"/>
                    </a:cubicBezTo>
                    <a:cubicBezTo>
                      <a:pt x="312" y="109"/>
                      <a:pt x="304" y="109"/>
                      <a:pt x="296" y="110"/>
                    </a:cubicBezTo>
                    <a:close/>
                    <a:moveTo>
                      <a:pt x="321" y="184"/>
                    </a:moveTo>
                    <a:cubicBezTo>
                      <a:pt x="330" y="184"/>
                      <a:pt x="340" y="184"/>
                      <a:pt x="349" y="185"/>
                    </a:cubicBezTo>
                    <a:cubicBezTo>
                      <a:pt x="349" y="194"/>
                      <a:pt x="348" y="204"/>
                      <a:pt x="348" y="213"/>
                    </a:cubicBezTo>
                    <a:cubicBezTo>
                      <a:pt x="339" y="213"/>
                      <a:pt x="330" y="213"/>
                      <a:pt x="321" y="212"/>
                    </a:cubicBezTo>
                    <a:cubicBezTo>
                      <a:pt x="321" y="203"/>
                      <a:pt x="321" y="193"/>
                      <a:pt x="321" y="184"/>
                    </a:cubicBezTo>
                    <a:close/>
                    <a:moveTo>
                      <a:pt x="321" y="179"/>
                    </a:moveTo>
                    <a:cubicBezTo>
                      <a:pt x="321" y="168"/>
                      <a:pt x="321" y="157"/>
                      <a:pt x="322" y="146"/>
                    </a:cubicBezTo>
                    <a:cubicBezTo>
                      <a:pt x="331" y="146"/>
                      <a:pt x="340" y="146"/>
                      <a:pt x="350" y="147"/>
                    </a:cubicBezTo>
                    <a:cubicBezTo>
                      <a:pt x="350" y="158"/>
                      <a:pt x="349" y="169"/>
                      <a:pt x="349" y="180"/>
                    </a:cubicBezTo>
                    <a:cubicBezTo>
                      <a:pt x="349" y="180"/>
                      <a:pt x="349" y="180"/>
                      <a:pt x="349" y="180"/>
                    </a:cubicBezTo>
                    <a:cubicBezTo>
                      <a:pt x="340" y="180"/>
                      <a:pt x="330" y="179"/>
                      <a:pt x="321" y="179"/>
                    </a:cubicBezTo>
                    <a:close/>
                    <a:moveTo>
                      <a:pt x="322" y="20"/>
                    </a:moveTo>
                    <a:cubicBezTo>
                      <a:pt x="322" y="20"/>
                      <a:pt x="322" y="20"/>
                      <a:pt x="322" y="20"/>
                    </a:cubicBezTo>
                    <a:cubicBezTo>
                      <a:pt x="322" y="30"/>
                      <a:pt x="322" y="40"/>
                      <a:pt x="321" y="49"/>
                    </a:cubicBezTo>
                    <a:cubicBezTo>
                      <a:pt x="313" y="50"/>
                      <a:pt x="304" y="51"/>
                      <a:pt x="296" y="51"/>
                    </a:cubicBezTo>
                    <a:cubicBezTo>
                      <a:pt x="296" y="42"/>
                      <a:pt x="295" y="32"/>
                      <a:pt x="295" y="23"/>
                    </a:cubicBezTo>
                    <a:cubicBezTo>
                      <a:pt x="304" y="22"/>
                      <a:pt x="313" y="21"/>
                      <a:pt x="322" y="20"/>
                    </a:cubicBezTo>
                    <a:close/>
                    <a:moveTo>
                      <a:pt x="317" y="332"/>
                    </a:moveTo>
                    <a:cubicBezTo>
                      <a:pt x="309" y="331"/>
                      <a:pt x="302" y="330"/>
                      <a:pt x="294" y="330"/>
                    </a:cubicBezTo>
                    <a:cubicBezTo>
                      <a:pt x="294" y="321"/>
                      <a:pt x="295" y="313"/>
                      <a:pt x="295" y="305"/>
                    </a:cubicBezTo>
                    <a:cubicBezTo>
                      <a:pt x="302" y="306"/>
                      <a:pt x="309" y="307"/>
                      <a:pt x="317" y="308"/>
                    </a:cubicBezTo>
                    <a:cubicBezTo>
                      <a:pt x="317" y="316"/>
                      <a:pt x="317" y="324"/>
                      <a:pt x="317" y="332"/>
                    </a:cubicBezTo>
                    <a:close/>
                    <a:moveTo>
                      <a:pt x="317" y="304"/>
                    </a:moveTo>
                    <a:cubicBezTo>
                      <a:pt x="310" y="304"/>
                      <a:pt x="302" y="303"/>
                      <a:pt x="295" y="302"/>
                    </a:cubicBezTo>
                    <a:cubicBezTo>
                      <a:pt x="295" y="273"/>
                      <a:pt x="295" y="244"/>
                      <a:pt x="295" y="214"/>
                    </a:cubicBezTo>
                    <a:cubicBezTo>
                      <a:pt x="303" y="215"/>
                      <a:pt x="310" y="215"/>
                      <a:pt x="318" y="215"/>
                    </a:cubicBezTo>
                    <a:cubicBezTo>
                      <a:pt x="317" y="245"/>
                      <a:pt x="317" y="275"/>
                      <a:pt x="317" y="304"/>
                    </a:cubicBezTo>
                    <a:close/>
                    <a:moveTo>
                      <a:pt x="318" y="212"/>
                    </a:moveTo>
                    <a:cubicBezTo>
                      <a:pt x="310" y="212"/>
                      <a:pt x="303" y="211"/>
                      <a:pt x="295" y="211"/>
                    </a:cubicBezTo>
                    <a:cubicBezTo>
                      <a:pt x="295" y="206"/>
                      <a:pt x="295" y="201"/>
                      <a:pt x="295" y="196"/>
                    </a:cubicBezTo>
                    <a:cubicBezTo>
                      <a:pt x="295" y="192"/>
                      <a:pt x="295" y="188"/>
                      <a:pt x="296" y="184"/>
                    </a:cubicBezTo>
                    <a:cubicBezTo>
                      <a:pt x="303" y="184"/>
                      <a:pt x="311" y="184"/>
                      <a:pt x="319" y="184"/>
                    </a:cubicBezTo>
                    <a:cubicBezTo>
                      <a:pt x="318" y="193"/>
                      <a:pt x="318" y="203"/>
                      <a:pt x="318" y="212"/>
                    </a:cubicBezTo>
                    <a:close/>
                    <a:moveTo>
                      <a:pt x="319" y="179"/>
                    </a:moveTo>
                    <a:cubicBezTo>
                      <a:pt x="311" y="179"/>
                      <a:pt x="303" y="179"/>
                      <a:pt x="296" y="178"/>
                    </a:cubicBezTo>
                    <a:cubicBezTo>
                      <a:pt x="296" y="168"/>
                      <a:pt x="296" y="157"/>
                      <a:pt x="296" y="146"/>
                    </a:cubicBezTo>
                    <a:cubicBezTo>
                      <a:pt x="304" y="146"/>
                      <a:pt x="312" y="146"/>
                      <a:pt x="319" y="146"/>
                    </a:cubicBezTo>
                    <a:cubicBezTo>
                      <a:pt x="319" y="157"/>
                      <a:pt x="319" y="168"/>
                      <a:pt x="319" y="179"/>
                    </a:cubicBezTo>
                    <a:close/>
                    <a:moveTo>
                      <a:pt x="345" y="336"/>
                    </a:moveTo>
                    <a:cubicBezTo>
                      <a:pt x="337" y="335"/>
                      <a:pt x="328" y="334"/>
                      <a:pt x="319" y="333"/>
                    </a:cubicBezTo>
                    <a:cubicBezTo>
                      <a:pt x="319" y="324"/>
                      <a:pt x="319" y="316"/>
                      <a:pt x="319" y="308"/>
                    </a:cubicBezTo>
                    <a:cubicBezTo>
                      <a:pt x="328" y="309"/>
                      <a:pt x="337" y="310"/>
                      <a:pt x="345" y="311"/>
                    </a:cubicBezTo>
                    <a:cubicBezTo>
                      <a:pt x="345" y="319"/>
                      <a:pt x="345" y="327"/>
                      <a:pt x="345" y="336"/>
                    </a:cubicBezTo>
                    <a:close/>
                    <a:moveTo>
                      <a:pt x="345" y="307"/>
                    </a:moveTo>
                    <a:cubicBezTo>
                      <a:pt x="337" y="306"/>
                      <a:pt x="328" y="306"/>
                      <a:pt x="319" y="305"/>
                    </a:cubicBezTo>
                    <a:cubicBezTo>
                      <a:pt x="320" y="275"/>
                      <a:pt x="320" y="245"/>
                      <a:pt x="320" y="215"/>
                    </a:cubicBezTo>
                    <a:cubicBezTo>
                      <a:pt x="330" y="216"/>
                      <a:pt x="339" y="216"/>
                      <a:pt x="348" y="216"/>
                    </a:cubicBezTo>
                    <a:cubicBezTo>
                      <a:pt x="347" y="247"/>
                      <a:pt x="346" y="277"/>
                      <a:pt x="345" y="307"/>
                    </a:cubicBezTo>
                    <a:close/>
                    <a:moveTo>
                      <a:pt x="378" y="340"/>
                    </a:moveTo>
                    <a:cubicBezTo>
                      <a:pt x="368" y="339"/>
                      <a:pt x="358" y="337"/>
                      <a:pt x="348" y="336"/>
                    </a:cubicBezTo>
                    <a:cubicBezTo>
                      <a:pt x="348" y="328"/>
                      <a:pt x="348" y="319"/>
                      <a:pt x="349" y="311"/>
                    </a:cubicBezTo>
                    <a:cubicBezTo>
                      <a:pt x="359" y="312"/>
                      <a:pt x="370" y="313"/>
                      <a:pt x="380" y="314"/>
                    </a:cubicBezTo>
                    <a:cubicBezTo>
                      <a:pt x="379" y="323"/>
                      <a:pt x="379" y="331"/>
                      <a:pt x="378" y="340"/>
                    </a:cubicBezTo>
                    <a:close/>
                    <a:moveTo>
                      <a:pt x="380" y="311"/>
                    </a:moveTo>
                    <a:cubicBezTo>
                      <a:pt x="370" y="310"/>
                      <a:pt x="359" y="309"/>
                      <a:pt x="349" y="308"/>
                    </a:cubicBezTo>
                    <a:cubicBezTo>
                      <a:pt x="350" y="277"/>
                      <a:pt x="350" y="247"/>
                      <a:pt x="351" y="217"/>
                    </a:cubicBezTo>
                    <a:cubicBezTo>
                      <a:pt x="362" y="217"/>
                      <a:pt x="373" y="218"/>
                      <a:pt x="383" y="218"/>
                    </a:cubicBezTo>
                    <a:cubicBezTo>
                      <a:pt x="383" y="249"/>
                      <a:pt x="382" y="280"/>
                      <a:pt x="380" y="311"/>
                    </a:cubicBezTo>
                    <a:close/>
                    <a:moveTo>
                      <a:pt x="406" y="343"/>
                    </a:moveTo>
                    <a:cubicBezTo>
                      <a:pt x="398" y="342"/>
                      <a:pt x="390" y="341"/>
                      <a:pt x="381" y="340"/>
                    </a:cubicBezTo>
                    <a:cubicBezTo>
                      <a:pt x="382" y="332"/>
                      <a:pt x="383" y="323"/>
                      <a:pt x="383" y="315"/>
                    </a:cubicBezTo>
                    <a:cubicBezTo>
                      <a:pt x="391" y="315"/>
                      <a:pt x="400" y="316"/>
                      <a:pt x="408" y="317"/>
                    </a:cubicBezTo>
                    <a:cubicBezTo>
                      <a:pt x="407" y="326"/>
                      <a:pt x="407" y="334"/>
                      <a:pt x="406" y="343"/>
                    </a:cubicBezTo>
                    <a:close/>
                    <a:moveTo>
                      <a:pt x="408" y="314"/>
                    </a:moveTo>
                    <a:cubicBezTo>
                      <a:pt x="400" y="313"/>
                      <a:pt x="392" y="312"/>
                      <a:pt x="383" y="311"/>
                    </a:cubicBezTo>
                    <a:cubicBezTo>
                      <a:pt x="385" y="280"/>
                      <a:pt x="386" y="249"/>
                      <a:pt x="386" y="218"/>
                    </a:cubicBezTo>
                    <a:cubicBezTo>
                      <a:pt x="394" y="219"/>
                      <a:pt x="402" y="219"/>
                      <a:pt x="410" y="219"/>
                    </a:cubicBezTo>
                    <a:cubicBezTo>
                      <a:pt x="410" y="251"/>
                      <a:pt x="409" y="282"/>
                      <a:pt x="408" y="314"/>
                    </a:cubicBezTo>
                    <a:close/>
                    <a:moveTo>
                      <a:pt x="410" y="216"/>
                    </a:moveTo>
                    <a:cubicBezTo>
                      <a:pt x="402" y="216"/>
                      <a:pt x="394" y="216"/>
                      <a:pt x="386" y="215"/>
                    </a:cubicBezTo>
                    <a:cubicBezTo>
                      <a:pt x="387" y="205"/>
                      <a:pt x="387" y="195"/>
                      <a:pt x="387" y="185"/>
                    </a:cubicBezTo>
                    <a:cubicBezTo>
                      <a:pt x="395" y="186"/>
                      <a:pt x="403" y="186"/>
                      <a:pt x="411" y="186"/>
                    </a:cubicBezTo>
                    <a:cubicBezTo>
                      <a:pt x="411" y="196"/>
                      <a:pt x="410" y="206"/>
                      <a:pt x="410" y="216"/>
                    </a:cubicBezTo>
                    <a:close/>
                    <a:moveTo>
                      <a:pt x="411" y="183"/>
                    </a:moveTo>
                    <a:cubicBezTo>
                      <a:pt x="403" y="182"/>
                      <a:pt x="395" y="182"/>
                      <a:pt x="387" y="181"/>
                    </a:cubicBezTo>
                    <a:cubicBezTo>
                      <a:pt x="387" y="170"/>
                      <a:pt x="387" y="158"/>
                      <a:pt x="387" y="147"/>
                    </a:cubicBezTo>
                    <a:cubicBezTo>
                      <a:pt x="395" y="147"/>
                      <a:pt x="403" y="147"/>
                      <a:pt x="411" y="147"/>
                    </a:cubicBezTo>
                    <a:cubicBezTo>
                      <a:pt x="411" y="159"/>
                      <a:pt x="411" y="171"/>
                      <a:pt x="411" y="183"/>
                    </a:cubicBezTo>
                    <a:close/>
                    <a:moveTo>
                      <a:pt x="411" y="143"/>
                    </a:moveTo>
                    <a:cubicBezTo>
                      <a:pt x="403" y="143"/>
                      <a:pt x="395" y="142"/>
                      <a:pt x="387" y="142"/>
                    </a:cubicBezTo>
                    <a:cubicBezTo>
                      <a:pt x="387" y="132"/>
                      <a:pt x="387" y="122"/>
                      <a:pt x="387" y="113"/>
                    </a:cubicBezTo>
                    <a:cubicBezTo>
                      <a:pt x="395" y="112"/>
                      <a:pt x="403" y="112"/>
                      <a:pt x="411" y="112"/>
                    </a:cubicBezTo>
                    <a:cubicBezTo>
                      <a:pt x="411" y="122"/>
                      <a:pt x="411" y="133"/>
                      <a:pt x="411" y="143"/>
                    </a:cubicBezTo>
                    <a:close/>
                    <a:moveTo>
                      <a:pt x="411" y="109"/>
                    </a:moveTo>
                    <a:cubicBezTo>
                      <a:pt x="403" y="108"/>
                      <a:pt x="395" y="108"/>
                      <a:pt x="387" y="108"/>
                    </a:cubicBezTo>
                    <a:cubicBezTo>
                      <a:pt x="387" y="99"/>
                      <a:pt x="386" y="89"/>
                      <a:pt x="386" y="79"/>
                    </a:cubicBezTo>
                    <a:cubicBezTo>
                      <a:pt x="395" y="79"/>
                      <a:pt x="403" y="78"/>
                      <a:pt x="411" y="77"/>
                    </a:cubicBezTo>
                    <a:cubicBezTo>
                      <a:pt x="411" y="88"/>
                      <a:pt x="411" y="98"/>
                      <a:pt x="411" y="109"/>
                    </a:cubicBezTo>
                    <a:close/>
                    <a:moveTo>
                      <a:pt x="412" y="75"/>
                    </a:moveTo>
                    <a:cubicBezTo>
                      <a:pt x="403" y="75"/>
                      <a:pt x="395" y="76"/>
                      <a:pt x="386" y="77"/>
                    </a:cubicBezTo>
                    <a:cubicBezTo>
                      <a:pt x="386" y="67"/>
                      <a:pt x="386" y="58"/>
                      <a:pt x="385" y="48"/>
                    </a:cubicBezTo>
                    <a:cubicBezTo>
                      <a:pt x="394" y="47"/>
                      <a:pt x="403" y="46"/>
                      <a:pt x="412" y="46"/>
                    </a:cubicBezTo>
                    <a:cubicBezTo>
                      <a:pt x="412" y="55"/>
                      <a:pt x="412" y="65"/>
                      <a:pt x="412" y="75"/>
                    </a:cubicBezTo>
                    <a:close/>
                    <a:moveTo>
                      <a:pt x="412" y="42"/>
                    </a:moveTo>
                    <a:cubicBezTo>
                      <a:pt x="403" y="43"/>
                      <a:pt x="394" y="44"/>
                      <a:pt x="385" y="44"/>
                    </a:cubicBezTo>
                    <a:cubicBezTo>
                      <a:pt x="385" y="34"/>
                      <a:pt x="384" y="23"/>
                      <a:pt x="383" y="12"/>
                    </a:cubicBezTo>
                    <a:cubicBezTo>
                      <a:pt x="394" y="11"/>
                      <a:pt x="404" y="10"/>
                      <a:pt x="414" y="9"/>
                    </a:cubicBezTo>
                    <a:cubicBezTo>
                      <a:pt x="413" y="20"/>
                      <a:pt x="413" y="31"/>
                      <a:pt x="412" y="42"/>
                    </a:cubicBezTo>
                    <a:close/>
                    <a:moveTo>
                      <a:pt x="478" y="44"/>
                    </a:moveTo>
                    <a:cubicBezTo>
                      <a:pt x="465" y="44"/>
                      <a:pt x="452" y="43"/>
                      <a:pt x="439" y="41"/>
                    </a:cubicBezTo>
                    <a:cubicBezTo>
                      <a:pt x="439" y="41"/>
                      <a:pt x="439" y="43"/>
                      <a:pt x="440" y="43"/>
                    </a:cubicBezTo>
                    <a:cubicBezTo>
                      <a:pt x="453" y="44"/>
                      <a:pt x="466" y="45"/>
                      <a:pt x="478" y="46"/>
                    </a:cubicBezTo>
                    <a:cubicBezTo>
                      <a:pt x="478" y="57"/>
                      <a:pt x="478" y="67"/>
                      <a:pt x="478" y="78"/>
                    </a:cubicBezTo>
                    <a:cubicBezTo>
                      <a:pt x="468" y="78"/>
                      <a:pt x="458" y="78"/>
                      <a:pt x="448" y="79"/>
                    </a:cubicBezTo>
                    <a:cubicBezTo>
                      <a:pt x="447" y="79"/>
                      <a:pt x="448" y="79"/>
                      <a:pt x="448" y="79"/>
                    </a:cubicBezTo>
                    <a:cubicBezTo>
                      <a:pt x="458" y="80"/>
                      <a:pt x="468" y="81"/>
                      <a:pt x="478" y="81"/>
                    </a:cubicBezTo>
                    <a:cubicBezTo>
                      <a:pt x="478" y="91"/>
                      <a:pt x="478" y="102"/>
                      <a:pt x="478" y="112"/>
                    </a:cubicBezTo>
                    <a:cubicBezTo>
                      <a:pt x="470" y="112"/>
                      <a:pt x="462" y="112"/>
                      <a:pt x="455" y="112"/>
                    </a:cubicBezTo>
                    <a:cubicBezTo>
                      <a:pt x="454" y="112"/>
                      <a:pt x="454" y="113"/>
                      <a:pt x="455" y="113"/>
                    </a:cubicBezTo>
                    <a:cubicBezTo>
                      <a:pt x="462" y="113"/>
                      <a:pt x="470" y="114"/>
                      <a:pt x="478" y="114"/>
                    </a:cubicBezTo>
                    <a:cubicBezTo>
                      <a:pt x="478" y="126"/>
                      <a:pt x="478" y="138"/>
                      <a:pt x="478" y="149"/>
                    </a:cubicBezTo>
                    <a:cubicBezTo>
                      <a:pt x="470" y="150"/>
                      <a:pt x="462" y="150"/>
                      <a:pt x="454" y="150"/>
                    </a:cubicBezTo>
                    <a:cubicBezTo>
                      <a:pt x="453" y="150"/>
                      <a:pt x="454" y="151"/>
                      <a:pt x="455" y="151"/>
                    </a:cubicBezTo>
                    <a:cubicBezTo>
                      <a:pt x="462" y="151"/>
                      <a:pt x="470" y="151"/>
                      <a:pt x="478" y="151"/>
                    </a:cubicBezTo>
                    <a:cubicBezTo>
                      <a:pt x="478" y="163"/>
                      <a:pt x="477" y="174"/>
                      <a:pt x="477" y="185"/>
                    </a:cubicBezTo>
                    <a:cubicBezTo>
                      <a:pt x="469" y="185"/>
                      <a:pt x="461" y="186"/>
                      <a:pt x="453" y="186"/>
                    </a:cubicBezTo>
                    <a:cubicBezTo>
                      <a:pt x="451" y="186"/>
                      <a:pt x="452" y="188"/>
                      <a:pt x="453" y="188"/>
                    </a:cubicBezTo>
                    <a:cubicBezTo>
                      <a:pt x="461" y="188"/>
                      <a:pt x="469" y="188"/>
                      <a:pt x="477" y="187"/>
                    </a:cubicBezTo>
                    <a:cubicBezTo>
                      <a:pt x="477" y="189"/>
                      <a:pt x="477" y="191"/>
                      <a:pt x="477" y="193"/>
                    </a:cubicBezTo>
                    <a:cubicBezTo>
                      <a:pt x="477" y="202"/>
                      <a:pt x="477" y="210"/>
                      <a:pt x="477" y="219"/>
                    </a:cubicBezTo>
                    <a:cubicBezTo>
                      <a:pt x="470" y="219"/>
                      <a:pt x="463" y="220"/>
                      <a:pt x="456" y="220"/>
                    </a:cubicBezTo>
                    <a:cubicBezTo>
                      <a:pt x="455" y="220"/>
                      <a:pt x="455" y="219"/>
                      <a:pt x="454" y="219"/>
                    </a:cubicBezTo>
                    <a:cubicBezTo>
                      <a:pt x="441" y="218"/>
                      <a:pt x="427" y="217"/>
                      <a:pt x="414" y="217"/>
                    </a:cubicBezTo>
                    <a:cubicBezTo>
                      <a:pt x="414" y="207"/>
                      <a:pt x="414" y="196"/>
                      <a:pt x="414" y="186"/>
                    </a:cubicBezTo>
                    <a:cubicBezTo>
                      <a:pt x="424" y="186"/>
                      <a:pt x="433" y="187"/>
                      <a:pt x="443" y="187"/>
                    </a:cubicBezTo>
                    <a:cubicBezTo>
                      <a:pt x="445" y="187"/>
                      <a:pt x="444" y="184"/>
                      <a:pt x="443" y="184"/>
                    </a:cubicBezTo>
                    <a:cubicBezTo>
                      <a:pt x="433" y="184"/>
                      <a:pt x="424" y="183"/>
                      <a:pt x="414" y="183"/>
                    </a:cubicBezTo>
                    <a:cubicBezTo>
                      <a:pt x="414" y="171"/>
                      <a:pt x="414" y="159"/>
                      <a:pt x="414" y="147"/>
                    </a:cubicBezTo>
                    <a:cubicBezTo>
                      <a:pt x="425" y="147"/>
                      <a:pt x="436" y="147"/>
                      <a:pt x="446" y="147"/>
                    </a:cubicBezTo>
                    <a:cubicBezTo>
                      <a:pt x="448" y="146"/>
                      <a:pt x="447" y="145"/>
                      <a:pt x="446" y="145"/>
                    </a:cubicBezTo>
                    <a:cubicBezTo>
                      <a:pt x="435" y="144"/>
                      <a:pt x="425" y="144"/>
                      <a:pt x="414" y="143"/>
                    </a:cubicBezTo>
                    <a:cubicBezTo>
                      <a:pt x="414" y="133"/>
                      <a:pt x="414" y="122"/>
                      <a:pt x="414" y="112"/>
                    </a:cubicBezTo>
                    <a:cubicBezTo>
                      <a:pt x="422" y="112"/>
                      <a:pt x="430" y="112"/>
                      <a:pt x="438" y="112"/>
                    </a:cubicBezTo>
                    <a:cubicBezTo>
                      <a:pt x="440" y="112"/>
                      <a:pt x="439" y="110"/>
                      <a:pt x="438" y="109"/>
                    </a:cubicBezTo>
                    <a:cubicBezTo>
                      <a:pt x="430" y="109"/>
                      <a:pt x="422" y="109"/>
                      <a:pt x="414" y="109"/>
                    </a:cubicBezTo>
                    <a:cubicBezTo>
                      <a:pt x="414" y="98"/>
                      <a:pt x="414" y="88"/>
                      <a:pt x="414" y="77"/>
                    </a:cubicBezTo>
                    <a:cubicBezTo>
                      <a:pt x="415" y="77"/>
                      <a:pt x="416" y="77"/>
                      <a:pt x="416" y="77"/>
                    </a:cubicBezTo>
                    <a:cubicBezTo>
                      <a:pt x="418" y="77"/>
                      <a:pt x="417" y="74"/>
                      <a:pt x="416" y="74"/>
                    </a:cubicBezTo>
                    <a:cubicBezTo>
                      <a:pt x="415" y="74"/>
                      <a:pt x="415" y="74"/>
                      <a:pt x="414" y="75"/>
                    </a:cubicBezTo>
                    <a:cubicBezTo>
                      <a:pt x="414" y="65"/>
                      <a:pt x="414" y="55"/>
                      <a:pt x="414" y="45"/>
                    </a:cubicBezTo>
                    <a:cubicBezTo>
                      <a:pt x="421" y="45"/>
                      <a:pt x="428" y="44"/>
                      <a:pt x="435" y="43"/>
                    </a:cubicBezTo>
                    <a:cubicBezTo>
                      <a:pt x="436" y="43"/>
                      <a:pt x="436" y="41"/>
                      <a:pt x="434" y="41"/>
                    </a:cubicBezTo>
                    <a:cubicBezTo>
                      <a:pt x="428" y="41"/>
                      <a:pt x="421" y="42"/>
                      <a:pt x="414" y="42"/>
                    </a:cubicBezTo>
                    <a:cubicBezTo>
                      <a:pt x="415" y="31"/>
                      <a:pt x="415" y="20"/>
                      <a:pt x="415" y="9"/>
                    </a:cubicBezTo>
                    <a:cubicBezTo>
                      <a:pt x="425" y="7"/>
                      <a:pt x="436" y="6"/>
                      <a:pt x="446" y="4"/>
                    </a:cubicBezTo>
                    <a:cubicBezTo>
                      <a:pt x="457" y="6"/>
                      <a:pt x="468" y="7"/>
                      <a:pt x="480" y="8"/>
                    </a:cubicBezTo>
                    <a:cubicBezTo>
                      <a:pt x="479" y="20"/>
                      <a:pt x="479" y="32"/>
                      <a:pt x="478" y="44"/>
                    </a:cubicBezTo>
                    <a:close/>
                    <a:moveTo>
                      <a:pt x="479" y="220"/>
                    </a:moveTo>
                    <a:cubicBezTo>
                      <a:pt x="491" y="220"/>
                      <a:pt x="503" y="220"/>
                      <a:pt x="515" y="219"/>
                    </a:cubicBezTo>
                    <a:cubicBezTo>
                      <a:pt x="515" y="250"/>
                      <a:pt x="515" y="280"/>
                      <a:pt x="515" y="311"/>
                    </a:cubicBezTo>
                    <a:cubicBezTo>
                      <a:pt x="503" y="312"/>
                      <a:pt x="491" y="314"/>
                      <a:pt x="480" y="315"/>
                    </a:cubicBezTo>
                    <a:cubicBezTo>
                      <a:pt x="479" y="284"/>
                      <a:pt x="479" y="252"/>
                      <a:pt x="479" y="220"/>
                    </a:cubicBezTo>
                    <a:close/>
                    <a:moveTo>
                      <a:pt x="480" y="348"/>
                    </a:moveTo>
                    <a:cubicBezTo>
                      <a:pt x="480" y="338"/>
                      <a:pt x="480" y="328"/>
                      <a:pt x="480" y="317"/>
                    </a:cubicBezTo>
                    <a:cubicBezTo>
                      <a:pt x="491" y="316"/>
                      <a:pt x="503" y="315"/>
                      <a:pt x="515" y="314"/>
                    </a:cubicBezTo>
                    <a:cubicBezTo>
                      <a:pt x="515" y="324"/>
                      <a:pt x="514" y="334"/>
                      <a:pt x="514" y="343"/>
                    </a:cubicBezTo>
                    <a:cubicBezTo>
                      <a:pt x="503" y="345"/>
                      <a:pt x="492" y="346"/>
                      <a:pt x="480" y="348"/>
                    </a:cubicBezTo>
                    <a:close/>
                    <a:moveTo>
                      <a:pt x="516" y="374"/>
                    </a:moveTo>
                    <a:cubicBezTo>
                      <a:pt x="516" y="364"/>
                      <a:pt x="516" y="355"/>
                      <a:pt x="517" y="345"/>
                    </a:cubicBezTo>
                    <a:cubicBezTo>
                      <a:pt x="526" y="344"/>
                      <a:pt x="535" y="343"/>
                      <a:pt x="545" y="342"/>
                    </a:cubicBezTo>
                    <a:cubicBezTo>
                      <a:pt x="545" y="351"/>
                      <a:pt x="545" y="360"/>
                      <a:pt x="546" y="369"/>
                    </a:cubicBezTo>
                    <a:cubicBezTo>
                      <a:pt x="536" y="371"/>
                      <a:pt x="526" y="372"/>
                      <a:pt x="516" y="374"/>
                    </a:cubicBezTo>
                    <a:close/>
                    <a:moveTo>
                      <a:pt x="548" y="368"/>
                    </a:moveTo>
                    <a:cubicBezTo>
                      <a:pt x="548" y="359"/>
                      <a:pt x="548" y="351"/>
                      <a:pt x="548" y="342"/>
                    </a:cubicBezTo>
                    <a:cubicBezTo>
                      <a:pt x="557" y="341"/>
                      <a:pt x="567" y="340"/>
                      <a:pt x="577" y="339"/>
                    </a:cubicBezTo>
                    <a:cubicBezTo>
                      <a:pt x="577" y="347"/>
                      <a:pt x="577" y="355"/>
                      <a:pt x="577" y="364"/>
                    </a:cubicBezTo>
                    <a:cubicBezTo>
                      <a:pt x="567" y="365"/>
                      <a:pt x="558" y="367"/>
                      <a:pt x="548" y="368"/>
                    </a:cubicBezTo>
                    <a:close/>
                    <a:moveTo>
                      <a:pt x="580" y="363"/>
                    </a:moveTo>
                    <a:cubicBezTo>
                      <a:pt x="580" y="355"/>
                      <a:pt x="580" y="347"/>
                      <a:pt x="580" y="339"/>
                    </a:cubicBezTo>
                    <a:cubicBezTo>
                      <a:pt x="588" y="338"/>
                      <a:pt x="597" y="337"/>
                      <a:pt x="605" y="336"/>
                    </a:cubicBezTo>
                    <a:cubicBezTo>
                      <a:pt x="605" y="344"/>
                      <a:pt x="605" y="352"/>
                      <a:pt x="605" y="360"/>
                    </a:cubicBezTo>
                    <a:cubicBezTo>
                      <a:pt x="597" y="361"/>
                      <a:pt x="588" y="362"/>
                      <a:pt x="580" y="363"/>
                    </a:cubicBezTo>
                    <a:close/>
                    <a:moveTo>
                      <a:pt x="606" y="305"/>
                    </a:moveTo>
                    <a:cubicBezTo>
                      <a:pt x="598" y="305"/>
                      <a:pt x="589" y="305"/>
                      <a:pt x="581" y="306"/>
                    </a:cubicBezTo>
                    <a:cubicBezTo>
                      <a:pt x="581" y="276"/>
                      <a:pt x="581" y="246"/>
                      <a:pt x="582" y="216"/>
                    </a:cubicBezTo>
                    <a:cubicBezTo>
                      <a:pt x="591" y="216"/>
                      <a:pt x="600" y="216"/>
                      <a:pt x="609" y="215"/>
                    </a:cubicBezTo>
                    <a:cubicBezTo>
                      <a:pt x="608" y="245"/>
                      <a:pt x="607" y="275"/>
                      <a:pt x="606" y="305"/>
                    </a:cubicBezTo>
                    <a:close/>
                    <a:moveTo>
                      <a:pt x="610" y="201"/>
                    </a:moveTo>
                    <a:cubicBezTo>
                      <a:pt x="610" y="204"/>
                      <a:pt x="610" y="207"/>
                      <a:pt x="609" y="210"/>
                    </a:cubicBezTo>
                    <a:cubicBezTo>
                      <a:pt x="600" y="211"/>
                      <a:pt x="591" y="211"/>
                      <a:pt x="582" y="212"/>
                    </a:cubicBezTo>
                    <a:cubicBezTo>
                      <a:pt x="582" y="202"/>
                      <a:pt x="582" y="193"/>
                      <a:pt x="582" y="183"/>
                    </a:cubicBezTo>
                    <a:cubicBezTo>
                      <a:pt x="591" y="183"/>
                      <a:pt x="601" y="183"/>
                      <a:pt x="610" y="182"/>
                    </a:cubicBezTo>
                    <a:cubicBezTo>
                      <a:pt x="610" y="189"/>
                      <a:pt x="610" y="195"/>
                      <a:pt x="610" y="201"/>
                    </a:cubicBezTo>
                    <a:close/>
                    <a:moveTo>
                      <a:pt x="610" y="180"/>
                    </a:moveTo>
                    <a:cubicBezTo>
                      <a:pt x="601" y="180"/>
                      <a:pt x="592" y="180"/>
                      <a:pt x="582" y="181"/>
                    </a:cubicBezTo>
                    <a:cubicBezTo>
                      <a:pt x="582" y="171"/>
                      <a:pt x="582" y="161"/>
                      <a:pt x="583" y="152"/>
                    </a:cubicBezTo>
                    <a:cubicBezTo>
                      <a:pt x="592" y="152"/>
                      <a:pt x="601" y="152"/>
                      <a:pt x="611" y="152"/>
                    </a:cubicBezTo>
                    <a:cubicBezTo>
                      <a:pt x="611" y="161"/>
                      <a:pt x="610" y="171"/>
                      <a:pt x="610" y="180"/>
                    </a:cubicBezTo>
                    <a:close/>
                    <a:moveTo>
                      <a:pt x="611" y="148"/>
                    </a:moveTo>
                    <a:cubicBezTo>
                      <a:pt x="601" y="148"/>
                      <a:pt x="592" y="148"/>
                      <a:pt x="583" y="148"/>
                    </a:cubicBezTo>
                    <a:cubicBezTo>
                      <a:pt x="583" y="138"/>
                      <a:pt x="583" y="128"/>
                      <a:pt x="583" y="118"/>
                    </a:cubicBezTo>
                    <a:cubicBezTo>
                      <a:pt x="592" y="118"/>
                      <a:pt x="602" y="118"/>
                      <a:pt x="611" y="118"/>
                    </a:cubicBezTo>
                    <a:cubicBezTo>
                      <a:pt x="611" y="128"/>
                      <a:pt x="611" y="138"/>
                      <a:pt x="611" y="148"/>
                    </a:cubicBezTo>
                    <a:close/>
                    <a:moveTo>
                      <a:pt x="611" y="116"/>
                    </a:moveTo>
                    <a:cubicBezTo>
                      <a:pt x="602" y="115"/>
                      <a:pt x="592" y="115"/>
                      <a:pt x="583" y="115"/>
                    </a:cubicBezTo>
                    <a:cubicBezTo>
                      <a:pt x="583" y="104"/>
                      <a:pt x="583" y="94"/>
                      <a:pt x="583" y="83"/>
                    </a:cubicBezTo>
                    <a:cubicBezTo>
                      <a:pt x="593" y="83"/>
                      <a:pt x="602" y="83"/>
                      <a:pt x="612" y="84"/>
                    </a:cubicBezTo>
                    <a:cubicBezTo>
                      <a:pt x="612" y="94"/>
                      <a:pt x="612" y="105"/>
                      <a:pt x="611" y="116"/>
                    </a:cubicBezTo>
                    <a:close/>
                    <a:moveTo>
                      <a:pt x="612" y="81"/>
                    </a:moveTo>
                    <a:cubicBezTo>
                      <a:pt x="602" y="81"/>
                      <a:pt x="593" y="80"/>
                      <a:pt x="583" y="80"/>
                    </a:cubicBezTo>
                    <a:cubicBezTo>
                      <a:pt x="583" y="71"/>
                      <a:pt x="583" y="62"/>
                      <a:pt x="583" y="53"/>
                    </a:cubicBezTo>
                    <a:cubicBezTo>
                      <a:pt x="593" y="54"/>
                      <a:pt x="603" y="55"/>
                      <a:pt x="612" y="55"/>
                    </a:cubicBezTo>
                    <a:cubicBezTo>
                      <a:pt x="612" y="64"/>
                      <a:pt x="612" y="72"/>
                      <a:pt x="612" y="81"/>
                    </a:cubicBezTo>
                    <a:close/>
                    <a:moveTo>
                      <a:pt x="634" y="209"/>
                    </a:moveTo>
                    <a:cubicBezTo>
                      <a:pt x="627" y="210"/>
                      <a:pt x="620" y="210"/>
                      <a:pt x="612" y="210"/>
                    </a:cubicBezTo>
                    <a:cubicBezTo>
                      <a:pt x="612" y="207"/>
                      <a:pt x="612" y="205"/>
                      <a:pt x="612" y="202"/>
                    </a:cubicBezTo>
                    <a:cubicBezTo>
                      <a:pt x="613" y="195"/>
                      <a:pt x="613" y="189"/>
                      <a:pt x="613" y="182"/>
                    </a:cubicBezTo>
                    <a:cubicBezTo>
                      <a:pt x="620" y="182"/>
                      <a:pt x="627" y="182"/>
                      <a:pt x="635" y="182"/>
                    </a:cubicBezTo>
                    <a:cubicBezTo>
                      <a:pt x="635" y="191"/>
                      <a:pt x="634" y="200"/>
                      <a:pt x="634" y="209"/>
                    </a:cubicBezTo>
                    <a:close/>
                    <a:moveTo>
                      <a:pt x="635" y="179"/>
                    </a:moveTo>
                    <a:cubicBezTo>
                      <a:pt x="628" y="180"/>
                      <a:pt x="620" y="180"/>
                      <a:pt x="613" y="180"/>
                    </a:cubicBezTo>
                    <a:cubicBezTo>
                      <a:pt x="613" y="171"/>
                      <a:pt x="613" y="161"/>
                      <a:pt x="614" y="152"/>
                    </a:cubicBezTo>
                    <a:cubicBezTo>
                      <a:pt x="621" y="152"/>
                      <a:pt x="628" y="152"/>
                      <a:pt x="635" y="152"/>
                    </a:cubicBezTo>
                    <a:cubicBezTo>
                      <a:pt x="635" y="161"/>
                      <a:pt x="635" y="170"/>
                      <a:pt x="635" y="179"/>
                    </a:cubicBezTo>
                    <a:close/>
                    <a:moveTo>
                      <a:pt x="635" y="148"/>
                    </a:moveTo>
                    <a:cubicBezTo>
                      <a:pt x="628" y="148"/>
                      <a:pt x="621" y="148"/>
                      <a:pt x="614" y="148"/>
                    </a:cubicBezTo>
                    <a:cubicBezTo>
                      <a:pt x="614" y="138"/>
                      <a:pt x="614" y="128"/>
                      <a:pt x="614" y="118"/>
                    </a:cubicBezTo>
                    <a:cubicBezTo>
                      <a:pt x="622" y="118"/>
                      <a:pt x="629" y="119"/>
                      <a:pt x="636" y="119"/>
                    </a:cubicBezTo>
                    <a:cubicBezTo>
                      <a:pt x="636" y="129"/>
                      <a:pt x="636" y="139"/>
                      <a:pt x="635" y="148"/>
                    </a:cubicBezTo>
                    <a:close/>
                    <a:moveTo>
                      <a:pt x="636" y="209"/>
                    </a:moveTo>
                    <a:cubicBezTo>
                      <a:pt x="636" y="200"/>
                      <a:pt x="637" y="191"/>
                      <a:pt x="637" y="182"/>
                    </a:cubicBezTo>
                    <a:cubicBezTo>
                      <a:pt x="638" y="182"/>
                      <a:pt x="639" y="182"/>
                      <a:pt x="640" y="182"/>
                    </a:cubicBezTo>
                    <a:cubicBezTo>
                      <a:pt x="648" y="182"/>
                      <a:pt x="656" y="182"/>
                      <a:pt x="664" y="182"/>
                    </a:cubicBezTo>
                    <a:cubicBezTo>
                      <a:pt x="664" y="190"/>
                      <a:pt x="665" y="199"/>
                      <a:pt x="665" y="208"/>
                    </a:cubicBezTo>
                    <a:cubicBezTo>
                      <a:pt x="655" y="208"/>
                      <a:pt x="646" y="209"/>
                      <a:pt x="636" y="209"/>
                    </a:cubicBezTo>
                    <a:close/>
                    <a:moveTo>
                      <a:pt x="792" y="37"/>
                    </a:moveTo>
                    <a:cubicBezTo>
                      <a:pt x="798" y="37"/>
                      <a:pt x="804" y="37"/>
                      <a:pt x="809" y="37"/>
                    </a:cubicBezTo>
                    <a:cubicBezTo>
                      <a:pt x="809" y="46"/>
                      <a:pt x="808" y="54"/>
                      <a:pt x="808" y="62"/>
                    </a:cubicBezTo>
                    <a:cubicBezTo>
                      <a:pt x="803" y="62"/>
                      <a:pt x="797" y="61"/>
                      <a:pt x="792" y="61"/>
                    </a:cubicBezTo>
                    <a:cubicBezTo>
                      <a:pt x="792" y="53"/>
                      <a:pt x="792" y="45"/>
                      <a:pt x="792" y="37"/>
                    </a:cubicBezTo>
                    <a:close/>
                    <a:moveTo>
                      <a:pt x="792" y="63"/>
                    </a:moveTo>
                    <a:cubicBezTo>
                      <a:pt x="797" y="64"/>
                      <a:pt x="802" y="64"/>
                      <a:pt x="808" y="64"/>
                    </a:cubicBezTo>
                    <a:cubicBezTo>
                      <a:pt x="807" y="72"/>
                      <a:pt x="807" y="81"/>
                      <a:pt x="807" y="89"/>
                    </a:cubicBezTo>
                    <a:cubicBezTo>
                      <a:pt x="801" y="88"/>
                      <a:pt x="796" y="88"/>
                      <a:pt x="791" y="87"/>
                    </a:cubicBezTo>
                    <a:cubicBezTo>
                      <a:pt x="791" y="79"/>
                      <a:pt x="792" y="71"/>
                      <a:pt x="792" y="63"/>
                    </a:cubicBezTo>
                    <a:close/>
                    <a:moveTo>
                      <a:pt x="807" y="91"/>
                    </a:moveTo>
                    <a:cubicBezTo>
                      <a:pt x="806" y="102"/>
                      <a:pt x="805" y="113"/>
                      <a:pt x="805" y="123"/>
                    </a:cubicBezTo>
                    <a:cubicBezTo>
                      <a:pt x="800" y="123"/>
                      <a:pt x="795" y="123"/>
                      <a:pt x="790" y="122"/>
                    </a:cubicBezTo>
                    <a:cubicBezTo>
                      <a:pt x="791" y="112"/>
                      <a:pt x="791" y="101"/>
                      <a:pt x="791" y="90"/>
                    </a:cubicBezTo>
                    <a:cubicBezTo>
                      <a:pt x="796" y="91"/>
                      <a:pt x="801" y="91"/>
                      <a:pt x="807" y="91"/>
                    </a:cubicBezTo>
                    <a:close/>
                    <a:moveTo>
                      <a:pt x="772" y="35"/>
                    </a:moveTo>
                    <a:cubicBezTo>
                      <a:pt x="778" y="35"/>
                      <a:pt x="785" y="36"/>
                      <a:pt x="791" y="36"/>
                    </a:cubicBezTo>
                    <a:cubicBezTo>
                      <a:pt x="791" y="44"/>
                      <a:pt x="790" y="52"/>
                      <a:pt x="790" y="60"/>
                    </a:cubicBezTo>
                    <a:cubicBezTo>
                      <a:pt x="784" y="60"/>
                      <a:pt x="778" y="59"/>
                      <a:pt x="771" y="59"/>
                    </a:cubicBezTo>
                    <a:cubicBezTo>
                      <a:pt x="772" y="51"/>
                      <a:pt x="772" y="43"/>
                      <a:pt x="772" y="35"/>
                    </a:cubicBezTo>
                    <a:close/>
                    <a:moveTo>
                      <a:pt x="790" y="63"/>
                    </a:moveTo>
                    <a:cubicBezTo>
                      <a:pt x="790" y="71"/>
                      <a:pt x="789" y="79"/>
                      <a:pt x="789" y="87"/>
                    </a:cubicBezTo>
                    <a:cubicBezTo>
                      <a:pt x="783" y="87"/>
                      <a:pt x="777" y="87"/>
                      <a:pt x="770" y="86"/>
                    </a:cubicBezTo>
                    <a:cubicBezTo>
                      <a:pt x="771" y="78"/>
                      <a:pt x="771" y="70"/>
                      <a:pt x="771" y="62"/>
                    </a:cubicBezTo>
                    <a:cubicBezTo>
                      <a:pt x="778" y="63"/>
                      <a:pt x="784" y="63"/>
                      <a:pt x="790" y="63"/>
                    </a:cubicBezTo>
                    <a:close/>
                    <a:moveTo>
                      <a:pt x="789" y="90"/>
                    </a:moveTo>
                    <a:cubicBezTo>
                      <a:pt x="789" y="101"/>
                      <a:pt x="788" y="112"/>
                      <a:pt x="788" y="122"/>
                    </a:cubicBezTo>
                    <a:cubicBezTo>
                      <a:pt x="782" y="122"/>
                      <a:pt x="775" y="121"/>
                      <a:pt x="769" y="121"/>
                    </a:cubicBezTo>
                    <a:cubicBezTo>
                      <a:pt x="769" y="111"/>
                      <a:pt x="770" y="100"/>
                      <a:pt x="770" y="89"/>
                    </a:cubicBezTo>
                    <a:cubicBezTo>
                      <a:pt x="777" y="90"/>
                      <a:pt x="783" y="90"/>
                      <a:pt x="789" y="90"/>
                    </a:cubicBezTo>
                    <a:close/>
                    <a:moveTo>
                      <a:pt x="751" y="32"/>
                    </a:moveTo>
                    <a:cubicBezTo>
                      <a:pt x="757" y="33"/>
                      <a:pt x="764" y="34"/>
                      <a:pt x="771" y="35"/>
                    </a:cubicBezTo>
                    <a:cubicBezTo>
                      <a:pt x="770" y="43"/>
                      <a:pt x="770" y="51"/>
                      <a:pt x="769" y="59"/>
                    </a:cubicBezTo>
                    <a:cubicBezTo>
                      <a:pt x="762" y="58"/>
                      <a:pt x="756" y="58"/>
                      <a:pt x="750" y="57"/>
                    </a:cubicBezTo>
                    <a:cubicBezTo>
                      <a:pt x="750" y="49"/>
                      <a:pt x="750" y="41"/>
                      <a:pt x="751" y="32"/>
                    </a:cubicBezTo>
                    <a:cubicBezTo>
                      <a:pt x="751" y="32"/>
                      <a:pt x="751" y="32"/>
                      <a:pt x="751" y="32"/>
                    </a:cubicBezTo>
                    <a:close/>
                    <a:moveTo>
                      <a:pt x="768" y="62"/>
                    </a:moveTo>
                    <a:cubicBezTo>
                      <a:pt x="768" y="70"/>
                      <a:pt x="767" y="78"/>
                      <a:pt x="766" y="86"/>
                    </a:cubicBezTo>
                    <a:cubicBezTo>
                      <a:pt x="761" y="86"/>
                      <a:pt x="755" y="85"/>
                      <a:pt x="749" y="85"/>
                    </a:cubicBezTo>
                    <a:cubicBezTo>
                      <a:pt x="749" y="77"/>
                      <a:pt x="749" y="69"/>
                      <a:pt x="749" y="61"/>
                    </a:cubicBezTo>
                    <a:cubicBezTo>
                      <a:pt x="756" y="62"/>
                      <a:pt x="762" y="62"/>
                      <a:pt x="768" y="62"/>
                    </a:cubicBezTo>
                    <a:close/>
                    <a:moveTo>
                      <a:pt x="666" y="24"/>
                    </a:moveTo>
                    <a:cubicBezTo>
                      <a:pt x="688" y="26"/>
                      <a:pt x="710" y="28"/>
                      <a:pt x="733" y="30"/>
                    </a:cubicBezTo>
                    <a:cubicBezTo>
                      <a:pt x="738" y="31"/>
                      <a:pt x="744" y="31"/>
                      <a:pt x="749" y="32"/>
                    </a:cubicBezTo>
                    <a:cubicBezTo>
                      <a:pt x="749" y="40"/>
                      <a:pt x="748" y="49"/>
                      <a:pt x="748" y="57"/>
                    </a:cubicBezTo>
                    <a:cubicBezTo>
                      <a:pt x="721" y="56"/>
                      <a:pt x="693" y="54"/>
                      <a:pt x="666" y="53"/>
                    </a:cubicBezTo>
                    <a:cubicBezTo>
                      <a:pt x="666" y="43"/>
                      <a:pt x="666" y="34"/>
                      <a:pt x="666" y="24"/>
                    </a:cubicBezTo>
                    <a:close/>
                    <a:moveTo>
                      <a:pt x="666" y="58"/>
                    </a:moveTo>
                    <a:cubicBezTo>
                      <a:pt x="693" y="59"/>
                      <a:pt x="720" y="60"/>
                      <a:pt x="748" y="61"/>
                    </a:cubicBezTo>
                    <a:cubicBezTo>
                      <a:pt x="747" y="69"/>
                      <a:pt x="747" y="77"/>
                      <a:pt x="746" y="85"/>
                    </a:cubicBezTo>
                    <a:cubicBezTo>
                      <a:pt x="720" y="84"/>
                      <a:pt x="693" y="83"/>
                      <a:pt x="667" y="82"/>
                    </a:cubicBezTo>
                    <a:cubicBezTo>
                      <a:pt x="666" y="74"/>
                      <a:pt x="666" y="66"/>
                      <a:pt x="666" y="58"/>
                    </a:cubicBezTo>
                    <a:close/>
                    <a:moveTo>
                      <a:pt x="667" y="117"/>
                    </a:moveTo>
                    <a:cubicBezTo>
                      <a:pt x="667" y="107"/>
                      <a:pt x="667" y="96"/>
                      <a:pt x="667" y="85"/>
                    </a:cubicBezTo>
                    <a:cubicBezTo>
                      <a:pt x="693" y="86"/>
                      <a:pt x="720" y="87"/>
                      <a:pt x="746" y="88"/>
                    </a:cubicBezTo>
                    <a:cubicBezTo>
                      <a:pt x="745" y="99"/>
                      <a:pt x="745" y="109"/>
                      <a:pt x="744" y="120"/>
                    </a:cubicBezTo>
                    <a:cubicBezTo>
                      <a:pt x="719" y="119"/>
                      <a:pt x="693" y="118"/>
                      <a:pt x="667" y="117"/>
                    </a:cubicBezTo>
                    <a:close/>
                    <a:moveTo>
                      <a:pt x="667" y="120"/>
                    </a:moveTo>
                    <a:cubicBezTo>
                      <a:pt x="693" y="121"/>
                      <a:pt x="719" y="122"/>
                      <a:pt x="744" y="123"/>
                    </a:cubicBezTo>
                    <a:cubicBezTo>
                      <a:pt x="744" y="132"/>
                      <a:pt x="743" y="141"/>
                      <a:pt x="743" y="149"/>
                    </a:cubicBezTo>
                    <a:cubicBezTo>
                      <a:pt x="718" y="149"/>
                      <a:pt x="693" y="149"/>
                      <a:pt x="667" y="149"/>
                    </a:cubicBezTo>
                    <a:cubicBezTo>
                      <a:pt x="667" y="139"/>
                      <a:pt x="667" y="129"/>
                      <a:pt x="667" y="120"/>
                    </a:cubicBezTo>
                    <a:close/>
                    <a:moveTo>
                      <a:pt x="741" y="206"/>
                    </a:moveTo>
                    <a:cubicBezTo>
                      <a:pt x="716" y="206"/>
                      <a:pt x="692" y="207"/>
                      <a:pt x="667" y="208"/>
                    </a:cubicBezTo>
                    <a:cubicBezTo>
                      <a:pt x="668" y="199"/>
                      <a:pt x="668" y="190"/>
                      <a:pt x="668" y="182"/>
                    </a:cubicBezTo>
                    <a:cubicBezTo>
                      <a:pt x="692" y="182"/>
                      <a:pt x="717" y="182"/>
                      <a:pt x="742" y="183"/>
                    </a:cubicBezTo>
                    <a:cubicBezTo>
                      <a:pt x="741" y="190"/>
                      <a:pt x="741" y="198"/>
                      <a:pt x="741" y="206"/>
                    </a:cubicBezTo>
                    <a:close/>
                    <a:moveTo>
                      <a:pt x="742" y="178"/>
                    </a:moveTo>
                    <a:cubicBezTo>
                      <a:pt x="717" y="178"/>
                      <a:pt x="692" y="178"/>
                      <a:pt x="668" y="179"/>
                    </a:cubicBezTo>
                    <a:cubicBezTo>
                      <a:pt x="668" y="170"/>
                      <a:pt x="668" y="161"/>
                      <a:pt x="668" y="152"/>
                    </a:cubicBezTo>
                    <a:cubicBezTo>
                      <a:pt x="693" y="153"/>
                      <a:pt x="718" y="153"/>
                      <a:pt x="743" y="153"/>
                    </a:cubicBezTo>
                    <a:cubicBezTo>
                      <a:pt x="743" y="161"/>
                      <a:pt x="742" y="170"/>
                      <a:pt x="742" y="178"/>
                    </a:cubicBezTo>
                    <a:close/>
                    <a:moveTo>
                      <a:pt x="743" y="206"/>
                    </a:moveTo>
                    <a:cubicBezTo>
                      <a:pt x="743" y="198"/>
                      <a:pt x="744" y="190"/>
                      <a:pt x="745" y="183"/>
                    </a:cubicBezTo>
                    <a:cubicBezTo>
                      <a:pt x="750" y="183"/>
                      <a:pt x="756" y="183"/>
                      <a:pt x="762" y="183"/>
                    </a:cubicBezTo>
                    <a:cubicBezTo>
                      <a:pt x="762" y="190"/>
                      <a:pt x="762" y="198"/>
                      <a:pt x="762" y="205"/>
                    </a:cubicBezTo>
                    <a:cubicBezTo>
                      <a:pt x="756" y="206"/>
                      <a:pt x="749" y="206"/>
                      <a:pt x="743" y="206"/>
                    </a:cubicBezTo>
                    <a:close/>
                    <a:moveTo>
                      <a:pt x="762" y="178"/>
                    </a:moveTo>
                    <a:cubicBezTo>
                      <a:pt x="756" y="178"/>
                      <a:pt x="751" y="178"/>
                      <a:pt x="745" y="178"/>
                    </a:cubicBezTo>
                    <a:cubicBezTo>
                      <a:pt x="745" y="170"/>
                      <a:pt x="746" y="161"/>
                      <a:pt x="746" y="153"/>
                    </a:cubicBezTo>
                    <a:cubicBezTo>
                      <a:pt x="752" y="153"/>
                      <a:pt x="757" y="153"/>
                      <a:pt x="763" y="153"/>
                    </a:cubicBezTo>
                    <a:cubicBezTo>
                      <a:pt x="762" y="162"/>
                      <a:pt x="762" y="170"/>
                      <a:pt x="762" y="178"/>
                    </a:cubicBezTo>
                    <a:close/>
                    <a:moveTo>
                      <a:pt x="763" y="150"/>
                    </a:moveTo>
                    <a:cubicBezTo>
                      <a:pt x="757" y="150"/>
                      <a:pt x="752" y="150"/>
                      <a:pt x="746" y="150"/>
                    </a:cubicBezTo>
                    <a:cubicBezTo>
                      <a:pt x="747" y="141"/>
                      <a:pt x="747" y="132"/>
                      <a:pt x="747" y="123"/>
                    </a:cubicBezTo>
                    <a:cubicBezTo>
                      <a:pt x="753" y="123"/>
                      <a:pt x="758" y="124"/>
                      <a:pt x="764" y="124"/>
                    </a:cubicBezTo>
                    <a:cubicBezTo>
                      <a:pt x="763" y="133"/>
                      <a:pt x="763" y="141"/>
                      <a:pt x="763" y="150"/>
                    </a:cubicBezTo>
                    <a:close/>
                    <a:moveTo>
                      <a:pt x="764" y="121"/>
                    </a:moveTo>
                    <a:cubicBezTo>
                      <a:pt x="758" y="121"/>
                      <a:pt x="753" y="120"/>
                      <a:pt x="747" y="120"/>
                    </a:cubicBezTo>
                    <a:cubicBezTo>
                      <a:pt x="748" y="109"/>
                      <a:pt x="748" y="99"/>
                      <a:pt x="748" y="88"/>
                    </a:cubicBezTo>
                    <a:cubicBezTo>
                      <a:pt x="754" y="89"/>
                      <a:pt x="760" y="89"/>
                      <a:pt x="766" y="89"/>
                    </a:cubicBezTo>
                    <a:cubicBezTo>
                      <a:pt x="765" y="100"/>
                      <a:pt x="765" y="110"/>
                      <a:pt x="764" y="121"/>
                    </a:cubicBezTo>
                    <a:close/>
                    <a:moveTo>
                      <a:pt x="786" y="205"/>
                    </a:moveTo>
                    <a:cubicBezTo>
                      <a:pt x="779" y="205"/>
                      <a:pt x="772" y="205"/>
                      <a:pt x="765" y="205"/>
                    </a:cubicBezTo>
                    <a:cubicBezTo>
                      <a:pt x="765" y="198"/>
                      <a:pt x="765" y="190"/>
                      <a:pt x="766" y="183"/>
                    </a:cubicBezTo>
                    <a:cubicBezTo>
                      <a:pt x="773" y="183"/>
                      <a:pt x="779" y="183"/>
                      <a:pt x="786" y="183"/>
                    </a:cubicBezTo>
                    <a:cubicBezTo>
                      <a:pt x="786" y="190"/>
                      <a:pt x="786" y="198"/>
                      <a:pt x="786" y="205"/>
                    </a:cubicBezTo>
                    <a:close/>
                    <a:moveTo>
                      <a:pt x="786" y="179"/>
                    </a:moveTo>
                    <a:cubicBezTo>
                      <a:pt x="780" y="178"/>
                      <a:pt x="773" y="178"/>
                      <a:pt x="766" y="178"/>
                    </a:cubicBezTo>
                    <a:cubicBezTo>
                      <a:pt x="766" y="170"/>
                      <a:pt x="767" y="162"/>
                      <a:pt x="767" y="153"/>
                    </a:cubicBezTo>
                    <a:cubicBezTo>
                      <a:pt x="774" y="153"/>
                      <a:pt x="780" y="153"/>
                      <a:pt x="787" y="153"/>
                    </a:cubicBezTo>
                    <a:cubicBezTo>
                      <a:pt x="787" y="162"/>
                      <a:pt x="786" y="170"/>
                      <a:pt x="786" y="179"/>
                    </a:cubicBezTo>
                    <a:close/>
                    <a:moveTo>
                      <a:pt x="767" y="150"/>
                    </a:moveTo>
                    <a:cubicBezTo>
                      <a:pt x="768" y="141"/>
                      <a:pt x="768" y="133"/>
                      <a:pt x="769" y="124"/>
                    </a:cubicBezTo>
                    <a:cubicBezTo>
                      <a:pt x="775" y="124"/>
                      <a:pt x="781" y="125"/>
                      <a:pt x="788" y="125"/>
                    </a:cubicBezTo>
                    <a:cubicBezTo>
                      <a:pt x="788" y="133"/>
                      <a:pt x="787" y="142"/>
                      <a:pt x="787" y="150"/>
                    </a:cubicBezTo>
                    <a:cubicBezTo>
                      <a:pt x="780" y="150"/>
                      <a:pt x="774" y="150"/>
                      <a:pt x="767" y="150"/>
                    </a:cubicBezTo>
                    <a:close/>
                    <a:moveTo>
                      <a:pt x="801" y="205"/>
                    </a:moveTo>
                    <a:cubicBezTo>
                      <a:pt x="797" y="205"/>
                      <a:pt x="792" y="205"/>
                      <a:pt x="788" y="205"/>
                    </a:cubicBezTo>
                    <a:cubicBezTo>
                      <a:pt x="788" y="198"/>
                      <a:pt x="788" y="190"/>
                      <a:pt x="789" y="183"/>
                    </a:cubicBezTo>
                    <a:cubicBezTo>
                      <a:pt x="793" y="183"/>
                      <a:pt x="798" y="183"/>
                      <a:pt x="802" y="183"/>
                    </a:cubicBezTo>
                    <a:cubicBezTo>
                      <a:pt x="802" y="190"/>
                      <a:pt x="801" y="198"/>
                      <a:pt x="801" y="205"/>
                    </a:cubicBezTo>
                    <a:close/>
                    <a:moveTo>
                      <a:pt x="802" y="179"/>
                    </a:moveTo>
                    <a:cubicBezTo>
                      <a:pt x="798" y="179"/>
                      <a:pt x="793" y="179"/>
                      <a:pt x="789" y="179"/>
                    </a:cubicBezTo>
                    <a:cubicBezTo>
                      <a:pt x="789" y="170"/>
                      <a:pt x="789" y="162"/>
                      <a:pt x="790" y="153"/>
                    </a:cubicBezTo>
                    <a:cubicBezTo>
                      <a:pt x="794" y="153"/>
                      <a:pt x="799" y="153"/>
                      <a:pt x="804" y="153"/>
                    </a:cubicBezTo>
                    <a:cubicBezTo>
                      <a:pt x="803" y="162"/>
                      <a:pt x="803" y="171"/>
                      <a:pt x="802" y="179"/>
                    </a:cubicBezTo>
                    <a:close/>
                    <a:moveTo>
                      <a:pt x="804" y="151"/>
                    </a:moveTo>
                    <a:cubicBezTo>
                      <a:pt x="799" y="151"/>
                      <a:pt x="794" y="151"/>
                      <a:pt x="790" y="150"/>
                    </a:cubicBezTo>
                    <a:cubicBezTo>
                      <a:pt x="790" y="142"/>
                      <a:pt x="790" y="134"/>
                      <a:pt x="790" y="125"/>
                    </a:cubicBezTo>
                    <a:cubicBezTo>
                      <a:pt x="805" y="126"/>
                      <a:pt x="805" y="126"/>
                      <a:pt x="805" y="126"/>
                    </a:cubicBezTo>
                    <a:cubicBezTo>
                      <a:pt x="804" y="134"/>
                      <a:pt x="804" y="142"/>
                      <a:pt x="804" y="1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5" name="îŝḷîḓé-Freeform 795">
                <a:extLst>
                  <a:ext uri="{FF2B5EF4-FFF2-40B4-BE49-F238E27FC236}">
                    <a16:creationId xmlns:a16="http://schemas.microsoft.com/office/drawing/2014/main" id="{94F757F4-4A49-492F-ADA8-F0CD95D31B13}"/>
                  </a:ext>
                </a:extLst>
              </p:cNvPr>
              <p:cNvSpPr>
                <a:spLocks/>
              </p:cNvSpPr>
              <p:nvPr/>
            </p:nvSpPr>
            <p:spPr bwMode="auto">
              <a:xfrm>
                <a:off x="4182" y="2726"/>
                <a:ext cx="1"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6" name="îŝḷîḓé-Freeform 796">
                <a:extLst>
                  <a:ext uri="{FF2B5EF4-FFF2-40B4-BE49-F238E27FC236}">
                    <a16:creationId xmlns:a16="http://schemas.microsoft.com/office/drawing/2014/main" id="{8C63A395-227E-4750-A931-F385972DF129}"/>
                  </a:ext>
                </a:extLst>
              </p:cNvPr>
              <p:cNvSpPr>
                <a:spLocks/>
              </p:cNvSpPr>
              <p:nvPr/>
            </p:nvSpPr>
            <p:spPr bwMode="auto">
              <a:xfrm>
                <a:off x="3800" y="2133"/>
                <a:ext cx="48" cy="66"/>
              </a:xfrm>
              <a:custGeom>
                <a:avLst/>
                <a:gdLst>
                  <a:gd name="T0" fmla="*/ 32 w 43"/>
                  <a:gd name="T1" fmla="*/ 7 h 60"/>
                  <a:gd name="T2" fmla="*/ 42 w 43"/>
                  <a:gd name="T3" fmla="*/ 5 h 60"/>
                  <a:gd name="T4" fmla="*/ 41 w 43"/>
                  <a:gd name="T5" fmla="*/ 2 h 60"/>
                  <a:gd name="T6" fmla="*/ 32 w 43"/>
                  <a:gd name="T7" fmla="*/ 3 h 60"/>
                  <a:gd name="T8" fmla="*/ 33 w 43"/>
                  <a:gd name="T9" fmla="*/ 0 h 60"/>
                  <a:gd name="T10" fmla="*/ 33 w 43"/>
                  <a:gd name="T11" fmla="*/ 0 h 60"/>
                  <a:gd name="T12" fmla="*/ 32 w 43"/>
                  <a:gd name="T13" fmla="*/ 3 h 60"/>
                  <a:gd name="T14" fmla="*/ 6 w 43"/>
                  <a:gd name="T15" fmla="*/ 10 h 60"/>
                  <a:gd name="T16" fmla="*/ 6 w 43"/>
                  <a:gd name="T17" fmla="*/ 10 h 60"/>
                  <a:gd name="T18" fmla="*/ 6 w 43"/>
                  <a:gd name="T19" fmla="*/ 52 h 60"/>
                  <a:gd name="T20" fmla="*/ 9 w 43"/>
                  <a:gd name="T21" fmla="*/ 52 h 60"/>
                  <a:gd name="T22" fmla="*/ 7 w 43"/>
                  <a:gd name="T23" fmla="*/ 11 h 60"/>
                  <a:gd name="T24" fmla="*/ 31 w 43"/>
                  <a:gd name="T25" fmla="*/ 7 h 60"/>
                  <a:gd name="T26" fmla="*/ 28 w 43"/>
                  <a:gd name="T27" fmla="*/ 51 h 60"/>
                  <a:gd name="T28" fmla="*/ 1 w 43"/>
                  <a:gd name="T29" fmla="*/ 58 h 60"/>
                  <a:gd name="T30" fmla="*/ 1 w 43"/>
                  <a:gd name="T31" fmla="*/ 59 h 60"/>
                  <a:gd name="T32" fmla="*/ 28 w 43"/>
                  <a:gd name="T33" fmla="*/ 55 h 60"/>
                  <a:gd name="T34" fmla="*/ 31 w 43"/>
                  <a:gd name="T35" fmla="*/ 55 h 60"/>
                  <a:gd name="T36" fmla="*/ 31 w 43"/>
                  <a:gd name="T37" fmla="*/ 55 h 60"/>
                  <a:gd name="T38" fmla="*/ 35 w 43"/>
                  <a:gd name="T39" fmla="*/ 54 h 60"/>
                  <a:gd name="T40" fmla="*/ 34 w 43"/>
                  <a:gd name="T41" fmla="*/ 50 h 60"/>
                  <a:gd name="T42" fmla="*/ 30 w 43"/>
                  <a:gd name="T43" fmla="*/ 51 h 60"/>
                  <a:gd name="T44" fmla="*/ 32 w 43"/>
                  <a:gd name="T45"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60">
                    <a:moveTo>
                      <a:pt x="32" y="7"/>
                    </a:moveTo>
                    <a:cubicBezTo>
                      <a:pt x="35" y="6"/>
                      <a:pt x="38" y="5"/>
                      <a:pt x="42" y="5"/>
                    </a:cubicBezTo>
                    <a:cubicBezTo>
                      <a:pt x="43" y="4"/>
                      <a:pt x="42" y="2"/>
                      <a:pt x="41" y="2"/>
                    </a:cubicBezTo>
                    <a:cubicBezTo>
                      <a:pt x="38" y="3"/>
                      <a:pt x="35" y="3"/>
                      <a:pt x="32" y="3"/>
                    </a:cubicBezTo>
                    <a:cubicBezTo>
                      <a:pt x="33" y="2"/>
                      <a:pt x="33" y="1"/>
                      <a:pt x="33" y="0"/>
                    </a:cubicBezTo>
                    <a:cubicBezTo>
                      <a:pt x="33" y="0"/>
                      <a:pt x="33" y="0"/>
                      <a:pt x="33" y="0"/>
                    </a:cubicBezTo>
                    <a:cubicBezTo>
                      <a:pt x="32" y="1"/>
                      <a:pt x="32" y="2"/>
                      <a:pt x="32" y="3"/>
                    </a:cubicBezTo>
                    <a:cubicBezTo>
                      <a:pt x="23" y="5"/>
                      <a:pt x="14" y="7"/>
                      <a:pt x="6" y="10"/>
                    </a:cubicBezTo>
                    <a:cubicBezTo>
                      <a:pt x="6" y="10"/>
                      <a:pt x="5" y="10"/>
                      <a:pt x="6" y="10"/>
                    </a:cubicBezTo>
                    <a:cubicBezTo>
                      <a:pt x="7" y="24"/>
                      <a:pt x="6" y="38"/>
                      <a:pt x="6" y="52"/>
                    </a:cubicBezTo>
                    <a:cubicBezTo>
                      <a:pt x="6" y="53"/>
                      <a:pt x="9" y="54"/>
                      <a:pt x="9" y="52"/>
                    </a:cubicBezTo>
                    <a:cubicBezTo>
                      <a:pt x="9" y="38"/>
                      <a:pt x="9" y="25"/>
                      <a:pt x="7" y="11"/>
                    </a:cubicBezTo>
                    <a:cubicBezTo>
                      <a:pt x="15" y="9"/>
                      <a:pt x="23" y="8"/>
                      <a:pt x="31" y="7"/>
                    </a:cubicBezTo>
                    <a:cubicBezTo>
                      <a:pt x="28" y="21"/>
                      <a:pt x="27" y="36"/>
                      <a:pt x="28" y="51"/>
                    </a:cubicBezTo>
                    <a:cubicBezTo>
                      <a:pt x="19" y="52"/>
                      <a:pt x="9" y="55"/>
                      <a:pt x="1" y="58"/>
                    </a:cubicBezTo>
                    <a:cubicBezTo>
                      <a:pt x="0" y="58"/>
                      <a:pt x="1" y="59"/>
                      <a:pt x="1" y="59"/>
                    </a:cubicBezTo>
                    <a:cubicBezTo>
                      <a:pt x="10" y="60"/>
                      <a:pt x="19" y="58"/>
                      <a:pt x="28" y="55"/>
                    </a:cubicBezTo>
                    <a:cubicBezTo>
                      <a:pt x="29" y="57"/>
                      <a:pt x="31" y="57"/>
                      <a:pt x="31" y="55"/>
                    </a:cubicBezTo>
                    <a:cubicBezTo>
                      <a:pt x="31" y="55"/>
                      <a:pt x="31" y="55"/>
                      <a:pt x="31" y="55"/>
                    </a:cubicBezTo>
                    <a:cubicBezTo>
                      <a:pt x="32" y="54"/>
                      <a:pt x="34" y="54"/>
                      <a:pt x="35" y="54"/>
                    </a:cubicBezTo>
                    <a:cubicBezTo>
                      <a:pt x="37" y="53"/>
                      <a:pt x="36" y="50"/>
                      <a:pt x="34" y="50"/>
                    </a:cubicBezTo>
                    <a:cubicBezTo>
                      <a:pt x="33" y="50"/>
                      <a:pt x="32" y="51"/>
                      <a:pt x="30" y="51"/>
                    </a:cubicBezTo>
                    <a:cubicBezTo>
                      <a:pt x="29" y="36"/>
                      <a:pt x="29" y="21"/>
                      <a:pt x="32"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7" name="îŝḷîḓé-Freeform 797">
                <a:extLst>
                  <a:ext uri="{FF2B5EF4-FFF2-40B4-BE49-F238E27FC236}">
                    <a16:creationId xmlns:a16="http://schemas.microsoft.com/office/drawing/2014/main" id="{8D32F4E8-2D3E-4E70-95A6-C93AB3FF0FEC}"/>
                  </a:ext>
                </a:extLst>
              </p:cNvPr>
              <p:cNvSpPr>
                <a:spLocks/>
              </p:cNvSpPr>
              <p:nvPr/>
            </p:nvSpPr>
            <p:spPr bwMode="auto">
              <a:xfrm>
                <a:off x="3940" y="2109"/>
                <a:ext cx="36" cy="66"/>
              </a:xfrm>
              <a:custGeom>
                <a:avLst/>
                <a:gdLst>
                  <a:gd name="T0" fmla="*/ 29 w 32"/>
                  <a:gd name="T1" fmla="*/ 5 h 60"/>
                  <a:gd name="T2" fmla="*/ 28 w 32"/>
                  <a:gd name="T3" fmla="*/ 6 h 60"/>
                  <a:gd name="T4" fmla="*/ 28 w 32"/>
                  <a:gd name="T5" fmla="*/ 1 h 60"/>
                  <a:gd name="T6" fmla="*/ 27 w 32"/>
                  <a:gd name="T7" fmla="*/ 0 h 60"/>
                  <a:gd name="T8" fmla="*/ 26 w 32"/>
                  <a:gd name="T9" fmla="*/ 6 h 60"/>
                  <a:gd name="T10" fmla="*/ 5 w 32"/>
                  <a:gd name="T11" fmla="*/ 10 h 60"/>
                  <a:gd name="T12" fmla="*/ 5 w 32"/>
                  <a:gd name="T13" fmla="*/ 10 h 60"/>
                  <a:gd name="T14" fmla="*/ 3 w 32"/>
                  <a:gd name="T15" fmla="*/ 9 h 60"/>
                  <a:gd name="T16" fmla="*/ 2 w 32"/>
                  <a:gd name="T17" fmla="*/ 15 h 60"/>
                  <a:gd name="T18" fmla="*/ 2 w 32"/>
                  <a:gd name="T19" fmla="*/ 30 h 60"/>
                  <a:gd name="T20" fmla="*/ 2 w 32"/>
                  <a:gd name="T21" fmla="*/ 47 h 60"/>
                  <a:gd name="T22" fmla="*/ 3 w 32"/>
                  <a:gd name="T23" fmla="*/ 56 h 60"/>
                  <a:gd name="T24" fmla="*/ 4 w 32"/>
                  <a:gd name="T25" fmla="*/ 57 h 60"/>
                  <a:gd name="T26" fmla="*/ 1 w 32"/>
                  <a:gd name="T27" fmla="*/ 58 h 60"/>
                  <a:gd name="T28" fmla="*/ 1 w 32"/>
                  <a:gd name="T29" fmla="*/ 60 h 60"/>
                  <a:gd name="T30" fmla="*/ 27 w 32"/>
                  <a:gd name="T31" fmla="*/ 52 h 60"/>
                  <a:gd name="T32" fmla="*/ 26 w 32"/>
                  <a:gd name="T33" fmla="*/ 49 h 60"/>
                  <a:gd name="T34" fmla="*/ 28 w 32"/>
                  <a:gd name="T35" fmla="*/ 9 h 60"/>
                  <a:gd name="T36" fmla="*/ 30 w 32"/>
                  <a:gd name="T37" fmla="*/ 9 h 60"/>
                  <a:gd name="T38" fmla="*/ 29 w 32"/>
                  <a:gd name="T39" fmla="*/ 5 h 60"/>
                  <a:gd name="T40" fmla="*/ 23 w 32"/>
                  <a:gd name="T41" fmla="*/ 49 h 60"/>
                  <a:gd name="T42" fmla="*/ 23 w 32"/>
                  <a:gd name="T43" fmla="*/ 50 h 60"/>
                  <a:gd name="T44" fmla="*/ 5 w 32"/>
                  <a:gd name="T45" fmla="*/ 57 h 60"/>
                  <a:gd name="T46" fmla="*/ 5 w 32"/>
                  <a:gd name="T47" fmla="*/ 57 h 60"/>
                  <a:gd name="T48" fmla="*/ 6 w 32"/>
                  <a:gd name="T49" fmla="*/ 48 h 60"/>
                  <a:gd name="T50" fmla="*/ 5 w 32"/>
                  <a:gd name="T51" fmla="*/ 31 h 60"/>
                  <a:gd name="T52" fmla="*/ 5 w 32"/>
                  <a:gd name="T53" fmla="*/ 15 h 60"/>
                  <a:gd name="T54" fmla="*/ 5 w 32"/>
                  <a:gd name="T55" fmla="*/ 14 h 60"/>
                  <a:gd name="T56" fmla="*/ 5 w 32"/>
                  <a:gd name="T57" fmla="*/ 14 h 60"/>
                  <a:gd name="T58" fmla="*/ 5 w 32"/>
                  <a:gd name="T59" fmla="*/ 13 h 60"/>
                  <a:gd name="T60" fmla="*/ 6 w 32"/>
                  <a:gd name="T61" fmla="*/ 17 h 60"/>
                  <a:gd name="T62" fmla="*/ 6 w 32"/>
                  <a:gd name="T63" fmla="*/ 17 h 60"/>
                  <a:gd name="T64" fmla="*/ 5 w 32"/>
                  <a:gd name="T65" fmla="*/ 13 h 60"/>
                  <a:gd name="T66" fmla="*/ 25 w 32"/>
                  <a:gd name="T67" fmla="*/ 9 h 60"/>
                  <a:gd name="T68" fmla="*/ 23 w 32"/>
                  <a:gd name="T69"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60">
                    <a:moveTo>
                      <a:pt x="29" y="5"/>
                    </a:moveTo>
                    <a:cubicBezTo>
                      <a:pt x="29" y="6"/>
                      <a:pt x="28" y="6"/>
                      <a:pt x="28" y="6"/>
                    </a:cubicBezTo>
                    <a:cubicBezTo>
                      <a:pt x="28" y="4"/>
                      <a:pt x="28" y="2"/>
                      <a:pt x="28" y="1"/>
                    </a:cubicBezTo>
                    <a:cubicBezTo>
                      <a:pt x="28" y="0"/>
                      <a:pt x="27" y="0"/>
                      <a:pt x="27" y="0"/>
                    </a:cubicBezTo>
                    <a:cubicBezTo>
                      <a:pt x="27" y="2"/>
                      <a:pt x="26" y="4"/>
                      <a:pt x="26" y="6"/>
                    </a:cubicBezTo>
                    <a:cubicBezTo>
                      <a:pt x="20" y="6"/>
                      <a:pt x="9" y="7"/>
                      <a:pt x="5" y="10"/>
                    </a:cubicBezTo>
                    <a:cubicBezTo>
                      <a:pt x="5" y="10"/>
                      <a:pt x="5" y="10"/>
                      <a:pt x="5" y="10"/>
                    </a:cubicBezTo>
                    <a:cubicBezTo>
                      <a:pt x="5" y="9"/>
                      <a:pt x="4" y="8"/>
                      <a:pt x="3" y="9"/>
                    </a:cubicBezTo>
                    <a:cubicBezTo>
                      <a:pt x="2" y="10"/>
                      <a:pt x="2" y="13"/>
                      <a:pt x="2" y="15"/>
                    </a:cubicBezTo>
                    <a:cubicBezTo>
                      <a:pt x="1" y="20"/>
                      <a:pt x="2" y="25"/>
                      <a:pt x="2" y="30"/>
                    </a:cubicBezTo>
                    <a:cubicBezTo>
                      <a:pt x="2" y="36"/>
                      <a:pt x="2" y="41"/>
                      <a:pt x="2" y="47"/>
                    </a:cubicBezTo>
                    <a:cubicBezTo>
                      <a:pt x="2" y="50"/>
                      <a:pt x="2" y="54"/>
                      <a:pt x="3" y="56"/>
                    </a:cubicBezTo>
                    <a:cubicBezTo>
                      <a:pt x="4" y="57"/>
                      <a:pt x="4" y="57"/>
                      <a:pt x="4" y="57"/>
                    </a:cubicBezTo>
                    <a:cubicBezTo>
                      <a:pt x="3" y="57"/>
                      <a:pt x="2" y="58"/>
                      <a:pt x="1" y="58"/>
                    </a:cubicBezTo>
                    <a:cubicBezTo>
                      <a:pt x="0" y="59"/>
                      <a:pt x="0" y="60"/>
                      <a:pt x="1" y="60"/>
                    </a:cubicBezTo>
                    <a:cubicBezTo>
                      <a:pt x="10" y="59"/>
                      <a:pt x="18" y="55"/>
                      <a:pt x="27" y="52"/>
                    </a:cubicBezTo>
                    <a:cubicBezTo>
                      <a:pt x="28" y="52"/>
                      <a:pt x="27" y="49"/>
                      <a:pt x="26" y="49"/>
                    </a:cubicBezTo>
                    <a:cubicBezTo>
                      <a:pt x="26" y="36"/>
                      <a:pt x="27" y="22"/>
                      <a:pt x="28" y="9"/>
                    </a:cubicBezTo>
                    <a:cubicBezTo>
                      <a:pt x="28" y="9"/>
                      <a:pt x="29" y="9"/>
                      <a:pt x="30" y="9"/>
                    </a:cubicBezTo>
                    <a:cubicBezTo>
                      <a:pt x="32" y="9"/>
                      <a:pt x="31" y="5"/>
                      <a:pt x="29" y="5"/>
                    </a:cubicBezTo>
                    <a:close/>
                    <a:moveTo>
                      <a:pt x="23" y="49"/>
                    </a:moveTo>
                    <a:cubicBezTo>
                      <a:pt x="23" y="49"/>
                      <a:pt x="23" y="49"/>
                      <a:pt x="23" y="50"/>
                    </a:cubicBezTo>
                    <a:cubicBezTo>
                      <a:pt x="17" y="52"/>
                      <a:pt x="11" y="54"/>
                      <a:pt x="5" y="57"/>
                    </a:cubicBezTo>
                    <a:cubicBezTo>
                      <a:pt x="5" y="57"/>
                      <a:pt x="5" y="57"/>
                      <a:pt x="5" y="57"/>
                    </a:cubicBezTo>
                    <a:cubicBezTo>
                      <a:pt x="7" y="55"/>
                      <a:pt x="6" y="50"/>
                      <a:pt x="6" y="48"/>
                    </a:cubicBezTo>
                    <a:cubicBezTo>
                      <a:pt x="6" y="42"/>
                      <a:pt x="5" y="37"/>
                      <a:pt x="5" y="31"/>
                    </a:cubicBezTo>
                    <a:cubicBezTo>
                      <a:pt x="5" y="26"/>
                      <a:pt x="5" y="21"/>
                      <a:pt x="5" y="15"/>
                    </a:cubicBezTo>
                    <a:cubicBezTo>
                      <a:pt x="5" y="15"/>
                      <a:pt x="5" y="14"/>
                      <a:pt x="5" y="14"/>
                    </a:cubicBezTo>
                    <a:cubicBezTo>
                      <a:pt x="5" y="14"/>
                      <a:pt x="5" y="14"/>
                      <a:pt x="5" y="14"/>
                    </a:cubicBezTo>
                    <a:cubicBezTo>
                      <a:pt x="5" y="14"/>
                      <a:pt x="5" y="14"/>
                      <a:pt x="5" y="13"/>
                    </a:cubicBezTo>
                    <a:cubicBezTo>
                      <a:pt x="5" y="15"/>
                      <a:pt x="6" y="16"/>
                      <a:pt x="6" y="17"/>
                    </a:cubicBezTo>
                    <a:cubicBezTo>
                      <a:pt x="6" y="17"/>
                      <a:pt x="6" y="17"/>
                      <a:pt x="6" y="17"/>
                    </a:cubicBezTo>
                    <a:cubicBezTo>
                      <a:pt x="6" y="16"/>
                      <a:pt x="5" y="14"/>
                      <a:pt x="5" y="13"/>
                    </a:cubicBezTo>
                    <a:cubicBezTo>
                      <a:pt x="7" y="11"/>
                      <a:pt x="19" y="10"/>
                      <a:pt x="25" y="9"/>
                    </a:cubicBezTo>
                    <a:cubicBezTo>
                      <a:pt x="23" y="22"/>
                      <a:pt x="22" y="36"/>
                      <a:pt x="23" y="4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8" name="iS1ide-Freeform 798">
                <a:extLst>
                  <a:ext uri="{FF2B5EF4-FFF2-40B4-BE49-F238E27FC236}">
                    <a16:creationId xmlns:a16="http://schemas.microsoft.com/office/drawing/2014/main" id="{393E786B-F293-43AD-9A7C-176E7A093FB8}"/>
                  </a:ext>
                </a:extLst>
              </p:cNvPr>
              <p:cNvSpPr>
                <a:spLocks/>
              </p:cNvSpPr>
              <p:nvPr/>
            </p:nvSpPr>
            <p:spPr bwMode="auto">
              <a:xfrm>
                <a:off x="4120" y="2078"/>
                <a:ext cx="30" cy="63"/>
              </a:xfrm>
              <a:custGeom>
                <a:avLst/>
                <a:gdLst>
                  <a:gd name="T0" fmla="*/ 24 w 27"/>
                  <a:gd name="T1" fmla="*/ 47 h 57"/>
                  <a:gd name="T2" fmla="*/ 6 w 27"/>
                  <a:gd name="T3" fmla="*/ 53 h 57"/>
                  <a:gd name="T4" fmla="*/ 8 w 27"/>
                  <a:gd name="T5" fmla="*/ 12 h 57"/>
                  <a:gd name="T6" fmla="*/ 8 w 27"/>
                  <a:gd name="T7" fmla="*/ 12 h 57"/>
                  <a:gd name="T8" fmla="*/ 6 w 27"/>
                  <a:gd name="T9" fmla="*/ 19 h 57"/>
                  <a:gd name="T10" fmla="*/ 4 w 27"/>
                  <a:gd name="T11" fmla="*/ 2 h 57"/>
                  <a:gd name="T12" fmla="*/ 2 w 27"/>
                  <a:gd name="T13" fmla="*/ 2 h 57"/>
                  <a:gd name="T14" fmla="*/ 3 w 27"/>
                  <a:gd name="T15" fmla="*/ 33 h 57"/>
                  <a:gd name="T16" fmla="*/ 3 w 27"/>
                  <a:gd name="T17" fmla="*/ 54 h 57"/>
                  <a:gd name="T18" fmla="*/ 1 w 27"/>
                  <a:gd name="T19" fmla="*/ 55 h 57"/>
                  <a:gd name="T20" fmla="*/ 2 w 27"/>
                  <a:gd name="T21" fmla="*/ 56 h 57"/>
                  <a:gd name="T22" fmla="*/ 4 w 27"/>
                  <a:gd name="T23" fmla="*/ 55 h 57"/>
                  <a:gd name="T24" fmla="*/ 6 w 27"/>
                  <a:gd name="T25" fmla="*/ 56 h 57"/>
                  <a:gd name="T26" fmla="*/ 6 w 27"/>
                  <a:gd name="T27" fmla="*/ 55 h 57"/>
                  <a:gd name="T28" fmla="*/ 25 w 27"/>
                  <a:gd name="T29" fmla="*/ 50 h 57"/>
                  <a:gd name="T30" fmla="*/ 24 w 27"/>
                  <a:gd name="T31" fmla="*/ 4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57">
                    <a:moveTo>
                      <a:pt x="24" y="47"/>
                    </a:moveTo>
                    <a:cubicBezTo>
                      <a:pt x="18" y="49"/>
                      <a:pt x="12" y="51"/>
                      <a:pt x="6" y="53"/>
                    </a:cubicBezTo>
                    <a:cubicBezTo>
                      <a:pt x="8" y="39"/>
                      <a:pt x="6" y="25"/>
                      <a:pt x="8" y="12"/>
                    </a:cubicBezTo>
                    <a:cubicBezTo>
                      <a:pt x="8" y="12"/>
                      <a:pt x="8" y="11"/>
                      <a:pt x="8" y="12"/>
                    </a:cubicBezTo>
                    <a:cubicBezTo>
                      <a:pt x="7" y="14"/>
                      <a:pt x="6" y="17"/>
                      <a:pt x="6" y="19"/>
                    </a:cubicBezTo>
                    <a:cubicBezTo>
                      <a:pt x="6" y="13"/>
                      <a:pt x="5" y="8"/>
                      <a:pt x="4" y="2"/>
                    </a:cubicBezTo>
                    <a:cubicBezTo>
                      <a:pt x="4" y="0"/>
                      <a:pt x="2" y="0"/>
                      <a:pt x="2" y="2"/>
                    </a:cubicBezTo>
                    <a:cubicBezTo>
                      <a:pt x="3" y="12"/>
                      <a:pt x="3" y="22"/>
                      <a:pt x="3" y="33"/>
                    </a:cubicBezTo>
                    <a:cubicBezTo>
                      <a:pt x="3" y="40"/>
                      <a:pt x="3" y="47"/>
                      <a:pt x="3" y="54"/>
                    </a:cubicBezTo>
                    <a:cubicBezTo>
                      <a:pt x="3" y="54"/>
                      <a:pt x="2" y="54"/>
                      <a:pt x="1" y="55"/>
                    </a:cubicBezTo>
                    <a:cubicBezTo>
                      <a:pt x="0" y="55"/>
                      <a:pt x="1" y="56"/>
                      <a:pt x="2" y="56"/>
                    </a:cubicBezTo>
                    <a:cubicBezTo>
                      <a:pt x="2" y="56"/>
                      <a:pt x="3" y="56"/>
                      <a:pt x="4" y="55"/>
                    </a:cubicBezTo>
                    <a:cubicBezTo>
                      <a:pt x="4" y="57"/>
                      <a:pt x="6" y="57"/>
                      <a:pt x="6" y="56"/>
                    </a:cubicBezTo>
                    <a:cubicBezTo>
                      <a:pt x="6" y="55"/>
                      <a:pt x="6" y="55"/>
                      <a:pt x="6" y="55"/>
                    </a:cubicBezTo>
                    <a:cubicBezTo>
                      <a:pt x="13" y="53"/>
                      <a:pt x="19" y="51"/>
                      <a:pt x="25" y="50"/>
                    </a:cubicBezTo>
                    <a:cubicBezTo>
                      <a:pt x="27" y="50"/>
                      <a:pt x="26" y="47"/>
                      <a:pt x="24" y="4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9" name="iS1ide-Freeform 799">
                <a:extLst>
                  <a:ext uri="{FF2B5EF4-FFF2-40B4-BE49-F238E27FC236}">
                    <a16:creationId xmlns:a16="http://schemas.microsoft.com/office/drawing/2014/main" id="{C8B48C4A-AFBD-4C30-B0B2-8D49476DA1DA}"/>
                  </a:ext>
                </a:extLst>
              </p:cNvPr>
              <p:cNvSpPr>
                <a:spLocks/>
              </p:cNvSpPr>
              <p:nvPr/>
            </p:nvSpPr>
            <p:spPr bwMode="auto">
              <a:xfrm>
                <a:off x="4126" y="2076"/>
                <a:ext cx="31" cy="51"/>
              </a:xfrm>
              <a:custGeom>
                <a:avLst/>
                <a:gdLst>
                  <a:gd name="T0" fmla="*/ 25 w 28"/>
                  <a:gd name="T1" fmla="*/ 2 h 46"/>
                  <a:gd name="T2" fmla="*/ 23 w 28"/>
                  <a:gd name="T3" fmla="*/ 3 h 46"/>
                  <a:gd name="T4" fmla="*/ 22 w 28"/>
                  <a:gd name="T5" fmla="*/ 1 h 46"/>
                  <a:gd name="T6" fmla="*/ 22 w 28"/>
                  <a:gd name="T7" fmla="*/ 0 h 46"/>
                  <a:gd name="T8" fmla="*/ 22 w 28"/>
                  <a:gd name="T9" fmla="*/ 3 h 46"/>
                  <a:gd name="T10" fmla="*/ 1 w 28"/>
                  <a:gd name="T11" fmla="*/ 9 h 46"/>
                  <a:gd name="T12" fmla="*/ 0 w 28"/>
                  <a:gd name="T13" fmla="*/ 9 h 46"/>
                  <a:gd name="T14" fmla="*/ 22 w 28"/>
                  <a:gd name="T15" fmla="*/ 7 h 46"/>
                  <a:gd name="T16" fmla="*/ 21 w 28"/>
                  <a:gd name="T17" fmla="*/ 44 h 46"/>
                  <a:gd name="T18" fmla="*/ 23 w 28"/>
                  <a:gd name="T19" fmla="*/ 44 h 46"/>
                  <a:gd name="T20" fmla="*/ 23 w 28"/>
                  <a:gd name="T21" fmla="*/ 7 h 46"/>
                  <a:gd name="T22" fmla="*/ 26 w 28"/>
                  <a:gd name="T23" fmla="*/ 5 h 46"/>
                  <a:gd name="T24" fmla="*/ 25 w 28"/>
                  <a:gd name="T2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6">
                    <a:moveTo>
                      <a:pt x="25" y="2"/>
                    </a:moveTo>
                    <a:cubicBezTo>
                      <a:pt x="25" y="2"/>
                      <a:pt x="24" y="3"/>
                      <a:pt x="23" y="3"/>
                    </a:cubicBezTo>
                    <a:cubicBezTo>
                      <a:pt x="23" y="2"/>
                      <a:pt x="22" y="1"/>
                      <a:pt x="22" y="1"/>
                    </a:cubicBezTo>
                    <a:cubicBezTo>
                      <a:pt x="22" y="0"/>
                      <a:pt x="22" y="0"/>
                      <a:pt x="22" y="0"/>
                    </a:cubicBezTo>
                    <a:cubicBezTo>
                      <a:pt x="22" y="1"/>
                      <a:pt x="22" y="2"/>
                      <a:pt x="22" y="3"/>
                    </a:cubicBezTo>
                    <a:cubicBezTo>
                      <a:pt x="15" y="5"/>
                      <a:pt x="1" y="10"/>
                      <a:pt x="1" y="9"/>
                    </a:cubicBezTo>
                    <a:cubicBezTo>
                      <a:pt x="1" y="8"/>
                      <a:pt x="0" y="8"/>
                      <a:pt x="0" y="9"/>
                    </a:cubicBezTo>
                    <a:cubicBezTo>
                      <a:pt x="1" y="14"/>
                      <a:pt x="14" y="9"/>
                      <a:pt x="22" y="7"/>
                    </a:cubicBezTo>
                    <a:cubicBezTo>
                      <a:pt x="21" y="19"/>
                      <a:pt x="21" y="31"/>
                      <a:pt x="21" y="44"/>
                    </a:cubicBezTo>
                    <a:cubicBezTo>
                      <a:pt x="21" y="45"/>
                      <a:pt x="23" y="46"/>
                      <a:pt x="23" y="44"/>
                    </a:cubicBezTo>
                    <a:cubicBezTo>
                      <a:pt x="23" y="32"/>
                      <a:pt x="23" y="19"/>
                      <a:pt x="23" y="7"/>
                    </a:cubicBezTo>
                    <a:cubicBezTo>
                      <a:pt x="24" y="6"/>
                      <a:pt x="26" y="6"/>
                      <a:pt x="26" y="5"/>
                    </a:cubicBezTo>
                    <a:cubicBezTo>
                      <a:pt x="28" y="5"/>
                      <a:pt x="27" y="2"/>
                      <a:pt x="2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0" name="iS1ide-Freeform 800">
                <a:extLst>
                  <a:ext uri="{FF2B5EF4-FFF2-40B4-BE49-F238E27FC236}">
                    <a16:creationId xmlns:a16="http://schemas.microsoft.com/office/drawing/2014/main" id="{64D77558-F804-41D1-9163-3E4A74F10A63}"/>
                  </a:ext>
                </a:extLst>
              </p:cNvPr>
              <p:cNvSpPr>
                <a:spLocks/>
              </p:cNvSpPr>
              <p:nvPr/>
            </p:nvSpPr>
            <p:spPr bwMode="auto">
              <a:xfrm>
                <a:off x="4254" y="2085"/>
                <a:ext cx="504" cy="457"/>
              </a:xfrm>
              <a:custGeom>
                <a:avLst/>
                <a:gdLst>
                  <a:gd name="T0" fmla="*/ 455 w 457"/>
                  <a:gd name="T1" fmla="*/ 239 h 416"/>
                  <a:gd name="T2" fmla="*/ 452 w 457"/>
                  <a:gd name="T3" fmla="*/ 90 h 416"/>
                  <a:gd name="T4" fmla="*/ 452 w 457"/>
                  <a:gd name="T5" fmla="*/ 85 h 416"/>
                  <a:gd name="T6" fmla="*/ 449 w 457"/>
                  <a:gd name="T7" fmla="*/ 85 h 416"/>
                  <a:gd name="T8" fmla="*/ 449 w 457"/>
                  <a:gd name="T9" fmla="*/ 84 h 416"/>
                  <a:gd name="T10" fmla="*/ 448 w 457"/>
                  <a:gd name="T11" fmla="*/ 84 h 416"/>
                  <a:gd name="T12" fmla="*/ 448 w 457"/>
                  <a:gd name="T13" fmla="*/ 84 h 416"/>
                  <a:gd name="T14" fmla="*/ 230 w 457"/>
                  <a:gd name="T15" fmla="*/ 38 h 416"/>
                  <a:gd name="T16" fmla="*/ 10 w 457"/>
                  <a:gd name="T17" fmla="*/ 1 h 416"/>
                  <a:gd name="T18" fmla="*/ 10 w 457"/>
                  <a:gd name="T19" fmla="*/ 1 h 416"/>
                  <a:gd name="T20" fmla="*/ 9 w 457"/>
                  <a:gd name="T21" fmla="*/ 1 h 416"/>
                  <a:gd name="T22" fmla="*/ 9 w 457"/>
                  <a:gd name="T23" fmla="*/ 1 h 416"/>
                  <a:gd name="T24" fmla="*/ 1 w 457"/>
                  <a:gd name="T25" fmla="*/ 0 h 416"/>
                  <a:gd name="T26" fmla="*/ 1 w 457"/>
                  <a:gd name="T27" fmla="*/ 1 h 416"/>
                  <a:gd name="T28" fmla="*/ 9 w 457"/>
                  <a:gd name="T29" fmla="*/ 3 h 416"/>
                  <a:gd name="T30" fmla="*/ 8 w 457"/>
                  <a:gd name="T31" fmla="*/ 88 h 416"/>
                  <a:gd name="T32" fmla="*/ 7 w 457"/>
                  <a:gd name="T33" fmla="*/ 176 h 416"/>
                  <a:gd name="T34" fmla="*/ 9 w 457"/>
                  <a:gd name="T35" fmla="*/ 176 h 416"/>
                  <a:gd name="T36" fmla="*/ 12 w 457"/>
                  <a:gd name="T37" fmla="*/ 89 h 416"/>
                  <a:gd name="T38" fmla="*/ 10 w 457"/>
                  <a:gd name="T39" fmla="*/ 3 h 416"/>
                  <a:gd name="T40" fmla="*/ 37 w 457"/>
                  <a:gd name="T41" fmla="*/ 8 h 416"/>
                  <a:gd name="T42" fmla="*/ 35 w 457"/>
                  <a:gd name="T43" fmla="*/ 174 h 416"/>
                  <a:gd name="T44" fmla="*/ 37 w 457"/>
                  <a:gd name="T45" fmla="*/ 175 h 416"/>
                  <a:gd name="T46" fmla="*/ 38 w 457"/>
                  <a:gd name="T47" fmla="*/ 8 h 416"/>
                  <a:gd name="T48" fmla="*/ 99 w 457"/>
                  <a:gd name="T49" fmla="*/ 18 h 416"/>
                  <a:gd name="T50" fmla="*/ 92 w 457"/>
                  <a:gd name="T51" fmla="*/ 186 h 416"/>
                  <a:gd name="T52" fmla="*/ 94 w 457"/>
                  <a:gd name="T53" fmla="*/ 186 h 416"/>
                  <a:gd name="T54" fmla="*/ 100 w 457"/>
                  <a:gd name="T55" fmla="*/ 18 h 416"/>
                  <a:gd name="T56" fmla="*/ 229 w 457"/>
                  <a:gd name="T57" fmla="*/ 43 h 416"/>
                  <a:gd name="T58" fmla="*/ 326 w 457"/>
                  <a:gd name="T59" fmla="*/ 64 h 416"/>
                  <a:gd name="T60" fmla="*/ 326 w 457"/>
                  <a:gd name="T61" fmla="*/ 234 h 416"/>
                  <a:gd name="T62" fmla="*/ 324 w 457"/>
                  <a:gd name="T63" fmla="*/ 415 h 416"/>
                  <a:gd name="T64" fmla="*/ 326 w 457"/>
                  <a:gd name="T65" fmla="*/ 415 h 416"/>
                  <a:gd name="T66" fmla="*/ 329 w 457"/>
                  <a:gd name="T67" fmla="*/ 243 h 416"/>
                  <a:gd name="T68" fmla="*/ 327 w 457"/>
                  <a:gd name="T69" fmla="*/ 64 h 416"/>
                  <a:gd name="T70" fmla="*/ 343 w 457"/>
                  <a:gd name="T71" fmla="*/ 67 h 416"/>
                  <a:gd name="T72" fmla="*/ 447 w 457"/>
                  <a:gd name="T73" fmla="*/ 90 h 416"/>
                  <a:gd name="T74" fmla="*/ 443 w 457"/>
                  <a:gd name="T75" fmla="*/ 246 h 416"/>
                  <a:gd name="T76" fmla="*/ 445 w 457"/>
                  <a:gd name="T77" fmla="*/ 398 h 416"/>
                  <a:gd name="T78" fmla="*/ 448 w 457"/>
                  <a:gd name="T79" fmla="*/ 398 h 416"/>
                  <a:gd name="T80" fmla="*/ 446 w 457"/>
                  <a:gd name="T81" fmla="*/ 246 h 416"/>
                  <a:gd name="T82" fmla="*/ 449 w 457"/>
                  <a:gd name="T83" fmla="*/ 90 h 416"/>
                  <a:gd name="T84" fmla="*/ 451 w 457"/>
                  <a:gd name="T85" fmla="*/ 90 h 416"/>
                  <a:gd name="T86" fmla="*/ 453 w 457"/>
                  <a:gd name="T87" fmla="*/ 396 h 416"/>
                  <a:gd name="T88" fmla="*/ 457 w 457"/>
                  <a:gd name="T89" fmla="*/ 397 h 416"/>
                  <a:gd name="T90" fmla="*/ 455 w 457"/>
                  <a:gd name="T91" fmla="*/ 23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7" h="416">
                    <a:moveTo>
                      <a:pt x="455" y="239"/>
                    </a:moveTo>
                    <a:cubicBezTo>
                      <a:pt x="455" y="190"/>
                      <a:pt x="457" y="140"/>
                      <a:pt x="452" y="90"/>
                    </a:cubicBezTo>
                    <a:cubicBezTo>
                      <a:pt x="455" y="90"/>
                      <a:pt x="454" y="86"/>
                      <a:pt x="452" y="85"/>
                    </a:cubicBezTo>
                    <a:cubicBezTo>
                      <a:pt x="451" y="85"/>
                      <a:pt x="450" y="85"/>
                      <a:pt x="449" y="85"/>
                    </a:cubicBezTo>
                    <a:cubicBezTo>
                      <a:pt x="449" y="84"/>
                      <a:pt x="449" y="84"/>
                      <a:pt x="449" y="84"/>
                    </a:cubicBezTo>
                    <a:cubicBezTo>
                      <a:pt x="449" y="84"/>
                      <a:pt x="448" y="84"/>
                      <a:pt x="448" y="84"/>
                    </a:cubicBezTo>
                    <a:cubicBezTo>
                      <a:pt x="448" y="84"/>
                      <a:pt x="448" y="84"/>
                      <a:pt x="448" y="84"/>
                    </a:cubicBezTo>
                    <a:cubicBezTo>
                      <a:pt x="375" y="69"/>
                      <a:pt x="303" y="53"/>
                      <a:pt x="230" y="38"/>
                    </a:cubicBezTo>
                    <a:cubicBezTo>
                      <a:pt x="158" y="23"/>
                      <a:pt x="84" y="6"/>
                      <a:pt x="10" y="1"/>
                    </a:cubicBezTo>
                    <a:cubicBezTo>
                      <a:pt x="10" y="1"/>
                      <a:pt x="10" y="1"/>
                      <a:pt x="10" y="1"/>
                    </a:cubicBezTo>
                    <a:cubicBezTo>
                      <a:pt x="10" y="0"/>
                      <a:pt x="9" y="0"/>
                      <a:pt x="9" y="1"/>
                    </a:cubicBezTo>
                    <a:cubicBezTo>
                      <a:pt x="9" y="1"/>
                      <a:pt x="9" y="1"/>
                      <a:pt x="9" y="1"/>
                    </a:cubicBezTo>
                    <a:cubicBezTo>
                      <a:pt x="6" y="1"/>
                      <a:pt x="4" y="0"/>
                      <a:pt x="1" y="0"/>
                    </a:cubicBezTo>
                    <a:cubicBezTo>
                      <a:pt x="0" y="0"/>
                      <a:pt x="1" y="1"/>
                      <a:pt x="1" y="1"/>
                    </a:cubicBezTo>
                    <a:cubicBezTo>
                      <a:pt x="4" y="2"/>
                      <a:pt x="6" y="2"/>
                      <a:pt x="9" y="3"/>
                    </a:cubicBezTo>
                    <a:cubicBezTo>
                      <a:pt x="7" y="31"/>
                      <a:pt x="8" y="60"/>
                      <a:pt x="8" y="88"/>
                    </a:cubicBezTo>
                    <a:cubicBezTo>
                      <a:pt x="8" y="117"/>
                      <a:pt x="6" y="147"/>
                      <a:pt x="7" y="176"/>
                    </a:cubicBezTo>
                    <a:cubicBezTo>
                      <a:pt x="7" y="177"/>
                      <a:pt x="9" y="178"/>
                      <a:pt x="9" y="176"/>
                    </a:cubicBezTo>
                    <a:cubicBezTo>
                      <a:pt x="13" y="148"/>
                      <a:pt x="12" y="118"/>
                      <a:pt x="12" y="89"/>
                    </a:cubicBezTo>
                    <a:cubicBezTo>
                      <a:pt x="12" y="60"/>
                      <a:pt x="12" y="32"/>
                      <a:pt x="10" y="3"/>
                    </a:cubicBezTo>
                    <a:cubicBezTo>
                      <a:pt x="19" y="5"/>
                      <a:pt x="28" y="6"/>
                      <a:pt x="37" y="8"/>
                    </a:cubicBezTo>
                    <a:cubicBezTo>
                      <a:pt x="34" y="62"/>
                      <a:pt x="33" y="119"/>
                      <a:pt x="35" y="174"/>
                    </a:cubicBezTo>
                    <a:cubicBezTo>
                      <a:pt x="35" y="175"/>
                      <a:pt x="37" y="176"/>
                      <a:pt x="37" y="175"/>
                    </a:cubicBezTo>
                    <a:cubicBezTo>
                      <a:pt x="40" y="120"/>
                      <a:pt x="42" y="63"/>
                      <a:pt x="38" y="8"/>
                    </a:cubicBezTo>
                    <a:cubicBezTo>
                      <a:pt x="59" y="11"/>
                      <a:pt x="79" y="15"/>
                      <a:pt x="99" y="18"/>
                    </a:cubicBezTo>
                    <a:cubicBezTo>
                      <a:pt x="94" y="74"/>
                      <a:pt x="91" y="130"/>
                      <a:pt x="92" y="186"/>
                    </a:cubicBezTo>
                    <a:cubicBezTo>
                      <a:pt x="92" y="187"/>
                      <a:pt x="94" y="188"/>
                      <a:pt x="94" y="186"/>
                    </a:cubicBezTo>
                    <a:cubicBezTo>
                      <a:pt x="95" y="130"/>
                      <a:pt x="96" y="74"/>
                      <a:pt x="100" y="18"/>
                    </a:cubicBezTo>
                    <a:cubicBezTo>
                      <a:pt x="143" y="26"/>
                      <a:pt x="186" y="33"/>
                      <a:pt x="229" y="43"/>
                    </a:cubicBezTo>
                    <a:cubicBezTo>
                      <a:pt x="262" y="49"/>
                      <a:pt x="294" y="57"/>
                      <a:pt x="326" y="64"/>
                    </a:cubicBezTo>
                    <a:cubicBezTo>
                      <a:pt x="325" y="121"/>
                      <a:pt x="326" y="177"/>
                      <a:pt x="326" y="234"/>
                    </a:cubicBezTo>
                    <a:cubicBezTo>
                      <a:pt x="327" y="294"/>
                      <a:pt x="324" y="354"/>
                      <a:pt x="324" y="415"/>
                    </a:cubicBezTo>
                    <a:cubicBezTo>
                      <a:pt x="324" y="416"/>
                      <a:pt x="326" y="416"/>
                      <a:pt x="326" y="415"/>
                    </a:cubicBezTo>
                    <a:cubicBezTo>
                      <a:pt x="332" y="358"/>
                      <a:pt x="330" y="300"/>
                      <a:pt x="329" y="243"/>
                    </a:cubicBezTo>
                    <a:cubicBezTo>
                      <a:pt x="329" y="183"/>
                      <a:pt x="327" y="124"/>
                      <a:pt x="327" y="64"/>
                    </a:cubicBezTo>
                    <a:cubicBezTo>
                      <a:pt x="332" y="65"/>
                      <a:pt x="338" y="66"/>
                      <a:pt x="343" y="67"/>
                    </a:cubicBezTo>
                    <a:cubicBezTo>
                      <a:pt x="377" y="75"/>
                      <a:pt x="412" y="85"/>
                      <a:pt x="447" y="90"/>
                    </a:cubicBezTo>
                    <a:cubicBezTo>
                      <a:pt x="440" y="141"/>
                      <a:pt x="442" y="194"/>
                      <a:pt x="443" y="246"/>
                    </a:cubicBezTo>
                    <a:cubicBezTo>
                      <a:pt x="443" y="296"/>
                      <a:pt x="440" y="348"/>
                      <a:pt x="445" y="398"/>
                    </a:cubicBezTo>
                    <a:cubicBezTo>
                      <a:pt x="445" y="400"/>
                      <a:pt x="449" y="400"/>
                      <a:pt x="448" y="398"/>
                    </a:cubicBezTo>
                    <a:cubicBezTo>
                      <a:pt x="446" y="348"/>
                      <a:pt x="446" y="297"/>
                      <a:pt x="446" y="246"/>
                    </a:cubicBezTo>
                    <a:cubicBezTo>
                      <a:pt x="446" y="194"/>
                      <a:pt x="450" y="142"/>
                      <a:pt x="449" y="90"/>
                    </a:cubicBezTo>
                    <a:cubicBezTo>
                      <a:pt x="450" y="90"/>
                      <a:pt x="451" y="90"/>
                      <a:pt x="451" y="90"/>
                    </a:cubicBezTo>
                    <a:cubicBezTo>
                      <a:pt x="449" y="192"/>
                      <a:pt x="452" y="294"/>
                      <a:pt x="453" y="396"/>
                    </a:cubicBezTo>
                    <a:cubicBezTo>
                      <a:pt x="453" y="398"/>
                      <a:pt x="457" y="399"/>
                      <a:pt x="457" y="397"/>
                    </a:cubicBezTo>
                    <a:cubicBezTo>
                      <a:pt x="456" y="344"/>
                      <a:pt x="455" y="292"/>
                      <a:pt x="455" y="2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1" name="iS1ide-Freeform 801">
                <a:extLst>
                  <a:ext uri="{FF2B5EF4-FFF2-40B4-BE49-F238E27FC236}">
                    <a16:creationId xmlns:a16="http://schemas.microsoft.com/office/drawing/2014/main" id="{754B1AF6-D117-41CE-80E3-12657EAD2F4C}"/>
                  </a:ext>
                </a:extLst>
              </p:cNvPr>
              <p:cNvSpPr>
                <a:spLocks/>
              </p:cNvSpPr>
              <p:nvPr/>
            </p:nvSpPr>
            <p:spPr bwMode="auto">
              <a:xfrm>
                <a:off x="4378" y="2109"/>
                <a:ext cx="7" cy="185"/>
              </a:xfrm>
              <a:custGeom>
                <a:avLst/>
                <a:gdLst>
                  <a:gd name="T0" fmla="*/ 5 w 7"/>
                  <a:gd name="T1" fmla="*/ 1 h 168"/>
                  <a:gd name="T2" fmla="*/ 4 w 7"/>
                  <a:gd name="T3" fmla="*/ 0 h 168"/>
                  <a:gd name="T4" fmla="*/ 5 w 7"/>
                  <a:gd name="T5" fmla="*/ 165 h 168"/>
                  <a:gd name="T6" fmla="*/ 7 w 7"/>
                  <a:gd name="T7" fmla="*/ 166 h 168"/>
                  <a:gd name="T8" fmla="*/ 5 w 7"/>
                  <a:gd name="T9" fmla="*/ 1 h 168"/>
                </a:gdLst>
                <a:ahLst/>
                <a:cxnLst>
                  <a:cxn ang="0">
                    <a:pos x="T0" y="T1"/>
                  </a:cxn>
                  <a:cxn ang="0">
                    <a:pos x="T2" y="T3"/>
                  </a:cxn>
                  <a:cxn ang="0">
                    <a:pos x="T4" y="T5"/>
                  </a:cxn>
                  <a:cxn ang="0">
                    <a:pos x="T6" y="T7"/>
                  </a:cxn>
                  <a:cxn ang="0">
                    <a:pos x="T8" y="T9"/>
                  </a:cxn>
                </a:cxnLst>
                <a:rect l="0" t="0" r="r" b="b"/>
                <a:pathLst>
                  <a:path w="7" h="168">
                    <a:moveTo>
                      <a:pt x="5" y="1"/>
                    </a:moveTo>
                    <a:cubicBezTo>
                      <a:pt x="5" y="0"/>
                      <a:pt x="4" y="0"/>
                      <a:pt x="4" y="0"/>
                    </a:cubicBezTo>
                    <a:cubicBezTo>
                      <a:pt x="0" y="55"/>
                      <a:pt x="3" y="111"/>
                      <a:pt x="5" y="165"/>
                    </a:cubicBezTo>
                    <a:cubicBezTo>
                      <a:pt x="5" y="167"/>
                      <a:pt x="7" y="168"/>
                      <a:pt x="7" y="166"/>
                    </a:cubicBezTo>
                    <a:cubicBezTo>
                      <a:pt x="6" y="111"/>
                      <a:pt x="6" y="56"/>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2" name="iS1ide-Freeform 802">
                <a:extLst>
                  <a:ext uri="{FF2B5EF4-FFF2-40B4-BE49-F238E27FC236}">
                    <a16:creationId xmlns:a16="http://schemas.microsoft.com/office/drawing/2014/main" id="{D6C16309-D618-4724-9EB1-B95134056C48}"/>
                  </a:ext>
                </a:extLst>
              </p:cNvPr>
              <p:cNvSpPr>
                <a:spLocks/>
              </p:cNvSpPr>
              <p:nvPr/>
            </p:nvSpPr>
            <p:spPr bwMode="auto">
              <a:xfrm>
                <a:off x="4460" y="2130"/>
                <a:ext cx="10" cy="405"/>
              </a:xfrm>
              <a:custGeom>
                <a:avLst/>
                <a:gdLst>
                  <a:gd name="T0" fmla="*/ 6 w 9"/>
                  <a:gd name="T1" fmla="*/ 0 h 368"/>
                  <a:gd name="T2" fmla="*/ 6 w 9"/>
                  <a:gd name="T3" fmla="*/ 0 h 368"/>
                  <a:gd name="T4" fmla="*/ 2 w 9"/>
                  <a:gd name="T5" fmla="*/ 365 h 368"/>
                  <a:gd name="T6" fmla="*/ 4 w 9"/>
                  <a:gd name="T7" fmla="*/ 366 h 368"/>
                  <a:gd name="T8" fmla="*/ 6 w 9"/>
                  <a:gd name="T9" fmla="*/ 0 h 368"/>
                </a:gdLst>
                <a:ahLst/>
                <a:cxnLst>
                  <a:cxn ang="0">
                    <a:pos x="T0" y="T1"/>
                  </a:cxn>
                  <a:cxn ang="0">
                    <a:pos x="T2" y="T3"/>
                  </a:cxn>
                  <a:cxn ang="0">
                    <a:pos x="T4" y="T5"/>
                  </a:cxn>
                  <a:cxn ang="0">
                    <a:pos x="T6" y="T7"/>
                  </a:cxn>
                  <a:cxn ang="0">
                    <a:pos x="T8" y="T9"/>
                  </a:cxn>
                </a:cxnLst>
                <a:rect l="0" t="0" r="r" b="b"/>
                <a:pathLst>
                  <a:path w="9" h="368">
                    <a:moveTo>
                      <a:pt x="6" y="0"/>
                    </a:moveTo>
                    <a:cubicBezTo>
                      <a:pt x="6" y="0"/>
                      <a:pt x="6" y="0"/>
                      <a:pt x="6" y="0"/>
                    </a:cubicBezTo>
                    <a:cubicBezTo>
                      <a:pt x="0" y="121"/>
                      <a:pt x="0" y="244"/>
                      <a:pt x="2" y="365"/>
                    </a:cubicBezTo>
                    <a:cubicBezTo>
                      <a:pt x="2" y="367"/>
                      <a:pt x="4" y="368"/>
                      <a:pt x="4" y="366"/>
                    </a:cubicBezTo>
                    <a:cubicBezTo>
                      <a:pt x="6" y="244"/>
                      <a:pt x="9" y="122"/>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3" name="iS1ide-Freeform 803">
                <a:extLst>
                  <a:ext uri="{FF2B5EF4-FFF2-40B4-BE49-F238E27FC236}">
                    <a16:creationId xmlns:a16="http://schemas.microsoft.com/office/drawing/2014/main" id="{B1A68F5B-CD7C-4134-B402-C15FD4B84CFF}"/>
                  </a:ext>
                </a:extLst>
              </p:cNvPr>
              <p:cNvSpPr>
                <a:spLocks/>
              </p:cNvSpPr>
              <p:nvPr/>
            </p:nvSpPr>
            <p:spPr bwMode="auto">
              <a:xfrm>
                <a:off x="4484" y="2143"/>
                <a:ext cx="11" cy="399"/>
              </a:xfrm>
              <a:custGeom>
                <a:avLst/>
                <a:gdLst>
                  <a:gd name="T0" fmla="*/ 5 w 10"/>
                  <a:gd name="T1" fmla="*/ 182 h 363"/>
                  <a:gd name="T2" fmla="*/ 9 w 10"/>
                  <a:gd name="T3" fmla="*/ 2 h 363"/>
                  <a:gd name="T4" fmla="*/ 8 w 10"/>
                  <a:gd name="T5" fmla="*/ 1 h 363"/>
                  <a:gd name="T6" fmla="*/ 2 w 10"/>
                  <a:gd name="T7" fmla="*/ 181 h 363"/>
                  <a:gd name="T8" fmla="*/ 8 w 10"/>
                  <a:gd name="T9" fmla="*/ 362 h 363"/>
                  <a:gd name="T10" fmla="*/ 9 w 10"/>
                  <a:gd name="T11" fmla="*/ 362 h 363"/>
                  <a:gd name="T12" fmla="*/ 5 w 10"/>
                  <a:gd name="T13" fmla="*/ 182 h 363"/>
                </a:gdLst>
                <a:ahLst/>
                <a:cxnLst>
                  <a:cxn ang="0">
                    <a:pos x="T0" y="T1"/>
                  </a:cxn>
                  <a:cxn ang="0">
                    <a:pos x="T2" y="T3"/>
                  </a:cxn>
                  <a:cxn ang="0">
                    <a:pos x="T4" y="T5"/>
                  </a:cxn>
                  <a:cxn ang="0">
                    <a:pos x="T6" y="T7"/>
                  </a:cxn>
                  <a:cxn ang="0">
                    <a:pos x="T8" y="T9"/>
                  </a:cxn>
                  <a:cxn ang="0">
                    <a:pos x="T10" y="T11"/>
                  </a:cxn>
                  <a:cxn ang="0">
                    <a:pos x="T12" y="T13"/>
                  </a:cxn>
                </a:cxnLst>
                <a:rect l="0" t="0" r="r" b="b"/>
                <a:pathLst>
                  <a:path w="10" h="363">
                    <a:moveTo>
                      <a:pt x="5" y="182"/>
                    </a:moveTo>
                    <a:cubicBezTo>
                      <a:pt x="5" y="122"/>
                      <a:pt x="8" y="62"/>
                      <a:pt x="9" y="2"/>
                    </a:cubicBezTo>
                    <a:cubicBezTo>
                      <a:pt x="10" y="0"/>
                      <a:pt x="8" y="0"/>
                      <a:pt x="8" y="1"/>
                    </a:cubicBezTo>
                    <a:cubicBezTo>
                      <a:pt x="6" y="61"/>
                      <a:pt x="3" y="121"/>
                      <a:pt x="2" y="181"/>
                    </a:cubicBezTo>
                    <a:cubicBezTo>
                      <a:pt x="1" y="241"/>
                      <a:pt x="0" y="302"/>
                      <a:pt x="8" y="362"/>
                    </a:cubicBezTo>
                    <a:cubicBezTo>
                      <a:pt x="8" y="363"/>
                      <a:pt x="9" y="363"/>
                      <a:pt x="9" y="362"/>
                    </a:cubicBezTo>
                    <a:cubicBezTo>
                      <a:pt x="8" y="302"/>
                      <a:pt x="4" y="242"/>
                      <a:pt x="5" y="1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4" name="iS1ide-Freeform 804">
                <a:extLst>
                  <a:ext uri="{FF2B5EF4-FFF2-40B4-BE49-F238E27FC236}">
                    <a16:creationId xmlns:a16="http://schemas.microsoft.com/office/drawing/2014/main" id="{0370BB97-06E7-493B-8808-811F6052A6EB}"/>
                  </a:ext>
                </a:extLst>
              </p:cNvPr>
              <p:cNvSpPr>
                <a:spLocks/>
              </p:cNvSpPr>
              <p:nvPr/>
            </p:nvSpPr>
            <p:spPr bwMode="auto">
              <a:xfrm>
                <a:off x="4549" y="2144"/>
                <a:ext cx="7" cy="387"/>
              </a:xfrm>
              <a:custGeom>
                <a:avLst/>
                <a:gdLst>
                  <a:gd name="T0" fmla="*/ 5 w 7"/>
                  <a:gd name="T1" fmla="*/ 176 h 352"/>
                  <a:gd name="T2" fmla="*/ 3 w 7"/>
                  <a:gd name="T3" fmla="*/ 0 h 352"/>
                  <a:gd name="T4" fmla="*/ 3 w 7"/>
                  <a:gd name="T5" fmla="*/ 0 h 352"/>
                  <a:gd name="T6" fmla="*/ 3 w 7"/>
                  <a:gd name="T7" fmla="*/ 175 h 352"/>
                  <a:gd name="T8" fmla="*/ 4 w 7"/>
                  <a:gd name="T9" fmla="*/ 350 h 352"/>
                  <a:gd name="T10" fmla="*/ 6 w 7"/>
                  <a:gd name="T11" fmla="*/ 351 h 352"/>
                  <a:gd name="T12" fmla="*/ 5 w 7"/>
                  <a:gd name="T13" fmla="*/ 176 h 352"/>
                </a:gdLst>
                <a:ahLst/>
                <a:cxnLst>
                  <a:cxn ang="0">
                    <a:pos x="T0" y="T1"/>
                  </a:cxn>
                  <a:cxn ang="0">
                    <a:pos x="T2" y="T3"/>
                  </a:cxn>
                  <a:cxn ang="0">
                    <a:pos x="T4" y="T5"/>
                  </a:cxn>
                  <a:cxn ang="0">
                    <a:pos x="T6" y="T7"/>
                  </a:cxn>
                  <a:cxn ang="0">
                    <a:pos x="T8" y="T9"/>
                  </a:cxn>
                  <a:cxn ang="0">
                    <a:pos x="T10" y="T11"/>
                  </a:cxn>
                  <a:cxn ang="0">
                    <a:pos x="T12" y="T13"/>
                  </a:cxn>
                </a:cxnLst>
                <a:rect l="0" t="0" r="r" b="b"/>
                <a:pathLst>
                  <a:path w="7" h="352">
                    <a:moveTo>
                      <a:pt x="5" y="176"/>
                    </a:moveTo>
                    <a:cubicBezTo>
                      <a:pt x="4" y="117"/>
                      <a:pt x="6" y="59"/>
                      <a:pt x="3" y="0"/>
                    </a:cubicBezTo>
                    <a:cubicBezTo>
                      <a:pt x="3" y="0"/>
                      <a:pt x="3" y="0"/>
                      <a:pt x="3" y="0"/>
                    </a:cubicBezTo>
                    <a:cubicBezTo>
                      <a:pt x="0" y="58"/>
                      <a:pt x="2" y="117"/>
                      <a:pt x="3" y="175"/>
                    </a:cubicBezTo>
                    <a:cubicBezTo>
                      <a:pt x="3" y="234"/>
                      <a:pt x="2" y="292"/>
                      <a:pt x="4" y="350"/>
                    </a:cubicBezTo>
                    <a:cubicBezTo>
                      <a:pt x="4" y="352"/>
                      <a:pt x="6" y="352"/>
                      <a:pt x="6" y="351"/>
                    </a:cubicBezTo>
                    <a:cubicBezTo>
                      <a:pt x="7" y="293"/>
                      <a:pt x="5" y="234"/>
                      <a:pt x="5" y="17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5" name="iS1ide-Freeform 805">
                <a:extLst>
                  <a:ext uri="{FF2B5EF4-FFF2-40B4-BE49-F238E27FC236}">
                    <a16:creationId xmlns:a16="http://schemas.microsoft.com/office/drawing/2014/main" id="{F11A2849-16E9-4D20-87F1-2EEC4E775E26}"/>
                  </a:ext>
                </a:extLst>
              </p:cNvPr>
              <p:cNvSpPr>
                <a:spLocks/>
              </p:cNvSpPr>
              <p:nvPr/>
            </p:nvSpPr>
            <p:spPr bwMode="auto">
              <a:xfrm>
                <a:off x="4562" y="2155"/>
                <a:ext cx="13" cy="381"/>
              </a:xfrm>
              <a:custGeom>
                <a:avLst/>
                <a:gdLst>
                  <a:gd name="T0" fmla="*/ 10 w 12"/>
                  <a:gd name="T1" fmla="*/ 0 h 346"/>
                  <a:gd name="T2" fmla="*/ 9 w 12"/>
                  <a:gd name="T3" fmla="*/ 0 h 346"/>
                  <a:gd name="T4" fmla="*/ 10 w 12"/>
                  <a:gd name="T5" fmla="*/ 344 h 346"/>
                  <a:gd name="T6" fmla="*/ 12 w 12"/>
                  <a:gd name="T7" fmla="*/ 344 h 346"/>
                  <a:gd name="T8" fmla="*/ 10 w 12"/>
                  <a:gd name="T9" fmla="*/ 0 h 346"/>
                </a:gdLst>
                <a:ahLst/>
                <a:cxnLst>
                  <a:cxn ang="0">
                    <a:pos x="T0" y="T1"/>
                  </a:cxn>
                  <a:cxn ang="0">
                    <a:pos x="T2" y="T3"/>
                  </a:cxn>
                  <a:cxn ang="0">
                    <a:pos x="T4" y="T5"/>
                  </a:cxn>
                  <a:cxn ang="0">
                    <a:pos x="T6" y="T7"/>
                  </a:cxn>
                  <a:cxn ang="0">
                    <a:pos x="T8" y="T9"/>
                  </a:cxn>
                </a:cxnLst>
                <a:rect l="0" t="0" r="r" b="b"/>
                <a:pathLst>
                  <a:path w="12" h="346">
                    <a:moveTo>
                      <a:pt x="10" y="0"/>
                    </a:moveTo>
                    <a:cubicBezTo>
                      <a:pt x="10" y="0"/>
                      <a:pt x="9" y="0"/>
                      <a:pt x="9" y="0"/>
                    </a:cubicBezTo>
                    <a:cubicBezTo>
                      <a:pt x="6" y="114"/>
                      <a:pt x="0" y="230"/>
                      <a:pt x="10" y="344"/>
                    </a:cubicBezTo>
                    <a:cubicBezTo>
                      <a:pt x="10" y="345"/>
                      <a:pt x="12" y="346"/>
                      <a:pt x="12" y="344"/>
                    </a:cubicBezTo>
                    <a:cubicBezTo>
                      <a:pt x="6" y="230"/>
                      <a:pt x="9" y="115"/>
                      <a:pt x="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6" name="iS1ide-Freeform 806">
                <a:extLst>
                  <a:ext uri="{FF2B5EF4-FFF2-40B4-BE49-F238E27FC236}">
                    <a16:creationId xmlns:a16="http://schemas.microsoft.com/office/drawing/2014/main" id="{55550970-9FF6-4F83-A301-798DEDF866EA}"/>
                  </a:ext>
                </a:extLst>
              </p:cNvPr>
              <p:cNvSpPr>
                <a:spLocks/>
              </p:cNvSpPr>
              <p:nvPr/>
            </p:nvSpPr>
            <p:spPr bwMode="auto">
              <a:xfrm>
                <a:off x="4585" y="2158"/>
                <a:ext cx="10" cy="381"/>
              </a:xfrm>
              <a:custGeom>
                <a:avLst/>
                <a:gdLst>
                  <a:gd name="T0" fmla="*/ 0 w 9"/>
                  <a:gd name="T1" fmla="*/ 1 h 346"/>
                  <a:gd name="T2" fmla="*/ 0 w 9"/>
                  <a:gd name="T3" fmla="*/ 1 h 346"/>
                  <a:gd name="T4" fmla="*/ 2 w 9"/>
                  <a:gd name="T5" fmla="*/ 344 h 346"/>
                  <a:gd name="T6" fmla="*/ 5 w 9"/>
                  <a:gd name="T7" fmla="*/ 345 h 346"/>
                  <a:gd name="T8" fmla="*/ 0 w 9"/>
                  <a:gd name="T9" fmla="*/ 1 h 346"/>
                </a:gdLst>
                <a:ahLst/>
                <a:cxnLst>
                  <a:cxn ang="0">
                    <a:pos x="T0" y="T1"/>
                  </a:cxn>
                  <a:cxn ang="0">
                    <a:pos x="T2" y="T3"/>
                  </a:cxn>
                  <a:cxn ang="0">
                    <a:pos x="T4" y="T5"/>
                  </a:cxn>
                  <a:cxn ang="0">
                    <a:pos x="T6" y="T7"/>
                  </a:cxn>
                  <a:cxn ang="0">
                    <a:pos x="T8" y="T9"/>
                  </a:cxn>
                </a:cxnLst>
                <a:rect l="0" t="0" r="r" b="b"/>
                <a:pathLst>
                  <a:path w="9" h="346">
                    <a:moveTo>
                      <a:pt x="0" y="1"/>
                    </a:moveTo>
                    <a:cubicBezTo>
                      <a:pt x="0" y="0"/>
                      <a:pt x="0" y="0"/>
                      <a:pt x="0" y="1"/>
                    </a:cubicBezTo>
                    <a:cubicBezTo>
                      <a:pt x="1" y="115"/>
                      <a:pt x="4" y="230"/>
                      <a:pt x="2" y="344"/>
                    </a:cubicBezTo>
                    <a:cubicBezTo>
                      <a:pt x="2" y="346"/>
                      <a:pt x="4" y="346"/>
                      <a:pt x="5" y="345"/>
                    </a:cubicBezTo>
                    <a:cubicBezTo>
                      <a:pt x="9" y="230"/>
                      <a:pt x="3" y="115"/>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7" name="iS1ide-Freeform 807">
                <a:extLst>
                  <a:ext uri="{FF2B5EF4-FFF2-40B4-BE49-F238E27FC236}">
                    <a16:creationId xmlns:a16="http://schemas.microsoft.com/office/drawing/2014/main" id="{7038EE19-7A76-4B36-A039-EC54218C5508}"/>
                  </a:ext>
                </a:extLst>
              </p:cNvPr>
              <p:cNvSpPr>
                <a:spLocks/>
              </p:cNvSpPr>
              <p:nvPr/>
            </p:nvSpPr>
            <p:spPr bwMode="auto">
              <a:xfrm>
                <a:off x="4627" y="2179"/>
                <a:ext cx="12" cy="362"/>
              </a:xfrm>
              <a:custGeom>
                <a:avLst/>
                <a:gdLst>
                  <a:gd name="T0" fmla="*/ 8 w 11"/>
                  <a:gd name="T1" fmla="*/ 163 h 329"/>
                  <a:gd name="T2" fmla="*/ 9 w 11"/>
                  <a:gd name="T3" fmla="*/ 0 h 329"/>
                  <a:gd name="T4" fmla="*/ 8 w 11"/>
                  <a:gd name="T5" fmla="*/ 0 h 329"/>
                  <a:gd name="T6" fmla="*/ 8 w 11"/>
                  <a:gd name="T7" fmla="*/ 327 h 329"/>
                  <a:gd name="T8" fmla="*/ 10 w 11"/>
                  <a:gd name="T9" fmla="*/ 327 h 329"/>
                  <a:gd name="T10" fmla="*/ 8 w 11"/>
                  <a:gd name="T11" fmla="*/ 163 h 329"/>
                </a:gdLst>
                <a:ahLst/>
                <a:cxnLst>
                  <a:cxn ang="0">
                    <a:pos x="T0" y="T1"/>
                  </a:cxn>
                  <a:cxn ang="0">
                    <a:pos x="T2" y="T3"/>
                  </a:cxn>
                  <a:cxn ang="0">
                    <a:pos x="T4" y="T5"/>
                  </a:cxn>
                  <a:cxn ang="0">
                    <a:pos x="T6" y="T7"/>
                  </a:cxn>
                  <a:cxn ang="0">
                    <a:pos x="T8" y="T9"/>
                  </a:cxn>
                  <a:cxn ang="0">
                    <a:pos x="T10" y="T11"/>
                  </a:cxn>
                </a:cxnLst>
                <a:rect l="0" t="0" r="r" b="b"/>
                <a:pathLst>
                  <a:path w="11" h="329">
                    <a:moveTo>
                      <a:pt x="8" y="163"/>
                    </a:moveTo>
                    <a:cubicBezTo>
                      <a:pt x="8" y="109"/>
                      <a:pt x="9" y="54"/>
                      <a:pt x="9" y="0"/>
                    </a:cubicBezTo>
                    <a:cubicBezTo>
                      <a:pt x="9" y="0"/>
                      <a:pt x="8" y="0"/>
                      <a:pt x="8" y="0"/>
                    </a:cubicBezTo>
                    <a:cubicBezTo>
                      <a:pt x="5" y="108"/>
                      <a:pt x="0" y="219"/>
                      <a:pt x="8" y="327"/>
                    </a:cubicBezTo>
                    <a:cubicBezTo>
                      <a:pt x="8" y="328"/>
                      <a:pt x="10" y="329"/>
                      <a:pt x="10" y="327"/>
                    </a:cubicBezTo>
                    <a:cubicBezTo>
                      <a:pt x="11" y="273"/>
                      <a:pt x="8" y="218"/>
                      <a:pt x="8" y="16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
          <p:nvSpPr>
            <p:cNvPr id="33" name="iS1ide-Freeform 809">
              <a:extLst>
                <a:ext uri="{FF2B5EF4-FFF2-40B4-BE49-F238E27FC236}">
                  <a16:creationId xmlns:a16="http://schemas.microsoft.com/office/drawing/2014/main" id="{5BEE3224-31E1-42DC-81F3-1C50BB483F1F}"/>
                </a:ext>
              </a:extLst>
            </p:cNvPr>
            <p:cNvSpPr>
              <a:spLocks/>
            </p:cNvSpPr>
            <p:nvPr/>
          </p:nvSpPr>
          <p:spPr bwMode="auto">
            <a:xfrm>
              <a:off x="7469188" y="3465513"/>
              <a:ext cx="19050" cy="557213"/>
            </a:xfrm>
            <a:custGeom>
              <a:avLst/>
              <a:gdLst>
                <a:gd name="T0" fmla="*/ 6 w 11"/>
                <a:gd name="T1" fmla="*/ 0 h 319"/>
                <a:gd name="T2" fmla="*/ 6 w 11"/>
                <a:gd name="T3" fmla="*/ 0 h 319"/>
                <a:gd name="T4" fmla="*/ 0 w 11"/>
                <a:gd name="T5" fmla="*/ 317 h 319"/>
                <a:gd name="T6" fmla="*/ 2 w 11"/>
                <a:gd name="T7" fmla="*/ 318 h 319"/>
                <a:gd name="T8" fmla="*/ 6 w 11"/>
                <a:gd name="T9" fmla="*/ 0 h 319"/>
              </a:gdLst>
              <a:ahLst/>
              <a:cxnLst>
                <a:cxn ang="0">
                  <a:pos x="T0" y="T1"/>
                </a:cxn>
                <a:cxn ang="0">
                  <a:pos x="T2" y="T3"/>
                </a:cxn>
                <a:cxn ang="0">
                  <a:pos x="T4" y="T5"/>
                </a:cxn>
                <a:cxn ang="0">
                  <a:pos x="T6" y="T7"/>
                </a:cxn>
                <a:cxn ang="0">
                  <a:pos x="T8" y="T9"/>
                </a:cxn>
              </a:cxnLst>
              <a:rect l="0" t="0" r="r" b="b"/>
              <a:pathLst>
                <a:path w="11" h="319">
                  <a:moveTo>
                    <a:pt x="6" y="0"/>
                  </a:moveTo>
                  <a:cubicBezTo>
                    <a:pt x="6" y="0"/>
                    <a:pt x="6" y="0"/>
                    <a:pt x="6" y="0"/>
                  </a:cubicBezTo>
                  <a:cubicBezTo>
                    <a:pt x="3" y="106"/>
                    <a:pt x="1" y="212"/>
                    <a:pt x="0" y="317"/>
                  </a:cubicBezTo>
                  <a:cubicBezTo>
                    <a:pt x="0" y="318"/>
                    <a:pt x="2" y="319"/>
                    <a:pt x="2" y="318"/>
                  </a:cubicBezTo>
                  <a:cubicBezTo>
                    <a:pt x="11" y="213"/>
                    <a:pt x="9" y="105"/>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iS1ide-Freeform 810">
              <a:extLst>
                <a:ext uri="{FF2B5EF4-FFF2-40B4-BE49-F238E27FC236}">
                  <a16:creationId xmlns:a16="http://schemas.microsoft.com/office/drawing/2014/main" id="{31A30457-2A6B-4397-9E1B-AD0BD69F764F}"/>
                </a:ext>
              </a:extLst>
            </p:cNvPr>
            <p:cNvSpPr>
              <a:spLocks/>
            </p:cNvSpPr>
            <p:nvPr/>
          </p:nvSpPr>
          <p:spPr bwMode="auto">
            <a:xfrm>
              <a:off x="8407400" y="3101975"/>
              <a:ext cx="112713" cy="17463"/>
            </a:xfrm>
            <a:custGeom>
              <a:avLst/>
              <a:gdLst>
                <a:gd name="T0" fmla="*/ 64 w 65"/>
                <a:gd name="T1" fmla="*/ 1 h 10"/>
                <a:gd name="T2" fmla="*/ 1 w 65"/>
                <a:gd name="T3" fmla="*/ 8 h 10"/>
                <a:gd name="T4" fmla="*/ 1 w 65"/>
                <a:gd name="T5" fmla="*/ 8 h 10"/>
                <a:gd name="T6" fmla="*/ 65 w 65"/>
                <a:gd name="T7" fmla="*/ 2 h 10"/>
                <a:gd name="T8" fmla="*/ 64 w 65"/>
                <a:gd name="T9" fmla="*/ 1 h 10"/>
              </a:gdLst>
              <a:ahLst/>
              <a:cxnLst>
                <a:cxn ang="0">
                  <a:pos x="T0" y="T1"/>
                </a:cxn>
                <a:cxn ang="0">
                  <a:pos x="T2" y="T3"/>
                </a:cxn>
                <a:cxn ang="0">
                  <a:pos x="T4" y="T5"/>
                </a:cxn>
                <a:cxn ang="0">
                  <a:pos x="T6" y="T7"/>
                </a:cxn>
                <a:cxn ang="0">
                  <a:pos x="T8" y="T9"/>
                </a:cxn>
              </a:cxnLst>
              <a:rect l="0" t="0" r="r" b="b"/>
              <a:pathLst>
                <a:path w="65" h="10">
                  <a:moveTo>
                    <a:pt x="64" y="1"/>
                  </a:moveTo>
                  <a:cubicBezTo>
                    <a:pt x="43" y="4"/>
                    <a:pt x="22" y="5"/>
                    <a:pt x="1" y="8"/>
                  </a:cubicBezTo>
                  <a:cubicBezTo>
                    <a:pt x="0" y="8"/>
                    <a:pt x="1" y="8"/>
                    <a:pt x="1" y="8"/>
                  </a:cubicBezTo>
                  <a:cubicBezTo>
                    <a:pt x="21" y="10"/>
                    <a:pt x="44" y="6"/>
                    <a:pt x="65" y="2"/>
                  </a:cubicBezTo>
                  <a:cubicBezTo>
                    <a:pt x="65" y="2"/>
                    <a:pt x="65" y="0"/>
                    <a:pt x="6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iS1ide-Freeform 811">
              <a:extLst>
                <a:ext uri="{FF2B5EF4-FFF2-40B4-BE49-F238E27FC236}">
                  <a16:creationId xmlns:a16="http://schemas.microsoft.com/office/drawing/2014/main" id="{82950C7D-5509-45CE-9335-F35303302748}"/>
                </a:ext>
              </a:extLst>
            </p:cNvPr>
            <p:cNvSpPr>
              <a:spLocks/>
            </p:cNvSpPr>
            <p:nvPr/>
          </p:nvSpPr>
          <p:spPr bwMode="auto">
            <a:xfrm>
              <a:off x="8410575" y="3138488"/>
              <a:ext cx="95250" cy="7938"/>
            </a:xfrm>
            <a:custGeom>
              <a:avLst/>
              <a:gdLst>
                <a:gd name="T0" fmla="*/ 54 w 55"/>
                <a:gd name="T1" fmla="*/ 0 h 5"/>
                <a:gd name="T2" fmla="*/ 0 w 55"/>
                <a:gd name="T3" fmla="*/ 3 h 5"/>
                <a:gd name="T4" fmla="*/ 1 w 55"/>
                <a:gd name="T5" fmla="*/ 4 h 5"/>
                <a:gd name="T6" fmla="*/ 54 w 55"/>
                <a:gd name="T7" fmla="*/ 1 h 5"/>
                <a:gd name="T8" fmla="*/ 54 w 55"/>
                <a:gd name="T9" fmla="*/ 0 h 5"/>
              </a:gdLst>
              <a:ahLst/>
              <a:cxnLst>
                <a:cxn ang="0">
                  <a:pos x="T0" y="T1"/>
                </a:cxn>
                <a:cxn ang="0">
                  <a:pos x="T2" y="T3"/>
                </a:cxn>
                <a:cxn ang="0">
                  <a:pos x="T4" y="T5"/>
                </a:cxn>
                <a:cxn ang="0">
                  <a:pos x="T6" y="T7"/>
                </a:cxn>
                <a:cxn ang="0">
                  <a:pos x="T8" y="T9"/>
                </a:cxn>
              </a:cxnLst>
              <a:rect l="0" t="0" r="r" b="b"/>
              <a:pathLst>
                <a:path w="55" h="5">
                  <a:moveTo>
                    <a:pt x="54" y="0"/>
                  </a:moveTo>
                  <a:cubicBezTo>
                    <a:pt x="36" y="0"/>
                    <a:pt x="18" y="2"/>
                    <a:pt x="0" y="3"/>
                  </a:cubicBezTo>
                  <a:cubicBezTo>
                    <a:pt x="0" y="3"/>
                    <a:pt x="0" y="4"/>
                    <a:pt x="1" y="4"/>
                  </a:cubicBezTo>
                  <a:cubicBezTo>
                    <a:pt x="18" y="5"/>
                    <a:pt x="37" y="4"/>
                    <a:pt x="54" y="1"/>
                  </a:cubicBezTo>
                  <a:cubicBezTo>
                    <a:pt x="55" y="1"/>
                    <a:pt x="54" y="0"/>
                    <a:pt x="5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iS1ide-Freeform 812">
              <a:extLst>
                <a:ext uri="{FF2B5EF4-FFF2-40B4-BE49-F238E27FC236}">
                  <a16:creationId xmlns:a16="http://schemas.microsoft.com/office/drawing/2014/main" id="{963A9100-7861-49A0-A226-F20A5E1627CC}"/>
                </a:ext>
              </a:extLst>
            </p:cNvPr>
            <p:cNvSpPr>
              <a:spLocks/>
            </p:cNvSpPr>
            <p:nvPr/>
          </p:nvSpPr>
          <p:spPr bwMode="auto">
            <a:xfrm>
              <a:off x="8402638" y="3163888"/>
              <a:ext cx="115888" cy="9525"/>
            </a:xfrm>
            <a:custGeom>
              <a:avLst/>
              <a:gdLst>
                <a:gd name="T0" fmla="*/ 64 w 66"/>
                <a:gd name="T1" fmla="*/ 0 h 5"/>
                <a:gd name="T2" fmla="*/ 1 w 66"/>
                <a:gd name="T3" fmla="*/ 3 h 5"/>
                <a:gd name="T4" fmla="*/ 1 w 66"/>
                <a:gd name="T5" fmla="*/ 5 h 5"/>
                <a:gd name="T6" fmla="*/ 65 w 66"/>
                <a:gd name="T7" fmla="*/ 1 h 5"/>
                <a:gd name="T8" fmla="*/ 64 w 66"/>
                <a:gd name="T9" fmla="*/ 0 h 5"/>
              </a:gdLst>
              <a:ahLst/>
              <a:cxnLst>
                <a:cxn ang="0">
                  <a:pos x="T0" y="T1"/>
                </a:cxn>
                <a:cxn ang="0">
                  <a:pos x="T2" y="T3"/>
                </a:cxn>
                <a:cxn ang="0">
                  <a:pos x="T4" y="T5"/>
                </a:cxn>
                <a:cxn ang="0">
                  <a:pos x="T6" y="T7"/>
                </a:cxn>
                <a:cxn ang="0">
                  <a:pos x="T8" y="T9"/>
                </a:cxn>
              </a:cxnLst>
              <a:rect l="0" t="0" r="r" b="b"/>
              <a:pathLst>
                <a:path w="66" h="5">
                  <a:moveTo>
                    <a:pt x="64" y="0"/>
                  </a:moveTo>
                  <a:cubicBezTo>
                    <a:pt x="43" y="1"/>
                    <a:pt x="22" y="1"/>
                    <a:pt x="1" y="3"/>
                  </a:cubicBezTo>
                  <a:cubicBezTo>
                    <a:pt x="0" y="3"/>
                    <a:pt x="0" y="5"/>
                    <a:pt x="1" y="5"/>
                  </a:cubicBezTo>
                  <a:cubicBezTo>
                    <a:pt x="22" y="3"/>
                    <a:pt x="44" y="3"/>
                    <a:pt x="65" y="1"/>
                  </a:cubicBezTo>
                  <a:cubicBezTo>
                    <a:pt x="66" y="1"/>
                    <a:pt x="65" y="0"/>
                    <a:pt x="6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ïšḻïďê-Freeform 813">
              <a:extLst>
                <a:ext uri="{FF2B5EF4-FFF2-40B4-BE49-F238E27FC236}">
                  <a16:creationId xmlns:a16="http://schemas.microsoft.com/office/drawing/2014/main" id="{191F3CB4-D062-472F-A76C-7AF4ADA6030E}"/>
                </a:ext>
              </a:extLst>
            </p:cNvPr>
            <p:cNvSpPr>
              <a:spLocks/>
            </p:cNvSpPr>
            <p:nvPr/>
          </p:nvSpPr>
          <p:spPr bwMode="auto">
            <a:xfrm>
              <a:off x="8410575" y="3192463"/>
              <a:ext cx="104775" cy="14288"/>
            </a:xfrm>
            <a:custGeom>
              <a:avLst/>
              <a:gdLst>
                <a:gd name="T0" fmla="*/ 59 w 60"/>
                <a:gd name="T1" fmla="*/ 0 h 8"/>
                <a:gd name="T2" fmla="*/ 0 w 60"/>
                <a:gd name="T3" fmla="*/ 8 h 8"/>
                <a:gd name="T4" fmla="*/ 1 w 60"/>
                <a:gd name="T5" fmla="*/ 8 h 8"/>
                <a:gd name="T6" fmla="*/ 59 w 60"/>
                <a:gd name="T7" fmla="*/ 2 h 8"/>
                <a:gd name="T8" fmla="*/ 59 w 60"/>
                <a:gd name="T9" fmla="*/ 0 h 8"/>
              </a:gdLst>
              <a:ahLst/>
              <a:cxnLst>
                <a:cxn ang="0">
                  <a:pos x="T0" y="T1"/>
                </a:cxn>
                <a:cxn ang="0">
                  <a:pos x="T2" y="T3"/>
                </a:cxn>
                <a:cxn ang="0">
                  <a:pos x="T4" y="T5"/>
                </a:cxn>
                <a:cxn ang="0">
                  <a:pos x="T6" y="T7"/>
                </a:cxn>
                <a:cxn ang="0">
                  <a:pos x="T8" y="T9"/>
                </a:cxn>
              </a:cxnLst>
              <a:rect l="0" t="0" r="r" b="b"/>
              <a:pathLst>
                <a:path w="60" h="8">
                  <a:moveTo>
                    <a:pt x="59" y="0"/>
                  </a:moveTo>
                  <a:cubicBezTo>
                    <a:pt x="39" y="2"/>
                    <a:pt x="20" y="4"/>
                    <a:pt x="0" y="8"/>
                  </a:cubicBezTo>
                  <a:cubicBezTo>
                    <a:pt x="0" y="8"/>
                    <a:pt x="0" y="8"/>
                    <a:pt x="1" y="8"/>
                  </a:cubicBezTo>
                  <a:cubicBezTo>
                    <a:pt x="20" y="5"/>
                    <a:pt x="39" y="4"/>
                    <a:pt x="59" y="2"/>
                  </a:cubicBezTo>
                  <a:cubicBezTo>
                    <a:pt x="60" y="2"/>
                    <a:pt x="60" y="0"/>
                    <a:pt x="5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ïšḻïďê-Freeform 814">
              <a:extLst>
                <a:ext uri="{FF2B5EF4-FFF2-40B4-BE49-F238E27FC236}">
                  <a16:creationId xmlns:a16="http://schemas.microsoft.com/office/drawing/2014/main" id="{74809557-6DD7-4F68-AA4C-5D3C3F2071D0}"/>
                </a:ext>
              </a:extLst>
            </p:cNvPr>
            <p:cNvSpPr>
              <a:spLocks/>
            </p:cNvSpPr>
            <p:nvPr/>
          </p:nvSpPr>
          <p:spPr bwMode="auto">
            <a:xfrm>
              <a:off x="8393113" y="3230563"/>
              <a:ext cx="125413" cy="19050"/>
            </a:xfrm>
            <a:custGeom>
              <a:avLst/>
              <a:gdLst>
                <a:gd name="T0" fmla="*/ 70 w 72"/>
                <a:gd name="T1" fmla="*/ 0 h 11"/>
                <a:gd name="T2" fmla="*/ 0 w 72"/>
                <a:gd name="T3" fmla="*/ 10 h 11"/>
                <a:gd name="T4" fmla="*/ 1 w 72"/>
                <a:gd name="T5" fmla="*/ 11 h 11"/>
                <a:gd name="T6" fmla="*/ 71 w 72"/>
                <a:gd name="T7" fmla="*/ 2 h 11"/>
                <a:gd name="T8" fmla="*/ 70 w 72"/>
                <a:gd name="T9" fmla="*/ 0 h 11"/>
              </a:gdLst>
              <a:ahLst/>
              <a:cxnLst>
                <a:cxn ang="0">
                  <a:pos x="T0" y="T1"/>
                </a:cxn>
                <a:cxn ang="0">
                  <a:pos x="T2" y="T3"/>
                </a:cxn>
                <a:cxn ang="0">
                  <a:pos x="T4" y="T5"/>
                </a:cxn>
                <a:cxn ang="0">
                  <a:pos x="T6" y="T7"/>
                </a:cxn>
                <a:cxn ang="0">
                  <a:pos x="T8" y="T9"/>
                </a:cxn>
              </a:cxnLst>
              <a:rect l="0" t="0" r="r" b="b"/>
              <a:pathLst>
                <a:path w="72" h="11">
                  <a:moveTo>
                    <a:pt x="70" y="0"/>
                  </a:moveTo>
                  <a:cubicBezTo>
                    <a:pt x="47" y="3"/>
                    <a:pt x="24" y="7"/>
                    <a:pt x="0" y="10"/>
                  </a:cubicBezTo>
                  <a:cubicBezTo>
                    <a:pt x="0" y="10"/>
                    <a:pt x="0" y="11"/>
                    <a:pt x="1" y="11"/>
                  </a:cubicBezTo>
                  <a:cubicBezTo>
                    <a:pt x="24" y="8"/>
                    <a:pt x="48" y="5"/>
                    <a:pt x="71" y="2"/>
                  </a:cubicBezTo>
                  <a:cubicBezTo>
                    <a:pt x="72" y="1"/>
                    <a:pt x="71" y="0"/>
                    <a:pt x="7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 name="ïšḻïďê-Freeform 815">
              <a:extLst>
                <a:ext uri="{FF2B5EF4-FFF2-40B4-BE49-F238E27FC236}">
                  <a16:creationId xmlns:a16="http://schemas.microsoft.com/office/drawing/2014/main" id="{C987755A-2FED-4DF9-BBD6-DEA9C16C3EAB}"/>
                </a:ext>
              </a:extLst>
            </p:cNvPr>
            <p:cNvSpPr>
              <a:spLocks/>
            </p:cNvSpPr>
            <p:nvPr/>
          </p:nvSpPr>
          <p:spPr bwMode="auto">
            <a:xfrm>
              <a:off x="8407400" y="3257550"/>
              <a:ext cx="115888" cy="14288"/>
            </a:xfrm>
            <a:custGeom>
              <a:avLst/>
              <a:gdLst>
                <a:gd name="T0" fmla="*/ 66 w 67"/>
                <a:gd name="T1" fmla="*/ 2 h 8"/>
                <a:gd name="T2" fmla="*/ 1 w 67"/>
                <a:gd name="T3" fmla="*/ 7 h 8"/>
                <a:gd name="T4" fmla="*/ 1 w 67"/>
                <a:gd name="T5" fmla="*/ 8 h 8"/>
                <a:gd name="T6" fmla="*/ 29 w 67"/>
                <a:gd name="T7" fmla="*/ 7 h 8"/>
                <a:gd name="T8" fmla="*/ 66 w 67"/>
                <a:gd name="T9" fmla="*/ 3 h 8"/>
                <a:gd name="T10" fmla="*/ 66 w 67"/>
                <a:gd name="T11" fmla="*/ 2 h 8"/>
              </a:gdLst>
              <a:ahLst/>
              <a:cxnLst>
                <a:cxn ang="0">
                  <a:pos x="T0" y="T1"/>
                </a:cxn>
                <a:cxn ang="0">
                  <a:pos x="T2" y="T3"/>
                </a:cxn>
                <a:cxn ang="0">
                  <a:pos x="T4" y="T5"/>
                </a:cxn>
                <a:cxn ang="0">
                  <a:pos x="T6" y="T7"/>
                </a:cxn>
                <a:cxn ang="0">
                  <a:pos x="T8" y="T9"/>
                </a:cxn>
                <a:cxn ang="0">
                  <a:pos x="T10" y="T11"/>
                </a:cxn>
              </a:cxnLst>
              <a:rect l="0" t="0" r="r" b="b"/>
              <a:pathLst>
                <a:path w="67" h="8">
                  <a:moveTo>
                    <a:pt x="66" y="2"/>
                  </a:moveTo>
                  <a:cubicBezTo>
                    <a:pt x="45" y="0"/>
                    <a:pt x="22" y="5"/>
                    <a:pt x="1" y="7"/>
                  </a:cubicBezTo>
                  <a:cubicBezTo>
                    <a:pt x="0" y="7"/>
                    <a:pt x="1" y="8"/>
                    <a:pt x="1" y="8"/>
                  </a:cubicBezTo>
                  <a:cubicBezTo>
                    <a:pt x="10" y="7"/>
                    <a:pt x="20" y="7"/>
                    <a:pt x="29" y="7"/>
                  </a:cubicBezTo>
                  <a:cubicBezTo>
                    <a:pt x="41" y="6"/>
                    <a:pt x="55" y="7"/>
                    <a:pt x="66" y="3"/>
                  </a:cubicBezTo>
                  <a:cubicBezTo>
                    <a:pt x="67" y="3"/>
                    <a:pt x="67" y="2"/>
                    <a:pt x="6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 name="ïšḻïďê-Freeform 816">
              <a:extLst>
                <a:ext uri="{FF2B5EF4-FFF2-40B4-BE49-F238E27FC236}">
                  <a16:creationId xmlns:a16="http://schemas.microsoft.com/office/drawing/2014/main" id="{4ACCF5B7-89A0-453E-8EA2-67D3902A1430}"/>
                </a:ext>
              </a:extLst>
            </p:cNvPr>
            <p:cNvSpPr>
              <a:spLocks/>
            </p:cNvSpPr>
            <p:nvPr/>
          </p:nvSpPr>
          <p:spPr bwMode="auto">
            <a:xfrm>
              <a:off x="8402638" y="3425825"/>
              <a:ext cx="103188" cy="11113"/>
            </a:xfrm>
            <a:custGeom>
              <a:avLst/>
              <a:gdLst>
                <a:gd name="T0" fmla="*/ 58 w 59"/>
                <a:gd name="T1" fmla="*/ 0 h 6"/>
                <a:gd name="T2" fmla="*/ 1 w 59"/>
                <a:gd name="T3" fmla="*/ 5 h 6"/>
                <a:gd name="T4" fmla="*/ 1 w 59"/>
                <a:gd name="T5" fmla="*/ 6 h 6"/>
                <a:gd name="T6" fmla="*/ 58 w 59"/>
                <a:gd name="T7" fmla="*/ 2 h 6"/>
                <a:gd name="T8" fmla="*/ 58 w 59"/>
                <a:gd name="T9" fmla="*/ 0 h 6"/>
              </a:gdLst>
              <a:ahLst/>
              <a:cxnLst>
                <a:cxn ang="0">
                  <a:pos x="T0" y="T1"/>
                </a:cxn>
                <a:cxn ang="0">
                  <a:pos x="T2" y="T3"/>
                </a:cxn>
                <a:cxn ang="0">
                  <a:pos x="T4" y="T5"/>
                </a:cxn>
                <a:cxn ang="0">
                  <a:pos x="T6" y="T7"/>
                </a:cxn>
                <a:cxn ang="0">
                  <a:pos x="T8" y="T9"/>
                </a:cxn>
              </a:cxnLst>
              <a:rect l="0" t="0" r="r" b="b"/>
              <a:pathLst>
                <a:path w="59" h="6">
                  <a:moveTo>
                    <a:pt x="58" y="0"/>
                  </a:moveTo>
                  <a:cubicBezTo>
                    <a:pt x="39" y="0"/>
                    <a:pt x="19" y="1"/>
                    <a:pt x="1" y="5"/>
                  </a:cubicBezTo>
                  <a:cubicBezTo>
                    <a:pt x="0" y="5"/>
                    <a:pt x="1" y="6"/>
                    <a:pt x="1" y="6"/>
                  </a:cubicBezTo>
                  <a:cubicBezTo>
                    <a:pt x="20" y="4"/>
                    <a:pt x="39" y="2"/>
                    <a:pt x="58" y="2"/>
                  </a:cubicBezTo>
                  <a:cubicBezTo>
                    <a:pt x="59" y="2"/>
                    <a:pt x="59" y="0"/>
                    <a:pt x="5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ïšḻïďê-Freeform 817">
              <a:extLst>
                <a:ext uri="{FF2B5EF4-FFF2-40B4-BE49-F238E27FC236}">
                  <a16:creationId xmlns:a16="http://schemas.microsoft.com/office/drawing/2014/main" id="{D16B0ECE-9C94-407A-81E4-B3C83912F82C}"/>
                </a:ext>
              </a:extLst>
            </p:cNvPr>
            <p:cNvSpPr>
              <a:spLocks/>
            </p:cNvSpPr>
            <p:nvPr/>
          </p:nvSpPr>
          <p:spPr bwMode="auto">
            <a:xfrm>
              <a:off x="8401050" y="3459163"/>
              <a:ext cx="117475" cy="12700"/>
            </a:xfrm>
            <a:custGeom>
              <a:avLst/>
              <a:gdLst>
                <a:gd name="T0" fmla="*/ 65 w 67"/>
                <a:gd name="T1" fmla="*/ 1 h 7"/>
                <a:gd name="T2" fmla="*/ 0 w 67"/>
                <a:gd name="T3" fmla="*/ 3 h 7"/>
                <a:gd name="T4" fmla="*/ 0 w 67"/>
                <a:gd name="T5" fmla="*/ 4 h 7"/>
                <a:gd name="T6" fmla="*/ 66 w 67"/>
                <a:gd name="T7" fmla="*/ 3 h 7"/>
                <a:gd name="T8" fmla="*/ 65 w 67"/>
                <a:gd name="T9" fmla="*/ 1 h 7"/>
              </a:gdLst>
              <a:ahLst/>
              <a:cxnLst>
                <a:cxn ang="0">
                  <a:pos x="T0" y="T1"/>
                </a:cxn>
                <a:cxn ang="0">
                  <a:pos x="T2" y="T3"/>
                </a:cxn>
                <a:cxn ang="0">
                  <a:pos x="T4" y="T5"/>
                </a:cxn>
                <a:cxn ang="0">
                  <a:pos x="T6" y="T7"/>
                </a:cxn>
                <a:cxn ang="0">
                  <a:pos x="T8" y="T9"/>
                </a:cxn>
              </a:cxnLst>
              <a:rect l="0" t="0" r="r" b="b"/>
              <a:pathLst>
                <a:path w="67" h="7">
                  <a:moveTo>
                    <a:pt x="65" y="1"/>
                  </a:moveTo>
                  <a:cubicBezTo>
                    <a:pt x="44" y="2"/>
                    <a:pt x="22" y="4"/>
                    <a:pt x="0" y="3"/>
                  </a:cubicBezTo>
                  <a:cubicBezTo>
                    <a:pt x="0" y="3"/>
                    <a:pt x="0" y="4"/>
                    <a:pt x="0" y="4"/>
                  </a:cubicBezTo>
                  <a:cubicBezTo>
                    <a:pt x="22" y="7"/>
                    <a:pt x="45" y="5"/>
                    <a:pt x="66" y="3"/>
                  </a:cubicBezTo>
                  <a:cubicBezTo>
                    <a:pt x="67" y="3"/>
                    <a:pt x="67" y="0"/>
                    <a:pt x="6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 name="ïšḻïďê-Freeform 818">
              <a:extLst>
                <a:ext uri="{FF2B5EF4-FFF2-40B4-BE49-F238E27FC236}">
                  <a16:creationId xmlns:a16="http://schemas.microsoft.com/office/drawing/2014/main" id="{9F39B81D-9529-42F6-97C8-280442C2F850}"/>
                </a:ext>
              </a:extLst>
            </p:cNvPr>
            <p:cNvSpPr>
              <a:spLocks/>
            </p:cNvSpPr>
            <p:nvPr/>
          </p:nvSpPr>
          <p:spPr bwMode="auto">
            <a:xfrm>
              <a:off x="8407400" y="3502025"/>
              <a:ext cx="104775" cy="4763"/>
            </a:xfrm>
            <a:custGeom>
              <a:avLst/>
              <a:gdLst>
                <a:gd name="T0" fmla="*/ 59 w 60"/>
                <a:gd name="T1" fmla="*/ 0 h 3"/>
                <a:gd name="T2" fmla="*/ 1 w 60"/>
                <a:gd name="T3" fmla="*/ 2 h 3"/>
                <a:gd name="T4" fmla="*/ 1 w 60"/>
                <a:gd name="T5" fmla="*/ 3 h 3"/>
                <a:gd name="T6" fmla="*/ 59 w 60"/>
                <a:gd name="T7" fmla="*/ 2 h 3"/>
                <a:gd name="T8" fmla="*/ 59 w 60"/>
                <a:gd name="T9" fmla="*/ 0 h 3"/>
              </a:gdLst>
              <a:ahLst/>
              <a:cxnLst>
                <a:cxn ang="0">
                  <a:pos x="T0" y="T1"/>
                </a:cxn>
                <a:cxn ang="0">
                  <a:pos x="T2" y="T3"/>
                </a:cxn>
                <a:cxn ang="0">
                  <a:pos x="T4" y="T5"/>
                </a:cxn>
                <a:cxn ang="0">
                  <a:pos x="T6" y="T7"/>
                </a:cxn>
                <a:cxn ang="0">
                  <a:pos x="T8" y="T9"/>
                </a:cxn>
              </a:cxnLst>
              <a:rect l="0" t="0" r="r" b="b"/>
              <a:pathLst>
                <a:path w="60" h="3">
                  <a:moveTo>
                    <a:pt x="59" y="0"/>
                  </a:moveTo>
                  <a:cubicBezTo>
                    <a:pt x="40" y="0"/>
                    <a:pt x="20" y="2"/>
                    <a:pt x="1" y="2"/>
                  </a:cubicBezTo>
                  <a:cubicBezTo>
                    <a:pt x="0" y="2"/>
                    <a:pt x="0" y="3"/>
                    <a:pt x="1" y="3"/>
                  </a:cubicBezTo>
                  <a:cubicBezTo>
                    <a:pt x="20" y="3"/>
                    <a:pt x="40" y="2"/>
                    <a:pt x="59" y="2"/>
                  </a:cubicBezTo>
                  <a:cubicBezTo>
                    <a:pt x="60" y="2"/>
                    <a:pt x="60" y="0"/>
                    <a:pt x="5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 name="ïšḻïďê-Freeform 819">
              <a:extLst>
                <a:ext uri="{FF2B5EF4-FFF2-40B4-BE49-F238E27FC236}">
                  <a16:creationId xmlns:a16="http://schemas.microsoft.com/office/drawing/2014/main" id="{374D592F-5AD3-45A1-A8B9-B492CF1D81DD}"/>
                </a:ext>
              </a:extLst>
            </p:cNvPr>
            <p:cNvSpPr>
              <a:spLocks/>
            </p:cNvSpPr>
            <p:nvPr/>
          </p:nvSpPr>
          <p:spPr bwMode="auto">
            <a:xfrm>
              <a:off x="8405813" y="3540125"/>
              <a:ext cx="115888" cy="12700"/>
            </a:xfrm>
            <a:custGeom>
              <a:avLst/>
              <a:gdLst>
                <a:gd name="T0" fmla="*/ 65 w 67"/>
                <a:gd name="T1" fmla="*/ 0 h 7"/>
                <a:gd name="T2" fmla="*/ 2 w 67"/>
                <a:gd name="T3" fmla="*/ 5 h 7"/>
                <a:gd name="T4" fmla="*/ 2 w 67"/>
                <a:gd name="T5" fmla="*/ 7 h 7"/>
                <a:gd name="T6" fmla="*/ 65 w 67"/>
                <a:gd name="T7" fmla="*/ 2 h 7"/>
                <a:gd name="T8" fmla="*/ 65 w 67"/>
                <a:gd name="T9" fmla="*/ 0 h 7"/>
              </a:gdLst>
              <a:ahLst/>
              <a:cxnLst>
                <a:cxn ang="0">
                  <a:pos x="T0" y="T1"/>
                </a:cxn>
                <a:cxn ang="0">
                  <a:pos x="T2" y="T3"/>
                </a:cxn>
                <a:cxn ang="0">
                  <a:pos x="T4" y="T5"/>
                </a:cxn>
                <a:cxn ang="0">
                  <a:pos x="T6" y="T7"/>
                </a:cxn>
                <a:cxn ang="0">
                  <a:pos x="T8" y="T9"/>
                </a:cxn>
              </a:cxnLst>
              <a:rect l="0" t="0" r="r" b="b"/>
              <a:pathLst>
                <a:path w="67" h="7">
                  <a:moveTo>
                    <a:pt x="65" y="0"/>
                  </a:moveTo>
                  <a:cubicBezTo>
                    <a:pt x="44" y="0"/>
                    <a:pt x="23" y="3"/>
                    <a:pt x="2" y="5"/>
                  </a:cubicBezTo>
                  <a:cubicBezTo>
                    <a:pt x="0" y="5"/>
                    <a:pt x="1" y="7"/>
                    <a:pt x="2" y="7"/>
                  </a:cubicBezTo>
                  <a:cubicBezTo>
                    <a:pt x="23" y="5"/>
                    <a:pt x="44" y="4"/>
                    <a:pt x="65" y="2"/>
                  </a:cubicBezTo>
                  <a:cubicBezTo>
                    <a:pt x="67" y="1"/>
                    <a:pt x="66" y="0"/>
                    <a:pt x="6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 name="ïšḻïďê-Freeform 820">
              <a:extLst>
                <a:ext uri="{FF2B5EF4-FFF2-40B4-BE49-F238E27FC236}">
                  <a16:creationId xmlns:a16="http://schemas.microsoft.com/office/drawing/2014/main" id="{7E74C906-7682-4C95-A855-BF08EDE9E218}"/>
                </a:ext>
              </a:extLst>
            </p:cNvPr>
            <p:cNvSpPr>
              <a:spLocks/>
            </p:cNvSpPr>
            <p:nvPr/>
          </p:nvSpPr>
          <p:spPr bwMode="auto">
            <a:xfrm>
              <a:off x="8405813" y="3579813"/>
              <a:ext cx="117475" cy="9525"/>
            </a:xfrm>
            <a:custGeom>
              <a:avLst/>
              <a:gdLst>
                <a:gd name="T0" fmla="*/ 67 w 68"/>
                <a:gd name="T1" fmla="*/ 0 h 5"/>
                <a:gd name="T2" fmla="*/ 2 w 68"/>
                <a:gd name="T3" fmla="*/ 0 h 5"/>
                <a:gd name="T4" fmla="*/ 2 w 68"/>
                <a:gd name="T5" fmla="*/ 2 h 5"/>
                <a:gd name="T6" fmla="*/ 67 w 68"/>
                <a:gd name="T7" fmla="*/ 2 h 5"/>
                <a:gd name="T8" fmla="*/ 67 w 68"/>
                <a:gd name="T9" fmla="*/ 0 h 5"/>
              </a:gdLst>
              <a:ahLst/>
              <a:cxnLst>
                <a:cxn ang="0">
                  <a:pos x="T0" y="T1"/>
                </a:cxn>
                <a:cxn ang="0">
                  <a:pos x="T2" y="T3"/>
                </a:cxn>
                <a:cxn ang="0">
                  <a:pos x="T4" y="T5"/>
                </a:cxn>
                <a:cxn ang="0">
                  <a:pos x="T6" y="T7"/>
                </a:cxn>
                <a:cxn ang="0">
                  <a:pos x="T8" y="T9"/>
                </a:cxn>
              </a:cxnLst>
              <a:rect l="0" t="0" r="r" b="b"/>
              <a:pathLst>
                <a:path w="68" h="5">
                  <a:moveTo>
                    <a:pt x="67" y="0"/>
                  </a:moveTo>
                  <a:cubicBezTo>
                    <a:pt x="45" y="0"/>
                    <a:pt x="23" y="1"/>
                    <a:pt x="2" y="0"/>
                  </a:cubicBezTo>
                  <a:cubicBezTo>
                    <a:pt x="0" y="0"/>
                    <a:pt x="1" y="2"/>
                    <a:pt x="2" y="2"/>
                  </a:cubicBezTo>
                  <a:cubicBezTo>
                    <a:pt x="23" y="4"/>
                    <a:pt x="46" y="5"/>
                    <a:pt x="67" y="2"/>
                  </a:cubicBezTo>
                  <a:cubicBezTo>
                    <a:pt x="68" y="2"/>
                    <a:pt x="68" y="0"/>
                    <a:pt x="6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 name="ïšḻïďê-Freeform 821">
              <a:extLst>
                <a:ext uri="{FF2B5EF4-FFF2-40B4-BE49-F238E27FC236}">
                  <a16:creationId xmlns:a16="http://schemas.microsoft.com/office/drawing/2014/main" id="{9FE25415-9BCF-4609-AEFD-02109F57E6C7}"/>
                </a:ext>
              </a:extLst>
            </p:cNvPr>
            <p:cNvSpPr>
              <a:spLocks/>
            </p:cNvSpPr>
            <p:nvPr/>
          </p:nvSpPr>
          <p:spPr bwMode="auto">
            <a:xfrm>
              <a:off x="8397875" y="3627438"/>
              <a:ext cx="123825" cy="7938"/>
            </a:xfrm>
            <a:custGeom>
              <a:avLst/>
              <a:gdLst>
                <a:gd name="T0" fmla="*/ 69 w 71"/>
                <a:gd name="T1" fmla="*/ 1 h 5"/>
                <a:gd name="T2" fmla="*/ 1 w 71"/>
                <a:gd name="T3" fmla="*/ 2 h 5"/>
                <a:gd name="T4" fmla="*/ 1 w 71"/>
                <a:gd name="T5" fmla="*/ 3 h 5"/>
                <a:gd name="T6" fmla="*/ 69 w 71"/>
                <a:gd name="T7" fmla="*/ 4 h 5"/>
                <a:gd name="T8" fmla="*/ 69 w 71"/>
                <a:gd name="T9" fmla="*/ 1 h 5"/>
              </a:gdLst>
              <a:ahLst/>
              <a:cxnLst>
                <a:cxn ang="0">
                  <a:pos x="T0" y="T1"/>
                </a:cxn>
                <a:cxn ang="0">
                  <a:pos x="T2" y="T3"/>
                </a:cxn>
                <a:cxn ang="0">
                  <a:pos x="T4" y="T5"/>
                </a:cxn>
                <a:cxn ang="0">
                  <a:pos x="T6" y="T7"/>
                </a:cxn>
                <a:cxn ang="0">
                  <a:pos x="T8" y="T9"/>
                </a:cxn>
              </a:cxnLst>
              <a:rect l="0" t="0" r="r" b="b"/>
              <a:pathLst>
                <a:path w="71" h="5">
                  <a:moveTo>
                    <a:pt x="69" y="1"/>
                  </a:moveTo>
                  <a:cubicBezTo>
                    <a:pt x="46" y="1"/>
                    <a:pt x="23" y="0"/>
                    <a:pt x="1" y="2"/>
                  </a:cubicBezTo>
                  <a:cubicBezTo>
                    <a:pt x="0" y="2"/>
                    <a:pt x="0" y="3"/>
                    <a:pt x="1" y="3"/>
                  </a:cubicBezTo>
                  <a:cubicBezTo>
                    <a:pt x="24" y="5"/>
                    <a:pt x="47" y="4"/>
                    <a:pt x="69" y="4"/>
                  </a:cubicBezTo>
                  <a:cubicBezTo>
                    <a:pt x="71" y="4"/>
                    <a:pt x="70" y="1"/>
                    <a:pt x="6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 name="ïšḻïďê-Freeform 822">
              <a:extLst>
                <a:ext uri="{FF2B5EF4-FFF2-40B4-BE49-F238E27FC236}">
                  <a16:creationId xmlns:a16="http://schemas.microsoft.com/office/drawing/2014/main" id="{A94F7274-EFEE-406E-90AB-777E4BEE121C}"/>
                </a:ext>
              </a:extLst>
            </p:cNvPr>
            <p:cNvSpPr>
              <a:spLocks/>
            </p:cNvSpPr>
            <p:nvPr/>
          </p:nvSpPr>
          <p:spPr bwMode="auto">
            <a:xfrm>
              <a:off x="8397875" y="3786188"/>
              <a:ext cx="123825" cy="6350"/>
            </a:xfrm>
            <a:custGeom>
              <a:avLst/>
              <a:gdLst>
                <a:gd name="T0" fmla="*/ 69 w 71"/>
                <a:gd name="T1" fmla="*/ 1 h 4"/>
                <a:gd name="T2" fmla="*/ 1 w 71"/>
                <a:gd name="T3" fmla="*/ 3 h 4"/>
                <a:gd name="T4" fmla="*/ 1 w 71"/>
                <a:gd name="T5" fmla="*/ 4 h 4"/>
                <a:gd name="T6" fmla="*/ 69 w 71"/>
                <a:gd name="T7" fmla="*/ 2 h 4"/>
                <a:gd name="T8" fmla="*/ 69 w 71"/>
                <a:gd name="T9" fmla="*/ 1 h 4"/>
              </a:gdLst>
              <a:ahLst/>
              <a:cxnLst>
                <a:cxn ang="0">
                  <a:pos x="T0" y="T1"/>
                </a:cxn>
                <a:cxn ang="0">
                  <a:pos x="T2" y="T3"/>
                </a:cxn>
                <a:cxn ang="0">
                  <a:pos x="T4" y="T5"/>
                </a:cxn>
                <a:cxn ang="0">
                  <a:pos x="T6" y="T7"/>
                </a:cxn>
                <a:cxn ang="0">
                  <a:pos x="T8" y="T9"/>
                </a:cxn>
              </a:cxnLst>
              <a:rect l="0" t="0" r="r" b="b"/>
              <a:pathLst>
                <a:path w="71" h="4">
                  <a:moveTo>
                    <a:pt x="69" y="1"/>
                  </a:moveTo>
                  <a:cubicBezTo>
                    <a:pt x="46" y="0"/>
                    <a:pt x="23" y="1"/>
                    <a:pt x="1" y="3"/>
                  </a:cubicBezTo>
                  <a:cubicBezTo>
                    <a:pt x="0" y="3"/>
                    <a:pt x="0" y="4"/>
                    <a:pt x="1" y="4"/>
                  </a:cubicBezTo>
                  <a:cubicBezTo>
                    <a:pt x="24" y="3"/>
                    <a:pt x="47" y="3"/>
                    <a:pt x="69" y="2"/>
                  </a:cubicBezTo>
                  <a:cubicBezTo>
                    <a:pt x="71" y="2"/>
                    <a:pt x="70" y="1"/>
                    <a:pt x="6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 name="ïšḻïďê-Freeform 823">
              <a:extLst>
                <a:ext uri="{FF2B5EF4-FFF2-40B4-BE49-F238E27FC236}">
                  <a16:creationId xmlns:a16="http://schemas.microsoft.com/office/drawing/2014/main" id="{47DA70F3-EA0E-427A-9547-80D560E835C2}"/>
                </a:ext>
              </a:extLst>
            </p:cNvPr>
            <p:cNvSpPr>
              <a:spLocks/>
            </p:cNvSpPr>
            <p:nvPr/>
          </p:nvSpPr>
          <p:spPr bwMode="auto">
            <a:xfrm>
              <a:off x="8407400" y="3833813"/>
              <a:ext cx="106363" cy="14288"/>
            </a:xfrm>
            <a:custGeom>
              <a:avLst/>
              <a:gdLst>
                <a:gd name="T0" fmla="*/ 59 w 61"/>
                <a:gd name="T1" fmla="*/ 2 h 8"/>
                <a:gd name="T2" fmla="*/ 1 w 61"/>
                <a:gd name="T3" fmla="*/ 8 h 8"/>
                <a:gd name="T4" fmla="*/ 1 w 61"/>
                <a:gd name="T5" fmla="*/ 8 h 8"/>
                <a:gd name="T6" fmla="*/ 59 w 61"/>
                <a:gd name="T7" fmla="*/ 4 h 8"/>
                <a:gd name="T8" fmla="*/ 59 w 61"/>
                <a:gd name="T9" fmla="*/ 2 h 8"/>
              </a:gdLst>
              <a:ahLst/>
              <a:cxnLst>
                <a:cxn ang="0">
                  <a:pos x="T0" y="T1"/>
                </a:cxn>
                <a:cxn ang="0">
                  <a:pos x="T2" y="T3"/>
                </a:cxn>
                <a:cxn ang="0">
                  <a:pos x="T4" y="T5"/>
                </a:cxn>
                <a:cxn ang="0">
                  <a:pos x="T6" y="T7"/>
                </a:cxn>
                <a:cxn ang="0">
                  <a:pos x="T8" y="T9"/>
                </a:cxn>
              </a:cxnLst>
              <a:rect l="0" t="0" r="r" b="b"/>
              <a:pathLst>
                <a:path w="61" h="8">
                  <a:moveTo>
                    <a:pt x="59" y="2"/>
                  </a:moveTo>
                  <a:cubicBezTo>
                    <a:pt x="40" y="0"/>
                    <a:pt x="19" y="3"/>
                    <a:pt x="1" y="8"/>
                  </a:cubicBezTo>
                  <a:cubicBezTo>
                    <a:pt x="0" y="8"/>
                    <a:pt x="1" y="8"/>
                    <a:pt x="1" y="8"/>
                  </a:cubicBezTo>
                  <a:cubicBezTo>
                    <a:pt x="20" y="6"/>
                    <a:pt x="40" y="4"/>
                    <a:pt x="59" y="4"/>
                  </a:cubicBezTo>
                  <a:cubicBezTo>
                    <a:pt x="61" y="4"/>
                    <a:pt x="60" y="2"/>
                    <a:pt x="59"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 name="ïšḻïďê-Freeform 824">
              <a:extLst>
                <a:ext uri="{FF2B5EF4-FFF2-40B4-BE49-F238E27FC236}">
                  <a16:creationId xmlns:a16="http://schemas.microsoft.com/office/drawing/2014/main" id="{E731E563-011E-4586-BD5E-F3D7C1BA832E}"/>
                </a:ext>
              </a:extLst>
            </p:cNvPr>
            <p:cNvSpPr>
              <a:spLocks/>
            </p:cNvSpPr>
            <p:nvPr/>
          </p:nvSpPr>
          <p:spPr bwMode="auto">
            <a:xfrm>
              <a:off x="8393113" y="3860800"/>
              <a:ext cx="128588" cy="11113"/>
            </a:xfrm>
            <a:custGeom>
              <a:avLst/>
              <a:gdLst>
                <a:gd name="T0" fmla="*/ 72 w 74"/>
                <a:gd name="T1" fmla="*/ 3 h 6"/>
                <a:gd name="T2" fmla="*/ 0 w 74"/>
                <a:gd name="T3" fmla="*/ 5 h 6"/>
                <a:gd name="T4" fmla="*/ 1 w 74"/>
                <a:gd name="T5" fmla="*/ 6 h 6"/>
                <a:gd name="T6" fmla="*/ 72 w 74"/>
                <a:gd name="T7" fmla="*/ 5 h 6"/>
                <a:gd name="T8" fmla="*/ 72 w 74"/>
                <a:gd name="T9" fmla="*/ 3 h 6"/>
              </a:gdLst>
              <a:ahLst/>
              <a:cxnLst>
                <a:cxn ang="0">
                  <a:pos x="T0" y="T1"/>
                </a:cxn>
                <a:cxn ang="0">
                  <a:pos x="T2" y="T3"/>
                </a:cxn>
                <a:cxn ang="0">
                  <a:pos x="T4" y="T5"/>
                </a:cxn>
                <a:cxn ang="0">
                  <a:pos x="T6" y="T7"/>
                </a:cxn>
                <a:cxn ang="0">
                  <a:pos x="T8" y="T9"/>
                </a:cxn>
              </a:cxnLst>
              <a:rect l="0" t="0" r="r" b="b"/>
              <a:pathLst>
                <a:path w="74" h="6">
                  <a:moveTo>
                    <a:pt x="72" y="3"/>
                  </a:moveTo>
                  <a:cubicBezTo>
                    <a:pt x="49" y="0"/>
                    <a:pt x="23" y="0"/>
                    <a:pt x="0" y="5"/>
                  </a:cubicBezTo>
                  <a:cubicBezTo>
                    <a:pt x="0" y="5"/>
                    <a:pt x="0" y="6"/>
                    <a:pt x="1" y="6"/>
                  </a:cubicBezTo>
                  <a:cubicBezTo>
                    <a:pt x="25" y="4"/>
                    <a:pt x="48" y="4"/>
                    <a:pt x="72" y="5"/>
                  </a:cubicBezTo>
                  <a:cubicBezTo>
                    <a:pt x="74" y="5"/>
                    <a:pt x="73" y="3"/>
                    <a:pt x="7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 name="ïšḻïďê-Freeform 825">
              <a:extLst>
                <a:ext uri="{FF2B5EF4-FFF2-40B4-BE49-F238E27FC236}">
                  <a16:creationId xmlns:a16="http://schemas.microsoft.com/office/drawing/2014/main" id="{E63C4318-1105-4424-BCD9-1D60F97753DB}"/>
                </a:ext>
              </a:extLst>
            </p:cNvPr>
            <p:cNvSpPr>
              <a:spLocks/>
            </p:cNvSpPr>
            <p:nvPr/>
          </p:nvSpPr>
          <p:spPr bwMode="auto">
            <a:xfrm>
              <a:off x="8401050" y="3816350"/>
              <a:ext cx="109538" cy="6350"/>
            </a:xfrm>
            <a:custGeom>
              <a:avLst/>
              <a:gdLst>
                <a:gd name="T0" fmla="*/ 60 w 62"/>
                <a:gd name="T1" fmla="*/ 1 h 4"/>
                <a:gd name="T2" fmla="*/ 0 w 62"/>
                <a:gd name="T3" fmla="*/ 1 h 4"/>
                <a:gd name="T4" fmla="*/ 0 w 62"/>
                <a:gd name="T5" fmla="*/ 2 h 4"/>
                <a:gd name="T6" fmla="*/ 61 w 62"/>
                <a:gd name="T7" fmla="*/ 2 h 4"/>
                <a:gd name="T8" fmla="*/ 60 w 62"/>
                <a:gd name="T9" fmla="*/ 1 h 4"/>
              </a:gdLst>
              <a:ahLst/>
              <a:cxnLst>
                <a:cxn ang="0">
                  <a:pos x="T0" y="T1"/>
                </a:cxn>
                <a:cxn ang="0">
                  <a:pos x="T2" y="T3"/>
                </a:cxn>
                <a:cxn ang="0">
                  <a:pos x="T4" y="T5"/>
                </a:cxn>
                <a:cxn ang="0">
                  <a:pos x="T6" y="T7"/>
                </a:cxn>
                <a:cxn ang="0">
                  <a:pos x="T8" y="T9"/>
                </a:cxn>
              </a:cxnLst>
              <a:rect l="0" t="0" r="r" b="b"/>
              <a:pathLst>
                <a:path w="62" h="4">
                  <a:moveTo>
                    <a:pt x="60" y="1"/>
                  </a:moveTo>
                  <a:cubicBezTo>
                    <a:pt x="40" y="1"/>
                    <a:pt x="21" y="1"/>
                    <a:pt x="0" y="1"/>
                  </a:cubicBezTo>
                  <a:cubicBezTo>
                    <a:pt x="0" y="1"/>
                    <a:pt x="0" y="2"/>
                    <a:pt x="0" y="2"/>
                  </a:cubicBezTo>
                  <a:cubicBezTo>
                    <a:pt x="20" y="4"/>
                    <a:pt x="41" y="4"/>
                    <a:pt x="61" y="2"/>
                  </a:cubicBezTo>
                  <a:cubicBezTo>
                    <a:pt x="62" y="2"/>
                    <a:pt x="61" y="0"/>
                    <a:pt x="6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 name="i$liḋe-Freeform 826">
              <a:extLst>
                <a:ext uri="{FF2B5EF4-FFF2-40B4-BE49-F238E27FC236}">
                  <a16:creationId xmlns:a16="http://schemas.microsoft.com/office/drawing/2014/main" id="{C15B6179-21DB-4997-9AE1-4C91F25A389B}"/>
                </a:ext>
              </a:extLst>
            </p:cNvPr>
            <p:cNvSpPr>
              <a:spLocks/>
            </p:cNvSpPr>
            <p:nvPr/>
          </p:nvSpPr>
          <p:spPr bwMode="auto">
            <a:xfrm>
              <a:off x="8316913" y="2928938"/>
              <a:ext cx="15875" cy="354013"/>
            </a:xfrm>
            <a:custGeom>
              <a:avLst/>
              <a:gdLst>
                <a:gd name="T0" fmla="*/ 2 w 9"/>
                <a:gd name="T1" fmla="*/ 0 h 203"/>
                <a:gd name="T2" fmla="*/ 2 w 9"/>
                <a:gd name="T3" fmla="*/ 0 h 203"/>
                <a:gd name="T4" fmla="*/ 3 w 9"/>
                <a:gd name="T5" fmla="*/ 202 h 203"/>
                <a:gd name="T6" fmla="*/ 4 w 9"/>
                <a:gd name="T7" fmla="*/ 202 h 203"/>
                <a:gd name="T8" fmla="*/ 2 w 9"/>
                <a:gd name="T9" fmla="*/ 0 h 203"/>
              </a:gdLst>
              <a:ahLst/>
              <a:cxnLst>
                <a:cxn ang="0">
                  <a:pos x="T0" y="T1"/>
                </a:cxn>
                <a:cxn ang="0">
                  <a:pos x="T2" y="T3"/>
                </a:cxn>
                <a:cxn ang="0">
                  <a:pos x="T4" y="T5"/>
                </a:cxn>
                <a:cxn ang="0">
                  <a:pos x="T6" y="T7"/>
                </a:cxn>
                <a:cxn ang="0">
                  <a:pos x="T8" y="T9"/>
                </a:cxn>
              </a:cxnLst>
              <a:rect l="0" t="0" r="r" b="b"/>
              <a:pathLst>
                <a:path w="9" h="203">
                  <a:moveTo>
                    <a:pt x="2" y="0"/>
                  </a:moveTo>
                  <a:cubicBezTo>
                    <a:pt x="2" y="0"/>
                    <a:pt x="2" y="0"/>
                    <a:pt x="2" y="0"/>
                  </a:cubicBezTo>
                  <a:cubicBezTo>
                    <a:pt x="0" y="67"/>
                    <a:pt x="1" y="135"/>
                    <a:pt x="3" y="202"/>
                  </a:cubicBezTo>
                  <a:cubicBezTo>
                    <a:pt x="3" y="203"/>
                    <a:pt x="4" y="203"/>
                    <a:pt x="4" y="202"/>
                  </a:cubicBezTo>
                  <a:cubicBezTo>
                    <a:pt x="6" y="136"/>
                    <a:pt x="9" y="66"/>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 name="i$liḋe-Freeform 827">
              <a:extLst>
                <a:ext uri="{FF2B5EF4-FFF2-40B4-BE49-F238E27FC236}">
                  <a16:creationId xmlns:a16="http://schemas.microsoft.com/office/drawing/2014/main" id="{AC194B61-67A5-4E6A-9F2C-87A6811C01F0}"/>
                </a:ext>
              </a:extLst>
            </p:cNvPr>
            <p:cNvSpPr>
              <a:spLocks/>
            </p:cNvSpPr>
            <p:nvPr/>
          </p:nvSpPr>
          <p:spPr bwMode="auto">
            <a:xfrm>
              <a:off x="8320088" y="3292475"/>
              <a:ext cx="6350" cy="614363"/>
            </a:xfrm>
            <a:custGeom>
              <a:avLst/>
              <a:gdLst>
                <a:gd name="T0" fmla="*/ 4 w 4"/>
                <a:gd name="T1" fmla="*/ 1 h 352"/>
                <a:gd name="T2" fmla="*/ 0 w 4"/>
                <a:gd name="T3" fmla="*/ 349 h 352"/>
                <a:gd name="T4" fmla="*/ 2 w 4"/>
                <a:gd name="T5" fmla="*/ 350 h 352"/>
                <a:gd name="T6" fmla="*/ 4 w 4"/>
                <a:gd name="T7" fmla="*/ 1 h 352"/>
                <a:gd name="T8" fmla="*/ 4 w 4"/>
                <a:gd name="T9" fmla="*/ 1 h 352"/>
              </a:gdLst>
              <a:ahLst/>
              <a:cxnLst>
                <a:cxn ang="0">
                  <a:pos x="T0" y="T1"/>
                </a:cxn>
                <a:cxn ang="0">
                  <a:pos x="T2" y="T3"/>
                </a:cxn>
                <a:cxn ang="0">
                  <a:pos x="T4" y="T5"/>
                </a:cxn>
                <a:cxn ang="0">
                  <a:pos x="T6" y="T7"/>
                </a:cxn>
                <a:cxn ang="0">
                  <a:pos x="T8" y="T9"/>
                </a:cxn>
              </a:cxnLst>
              <a:rect l="0" t="0" r="r" b="b"/>
              <a:pathLst>
                <a:path w="4" h="352">
                  <a:moveTo>
                    <a:pt x="4" y="1"/>
                  </a:moveTo>
                  <a:cubicBezTo>
                    <a:pt x="1" y="117"/>
                    <a:pt x="0" y="233"/>
                    <a:pt x="0" y="349"/>
                  </a:cubicBezTo>
                  <a:cubicBezTo>
                    <a:pt x="0" y="351"/>
                    <a:pt x="2" y="352"/>
                    <a:pt x="2" y="350"/>
                  </a:cubicBezTo>
                  <a:cubicBezTo>
                    <a:pt x="2" y="234"/>
                    <a:pt x="4" y="117"/>
                    <a:pt x="4" y="1"/>
                  </a:cubicBezTo>
                  <a:cubicBezTo>
                    <a:pt x="4" y="1"/>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 name="i$liḋe-Freeform 828">
              <a:extLst>
                <a:ext uri="{FF2B5EF4-FFF2-40B4-BE49-F238E27FC236}">
                  <a16:creationId xmlns:a16="http://schemas.microsoft.com/office/drawing/2014/main" id="{2717C90A-D1A2-4058-9034-94A196622434}"/>
                </a:ext>
              </a:extLst>
            </p:cNvPr>
            <p:cNvSpPr>
              <a:spLocks/>
            </p:cNvSpPr>
            <p:nvPr/>
          </p:nvSpPr>
          <p:spPr bwMode="auto">
            <a:xfrm>
              <a:off x="8580438" y="3044825"/>
              <a:ext cx="9525" cy="361950"/>
            </a:xfrm>
            <a:custGeom>
              <a:avLst/>
              <a:gdLst>
                <a:gd name="T0" fmla="*/ 5 w 6"/>
                <a:gd name="T1" fmla="*/ 1 h 208"/>
                <a:gd name="T2" fmla="*/ 1 w 6"/>
                <a:gd name="T3" fmla="*/ 206 h 208"/>
                <a:gd name="T4" fmla="*/ 3 w 6"/>
                <a:gd name="T5" fmla="*/ 206 h 208"/>
                <a:gd name="T6" fmla="*/ 6 w 6"/>
                <a:gd name="T7" fmla="*/ 1 h 208"/>
                <a:gd name="T8" fmla="*/ 5 w 6"/>
                <a:gd name="T9" fmla="*/ 1 h 208"/>
              </a:gdLst>
              <a:ahLst/>
              <a:cxnLst>
                <a:cxn ang="0">
                  <a:pos x="T0" y="T1"/>
                </a:cxn>
                <a:cxn ang="0">
                  <a:pos x="T2" y="T3"/>
                </a:cxn>
                <a:cxn ang="0">
                  <a:pos x="T4" y="T5"/>
                </a:cxn>
                <a:cxn ang="0">
                  <a:pos x="T6" y="T7"/>
                </a:cxn>
                <a:cxn ang="0">
                  <a:pos x="T8" y="T9"/>
                </a:cxn>
              </a:cxnLst>
              <a:rect l="0" t="0" r="r" b="b"/>
              <a:pathLst>
                <a:path w="6" h="208">
                  <a:moveTo>
                    <a:pt x="5" y="1"/>
                  </a:moveTo>
                  <a:cubicBezTo>
                    <a:pt x="4" y="69"/>
                    <a:pt x="0" y="138"/>
                    <a:pt x="1" y="206"/>
                  </a:cubicBezTo>
                  <a:cubicBezTo>
                    <a:pt x="1" y="207"/>
                    <a:pt x="3" y="208"/>
                    <a:pt x="3" y="206"/>
                  </a:cubicBezTo>
                  <a:cubicBezTo>
                    <a:pt x="4" y="138"/>
                    <a:pt x="6" y="70"/>
                    <a:pt x="6" y="1"/>
                  </a:cubicBezTo>
                  <a:cubicBezTo>
                    <a:pt x="6" y="1"/>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 name="i$liḋe-Freeform 829">
              <a:extLst>
                <a:ext uri="{FF2B5EF4-FFF2-40B4-BE49-F238E27FC236}">
                  <a16:creationId xmlns:a16="http://schemas.microsoft.com/office/drawing/2014/main" id="{9437A248-FAF9-4E4B-A757-F608131A2273}"/>
                </a:ext>
              </a:extLst>
            </p:cNvPr>
            <p:cNvSpPr>
              <a:spLocks/>
            </p:cNvSpPr>
            <p:nvPr/>
          </p:nvSpPr>
          <p:spPr bwMode="auto">
            <a:xfrm>
              <a:off x="8569325" y="3430588"/>
              <a:ext cx="12700" cy="528638"/>
            </a:xfrm>
            <a:custGeom>
              <a:avLst/>
              <a:gdLst>
                <a:gd name="T0" fmla="*/ 7 w 7"/>
                <a:gd name="T1" fmla="*/ 0 h 303"/>
                <a:gd name="T2" fmla="*/ 6 w 7"/>
                <a:gd name="T3" fmla="*/ 0 h 303"/>
                <a:gd name="T4" fmla="*/ 4 w 7"/>
                <a:gd name="T5" fmla="*/ 300 h 303"/>
                <a:gd name="T6" fmla="*/ 6 w 7"/>
                <a:gd name="T7" fmla="*/ 301 h 303"/>
                <a:gd name="T8" fmla="*/ 7 w 7"/>
                <a:gd name="T9" fmla="*/ 0 h 303"/>
              </a:gdLst>
              <a:ahLst/>
              <a:cxnLst>
                <a:cxn ang="0">
                  <a:pos x="T0" y="T1"/>
                </a:cxn>
                <a:cxn ang="0">
                  <a:pos x="T2" y="T3"/>
                </a:cxn>
                <a:cxn ang="0">
                  <a:pos x="T4" y="T5"/>
                </a:cxn>
                <a:cxn ang="0">
                  <a:pos x="T6" y="T7"/>
                </a:cxn>
                <a:cxn ang="0">
                  <a:pos x="T8" y="T9"/>
                </a:cxn>
              </a:cxnLst>
              <a:rect l="0" t="0" r="r" b="b"/>
              <a:pathLst>
                <a:path w="7" h="303">
                  <a:moveTo>
                    <a:pt x="7" y="0"/>
                  </a:moveTo>
                  <a:cubicBezTo>
                    <a:pt x="7" y="0"/>
                    <a:pt x="6" y="0"/>
                    <a:pt x="6" y="0"/>
                  </a:cubicBezTo>
                  <a:cubicBezTo>
                    <a:pt x="2" y="100"/>
                    <a:pt x="0" y="200"/>
                    <a:pt x="4" y="300"/>
                  </a:cubicBezTo>
                  <a:cubicBezTo>
                    <a:pt x="4" y="302"/>
                    <a:pt x="6" y="303"/>
                    <a:pt x="6" y="301"/>
                  </a:cubicBezTo>
                  <a:cubicBezTo>
                    <a:pt x="3" y="201"/>
                    <a:pt x="4" y="101"/>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 name="i$liḋe-Freeform 830">
              <a:extLst>
                <a:ext uri="{FF2B5EF4-FFF2-40B4-BE49-F238E27FC236}">
                  <a16:creationId xmlns:a16="http://schemas.microsoft.com/office/drawing/2014/main" id="{D1F38D03-F2E3-4A5F-B0E7-4DE093E3ED2C}"/>
                </a:ext>
              </a:extLst>
            </p:cNvPr>
            <p:cNvSpPr>
              <a:spLocks/>
            </p:cNvSpPr>
            <p:nvPr/>
          </p:nvSpPr>
          <p:spPr bwMode="auto">
            <a:xfrm>
              <a:off x="7939088" y="3886200"/>
              <a:ext cx="354013" cy="271463"/>
            </a:xfrm>
            <a:custGeom>
              <a:avLst/>
              <a:gdLst>
                <a:gd name="T0" fmla="*/ 196 w 202"/>
                <a:gd name="T1" fmla="*/ 56 h 156"/>
                <a:gd name="T2" fmla="*/ 198 w 202"/>
                <a:gd name="T3" fmla="*/ 15 h 156"/>
                <a:gd name="T4" fmla="*/ 195 w 202"/>
                <a:gd name="T5" fmla="*/ 15 h 156"/>
                <a:gd name="T6" fmla="*/ 180 w 202"/>
                <a:gd name="T7" fmla="*/ 15 h 156"/>
                <a:gd name="T8" fmla="*/ 151 w 202"/>
                <a:gd name="T9" fmla="*/ 15 h 156"/>
                <a:gd name="T10" fmla="*/ 138 w 202"/>
                <a:gd name="T11" fmla="*/ 14 h 156"/>
                <a:gd name="T12" fmla="*/ 118 w 202"/>
                <a:gd name="T13" fmla="*/ 14 h 156"/>
                <a:gd name="T14" fmla="*/ 96 w 202"/>
                <a:gd name="T15" fmla="*/ 13 h 156"/>
                <a:gd name="T16" fmla="*/ 38 w 202"/>
                <a:gd name="T17" fmla="*/ 14 h 156"/>
                <a:gd name="T18" fmla="*/ 25 w 202"/>
                <a:gd name="T19" fmla="*/ 14 h 156"/>
                <a:gd name="T20" fmla="*/ 13 w 202"/>
                <a:gd name="T21" fmla="*/ 15 h 156"/>
                <a:gd name="T22" fmla="*/ 15 w 202"/>
                <a:gd name="T23" fmla="*/ 93 h 156"/>
                <a:gd name="T24" fmla="*/ 25 w 202"/>
                <a:gd name="T25" fmla="*/ 83 h 156"/>
                <a:gd name="T26" fmla="*/ 33 w 202"/>
                <a:gd name="T27" fmla="*/ 71 h 156"/>
                <a:gd name="T28" fmla="*/ 95 w 202"/>
                <a:gd name="T29" fmla="*/ 32 h 156"/>
                <a:gd name="T30" fmla="*/ 77 w 202"/>
                <a:gd name="T31" fmla="*/ 32 h 156"/>
                <a:gd name="T32" fmla="*/ 77 w 202"/>
                <a:gd name="T33" fmla="*/ 120 h 156"/>
                <a:gd name="T34" fmla="*/ 97 w 202"/>
                <a:gd name="T35" fmla="*/ 140 h 156"/>
                <a:gd name="T36" fmla="*/ 118 w 202"/>
                <a:gd name="T37" fmla="*/ 153 h 156"/>
                <a:gd name="T38" fmla="*/ 136 w 202"/>
                <a:gd name="T39" fmla="*/ 145 h 156"/>
                <a:gd name="T40" fmla="*/ 150 w 202"/>
                <a:gd name="T41" fmla="*/ 54 h 156"/>
                <a:gd name="T42" fmla="*/ 149 w 202"/>
                <a:gd name="T43" fmla="*/ 76 h 156"/>
                <a:gd name="T44" fmla="*/ 149 w 202"/>
                <a:gd name="T45" fmla="*/ 119 h 156"/>
                <a:gd name="T46" fmla="*/ 144 w 202"/>
                <a:gd name="T47" fmla="*/ 139 h 156"/>
                <a:gd name="T48" fmla="*/ 156 w 202"/>
                <a:gd name="T49" fmla="*/ 137 h 156"/>
                <a:gd name="T50" fmla="*/ 182 w 202"/>
                <a:gd name="T51" fmla="*/ 137 h 156"/>
                <a:gd name="T52" fmla="*/ 182 w 202"/>
                <a:gd name="T53" fmla="*/ 120 h 156"/>
                <a:gd name="T54" fmla="*/ 196 w 202"/>
                <a:gd name="T55" fmla="*/ 119 h 156"/>
                <a:gd name="T56" fmla="*/ 196 w 202"/>
                <a:gd name="T57" fmla="*/ 101 h 156"/>
                <a:gd name="T58" fmla="*/ 196 w 202"/>
                <a:gd name="T59" fmla="*/ 81 h 156"/>
                <a:gd name="T60" fmla="*/ 98 w 202"/>
                <a:gd name="T61" fmla="*/ 17 h 156"/>
                <a:gd name="T62" fmla="*/ 137 w 202"/>
                <a:gd name="T63" fmla="*/ 32 h 156"/>
                <a:gd name="T64" fmla="*/ 137 w 202"/>
                <a:gd name="T65" fmla="*/ 32 h 156"/>
                <a:gd name="T66" fmla="*/ 182 w 202"/>
                <a:gd name="T67" fmla="*/ 32 h 156"/>
                <a:gd name="T68" fmla="*/ 194 w 202"/>
                <a:gd name="T69" fmla="*/ 34 h 156"/>
                <a:gd name="T70" fmla="*/ 158 w 202"/>
                <a:gd name="T71" fmla="*/ 18 h 156"/>
                <a:gd name="T72" fmla="*/ 158 w 202"/>
                <a:gd name="T73" fmla="*/ 18 h 156"/>
                <a:gd name="T74" fmla="*/ 150 w 202"/>
                <a:gd name="T75" fmla="*/ 32 h 156"/>
                <a:gd name="T76" fmla="*/ 179 w 202"/>
                <a:gd name="T77" fmla="*/ 53 h 156"/>
                <a:gd name="T78" fmla="*/ 179 w 202"/>
                <a:gd name="T79" fmla="*/ 69 h 156"/>
                <a:gd name="T80" fmla="*/ 179 w 202"/>
                <a:gd name="T81" fmla="*/ 56 h 156"/>
                <a:gd name="T82" fmla="*/ 179 w 202"/>
                <a:gd name="T83" fmla="*/ 80 h 156"/>
                <a:gd name="T84" fmla="*/ 156 w 202"/>
                <a:gd name="T85" fmla="*/ 118 h 156"/>
                <a:gd name="T86" fmla="*/ 179 w 202"/>
                <a:gd name="T87" fmla="*/ 117 h 156"/>
                <a:gd name="T88" fmla="*/ 179 w 202"/>
                <a:gd name="T89" fmla="*/ 135 h 156"/>
                <a:gd name="T90" fmla="*/ 182 w 202"/>
                <a:gd name="T91" fmla="*/ 99 h 156"/>
                <a:gd name="T92" fmla="*/ 182 w 202"/>
                <a:gd name="T93" fmla="*/ 97 h 156"/>
                <a:gd name="T94" fmla="*/ 193 w 202"/>
                <a:gd name="T95" fmla="*/ 78 h 156"/>
                <a:gd name="T96" fmla="*/ 194 w 202"/>
                <a:gd name="T97" fmla="*/ 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2" h="156">
                  <a:moveTo>
                    <a:pt x="201" y="79"/>
                  </a:moveTo>
                  <a:cubicBezTo>
                    <a:pt x="199" y="78"/>
                    <a:pt x="198" y="78"/>
                    <a:pt x="196" y="78"/>
                  </a:cubicBezTo>
                  <a:cubicBezTo>
                    <a:pt x="196" y="71"/>
                    <a:pt x="196" y="63"/>
                    <a:pt x="196" y="56"/>
                  </a:cubicBezTo>
                  <a:cubicBezTo>
                    <a:pt x="196" y="56"/>
                    <a:pt x="196" y="56"/>
                    <a:pt x="196" y="56"/>
                  </a:cubicBezTo>
                  <a:cubicBezTo>
                    <a:pt x="197" y="55"/>
                    <a:pt x="197" y="54"/>
                    <a:pt x="196" y="54"/>
                  </a:cubicBezTo>
                  <a:cubicBezTo>
                    <a:pt x="196" y="42"/>
                    <a:pt x="196" y="30"/>
                    <a:pt x="197" y="17"/>
                  </a:cubicBezTo>
                  <a:cubicBezTo>
                    <a:pt x="197" y="17"/>
                    <a:pt x="197" y="17"/>
                    <a:pt x="198" y="17"/>
                  </a:cubicBezTo>
                  <a:cubicBezTo>
                    <a:pt x="199" y="17"/>
                    <a:pt x="199" y="15"/>
                    <a:pt x="198" y="15"/>
                  </a:cubicBezTo>
                  <a:cubicBezTo>
                    <a:pt x="197" y="15"/>
                    <a:pt x="197" y="15"/>
                    <a:pt x="197" y="15"/>
                  </a:cubicBezTo>
                  <a:cubicBezTo>
                    <a:pt x="197" y="12"/>
                    <a:pt x="197" y="9"/>
                    <a:pt x="197" y="7"/>
                  </a:cubicBezTo>
                  <a:cubicBezTo>
                    <a:pt x="197" y="5"/>
                    <a:pt x="195" y="5"/>
                    <a:pt x="195" y="6"/>
                  </a:cubicBezTo>
                  <a:cubicBezTo>
                    <a:pt x="195" y="9"/>
                    <a:pt x="195" y="12"/>
                    <a:pt x="195" y="15"/>
                  </a:cubicBezTo>
                  <a:cubicBezTo>
                    <a:pt x="191" y="15"/>
                    <a:pt x="186" y="15"/>
                    <a:pt x="182" y="15"/>
                  </a:cubicBezTo>
                  <a:cubicBezTo>
                    <a:pt x="182" y="12"/>
                    <a:pt x="182" y="9"/>
                    <a:pt x="181" y="6"/>
                  </a:cubicBezTo>
                  <a:cubicBezTo>
                    <a:pt x="181" y="6"/>
                    <a:pt x="181" y="6"/>
                    <a:pt x="181" y="6"/>
                  </a:cubicBezTo>
                  <a:cubicBezTo>
                    <a:pt x="180" y="9"/>
                    <a:pt x="180" y="12"/>
                    <a:pt x="180" y="15"/>
                  </a:cubicBezTo>
                  <a:cubicBezTo>
                    <a:pt x="173" y="15"/>
                    <a:pt x="165" y="15"/>
                    <a:pt x="158" y="15"/>
                  </a:cubicBezTo>
                  <a:cubicBezTo>
                    <a:pt x="158" y="12"/>
                    <a:pt x="158" y="10"/>
                    <a:pt x="158" y="7"/>
                  </a:cubicBezTo>
                  <a:cubicBezTo>
                    <a:pt x="158" y="3"/>
                    <a:pt x="151" y="0"/>
                    <a:pt x="151" y="5"/>
                  </a:cubicBezTo>
                  <a:cubicBezTo>
                    <a:pt x="151" y="8"/>
                    <a:pt x="151" y="12"/>
                    <a:pt x="151" y="15"/>
                  </a:cubicBezTo>
                  <a:cubicBezTo>
                    <a:pt x="147" y="15"/>
                    <a:pt x="143" y="14"/>
                    <a:pt x="140" y="14"/>
                  </a:cubicBezTo>
                  <a:cubicBezTo>
                    <a:pt x="140" y="11"/>
                    <a:pt x="140" y="8"/>
                    <a:pt x="140" y="5"/>
                  </a:cubicBezTo>
                  <a:cubicBezTo>
                    <a:pt x="140" y="4"/>
                    <a:pt x="139" y="4"/>
                    <a:pt x="139" y="5"/>
                  </a:cubicBezTo>
                  <a:cubicBezTo>
                    <a:pt x="139" y="8"/>
                    <a:pt x="138" y="11"/>
                    <a:pt x="138" y="14"/>
                  </a:cubicBezTo>
                  <a:cubicBezTo>
                    <a:pt x="132" y="14"/>
                    <a:pt x="125" y="14"/>
                    <a:pt x="118" y="14"/>
                  </a:cubicBezTo>
                  <a:cubicBezTo>
                    <a:pt x="118" y="12"/>
                    <a:pt x="118" y="10"/>
                    <a:pt x="118" y="8"/>
                  </a:cubicBezTo>
                  <a:cubicBezTo>
                    <a:pt x="118" y="8"/>
                    <a:pt x="117" y="8"/>
                    <a:pt x="117" y="8"/>
                  </a:cubicBezTo>
                  <a:cubicBezTo>
                    <a:pt x="118" y="10"/>
                    <a:pt x="118" y="12"/>
                    <a:pt x="118" y="14"/>
                  </a:cubicBezTo>
                  <a:cubicBezTo>
                    <a:pt x="111" y="14"/>
                    <a:pt x="105" y="14"/>
                    <a:pt x="98" y="14"/>
                  </a:cubicBezTo>
                  <a:cubicBezTo>
                    <a:pt x="98" y="11"/>
                    <a:pt x="98" y="8"/>
                    <a:pt x="98" y="5"/>
                  </a:cubicBezTo>
                  <a:cubicBezTo>
                    <a:pt x="98" y="4"/>
                    <a:pt x="97" y="3"/>
                    <a:pt x="97" y="4"/>
                  </a:cubicBezTo>
                  <a:cubicBezTo>
                    <a:pt x="97" y="7"/>
                    <a:pt x="96" y="10"/>
                    <a:pt x="96" y="13"/>
                  </a:cubicBezTo>
                  <a:cubicBezTo>
                    <a:pt x="77" y="13"/>
                    <a:pt x="58" y="13"/>
                    <a:pt x="38" y="14"/>
                  </a:cubicBezTo>
                  <a:cubicBezTo>
                    <a:pt x="39" y="10"/>
                    <a:pt x="39" y="7"/>
                    <a:pt x="39" y="3"/>
                  </a:cubicBezTo>
                  <a:cubicBezTo>
                    <a:pt x="39" y="3"/>
                    <a:pt x="39" y="3"/>
                    <a:pt x="39" y="3"/>
                  </a:cubicBezTo>
                  <a:cubicBezTo>
                    <a:pt x="38" y="7"/>
                    <a:pt x="38" y="10"/>
                    <a:pt x="38" y="14"/>
                  </a:cubicBezTo>
                  <a:cubicBezTo>
                    <a:pt x="34" y="14"/>
                    <a:pt x="30" y="14"/>
                    <a:pt x="26" y="14"/>
                  </a:cubicBezTo>
                  <a:cubicBezTo>
                    <a:pt x="26" y="11"/>
                    <a:pt x="26" y="9"/>
                    <a:pt x="26" y="6"/>
                  </a:cubicBezTo>
                  <a:cubicBezTo>
                    <a:pt x="26" y="6"/>
                    <a:pt x="26" y="6"/>
                    <a:pt x="26" y="6"/>
                  </a:cubicBezTo>
                  <a:cubicBezTo>
                    <a:pt x="26" y="9"/>
                    <a:pt x="26" y="11"/>
                    <a:pt x="25" y="14"/>
                  </a:cubicBezTo>
                  <a:cubicBezTo>
                    <a:pt x="22" y="14"/>
                    <a:pt x="18" y="14"/>
                    <a:pt x="15" y="15"/>
                  </a:cubicBezTo>
                  <a:cubicBezTo>
                    <a:pt x="15" y="11"/>
                    <a:pt x="15" y="8"/>
                    <a:pt x="14" y="5"/>
                  </a:cubicBezTo>
                  <a:cubicBezTo>
                    <a:pt x="14" y="4"/>
                    <a:pt x="14" y="4"/>
                    <a:pt x="14" y="5"/>
                  </a:cubicBezTo>
                  <a:cubicBezTo>
                    <a:pt x="14" y="8"/>
                    <a:pt x="13" y="11"/>
                    <a:pt x="13" y="15"/>
                  </a:cubicBezTo>
                  <a:cubicBezTo>
                    <a:pt x="9" y="15"/>
                    <a:pt x="5" y="15"/>
                    <a:pt x="1" y="15"/>
                  </a:cubicBezTo>
                  <a:cubicBezTo>
                    <a:pt x="0" y="16"/>
                    <a:pt x="0" y="17"/>
                    <a:pt x="1" y="17"/>
                  </a:cubicBezTo>
                  <a:cubicBezTo>
                    <a:pt x="5" y="17"/>
                    <a:pt x="9" y="17"/>
                    <a:pt x="13" y="16"/>
                  </a:cubicBezTo>
                  <a:cubicBezTo>
                    <a:pt x="12" y="42"/>
                    <a:pt x="12" y="69"/>
                    <a:pt x="15" y="93"/>
                  </a:cubicBezTo>
                  <a:cubicBezTo>
                    <a:pt x="15" y="94"/>
                    <a:pt x="16" y="94"/>
                    <a:pt x="16" y="93"/>
                  </a:cubicBezTo>
                  <a:cubicBezTo>
                    <a:pt x="17" y="68"/>
                    <a:pt x="17" y="42"/>
                    <a:pt x="15" y="16"/>
                  </a:cubicBezTo>
                  <a:cubicBezTo>
                    <a:pt x="19" y="16"/>
                    <a:pt x="22" y="16"/>
                    <a:pt x="25" y="16"/>
                  </a:cubicBezTo>
                  <a:cubicBezTo>
                    <a:pt x="25" y="38"/>
                    <a:pt x="25" y="61"/>
                    <a:pt x="25" y="83"/>
                  </a:cubicBezTo>
                  <a:cubicBezTo>
                    <a:pt x="25" y="84"/>
                    <a:pt x="26" y="84"/>
                    <a:pt x="26" y="83"/>
                  </a:cubicBezTo>
                  <a:cubicBezTo>
                    <a:pt x="27" y="61"/>
                    <a:pt x="26" y="38"/>
                    <a:pt x="26" y="16"/>
                  </a:cubicBezTo>
                  <a:cubicBezTo>
                    <a:pt x="30" y="16"/>
                    <a:pt x="34" y="16"/>
                    <a:pt x="37" y="16"/>
                  </a:cubicBezTo>
                  <a:cubicBezTo>
                    <a:pt x="35" y="34"/>
                    <a:pt x="35" y="53"/>
                    <a:pt x="33" y="71"/>
                  </a:cubicBezTo>
                  <a:cubicBezTo>
                    <a:pt x="33" y="72"/>
                    <a:pt x="35" y="73"/>
                    <a:pt x="35" y="72"/>
                  </a:cubicBezTo>
                  <a:cubicBezTo>
                    <a:pt x="36" y="53"/>
                    <a:pt x="36" y="34"/>
                    <a:pt x="38" y="16"/>
                  </a:cubicBezTo>
                  <a:cubicBezTo>
                    <a:pt x="57" y="16"/>
                    <a:pt x="77" y="16"/>
                    <a:pt x="96" y="17"/>
                  </a:cubicBezTo>
                  <a:cubicBezTo>
                    <a:pt x="96" y="22"/>
                    <a:pt x="95" y="27"/>
                    <a:pt x="95" y="32"/>
                  </a:cubicBezTo>
                  <a:cubicBezTo>
                    <a:pt x="89" y="32"/>
                    <a:pt x="84" y="32"/>
                    <a:pt x="78" y="32"/>
                  </a:cubicBezTo>
                  <a:cubicBezTo>
                    <a:pt x="78" y="30"/>
                    <a:pt x="78" y="28"/>
                    <a:pt x="78" y="26"/>
                  </a:cubicBezTo>
                  <a:cubicBezTo>
                    <a:pt x="78" y="26"/>
                    <a:pt x="77" y="26"/>
                    <a:pt x="77" y="26"/>
                  </a:cubicBezTo>
                  <a:cubicBezTo>
                    <a:pt x="77" y="28"/>
                    <a:pt x="77" y="30"/>
                    <a:pt x="77" y="32"/>
                  </a:cubicBezTo>
                  <a:cubicBezTo>
                    <a:pt x="75" y="32"/>
                    <a:pt x="74" y="32"/>
                    <a:pt x="72" y="32"/>
                  </a:cubicBezTo>
                  <a:cubicBezTo>
                    <a:pt x="71" y="32"/>
                    <a:pt x="72" y="34"/>
                    <a:pt x="73" y="34"/>
                  </a:cubicBezTo>
                  <a:cubicBezTo>
                    <a:pt x="74" y="34"/>
                    <a:pt x="75" y="34"/>
                    <a:pt x="77" y="34"/>
                  </a:cubicBezTo>
                  <a:cubicBezTo>
                    <a:pt x="76" y="62"/>
                    <a:pt x="75" y="91"/>
                    <a:pt x="77" y="120"/>
                  </a:cubicBezTo>
                  <a:cubicBezTo>
                    <a:pt x="77" y="121"/>
                    <a:pt x="78" y="121"/>
                    <a:pt x="78" y="120"/>
                  </a:cubicBezTo>
                  <a:cubicBezTo>
                    <a:pt x="77" y="91"/>
                    <a:pt x="77" y="63"/>
                    <a:pt x="78" y="34"/>
                  </a:cubicBezTo>
                  <a:cubicBezTo>
                    <a:pt x="84" y="34"/>
                    <a:pt x="89" y="34"/>
                    <a:pt x="95" y="34"/>
                  </a:cubicBezTo>
                  <a:cubicBezTo>
                    <a:pt x="94" y="69"/>
                    <a:pt x="94" y="105"/>
                    <a:pt x="97" y="140"/>
                  </a:cubicBezTo>
                  <a:cubicBezTo>
                    <a:pt x="97" y="141"/>
                    <a:pt x="98" y="141"/>
                    <a:pt x="98" y="140"/>
                  </a:cubicBezTo>
                  <a:cubicBezTo>
                    <a:pt x="99" y="105"/>
                    <a:pt x="97" y="69"/>
                    <a:pt x="97" y="34"/>
                  </a:cubicBezTo>
                  <a:cubicBezTo>
                    <a:pt x="104" y="34"/>
                    <a:pt x="111" y="34"/>
                    <a:pt x="118" y="34"/>
                  </a:cubicBezTo>
                  <a:cubicBezTo>
                    <a:pt x="119" y="74"/>
                    <a:pt x="117" y="113"/>
                    <a:pt x="118" y="153"/>
                  </a:cubicBezTo>
                  <a:cubicBezTo>
                    <a:pt x="118" y="154"/>
                    <a:pt x="120" y="155"/>
                    <a:pt x="120" y="153"/>
                  </a:cubicBezTo>
                  <a:cubicBezTo>
                    <a:pt x="121" y="114"/>
                    <a:pt x="123" y="74"/>
                    <a:pt x="120" y="34"/>
                  </a:cubicBezTo>
                  <a:cubicBezTo>
                    <a:pt x="126" y="34"/>
                    <a:pt x="131" y="34"/>
                    <a:pt x="137" y="34"/>
                  </a:cubicBezTo>
                  <a:cubicBezTo>
                    <a:pt x="136" y="71"/>
                    <a:pt x="135" y="108"/>
                    <a:pt x="136" y="145"/>
                  </a:cubicBezTo>
                  <a:cubicBezTo>
                    <a:pt x="137" y="146"/>
                    <a:pt x="139" y="147"/>
                    <a:pt x="139" y="145"/>
                  </a:cubicBezTo>
                  <a:cubicBezTo>
                    <a:pt x="138" y="108"/>
                    <a:pt x="139" y="71"/>
                    <a:pt x="139" y="34"/>
                  </a:cubicBezTo>
                  <a:cubicBezTo>
                    <a:pt x="143" y="35"/>
                    <a:pt x="147" y="34"/>
                    <a:pt x="150" y="35"/>
                  </a:cubicBezTo>
                  <a:cubicBezTo>
                    <a:pt x="150" y="41"/>
                    <a:pt x="150" y="47"/>
                    <a:pt x="150" y="54"/>
                  </a:cubicBezTo>
                  <a:cubicBezTo>
                    <a:pt x="150" y="54"/>
                    <a:pt x="149" y="54"/>
                    <a:pt x="149" y="54"/>
                  </a:cubicBezTo>
                  <a:cubicBezTo>
                    <a:pt x="148" y="54"/>
                    <a:pt x="148" y="56"/>
                    <a:pt x="150" y="56"/>
                  </a:cubicBezTo>
                  <a:cubicBezTo>
                    <a:pt x="150" y="56"/>
                    <a:pt x="150" y="56"/>
                    <a:pt x="150" y="56"/>
                  </a:cubicBezTo>
                  <a:cubicBezTo>
                    <a:pt x="150" y="63"/>
                    <a:pt x="150" y="69"/>
                    <a:pt x="149" y="76"/>
                  </a:cubicBezTo>
                  <a:cubicBezTo>
                    <a:pt x="149" y="76"/>
                    <a:pt x="148" y="76"/>
                    <a:pt x="148" y="76"/>
                  </a:cubicBezTo>
                  <a:cubicBezTo>
                    <a:pt x="147" y="76"/>
                    <a:pt x="147" y="77"/>
                    <a:pt x="148" y="77"/>
                  </a:cubicBezTo>
                  <a:cubicBezTo>
                    <a:pt x="148" y="77"/>
                    <a:pt x="149" y="77"/>
                    <a:pt x="149" y="77"/>
                  </a:cubicBezTo>
                  <a:cubicBezTo>
                    <a:pt x="149" y="91"/>
                    <a:pt x="149" y="105"/>
                    <a:pt x="149" y="119"/>
                  </a:cubicBezTo>
                  <a:cubicBezTo>
                    <a:pt x="148" y="119"/>
                    <a:pt x="148" y="120"/>
                    <a:pt x="149" y="121"/>
                  </a:cubicBezTo>
                  <a:cubicBezTo>
                    <a:pt x="149" y="126"/>
                    <a:pt x="149" y="131"/>
                    <a:pt x="149" y="136"/>
                  </a:cubicBezTo>
                  <a:cubicBezTo>
                    <a:pt x="147" y="137"/>
                    <a:pt x="146" y="137"/>
                    <a:pt x="144" y="138"/>
                  </a:cubicBezTo>
                  <a:cubicBezTo>
                    <a:pt x="144" y="138"/>
                    <a:pt x="144" y="139"/>
                    <a:pt x="144" y="139"/>
                  </a:cubicBezTo>
                  <a:cubicBezTo>
                    <a:pt x="146" y="138"/>
                    <a:pt x="147" y="138"/>
                    <a:pt x="149" y="138"/>
                  </a:cubicBezTo>
                  <a:cubicBezTo>
                    <a:pt x="149" y="142"/>
                    <a:pt x="149" y="145"/>
                    <a:pt x="149" y="149"/>
                  </a:cubicBezTo>
                  <a:cubicBezTo>
                    <a:pt x="149" y="153"/>
                    <a:pt x="156" y="156"/>
                    <a:pt x="156" y="151"/>
                  </a:cubicBezTo>
                  <a:cubicBezTo>
                    <a:pt x="156" y="146"/>
                    <a:pt x="156" y="142"/>
                    <a:pt x="156" y="137"/>
                  </a:cubicBezTo>
                  <a:cubicBezTo>
                    <a:pt x="164" y="137"/>
                    <a:pt x="172" y="137"/>
                    <a:pt x="180" y="137"/>
                  </a:cubicBezTo>
                  <a:cubicBezTo>
                    <a:pt x="180" y="139"/>
                    <a:pt x="180" y="141"/>
                    <a:pt x="180" y="143"/>
                  </a:cubicBezTo>
                  <a:cubicBezTo>
                    <a:pt x="180" y="144"/>
                    <a:pt x="182" y="145"/>
                    <a:pt x="182" y="143"/>
                  </a:cubicBezTo>
                  <a:cubicBezTo>
                    <a:pt x="182" y="141"/>
                    <a:pt x="182" y="139"/>
                    <a:pt x="182" y="137"/>
                  </a:cubicBezTo>
                  <a:cubicBezTo>
                    <a:pt x="183" y="138"/>
                    <a:pt x="184" y="138"/>
                    <a:pt x="185" y="138"/>
                  </a:cubicBezTo>
                  <a:cubicBezTo>
                    <a:pt x="186" y="138"/>
                    <a:pt x="185" y="135"/>
                    <a:pt x="184" y="135"/>
                  </a:cubicBezTo>
                  <a:cubicBezTo>
                    <a:pt x="183" y="135"/>
                    <a:pt x="183" y="135"/>
                    <a:pt x="182" y="135"/>
                  </a:cubicBezTo>
                  <a:cubicBezTo>
                    <a:pt x="182" y="130"/>
                    <a:pt x="182" y="125"/>
                    <a:pt x="182" y="120"/>
                  </a:cubicBezTo>
                  <a:cubicBezTo>
                    <a:pt x="186" y="120"/>
                    <a:pt x="190" y="120"/>
                    <a:pt x="193" y="119"/>
                  </a:cubicBezTo>
                  <a:cubicBezTo>
                    <a:pt x="193" y="127"/>
                    <a:pt x="193" y="134"/>
                    <a:pt x="193" y="141"/>
                  </a:cubicBezTo>
                  <a:cubicBezTo>
                    <a:pt x="193" y="142"/>
                    <a:pt x="195" y="143"/>
                    <a:pt x="195" y="142"/>
                  </a:cubicBezTo>
                  <a:cubicBezTo>
                    <a:pt x="195" y="134"/>
                    <a:pt x="195" y="127"/>
                    <a:pt x="196" y="119"/>
                  </a:cubicBezTo>
                  <a:cubicBezTo>
                    <a:pt x="197" y="119"/>
                    <a:pt x="198" y="119"/>
                    <a:pt x="200" y="119"/>
                  </a:cubicBezTo>
                  <a:cubicBezTo>
                    <a:pt x="201" y="119"/>
                    <a:pt x="200" y="117"/>
                    <a:pt x="199" y="117"/>
                  </a:cubicBezTo>
                  <a:cubicBezTo>
                    <a:pt x="198" y="117"/>
                    <a:pt x="197" y="117"/>
                    <a:pt x="196" y="117"/>
                  </a:cubicBezTo>
                  <a:cubicBezTo>
                    <a:pt x="196" y="112"/>
                    <a:pt x="196" y="106"/>
                    <a:pt x="196" y="101"/>
                  </a:cubicBezTo>
                  <a:cubicBezTo>
                    <a:pt x="196" y="101"/>
                    <a:pt x="197" y="101"/>
                    <a:pt x="198" y="101"/>
                  </a:cubicBezTo>
                  <a:cubicBezTo>
                    <a:pt x="199" y="101"/>
                    <a:pt x="199" y="99"/>
                    <a:pt x="198" y="99"/>
                  </a:cubicBezTo>
                  <a:cubicBezTo>
                    <a:pt x="197" y="99"/>
                    <a:pt x="196" y="98"/>
                    <a:pt x="196" y="98"/>
                  </a:cubicBezTo>
                  <a:cubicBezTo>
                    <a:pt x="196" y="92"/>
                    <a:pt x="196" y="87"/>
                    <a:pt x="196" y="81"/>
                  </a:cubicBezTo>
                  <a:cubicBezTo>
                    <a:pt x="198" y="81"/>
                    <a:pt x="199" y="81"/>
                    <a:pt x="201" y="81"/>
                  </a:cubicBezTo>
                  <a:cubicBezTo>
                    <a:pt x="202" y="81"/>
                    <a:pt x="202" y="79"/>
                    <a:pt x="201" y="79"/>
                  </a:cubicBezTo>
                  <a:close/>
                  <a:moveTo>
                    <a:pt x="97" y="32"/>
                  </a:moveTo>
                  <a:cubicBezTo>
                    <a:pt x="97" y="27"/>
                    <a:pt x="98" y="22"/>
                    <a:pt x="98" y="17"/>
                  </a:cubicBezTo>
                  <a:cubicBezTo>
                    <a:pt x="104" y="17"/>
                    <a:pt x="111" y="17"/>
                    <a:pt x="118" y="17"/>
                  </a:cubicBezTo>
                  <a:cubicBezTo>
                    <a:pt x="118" y="22"/>
                    <a:pt x="118" y="27"/>
                    <a:pt x="118" y="32"/>
                  </a:cubicBezTo>
                  <a:cubicBezTo>
                    <a:pt x="111" y="32"/>
                    <a:pt x="104" y="32"/>
                    <a:pt x="97" y="32"/>
                  </a:cubicBezTo>
                  <a:close/>
                  <a:moveTo>
                    <a:pt x="137" y="32"/>
                  </a:moveTo>
                  <a:cubicBezTo>
                    <a:pt x="132" y="32"/>
                    <a:pt x="126" y="32"/>
                    <a:pt x="120" y="32"/>
                  </a:cubicBezTo>
                  <a:cubicBezTo>
                    <a:pt x="119" y="27"/>
                    <a:pt x="119" y="22"/>
                    <a:pt x="119" y="17"/>
                  </a:cubicBezTo>
                  <a:cubicBezTo>
                    <a:pt x="125" y="17"/>
                    <a:pt x="132" y="18"/>
                    <a:pt x="138" y="18"/>
                  </a:cubicBezTo>
                  <a:cubicBezTo>
                    <a:pt x="138" y="22"/>
                    <a:pt x="138" y="27"/>
                    <a:pt x="137" y="32"/>
                  </a:cubicBezTo>
                  <a:close/>
                  <a:moveTo>
                    <a:pt x="195" y="17"/>
                  </a:moveTo>
                  <a:cubicBezTo>
                    <a:pt x="195" y="22"/>
                    <a:pt x="195" y="27"/>
                    <a:pt x="194" y="32"/>
                  </a:cubicBezTo>
                  <a:cubicBezTo>
                    <a:pt x="194" y="32"/>
                    <a:pt x="194" y="32"/>
                    <a:pt x="194" y="32"/>
                  </a:cubicBezTo>
                  <a:cubicBezTo>
                    <a:pt x="190" y="32"/>
                    <a:pt x="186" y="32"/>
                    <a:pt x="182" y="32"/>
                  </a:cubicBezTo>
                  <a:cubicBezTo>
                    <a:pt x="182" y="27"/>
                    <a:pt x="182" y="22"/>
                    <a:pt x="182" y="18"/>
                  </a:cubicBezTo>
                  <a:cubicBezTo>
                    <a:pt x="186" y="18"/>
                    <a:pt x="191" y="18"/>
                    <a:pt x="195" y="17"/>
                  </a:cubicBezTo>
                  <a:close/>
                  <a:moveTo>
                    <a:pt x="182" y="34"/>
                  </a:moveTo>
                  <a:cubicBezTo>
                    <a:pt x="186" y="34"/>
                    <a:pt x="190" y="34"/>
                    <a:pt x="194" y="34"/>
                  </a:cubicBezTo>
                  <a:cubicBezTo>
                    <a:pt x="194" y="41"/>
                    <a:pt x="194" y="47"/>
                    <a:pt x="194" y="54"/>
                  </a:cubicBezTo>
                  <a:cubicBezTo>
                    <a:pt x="190" y="53"/>
                    <a:pt x="186" y="53"/>
                    <a:pt x="182" y="53"/>
                  </a:cubicBezTo>
                  <a:cubicBezTo>
                    <a:pt x="182" y="47"/>
                    <a:pt x="182" y="41"/>
                    <a:pt x="182" y="34"/>
                  </a:cubicBezTo>
                  <a:close/>
                  <a:moveTo>
                    <a:pt x="158" y="18"/>
                  </a:moveTo>
                  <a:cubicBezTo>
                    <a:pt x="165" y="18"/>
                    <a:pt x="172" y="18"/>
                    <a:pt x="180" y="18"/>
                  </a:cubicBezTo>
                  <a:cubicBezTo>
                    <a:pt x="180" y="22"/>
                    <a:pt x="179" y="27"/>
                    <a:pt x="179" y="32"/>
                  </a:cubicBezTo>
                  <a:cubicBezTo>
                    <a:pt x="172" y="32"/>
                    <a:pt x="165" y="32"/>
                    <a:pt x="158" y="32"/>
                  </a:cubicBezTo>
                  <a:cubicBezTo>
                    <a:pt x="158" y="27"/>
                    <a:pt x="158" y="22"/>
                    <a:pt x="158" y="18"/>
                  </a:cubicBezTo>
                  <a:close/>
                  <a:moveTo>
                    <a:pt x="139" y="32"/>
                  </a:moveTo>
                  <a:cubicBezTo>
                    <a:pt x="139" y="27"/>
                    <a:pt x="140" y="22"/>
                    <a:pt x="140" y="18"/>
                  </a:cubicBezTo>
                  <a:cubicBezTo>
                    <a:pt x="143" y="18"/>
                    <a:pt x="147" y="18"/>
                    <a:pt x="151" y="18"/>
                  </a:cubicBezTo>
                  <a:cubicBezTo>
                    <a:pt x="151" y="22"/>
                    <a:pt x="150" y="27"/>
                    <a:pt x="150" y="32"/>
                  </a:cubicBezTo>
                  <a:cubicBezTo>
                    <a:pt x="147" y="32"/>
                    <a:pt x="143" y="32"/>
                    <a:pt x="139" y="32"/>
                  </a:cubicBezTo>
                  <a:close/>
                  <a:moveTo>
                    <a:pt x="158" y="35"/>
                  </a:moveTo>
                  <a:cubicBezTo>
                    <a:pt x="165" y="34"/>
                    <a:pt x="172" y="34"/>
                    <a:pt x="179" y="34"/>
                  </a:cubicBezTo>
                  <a:cubicBezTo>
                    <a:pt x="179" y="41"/>
                    <a:pt x="179" y="47"/>
                    <a:pt x="179" y="53"/>
                  </a:cubicBezTo>
                  <a:cubicBezTo>
                    <a:pt x="172" y="53"/>
                    <a:pt x="164" y="53"/>
                    <a:pt x="157" y="53"/>
                  </a:cubicBezTo>
                  <a:cubicBezTo>
                    <a:pt x="157" y="47"/>
                    <a:pt x="157" y="41"/>
                    <a:pt x="158" y="35"/>
                  </a:cubicBezTo>
                  <a:close/>
                  <a:moveTo>
                    <a:pt x="179" y="56"/>
                  </a:moveTo>
                  <a:cubicBezTo>
                    <a:pt x="179" y="61"/>
                    <a:pt x="179" y="65"/>
                    <a:pt x="179" y="69"/>
                  </a:cubicBezTo>
                  <a:cubicBezTo>
                    <a:pt x="179" y="72"/>
                    <a:pt x="179" y="74"/>
                    <a:pt x="179" y="77"/>
                  </a:cubicBezTo>
                  <a:cubicBezTo>
                    <a:pt x="172" y="76"/>
                    <a:pt x="164" y="76"/>
                    <a:pt x="157" y="76"/>
                  </a:cubicBezTo>
                  <a:cubicBezTo>
                    <a:pt x="157" y="69"/>
                    <a:pt x="157" y="63"/>
                    <a:pt x="157" y="56"/>
                  </a:cubicBezTo>
                  <a:cubicBezTo>
                    <a:pt x="164" y="56"/>
                    <a:pt x="172" y="56"/>
                    <a:pt x="179" y="56"/>
                  </a:cubicBezTo>
                  <a:close/>
                  <a:moveTo>
                    <a:pt x="172" y="97"/>
                  </a:moveTo>
                  <a:cubicBezTo>
                    <a:pt x="167" y="97"/>
                    <a:pt x="161" y="97"/>
                    <a:pt x="156" y="98"/>
                  </a:cubicBezTo>
                  <a:cubicBezTo>
                    <a:pt x="156" y="92"/>
                    <a:pt x="156" y="85"/>
                    <a:pt x="156" y="78"/>
                  </a:cubicBezTo>
                  <a:cubicBezTo>
                    <a:pt x="164" y="79"/>
                    <a:pt x="171" y="80"/>
                    <a:pt x="179" y="80"/>
                  </a:cubicBezTo>
                  <a:cubicBezTo>
                    <a:pt x="179" y="86"/>
                    <a:pt x="179" y="91"/>
                    <a:pt x="179" y="97"/>
                  </a:cubicBezTo>
                  <a:cubicBezTo>
                    <a:pt x="176" y="97"/>
                    <a:pt x="174" y="97"/>
                    <a:pt x="172" y="97"/>
                  </a:cubicBezTo>
                  <a:close/>
                  <a:moveTo>
                    <a:pt x="179" y="117"/>
                  </a:moveTo>
                  <a:cubicBezTo>
                    <a:pt x="171" y="117"/>
                    <a:pt x="163" y="117"/>
                    <a:pt x="156" y="118"/>
                  </a:cubicBezTo>
                  <a:cubicBezTo>
                    <a:pt x="156" y="112"/>
                    <a:pt x="156" y="106"/>
                    <a:pt x="156" y="99"/>
                  </a:cubicBezTo>
                  <a:cubicBezTo>
                    <a:pt x="161" y="98"/>
                    <a:pt x="167" y="99"/>
                    <a:pt x="172" y="99"/>
                  </a:cubicBezTo>
                  <a:cubicBezTo>
                    <a:pt x="174" y="99"/>
                    <a:pt x="177" y="99"/>
                    <a:pt x="179" y="99"/>
                  </a:cubicBezTo>
                  <a:cubicBezTo>
                    <a:pt x="179" y="105"/>
                    <a:pt x="179" y="111"/>
                    <a:pt x="179" y="117"/>
                  </a:cubicBezTo>
                  <a:close/>
                  <a:moveTo>
                    <a:pt x="156" y="135"/>
                  </a:moveTo>
                  <a:cubicBezTo>
                    <a:pt x="156" y="130"/>
                    <a:pt x="156" y="125"/>
                    <a:pt x="156" y="121"/>
                  </a:cubicBezTo>
                  <a:cubicBezTo>
                    <a:pt x="163" y="120"/>
                    <a:pt x="171" y="120"/>
                    <a:pt x="179" y="120"/>
                  </a:cubicBezTo>
                  <a:cubicBezTo>
                    <a:pt x="179" y="125"/>
                    <a:pt x="179" y="130"/>
                    <a:pt x="179" y="135"/>
                  </a:cubicBezTo>
                  <a:cubicBezTo>
                    <a:pt x="172" y="134"/>
                    <a:pt x="164" y="134"/>
                    <a:pt x="156" y="135"/>
                  </a:cubicBezTo>
                  <a:close/>
                  <a:moveTo>
                    <a:pt x="193" y="117"/>
                  </a:moveTo>
                  <a:cubicBezTo>
                    <a:pt x="190" y="117"/>
                    <a:pt x="186" y="117"/>
                    <a:pt x="182" y="117"/>
                  </a:cubicBezTo>
                  <a:cubicBezTo>
                    <a:pt x="182" y="111"/>
                    <a:pt x="182" y="105"/>
                    <a:pt x="182" y="99"/>
                  </a:cubicBezTo>
                  <a:cubicBezTo>
                    <a:pt x="186" y="100"/>
                    <a:pt x="189" y="100"/>
                    <a:pt x="193" y="100"/>
                  </a:cubicBezTo>
                  <a:cubicBezTo>
                    <a:pt x="193" y="106"/>
                    <a:pt x="193" y="111"/>
                    <a:pt x="193" y="117"/>
                  </a:cubicBezTo>
                  <a:close/>
                  <a:moveTo>
                    <a:pt x="193" y="98"/>
                  </a:moveTo>
                  <a:cubicBezTo>
                    <a:pt x="190" y="97"/>
                    <a:pt x="186" y="97"/>
                    <a:pt x="182" y="97"/>
                  </a:cubicBezTo>
                  <a:cubicBezTo>
                    <a:pt x="182" y="91"/>
                    <a:pt x="182" y="86"/>
                    <a:pt x="182" y="80"/>
                  </a:cubicBezTo>
                  <a:cubicBezTo>
                    <a:pt x="186" y="80"/>
                    <a:pt x="190" y="81"/>
                    <a:pt x="193" y="81"/>
                  </a:cubicBezTo>
                  <a:cubicBezTo>
                    <a:pt x="193" y="86"/>
                    <a:pt x="193" y="92"/>
                    <a:pt x="193" y="98"/>
                  </a:cubicBezTo>
                  <a:close/>
                  <a:moveTo>
                    <a:pt x="193" y="78"/>
                  </a:moveTo>
                  <a:cubicBezTo>
                    <a:pt x="190" y="77"/>
                    <a:pt x="186" y="77"/>
                    <a:pt x="182" y="77"/>
                  </a:cubicBezTo>
                  <a:cubicBezTo>
                    <a:pt x="182" y="74"/>
                    <a:pt x="182" y="72"/>
                    <a:pt x="182" y="70"/>
                  </a:cubicBezTo>
                  <a:cubicBezTo>
                    <a:pt x="182" y="65"/>
                    <a:pt x="182" y="61"/>
                    <a:pt x="182" y="56"/>
                  </a:cubicBezTo>
                  <a:cubicBezTo>
                    <a:pt x="186" y="56"/>
                    <a:pt x="190" y="56"/>
                    <a:pt x="194" y="56"/>
                  </a:cubicBezTo>
                  <a:cubicBezTo>
                    <a:pt x="194" y="63"/>
                    <a:pt x="194" y="70"/>
                    <a:pt x="193"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 name="i$liḋe-Freeform 831">
              <a:extLst>
                <a:ext uri="{FF2B5EF4-FFF2-40B4-BE49-F238E27FC236}">
                  <a16:creationId xmlns:a16="http://schemas.microsoft.com/office/drawing/2014/main" id="{A333EA82-AD80-4EA6-AB46-496BA308B57C}"/>
                </a:ext>
              </a:extLst>
            </p:cNvPr>
            <p:cNvSpPr>
              <a:spLocks/>
            </p:cNvSpPr>
            <p:nvPr/>
          </p:nvSpPr>
          <p:spPr bwMode="auto">
            <a:xfrm>
              <a:off x="8380413" y="3889375"/>
              <a:ext cx="115888" cy="273050"/>
            </a:xfrm>
            <a:custGeom>
              <a:avLst/>
              <a:gdLst>
                <a:gd name="T0" fmla="*/ 39 w 66"/>
                <a:gd name="T1" fmla="*/ 133 h 156"/>
                <a:gd name="T2" fmla="*/ 61 w 66"/>
                <a:gd name="T3" fmla="*/ 114 h 156"/>
                <a:gd name="T4" fmla="*/ 39 w 66"/>
                <a:gd name="T5" fmla="*/ 111 h 156"/>
                <a:gd name="T6" fmla="*/ 59 w 66"/>
                <a:gd name="T7" fmla="*/ 92 h 156"/>
                <a:gd name="T8" fmla="*/ 39 w 66"/>
                <a:gd name="T9" fmla="*/ 90 h 156"/>
                <a:gd name="T10" fmla="*/ 54 w 66"/>
                <a:gd name="T11" fmla="*/ 75 h 156"/>
                <a:gd name="T12" fmla="*/ 39 w 66"/>
                <a:gd name="T13" fmla="*/ 70 h 156"/>
                <a:gd name="T14" fmla="*/ 59 w 66"/>
                <a:gd name="T15" fmla="*/ 47 h 156"/>
                <a:gd name="T16" fmla="*/ 39 w 66"/>
                <a:gd name="T17" fmla="*/ 45 h 156"/>
                <a:gd name="T18" fmla="*/ 56 w 66"/>
                <a:gd name="T19" fmla="*/ 27 h 156"/>
                <a:gd name="T20" fmla="*/ 38 w 66"/>
                <a:gd name="T21" fmla="*/ 24 h 156"/>
                <a:gd name="T22" fmla="*/ 37 w 66"/>
                <a:gd name="T23" fmla="*/ 1 h 156"/>
                <a:gd name="T24" fmla="*/ 31 w 66"/>
                <a:gd name="T25" fmla="*/ 23 h 156"/>
                <a:gd name="T26" fmla="*/ 31 w 66"/>
                <a:gd name="T27" fmla="*/ 9 h 156"/>
                <a:gd name="T28" fmla="*/ 11 w 66"/>
                <a:gd name="T29" fmla="*/ 25 h 156"/>
                <a:gd name="T30" fmla="*/ 10 w 66"/>
                <a:gd name="T31" fmla="*/ 3 h 156"/>
                <a:gd name="T32" fmla="*/ 6 w 66"/>
                <a:gd name="T33" fmla="*/ 26 h 156"/>
                <a:gd name="T34" fmla="*/ 9 w 66"/>
                <a:gd name="T35" fmla="*/ 26 h 156"/>
                <a:gd name="T36" fmla="*/ 6 w 66"/>
                <a:gd name="T37" fmla="*/ 47 h 156"/>
                <a:gd name="T38" fmla="*/ 7 w 66"/>
                <a:gd name="T39" fmla="*/ 48 h 156"/>
                <a:gd name="T40" fmla="*/ 5 w 66"/>
                <a:gd name="T41" fmla="*/ 72 h 156"/>
                <a:gd name="T42" fmla="*/ 6 w 66"/>
                <a:gd name="T43" fmla="*/ 90 h 156"/>
                <a:gd name="T44" fmla="*/ 4 w 66"/>
                <a:gd name="T45" fmla="*/ 92 h 156"/>
                <a:gd name="T46" fmla="*/ 5 w 66"/>
                <a:gd name="T47" fmla="*/ 114 h 156"/>
                <a:gd name="T48" fmla="*/ 1 w 66"/>
                <a:gd name="T49" fmla="*/ 115 h 156"/>
                <a:gd name="T50" fmla="*/ 5 w 66"/>
                <a:gd name="T51" fmla="*/ 132 h 156"/>
                <a:gd name="T52" fmla="*/ 3 w 66"/>
                <a:gd name="T53" fmla="*/ 134 h 156"/>
                <a:gd name="T54" fmla="*/ 5 w 66"/>
                <a:gd name="T55" fmla="*/ 146 h 156"/>
                <a:gd name="T56" fmla="*/ 8 w 66"/>
                <a:gd name="T57" fmla="*/ 134 h 156"/>
                <a:gd name="T58" fmla="*/ 26 w 66"/>
                <a:gd name="T59" fmla="*/ 143 h 156"/>
                <a:gd name="T60" fmla="*/ 29 w 66"/>
                <a:gd name="T61" fmla="*/ 135 h 156"/>
                <a:gd name="T62" fmla="*/ 37 w 66"/>
                <a:gd name="T63" fmla="*/ 155 h 156"/>
                <a:gd name="T64" fmla="*/ 39 w 66"/>
                <a:gd name="T65" fmla="*/ 136 h 156"/>
                <a:gd name="T66" fmla="*/ 64 w 66"/>
                <a:gd name="T67" fmla="*/ 135 h 156"/>
                <a:gd name="T68" fmla="*/ 36 w 66"/>
                <a:gd name="T69" fmla="*/ 26 h 156"/>
                <a:gd name="T70" fmla="*/ 31 w 66"/>
                <a:gd name="T71" fmla="*/ 45 h 156"/>
                <a:gd name="T72" fmla="*/ 30 w 66"/>
                <a:gd name="T73" fmla="*/ 48 h 156"/>
                <a:gd name="T74" fmla="*/ 35 w 66"/>
                <a:gd name="T75" fmla="*/ 69 h 156"/>
                <a:gd name="T76" fmla="*/ 30 w 66"/>
                <a:gd name="T77" fmla="*/ 48 h 156"/>
                <a:gd name="T78" fmla="*/ 34 w 66"/>
                <a:gd name="T79" fmla="*/ 72 h 156"/>
                <a:gd name="T80" fmla="*/ 30 w 66"/>
                <a:gd name="T81" fmla="*/ 90 h 156"/>
                <a:gd name="T82" fmla="*/ 34 w 66"/>
                <a:gd name="T83" fmla="*/ 112 h 156"/>
                <a:gd name="T84" fmla="*/ 29 w 66"/>
                <a:gd name="T85" fmla="*/ 93 h 156"/>
                <a:gd name="T86" fmla="*/ 34 w 66"/>
                <a:gd name="T87" fmla="*/ 112 h 156"/>
                <a:gd name="T88" fmla="*/ 30 w 66"/>
                <a:gd name="T89" fmla="*/ 26 h 156"/>
                <a:gd name="T90" fmla="*/ 11 w 66"/>
                <a:gd name="T91" fmla="*/ 47 h 156"/>
                <a:gd name="T92" fmla="*/ 11 w 66"/>
                <a:gd name="T93" fmla="*/ 48 h 156"/>
                <a:gd name="T94" fmla="*/ 28 w 66"/>
                <a:gd name="T95" fmla="*/ 69 h 156"/>
                <a:gd name="T96" fmla="*/ 11 w 66"/>
                <a:gd name="T97" fmla="*/ 48 h 156"/>
                <a:gd name="T98" fmla="*/ 27 w 66"/>
                <a:gd name="T99" fmla="*/ 72 h 156"/>
                <a:gd name="T100" fmla="*/ 10 w 66"/>
                <a:gd name="T101" fmla="*/ 90 h 156"/>
                <a:gd name="T102" fmla="*/ 10 w 66"/>
                <a:gd name="T103" fmla="*/ 92 h 156"/>
                <a:gd name="T104" fmla="*/ 27 w 66"/>
                <a:gd name="T105" fmla="*/ 112 h 156"/>
                <a:gd name="T106" fmla="*/ 10 w 66"/>
                <a:gd name="T107" fmla="*/ 92 h 156"/>
                <a:gd name="T108" fmla="*/ 9 w 66"/>
                <a:gd name="T109" fmla="*/ 115 h 156"/>
                <a:gd name="T110" fmla="*/ 26 w 66"/>
                <a:gd name="T111" fmla="*/ 115 h 156"/>
                <a:gd name="T112" fmla="*/ 8 w 66"/>
                <a:gd name="T113" fmla="*/ 132 h 156"/>
                <a:gd name="T114" fmla="*/ 29 w 66"/>
                <a:gd name="T115" fmla="*/ 115 h 156"/>
                <a:gd name="T116" fmla="*/ 35 w 66"/>
                <a:gd name="T117"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156">
                  <a:moveTo>
                    <a:pt x="64" y="135"/>
                  </a:moveTo>
                  <a:cubicBezTo>
                    <a:pt x="56" y="134"/>
                    <a:pt x="47" y="133"/>
                    <a:pt x="39" y="133"/>
                  </a:cubicBezTo>
                  <a:cubicBezTo>
                    <a:pt x="39" y="127"/>
                    <a:pt x="39" y="121"/>
                    <a:pt x="39" y="115"/>
                  </a:cubicBezTo>
                  <a:cubicBezTo>
                    <a:pt x="46" y="115"/>
                    <a:pt x="54" y="115"/>
                    <a:pt x="61" y="114"/>
                  </a:cubicBezTo>
                  <a:cubicBezTo>
                    <a:pt x="62" y="113"/>
                    <a:pt x="62" y="112"/>
                    <a:pt x="61" y="112"/>
                  </a:cubicBezTo>
                  <a:cubicBezTo>
                    <a:pt x="54" y="111"/>
                    <a:pt x="46" y="111"/>
                    <a:pt x="39" y="111"/>
                  </a:cubicBezTo>
                  <a:cubicBezTo>
                    <a:pt x="39" y="105"/>
                    <a:pt x="39" y="99"/>
                    <a:pt x="39" y="93"/>
                  </a:cubicBezTo>
                  <a:cubicBezTo>
                    <a:pt x="46" y="93"/>
                    <a:pt x="53" y="92"/>
                    <a:pt x="59" y="92"/>
                  </a:cubicBezTo>
                  <a:cubicBezTo>
                    <a:pt x="61" y="92"/>
                    <a:pt x="60" y="90"/>
                    <a:pt x="59" y="90"/>
                  </a:cubicBezTo>
                  <a:cubicBezTo>
                    <a:pt x="52" y="90"/>
                    <a:pt x="45" y="90"/>
                    <a:pt x="39" y="90"/>
                  </a:cubicBezTo>
                  <a:cubicBezTo>
                    <a:pt x="39" y="84"/>
                    <a:pt x="39" y="78"/>
                    <a:pt x="39" y="73"/>
                  </a:cubicBezTo>
                  <a:cubicBezTo>
                    <a:pt x="44" y="73"/>
                    <a:pt x="49" y="74"/>
                    <a:pt x="54" y="75"/>
                  </a:cubicBezTo>
                  <a:cubicBezTo>
                    <a:pt x="56" y="76"/>
                    <a:pt x="55" y="74"/>
                    <a:pt x="54" y="73"/>
                  </a:cubicBezTo>
                  <a:cubicBezTo>
                    <a:pt x="49" y="71"/>
                    <a:pt x="44" y="70"/>
                    <a:pt x="39" y="70"/>
                  </a:cubicBezTo>
                  <a:cubicBezTo>
                    <a:pt x="39" y="62"/>
                    <a:pt x="39" y="55"/>
                    <a:pt x="39" y="48"/>
                  </a:cubicBezTo>
                  <a:cubicBezTo>
                    <a:pt x="45" y="47"/>
                    <a:pt x="52" y="47"/>
                    <a:pt x="59" y="47"/>
                  </a:cubicBezTo>
                  <a:cubicBezTo>
                    <a:pt x="61" y="47"/>
                    <a:pt x="60" y="45"/>
                    <a:pt x="59" y="45"/>
                  </a:cubicBezTo>
                  <a:cubicBezTo>
                    <a:pt x="52" y="45"/>
                    <a:pt x="45" y="45"/>
                    <a:pt x="39" y="45"/>
                  </a:cubicBezTo>
                  <a:cubicBezTo>
                    <a:pt x="38" y="39"/>
                    <a:pt x="38" y="33"/>
                    <a:pt x="38" y="26"/>
                  </a:cubicBezTo>
                  <a:cubicBezTo>
                    <a:pt x="44" y="26"/>
                    <a:pt x="50" y="27"/>
                    <a:pt x="56" y="27"/>
                  </a:cubicBezTo>
                  <a:cubicBezTo>
                    <a:pt x="57" y="27"/>
                    <a:pt x="57" y="25"/>
                    <a:pt x="56" y="25"/>
                  </a:cubicBezTo>
                  <a:cubicBezTo>
                    <a:pt x="50" y="24"/>
                    <a:pt x="44" y="24"/>
                    <a:pt x="38" y="24"/>
                  </a:cubicBezTo>
                  <a:cubicBezTo>
                    <a:pt x="38" y="16"/>
                    <a:pt x="38" y="9"/>
                    <a:pt x="38" y="1"/>
                  </a:cubicBezTo>
                  <a:cubicBezTo>
                    <a:pt x="38" y="0"/>
                    <a:pt x="37" y="0"/>
                    <a:pt x="37" y="1"/>
                  </a:cubicBezTo>
                  <a:cubicBezTo>
                    <a:pt x="37" y="8"/>
                    <a:pt x="36" y="16"/>
                    <a:pt x="36" y="24"/>
                  </a:cubicBezTo>
                  <a:cubicBezTo>
                    <a:pt x="34" y="24"/>
                    <a:pt x="33" y="23"/>
                    <a:pt x="31" y="23"/>
                  </a:cubicBezTo>
                  <a:cubicBezTo>
                    <a:pt x="31" y="19"/>
                    <a:pt x="31" y="14"/>
                    <a:pt x="31" y="9"/>
                  </a:cubicBezTo>
                  <a:cubicBezTo>
                    <a:pt x="31" y="9"/>
                    <a:pt x="31" y="9"/>
                    <a:pt x="31" y="9"/>
                  </a:cubicBezTo>
                  <a:cubicBezTo>
                    <a:pt x="30" y="14"/>
                    <a:pt x="30" y="19"/>
                    <a:pt x="30" y="24"/>
                  </a:cubicBezTo>
                  <a:cubicBezTo>
                    <a:pt x="23" y="24"/>
                    <a:pt x="17" y="24"/>
                    <a:pt x="11" y="25"/>
                  </a:cubicBezTo>
                  <a:cubicBezTo>
                    <a:pt x="11" y="17"/>
                    <a:pt x="11" y="10"/>
                    <a:pt x="11" y="3"/>
                  </a:cubicBezTo>
                  <a:cubicBezTo>
                    <a:pt x="11" y="2"/>
                    <a:pt x="10" y="2"/>
                    <a:pt x="10" y="3"/>
                  </a:cubicBezTo>
                  <a:cubicBezTo>
                    <a:pt x="10" y="10"/>
                    <a:pt x="9" y="18"/>
                    <a:pt x="9" y="25"/>
                  </a:cubicBezTo>
                  <a:cubicBezTo>
                    <a:pt x="8" y="25"/>
                    <a:pt x="7" y="25"/>
                    <a:pt x="6" y="26"/>
                  </a:cubicBezTo>
                  <a:cubicBezTo>
                    <a:pt x="5" y="26"/>
                    <a:pt x="5" y="27"/>
                    <a:pt x="6" y="26"/>
                  </a:cubicBezTo>
                  <a:cubicBezTo>
                    <a:pt x="7" y="26"/>
                    <a:pt x="8" y="26"/>
                    <a:pt x="9" y="26"/>
                  </a:cubicBezTo>
                  <a:cubicBezTo>
                    <a:pt x="8" y="33"/>
                    <a:pt x="8" y="40"/>
                    <a:pt x="8" y="47"/>
                  </a:cubicBezTo>
                  <a:cubicBezTo>
                    <a:pt x="7" y="47"/>
                    <a:pt x="6" y="47"/>
                    <a:pt x="6" y="47"/>
                  </a:cubicBezTo>
                  <a:cubicBezTo>
                    <a:pt x="5" y="47"/>
                    <a:pt x="5" y="48"/>
                    <a:pt x="6" y="48"/>
                  </a:cubicBezTo>
                  <a:cubicBezTo>
                    <a:pt x="6" y="48"/>
                    <a:pt x="7" y="48"/>
                    <a:pt x="7" y="48"/>
                  </a:cubicBezTo>
                  <a:cubicBezTo>
                    <a:pt x="7" y="56"/>
                    <a:pt x="7" y="64"/>
                    <a:pt x="6" y="71"/>
                  </a:cubicBezTo>
                  <a:cubicBezTo>
                    <a:pt x="6" y="71"/>
                    <a:pt x="6" y="71"/>
                    <a:pt x="5" y="72"/>
                  </a:cubicBezTo>
                  <a:cubicBezTo>
                    <a:pt x="4" y="72"/>
                    <a:pt x="5" y="74"/>
                    <a:pt x="6" y="74"/>
                  </a:cubicBezTo>
                  <a:cubicBezTo>
                    <a:pt x="6" y="79"/>
                    <a:pt x="6" y="85"/>
                    <a:pt x="6" y="90"/>
                  </a:cubicBezTo>
                  <a:cubicBezTo>
                    <a:pt x="5" y="90"/>
                    <a:pt x="4" y="90"/>
                    <a:pt x="4" y="90"/>
                  </a:cubicBezTo>
                  <a:cubicBezTo>
                    <a:pt x="2" y="90"/>
                    <a:pt x="3" y="92"/>
                    <a:pt x="4" y="92"/>
                  </a:cubicBezTo>
                  <a:cubicBezTo>
                    <a:pt x="5" y="92"/>
                    <a:pt x="5" y="92"/>
                    <a:pt x="6" y="92"/>
                  </a:cubicBezTo>
                  <a:cubicBezTo>
                    <a:pt x="5" y="99"/>
                    <a:pt x="5" y="107"/>
                    <a:pt x="5" y="114"/>
                  </a:cubicBezTo>
                  <a:cubicBezTo>
                    <a:pt x="4" y="114"/>
                    <a:pt x="2" y="114"/>
                    <a:pt x="1" y="114"/>
                  </a:cubicBezTo>
                  <a:cubicBezTo>
                    <a:pt x="0" y="114"/>
                    <a:pt x="0" y="115"/>
                    <a:pt x="1" y="115"/>
                  </a:cubicBezTo>
                  <a:cubicBezTo>
                    <a:pt x="2" y="115"/>
                    <a:pt x="4" y="115"/>
                    <a:pt x="5" y="115"/>
                  </a:cubicBezTo>
                  <a:cubicBezTo>
                    <a:pt x="5" y="121"/>
                    <a:pt x="5" y="126"/>
                    <a:pt x="5" y="132"/>
                  </a:cubicBezTo>
                  <a:cubicBezTo>
                    <a:pt x="4" y="132"/>
                    <a:pt x="3" y="132"/>
                    <a:pt x="2" y="132"/>
                  </a:cubicBezTo>
                  <a:cubicBezTo>
                    <a:pt x="1" y="132"/>
                    <a:pt x="1" y="134"/>
                    <a:pt x="3" y="134"/>
                  </a:cubicBezTo>
                  <a:cubicBezTo>
                    <a:pt x="3" y="134"/>
                    <a:pt x="4" y="134"/>
                    <a:pt x="5" y="134"/>
                  </a:cubicBezTo>
                  <a:cubicBezTo>
                    <a:pt x="5" y="138"/>
                    <a:pt x="5" y="142"/>
                    <a:pt x="5" y="146"/>
                  </a:cubicBezTo>
                  <a:cubicBezTo>
                    <a:pt x="5" y="147"/>
                    <a:pt x="7" y="148"/>
                    <a:pt x="7" y="146"/>
                  </a:cubicBezTo>
                  <a:cubicBezTo>
                    <a:pt x="7" y="142"/>
                    <a:pt x="7" y="138"/>
                    <a:pt x="8" y="134"/>
                  </a:cubicBezTo>
                  <a:cubicBezTo>
                    <a:pt x="14" y="134"/>
                    <a:pt x="20" y="135"/>
                    <a:pt x="26" y="135"/>
                  </a:cubicBezTo>
                  <a:cubicBezTo>
                    <a:pt x="26" y="138"/>
                    <a:pt x="26" y="140"/>
                    <a:pt x="26" y="143"/>
                  </a:cubicBezTo>
                  <a:cubicBezTo>
                    <a:pt x="26" y="144"/>
                    <a:pt x="29" y="145"/>
                    <a:pt x="29" y="143"/>
                  </a:cubicBezTo>
                  <a:cubicBezTo>
                    <a:pt x="29" y="140"/>
                    <a:pt x="29" y="138"/>
                    <a:pt x="29" y="135"/>
                  </a:cubicBezTo>
                  <a:cubicBezTo>
                    <a:pt x="31" y="135"/>
                    <a:pt x="33" y="135"/>
                    <a:pt x="35" y="135"/>
                  </a:cubicBezTo>
                  <a:cubicBezTo>
                    <a:pt x="35" y="142"/>
                    <a:pt x="36" y="148"/>
                    <a:pt x="37" y="155"/>
                  </a:cubicBezTo>
                  <a:cubicBezTo>
                    <a:pt x="37" y="155"/>
                    <a:pt x="38" y="156"/>
                    <a:pt x="38" y="155"/>
                  </a:cubicBezTo>
                  <a:cubicBezTo>
                    <a:pt x="38" y="148"/>
                    <a:pt x="39" y="142"/>
                    <a:pt x="39" y="136"/>
                  </a:cubicBezTo>
                  <a:cubicBezTo>
                    <a:pt x="47" y="136"/>
                    <a:pt x="56" y="137"/>
                    <a:pt x="64" y="137"/>
                  </a:cubicBezTo>
                  <a:cubicBezTo>
                    <a:pt x="66" y="137"/>
                    <a:pt x="65" y="135"/>
                    <a:pt x="64" y="135"/>
                  </a:cubicBezTo>
                  <a:close/>
                  <a:moveTo>
                    <a:pt x="31" y="26"/>
                  </a:moveTo>
                  <a:cubicBezTo>
                    <a:pt x="33" y="26"/>
                    <a:pt x="34" y="26"/>
                    <a:pt x="36" y="26"/>
                  </a:cubicBezTo>
                  <a:cubicBezTo>
                    <a:pt x="36" y="32"/>
                    <a:pt x="36" y="39"/>
                    <a:pt x="36" y="45"/>
                  </a:cubicBezTo>
                  <a:cubicBezTo>
                    <a:pt x="34" y="45"/>
                    <a:pt x="32" y="45"/>
                    <a:pt x="31" y="45"/>
                  </a:cubicBezTo>
                  <a:cubicBezTo>
                    <a:pt x="31" y="39"/>
                    <a:pt x="31" y="32"/>
                    <a:pt x="31" y="26"/>
                  </a:cubicBezTo>
                  <a:close/>
                  <a:moveTo>
                    <a:pt x="30" y="48"/>
                  </a:moveTo>
                  <a:cubicBezTo>
                    <a:pt x="32" y="48"/>
                    <a:pt x="34" y="48"/>
                    <a:pt x="35" y="48"/>
                  </a:cubicBezTo>
                  <a:cubicBezTo>
                    <a:pt x="35" y="55"/>
                    <a:pt x="35" y="62"/>
                    <a:pt x="35" y="69"/>
                  </a:cubicBezTo>
                  <a:cubicBezTo>
                    <a:pt x="33" y="69"/>
                    <a:pt x="32" y="69"/>
                    <a:pt x="30" y="69"/>
                  </a:cubicBezTo>
                  <a:cubicBezTo>
                    <a:pt x="30" y="62"/>
                    <a:pt x="30" y="55"/>
                    <a:pt x="30" y="48"/>
                  </a:cubicBezTo>
                  <a:close/>
                  <a:moveTo>
                    <a:pt x="30" y="72"/>
                  </a:moveTo>
                  <a:cubicBezTo>
                    <a:pt x="31" y="72"/>
                    <a:pt x="33" y="72"/>
                    <a:pt x="34" y="72"/>
                  </a:cubicBezTo>
                  <a:cubicBezTo>
                    <a:pt x="34" y="78"/>
                    <a:pt x="34" y="84"/>
                    <a:pt x="34" y="90"/>
                  </a:cubicBezTo>
                  <a:cubicBezTo>
                    <a:pt x="33" y="90"/>
                    <a:pt x="31" y="90"/>
                    <a:pt x="30" y="90"/>
                  </a:cubicBezTo>
                  <a:cubicBezTo>
                    <a:pt x="30" y="84"/>
                    <a:pt x="30" y="78"/>
                    <a:pt x="30" y="72"/>
                  </a:cubicBezTo>
                  <a:close/>
                  <a:moveTo>
                    <a:pt x="34" y="112"/>
                  </a:moveTo>
                  <a:cubicBezTo>
                    <a:pt x="32" y="112"/>
                    <a:pt x="31" y="112"/>
                    <a:pt x="29" y="112"/>
                  </a:cubicBezTo>
                  <a:cubicBezTo>
                    <a:pt x="29" y="106"/>
                    <a:pt x="29" y="99"/>
                    <a:pt x="29" y="93"/>
                  </a:cubicBezTo>
                  <a:cubicBezTo>
                    <a:pt x="31" y="93"/>
                    <a:pt x="32" y="93"/>
                    <a:pt x="34" y="93"/>
                  </a:cubicBezTo>
                  <a:cubicBezTo>
                    <a:pt x="34" y="99"/>
                    <a:pt x="34" y="105"/>
                    <a:pt x="34" y="112"/>
                  </a:cubicBezTo>
                  <a:close/>
                  <a:moveTo>
                    <a:pt x="11" y="26"/>
                  </a:moveTo>
                  <a:cubicBezTo>
                    <a:pt x="17" y="26"/>
                    <a:pt x="23" y="26"/>
                    <a:pt x="30" y="26"/>
                  </a:cubicBezTo>
                  <a:cubicBezTo>
                    <a:pt x="29" y="33"/>
                    <a:pt x="29" y="39"/>
                    <a:pt x="29" y="45"/>
                  </a:cubicBezTo>
                  <a:cubicBezTo>
                    <a:pt x="23" y="45"/>
                    <a:pt x="17" y="46"/>
                    <a:pt x="11" y="47"/>
                  </a:cubicBezTo>
                  <a:cubicBezTo>
                    <a:pt x="11" y="40"/>
                    <a:pt x="11" y="33"/>
                    <a:pt x="11" y="26"/>
                  </a:cubicBezTo>
                  <a:close/>
                  <a:moveTo>
                    <a:pt x="11" y="48"/>
                  </a:moveTo>
                  <a:cubicBezTo>
                    <a:pt x="17" y="48"/>
                    <a:pt x="23" y="48"/>
                    <a:pt x="28" y="48"/>
                  </a:cubicBezTo>
                  <a:cubicBezTo>
                    <a:pt x="28" y="55"/>
                    <a:pt x="28" y="62"/>
                    <a:pt x="28" y="69"/>
                  </a:cubicBezTo>
                  <a:cubicBezTo>
                    <a:pt x="22" y="69"/>
                    <a:pt x="16" y="70"/>
                    <a:pt x="11" y="71"/>
                  </a:cubicBezTo>
                  <a:cubicBezTo>
                    <a:pt x="11" y="63"/>
                    <a:pt x="11" y="56"/>
                    <a:pt x="11" y="48"/>
                  </a:cubicBezTo>
                  <a:close/>
                  <a:moveTo>
                    <a:pt x="11" y="73"/>
                  </a:moveTo>
                  <a:cubicBezTo>
                    <a:pt x="16" y="72"/>
                    <a:pt x="22" y="72"/>
                    <a:pt x="27" y="72"/>
                  </a:cubicBezTo>
                  <a:cubicBezTo>
                    <a:pt x="27" y="78"/>
                    <a:pt x="27" y="84"/>
                    <a:pt x="27" y="90"/>
                  </a:cubicBezTo>
                  <a:cubicBezTo>
                    <a:pt x="21" y="90"/>
                    <a:pt x="16" y="90"/>
                    <a:pt x="10" y="90"/>
                  </a:cubicBezTo>
                  <a:cubicBezTo>
                    <a:pt x="10" y="84"/>
                    <a:pt x="10" y="79"/>
                    <a:pt x="11" y="73"/>
                  </a:cubicBezTo>
                  <a:close/>
                  <a:moveTo>
                    <a:pt x="10" y="92"/>
                  </a:moveTo>
                  <a:cubicBezTo>
                    <a:pt x="16" y="92"/>
                    <a:pt x="21" y="92"/>
                    <a:pt x="27" y="92"/>
                  </a:cubicBezTo>
                  <a:cubicBezTo>
                    <a:pt x="27" y="99"/>
                    <a:pt x="27" y="106"/>
                    <a:pt x="27" y="112"/>
                  </a:cubicBezTo>
                  <a:cubicBezTo>
                    <a:pt x="21" y="112"/>
                    <a:pt x="15" y="113"/>
                    <a:pt x="9" y="113"/>
                  </a:cubicBezTo>
                  <a:cubicBezTo>
                    <a:pt x="9" y="106"/>
                    <a:pt x="10" y="99"/>
                    <a:pt x="10" y="92"/>
                  </a:cubicBezTo>
                  <a:close/>
                  <a:moveTo>
                    <a:pt x="8" y="132"/>
                  </a:moveTo>
                  <a:cubicBezTo>
                    <a:pt x="8" y="126"/>
                    <a:pt x="9" y="121"/>
                    <a:pt x="9" y="115"/>
                  </a:cubicBezTo>
                  <a:cubicBezTo>
                    <a:pt x="15" y="115"/>
                    <a:pt x="20" y="115"/>
                    <a:pt x="26" y="115"/>
                  </a:cubicBezTo>
                  <a:cubicBezTo>
                    <a:pt x="26" y="115"/>
                    <a:pt x="26" y="115"/>
                    <a:pt x="26" y="115"/>
                  </a:cubicBezTo>
                  <a:cubicBezTo>
                    <a:pt x="26" y="121"/>
                    <a:pt x="26" y="126"/>
                    <a:pt x="26" y="132"/>
                  </a:cubicBezTo>
                  <a:cubicBezTo>
                    <a:pt x="20" y="132"/>
                    <a:pt x="14" y="132"/>
                    <a:pt x="8" y="132"/>
                  </a:cubicBezTo>
                  <a:close/>
                  <a:moveTo>
                    <a:pt x="29" y="132"/>
                  </a:moveTo>
                  <a:cubicBezTo>
                    <a:pt x="29" y="126"/>
                    <a:pt x="29" y="121"/>
                    <a:pt x="29" y="115"/>
                  </a:cubicBezTo>
                  <a:cubicBezTo>
                    <a:pt x="31" y="115"/>
                    <a:pt x="32" y="115"/>
                    <a:pt x="34" y="115"/>
                  </a:cubicBezTo>
                  <a:cubicBezTo>
                    <a:pt x="34" y="121"/>
                    <a:pt x="34" y="127"/>
                    <a:pt x="35" y="132"/>
                  </a:cubicBezTo>
                  <a:cubicBezTo>
                    <a:pt x="33" y="132"/>
                    <a:pt x="31" y="132"/>
                    <a:pt x="29" y="1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 name="i$liḋe-Freeform 832">
              <a:extLst>
                <a:ext uri="{FF2B5EF4-FFF2-40B4-BE49-F238E27FC236}">
                  <a16:creationId xmlns:a16="http://schemas.microsoft.com/office/drawing/2014/main" id="{7CA0071A-6FC0-4591-832B-8E94375FD8B5}"/>
                </a:ext>
              </a:extLst>
            </p:cNvPr>
            <p:cNvSpPr>
              <a:spLocks/>
            </p:cNvSpPr>
            <p:nvPr/>
          </p:nvSpPr>
          <p:spPr bwMode="auto">
            <a:xfrm>
              <a:off x="8553450" y="3932238"/>
              <a:ext cx="7938" cy="217488"/>
            </a:xfrm>
            <a:custGeom>
              <a:avLst/>
              <a:gdLst>
                <a:gd name="T0" fmla="*/ 2 w 4"/>
                <a:gd name="T1" fmla="*/ 1 h 124"/>
                <a:gd name="T2" fmla="*/ 2 w 4"/>
                <a:gd name="T3" fmla="*/ 1 h 124"/>
                <a:gd name="T4" fmla="*/ 3 w 4"/>
                <a:gd name="T5" fmla="*/ 123 h 124"/>
                <a:gd name="T6" fmla="*/ 4 w 4"/>
                <a:gd name="T7" fmla="*/ 123 h 124"/>
                <a:gd name="T8" fmla="*/ 2 w 4"/>
                <a:gd name="T9" fmla="*/ 1 h 124"/>
              </a:gdLst>
              <a:ahLst/>
              <a:cxnLst>
                <a:cxn ang="0">
                  <a:pos x="T0" y="T1"/>
                </a:cxn>
                <a:cxn ang="0">
                  <a:pos x="T2" y="T3"/>
                </a:cxn>
                <a:cxn ang="0">
                  <a:pos x="T4" y="T5"/>
                </a:cxn>
                <a:cxn ang="0">
                  <a:pos x="T6" y="T7"/>
                </a:cxn>
                <a:cxn ang="0">
                  <a:pos x="T8" y="T9"/>
                </a:cxn>
              </a:cxnLst>
              <a:rect l="0" t="0" r="r" b="b"/>
              <a:pathLst>
                <a:path w="4" h="124">
                  <a:moveTo>
                    <a:pt x="2" y="1"/>
                  </a:moveTo>
                  <a:cubicBezTo>
                    <a:pt x="2" y="1"/>
                    <a:pt x="2" y="0"/>
                    <a:pt x="2" y="1"/>
                  </a:cubicBezTo>
                  <a:cubicBezTo>
                    <a:pt x="0" y="41"/>
                    <a:pt x="0" y="82"/>
                    <a:pt x="3" y="123"/>
                  </a:cubicBezTo>
                  <a:cubicBezTo>
                    <a:pt x="3" y="123"/>
                    <a:pt x="4" y="124"/>
                    <a:pt x="4" y="123"/>
                  </a:cubicBezTo>
                  <a:cubicBezTo>
                    <a:pt x="3" y="82"/>
                    <a:pt x="1" y="42"/>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 name="i$liḋe-Freeform 833">
              <a:extLst>
                <a:ext uri="{FF2B5EF4-FFF2-40B4-BE49-F238E27FC236}">
                  <a16:creationId xmlns:a16="http://schemas.microsoft.com/office/drawing/2014/main" id="{2F09CBEF-65DA-41A5-B6E4-A2BFD1E2BBDD}"/>
                </a:ext>
              </a:extLst>
            </p:cNvPr>
            <p:cNvSpPr>
              <a:spLocks/>
            </p:cNvSpPr>
            <p:nvPr/>
          </p:nvSpPr>
          <p:spPr bwMode="auto">
            <a:xfrm>
              <a:off x="8566150" y="3954463"/>
              <a:ext cx="6350" cy="195263"/>
            </a:xfrm>
            <a:custGeom>
              <a:avLst/>
              <a:gdLst>
                <a:gd name="T0" fmla="*/ 4 w 4"/>
                <a:gd name="T1" fmla="*/ 1 h 112"/>
                <a:gd name="T2" fmla="*/ 3 w 4"/>
                <a:gd name="T3" fmla="*/ 1 h 112"/>
                <a:gd name="T4" fmla="*/ 3 w 4"/>
                <a:gd name="T5" fmla="*/ 111 h 112"/>
                <a:gd name="T6" fmla="*/ 4 w 4"/>
                <a:gd name="T7" fmla="*/ 111 h 112"/>
                <a:gd name="T8" fmla="*/ 4 w 4"/>
                <a:gd name="T9" fmla="*/ 1 h 112"/>
              </a:gdLst>
              <a:ahLst/>
              <a:cxnLst>
                <a:cxn ang="0">
                  <a:pos x="T0" y="T1"/>
                </a:cxn>
                <a:cxn ang="0">
                  <a:pos x="T2" y="T3"/>
                </a:cxn>
                <a:cxn ang="0">
                  <a:pos x="T4" y="T5"/>
                </a:cxn>
                <a:cxn ang="0">
                  <a:pos x="T6" y="T7"/>
                </a:cxn>
                <a:cxn ang="0">
                  <a:pos x="T8" y="T9"/>
                </a:cxn>
              </a:cxnLst>
              <a:rect l="0" t="0" r="r" b="b"/>
              <a:pathLst>
                <a:path w="4" h="112">
                  <a:moveTo>
                    <a:pt x="4" y="1"/>
                  </a:moveTo>
                  <a:cubicBezTo>
                    <a:pt x="4" y="0"/>
                    <a:pt x="3" y="0"/>
                    <a:pt x="3" y="1"/>
                  </a:cubicBezTo>
                  <a:cubicBezTo>
                    <a:pt x="1" y="37"/>
                    <a:pt x="0" y="74"/>
                    <a:pt x="3" y="111"/>
                  </a:cubicBezTo>
                  <a:cubicBezTo>
                    <a:pt x="3" y="111"/>
                    <a:pt x="4" y="112"/>
                    <a:pt x="4" y="111"/>
                  </a:cubicBezTo>
                  <a:cubicBezTo>
                    <a:pt x="3" y="74"/>
                    <a:pt x="2" y="38"/>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 name="i$liḋe-Freeform 834">
              <a:extLst>
                <a:ext uri="{FF2B5EF4-FFF2-40B4-BE49-F238E27FC236}">
                  <a16:creationId xmlns:a16="http://schemas.microsoft.com/office/drawing/2014/main" id="{48020D56-F682-4939-9332-2D692ACE9E5B}"/>
                </a:ext>
              </a:extLst>
            </p:cNvPr>
            <p:cNvSpPr>
              <a:spLocks/>
            </p:cNvSpPr>
            <p:nvPr/>
          </p:nvSpPr>
          <p:spPr bwMode="auto">
            <a:xfrm>
              <a:off x="8578850" y="3954463"/>
              <a:ext cx="4763" cy="195263"/>
            </a:xfrm>
            <a:custGeom>
              <a:avLst/>
              <a:gdLst>
                <a:gd name="T0" fmla="*/ 2 w 3"/>
                <a:gd name="T1" fmla="*/ 1 h 112"/>
                <a:gd name="T2" fmla="*/ 1 w 3"/>
                <a:gd name="T3" fmla="*/ 1 h 112"/>
                <a:gd name="T4" fmla="*/ 2 w 3"/>
                <a:gd name="T5" fmla="*/ 111 h 112"/>
                <a:gd name="T6" fmla="*/ 3 w 3"/>
                <a:gd name="T7" fmla="*/ 111 h 112"/>
                <a:gd name="T8" fmla="*/ 2 w 3"/>
                <a:gd name="T9" fmla="*/ 1 h 112"/>
              </a:gdLst>
              <a:ahLst/>
              <a:cxnLst>
                <a:cxn ang="0">
                  <a:pos x="T0" y="T1"/>
                </a:cxn>
                <a:cxn ang="0">
                  <a:pos x="T2" y="T3"/>
                </a:cxn>
                <a:cxn ang="0">
                  <a:pos x="T4" y="T5"/>
                </a:cxn>
                <a:cxn ang="0">
                  <a:pos x="T6" y="T7"/>
                </a:cxn>
                <a:cxn ang="0">
                  <a:pos x="T8" y="T9"/>
                </a:cxn>
              </a:cxnLst>
              <a:rect l="0" t="0" r="r" b="b"/>
              <a:pathLst>
                <a:path w="3" h="112">
                  <a:moveTo>
                    <a:pt x="2" y="1"/>
                  </a:moveTo>
                  <a:cubicBezTo>
                    <a:pt x="2" y="0"/>
                    <a:pt x="1" y="0"/>
                    <a:pt x="1" y="1"/>
                  </a:cubicBezTo>
                  <a:cubicBezTo>
                    <a:pt x="1" y="37"/>
                    <a:pt x="0" y="74"/>
                    <a:pt x="2" y="111"/>
                  </a:cubicBezTo>
                  <a:cubicBezTo>
                    <a:pt x="2" y="111"/>
                    <a:pt x="3" y="112"/>
                    <a:pt x="3" y="111"/>
                  </a:cubicBezTo>
                  <a:cubicBezTo>
                    <a:pt x="3" y="74"/>
                    <a:pt x="2" y="38"/>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 name="i$liḋe-Freeform 835">
              <a:extLst>
                <a:ext uri="{FF2B5EF4-FFF2-40B4-BE49-F238E27FC236}">
                  <a16:creationId xmlns:a16="http://schemas.microsoft.com/office/drawing/2014/main" id="{8D04F982-6263-489F-BE16-7FDD0930C982}"/>
                </a:ext>
              </a:extLst>
            </p:cNvPr>
            <p:cNvSpPr>
              <a:spLocks/>
            </p:cNvSpPr>
            <p:nvPr/>
          </p:nvSpPr>
          <p:spPr bwMode="auto">
            <a:xfrm>
              <a:off x="8586788" y="3954463"/>
              <a:ext cx="7938" cy="198438"/>
            </a:xfrm>
            <a:custGeom>
              <a:avLst/>
              <a:gdLst>
                <a:gd name="T0" fmla="*/ 2 w 4"/>
                <a:gd name="T1" fmla="*/ 1 h 114"/>
                <a:gd name="T2" fmla="*/ 1 w 4"/>
                <a:gd name="T3" fmla="*/ 1 h 114"/>
                <a:gd name="T4" fmla="*/ 2 w 4"/>
                <a:gd name="T5" fmla="*/ 112 h 114"/>
                <a:gd name="T6" fmla="*/ 4 w 4"/>
                <a:gd name="T7" fmla="*/ 113 h 114"/>
                <a:gd name="T8" fmla="*/ 2 w 4"/>
                <a:gd name="T9" fmla="*/ 1 h 114"/>
              </a:gdLst>
              <a:ahLst/>
              <a:cxnLst>
                <a:cxn ang="0">
                  <a:pos x="T0" y="T1"/>
                </a:cxn>
                <a:cxn ang="0">
                  <a:pos x="T2" y="T3"/>
                </a:cxn>
                <a:cxn ang="0">
                  <a:pos x="T4" y="T5"/>
                </a:cxn>
                <a:cxn ang="0">
                  <a:pos x="T6" y="T7"/>
                </a:cxn>
                <a:cxn ang="0">
                  <a:pos x="T8" y="T9"/>
                </a:cxn>
              </a:cxnLst>
              <a:rect l="0" t="0" r="r" b="b"/>
              <a:pathLst>
                <a:path w="4" h="114">
                  <a:moveTo>
                    <a:pt x="2" y="1"/>
                  </a:moveTo>
                  <a:cubicBezTo>
                    <a:pt x="2" y="0"/>
                    <a:pt x="1" y="0"/>
                    <a:pt x="1" y="1"/>
                  </a:cubicBezTo>
                  <a:cubicBezTo>
                    <a:pt x="1" y="38"/>
                    <a:pt x="0" y="75"/>
                    <a:pt x="2" y="112"/>
                  </a:cubicBezTo>
                  <a:cubicBezTo>
                    <a:pt x="2" y="113"/>
                    <a:pt x="4" y="114"/>
                    <a:pt x="4" y="113"/>
                  </a:cubicBezTo>
                  <a:cubicBezTo>
                    <a:pt x="2" y="75"/>
                    <a:pt x="2" y="38"/>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 name="i$liḋe-Freeform 836">
              <a:extLst>
                <a:ext uri="{FF2B5EF4-FFF2-40B4-BE49-F238E27FC236}">
                  <a16:creationId xmlns:a16="http://schemas.microsoft.com/office/drawing/2014/main" id="{095E3B9F-338F-4299-9350-B389560447DD}"/>
                </a:ext>
              </a:extLst>
            </p:cNvPr>
            <p:cNvSpPr>
              <a:spLocks/>
            </p:cNvSpPr>
            <p:nvPr/>
          </p:nvSpPr>
          <p:spPr bwMode="auto">
            <a:xfrm>
              <a:off x="8596313" y="3940175"/>
              <a:ext cx="7938" cy="209550"/>
            </a:xfrm>
            <a:custGeom>
              <a:avLst/>
              <a:gdLst>
                <a:gd name="T0" fmla="*/ 5 w 5"/>
                <a:gd name="T1" fmla="*/ 0 h 120"/>
                <a:gd name="T2" fmla="*/ 4 w 5"/>
                <a:gd name="T3" fmla="*/ 0 h 120"/>
                <a:gd name="T4" fmla="*/ 2 w 5"/>
                <a:gd name="T5" fmla="*/ 119 h 120"/>
                <a:gd name="T6" fmla="*/ 4 w 5"/>
                <a:gd name="T7" fmla="*/ 119 h 120"/>
                <a:gd name="T8" fmla="*/ 5 w 5"/>
                <a:gd name="T9" fmla="*/ 0 h 120"/>
              </a:gdLst>
              <a:ahLst/>
              <a:cxnLst>
                <a:cxn ang="0">
                  <a:pos x="T0" y="T1"/>
                </a:cxn>
                <a:cxn ang="0">
                  <a:pos x="T2" y="T3"/>
                </a:cxn>
                <a:cxn ang="0">
                  <a:pos x="T4" y="T5"/>
                </a:cxn>
                <a:cxn ang="0">
                  <a:pos x="T6" y="T7"/>
                </a:cxn>
                <a:cxn ang="0">
                  <a:pos x="T8" y="T9"/>
                </a:cxn>
              </a:cxnLst>
              <a:rect l="0" t="0" r="r" b="b"/>
              <a:pathLst>
                <a:path w="5" h="120">
                  <a:moveTo>
                    <a:pt x="5" y="0"/>
                  </a:moveTo>
                  <a:cubicBezTo>
                    <a:pt x="5" y="0"/>
                    <a:pt x="4" y="0"/>
                    <a:pt x="4" y="0"/>
                  </a:cubicBezTo>
                  <a:cubicBezTo>
                    <a:pt x="1" y="40"/>
                    <a:pt x="0" y="79"/>
                    <a:pt x="2" y="119"/>
                  </a:cubicBezTo>
                  <a:cubicBezTo>
                    <a:pt x="2" y="119"/>
                    <a:pt x="4" y="120"/>
                    <a:pt x="4" y="119"/>
                  </a:cubicBezTo>
                  <a:cubicBezTo>
                    <a:pt x="2" y="79"/>
                    <a:pt x="2" y="4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 name="i$liḋe-Freeform 837">
              <a:extLst>
                <a:ext uri="{FF2B5EF4-FFF2-40B4-BE49-F238E27FC236}">
                  <a16:creationId xmlns:a16="http://schemas.microsoft.com/office/drawing/2014/main" id="{0FF08501-9E5F-43C1-A6A3-6C7F863B04A0}"/>
                </a:ext>
              </a:extLst>
            </p:cNvPr>
            <p:cNvSpPr>
              <a:spLocks/>
            </p:cNvSpPr>
            <p:nvPr/>
          </p:nvSpPr>
          <p:spPr bwMode="auto">
            <a:xfrm>
              <a:off x="6707188" y="2778125"/>
              <a:ext cx="233363" cy="508000"/>
            </a:xfrm>
            <a:custGeom>
              <a:avLst/>
              <a:gdLst>
                <a:gd name="T0" fmla="*/ 132 w 134"/>
                <a:gd name="T1" fmla="*/ 41 h 291"/>
                <a:gd name="T2" fmla="*/ 1 w 134"/>
                <a:gd name="T3" fmla="*/ 0 h 291"/>
                <a:gd name="T4" fmla="*/ 1 w 134"/>
                <a:gd name="T5" fmla="*/ 1 h 291"/>
                <a:gd name="T6" fmla="*/ 103 w 134"/>
                <a:gd name="T7" fmla="*/ 32 h 291"/>
                <a:gd name="T8" fmla="*/ 103 w 134"/>
                <a:gd name="T9" fmla="*/ 42 h 291"/>
                <a:gd name="T10" fmla="*/ 50 w 134"/>
                <a:gd name="T11" fmla="*/ 22 h 291"/>
                <a:gd name="T12" fmla="*/ 50 w 134"/>
                <a:gd name="T13" fmla="*/ 14 h 291"/>
                <a:gd name="T14" fmla="*/ 48 w 134"/>
                <a:gd name="T15" fmla="*/ 14 h 291"/>
                <a:gd name="T16" fmla="*/ 48 w 134"/>
                <a:gd name="T17" fmla="*/ 22 h 291"/>
                <a:gd name="T18" fmla="*/ 26 w 134"/>
                <a:gd name="T19" fmla="*/ 14 h 291"/>
                <a:gd name="T20" fmla="*/ 26 w 134"/>
                <a:gd name="T21" fmla="*/ 12 h 291"/>
                <a:gd name="T22" fmla="*/ 26 w 134"/>
                <a:gd name="T23" fmla="*/ 12 h 291"/>
                <a:gd name="T24" fmla="*/ 26 w 134"/>
                <a:gd name="T25" fmla="*/ 14 h 291"/>
                <a:gd name="T26" fmla="*/ 3 w 134"/>
                <a:gd name="T27" fmla="*/ 7 h 291"/>
                <a:gd name="T28" fmla="*/ 3 w 134"/>
                <a:gd name="T29" fmla="*/ 8 h 291"/>
                <a:gd name="T30" fmla="*/ 26 w 134"/>
                <a:gd name="T31" fmla="*/ 16 h 291"/>
                <a:gd name="T32" fmla="*/ 23 w 134"/>
                <a:gd name="T33" fmla="*/ 136 h 291"/>
                <a:gd name="T34" fmla="*/ 23 w 134"/>
                <a:gd name="T35" fmla="*/ 269 h 291"/>
                <a:gd name="T36" fmla="*/ 25 w 134"/>
                <a:gd name="T37" fmla="*/ 270 h 291"/>
                <a:gd name="T38" fmla="*/ 25 w 134"/>
                <a:gd name="T39" fmla="*/ 145 h 291"/>
                <a:gd name="T40" fmla="*/ 26 w 134"/>
                <a:gd name="T41" fmla="*/ 17 h 291"/>
                <a:gd name="T42" fmla="*/ 48 w 134"/>
                <a:gd name="T43" fmla="*/ 24 h 291"/>
                <a:gd name="T44" fmla="*/ 48 w 134"/>
                <a:gd name="T45" fmla="*/ 279 h 291"/>
                <a:gd name="T46" fmla="*/ 50 w 134"/>
                <a:gd name="T47" fmla="*/ 279 h 291"/>
                <a:gd name="T48" fmla="*/ 50 w 134"/>
                <a:gd name="T49" fmla="*/ 25 h 291"/>
                <a:gd name="T50" fmla="*/ 103 w 134"/>
                <a:gd name="T51" fmla="*/ 45 h 291"/>
                <a:gd name="T52" fmla="*/ 104 w 134"/>
                <a:gd name="T53" fmla="*/ 290 h 291"/>
                <a:gd name="T54" fmla="*/ 105 w 134"/>
                <a:gd name="T55" fmla="*/ 290 h 291"/>
                <a:gd name="T56" fmla="*/ 105 w 134"/>
                <a:gd name="T57" fmla="*/ 45 h 291"/>
                <a:gd name="T58" fmla="*/ 117 w 134"/>
                <a:gd name="T59" fmla="*/ 50 h 291"/>
                <a:gd name="T60" fmla="*/ 114 w 134"/>
                <a:gd name="T61" fmla="*/ 278 h 291"/>
                <a:gd name="T62" fmla="*/ 117 w 134"/>
                <a:gd name="T63" fmla="*/ 279 h 291"/>
                <a:gd name="T64" fmla="*/ 119 w 134"/>
                <a:gd name="T65" fmla="*/ 51 h 291"/>
                <a:gd name="T66" fmla="*/ 122 w 134"/>
                <a:gd name="T67" fmla="*/ 52 h 291"/>
                <a:gd name="T68" fmla="*/ 123 w 134"/>
                <a:gd name="T69" fmla="*/ 50 h 291"/>
                <a:gd name="T70" fmla="*/ 119 w 134"/>
                <a:gd name="T71" fmla="*/ 48 h 291"/>
                <a:gd name="T72" fmla="*/ 119 w 134"/>
                <a:gd name="T73" fmla="*/ 42 h 291"/>
                <a:gd name="T74" fmla="*/ 118 w 134"/>
                <a:gd name="T75" fmla="*/ 42 h 291"/>
                <a:gd name="T76" fmla="*/ 117 w 134"/>
                <a:gd name="T77" fmla="*/ 47 h 291"/>
                <a:gd name="T78" fmla="*/ 105 w 134"/>
                <a:gd name="T79" fmla="*/ 43 h 291"/>
                <a:gd name="T80" fmla="*/ 105 w 134"/>
                <a:gd name="T81" fmla="*/ 32 h 291"/>
                <a:gd name="T82" fmla="*/ 125 w 134"/>
                <a:gd name="T83" fmla="*/ 40 h 291"/>
                <a:gd name="T84" fmla="*/ 126 w 134"/>
                <a:gd name="T85" fmla="*/ 271 h 291"/>
                <a:gd name="T86" fmla="*/ 129 w 134"/>
                <a:gd name="T87" fmla="*/ 272 h 291"/>
                <a:gd name="T88" fmla="*/ 125 w 134"/>
                <a:gd name="T89" fmla="*/ 40 h 291"/>
                <a:gd name="T90" fmla="*/ 131 w 134"/>
                <a:gd name="T91" fmla="*/ 43 h 291"/>
                <a:gd name="T92" fmla="*/ 132 w 134"/>
                <a:gd name="T93" fmla="*/ 4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91">
                  <a:moveTo>
                    <a:pt x="132" y="41"/>
                  </a:moveTo>
                  <a:cubicBezTo>
                    <a:pt x="92" y="22"/>
                    <a:pt x="45" y="4"/>
                    <a:pt x="1" y="0"/>
                  </a:cubicBezTo>
                  <a:cubicBezTo>
                    <a:pt x="0" y="0"/>
                    <a:pt x="0" y="1"/>
                    <a:pt x="1" y="1"/>
                  </a:cubicBezTo>
                  <a:cubicBezTo>
                    <a:pt x="36" y="8"/>
                    <a:pt x="70" y="19"/>
                    <a:pt x="103" y="32"/>
                  </a:cubicBezTo>
                  <a:cubicBezTo>
                    <a:pt x="103" y="35"/>
                    <a:pt x="103" y="39"/>
                    <a:pt x="103" y="42"/>
                  </a:cubicBezTo>
                  <a:cubicBezTo>
                    <a:pt x="85" y="35"/>
                    <a:pt x="68" y="28"/>
                    <a:pt x="50" y="22"/>
                  </a:cubicBezTo>
                  <a:cubicBezTo>
                    <a:pt x="50" y="20"/>
                    <a:pt x="50" y="17"/>
                    <a:pt x="50" y="14"/>
                  </a:cubicBezTo>
                  <a:cubicBezTo>
                    <a:pt x="50" y="14"/>
                    <a:pt x="49" y="13"/>
                    <a:pt x="48" y="14"/>
                  </a:cubicBezTo>
                  <a:cubicBezTo>
                    <a:pt x="48" y="17"/>
                    <a:pt x="48" y="19"/>
                    <a:pt x="48" y="22"/>
                  </a:cubicBezTo>
                  <a:cubicBezTo>
                    <a:pt x="41" y="19"/>
                    <a:pt x="34" y="17"/>
                    <a:pt x="26" y="14"/>
                  </a:cubicBezTo>
                  <a:cubicBezTo>
                    <a:pt x="26" y="14"/>
                    <a:pt x="26" y="13"/>
                    <a:pt x="26" y="12"/>
                  </a:cubicBezTo>
                  <a:cubicBezTo>
                    <a:pt x="26" y="12"/>
                    <a:pt x="26" y="11"/>
                    <a:pt x="26" y="12"/>
                  </a:cubicBezTo>
                  <a:cubicBezTo>
                    <a:pt x="26" y="13"/>
                    <a:pt x="26" y="13"/>
                    <a:pt x="26" y="14"/>
                  </a:cubicBezTo>
                  <a:cubicBezTo>
                    <a:pt x="18" y="12"/>
                    <a:pt x="11" y="9"/>
                    <a:pt x="3" y="7"/>
                  </a:cubicBezTo>
                  <a:cubicBezTo>
                    <a:pt x="2" y="7"/>
                    <a:pt x="3" y="8"/>
                    <a:pt x="3" y="8"/>
                  </a:cubicBezTo>
                  <a:cubicBezTo>
                    <a:pt x="11" y="11"/>
                    <a:pt x="18" y="14"/>
                    <a:pt x="26" y="16"/>
                  </a:cubicBezTo>
                  <a:cubicBezTo>
                    <a:pt x="23" y="56"/>
                    <a:pt x="23" y="96"/>
                    <a:pt x="23" y="136"/>
                  </a:cubicBezTo>
                  <a:cubicBezTo>
                    <a:pt x="23" y="181"/>
                    <a:pt x="21" y="225"/>
                    <a:pt x="23" y="269"/>
                  </a:cubicBezTo>
                  <a:cubicBezTo>
                    <a:pt x="23" y="270"/>
                    <a:pt x="25" y="271"/>
                    <a:pt x="25" y="270"/>
                  </a:cubicBezTo>
                  <a:cubicBezTo>
                    <a:pt x="27" y="228"/>
                    <a:pt x="25" y="186"/>
                    <a:pt x="25" y="145"/>
                  </a:cubicBezTo>
                  <a:cubicBezTo>
                    <a:pt x="26" y="102"/>
                    <a:pt x="27" y="59"/>
                    <a:pt x="26" y="17"/>
                  </a:cubicBezTo>
                  <a:cubicBezTo>
                    <a:pt x="34" y="19"/>
                    <a:pt x="41" y="22"/>
                    <a:pt x="48" y="24"/>
                  </a:cubicBezTo>
                  <a:cubicBezTo>
                    <a:pt x="45" y="109"/>
                    <a:pt x="42" y="194"/>
                    <a:pt x="48" y="279"/>
                  </a:cubicBezTo>
                  <a:cubicBezTo>
                    <a:pt x="48" y="280"/>
                    <a:pt x="50" y="280"/>
                    <a:pt x="50" y="279"/>
                  </a:cubicBezTo>
                  <a:cubicBezTo>
                    <a:pt x="48" y="194"/>
                    <a:pt x="48" y="110"/>
                    <a:pt x="50" y="25"/>
                  </a:cubicBezTo>
                  <a:cubicBezTo>
                    <a:pt x="68" y="31"/>
                    <a:pt x="85" y="38"/>
                    <a:pt x="103" y="45"/>
                  </a:cubicBezTo>
                  <a:cubicBezTo>
                    <a:pt x="101" y="126"/>
                    <a:pt x="97" y="209"/>
                    <a:pt x="104" y="290"/>
                  </a:cubicBezTo>
                  <a:cubicBezTo>
                    <a:pt x="104" y="291"/>
                    <a:pt x="105" y="291"/>
                    <a:pt x="105" y="290"/>
                  </a:cubicBezTo>
                  <a:cubicBezTo>
                    <a:pt x="107" y="209"/>
                    <a:pt x="104" y="127"/>
                    <a:pt x="105" y="45"/>
                  </a:cubicBezTo>
                  <a:cubicBezTo>
                    <a:pt x="109" y="47"/>
                    <a:pt x="113" y="49"/>
                    <a:pt x="117" y="50"/>
                  </a:cubicBezTo>
                  <a:cubicBezTo>
                    <a:pt x="116" y="126"/>
                    <a:pt x="112" y="202"/>
                    <a:pt x="114" y="278"/>
                  </a:cubicBezTo>
                  <a:cubicBezTo>
                    <a:pt x="115" y="280"/>
                    <a:pt x="117" y="281"/>
                    <a:pt x="117" y="279"/>
                  </a:cubicBezTo>
                  <a:cubicBezTo>
                    <a:pt x="119" y="203"/>
                    <a:pt x="120" y="127"/>
                    <a:pt x="119" y="51"/>
                  </a:cubicBezTo>
                  <a:cubicBezTo>
                    <a:pt x="120" y="51"/>
                    <a:pt x="121" y="52"/>
                    <a:pt x="122" y="52"/>
                  </a:cubicBezTo>
                  <a:cubicBezTo>
                    <a:pt x="124" y="53"/>
                    <a:pt x="125" y="50"/>
                    <a:pt x="123" y="50"/>
                  </a:cubicBezTo>
                  <a:cubicBezTo>
                    <a:pt x="122" y="49"/>
                    <a:pt x="120" y="49"/>
                    <a:pt x="119" y="48"/>
                  </a:cubicBezTo>
                  <a:cubicBezTo>
                    <a:pt x="119" y="46"/>
                    <a:pt x="119" y="44"/>
                    <a:pt x="119" y="42"/>
                  </a:cubicBezTo>
                  <a:cubicBezTo>
                    <a:pt x="119" y="41"/>
                    <a:pt x="118" y="41"/>
                    <a:pt x="118" y="42"/>
                  </a:cubicBezTo>
                  <a:cubicBezTo>
                    <a:pt x="118" y="44"/>
                    <a:pt x="117" y="46"/>
                    <a:pt x="117" y="47"/>
                  </a:cubicBezTo>
                  <a:cubicBezTo>
                    <a:pt x="113" y="46"/>
                    <a:pt x="109" y="44"/>
                    <a:pt x="105" y="43"/>
                  </a:cubicBezTo>
                  <a:cubicBezTo>
                    <a:pt x="105" y="39"/>
                    <a:pt x="105" y="36"/>
                    <a:pt x="105" y="32"/>
                  </a:cubicBezTo>
                  <a:cubicBezTo>
                    <a:pt x="112" y="35"/>
                    <a:pt x="118" y="38"/>
                    <a:pt x="125" y="40"/>
                  </a:cubicBezTo>
                  <a:cubicBezTo>
                    <a:pt x="123" y="117"/>
                    <a:pt x="126" y="194"/>
                    <a:pt x="126" y="271"/>
                  </a:cubicBezTo>
                  <a:cubicBezTo>
                    <a:pt x="126" y="273"/>
                    <a:pt x="129" y="274"/>
                    <a:pt x="129" y="272"/>
                  </a:cubicBezTo>
                  <a:cubicBezTo>
                    <a:pt x="129" y="195"/>
                    <a:pt x="131" y="117"/>
                    <a:pt x="125" y="40"/>
                  </a:cubicBezTo>
                  <a:cubicBezTo>
                    <a:pt x="127" y="41"/>
                    <a:pt x="129" y="42"/>
                    <a:pt x="131" y="43"/>
                  </a:cubicBezTo>
                  <a:cubicBezTo>
                    <a:pt x="133" y="44"/>
                    <a:pt x="134" y="41"/>
                    <a:pt x="132"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 name="îṣļîḑé-Freeform 838">
              <a:extLst>
                <a:ext uri="{FF2B5EF4-FFF2-40B4-BE49-F238E27FC236}">
                  <a16:creationId xmlns:a16="http://schemas.microsoft.com/office/drawing/2014/main" id="{896E3461-36B7-4A87-8D6E-A141987A2DBB}"/>
                </a:ext>
              </a:extLst>
            </p:cNvPr>
            <p:cNvSpPr>
              <a:spLocks/>
            </p:cNvSpPr>
            <p:nvPr/>
          </p:nvSpPr>
          <p:spPr bwMode="auto">
            <a:xfrm>
              <a:off x="6816725" y="2846388"/>
              <a:ext cx="14288" cy="409575"/>
            </a:xfrm>
            <a:custGeom>
              <a:avLst/>
              <a:gdLst>
                <a:gd name="T0" fmla="*/ 7 w 8"/>
                <a:gd name="T1" fmla="*/ 1 h 234"/>
                <a:gd name="T2" fmla="*/ 7 w 8"/>
                <a:gd name="T3" fmla="*/ 0 h 234"/>
                <a:gd name="T4" fmla="*/ 6 w 8"/>
                <a:gd name="T5" fmla="*/ 233 h 234"/>
                <a:gd name="T6" fmla="*/ 8 w 8"/>
                <a:gd name="T7" fmla="*/ 233 h 234"/>
                <a:gd name="T8" fmla="*/ 7 w 8"/>
                <a:gd name="T9" fmla="*/ 1 h 234"/>
              </a:gdLst>
              <a:ahLst/>
              <a:cxnLst>
                <a:cxn ang="0">
                  <a:pos x="T0" y="T1"/>
                </a:cxn>
                <a:cxn ang="0">
                  <a:pos x="T2" y="T3"/>
                </a:cxn>
                <a:cxn ang="0">
                  <a:pos x="T4" y="T5"/>
                </a:cxn>
                <a:cxn ang="0">
                  <a:pos x="T6" y="T7"/>
                </a:cxn>
                <a:cxn ang="0">
                  <a:pos x="T8" y="T9"/>
                </a:cxn>
              </a:cxnLst>
              <a:rect l="0" t="0" r="r" b="b"/>
              <a:pathLst>
                <a:path w="8" h="234">
                  <a:moveTo>
                    <a:pt x="7" y="1"/>
                  </a:moveTo>
                  <a:cubicBezTo>
                    <a:pt x="7" y="0"/>
                    <a:pt x="7" y="0"/>
                    <a:pt x="7" y="0"/>
                  </a:cubicBezTo>
                  <a:cubicBezTo>
                    <a:pt x="0" y="77"/>
                    <a:pt x="0" y="156"/>
                    <a:pt x="6" y="233"/>
                  </a:cubicBezTo>
                  <a:cubicBezTo>
                    <a:pt x="6" y="234"/>
                    <a:pt x="8" y="234"/>
                    <a:pt x="8" y="233"/>
                  </a:cubicBezTo>
                  <a:cubicBezTo>
                    <a:pt x="5" y="155"/>
                    <a:pt x="3" y="78"/>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 name="îṣļîḑé-Freeform 839">
              <a:extLst>
                <a:ext uri="{FF2B5EF4-FFF2-40B4-BE49-F238E27FC236}">
                  <a16:creationId xmlns:a16="http://schemas.microsoft.com/office/drawing/2014/main" id="{40A179B8-664C-4DB5-AFD2-B51409DE66DE}"/>
                </a:ext>
              </a:extLst>
            </p:cNvPr>
            <p:cNvSpPr>
              <a:spLocks/>
            </p:cNvSpPr>
            <p:nvPr/>
          </p:nvSpPr>
          <p:spPr bwMode="auto">
            <a:xfrm>
              <a:off x="6850063" y="2860675"/>
              <a:ext cx="14288" cy="390525"/>
            </a:xfrm>
            <a:custGeom>
              <a:avLst/>
              <a:gdLst>
                <a:gd name="T0" fmla="*/ 7 w 8"/>
                <a:gd name="T1" fmla="*/ 112 h 224"/>
                <a:gd name="T2" fmla="*/ 7 w 8"/>
                <a:gd name="T3" fmla="*/ 2 h 224"/>
                <a:gd name="T4" fmla="*/ 5 w 8"/>
                <a:gd name="T5" fmla="*/ 1 h 224"/>
                <a:gd name="T6" fmla="*/ 3 w 8"/>
                <a:gd name="T7" fmla="*/ 222 h 224"/>
                <a:gd name="T8" fmla="*/ 5 w 8"/>
                <a:gd name="T9" fmla="*/ 223 h 224"/>
                <a:gd name="T10" fmla="*/ 7 w 8"/>
                <a:gd name="T11" fmla="*/ 112 h 224"/>
              </a:gdLst>
              <a:ahLst/>
              <a:cxnLst>
                <a:cxn ang="0">
                  <a:pos x="T0" y="T1"/>
                </a:cxn>
                <a:cxn ang="0">
                  <a:pos x="T2" y="T3"/>
                </a:cxn>
                <a:cxn ang="0">
                  <a:pos x="T4" y="T5"/>
                </a:cxn>
                <a:cxn ang="0">
                  <a:pos x="T6" y="T7"/>
                </a:cxn>
                <a:cxn ang="0">
                  <a:pos x="T8" y="T9"/>
                </a:cxn>
                <a:cxn ang="0">
                  <a:pos x="T10" y="T11"/>
                </a:cxn>
              </a:cxnLst>
              <a:rect l="0" t="0" r="r" b="b"/>
              <a:pathLst>
                <a:path w="8" h="224">
                  <a:moveTo>
                    <a:pt x="7" y="112"/>
                  </a:moveTo>
                  <a:cubicBezTo>
                    <a:pt x="7" y="76"/>
                    <a:pt x="7" y="39"/>
                    <a:pt x="7" y="2"/>
                  </a:cubicBezTo>
                  <a:cubicBezTo>
                    <a:pt x="7" y="1"/>
                    <a:pt x="5" y="0"/>
                    <a:pt x="5" y="1"/>
                  </a:cubicBezTo>
                  <a:cubicBezTo>
                    <a:pt x="5" y="75"/>
                    <a:pt x="0" y="149"/>
                    <a:pt x="3" y="222"/>
                  </a:cubicBezTo>
                  <a:cubicBezTo>
                    <a:pt x="3" y="223"/>
                    <a:pt x="5" y="224"/>
                    <a:pt x="5" y="223"/>
                  </a:cubicBezTo>
                  <a:cubicBezTo>
                    <a:pt x="8" y="186"/>
                    <a:pt x="7" y="149"/>
                    <a:pt x="7" y="1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 name="îṣļîḑé-Freeform 840">
              <a:extLst>
                <a:ext uri="{FF2B5EF4-FFF2-40B4-BE49-F238E27FC236}">
                  <a16:creationId xmlns:a16="http://schemas.microsoft.com/office/drawing/2014/main" id="{BB9AA570-652F-4B9E-A1B2-B3AEC94094D4}"/>
                </a:ext>
              </a:extLst>
            </p:cNvPr>
            <p:cNvSpPr>
              <a:spLocks/>
            </p:cNvSpPr>
            <p:nvPr/>
          </p:nvSpPr>
          <p:spPr bwMode="auto">
            <a:xfrm>
              <a:off x="6081713" y="1930400"/>
              <a:ext cx="593725" cy="1416050"/>
            </a:xfrm>
            <a:custGeom>
              <a:avLst/>
              <a:gdLst>
                <a:gd name="T0" fmla="*/ 295 w 339"/>
                <a:gd name="T1" fmla="*/ 208 h 811"/>
                <a:gd name="T2" fmla="*/ 256 w 339"/>
                <a:gd name="T3" fmla="*/ 191 h 811"/>
                <a:gd name="T4" fmla="*/ 7 w 339"/>
                <a:gd name="T5" fmla="*/ 1 h 811"/>
                <a:gd name="T6" fmla="*/ 4 w 339"/>
                <a:gd name="T7" fmla="*/ 77 h 811"/>
                <a:gd name="T8" fmla="*/ 16 w 339"/>
                <a:gd name="T9" fmla="*/ 165 h 811"/>
                <a:gd name="T10" fmla="*/ 40 w 339"/>
                <a:gd name="T11" fmla="*/ 794 h 811"/>
                <a:gd name="T12" fmla="*/ 124 w 339"/>
                <a:gd name="T13" fmla="*/ 288 h 811"/>
                <a:gd name="T14" fmla="*/ 147 w 339"/>
                <a:gd name="T15" fmla="*/ 307 h 811"/>
                <a:gd name="T16" fmla="*/ 229 w 339"/>
                <a:gd name="T17" fmla="*/ 340 h 811"/>
                <a:gd name="T18" fmla="*/ 253 w 339"/>
                <a:gd name="T19" fmla="*/ 352 h 811"/>
                <a:gd name="T20" fmla="*/ 311 w 339"/>
                <a:gd name="T21" fmla="*/ 387 h 811"/>
                <a:gd name="T22" fmla="*/ 86 w 339"/>
                <a:gd name="T23" fmla="*/ 333 h 811"/>
                <a:gd name="T24" fmla="*/ 90 w 339"/>
                <a:gd name="T25" fmla="*/ 781 h 811"/>
                <a:gd name="T26" fmla="*/ 99 w 339"/>
                <a:gd name="T27" fmla="*/ 580 h 811"/>
                <a:gd name="T28" fmla="*/ 199 w 339"/>
                <a:gd name="T29" fmla="*/ 414 h 811"/>
                <a:gd name="T30" fmla="*/ 239 w 339"/>
                <a:gd name="T31" fmla="*/ 756 h 811"/>
                <a:gd name="T32" fmla="*/ 259 w 339"/>
                <a:gd name="T33" fmla="*/ 439 h 811"/>
                <a:gd name="T34" fmla="*/ 88 w 339"/>
                <a:gd name="T35" fmla="*/ 363 h 811"/>
                <a:gd name="T36" fmla="*/ 330 w 339"/>
                <a:gd name="T37" fmla="*/ 441 h 811"/>
                <a:gd name="T38" fmla="*/ 332 w 339"/>
                <a:gd name="T39" fmla="*/ 386 h 811"/>
                <a:gd name="T40" fmla="*/ 273 w 339"/>
                <a:gd name="T41" fmla="*/ 228 h 811"/>
                <a:gd name="T42" fmla="*/ 287 w 339"/>
                <a:gd name="T43" fmla="*/ 268 h 811"/>
                <a:gd name="T44" fmla="*/ 272 w 339"/>
                <a:gd name="T45" fmla="*/ 227 h 811"/>
                <a:gd name="T46" fmla="*/ 255 w 339"/>
                <a:gd name="T47" fmla="*/ 224 h 811"/>
                <a:gd name="T48" fmla="*/ 82 w 339"/>
                <a:gd name="T49" fmla="*/ 99 h 811"/>
                <a:gd name="T50" fmla="*/ 44 w 339"/>
                <a:gd name="T51" fmla="*/ 82 h 811"/>
                <a:gd name="T52" fmla="*/ 15 w 339"/>
                <a:gd name="T53" fmla="*/ 83 h 811"/>
                <a:gd name="T54" fmla="*/ 153 w 339"/>
                <a:gd name="T55" fmla="*/ 199 h 811"/>
                <a:gd name="T56" fmla="*/ 128 w 339"/>
                <a:gd name="T57" fmla="*/ 195 h 811"/>
                <a:gd name="T58" fmla="*/ 45 w 339"/>
                <a:gd name="T59" fmla="*/ 141 h 811"/>
                <a:gd name="T60" fmla="*/ 44 w 339"/>
                <a:gd name="T61" fmla="*/ 179 h 811"/>
                <a:gd name="T62" fmla="*/ 61 w 339"/>
                <a:gd name="T63" fmla="*/ 147 h 811"/>
                <a:gd name="T64" fmla="*/ 21 w 339"/>
                <a:gd name="T65" fmla="*/ 89 h 811"/>
                <a:gd name="T66" fmla="*/ 43 w 339"/>
                <a:gd name="T67" fmla="*/ 178 h 811"/>
                <a:gd name="T68" fmla="*/ 19 w 339"/>
                <a:gd name="T69" fmla="*/ 124 h 811"/>
                <a:gd name="T70" fmla="*/ 19 w 339"/>
                <a:gd name="T71" fmla="*/ 191 h 811"/>
                <a:gd name="T72" fmla="*/ 27 w 339"/>
                <a:gd name="T73" fmla="*/ 241 h 811"/>
                <a:gd name="T74" fmla="*/ 78 w 339"/>
                <a:gd name="T75" fmla="*/ 220 h 811"/>
                <a:gd name="T76" fmla="*/ 126 w 339"/>
                <a:gd name="T77" fmla="*/ 223 h 811"/>
                <a:gd name="T78" fmla="*/ 147 w 339"/>
                <a:gd name="T79" fmla="*/ 295 h 811"/>
                <a:gd name="T80" fmla="*/ 163 w 339"/>
                <a:gd name="T81" fmla="*/ 301 h 811"/>
                <a:gd name="T82" fmla="*/ 218 w 339"/>
                <a:gd name="T83" fmla="*/ 231 h 811"/>
                <a:gd name="T84" fmla="*/ 141 w 339"/>
                <a:gd name="T85" fmla="*/ 175 h 811"/>
                <a:gd name="T86" fmla="*/ 218 w 339"/>
                <a:gd name="T87" fmla="*/ 226 h 811"/>
                <a:gd name="T88" fmla="*/ 230 w 339"/>
                <a:gd name="T89" fmla="*/ 268 h 811"/>
                <a:gd name="T90" fmla="*/ 235 w 339"/>
                <a:gd name="T91" fmla="*/ 212 h 811"/>
                <a:gd name="T92" fmla="*/ 231 w 339"/>
                <a:gd name="T93" fmla="*/ 337 h 811"/>
                <a:gd name="T94" fmla="*/ 234 w 339"/>
                <a:gd name="T95" fmla="*/ 234 h 811"/>
                <a:gd name="T96" fmla="*/ 235 w 339"/>
                <a:gd name="T97" fmla="*/ 207 h 811"/>
                <a:gd name="T98" fmla="*/ 82 w 339"/>
                <a:gd name="T99" fmla="*/ 99 h 811"/>
                <a:gd name="T100" fmla="*/ 254 w 339"/>
                <a:gd name="T101" fmla="*/ 285 h 811"/>
                <a:gd name="T102" fmla="*/ 285 w 339"/>
                <a:gd name="T103" fmla="*/ 364 h 811"/>
                <a:gd name="T104" fmla="*/ 313 w 339"/>
                <a:gd name="T105" fmla="*/ 313 h 811"/>
                <a:gd name="T106" fmla="*/ 288 w 339"/>
                <a:gd name="T107" fmla="*/ 296 h 811"/>
                <a:gd name="T108" fmla="*/ 329 w 339"/>
                <a:gd name="T109" fmla="*/ 263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9" h="811">
                  <a:moveTo>
                    <a:pt x="338" y="237"/>
                  </a:moveTo>
                  <a:cubicBezTo>
                    <a:pt x="336" y="236"/>
                    <a:pt x="334" y="235"/>
                    <a:pt x="332" y="233"/>
                  </a:cubicBezTo>
                  <a:cubicBezTo>
                    <a:pt x="331" y="217"/>
                    <a:pt x="330" y="201"/>
                    <a:pt x="328" y="185"/>
                  </a:cubicBezTo>
                  <a:cubicBezTo>
                    <a:pt x="328" y="185"/>
                    <a:pt x="328" y="185"/>
                    <a:pt x="328" y="185"/>
                  </a:cubicBezTo>
                  <a:cubicBezTo>
                    <a:pt x="328" y="201"/>
                    <a:pt x="329" y="216"/>
                    <a:pt x="329" y="232"/>
                  </a:cubicBezTo>
                  <a:cubicBezTo>
                    <a:pt x="318" y="225"/>
                    <a:pt x="306" y="219"/>
                    <a:pt x="294" y="212"/>
                  </a:cubicBezTo>
                  <a:cubicBezTo>
                    <a:pt x="294" y="211"/>
                    <a:pt x="295" y="209"/>
                    <a:pt x="295" y="208"/>
                  </a:cubicBezTo>
                  <a:cubicBezTo>
                    <a:pt x="295" y="207"/>
                    <a:pt x="293" y="206"/>
                    <a:pt x="293" y="207"/>
                  </a:cubicBezTo>
                  <a:cubicBezTo>
                    <a:pt x="293" y="209"/>
                    <a:pt x="293" y="210"/>
                    <a:pt x="293" y="212"/>
                  </a:cubicBezTo>
                  <a:cubicBezTo>
                    <a:pt x="287" y="208"/>
                    <a:pt x="281" y="205"/>
                    <a:pt x="275" y="202"/>
                  </a:cubicBezTo>
                  <a:cubicBezTo>
                    <a:pt x="275" y="199"/>
                    <a:pt x="275" y="197"/>
                    <a:pt x="275" y="195"/>
                  </a:cubicBezTo>
                  <a:cubicBezTo>
                    <a:pt x="275" y="194"/>
                    <a:pt x="274" y="194"/>
                    <a:pt x="274" y="194"/>
                  </a:cubicBezTo>
                  <a:cubicBezTo>
                    <a:pt x="274" y="197"/>
                    <a:pt x="274" y="199"/>
                    <a:pt x="274" y="201"/>
                  </a:cubicBezTo>
                  <a:cubicBezTo>
                    <a:pt x="268" y="198"/>
                    <a:pt x="262" y="195"/>
                    <a:pt x="256" y="191"/>
                  </a:cubicBezTo>
                  <a:cubicBezTo>
                    <a:pt x="256" y="190"/>
                    <a:pt x="256" y="189"/>
                    <a:pt x="256" y="188"/>
                  </a:cubicBezTo>
                  <a:cubicBezTo>
                    <a:pt x="256" y="188"/>
                    <a:pt x="255" y="188"/>
                    <a:pt x="255" y="188"/>
                  </a:cubicBezTo>
                  <a:cubicBezTo>
                    <a:pt x="255" y="189"/>
                    <a:pt x="255" y="190"/>
                    <a:pt x="255" y="191"/>
                  </a:cubicBezTo>
                  <a:cubicBezTo>
                    <a:pt x="226" y="176"/>
                    <a:pt x="197" y="161"/>
                    <a:pt x="169" y="145"/>
                  </a:cubicBezTo>
                  <a:cubicBezTo>
                    <a:pt x="117" y="116"/>
                    <a:pt x="65" y="86"/>
                    <a:pt x="14" y="56"/>
                  </a:cubicBezTo>
                  <a:cubicBezTo>
                    <a:pt x="13" y="37"/>
                    <a:pt x="11" y="19"/>
                    <a:pt x="9" y="1"/>
                  </a:cubicBezTo>
                  <a:cubicBezTo>
                    <a:pt x="9" y="0"/>
                    <a:pt x="7" y="0"/>
                    <a:pt x="7" y="1"/>
                  </a:cubicBezTo>
                  <a:cubicBezTo>
                    <a:pt x="9" y="19"/>
                    <a:pt x="11" y="37"/>
                    <a:pt x="12" y="54"/>
                  </a:cubicBezTo>
                  <a:cubicBezTo>
                    <a:pt x="8" y="52"/>
                    <a:pt x="5" y="50"/>
                    <a:pt x="2" y="48"/>
                  </a:cubicBezTo>
                  <a:cubicBezTo>
                    <a:pt x="0" y="47"/>
                    <a:pt x="0" y="50"/>
                    <a:pt x="1" y="51"/>
                  </a:cubicBezTo>
                  <a:cubicBezTo>
                    <a:pt x="5" y="53"/>
                    <a:pt x="8" y="55"/>
                    <a:pt x="12" y="57"/>
                  </a:cubicBezTo>
                  <a:cubicBezTo>
                    <a:pt x="12" y="65"/>
                    <a:pt x="13" y="74"/>
                    <a:pt x="13" y="82"/>
                  </a:cubicBezTo>
                  <a:cubicBezTo>
                    <a:pt x="10" y="80"/>
                    <a:pt x="7" y="79"/>
                    <a:pt x="4" y="77"/>
                  </a:cubicBezTo>
                  <a:cubicBezTo>
                    <a:pt x="4" y="77"/>
                    <a:pt x="4" y="77"/>
                    <a:pt x="4" y="77"/>
                  </a:cubicBezTo>
                  <a:cubicBezTo>
                    <a:pt x="7" y="79"/>
                    <a:pt x="10" y="82"/>
                    <a:pt x="13" y="84"/>
                  </a:cubicBezTo>
                  <a:cubicBezTo>
                    <a:pt x="14" y="96"/>
                    <a:pt x="14" y="108"/>
                    <a:pt x="15" y="120"/>
                  </a:cubicBezTo>
                  <a:cubicBezTo>
                    <a:pt x="14" y="120"/>
                    <a:pt x="14" y="121"/>
                    <a:pt x="15" y="121"/>
                  </a:cubicBezTo>
                  <a:cubicBezTo>
                    <a:pt x="15" y="136"/>
                    <a:pt x="16" y="150"/>
                    <a:pt x="16" y="164"/>
                  </a:cubicBezTo>
                  <a:cubicBezTo>
                    <a:pt x="16" y="164"/>
                    <a:pt x="16" y="164"/>
                    <a:pt x="15" y="164"/>
                  </a:cubicBezTo>
                  <a:cubicBezTo>
                    <a:pt x="15" y="164"/>
                    <a:pt x="15" y="165"/>
                    <a:pt x="15" y="165"/>
                  </a:cubicBezTo>
                  <a:cubicBezTo>
                    <a:pt x="15" y="165"/>
                    <a:pt x="16" y="165"/>
                    <a:pt x="16" y="165"/>
                  </a:cubicBezTo>
                  <a:cubicBezTo>
                    <a:pt x="16" y="176"/>
                    <a:pt x="17" y="188"/>
                    <a:pt x="17" y="199"/>
                  </a:cubicBezTo>
                  <a:cubicBezTo>
                    <a:pt x="20" y="265"/>
                    <a:pt x="22" y="331"/>
                    <a:pt x="25" y="398"/>
                  </a:cubicBezTo>
                  <a:cubicBezTo>
                    <a:pt x="26" y="441"/>
                    <a:pt x="27" y="485"/>
                    <a:pt x="28" y="529"/>
                  </a:cubicBezTo>
                  <a:cubicBezTo>
                    <a:pt x="29" y="622"/>
                    <a:pt x="28" y="716"/>
                    <a:pt x="29" y="810"/>
                  </a:cubicBezTo>
                  <a:cubicBezTo>
                    <a:pt x="29" y="811"/>
                    <a:pt x="30" y="811"/>
                    <a:pt x="30" y="811"/>
                  </a:cubicBezTo>
                  <a:cubicBezTo>
                    <a:pt x="30" y="740"/>
                    <a:pt x="30" y="669"/>
                    <a:pt x="31" y="599"/>
                  </a:cubicBezTo>
                  <a:cubicBezTo>
                    <a:pt x="33" y="664"/>
                    <a:pt x="36" y="729"/>
                    <a:pt x="40" y="794"/>
                  </a:cubicBezTo>
                  <a:cubicBezTo>
                    <a:pt x="40" y="795"/>
                    <a:pt x="41" y="795"/>
                    <a:pt x="41" y="795"/>
                  </a:cubicBezTo>
                  <a:cubicBezTo>
                    <a:pt x="37" y="710"/>
                    <a:pt x="34" y="626"/>
                    <a:pt x="31" y="542"/>
                  </a:cubicBezTo>
                  <a:cubicBezTo>
                    <a:pt x="31" y="442"/>
                    <a:pt x="30" y="342"/>
                    <a:pt x="27" y="243"/>
                  </a:cubicBezTo>
                  <a:cubicBezTo>
                    <a:pt x="59" y="257"/>
                    <a:pt x="92" y="272"/>
                    <a:pt x="123" y="288"/>
                  </a:cubicBezTo>
                  <a:cubicBezTo>
                    <a:pt x="123" y="290"/>
                    <a:pt x="123" y="292"/>
                    <a:pt x="123" y="294"/>
                  </a:cubicBezTo>
                  <a:cubicBezTo>
                    <a:pt x="123" y="294"/>
                    <a:pt x="124" y="295"/>
                    <a:pt x="124" y="294"/>
                  </a:cubicBezTo>
                  <a:cubicBezTo>
                    <a:pt x="124" y="292"/>
                    <a:pt x="124" y="290"/>
                    <a:pt x="124" y="288"/>
                  </a:cubicBezTo>
                  <a:cubicBezTo>
                    <a:pt x="127" y="289"/>
                    <a:pt x="129" y="290"/>
                    <a:pt x="131" y="291"/>
                  </a:cubicBezTo>
                  <a:cubicBezTo>
                    <a:pt x="131" y="297"/>
                    <a:pt x="130" y="304"/>
                    <a:pt x="130" y="310"/>
                  </a:cubicBezTo>
                  <a:cubicBezTo>
                    <a:pt x="130" y="311"/>
                    <a:pt x="131" y="311"/>
                    <a:pt x="131" y="310"/>
                  </a:cubicBezTo>
                  <a:cubicBezTo>
                    <a:pt x="131" y="304"/>
                    <a:pt x="132" y="298"/>
                    <a:pt x="132" y="292"/>
                  </a:cubicBezTo>
                  <a:cubicBezTo>
                    <a:pt x="137" y="294"/>
                    <a:pt x="142" y="296"/>
                    <a:pt x="146" y="299"/>
                  </a:cubicBezTo>
                  <a:cubicBezTo>
                    <a:pt x="146" y="301"/>
                    <a:pt x="146" y="304"/>
                    <a:pt x="146" y="307"/>
                  </a:cubicBezTo>
                  <a:cubicBezTo>
                    <a:pt x="146" y="307"/>
                    <a:pt x="147" y="308"/>
                    <a:pt x="147" y="307"/>
                  </a:cubicBezTo>
                  <a:cubicBezTo>
                    <a:pt x="147" y="304"/>
                    <a:pt x="147" y="302"/>
                    <a:pt x="148" y="299"/>
                  </a:cubicBezTo>
                  <a:cubicBezTo>
                    <a:pt x="158" y="304"/>
                    <a:pt x="168" y="309"/>
                    <a:pt x="178" y="314"/>
                  </a:cubicBezTo>
                  <a:cubicBezTo>
                    <a:pt x="191" y="321"/>
                    <a:pt x="203" y="327"/>
                    <a:pt x="216" y="334"/>
                  </a:cubicBezTo>
                  <a:cubicBezTo>
                    <a:pt x="216" y="339"/>
                    <a:pt x="216" y="343"/>
                    <a:pt x="216" y="348"/>
                  </a:cubicBezTo>
                  <a:cubicBezTo>
                    <a:pt x="216" y="349"/>
                    <a:pt x="218" y="350"/>
                    <a:pt x="218" y="349"/>
                  </a:cubicBezTo>
                  <a:cubicBezTo>
                    <a:pt x="218" y="344"/>
                    <a:pt x="218" y="339"/>
                    <a:pt x="218" y="334"/>
                  </a:cubicBezTo>
                  <a:cubicBezTo>
                    <a:pt x="222" y="336"/>
                    <a:pt x="225" y="338"/>
                    <a:pt x="229" y="340"/>
                  </a:cubicBezTo>
                  <a:cubicBezTo>
                    <a:pt x="229" y="345"/>
                    <a:pt x="229" y="350"/>
                    <a:pt x="229" y="355"/>
                  </a:cubicBezTo>
                  <a:cubicBezTo>
                    <a:pt x="229" y="355"/>
                    <a:pt x="230" y="356"/>
                    <a:pt x="230" y="355"/>
                  </a:cubicBezTo>
                  <a:cubicBezTo>
                    <a:pt x="230" y="350"/>
                    <a:pt x="230" y="346"/>
                    <a:pt x="231" y="341"/>
                  </a:cubicBezTo>
                  <a:cubicBezTo>
                    <a:pt x="238" y="344"/>
                    <a:pt x="245" y="348"/>
                    <a:pt x="252" y="351"/>
                  </a:cubicBezTo>
                  <a:cubicBezTo>
                    <a:pt x="252" y="353"/>
                    <a:pt x="252" y="354"/>
                    <a:pt x="252" y="355"/>
                  </a:cubicBezTo>
                  <a:cubicBezTo>
                    <a:pt x="252" y="355"/>
                    <a:pt x="253" y="356"/>
                    <a:pt x="253" y="355"/>
                  </a:cubicBezTo>
                  <a:cubicBezTo>
                    <a:pt x="253" y="354"/>
                    <a:pt x="253" y="353"/>
                    <a:pt x="253" y="352"/>
                  </a:cubicBezTo>
                  <a:cubicBezTo>
                    <a:pt x="263" y="357"/>
                    <a:pt x="273" y="362"/>
                    <a:pt x="284" y="367"/>
                  </a:cubicBezTo>
                  <a:cubicBezTo>
                    <a:pt x="284" y="370"/>
                    <a:pt x="284" y="374"/>
                    <a:pt x="284" y="377"/>
                  </a:cubicBezTo>
                  <a:cubicBezTo>
                    <a:pt x="284" y="378"/>
                    <a:pt x="285" y="379"/>
                    <a:pt x="285" y="378"/>
                  </a:cubicBezTo>
                  <a:cubicBezTo>
                    <a:pt x="285" y="374"/>
                    <a:pt x="285" y="371"/>
                    <a:pt x="285" y="368"/>
                  </a:cubicBezTo>
                  <a:cubicBezTo>
                    <a:pt x="293" y="372"/>
                    <a:pt x="301" y="375"/>
                    <a:pt x="309" y="379"/>
                  </a:cubicBezTo>
                  <a:cubicBezTo>
                    <a:pt x="309" y="381"/>
                    <a:pt x="309" y="384"/>
                    <a:pt x="309" y="387"/>
                  </a:cubicBezTo>
                  <a:cubicBezTo>
                    <a:pt x="309" y="388"/>
                    <a:pt x="311" y="388"/>
                    <a:pt x="311" y="387"/>
                  </a:cubicBezTo>
                  <a:cubicBezTo>
                    <a:pt x="311" y="385"/>
                    <a:pt x="311" y="382"/>
                    <a:pt x="311" y="379"/>
                  </a:cubicBezTo>
                  <a:cubicBezTo>
                    <a:pt x="317" y="382"/>
                    <a:pt x="323" y="385"/>
                    <a:pt x="329" y="387"/>
                  </a:cubicBezTo>
                  <a:cubicBezTo>
                    <a:pt x="328" y="404"/>
                    <a:pt x="328" y="421"/>
                    <a:pt x="327" y="438"/>
                  </a:cubicBezTo>
                  <a:cubicBezTo>
                    <a:pt x="280" y="417"/>
                    <a:pt x="233" y="398"/>
                    <a:pt x="186" y="376"/>
                  </a:cubicBezTo>
                  <a:cubicBezTo>
                    <a:pt x="136" y="353"/>
                    <a:pt x="85" y="329"/>
                    <a:pt x="34" y="308"/>
                  </a:cubicBezTo>
                  <a:cubicBezTo>
                    <a:pt x="33" y="308"/>
                    <a:pt x="32" y="310"/>
                    <a:pt x="33" y="310"/>
                  </a:cubicBezTo>
                  <a:cubicBezTo>
                    <a:pt x="51" y="318"/>
                    <a:pt x="69" y="325"/>
                    <a:pt x="86" y="333"/>
                  </a:cubicBezTo>
                  <a:cubicBezTo>
                    <a:pt x="86" y="343"/>
                    <a:pt x="87" y="353"/>
                    <a:pt x="87" y="363"/>
                  </a:cubicBezTo>
                  <a:cubicBezTo>
                    <a:pt x="82" y="361"/>
                    <a:pt x="77" y="359"/>
                    <a:pt x="73" y="357"/>
                  </a:cubicBezTo>
                  <a:cubicBezTo>
                    <a:pt x="72" y="357"/>
                    <a:pt x="72" y="358"/>
                    <a:pt x="73" y="358"/>
                  </a:cubicBezTo>
                  <a:cubicBezTo>
                    <a:pt x="77" y="360"/>
                    <a:pt x="82" y="362"/>
                    <a:pt x="87" y="364"/>
                  </a:cubicBezTo>
                  <a:cubicBezTo>
                    <a:pt x="87" y="430"/>
                    <a:pt x="88" y="495"/>
                    <a:pt x="88" y="561"/>
                  </a:cubicBezTo>
                  <a:cubicBezTo>
                    <a:pt x="88" y="634"/>
                    <a:pt x="86" y="707"/>
                    <a:pt x="88" y="780"/>
                  </a:cubicBezTo>
                  <a:cubicBezTo>
                    <a:pt x="88" y="782"/>
                    <a:pt x="90" y="782"/>
                    <a:pt x="90" y="781"/>
                  </a:cubicBezTo>
                  <a:cubicBezTo>
                    <a:pt x="92" y="708"/>
                    <a:pt x="90" y="634"/>
                    <a:pt x="91" y="561"/>
                  </a:cubicBezTo>
                  <a:cubicBezTo>
                    <a:pt x="91" y="496"/>
                    <a:pt x="92" y="430"/>
                    <a:pt x="89" y="365"/>
                  </a:cubicBezTo>
                  <a:cubicBezTo>
                    <a:pt x="91" y="366"/>
                    <a:pt x="94" y="368"/>
                    <a:pt x="97" y="369"/>
                  </a:cubicBezTo>
                  <a:cubicBezTo>
                    <a:pt x="97" y="439"/>
                    <a:pt x="96" y="509"/>
                    <a:pt x="96" y="579"/>
                  </a:cubicBezTo>
                  <a:cubicBezTo>
                    <a:pt x="97" y="650"/>
                    <a:pt x="95" y="722"/>
                    <a:pt x="102" y="792"/>
                  </a:cubicBezTo>
                  <a:cubicBezTo>
                    <a:pt x="102" y="793"/>
                    <a:pt x="104" y="794"/>
                    <a:pt x="104" y="792"/>
                  </a:cubicBezTo>
                  <a:cubicBezTo>
                    <a:pt x="103" y="722"/>
                    <a:pt x="99" y="651"/>
                    <a:pt x="99" y="580"/>
                  </a:cubicBezTo>
                  <a:cubicBezTo>
                    <a:pt x="99" y="510"/>
                    <a:pt x="99" y="440"/>
                    <a:pt x="99" y="370"/>
                  </a:cubicBezTo>
                  <a:cubicBezTo>
                    <a:pt x="132" y="385"/>
                    <a:pt x="166" y="400"/>
                    <a:pt x="199" y="414"/>
                  </a:cubicBezTo>
                  <a:cubicBezTo>
                    <a:pt x="193" y="471"/>
                    <a:pt x="192" y="528"/>
                    <a:pt x="193" y="585"/>
                  </a:cubicBezTo>
                  <a:cubicBezTo>
                    <a:pt x="193" y="638"/>
                    <a:pt x="192" y="691"/>
                    <a:pt x="196" y="744"/>
                  </a:cubicBezTo>
                  <a:cubicBezTo>
                    <a:pt x="196" y="745"/>
                    <a:pt x="198" y="745"/>
                    <a:pt x="198" y="744"/>
                  </a:cubicBezTo>
                  <a:cubicBezTo>
                    <a:pt x="200" y="692"/>
                    <a:pt x="195" y="638"/>
                    <a:pt x="195" y="586"/>
                  </a:cubicBezTo>
                  <a:cubicBezTo>
                    <a:pt x="194" y="528"/>
                    <a:pt x="196" y="471"/>
                    <a:pt x="199" y="414"/>
                  </a:cubicBezTo>
                  <a:cubicBezTo>
                    <a:pt x="203" y="416"/>
                    <a:pt x="207" y="417"/>
                    <a:pt x="210" y="419"/>
                  </a:cubicBezTo>
                  <a:cubicBezTo>
                    <a:pt x="208" y="528"/>
                    <a:pt x="207" y="637"/>
                    <a:pt x="209" y="746"/>
                  </a:cubicBezTo>
                  <a:cubicBezTo>
                    <a:pt x="209" y="747"/>
                    <a:pt x="212" y="748"/>
                    <a:pt x="212" y="747"/>
                  </a:cubicBezTo>
                  <a:cubicBezTo>
                    <a:pt x="210" y="637"/>
                    <a:pt x="209" y="528"/>
                    <a:pt x="211" y="419"/>
                  </a:cubicBezTo>
                  <a:cubicBezTo>
                    <a:pt x="219" y="422"/>
                    <a:pt x="227" y="426"/>
                    <a:pt x="236" y="429"/>
                  </a:cubicBezTo>
                  <a:cubicBezTo>
                    <a:pt x="237" y="538"/>
                    <a:pt x="233" y="647"/>
                    <a:pt x="237" y="755"/>
                  </a:cubicBezTo>
                  <a:cubicBezTo>
                    <a:pt x="238" y="756"/>
                    <a:pt x="239" y="757"/>
                    <a:pt x="239" y="756"/>
                  </a:cubicBezTo>
                  <a:cubicBezTo>
                    <a:pt x="243" y="647"/>
                    <a:pt x="240" y="538"/>
                    <a:pt x="236" y="429"/>
                  </a:cubicBezTo>
                  <a:cubicBezTo>
                    <a:pt x="242" y="432"/>
                    <a:pt x="249" y="434"/>
                    <a:pt x="255" y="437"/>
                  </a:cubicBezTo>
                  <a:cubicBezTo>
                    <a:pt x="254" y="437"/>
                    <a:pt x="253" y="438"/>
                    <a:pt x="253" y="439"/>
                  </a:cubicBezTo>
                  <a:cubicBezTo>
                    <a:pt x="257" y="541"/>
                    <a:pt x="251" y="643"/>
                    <a:pt x="253" y="745"/>
                  </a:cubicBezTo>
                  <a:cubicBezTo>
                    <a:pt x="253" y="750"/>
                    <a:pt x="260" y="752"/>
                    <a:pt x="260" y="747"/>
                  </a:cubicBezTo>
                  <a:cubicBezTo>
                    <a:pt x="258" y="645"/>
                    <a:pt x="265" y="543"/>
                    <a:pt x="260" y="441"/>
                  </a:cubicBezTo>
                  <a:cubicBezTo>
                    <a:pt x="260" y="440"/>
                    <a:pt x="260" y="439"/>
                    <a:pt x="259" y="439"/>
                  </a:cubicBezTo>
                  <a:cubicBezTo>
                    <a:pt x="260" y="439"/>
                    <a:pt x="260" y="439"/>
                    <a:pt x="261" y="439"/>
                  </a:cubicBezTo>
                  <a:cubicBezTo>
                    <a:pt x="263" y="440"/>
                    <a:pt x="263" y="437"/>
                    <a:pt x="262" y="437"/>
                  </a:cubicBezTo>
                  <a:cubicBezTo>
                    <a:pt x="207" y="415"/>
                    <a:pt x="154" y="390"/>
                    <a:pt x="99" y="368"/>
                  </a:cubicBezTo>
                  <a:cubicBezTo>
                    <a:pt x="99" y="367"/>
                    <a:pt x="99" y="367"/>
                    <a:pt x="99" y="367"/>
                  </a:cubicBezTo>
                  <a:cubicBezTo>
                    <a:pt x="99" y="366"/>
                    <a:pt x="97" y="365"/>
                    <a:pt x="97" y="367"/>
                  </a:cubicBezTo>
                  <a:cubicBezTo>
                    <a:pt x="97" y="367"/>
                    <a:pt x="97" y="367"/>
                    <a:pt x="97" y="367"/>
                  </a:cubicBezTo>
                  <a:cubicBezTo>
                    <a:pt x="94" y="366"/>
                    <a:pt x="91" y="364"/>
                    <a:pt x="88" y="363"/>
                  </a:cubicBezTo>
                  <a:cubicBezTo>
                    <a:pt x="88" y="353"/>
                    <a:pt x="87" y="343"/>
                    <a:pt x="87" y="333"/>
                  </a:cubicBezTo>
                  <a:cubicBezTo>
                    <a:pt x="120" y="348"/>
                    <a:pt x="152" y="363"/>
                    <a:pt x="185" y="379"/>
                  </a:cubicBezTo>
                  <a:cubicBezTo>
                    <a:pt x="231" y="400"/>
                    <a:pt x="278" y="424"/>
                    <a:pt x="327" y="440"/>
                  </a:cubicBezTo>
                  <a:cubicBezTo>
                    <a:pt x="324" y="539"/>
                    <a:pt x="319" y="638"/>
                    <a:pt x="320" y="737"/>
                  </a:cubicBezTo>
                  <a:cubicBezTo>
                    <a:pt x="320" y="738"/>
                    <a:pt x="322" y="739"/>
                    <a:pt x="322" y="737"/>
                  </a:cubicBezTo>
                  <a:cubicBezTo>
                    <a:pt x="323" y="646"/>
                    <a:pt x="325" y="554"/>
                    <a:pt x="329" y="463"/>
                  </a:cubicBezTo>
                  <a:cubicBezTo>
                    <a:pt x="329" y="456"/>
                    <a:pt x="329" y="448"/>
                    <a:pt x="330" y="441"/>
                  </a:cubicBezTo>
                  <a:cubicBezTo>
                    <a:pt x="330" y="441"/>
                    <a:pt x="330" y="441"/>
                    <a:pt x="330" y="441"/>
                  </a:cubicBezTo>
                  <a:cubicBezTo>
                    <a:pt x="331" y="442"/>
                    <a:pt x="332" y="440"/>
                    <a:pt x="331" y="439"/>
                  </a:cubicBezTo>
                  <a:cubicBezTo>
                    <a:pt x="330" y="439"/>
                    <a:pt x="330" y="439"/>
                    <a:pt x="330" y="439"/>
                  </a:cubicBezTo>
                  <a:cubicBezTo>
                    <a:pt x="331" y="422"/>
                    <a:pt x="331" y="405"/>
                    <a:pt x="332" y="389"/>
                  </a:cubicBezTo>
                  <a:cubicBezTo>
                    <a:pt x="332" y="389"/>
                    <a:pt x="332" y="389"/>
                    <a:pt x="332" y="389"/>
                  </a:cubicBezTo>
                  <a:cubicBezTo>
                    <a:pt x="334" y="389"/>
                    <a:pt x="334" y="387"/>
                    <a:pt x="333" y="386"/>
                  </a:cubicBezTo>
                  <a:cubicBezTo>
                    <a:pt x="333" y="386"/>
                    <a:pt x="332" y="386"/>
                    <a:pt x="332" y="386"/>
                  </a:cubicBezTo>
                  <a:cubicBezTo>
                    <a:pt x="334" y="336"/>
                    <a:pt x="334" y="287"/>
                    <a:pt x="332" y="237"/>
                  </a:cubicBezTo>
                  <a:cubicBezTo>
                    <a:pt x="334" y="238"/>
                    <a:pt x="335" y="239"/>
                    <a:pt x="337" y="239"/>
                  </a:cubicBezTo>
                  <a:cubicBezTo>
                    <a:pt x="339" y="240"/>
                    <a:pt x="339" y="238"/>
                    <a:pt x="338" y="237"/>
                  </a:cubicBezTo>
                  <a:close/>
                  <a:moveTo>
                    <a:pt x="274" y="208"/>
                  </a:moveTo>
                  <a:cubicBezTo>
                    <a:pt x="280" y="211"/>
                    <a:pt x="286" y="214"/>
                    <a:pt x="292" y="217"/>
                  </a:cubicBezTo>
                  <a:cubicBezTo>
                    <a:pt x="291" y="224"/>
                    <a:pt x="291" y="231"/>
                    <a:pt x="290" y="238"/>
                  </a:cubicBezTo>
                  <a:cubicBezTo>
                    <a:pt x="285" y="235"/>
                    <a:pt x="279" y="231"/>
                    <a:pt x="273" y="228"/>
                  </a:cubicBezTo>
                  <a:cubicBezTo>
                    <a:pt x="274" y="221"/>
                    <a:pt x="274" y="214"/>
                    <a:pt x="274" y="208"/>
                  </a:cubicBezTo>
                  <a:close/>
                  <a:moveTo>
                    <a:pt x="272" y="254"/>
                  </a:moveTo>
                  <a:cubicBezTo>
                    <a:pt x="272" y="247"/>
                    <a:pt x="273" y="241"/>
                    <a:pt x="273" y="235"/>
                  </a:cubicBezTo>
                  <a:cubicBezTo>
                    <a:pt x="279" y="238"/>
                    <a:pt x="284" y="241"/>
                    <a:pt x="290" y="244"/>
                  </a:cubicBezTo>
                  <a:cubicBezTo>
                    <a:pt x="289" y="250"/>
                    <a:pt x="288" y="256"/>
                    <a:pt x="288" y="263"/>
                  </a:cubicBezTo>
                  <a:cubicBezTo>
                    <a:pt x="283" y="260"/>
                    <a:pt x="277" y="257"/>
                    <a:pt x="272" y="254"/>
                  </a:cubicBezTo>
                  <a:close/>
                  <a:moveTo>
                    <a:pt x="287" y="268"/>
                  </a:moveTo>
                  <a:cubicBezTo>
                    <a:pt x="287" y="277"/>
                    <a:pt x="286" y="286"/>
                    <a:pt x="286" y="295"/>
                  </a:cubicBezTo>
                  <a:cubicBezTo>
                    <a:pt x="280" y="293"/>
                    <a:pt x="275" y="290"/>
                    <a:pt x="270" y="288"/>
                  </a:cubicBezTo>
                  <a:cubicBezTo>
                    <a:pt x="271" y="278"/>
                    <a:pt x="271" y="269"/>
                    <a:pt x="272" y="260"/>
                  </a:cubicBezTo>
                  <a:cubicBezTo>
                    <a:pt x="277" y="262"/>
                    <a:pt x="282" y="265"/>
                    <a:pt x="287" y="268"/>
                  </a:cubicBezTo>
                  <a:close/>
                  <a:moveTo>
                    <a:pt x="255" y="197"/>
                  </a:moveTo>
                  <a:cubicBezTo>
                    <a:pt x="261" y="200"/>
                    <a:pt x="267" y="204"/>
                    <a:pt x="273" y="207"/>
                  </a:cubicBezTo>
                  <a:cubicBezTo>
                    <a:pt x="273" y="214"/>
                    <a:pt x="272" y="220"/>
                    <a:pt x="272" y="227"/>
                  </a:cubicBezTo>
                  <a:cubicBezTo>
                    <a:pt x="266" y="224"/>
                    <a:pt x="261" y="221"/>
                    <a:pt x="255" y="218"/>
                  </a:cubicBezTo>
                  <a:cubicBezTo>
                    <a:pt x="255" y="211"/>
                    <a:pt x="255" y="204"/>
                    <a:pt x="255" y="197"/>
                  </a:cubicBezTo>
                  <a:close/>
                  <a:moveTo>
                    <a:pt x="255" y="224"/>
                  </a:moveTo>
                  <a:cubicBezTo>
                    <a:pt x="260" y="227"/>
                    <a:pt x="266" y="230"/>
                    <a:pt x="271" y="233"/>
                  </a:cubicBezTo>
                  <a:cubicBezTo>
                    <a:pt x="271" y="240"/>
                    <a:pt x="271" y="246"/>
                    <a:pt x="270" y="253"/>
                  </a:cubicBezTo>
                  <a:cubicBezTo>
                    <a:pt x="265" y="250"/>
                    <a:pt x="260" y="247"/>
                    <a:pt x="255" y="244"/>
                  </a:cubicBezTo>
                  <a:cubicBezTo>
                    <a:pt x="255" y="238"/>
                    <a:pt x="255" y="231"/>
                    <a:pt x="255" y="224"/>
                  </a:cubicBezTo>
                  <a:close/>
                  <a:moveTo>
                    <a:pt x="270" y="259"/>
                  </a:moveTo>
                  <a:cubicBezTo>
                    <a:pt x="269" y="268"/>
                    <a:pt x="269" y="277"/>
                    <a:pt x="268" y="287"/>
                  </a:cubicBezTo>
                  <a:cubicBezTo>
                    <a:pt x="263" y="284"/>
                    <a:pt x="259" y="282"/>
                    <a:pt x="254" y="280"/>
                  </a:cubicBezTo>
                  <a:cubicBezTo>
                    <a:pt x="254" y="270"/>
                    <a:pt x="255" y="260"/>
                    <a:pt x="255" y="251"/>
                  </a:cubicBezTo>
                  <a:cubicBezTo>
                    <a:pt x="260" y="253"/>
                    <a:pt x="265" y="256"/>
                    <a:pt x="270" y="259"/>
                  </a:cubicBezTo>
                  <a:close/>
                  <a:moveTo>
                    <a:pt x="14" y="58"/>
                  </a:moveTo>
                  <a:cubicBezTo>
                    <a:pt x="37" y="72"/>
                    <a:pt x="59" y="85"/>
                    <a:pt x="82" y="99"/>
                  </a:cubicBezTo>
                  <a:cubicBezTo>
                    <a:pt x="81" y="106"/>
                    <a:pt x="81" y="113"/>
                    <a:pt x="80" y="120"/>
                  </a:cubicBezTo>
                  <a:cubicBezTo>
                    <a:pt x="74" y="117"/>
                    <a:pt x="68" y="113"/>
                    <a:pt x="62" y="110"/>
                  </a:cubicBezTo>
                  <a:cubicBezTo>
                    <a:pt x="62" y="104"/>
                    <a:pt x="63" y="98"/>
                    <a:pt x="63" y="92"/>
                  </a:cubicBezTo>
                  <a:cubicBezTo>
                    <a:pt x="63" y="92"/>
                    <a:pt x="63" y="91"/>
                    <a:pt x="63" y="92"/>
                  </a:cubicBezTo>
                  <a:cubicBezTo>
                    <a:pt x="62" y="97"/>
                    <a:pt x="61" y="103"/>
                    <a:pt x="61" y="109"/>
                  </a:cubicBezTo>
                  <a:cubicBezTo>
                    <a:pt x="55" y="106"/>
                    <a:pt x="50" y="103"/>
                    <a:pt x="44" y="99"/>
                  </a:cubicBezTo>
                  <a:cubicBezTo>
                    <a:pt x="44" y="94"/>
                    <a:pt x="44" y="88"/>
                    <a:pt x="44" y="82"/>
                  </a:cubicBezTo>
                  <a:cubicBezTo>
                    <a:pt x="44" y="82"/>
                    <a:pt x="43" y="81"/>
                    <a:pt x="43" y="82"/>
                  </a:cubicBezTo>
                  <a:cubicBezTo>
                    <a:pt x="43" y="88"/>
                    <a:pt x="43" y="93"/>
                    <a:pt x="43" y="99"/>
                  </a:cubicBezTo>
                  <a:cubicBezTo>
                    <a:pt x="36" y="94"/>
                    <a:pt x="28" y="90"/>
                    <a:pt x="21" y="86"/>
                  </a:cubicBezTo>
                  <a:cubicBezTo>
                    <a:pt x="20" y="79"/>
                    <a:pt x="20" y="71"/>
                    <a:pt x="19" y="63"/>
                  </a:cubicBezTo>
                  <a:cubicBezTo>
                    <a:pt x="19" y="61"/>
                    <a:pt x="16" y="61"/>
                    <a:pt x="16" y="63"/>
                  </a:cubicBezTo>
                  <a:cubicBezTo>
                    <a:pt x="16" y="70"/>
                    <a:pt x="17" y="77"/>
                    <a:pt x="17" y="84"/>
                  </a:cubicBezTo>
                  <a:cubicBezTo>
                    <a:pt x="16" y="84"/>
                    <a:pt x="16" y="83"/>
                    <a:pt x="15" y="83"/>
                  </a:cubicBezTo>
                  <a:cubicBezTo>
                    <a:pt x="15" y="75"/>
                    <a:pt x="14" y="67"/>
                    <a:pt x="14" y="58"/>
                  </a:cubicBezTo>
                  <a:close/>
                  <a:moveTo>
                    <a:pt x="150" y="230"/>
                  </a:moveTo>
                  <a:cubicBezTo>
                    <a:pt x="146" y="228"/>
                    <a:pt x="142" y="226"/>
                    <a:pt x="137" y="224"/>
                  </a:cubicBezTo>
                  <a:cubicBezTo>
                    <a:pt x="138" y="213"/>
                    <a:pt x="139" y="203"/>
                    <a:pt x="139" y="192"/>
                  </a:cubicBezTo>
                  <a:cubicBezTo>
                    <a:pt x="144" y="195"/>
                    <a:pt x="148" y="197"/>
                    <a:pt x="152" y="199"/>
                  </a:cubicBezTo>
                  <a:cubicBezTo>
                    <a:pt x="151" y="209"/>
                    <a:pt x="151" y="220"/>
                    <a:pt x="150" y="230"/>
                  </a:cubicBezTo>
                  <a:close/>
                  <a:moveTo>
                    <a:pt x="153" y="199"/>
                  </a:moveTo>
                  <a:cubicBezTo>
                    <a:pt x="159" y="202"/>
                    <a:pt x="164" y="205"/>
                    <a:pt x="170" y="208"/>
                  </a:cubicBezTo>
                  <a:cubicBezTo>
                    <a:pt x="169" y="218"/>
                    <a:pt x="168" y="228"/>
                    <a:pt x="167" y="238"/>
                  </a:cubicBezTo>
                  <a:cubicBezTo>
                    <a:pt x="162" y="236"/>
                    <a:pt x="156" y="233"/>
                    <a:pt x="151" y="230"/>
                  </a:cubicBezTo>
                  <a:cubicBezTo>
                    <a:pt x="151" y="220"/>
                    <a:pt x="152" y="209"/>
                    <a:pt x="153" y="199"/>
                  </a:cubicBezTo>
                  <a:close/>
                  <a:moveTo>
                    <a:pt x="136" y="223"/>
                  </a:moveTo>
                  <a:cubicBezTo>
                    <a:pt x="132" y="222"/>
                    <a:pt x="129" y="220"/>
                    <a:pt x="126" y="218"/>
                  </a:cubicBezTo>
                  <a:cubicBezTo>
                    <a:pt x="126" y="211"/>
                    <a:pt x="127" y="203"/>
                    <a:pt x="128" y="195"/>
                  </a:cubicBezTo>
                  <a:cubicBezTo>
                    <a:pt x="128" y="194"/>
                    <a:pt x="127" y="194"/>
                    <a:pt x="127" y="194"/>
                  </a:cubicBezTo>
                  <a:cubicBezTo>
                    <a:pt x="126" y="202"/>
                    <a:pt x="125" y="210"/>
                    <a:pt x="125" y="218"/>
                  </a:cubicBezTo>
                  <a:cubicBezTo>
                    <a:pt x="110" y="211"/>
                    <a:pt x="95" y="204"/>
                    <a:pt x="80" y="196"/>
                  </a:cubicBezTo>
                  <a:cubicBezTo>
                    <a:pt x="80" y="185"/>
                    <a:pt x="80" y="173"/>
                    <a:pt x="80" y="161"/>
                  </a:cubicBezTo>
                  <a:cubicBezTo>
                    <a:pt x="99" y="172"/>
                    <a:pt x="119" y="182"/>
                    <a:pt x="138" y="192"/>
                  </a:cubicBezTo>
                  <a:cubicBezTo>
                    <a:pt x="137" y="202"/>
                    <a:pt x="137" y="213"/>
                    <a:pt x="136" y="223"/>
                  </a:cubicBezTo>
                  <a:close/>
                  <a:moveTo>
                    <a:pt x="45" y="141"/>
                  </a:moveTo>
                  <a:cubicBezTo>
                    <a:pt x="49" y="144"/>
                    <a:pt x="54" y="146"/>
                    <a:pt x="59" y="149"/>
                  </a:cubicBezTo>
                  <a:cubicBezTo>
                    <a:pt x="59" y="160"/>
                    <a:pt x="59" y="171"/>
                    <a:pt x="59" y="181"/>
                  </a:cubicBezTo>
                  <a:cubicBezTo>
                    <a:pt x="59" y="182"/>
                    <a:pt x="61" y="183"/>
                    <a:pt x="61" y="182"/>
                  </a:cubicBezTo>
                  <a:cubicBezTo>
                    <a:pt x="61" y="171"/>
                    <a:pt x="61" y="161"/>
                    <a:pt x="61" y="150"/>
                  </a:cubicBezTo>
                  <a:cubicBezTo>
                    <a:pt x="67" y="154"/>
                    <a:pt x="73" y="157"/>
                    <a:pt x="79" y="160"/>
                  </a:cubicBezTo>
                  <a:cubicBezTo>
                    <a:pt x="78" y="172"/>
                    <a:pt x="78" y="184"/>
                    <a:pt x="78" y="196"/>
                  </a:cubicBezTo>
                  <a:cubicBezTo>
                    <a:pt x="67" y="190"/>
                    <a:pt x="56" y="184"/>
                    <a:pt x="44" y="179"/>
                  </a:cubicBezTo>
                  <a:cubicBezTo>
                    <a:pt x="45" y="166"/>
                    <a:pt x="45" y="153"/>
                    <a:pt x="45" y="141"/>
                  </a:cubicBezTo>
                  <a:close/>
                  <a:moveTo>
                    <a:pt x="44" y="104"/>
                  </a:moveTo>
                  <a:cubicBezTo>
                    <a:pt x="50" y="108"/>
                    <a:pt x="55" y="111"/>
                    <a:pt x="61" y="114"/>
                  </a:cubicBezTo>
                  <a:cubicBezTo>
                    <a:pt x="60" y="125"/>
                    <a:pt x="59" y="135"/>
                    <a:pt x="59" y="146"/>
                  </a:cubicBezTo>
                  <a:cubicBezTo>
                    <a:pt x="54" y="143"/>
                    <a:pt x="49" y="141"/>
                    <a:pt x="45" y="138"/>
                  </a:cubicBezTo>
                  <a:cubicBezTo>
                    <a:pt x="45" y="127"/>
                    <a:pt x="44" y="115"/>
                    <a:pt x="44" y="104"/>
                  </a:cubicBezTo>
                  <a:close/>
                  <a:moveTo>
                    <a:pt x="61" y="147"/>
                  </a:moveTo>
                  <a:cubicBezTo>
                    <a:pt x="61" y="136"/>
                    <a:pt x="61" y="126"/>
                    <a:pt x="62" y="115"/>
                  </a:cubicBezTo>
                  <a:cubicBezTo>
                    <a:pt x="68" y="118"/>
                    <a:pt x="74" y="122"/>
                    <a:pt x="80" y="125"/>
                  </a:cubicBezTo>
                  <a:cubicBezTo>
                    <a:pt x="80" y="136"/>
                    <a:pt x="79" y="147"/>
                    <a:pt x="79" y="157"/>
                  </a:cubicBezTo>
                  <a:cubicBezTo>
                    <a:pt x="73" y="154"/>
                    <a:pt x="67" y="151"/>
                    <a:pt x="61" y="147"/>
                  </a:cubicBezTo>
                  <a:close/>
                  <a:moveTo>
                    <a:pt x="43" y="137"/>
                  </a:moveTo>
                  <a:cubicBezTo>
                    <a:pt x="36" y="133"/>
                    <a:pt x="29" y="129"/>
                    <a:pt x="23" y="124"/>
                  </a:cubicBezTo>
                  <a:cubicBezTo>
                    <a:pt x="22" y="113"/>
                    <a:pt x="21" y="101"/>
                    <a:pt x="21" y="89"/>
                  </a:cubicBezTo>
                  <a:cubicBezTo>
                    <a:pt x="28" y="94"/>
                    <a:pt x="36" y="99"/>
                    <a:pt x="43" y="103"/>
                  </a:cubicBezTo>
                  <a:cubicBezTo>
                    <a:pt x="43" y="115"/>
                    <a:pt x="43" y="126"/>
                    <a:pt x="43" y="137"/>
                  </a:cubicBezTo>
                  <a:close/>
                  <a:moveTo>
                    <a:pt x="43" y="178"/>
                  </a:moveTo>
                  <a:cubicBezTo>
                    <a:pt x="37" y="175"/>
                    <a:pt x="31" y="172"/>
                    <a:pt x="25" y="169"/>
                  </a:cubicBezTo>
                  <a:cubicBezTo>
                    <a:pt x="24" y="155"/>
                    <a:pt x="23" y="141"/>
                    <a:pt x="23" y="127"/>
                  </a:cubicBezTo>
                  <a:cubicBezTo>
                    <a:pt x="29" y="131"/>
                    <a:pt x="36" y="135"/>
                    <a:pt x="43" y="140"/>
                  </a:cubicBezTo>
                  <a:cubicBezTo>
                    <a:pt x="43" y="152"/>
                    <a:pt x="43" y="165"/>
                    <a:pt x="43" y="178"/>
                  </a:cubicBezTo>
                  <a:close/>
                  <a:moveTo>
                    <a:pt x="15" y="85"/>
                  </a:moveTo>
                  <a:cubicBezTo>
                    <a:pt x="16" y="86"/>
                    <a:pt x="16" y="86"/>
                    <a:pt x="17" y="87"/>
                  </a:cubicBezTo>
                  <a:cubicBezTo>
                    <a:pt x="18" y="98"/>
                    <a:pt x="18" y="110"/>
                    <a:pt x="19" y="122"/>
                  </a:cubicBezTo>
                  <a:cubicBezTo>
                    <a:pt x="18" y="121"/>
                    <a:pt x="17" y="121"/>
                    <a:pt x="16" y="120"/>
                  </a:cubicBezTo>
                  <a:cubicBezTo>
                    <a:pt x="16" y="109"/>
                    <a:pt x="16" y="97"/>
                    <a:pt x="15" y="85"/>
                  </a:cubicBezTo>
                  <a:close/>
                  <a:moveTo>
                    <a:pt x="17" y="123"/>
                  </a:moveTo>
                  <a:cubicBezTo>
                    <a:pt x="17" y="123"/>
                    <a:pt x="18" y="124"/>
                    <a:pt x="19" y="124"/>
                  </a:cubicBezTo>
                  <a:cubicBezTo>
                    <a:pt x="20" y="139"/>
                    <a:pt x="20" y="153"/>
                    <a:pt x="21" y="167"/>
                  </a:cubicBezTo>
                  <a:cubicBezTo>
                    <a:pt x="20" y="166"/>
                    <a:pt x="19" y="166"/>
                    <a:pt x="18" y="165"/>
                  </a:cubicBezTo>
                  <a:cubicBezTo>
                    <a:pt x="17" y="151"/>
                    <a:pt x="17" y="137"/>
                    <a:pt x="17" y="123"/>
                  </a:cubicBezTo>
                  <a:close/>
                  <a:moveTo>
                    <a:pt x="28" y="431"/>
                  </a:moveTo>
                  <a:cubicBezTo>
                    <a:pt x="28" y="441"/>
                    <a:pt x="28" y="451"/>
                    <a:pt x="28" y="460"/>
                  </a:cubicBezTo>
                  <a:cubicBezTo>
                    <a:pt x="27" y="437"/>
                    <a:pt x="27" y="414"/>
                    <a:pt x="26" y="390"/>
                  </a:cubicBezTo>
                  <a:cubicBezTo>
                    <a:pt x="24" y="324"/>
                    <a:pt x="22" y="257"/>
                    <a:pt x="19" y="191"/>
                  </a:cubicBezTo>
                  <a:cubicBezTo>
                    <a:pt x="19" y="183"/>
                    <a:pt x="18" y="175"/>
                    <a:pt x="18" y="166"/>
                  </a:cubicBezTo>
                  <a:cubicBezTo>
                    <a:pt x="19" y="167"/>
                    <a:pt x="20" y="168"/>
                    <a:pt x="21" y="168"/>
                  </a:cubicBezTo>
                  <a:cubicBezTo>
                    <a:pt x="22" y="192"/>
                    <a:pt x="23" y="216"/>
                    <a:pt x="24" y="240"/>
                  </a:cubicBezTo>
                  <a:cubicBezTo>
                    <a:pt x="24" y="240"/>
                    <a:pt x="24" y="240"/>
                    <a:pt x="24" y="241"/>
                  </a:cubicBezTo>
                  <a:cubicBezTo>
                    <a:pt x="26" y="304"/>
                    <a:pt x="28" y="368"/>
                    <a:pt x="28" y="431"/>
                  </a:cubicBezTo>
                  <a:close/>
                  <a:moveTo>
                    <a:pt x="123" y="284"/>
                  </a:moveTo>
                  <a:cubicBezTo>
                    <a:pt x="92" y="268"/>
                    <a:pt x="60" y="253"/>
                    <a:pt x="27" y="241"/>
                  </a:cubicBezTo>
                  <a:cubicBezTo>
                    <a:pt x="27" y="217"/>
                    <a:pt x="26" y="194"/>
                    <a:pt x="25" y="170"/>
                  </a:cubicBezTo>
                  <a:cubicBezTo>
                    <a:pt x="31" y="174"/>
                    <a:pt x="37" y="177"/>
                    <a:pt x="43" y="180"/>
                  </a:cubicBezTo>
                  <a:cubicBezTo>
                    <a:pt x="43" y="185"/>
                    <a:pt x="43" y="190"/>
                    <a:pt x="43" y="194"/>
                  </a:cubicBezTo>
                  <a:cubicBezTo>
                    <a:pt x="43" y="195"/>
                    <a:pt x="44" y="196"/>
                    <a:pt x="44" y="195"/>
                  </a:cubicBezTo>
                  <a:cubicBezTo>
                    <a:pt x="44" y="190"/>
                    <a:pt x="44" y="185"/>
                    <a:pt x="44" y="181"/>
                  </a:cubicBezTo>
                  <a:cubicBezTo>
                    <a:pt x="56" y="187"/>
                    <a:pt x="67" y="193"/>
                    <a:pt x="78" y="199"/>
                  </a:cubicBezTo>
                  <a:cubicBezTo>
                    <a:pt x="78" y="206"/>
                    <a:pt x="78" y="213"/>
                    <a:pt x="78" y="220"/>
                  </a:cubicBezTo>
                  <a:cubicBezTo>
                    <a:pt x="78" y="221"/>
                    <a:pt x="80" y="221"/>
                    <a:pt x="80" y="220"/>
                  </a:cubicBezTo>
                  <a:cubicBezTo>
                    <a:pt x="80" y="213"/>
                    <a:pt x="80" y="207"/>
                    <a:pt x="80" y="200"/>
                  </a:cubicBezTo>
                  <a:cubicBezTo>
                    <a:pt x="95" y="207"/>
                    <a:pt x="110" y="215"/>
                    <a:pt x="125" y="222"/>
                  </a:cubicBezTo>
                  <a:cubicBezTo>
                    <a:pt x="124" y="243"/>
                    <a:pt x="123" y="263"/>
                    <a:pt x="123" y="284"/>
                  </a:cubicBezTo>
                  <a:close/>
                  <a:moveTo>
                    <a:pt x="131" y="288"/>
                  </a:moveTo>
                  <a:cubicBezTo>
                    <a:pt x="129" y="287"/>
                    <a:pt x="127" y="285"/>
                    <a:pt x="124" y="284"/>
                  </a:cubicBezTo>
                  <a:cubicBezTo>
                    <a:pt x="125" y="264"/>
                    <a:pt x="125" y="243"/>
                    <a:pt x="126" y="223"/>
                  </a:cubicBezTo>
                  <a:cubicBezTo>
                    <a:pt x="129" y="224"/>
                    <a:pt x="132" y="226"/>
                    <a:pt x="135" y="228"/>
                  </a:cubicBezTo>
                  <a:cubicBezTo>
                    <a:pt x="134" y="248"/>
                    <a:pt x="132" y="268"/>
                    <a:pt x="131" y="288"/>
                  </a:cubicBezTo>
                  <a:close/>
                  <a:moveTo>
                    <a:pt x="147" y="295"/>
                  </a:moveTo>
                  <a:cubicBezTo>
                    <a:pt x="142" y="293"/>
                    <a:pt x="137" y="291"/>
                    <a:pt x="133" y="288"/>
                  </a:cubicBezTo>
                  <a:cubicBezTo>
                    <a:pt x="134" y="268"/>
                    <a:pt x="136" y="248"/>
                    <a:pt x="137" y="228"/>
                  </a:cubicBezTo>
                  <a:cubicBezTo>
                    <a:pt x="141" y="230"/>
                    <a:pt x="146" y="232"/>
                    <a:pt x="150" y="235"/>
                  </a:cubicBezTo>
                  <a:cubicBezTo>
                    <a:pt x="149" y="255"/>
                    <a:pt x="148" y="275"/>
                    <a:pt x="147" y="295"/>
                  </a:cubicBezTo>
                  <a:close/>
                  <a:moveTo>
                    <a:pt x="216" y="330"/>
                  </a:moveTo>
                  <a:cubicBezTo>
                    <a:pt x="204" y="324"/>
                    <a:pt x="191" y="318"/>
                    <a:pt x="179" y="312"/>
                  </a:cubicBezTo>
                  <a:cubicBezTo>
                    <a:pt x="169" y="307"/>
                    <a:pt x="158" y="301"/>
                    <a:pt x="148" y="296"/>
                  </a:cubicBezTo>
                  <a:cubicBezTo>
                    <a:pt x="149" y="276"/>
                    <a:pt x="150" y="255"/>
                    <a:pt x="151" y="235"/>
                  </a:cubicBezTo>
                  <a:cubicBezTo>
                    <a:pt x="156" y="238"/>
                    <a:pt x="162" y="240"/>
                    <a:pt x="167" y="243"/>
                  </a:cubicBezTo>
                  <a:cubicBezTo>
                    <a:pt x="165" y="262"/>
                    <a:pt x="164" y="281"/>
                    <a:pt x="162" y="300"/>
                  </a:cubicBezTo>
                  <a:cubicBezTo>
                    <a:pt x="162" y="301"/>
                    <a:pt x="163" y="301"/>
                    <a:pt x="163" y="301"/>
                  </a:cubicBezTo>
                  <a:cubicBezTo>
                    <a:pt x="165" y="281"/>
                    <a:pt x="166" y="262"/>
                    <a:pt x="168" y="243"/>
                  </a:cubicBezTo>
                  <a:cubicBezTo>
                    <a:pt x="184" y="251"/>
                    <a:pt x="200" y="259"/>
                    <a:pt x="217" y="267"/>
                  </a:cubicBezTo>
                  <a:cubicBezTo>
                    <a:pt x="216" y="288"/>
                    <a:pt x="216" y="309"/>
                    <a:pt x="216" y="330"/>
                  </a:cubicBezTo>
                  <a:close/>
                  <a:moveTo>
                    <a:pt x="217" y="262"/>
                  </a:moveTo>
                  <a:cubicBezTo>
                    <a:pt x="201" y="254"/>
                    <a:pt x="185" y="246"/>
                    <a:pt x="168" y="239"/>
                  </a:cubicBezTo>
                  <a:cubicBezTo>
                    <a:pt x="169" y="228"/>
                    <a:pt x="170" y="218"/>
                    <a:pt x="171" y="208"/>
                  </a:cubicBezTo>
                  <a:cubicBezTo>
                    <a:pt x="187" y="216"/>
                    <a:pt x="202" y="224"/>
                    <a:pt x="218" y="231"/>
                  </a:cubicBezTo>
                  <a:cubicBezTo>
                    <a:pt x="217" y="242"/>
                    <a:pt x="217" y="252"/>
                    <a:pt x="217" y="262"/>
                  </a:cubicBezTo>
                  <a:close/>
                  <a:moveTo>
                    <a:pt x="172" y="203"/>
                  </a:moveTo>
                  <a:cubicBezTo>
                    <a:pt x="172" y="199"/>
                    <a:pt x="172" y="195"/>
                    <a:pt x="173" y="191"/>
                  </a:cubicBezTo>
                  <a:cubicBezTo>
                    <a:pt x="173" y="191"/>
                    <a:pt x="172" y="190"/>
                    <a:pt x="172" y="191"/>
                  </a:cubicBezTo>
                  <a:cubicBezTo>
                    <a:pt x="171" y="195"/>
                    <a:pt x="171" y="199"/>
                    <a:pt x="171" y="203"/>
                  </a:cubicBezTo>
                  <a:cubicBezTo>
                    <a:pt x="160" y="198"/>
                    <a:pt x="150" y="193"/>
                    <a:pt x="140" y="188"/>
                  </a:cubicBezTo>
                  <a:cubicBezTo>
                    <a:pt x="140" y="184"/>
                    <a:pt x="140" y="180"/>
                    <a:pt x="141" y="175"/>
                  </a:cubicBezTo>
                  <a:cubicBezTo>
                    <a:pt x="141" y="175"/>
                    <a:pt x="139" y="174"/>
                    <a:pt x="139" y="175"/>
                  </a:cubicBezTo>
                  <a:cubicBezTo>
                    <a:pt x="139" y="179"/>
                    <a:pt x="139" y="183"/>
                    <a:pt x="138" y="187"/>
                  </a:cubicBezTo>
                  <a:cubicBezTo>
                    <a:pt x="119" y="178"/>
                    <a:pt x="99" y="168"/>
                    <a:pt x="80" y="158"/>
                  </a:cubicBezTo>
                  <a:cubicBezTo>
                    <a:pt x="80" y="147"/>
                    <a:pt x="81" y="137"/>
                    <a:pt x="81" y="126"/>
                  </a:cubicBezTo>
                  <a:cubicBezTo>
                    <a:pt x="107" y="141"/>
                    <a:pt x="133" y="155"/>
                    <a:pt x="159" y="169"/>
                  </a:cubicBezTo>
                  <a:cubicBezTo>
                    <a:pt x="179" y="180"/>
                    <a:pt x="199" y="192"/>
                    <a:pt x="219" y="203"/>
                  </a:cubicBezTo>
                  <a:cubicBezTo>
                    <a:pt x="219" y="211"/>
                    <a:pt x="218" y="218"/>
                    <a:pt x="218" y="226"/>
                  </a:cubicBezTo>
                  <a:cubicBezTo>
                    <a:pt x="203" y="218"/>
                    <a:pt x="187" y="211"/>
                    <a:pt x="172" y="203"/>
                  </a:cubicBezTo>
                  <a:close/>
                  <a:moveTo>
                    <a:pt x="229" y="337"/>
                  </a:moveTo>
                  <a:cubicBezTo>
                    <a:pt x="225" y="335"/>
                    <a:pt x="222" y="333"/>
                    <a:pt x="218" y="331"/>
                  </a:cubicBezTo>
                  <a:cubicBezTo>
                    <a:pt x="218" y="310"/>
                    <a:pt x="218" y="289"/>
                    <a:pt x="218" y="268"/>
                  </a:cubicBezTo>
                  <a:cubicBezTo>
                    <a:pt x="222" y="269"/>
                    <a:pt x="226" y="271"/>
                    <a:pt x="230" y="273"/>
                  </a:cubicBezTo>
                  <a:cubicBezTo>
                    <a:pt x="229" y="294"/>
                    <a:pt x="229" y="316"/>
                    <a:pt x="229" y="337"/>
                  </a:cubicBezTo>
                  <a:close/>
                  <a:moveTo>
                    <a:pt x="230" y="268"/>
                  </a:moveTo>
                  <a:cubicBezTo>
                    <a:pt x="226" y="266"/>
                    <a:pt x="222" y="264"/>
                    <a:pt x="218" y="262"/>
                  </a:cubicBezTo>
                  <a:cubicBezTo>
                    <a:pt x="219" y="252"/>
                    <a:pt x="219" y="242"/>
                    <a:pt x="219" y="232"/>
                  </a:cubicBezTo>
                  <a:cubicBezTo>
                    <a:pt x="223" y="234"/>
                    <a:pt x="227" y="236"/>
                    <a:pt x="232" y="239"/>
                  </a:cubicBezTo>
                  <a:cubicBezTo>
                    <a:pt x="231" y="248"/>
                    <a:pt x="230" y="258"/>
                    <a:pt x="230" y="268"/>
                  </a:cubicBezTo>
                  <a:close/>
                  <a:moveTo>
                    <a:pt x="219" y="226"/>
                  </a:moveTo>
                  <a:cubicBezTo>
                    <a:pt x="220" y="219"/>
                    <a:pt x="220" y="211"/>
                    <a:pt x="220" y="204"/>
                  </a:cubicBezTo>
                  <a:cubicBezTo>
                    <a:pt x="225" y="207"/>
                    <a:pt x="230" y="209"/>
                    <a:pt x="235" y="212"/>
                  </a:cubicBezTo>
                  <a:cubicBezTo>
                    <a:pt x="234" y="219"/>
                    <a:pt x="233" y="226"/>
                    <a:pt x="232" y="233"/>
                  </a:cubicBezTo>
                  <a:cubicBezTo>
                    <a:pt x="228" y="231"/>
                    <a:pt x="224" y="229"/>
                    <a:pt x="219" y="226"/>
                  </a:cubicBezTo>
                  <a:close/>
                  <a:moveTo>
                    <a:pt x="231" y="337"/>
                  </a:moveTo>
                  <a:cubicBezTo>
                    <a:pt x="231" y="316"/>
                    <a:pt x="231" y="295"/>
                    <a:pt x="232" y="274"/>
                  </a:cubicBezTo>
                  <a:cubicBezTo>
                    <a:pt x="238" y="277"/>
                    <a:pt x="245" y="280"/>
                    <a:pt x="251" y="283"/>
                  </a:cubicBezTo>
                  <a:cubicBezTo>
                    <a:pt x="251" y="305"/>
                    <a:pt x="251" y="326"/>
                    <a:pt x="252" y="348"/>
                  </a:cubicBezTo>
                  <a:cubicBezTo>
                    <a:pt x="245" y="344"/>
                    <a:pt x="238" y="341"/>
                    <a:pt x="231" y="337"/>
                  </a:cubicBezTo>
                  <a:close/>
                  <a:moveTo>
                    <a:pt x="251" y="278"/>
                  </a:moveTo>
                  <a:cubicBezTo>
                    <a:pt x="245" y="275"/>
                    <a:pt x="238" y="272"/>
                    <a:pt x="232" y="269"/>
                  </a:cubicBezTo>
                  <a:cubicBezTo>
                    <a:pt x="232" y="259"/>
                    <a:pt x="233" y="249"/>
                    <a:pt x="233" y="240"/>
                  </a:cubicBezTo>
                  <a:cubicBezTo>
                    <a:pt x="240" y="243"/>
                    <a:pt x="246" y="246"/>
                    <a:pt x="252" y="249"/>
                  </a:cubicBezTo>
                  <a:cubicBezTo>
                    <a:pt x="251" y="259"/>
                    <a:pt x="251" y="269"/>
                    <a:pt x="251" y="278"/>
                  </a:cubicBezTo>
                  <a:close/>
                  <a:moveTo>
                    <a:pt x="252" y="243"/>
                  </a:moveTo>
                  <a:cubicBezTo>
                    <a:pt x="246" y="240"/>
                    <a:pt x="240" y="237"/>
                    <a:pt x="234" y="234"/>
                  </a:cubicBezTo>
                  <a:cubicBezTo>
                    <a:pt x="234" y="227"/>
                    <a:pt x="235" y="220"/>
                    <a:pt x="235" y="213"/>
                  </a:cubicBezTo>
                  <a:cubicBezTo>
                    <a:pt x="241" y="216"/>
                    <a:pt x="247" y="220"/>
                    <a:pt x="253" y="223"/>
                  </a:cubicBezTo>
                  <a:cubicBezTo>
                    <a:pt x="253" y="230"/>
                    <a:pt x="252" y="236"/>
                    <a:pt x="252" y="243"/>
                  </a:cubicBezTo>
                  <a:close/>
                  <a:moveTo>
                    <a:pt x="236" y="207"/>
                  </a:moveTo>
                  <a:cubicBezTo>
                    <a:pt x="236" y="205"/>
                    <a:pt x="236" y="203"/>
                    <a:pt x="236" y="201"/>
                  </a:cubicBezTo>
                  <a:cubicBezTo>
                    <a:pt x="236" y="201"/>
                    <a:pt x="236" y="201"/>
                    <a:pt x="236" y="201"/>
                  </a:cubicBezTo>
                  <a:cubicBezTo>
                    <a:pt x="236" y="203"/>
                    <a:pt x="236" y="205"/>
                    <a:pt x="235" y="207"/>
                  </a:cubicBezTo>
                  <a:cubicBezTo>
                    <a:pt x="230" y="204"/>
                    <a:pt x="225" y="202"/>
                    <a:pt x="220" y="199"/>
                  </a:cubicBezTo>
                  <a:cubicBezTo>
                    <a:pt x="220" y="198"/>
                    <a:pt x="221" y="196"/>
                    <a:pt x="221" y="195"/>
                  </a:cubicBezTo>
                  <a:cubicBezTo>
                    <a:pt x="221" y="194"/>
                    <a:pt x="220" y="194"/>
                    <a:pt x="220" y="194"/>
                  </a:cubicBezTo>
                  <a:cubicBezTo>
                    <a:pt x="220" y="196"/>
                    <a:pt x="220" y="197"/>
                    <a:pt x="220" y="199"/>
                  </a:cubicBezTo>
                  <a:cubicBezTo>
                    <a:pt x="204" y="190"/>
                    <a:pt x="188" y="182"/>
                    <a:pt x="173" y="173"/>
                  </a:cubicBezTo>
                  <a:cubicBezTo>
                    <a:pt x="142" y="156"/>
                    <a:pt x="112" y="139"/>
                    <a:pt x="81" y="121"/>
                  </a:cubicBezTo>
                  <a:cubicBezTo>
                    <a:pt x="82" y="114"/>
                    <a:pt x="82" y="106"/>
                    <a:pt x="82" y="99"/>
                  </a:cubicBezTo>
                  <a:cubicBezTo>
                    <a:pt x="111" y="115"/>
                    <a:pt x="139" y="132"/>
                    <a:pt x="168" y="148"/>
                  </a:cubicBezTo>
                  <a:cubicBezTo>
                    <a:pt x="197" y="164"/>
                    <a:pt x="226" y="181"/>
                    <a:pt x="255" y="197"/>
                  </a:cubicBezTo>
                  <a:cubicBezTo>
                    <a:pt x="254" y="203"/>
                    <a:pt x="254" y="210"/>
                    <a:pt x="253" y="217"/>
                  </a:cubicBezTo>
                  <a:cubicBezTo>
                    <a:pt x="247" y="214"/>
                    <a:pt x="242" y="210"/>
                    <a:pt x="236" y="207"/>
                  </a:cubicBezTo>
                  <a:close/>
                  <a:moveTo>
                    <a:pt x="284" y="363"/>
                  </a:moveTo>
                  <a:cubicBezTo>
                    <a:pt x="273" y="358"/>
                    <a:pt x="263" y="353"/>
                    <a:pt x="253" y="348"/>
                  </a:cubicBezTo>
                  <a:cubicBezTo>
                    <a:pt x="254" y="327"/>
                    <a:pt x="254" y="306"/>
                    <a:pt x="254" y="285"/>
                  </a:cubicBezTo>
                  <a:cubicBezTo>
                    <a:pt x="259" y="287"/>
                    <a:pt x="263" y="289"/>
                    <a:pt x="268" y="291"/>
                  </a:cubicBezTo>
                  <a:cubicBezTo>
                    <a:pt x="267" y="310"/>
                    <a:pt x="266" y="329"/>
                    <a:pt x="264" y="348"/>
                  </a:cubicBezTo>
                  <a:cubicBezTo>
                    <a:pt x="264" y="349"/>
                    <a:pt x="266" y="350"/>
                    <a:pt x="266" y="349"/>
                  </a:cubicBezTo>
                  <a:cubicBezTo>
                    <a:pt x="267" y="330"/>
                    <a:pt x="268" y="311"/>
                    <a:pt x="270" y="292"/>
                  </a:cubicBezTo>
                  <a:cubicBezTo>
                    <a:pt x="275" y="294"/>
                    <a:pt x="280" y="297"/>
                    <a:pt x="285" y="300"/>
                  </a:cubicBezTo>
                  <a:cubicBezTo>
                    <a:pt x="284" y="321"/>
                    <a:pt x="284" y="342"/>
                    <a:pt x="284" y="363"/>
                  </a:cubicBezTo>
                  <a:close/>
                  <a:moveTo>
                    <a:pt x="285" y="364"/>
                  </a:moveTo>
                  <a:cubicBezTo>
                    <a:pt x="286" y="343"/>
                    <a:pt x="286" y="322"/>
                    <a:pt x="287" y="300"/>
                  </a:cubicBezTo>
                  <a:cubicBezTo>
                    <a:pt x="296" y="304"/>
                    <a:pt x="304" y="308"/>
                    <a:pt x="312" y="312"/>
                  </a:cubicBezTo>
                  <a:cubicBezTo>
                    <a:pt x="310" y="333"/>
                    <a:pt x="309" y="354"/>
                    <a:pt x="309" y="375"/>
                  </a:cubicBezTo>
                  <a:cubicBezTo>
                    <a:pt x="301" y="371"/>
                    <a:pt x="293" y="368"/>
                    <a:pt x="285" y="364"/>
                  </a:cubicBezTo>
                  <a:close/>
                  <a:moveTo>
                    <a:pt x="329" y="384"/>
                  </a:moveTo>
                  <a:cubicBezTo>
                    <a:pt x="323" y="382"/>
                    <a:pt x="317" y="379"/>
                    <a:pt x="311" y="376"/>
                  </a:cubicBezTo>
                  <a:cubicBezTo>
                    <a:pt x="311" y="355"/>
                    <a:pt x="311" y="334"/>
                    <a:pt x="313" y="313"/>
                  </a:cubicBezTo>
                  <a:cubicBezTo>
                    <a:pt x="318" y="315"/>
                    <a:pt x="323" y="317"/>
                    <a:pt x="328" y="320"/>
                  </a:cubicBezTo>
                  <a:cubicBezTo>
                    <a:pt x="329" y="320"/>
                    <a:pt x="330" y="318"/>
                    <a:pt x="328" y="317"/>
                  </a:cubicBezTo>
                  <a:cubicBezTo>
                    <a:pt x="323" y="315"/>
                    <a:pt x="318" y="312"/>
                    <a:pt x="313" y="310"/>
                  </a:cubicBezTo>
                  <a:cubicBezTo>
                    <a:pt x="313" y="308"/>
                    <a:pt x="314" y="306"/>
                    <a:pt x="314" y="304"/>
                  </a:cubicBezTo>
                  <a:cubicBezTo>
                    <a:pt x="314" y="303"/>
                    <a:pt x="313" y="303"/>
                    <a:pt x="313" y="303"/>
                  </a:cubicBezTo>
                  <a:cubicBezTo>
                    <a:pt x="313" y="305"/>
                    <a:pt x="312" y="307"/>
                    <a:pt x="312" y="309"/>
                  </a:cubicBezTo>
                  <a:cubicBezTo>
                    <a:pt x="304" y="305"/>
                    <a:pt x="296" y="301"/>
                    <a:pt x="288" y="296"/>
                  </a:cubicBezTo>
                  <a:cubicBezTo>
                    <a:pt x="288" y="287"/>
                    <a:pt x="289" y="278"/>
                    <a:pt x="289" y="269"/>
                  </a:cubicBezTo>
                  <a:cubicBezTo>
                    <a:pt x="302" y="276"/>
                    <a:pt x="315" y="283"/>
                    <a:pt x="328" y="290"/>
                  </a:cubicBezTo>
                  <a:cubicBezTo>
                    <a:pt x="329" y="291"/>
                    <a:pt x="330" y="288"/>
                    <a:pt x="328" y="288"/>
                  </a:cubicBezTo>
                  <a:cubicBezTo>
                    <a:pt x="316" y="279"/>
                    <a:pt x="303" y="271"/>
                    <a:pt x="290" y="264"/>
                  </a:cubicBezTo>
                  <a:cubicBezTo>
                    <a:pt x="290" y="257"/>
                    <a:pt x="291" y="251"/>
                    <a:pt x="291" y="245"/>
                  </a:cubicBezTo>
                  <a:cubicBezTo>
                    <a:pt x="303" y="251"/>
                    <a:pt x="315" y="258"/>
                    <a:pt x="328" y="264"/>
                  </a:cubicBezTo>
                  <a:cubicBezTo>
                    <a:pt x="329" y="265"/>
                    <a:pt x="330" y="263"/>
                    <a:pt x="329" y="263"/>
                  </a:cubicBezTo>
                  <a:cubicBezTo>
                    <a:pt x="317" y="254"/>
                    <a:pt x="304" y="246"/>
                    <a:pt x="292" y="239"/>
                  </a:cubicBezTo>
                  <a:cubicBezTo>
                    <a:pt x="292" y="232"/>
                    <a:pt x="293" y="225"/>
                    <a:pt x="294" y="218"/>
                  </a:cubicBezTo>
                  <a:cubicBezTo>
                    <a:pt x="306" y="224"/>
                    <a:pt x="317" y="230"/>
                    <a:pt x="330" y="236"/>
                  </a:cubicBezTo>
                  <a:cubicBezTo>
                    <a:pt x="331" y="285"/>
                    <a:pt x="330" y="335"/>
                    <a:pt x="329" y="3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 name="îṣļîḑé-Freeform 841">
              <a:extLst>
                <a:ext uri="{FF2B5EF4-FFF2-40B4-BE49-F238E27FC236}">
                  <a16:creationId xmlns:a16="http://schemas.microsoft.com/office/drawing/2014/main" id="{AD0BADCA-27DE-46E9-B04D-617DC9B0FA66}"/>
                </a:ext>
              </a:extLst>
            </p:cNvPr>
            <p:cNvSpPr>
              <a:spLocks/>
            </p:cNvSpPr>
            <p:nvPr/>
          </p:nvSpPr>
          <p:spPr bwMode="auto">
            <a:xfrm>
              <a:off x="6270625" y="2595563"/>
              <a:ext cx="14288" cy="677863"/>
            </a:xfrm>
            <a:custGeom>
              <a:avLst/>
              <a:gdLst>
                <a:gd name="T0" fmla="*/ 5 w 8"/>
                <a:gd name="T1" fmla="*/ 197 h 388"/>
                <a:gd name="T2" fmla="*/ 2 w 8"/>
                <a:gd name="T3" fmla="*/ 0 h 388"/>
                <a:gd name="T4" fmla="*/ 2 w 8"/>
                <a:gd name="T5" fmla="*/ 0 h 388"/>
                <a:gd name="T6" fmla="*/ 3 w 8"/>
                <a:gd name="T7" fmla="*/ 189 h 388"/>
                <a:gd name="T8" fmla="*/ 5 w 8"/>
                <a:gd name="T9" fmla="*/ 386 h 388"/>
                <a:gd name="T10" fmla="*/ 7 w 8"/>
                <a:gd name="T11" fmla="*/ 386 h 388"/>
                <a:gd name="T12" fmla="*/ 5 w 8"/>
                <a:gd name="T13" fmla="*/ 197 h 388"/>
              </a:gdLst>
              <a:ahLst/>
              <a:cxnLst>
                <a:cxn ang="0">
                  <a:pos x="T0" y="T1"/>
                </a:cxn>
                <a:cxn ang="0">
                  <a:pos x="T2" y="T3"/>
                </a:cxn>
                <a:cxn ang="0">
                  <a:pos x="T4" y="T5"/>
                </a:cxn>
                <a:cxn ang="0">
                  <a:pos x="T6" y="T7"/>
                </a:cxn>
                <a:cxn ang="0">
                  <a:pos x="T8" y="T9"/>
                </a:cxn>
                <a:cxn ang="0">
                  <a:pos x="T10" y="T11"/>
                </a:cxn>
                <a:cxn ang="0">
                  <a:pos x="T12" y="T13"/>
                </a:cxn>
              </a:cxnLst>
              <a:rect l="0" t="0" r="r" b="b"/>
              <a:pathLst>
                <a:path w="8" h="388">
                  <a:moveTo>
                    <a:pt x="5" y="197"/>
                  </a:moveTo>
                  <a:cubicBezTo>
                    <a:pt x="4" y="131"/>
                    <a:pt x="5" y="65"/>
                    <a:pt x="2" y="0"/>
                  </a:cubicBezTo>
                  <a:cubicBezTo>
                    <a:pt x="2" y="0"/>
                    <a:pt x="2" y="0"/>
                    <a:pt x="2" y="0"/>
                  </a:cubicBezTo>
                  <a:cubicBezTo>
                    <a:pt x="0" y="63"/>
                    <a:pt x="2" y="126"/>
                    <a:pt x="3" y="189"/>
                  </a:cubicBezTo>
                  <a:cubicBezTo>
                    <a:pt x="3" y="254"/>
                    <a:pt x="2" y="320"/>
                    <a:pt x="5" y="386"/>
                  </a:cubicBezTo>
                  <a:cubicBezTo>
                    <a:pt x="5" y="387"/>
                    <a:pt x="7" y="388"/>
                    <a:pt x="7" y="386"/>
                  </a:cubicBezTo>
                  <a:cubicBezTo>
                    <a:pt x="8" y="323"/>
                    <a:pt x="6" y="260"/>
                    <a:pt x="5" y="19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 name="îṣļîḑé-Freeform 842">
              <a:extLst>
                <a:ext uri="{FF2B5EF4-FFF2-40B4-BE49-F238E27FC236}">
                  <a16:creationId xmlns:a16="http://schemas.microsoft.com/office/drawing/2014/main" id="{D594F04A-38D0-4B48-90A0-8492C8332FF5}"/>
                </a:ext>
              </a:extLst>
            </p:cNvPr>
            <p:cNvSpPr>
              <a:spLocks/>
            </p:cNvSpPr>
            <p:nvPr/>
          </p:nvSpPr>
          <p:spPr bwMode="auto">
            <a:xfrm>
              <a:off x="6291263" y="2600325"/>
              <a:ext cx="20638" cy="655638"/>
            </a:xfrm>
            <a:custGeom>
              <a:avLst/>
              <a:gdLst>
                <a:gd name="T0" fmla="*/ 6 w 11"/>
                <a:gd name="T1" fmla="*/ 1 h 375"/>
                <a:gd name="T2" fmla="*/ 5 w 11"/>
                <a:gd name="T3" fmla="*/ 1 h 375"/>
                <a:gd name="T4" fmla="*/ 0 w 11"/>
                <a:gd name="T5" fmla="*/ 192 h 375"/>
                <a:gd name="T6" fmla="*/ 9 w 11"/>
                <a:gd name="T7" fmla="*/ 374 h 375"/>
                <a:gd name="T8" fmla="*/ 11 w 11"/>
                <a:gd name="T9" fmla="*/ 374 h 375"/>
                <a:gd name="T10" fmla="*/ 6 w 11"/>
                <a:gd name="T11" fmla="*/ 1 h 375"/>
              </a:gdLst>
              <a:ahLst/>
              <a:cxnLst>
                <a:cxn ang="0">
                  <a:pos x="T0" y="T1"/>
                </a:cxn>
                <a:cxn ang="0">
                  <a:pos x="T2" y="T3"/>
                </a:cxn>
                <a:cxn ang="0">
                  <a:pos x="T4" y="T5"/>
                </a:cxn>
                <a:cxn ang="0">
                  <a:pos x="T6" y="T7"/>
                </a:cxn>
                <a:cxn ang="0">
                  <a:pos x="T8" y="T9"/>
                </a:cxn>
                <a:cxn ang="0">
                  <a:pos x="T10" y="T11"/>
                </a:cxn>
              </a:cxnLst>
              <a:rect l="0" t="0" r="r" b="b"/>
              <a:pathLst>
                <a:path w="11" h="375">
                  <a:moveTo>
                    <a:pt x="6" y="1"/>
                  </a:moveTo>
                  <a:cubicBezTo>
                    <a:pt x="6" y="1"/>
                    <a:pt x="5" y="0"/>
                    <a:pt x="5" y="1"/>
                  </a:cubicBezTo>
                  <a:cubicBezTo>
                    <a:pt x="0" y="65"/>
                    <a:pt x="0" y="129"/>
                    <a:pt x="0" y="192"/>
                  </a:cubicBezTo>
                  <a:cubicBezTo>
                    <a:pt x="1" y="253"/>
                    <a:pt x="2" y="314"/>
                    <a:pt x="9" y="374"/>
                  </a:cubicBezTo>
                  <a:cubicBezTo>
                    <a:pt x="10" y="375"/>
                    <a:pt x="11" y="375"/>
                    <a:pt x="11" y="374"/>
                  </a:cubicBezTo>
                  <a:cubicBezTo>
                    <a:pt x="1" y="249"/>
                    <a:pt x="6" y="126"/>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 name="îṣļîḑé-Freeform 843">
              <a:extLst>
                <a:ext uri="{FF2B5EF4-FFF2-40B4-BE49-F238E27FC236}">
                  <a16:creationId xmlns:a16="http://schemas.microsoft.com/office/drawing/2014/main" id="{ADD1060B-436C-41D5-998C-4D126E6AD43A}"/>
                </a:ext>
              </a:extLst>
            </p:cNvPr>
            <p:cNvSpPr>
              <a:spLocks/>
            </p:cNvSpPr>
            <p:nvPr/>
          </p:nvSpPr>
          <p:spPr bwMode="auto">
            <a:xfrm>
              <a:off x="6318250" y="2616200"/>
              <a:ext cx="14288" cy="650875"/>
            </a:xfrm>
            <a:custGeom>
              <a:avLst/>
              <a:gdLst>
                <a:gd name="T0" fmla="*/ 5 w 8"/>
                <a:gd name="T1" fmla="*/ 2 h 373"/>
                <a:gd name="T2" fmla="*/ 3 w 8"/>
                <a:gd name="T3" fmla="*/ 1 h 373"/>
                <a:gd name="T4" fmla="*/ 6 w 8"/>
                <a:gd name="T5" fmla="*/ 371 h 373"/>
                <a:gd name="T6" fmla="*/ 8 w 8"/>
                <a:gd name="T7" fmla="*/ 372 h 373"/>
                <a:gd name="T8" fmla="*/ 5 w 8"/>
                <a:gd name="T9" fmla="*/ 2 h 373"/>
              </a:gdLst>
              <a:ahLst/>
              <a:cxnLst>
                <a:cxn ang="0">
                  <a:pos x="T0" y="T1"/>
                </a:cxn>
                <a:cxn ang="0">
                  <a:pos x="T2" y="T3"/>
                </a:cxn>
                <a:cxn ang="0">
                  <a:pos x="T4" y="T5"/>
                </a:cxn>
                <a:cxn ang="0">
                  <a:pos x="T6" y="T7"/>
                </a:cxn>
                <a:cxn ang="0">
                  <a:pos x="T8" y="T9"/>
                </a:cxn>
              </a:cxnLst>
              <a:rect l="0" t="0" r="r" b="b"/>
              <a:pathLst>
                <a:path w="8" h="373">
                  <a:moveTo>
                    <a:pt x="5" y="2"/>
                  </a:moveTo>
                  <a:cubicBezTo>
                    <a:pt x="5" y="0"/>
                    <a:pt x="3" y="0"/>
                    <a:pt x="3" y="1"/>
                  </a:cubicBezTo>
                  <a:cubicBezTo>
                    <a:pt x="3" y="125"/>
                    <a:pt x="0" y="248"/>
                    <a:pt x="6" y="371"/>
                  </a:cubicBezTo>
                  <a:cubicBezTo>
                    <a:pt x="6" y="373"/>
                    <a:pt x="8" y="373"/>
                    <a:pt x="8" y="372"/>
                  </a:cubicBezTo>
                  <a:cubicBezTo>
                    <a:pt x="5" y="248"/>
                    <a:pt x="6" y="125"/>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 name="îṣļîḑé-Freeform 844">
              <a:extLst>
                <a:ext uri="{FF2B5EF4-FFF2-40B4-BE49-F238E27FC236}">
                  <a16:creationId xmlns:a16="http://schemas.microsoft.com/office/drawing/2014/main" id="{3F3C9508-5855-4224-B744-E04C26A57EF1}"/>
                </a:ext>
              </a:extLst>
            </p:cNvPr>
            <p:cNvSpPr>
              <a:spLocks/>
            </p:cNvSpPr>
            <p:nvPr/>
          </p:nvSpPr>
          <p:spPr bwMode="auto">
            <a:xfrm>
              <a:off x="6350000" y="2630488"/>
              <a:ext cx="20638" cy="627063"/>
            </a:xfrm>
            <a:custGeom>
              <a:avLst/>
              <a:gdLst>
                <a:gd name="T0" fmla="*/ 0 w 12"/>
                <a:gd name="T1" fmla="*/ 0 h 359"/>
                <a:gd name="T2" fmla="*/ 0 w 12"/>
                <a:gd name="T3" fmla="*/ 0 h 359"/>
                <a:gd name="T4" fmla="*/ 8 w 12"/>
                <a:gd name="T5" fmla="*/ 356 h 359"/>
                <a:gd name="T6" fmla="*/ 11 w 12"/>
                <a:gd name="T7" fmla="*/ 357 h 359"/>
                <a:gd name="T8" fmla="*/ 0 w 12"/>
                <a:gd name="T9" fmla="*/ 0 h 359"/>
              </a:gdLst>
              <a:ahLst/>
              <a:cxnLst>
                <a:cxn ang="0">
                  <a:pos x="T0" y="T1"/>
                </a:cxn>
                <a:cxn ang="0">
                  <a:pos x="T2" y="T3"/>
                </a:cxn>
                <a:cxn ang="0">
                  <a:pos x="T4" y="T5"/>
                </a:cxn>
                <a:cxn ang="0">
                  <a:pos x="T6" y="T7"/>
                </a:cxn>
                <a:cxn ang="0">
                  <a:pos x="T8" y="T9"/>
                </a:cxn>
              </a:cxnLst>
              <a:rect l="0" t="0" r="r" b="b"/>
              <a:pathLst>
                <a:path w="12" h="359">
                  <a:moveTo>
                    <a:pt x="0" y="0"/>
                  </a:moveTo>
                  <a:cubicBezTo>
                    <a:pt x="0" y="0"/>
                    <a:pt x="0" y="0"/>
                    <a:pt x="0" y="0"/>
                  </a:cubicBezTo>
                  <a:cubicBezTo>
                    <a:pt x="3" y="119"/>
                    <a:pt x="6" y="238"/>
                    <a:pt x="8" y="356"/>
                  </a:cubicBezTo>
                  <a:cubicBezTo>
                    <a:pt x="8" y="358"/>
                    <a:pt x="10" y="359"/>
                    <a:pt x="11" y="357"/>
                  </a:cubicBezTo>
                  <a:cubicBezTo>
                    <a:pt x="12" y="239"/>
                    <a:pt x="11" y="118"/>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 name="îṣļîḑé-Freeform 845">
              <a:extLst>
                <a:ext uri="{FF2B5EF4-FFF2-40B4-BE49-F238E27FC236}">
                  <a16:creationId xmlns:a16="http://schemas.microsoft.com/office/drawing/2014/main" id="{8FBE5225-57B5-41E2-A14F-8DB312010AFC}"/>
                </a:ext>
              </a:extLst>
            </p:cNvPr>
            <p:cNvSpPr>
              <a:spLocks/>
            </p:cNvSpPr>
            <p:nvPr/>
          </p:nvSpPr>
          <p:spPr bwMode="auto">
            <a:xfrm>
              <a:off x="6372225" y="2636838"/>
              <a:ext cx="19050" cy="635000"/>
            </a:xfrm>
            <a:custGeom>
              <a:avLst/>
              <a:gdLst>
                <a:gd name="T0" fmla="*/ 7 w 11"/>
                <a:gd name="T1" fmla="*/ 182 h 363"/>
                <a:gd name="T2" fmla="*/ 9 w 11"/>
                <a:gd name="T3" fmla="*/ 1 h 363"/>
                <a:gd name="T4" fmla="*/ 7 w 11"/>
                <a:gd name="T5" fmla="*/ 1 h 363"/>
                <a:gd name="T6" fmla="*/ 4 w 11"/>
                <a:gd name="T7" fmla="*/ 181 h 363"/>
                <a:gd name="T8" fmla="*/ 7 w 11"/>
                <a:gd name="T9" fmla="*/ 362 h 363"/>
                <a:gd name="T10" fmla="*/ 9 w 11"/>
                <a:gd name="T11" fmla="*/ 362 h 363"/>
                <a:gd name="T12" fmla="*/ 7 w 11"/>
                <a:gd name="T13" fmla="*/ 182 h 363"/>
              </a:gdLst>
              <a:ahLst/>
              <a:cxnLst>
                <a:cxn ang="0">
                  <a:pos x="T0" y="T1"/>
                </a:cxn>
                <a:cxn ang="0">
                  <a:pos x="T2" y="T3"/>
                </a:cxn>
                <a:cxn ang="0">
                  <a:pos x="T4" y="T5"/>
                </a:cxn>
                <a:cxn ang="0">
                  <a:pos x="T6" y="T7"/>
                </a:cxn>
                <a:cxn ang="0">
                  <a:pos x="T8" y="T9"/>
                </a:cxn>
                <a:cxn ang="0">
                  <a:pos x="T10" y="T11"/>
                </a:cxn>
                <a:cxn ang="0">
                  <a:pos x="T12" y="T13"/>
                </a:cxn>
              </a:cxnLst>
              <a:rect l="0" t="0" r="r" b="b"/>
              <a:pathLst>
                <a:path w="11" h="363">
                  <a:moveTo>
                    <a:pt x="7" y="182"/>
                  </a:moveTo>
                  <a:cubicBezTo>
                    <a:pt x="7" y="122"/>
                    <a:pt x="8" y="61"/>
                    <a:pt x="9" y="1"/>
                  </a:cubicBezTo>
                  <a:cubicBezTo>
                    <a:pt x="9" y="0"/>
                    <a:pt x="7" y="0"/>
                    <a:pt x="7" y="1"/>
                  </a:cubicBezTo>
                  <a:cubicBezTo>
                    <a:pt x="6" y="61"/>
                    <a:pt x="4" y="121"/>
                    <a:pt x="4" y="181"/>
                  </a:cubicBezTo>
                  <a:cubicBezTo>
                    <a:pt x="4" y="241"/>
                    <a:pt x="0" y="303"/>
                    <a:pt x="7" y="362"/>
                  </a:cubicBezTo>
                  <a:cubicBezTo>
                    <a:pt x="7" y="363"/>
                    <a:pt x="9" y="363"/>
                    <a:pt x="9" y="362"/>
                  </a:cubicBezTo>
                  <a:cubicBezTo>
                    <a:pt x="11" y="302"/>
                    <a:pt x="6" y="242"/>
                    <a:pt x="7" y="1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 name="îṣļîḑé-Freeform 846">
              <a:extLst>
                <a:ext uri="{FF2B5EF4-FFF2-40B4-BE49-F238E27FC236}">
                  <a16:creationId xmlns:a16="http://schemas.microsoft.com/office/drawing/2014/main" id="{5207173F-B332-4CC7-8D8D-376F5A2BDF9D}"/>
                </a:ext>
              </a:extLst>
            </p:cNvPr>
            <p:cNvSpPr>
              <a:spLocks/>
            </p:cNvSpPr>
            <p:nvPr/>
          </p:nvSpPr>
          <p:spPr bwMode="auto">
            <a:xfrm>
              <a:off x="6388100" y="2646363"/>
              <a:ext cx="23813" cy="609600"/>
            </a:xfrm>
            <a:custGeom>
              <a:avLst/>
              <a:gdLst>
                <a:gd name="T0" fmla="*/ 8 w 14"/>
                <a:gd name="T1" fmla="*/ 1 h 349"/>
                <a:gd name="T2" fmla="*/ 8 w 14"/>
                <a:gd name="T3" fmla="*/ 0 h 349"/>
                <a:gd name="T4" fmla="*/ 12 w 14"/>
                <a:gd name="T5" fmla="*/ 348 h 349"/>
                <a:gd name="T6" fmla="*/ 13 w 14"/>
                <a:gd name="T7" fmla="*/ 348 h 349"/>
                <a:gd name="T8" fmla="*/ 8 w 14"/>
                <a:gd name="T9" fmla="*/ 1 h 349"/>
              </a:gdLst>
              <a:ahLst/>
              <a:cxnLst>
                <a:cxn ang="0">
                  <a:pos x="T0" y="T1"/>
                </a:cxn>
                <a:cxn ang="0">
                  <a:pos x="T2" y="T3"/>
                </a:cxn>
                <a:cxn ang="0">
                  <a:pos x="T4" y="T5"/>
                </a:cxn>
                <a:cxn ang="0">
                  <a:pos x="T6" y="T7"/>
                </a:cxn>
                <a:cxn ang="0">
                  <a:pos x="T8" y="T9"/>
                </a:cxn>
              </a:cxnLst>
              <a:rect l="0" t="0" r="r" b="b"/>
              <a:pathLst>
                <a:path w="14" h="349">
                  <a:moveTo>
                    <a:pt x="8" y="1"/>
                  </a:moveTo>
                  <a:cubicBezTo>
                    <a:pt x="8" y="0"/>
                    <a:pt x="8" y="0"/>
                    <a:pt x="8" y="0"/>
                  </a:cubicBezTo>
                  <a:cubicBezTo>
                    <a:pt x="6" y="116"/>
                    <a:pt x="0" y="233"/>
                    <a:pt x="12" y="348"/>
                  </a:cubicBezTo>
                  <a:cubicBezTo>
                    <a:pt x="12" y="349"/>
                    <a:pt x="14" y="349"/>
                    <a:pt x="13" y="348"/>
                  </a:cubicBezTo>
                  <a:cubicBezTo>
                    <a:pt x="8" y="232"/>
                    <a:pt x="10" y="117"/>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 name="îṣļîḑé-Freeform 847">
              <a:extLst>
                <a:ext uri="{FF2B5EF4-FFF2-40B4-BE49-F238E27FC236}">
                  <a16:creationId xmlns:a16="http://schemas.microsoft.com/office/drawing/2014/main" id="{C05569A5-2227-41CC-9525-C45F49B9FF2A}"/>
                </a:ext>
              </a:extLst>
            </p:cNvPr>
            <p:cNvSpPr>
              <a:spLocks/>
            </p:cNvSpPr>
            <p:nvPr/>
          </p:nvSpPr>
          <p:spPr bwMode="auto">
            <a:xfrm>
              <a:off x="6459538" y="2668588"/>
              <a:ext cx="19050" cy="595313"/>
            </a:xfrm>
            <a:custGeom>
              <a:avLst/>
              <a:gdLst>
                <a:gd name="T0" fmla="*/ 6 w 11"/>
                <a:gd name="T1" fmla="*/ 175 h 341"/>
                <a:gd name="T2" fmla="*/ 7 w 11"/>
                <a:gd name="T3" fmla="*/ 1 h 341"/>
                <a:gd name="T4" fmla="*/ 6 w 11"/>
                <a:gd name="T5" fmla="*/ 1 h 341"/>
                <a:gd name="T6" fmla="*/ 7 w 11"/>
                <a:gd name="T7" fmla="*/ 339 h 341"/>
                <a:gd name="T8" fmla="*/ 10 w 11"/>
                <a:gd name="T9" fmla="*/ 340 h 341"/>
                <a:gd name="T10" fmla="*/ 6 w 11"/>
                <a:gd name="T11" fmla="*/ 175 h 341"/>
              </a:gdLst>
              <a:ahLst/>
              <a:cxnLst>
                <a:cxn ang="0">
                  <a:pos x="T0" y="T1"/>
                </a:cxn>
                <a:cxn ang="0">
                  <a:pos x="T2" y="T3"/>
                </a:cxn>
                <a:cxn ang="0">
                  <a:pos x="T4" y="T5"/>
                </a:cxn>
                <a:cxn ang="0">
                  <a:pos x="T6" y="T7"/>
                </a:cxn>
                <a:cxn ang="0">
                  <a:pos x="T8" y="T9"/>
                </a:cxn>
                <a:cxn ang="0">
                  <a:pos x="T10" y="T11"/>
                </a:cxn>
              </a:cxnLst>
              <a:rect l="0" t="0" r="r" b="b"/>
              <a:pathLst>
                <a:path w="11" h="341">
                  <a:moveTo>
                    <a:pt x="6" y="175"/>
                  </a:moveTo>
                  <a:cubicBezTo>
                    <a:pt x="5" y="117"/>
                    <a:pt x="5" y="59"/>
                    <a:pt x="7" y="1"/>
                  </a:cubicBezTo>
                  <a:cubicBezTo>
                    <a:pt x="7" y="1"/>
                    <a:pt x="6" y="0"/>
                    <a:pt x="6" y="1"/>
                  </a:cubicBezTo>
                  <a:cubicBezTo>
                    <a:pt x="0" y="113"/>
                    <a:pt x="1" y="228"/>
                    <a:pt x="7" y="339"/>
                  </a:cubicBezTo>
                  <a:cubicBezTo>
                    <a:pt x="8" y="340"/>
                    <a:pt x="10" y="341"/>
                    <a:pt x="10" y="340"/>
                  </a:cubicBezTo>
                  <a:cubicBezTo>
                    <a:pt x="11" y="285"/>
                    <a:pt x="7" y="229"/>
                    <a:pt x="6" y="1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 name="îṣļîḑé-Freeform 848">
              <a:extLst>
                <a:ext uri="{FF2B5EF4-FFF2-40B4-BE49-F238E27FC236}">
                  <a16:creationId xmlns:a16="http://schemas.microsoft.com/office/drawing/2014/main" id="{35E32A86-5162-4A78-9B8C-325552700C4D}"/>
                </a:ext>
              </a:extLst>
            </p:cNvPr>
            <p:cNvSpPr>
              <a:spLocks/>
            </p:cNvSpPr>
            <p:nvPr/>
          </p:nvSpPr>
          <p:spPr bwMode="auto">
            <a:xfrm>
              <a:off x="5287963" y="3152775"/>
              <a:ext cx="38100" cy="60325"/>
            </a:xfrm>
            <a:custGeom>
              <a:avLst/>
              <a:gdLst>
                <a:gd name="T0" fmla="*/ 21 w 22"/>
                <a:gd name="T1" fmla="*/ 1 h 35"/>
                <a:gd name="T2" fmla="*/ 0 w 22"/>
                <a:gd name="T3" fmla="*/ 33 h 35"/>
                <a:gd name="T4" fmla="*/ 1 w 22"/>
                <a:gd name="T5" fmla="*/ 34 h 35"/>
                <a:gd name="T6" fmla="*/ 22 w 22"/>
                <a:gd name="T7" fmla="*/ 1 h 35"/>
                <a:gd name="T8" fmla="*/ 21 w 22"/>
                <a:gd name="T9" fmla="*/ 1 h 35"/>
              </a:gdLst>
              <a:ahLst/>
              <a:cxnLst>
                <a:cxn ang="0">
                  <a:pos x="T0" y="T1"/>
                </a:cxn>
                <a:cxn ang="0">
                  <a:pos x="T2" y="T3"/>
                </a:cxn>
                <a:cxn ang="0">
                  <a:pos x="T4" y="T5"/>
                </a:cxn>
                <a:cxn ang="0">
                  <a:pos x="T6" y="T7"/>
                </a:cxn>
                <a:cxn ang="0">
                  <a:pos x="T8" y="T9"/>
                </a:cxn>
              </a:cxnLst>
              <a:rect l="0" t="0" r="r" b="b"/>
              <a:pathLst>
                <a:path w="22" h="35">
                  <a:moveTo>
                    <a:pt x="21" y="1"/>
                  </a:moveTo>
                  <a:cubicBezTo>
                    <a:pt x="13" y="11"/>
                    <a:pt x="8" y="23"/>
                    <a:pt x="0" y="33"/>
                  </a:cubicBezTo>
                  <a:cubicBezTo>
                    <a:pt x="0" y="34"/>
                    <a:pt x="1" y="35"/>
                    <a:pt x="1" y="34"/>
                  </a:cubicBezTo>
                  <a:cubicBezTo>
                    <a:pt x="9" y="24"/>
                    <a:pt x="14" y="12"/>
                    <a:pt x="22" y="1"/>
                  </a:cubicBezTo>
                  <a:cubicBezTo>
                    <a:pt x="22" y="1"/>
                    <a:pt x="21" y="0"/>
                    <a:pt x="2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 name="îṣļîḑé-Freeform 849">
              <a:extLst>
                <a:ext uri="{FF2B5EF4-FFF2-40B4-BE49-F238E27FC236}">
                  <a16:creationId xmlns:a16="http://schemas.microsoft.com/office/drawing/2014/main" id="{439C5825-3094-4AB3-80F0-A1364C88DC46}"/>
                </a:ext>
              </a:extLst>
            </p:cNvPr>
            <p:cNvSpPr>
              <a:spLocks/>
            </p:cNvSpPr>
            <p:nvPr/>
          </p:nvSpPr>
          <p:spPr bwMode="auto">
            <a:xfrm>
              <a:off x="3940175" y="2003425"/>
              <a:ext cx="2089150" cy="1690688"/>
            </a:xfrm>
            <a:custGeom>
              <a:avLst/>
              <a:gdLst>
                <a:gd name="T0" fmla="*/ 990 w 1194"/>
                <a:gd name="T1" fmla="*/ 87 h 968"/>
                <a:gd name="T2" fmla="*/ 760 w 1194"/>
                <a:gd name="T3" fmla="*/ 214 h 968"/>
                <a:gd name="T4" fmla="*/ 794 w 1194"/>
                <a:gd name="T5" fmla="*/ 284 h 968"/>
                <a:gd name="T6" fmla="*/ 780 w 1194"/>
                <a:gd name="T7" fmla="*/ 316 h 968"/>
                <a:gd name="T8" fmla="*/ 1036 w 1194"/>
                <a:gd name="T9" fmla="*/ 305 h 968"/>
                <a:gd name="T10" fmla="*/ 997 w 1194"/>
                <a:gd name="T11" fmla="*/ 342 h 968"/>
                <a:gd name="T12" fmla="*/ 787 w 1194"/>
                <a:gd name="T13" fmla="*/ 400 h 968"/>
                <a:gd name="T14" fmla="*/ 725 w 1194"/>
                <a:gd name="T15" fmla="*/ 667 h 968"/>
                <a:gd name="T16" fmla="*/ 837 w 1194"/>
                <a:gd name="T17" fmla="*/ 707 h 968"/>
                <a:gd name="T18" fmla="*/ 930 w 1194"/>
                <a:gd name="T19" fmla="*/ 638 h 968"/>
                <a:gd name="T20" fmla="*/ 252 w 1194"/>
                <a:gd name="T21" fmla="*/ 722 h 968"/>
                <a:gd name="T22" fmla="*/ 278 w 1194"/>
                <a:gd name="T23" fmla="*/ 665 h 968"/>
                <a:gd name="T24" fmla="*/ 114 w 1194"/>
                <a:gd name="T25" fmla="*/ 712 h 968"/>
                <a:gd name="T26" fmla="*/ 113 w 1194"/>
                <a:gd name="T27" fmla="*/ 922 h 968"/>
                <a:gd name="T28" fmla="*/ 427 w 1194"/>
                <a:gd name="T29" fmla="*/ 916 h 968"/>
                <a:gd name="T30" fmla="*/ 751 w 1194"/>
                <a:gd name="T31" fmla="*/ 927 h 968"/>
                <a:gd name="T32" fmla="*/ 1150 w 1194"/>
                <a:gd name="T33" fmla="*/ 914 h 968"/>
                <a:gd name="T34" fmla="*/ 791 w 1194"/>
                <a:gd name="T35" fmla="*/ 203 h 968"/>
                <a:gd name="T36" fmla="*/ 252 w 1194"/>
                <a:gd name="T37" fmla="*/ 690 h 968"/>
                <a:gd name="T38" fmla="*/ 111 w 1194"/>
                <a:gd name="T39" fmla="*/ 783 h 968"/>
                <a:gd name="T40" fmla="*/ 979 w 1194"/>
                <a:gd name="T41" fmla="*/ 861 h 968"/>
                <a:gd name="T42" fmla="*/ 1008 w 1194"/>
                <a:gd name="T43" fmla="*/ 491 h 968"/>
                <a:gd name="T44" fmla="*/ 1029 w 1194"/>
                <a:gd name="T45" fmla="*/ 748 h 968"/>
                <a:gd name="T46" fmla="*/ 792 w 1194"/>
                <a:gd name="T47" fmla="*/ 544 h 968"/>
                <a:gd name="T48" fmla="*/ 870 w 1194"/>
                <a:gd name="T49" fmla="*/ 519 h 968"/>
                <a:gd name="T50" fmla="*/ 887 w 1194"/>
                <a:gd name="T51" fmla="*/ 382 h 968"/>
                <a:gd name="T52" fmla="*/ 948 w 1194"/>
                <a:gd name="T53" fmla="*/ 633 h 968"/>
                <a:gd name="T54" fmla="*/ 893 w 1194"/>
                <a:gd name="T55" fmla="*/ 768 h 968"/>
                <a:gd name="T56" fmla="*/ 197 w 1194"/>
                <a:gd name="T57" fmla="*/ 770 h 968"/>
                <a:gd name="T58" fmla="*/ 114 w 1194"/>
                <a:gd name="T59" fmla="*/ 723 h 968"/>
                <a:gd name="T60" fmla="*/ 130 w 1194"/>
                <a:gd name="T61" fmla="*/ 780 h 968"/>
                <a:gd name="T62" fmla="*/ 158 w 1194"/>
                <a:gd name="T63" fmla="*/ 924 h 968"/>
                <a:gd name="T64" fmla="*/ 203 w 1194"/>
                <a:gd name="T65" fmla="*/ 793 h 968"/>
                <a:gd name="T66" fmla="*/ 686 w 1194"/>
                <a:gd name="T67" fmla="*/ 912 h 968"/>
                <a:gd name="T68" fmla="*/ 885 w 1194"/>
                <a:gd name="T69" fmla="*/ 920 h 968"/>
                <a:gd name="T70" fmla="*/ 426 w 1194"/>
                <a:gd name="T71" fmla="*/ 881 h 968"/>
                <a:gd name="T72" fmla="*/ 365 w 1194"/>
                <a:gd name="T73" fmla="*/ 864 h 968"/>
                <a:gd name="T74" fmla="*/ 907 w 1194"/>
                <a:gd name="T75" fmla="*/ 884 h 968"/>
                <a:gd name="T76" fmla="*/ 754 w 1194"/>
                <a:gd name="T77" fmla="*/ 754 h 968"/>
                <a:gd name="T78" fmla="*/ 539 w 1194"/>
                <a:gd name="T79" fmla="*/ 726 h 968"/>
                <a:gd name="T80" fmla="*/ 893 w 1194"/>
                <a:gd name="T81" fmla="*/ 774 h 968"/>
                <a:gd name="T82" fmla="*/ 308 w 1194"/>
                <a:gd name="T83" fmla="*/ 864 h 968"/>
                <a:gd name="T84" fmla="*/ 400 w 1194"/>
                <a:gd name="T85" fmla="*/ 760 h 968"/>
                <a:gd name="T86" fmla="*/ 866 w 1194"/>
                <a:gd name="T87" fmla="*/ 876 h 968"/>
                <a:gd name="T88" fmla="*/ 1123 w 1194"/>
                <a:gd name="T89" fmla="*/ 126 h 968"/>
                <a:gd name="T90" fmla="*/ 1122 w 1194"/>
                <a:gd name="T91" fmla="*/ 164 h 968"/>
                <a:gd name="T92" fmla="*/ 1080 w 1194"/>
                <a:gd name="T93" fmla="*/ 850 h 968"/>
                <a:gd name="T94" fmla="*/ 1122 w 1194"/>
                <a:gd name="T95" fmla="*/ 474 h 968"/>
                <a:gd name="T96" fmla="*/ 1100 w 1194"/>
                <a:gd name="T97" fmla="*/ 130 h 968"/>
                <a:gd name="T98" fmla="*/ 1031 w 1194"/>
                <a:gd name="T99" fmla="*/ 185 h 968"/>
                <a:gd name="T100" fmla="*/ 988 w 1194"/>
                <a:gd name="T101" fmla="*/ 120 h 968"/>
                <a:gd name="T102" fmla="*/ 949 w 1194"/>
                <a:gd name="T103" fmla="*/ 200 h 968"/>
                <a:gd name="T104" fmla="*/ 951 w 1194"/>
                <a:gd name="T105" fmla="*/ 157 h 968"/>
                <a:gd name="T106" fmla="*/ 830 w 1194"/>
                <a:gd name="T107" fmla="*/ 163 h 968"/>
                <a:gd name="T108" fmla="*/ 814 w 1194"/>
                <a:gd name="T109" fmla="*/ 240 h 968"/>
                <a:gd name="T110" fmla="*/ 876 w 1194"/>
                <a:gd name="T111" fmla="*/ 213 h 968"/>
                <a:gd name="T112" fmla="*/ 1019 w 1194"/>
                <a:gd name="T113" fmla="*/ 243 h 968"/>
                <a:gd name="T114" fmla="*/ 797 w 1194"/>
                <a:gd name="T115" fmla="*/ 368 h 968"/>
                <a:gd name="T116" fmla="*/ 1002 w 1194"/>
                <a:gd name="T117" fmla="*/ 287 h 968"/>
                <a:gd name="T118" fmla="*/ 1021 w 1194"/>
                <a:gd name="T119" fmla="*/ 233 h 968"/>
                <a:gd name="T120" fmla="*/ 1076 w 1194"/>
                <a:gd name="T121" fmla="*/ 470 h 968"/>
                <a:gd name="T122" fmla="*/ 1136 w 1194"/>
                <a:gd name="T123" fmla="*/ 895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94" h="968">
                  <a:moveTo>
                    <a:pt x="1192" y="287"/>
                  </a:moveTo>
                  <a:cubicBezTo>
                    <a:pt x="1177" y="291"/>
                    <a:pt x="1163" y="295"/>
                    <a:pt x="1148" y="299"/>
                  </a:cubicBezTo>
                  <a:cubicBezTo>
                    <a:pt x="1148" y="205"/>
                    <a:pt x="1147" y="111"/>
                    <a:pt x="1143" y="18"/>
                  </a:cubicBezTo>
                  <a:cubicBezTo>
                    <a:pt x="1148" y="15"/>
                    <a:pt x="1154" y="12"/>
                    <a:pt x="1159" y="10"/>
                  </a:cubicBezTo>
                  <a:cubicBezTo>
                    <a:pt x="1160" y="9"/>
                    <a:pt x="1160" y="8"/>
                    <a:pt x="1159" y="8"/>
                  </a:cubicBezTo>
                  <a:cubicBezTo>
                    <a:pt x="1153" y="11"/>
                    <a:pt x="1148" y="13"/>
                    <a:pt x="1143" y="16"/>
                  </a:cubicBezTo>
                  <a:cubicBezTo>
                    <a:pt x="1142" y="11"/>
                    <a:pt x="1142" y="6"/>
                    <a:pt x="1142" y="2"/>
                  </a:cubicBezTo>
                  <a:cubicBezTo>
                    <a:pt x="1142" y="1"/>
                    <a:pt x="1141" y="0"/>
                    <a:pt x="1141" y="1"/>
                  </a:cubicBezTo>
                  <a:cubicBezTo>
                    <a:pt x="1141" y="6"/>
                    <a:pt x="1141" y="12"/>
                    <a:pt x="1141" y="17"/>
                  </a:cubicBezTo>
                  <a:cubicBezTo>
                    <a:pt x="1136" y="19"/>
                    <a:pt x="1130" y="22"/>
                    <a:pt x="1124" y="25"/>
                  </a:cubicBezTo>
                  <a:cubicBezTo>
                    <a:pt x="1124" y="22"/>
                    <a:pt x="1124" y="19"/>
                    <a:pt x="1124" y="17"/>
                  </a:cubicBezTo>
                  <a:cubicBezTo>
                    <a:pt x="1124" y="16"/>
                    <a:pt x="1123" y="15"/>
                    <a:pt x="1123" y="16"/>
                  </a:cubicBezTo>
                  <a:cubicBezTo>
                    <a:pt x="1123" y="19"/>
                    <a:pt x="1122" y="23"/>
                    <a:pt x="1122" y="26"/>
                  </a:cubicBezTo>
                  <a:cubicBezTo>
                    <a:pt x="1093" y="39"/>
                    <a:pt x="1065" y="52"/>
                    <a:pt x="1036" y="66"/>
                  </a:cubicBezTo>
                  <a:cubicBezTo>
                    <a:pt x="1036" y="63"/>
                    <a:pt x="1037" y="59"/>
                    <a:pt x="1037" y="56"/>
                  </a:cubicBezTo>
                  <a:cubicBezTo>
                    <a:pt x="1037" y="56"/>
                    <a:pt x="1037" y="56"/>
                    <a:pt x="1037" y="56"/>
                  </a:cubicBezTo>
                  <a:cubicBezTo>
                    <a:pt x="1036" y="60"/>
                    <a:pt x="1035" y="63"/>
                    <a:pt x="1035" y="66"/>
                  </a:cubicBezTo>
                  <a:cubicBezTo>
                    <a:pt x="1027" y="70"/>
                    <a:pt x="1019" y="74"/>
                    <a:pt x="1011" y="77"/>
                  </a:cubicBezTo>
                  <a:cubicBezTo>
                    <a:pt x="1011" y="77"/>
                    <a:pt x="1011" y="76"/>
                    <a:pt x="1011" y="76"/>
                  </a:cubicBezTo>
                  <a:cubicBezTo>
                    <a:pt x="1011" y="75"/>
                    <a:pt x="1011" y="75"/>
                    <a:pt x="1011" y="75"/>
                  </a:cubicBezTo>
                  <a:cubicBezTo>
                    <a:pt x="1011" y="76"/>
                    <a:pt x="1011" y="77"/>
                    <a:pt x="1011" y="78"/>
                  </a:cubicBezTo>
                  <a:cubicBezTo>
                    <a:pt x="1004" y="81"/>
                    <a:pt x="998" y="84"/>
                    <a:pt x="991" y="87"/>
                  </a:cubicBezTo>
                  <a:cubicBezTo>
                    <a:pt x="991" y="84"/>
                    <a:pt x="992" y="81"/>
                    <a:pt x="992" y="79"/>
                  </a:cubicBezTo>
                  <a:cubicBezTo>
                    <a:pt x="992" y="79"/>
                    <a:pt x="992" y="78"/>
                    <a:pt x="992" y="79"/>
                  </a:cubicBezTo>
                  <a:cubicBezTo>
                    <a:pt x="991" y="81"/>
                    <a:pt x="991" y="84"/>
                    <a:pt x="990" y="87"/>
                  </a:cubicBezTo>
                  <a:cubicBezTo>
                    <a:pt x="972" y="95"/>
                    <a:pt x="955" y="103"/>
                    <a:pt x="937" y="112"/>
                  </a:cubicBezTo>
                  <a:cubicBezTo>
                    <a:pt x="901" y="128"/>
                    <a:pt x="865" y="145"/>
                    <a:pt x="829" y="161"/>
                  </a:cubicBezTo>
                  <a:cubicBezTo>
                    <a:pt x="825" y="163"/>
                    <a:pt x="820" y="165"/>
                    <a:pt x="816" y="167"/>
                  </a:cubicBezTo>
                  <a:cubicBezTo>
                    <a:pt x="816" y="166"/>
                    <a:pt x="816" y="164"/>
                    <a:pt x="816" y="162"/>
                  </a:cubicBezTo>
                  <a:cubicBezTo>
                    <a:pt x="816" y="161"/>
                    <a:pt x="815" y="161"/>
                    <a:pt x="815" y="162"/>
                  </a:cubicBezTo>
                  <a:cubicBezTo>
                    <a:pt x="815" y="168"/>
                    <a:pt x="815" y="168"/>
                    <a:pt x="815" y="168"/>
                  </a:cubicBezTo>
                  <a:cubicBezTo>
                    <a:pt x="807" y="171"/>
                    <a:pt x="800" y="174"/>
                    <a:pt x="793" y="178"/>
                  </a:cubicBezTo>
                  <a:cubicBezTo>
                    <a:pt x="793" y="177"/>
                    <a:pt x="793" y="176"/>
                    <a:pt x="793" y="175"/>
                  </a:cubicBezTo>
                  <a:cubicBezTo>
                    <a:pt x="793" y="175"/>
                    <a:pt x="793" y="175"/>
                    <a:pt x="793" y="175"/>
                  </a:cubicBezTo>
                  <a:cubicBezTo>
                    <a:pt x="793" y="176"/>
                    <a:pt x="792" y="177"/>
                    <a:pt x="792" y="178"/>
                  </a:cubicBezTo>
                  <a:cubicBezTo>
                    <a:pt x="787" y="180"/>
                    <a:pt x="782" y="183"/>
                    <a:pt x="777" y="185"/>
                  </a:cubicBezTo>
                  <a:cubicBezTo>
                    <a:pt x="777" y="184"/>
                    <a:pt x="777" y="183"/>
                    <a:pt x="777" y="181"/>
                  </a:cubicBezTo>
                  <a:cubicBezTo>
                    <a:pt x="777" y="182"/>
                    <a:pt x="777" y="182"/>
                    <a:pt x="777" y="181"/>
                  </a:cubicBezTo>
                  <a:cubicBezTo>
                    <a:pt x="777" y="181"/>
                    <a:pt x="777" y="181"/>
                    <a:pt x="777" y="181"/>
                  </a:cubicBezTo>
                  <a:cubicBezTo>
                    <a:pt x="777" y="181"/>
                    <a:pt x="777" y="181"/>
                    <a:pt x="777" y="181"/>
                  </a:cubicBezTo>
                  <a:cubicBezTo>
                    <a:pt x="776" y="182"/>
                    <a:pt x="776" y="184"/>
                    <a:pt x="776" y="185"/>
                  </a:cubicBezTo>
                  <a:cubicBezTo>
                    <a:pt x="758" y="194"/>
                    <a:pt x="740" y="202"/>
                    <a:pt x="722" y="212"/>
                  </a:cubicBezTo>
                  <a:cubicBezTo>
                    <a:pt x="722" y="212"/>
                    <a:pt x="722" y="212"/>
                    <a:pt x="723" y="212"/>
                  </a:cubicBezTo>
                  <a:cubicBezTo>
                    <a:pt x="740" y="205"/>
                    <a:pt x="758" y="197"/>
                    <a:pt x="776" y="189"/>
                  </a:cubicBezTo>
                  <a:cubicBezTo>
                    <a:pt x="775" y="195"/>
                    <a:pt x="775" y="202"/>
                    <a:pt x="775" y="208"/>
                  </a:cubicBezTo>
                  <a:cubicBezTo>
                    <a:pt x="770" y="210"/>
                    <a:pt x="766" y="212"/>
                    <a:pt x="761" y="214"/>
                  </a:cubicBezTo>
                  <a:cubicBezTo>
                    <a:pt x="761" y="209"/>
                    <a:pt x="761" y="205"/>
                    <a:pt x="761" y="201"/>
                  </a:cubicBezTo>
                  <a:cubicBezTo>
                    <a:pt x="761" y="200"/>
                    <a:pt x="761" y="200"/>
                    <a:pt x="761" y="200"/>
                  </a:cubicBezTo>
                  <a:cubicBezTo>
                    <a:pt x="761" y="200"/>
                    <a:pt x="760" y="200"/>
                    <a:pt x="760" y="201"/>
                  </a:cubicBezTo>
                  <a:cubicBezTo>
                    <a:pt x="760" y="205"/>
                    <a:pt x="760" y="210"/>
                    <a:pt x="760" y="214"/>
                  </a:cubicBezTo>
                  <a:cubicBezTo>
                    <a:pt x="745" y="220"/>
                    <a:pt x="730" y="226"/>
                    <a:pt x="715" y="232"/>
                  </a:cubicBezTo>
                  <a:cubicBezTo>
                    <a:pt x="714" y="232"/>
                    <a:pt x="715" y="233"/>
                    <a:pt x="715" y="233"/>
                  </a:cubicBezTo>
                  <a:cubicBezTo>
                    <a:pt x="730" y="227"/>
                    <a:pt x="745" y="221"/>
                    <a:pt x="760" y="215"/>
                  </a:cubicBezTo>
                  <a:cubicBezTo>
                    <a:pt x="760" y="222"/>
                    <a:pt x="760" y="230"/>
                    <a:pt x="760" y="237"/>
                  </a:cubicBezTo>
                  <a:cubicBezTo>
                    <a:pt x="747" y="242"/>
                    <a:pt x="735" y="247"/>
                    <a:pt x="722" y="252"/>
                  </a:cubicBezTo>
                  <a:cubicBezTo>
                    <a:pt x="722" y="253"/>
                    <a:pt x="722" y="253"/>
                    <a:pt x="723" y="253"/>
                  </a:cubicBezTo>
                  <a:cubicBezTo>
                    <a:pt x="735" y="249"/>
                    <a:pt x="747" y="244"/>
                    <a:pt x="760" y="239"/>
                  </a:cubicBezTo>
                  <a:cubicBezTo>
                    <a:pt x="760" y="246"/>
                    <a:pt x="760" y="253"/>
                    <a:pt x="760" y="260"/>
                  </a:cubicBezTo>
                  <a:cubicBezTo>
                    <a:pt x="744" y="266"/>
                    <a:pt x="728" y="273"/>
                    <a:pt x="712" y="280"/>
                  </a:cubicBezTo>
                  <a:cubicBezTo>
                    <a:pt x="712" y="280"/>
                    <a:pt x="712" y="281"/>
                    <a:pt x="713" y="281"/>
                  </a:cubicBezTo>
                  <a:cubicBezTo>
                    <a:pt x="728" y="274"/>
                    <a:pt x="744" y="268"/>
                    <a:pt x="760" y="262"/>
                  </a:cubicBezTo>
                  <a:cubicBezTo>
                    <a:pt x="760" y="268"/>
                    <a:pt x="760" y="275"/>
                    <a:pt x="760" y="281"/>
                  </a:cubicBezTo>
                  <a:cubicBezTo>
                    <a:pt x="751" y="283"/>
                    <a:pt x="742" y="286"/>
                    <a:pt x="733" y="288"/>
                  </a:cubicBezTo>
                  <a:cubicBezTo>
                    <a:pt x="732" y="288"/>
                    <a:pt x="732" y="289"/>
                    <a:pt x="733" y="289"/>
                  </a:cubicBezTo>
                  <a:cubicBezTo>
                    <a:pt x="742" y="287"/>
                    <a:pt x="751" y="285"/>
                    <a:pt x="760" y="283"/>
                  </a:cubicBezTo>
                  <a:cubicBezTo>
                    <a:pt x="760" y="288"/>
                    <a:pt x="760" y="292"/>
                    <a:pt x="760" y="297"/>
                  </a:cubicBezTo>
                  <a:cubicBezTo>
                    <a:pt x="760" y="298"/>
                    <a:pt x="761" y="298"/>
                    <a:pt x="761" y="297"/>
                  </a:cubicBezTo>
                  <a:cubicBezTo>
                    <a:pt x="762" y="292"/>
                    <a:pt x="762" y="287"/>
                    <a:pt x="762" y="283"/>
                  </a:cubicBezTo>
                  <a:cubicBezTo>
                    <a:pt x="765" y="282"/>
                    <a:pt x="769" y="281"/>
                    <a:pt x="773" y="280"/>
                  </a:cubicBezTo>
                  <a:cubicBezTo>
                    <a:pt x="773" y="285"/>
                    <a:pt x="773" y="291"/>
                    <a:pt x="773" y="297"/>
                  </a:cubicBezTo>
                  <a:cubicBezTo>
                    <a:pt x="773" y="298"/>
                    <a:pt x="774" y="298"/>
                    <a:pt x="774" y="297"/>
                  </a:cubicBezTo>
                  <a:cubicBezTo>
                    <a:pt x="774" y="291"/>
                    <a:pt x="775" y="285"/>
                    <a:pt x="775" y="279"/>
                  </a:cubicBezTo>
                  <a:cubicBezTo>
                    <a:pt x="781" y="278"/>
                    <a:pt x="786" y="276"/>
                    <a:pt x="792" y="275"/>
                  </a:cubicBezTo>
                  <a:cubicBezTo>
                    <a:pt x="792" y="278"/>
                    <a:pt x="792" y="281"/>
                    <a:pt x="792" y="284"/>
                  </a:cubicBezTo>
                  <a:cubicBezTo>
                    <a:pt x="792" y="285"/>
                    <a:pt x="794" y="285"/>
                    <a:pt x="794" y="284"/>
                  </a:cubicBezTo>
                  <a:cubicBezTo>
                    <a:pt x="794" y="281"/>
                    <a:pt x="794" y="278"/>
                    <a:pt x="794" y="274"/>
                  </a:cubicBezTo>
                  <a:cubicBezTo>
                    <a:pt x="821" y="267"/>
                    <a:pt x="848" y="259"/>
                    <a:pt x="875" y="250"/>
                  </a:cubicBezTo>
                  <a:cubicBezTo>
                    <a:pt x="874" y="258"/>
                    <a:pt x="874" y="266"/>
                    <a:pt x="872" y="274"/>
                  </a:cubicBezTo>
                  <a:cubicBezTo>
                    <a:pt x="872" y="275"/>
                    <a:pt x="874" y="275"/>
                    <a:pt x="874" y="275"/>
                  </a:cubicBezTo>
                  <a:cubicBezTo>
                    <a:pt x="875" y="266"/>
                    <a:pt x="876" y="258"/>
                    <a:pt x="876" y="249"/>
                  </a:cubicBezTo>
                  <a:cubicBezTo>
                    <a:pt x="882" y="247"/>
                    <a:pt x="887" y="245"/>
                    <a:pt x="892" y="244"/>
                  </a:cubicBezTo>
                  <a:cubicBezTo>
                    <a:pt x="892" y="257"/>
                    <a:pt x="892" y="269"/>
                    <a:pt x="893" y="282"/>
                  </a:cubicBezTo>
                  <a:cubicBezTo>
                    <a:pt x="882" y="286"/>
                    <a:pt x="871" y="290"/>
                    <a:pt x="860" y="293"/>
                  </a:cubicBezTo>
                  <a:cubicBezTo>
                    <a:pt x="860" y="290"/>
                    <a:pt x="861" y="287"/>
                    <a:pt x="861" y="284"/>
                  </a:cubicBezTo>
                  <a:cubicBezTo>
                    <a:pt x="861" y="283"/>
                    <a:pt x="860" y="283"/>
                    <a:pt x="859" y="284"/>
                  </a:cubicBezTo>
                  <a:cubicBezTo>
                    <a:pt x="859" y="287"/>
                    <a:pt x="859" y="291"/>
                    <a:pt x="858" y="294"/>
                  </a:cubicBezTo>
                  <a:cubicBezTo>
                    <a:pt x="853" y="296"/>
                    <a:pt x="847" y="298"/>
                    <a:pt x="841" y="300"/>
                  </a:cubicBezTo>
                  <a:cubicBezTo>
                    <a:pt x="841" y="297"/>
                    <a:pt x="841" y="294"/>
                    <a:pt x="842" y="291"/>
                  </a:cubicBezTo>
                  <a:cubicBezTo>
                    <a:pt x="842" y="290"/>
                    <a:pt x="840" y="289"/>
                    <a:pt x="840" y="290"/>
                  </a:cubicBezTo>
                  <a:cubicBezTo>
                    <a:pt x="840" y="294"/>
                    <a:pt x="840" y="297"/>
                    <a:pt x="840" y="300"/>
                  </a:cubicBezTo>
                  <a:cubicBezTo>
                    <a:pt x="833" y="303"/>
                    <a:pt x="826" y="305"/>
                    <a:pt x="819" y="307"/>
                  </a:cubicBezTo>
                  <a:cubicBezTo>
                    <a:pt x="819" y="306"/>
                    <a:pt x="819" y="305"/>
                    <a:pt x="819" y="304"/>
                  </a:cubicBezTo>
                  <a:cubicBezTo>
                    <a:pt x="819" y="302"/>
                    <a:pt x="818" y="302"/>
                    <a:pt x="818" y="303"/>
                  </a:cubicBezTo>
                  <a:cubicBezTo>
                    <a:pt x="818" y="305"/>
                    <a:pt x="818" y="306"/>
                    <a:pt x="818" y="308"/>
                  </a:cubicBezTo>
                  <a:cubicBezTo>
                    <a:pt x="812" y="309"/>
                    <a:pt x="807" y="311"/>
                    <a:pt x="802" y="313"/>
                  </a:cubicBezTo>
                  <a:cubicBezTo>
                    <a:pt x="802" y="312"/>
                    <a:pt x="803" y="311"/>
                    <a:pt x="803" y="310"/>
                  </a:cubicBezTo>
                  <a:cubicBezTo>
                    <a:pt x="803" y="309"/>
                    <a:pt x="802" y="309"/>
                    <a:pt x="802" y="310"/>
                  </a:cubicBezTo>
                  <a:cubicBezTo>
                    <a:pt x="802" y="311"/>
                    <a:pt x="802" y="312"/>
                    <a:pt x="802" y="313"/>
                  </a:cubicBezTo>
                  <a:cubicBezTo>
                    <a:pt x="794" y="316"/>
                    <a:pt x="787" y="318"/>
                    <a:pt x="780" y="321"/>
                  </a:cubicBezTo>
                  <a:cubicBezTo>
                    <a:pt x="780" y="319"/>
                    <a:pt x="780" y="318"/>
                    <a:pt x="780" y="316"/>
                  </a:cubicBezTo>
                  <a:cubicBezTo>
                    <a:pt x="780" y="316"/>
                    <a:pt x="780" y="316"/>
                    <a:pt x="780" y="316"/>
                  </a:cubicBezTo>
                  <a:cubicBezTo>
                    <a:pt x="780" y="318"/>
                    <a:pt x="780" y="319"/>
                    <a:pt x="780" y="321"/>
                  </a:cubicBezTo>
                  <a:cubicBezTo>
                    <a:pt x="760" y="327"/>
                    <a:pt x="741" y="334"/>
                    <a:pt x="722" y="342"/>
                  </a:cubicBezTo>
                  <a:cubicBezTo>
                    <a:pt x="722" y="342"/>
                    <a:pt x="722" y="342"/>
                    <a:pt x="723" y="342"/>
                  </a:cubicBezTo>
                  <a:cubicBezTo>
                    <a:pt x="742" y="336"/>
                    <a:pt x="761" y="330"/>
                    <a:pt x="780" y="324"/>
                  </a:cubicBezTo>
                  <a:cubicBezTo>
                    <a:pt x="779" y="331"/>
                    <a:pt x="779" y="338"/>
                    <a:pt x="779" y="345"/>
                  </a:cubicBezTo>
                  <a:cubicBezTo>
                    <a:pt x="762" y="350"/>
                    <a:pt x="745" y="356"/>
                    <a:pt x="727" y="361"/>
                  </a:cubicBezTo>
                  <a:cubicBezTo>
                    <a:pt x="727" y="362"/>
                    <a:pt x="727" y="363"/>
                    <a:pt x="728" y="362"/>
                  </a:cubicBezTo>
                  <a:cubicBezTo>
                    <a:pt x="745" y="357"/>
                    <a:pt x="762" y="352"/>
                    <a:pt x="779" y="347"/>
                  </a:cubicBezTo>
                  <a:cubicBezTo>
                    <a:pt x="779" y="356"/>
                    <a:pt x="779" y="365"/>
                    <a:pt x="779" y="374"/>
                  </a:cubicBezTo>
                  <a:cubicBezTo>
                    <a:pt x="763" y="379"/>
                    <a:pt x="746" y="384"/>
                    <a:pt x="730" y="390"/>
                  </a:cubicBezTo>
                  <a:cubicBezTo>
                    <a:pt x="730" y="390"/>
                    <a:pt x="730" y="390"/>
                    <a:pt x="730" y="390"/>
                  </a:cubicBezTo>
                  <a:cubicBezTo>
                    <a:pt x="746" y="385"/>
                    <a:pt x="763" y="381"/>
                    <a:pt x="779" y="376"/>
                  </a:cubicBezTo>
                  <a:cubicBezTo>
                    <a:pt x="779" y="382"/>
                    <a:pt x="779" y="387"/>
                    <a:pt x="779" y="393"/>
                  </a:cubicBezTo>
                  <a:cubicBezTo>
                    <a:pt x="779" y="394"/>
                    <a:pt x="781" y="394"/>
                    <a:pt x="781" y="393"/>
                  </a:cubicBezTo>
                  <a:cubicBezTo>
                    <a:pt x="781" y="387"/>
                    <a:pt x="781" y="382"/>
                    <a:pt x="781" y="376"/>
                  </a:cubicBezTo>
                  <a:cubicBezTo>
                    <a:pt x="786" y="374"/>
                    <a:pt x="791" y="373"/>
                    <a:pt x="796" y="372"/>
                  </a:cubicBezTo>
                  <a:cubicBezTo>
                    <a:pt x="795" y="376"/>
                    <a:pt x="795" y="380"/>
                    <a:pt x="795" y="383"/>
                  </a:cubicBezTo>
                  <a:cubicBezTo>
                    <a:pt x="795" y="384"/>
                    <a:pt x="797" y="384"/>
                    <a:pt x="797" y="384"/>
                  </a:cubicBezTo>
                  <a:cubicBezTo>
                    <a:pt x="797" y="380"/>
                    <a:pt x="797" y="375"/>
                    <a:pt x="797" y="371"/>
                  </a:cubicBezTo>
                  <a:cubicBezTo>
                    <a:pt x="803" y="370"/>
                    <a:pt x="809" y="368"/>
                    <a:pt x="815" y="366"/>
                  </a:cubicBezTo>
                  <a:cubicBezTo>
                    <a:pt x="815" y="368"/>
                    <a:pt x="815" y="369"/>
                    <a:pt x="815" y="371"/>
                  </a:cubicBezTo>
                  <a:cubicBezTo>
                    <a:pt x="815" y="371"/>
                    <a:pt x="816" y="372"/>
                    <a:pt x="816" y="371"/>
                  </a:cubicBezTo>
                  <a:cubicBezTo>
                    <a:pt x="816" y="369"/>
                    <a:pt x="816" y="368"/>
                    <a:pt x="817" y="366"/>
                  </a:cubicBezTo>
                  <a:cubicBezTo>
                    <a:pt x="890" y="346"/>
                    <a:pt x="964" y="327"/>
                    <a:pt x="1036" y="305"/>
                  </a:cubicBezTo>
                  <a:cubicBezTo>
                    <a:pt x="1036" y="305"/>
                    <a:pt x="1036" y="306"/>
                    <a:pt x="1036" y="306"/>
                  </a:cubicBezTo>
                  <a:cubicBezTo>
                    <a:pt x="1036" y="307"/>
                    <a:pt x="1037" y="307"/>
                    <a:pt x="1037" y="307"/>
                  </a:cubicBezTo>
                  <a:cubicBezTo>
                    <a:pt x="1037" y="306"/>
                    <a:pt x="1037" y="305"/>
                    <a:pt x="1037" y="304"/>
                  </a:cubicBezTo>
                  <a:cubicBezTo>
                    <a:pt x="1064" y="296"/>
                    <a:pt x="1090" y="288"/>
                    <a:pt x="1116" y="279"/>
                  </a:cubicBezTo>
                  <a:cubicBezTo>
                    <a:pt x="1118" y="279"/>
                    <a:pt x="1117" y="277"/>
                    <a:pt x="1116" y="277"/>
                  </a:cubicBezTo>
                  <a:cubicBezTo>
                    <a:pt x="1090" y="285"/>
                    <a:pt x="1063" y="293"/>
                    <a:pt x="1037" y="300"/>
                  </a:cubicBezTo>
                  <a:cubicBezTo>
                    <a:pt x="1038" y="289"/>
                    <a:pt x="1038" y="278"/>
                    <a:pt x="1038" y="266"/>
                  </a:cubicBezTo>
                  <a:cubicBezTo>
                    <a:pt x="1065" y="257"/>
                    <a:pt x="1091" y="248"/>
                    <a:pt x="1117" y="237"/>
                  </a:cubicBezTo>
                  <a:cubicBezTo>
                    <a:pt x="1117" y="261"/>
                    <a:pt x="1117" y="284"/>
                    <a:pt x="1118" y="308"/>
                  </a:cubicBezTo>
                  <a:cubicBezTo>
                    <a:pt x="1101" y="312"/>
                    <a:pt x="1085" y="317"/>
                    <a:pt x="1068" y="322"/>
                  </a:cubicBezTo>
                  <a:cubicBezTo>
                    <a:pt x="1068" y="321"/>
                    <a:pt x="1068" y="320"/>
                    <a:pt x="1068" y="319"/>
                  </a:cubicBezTo>
                  <a:cubicBezTo>
                    <a:pt x="1068" y="318"/>
                    <a:pt x="1067" y="318"/>
                    <a:pt x="1067" y="319"/>
                  </a:cubicBezTo>
                  <a:cubicBezTo>
                    <a:pt x="1067" y="320"/>
                    <a:pt x="1067" y="321"/>
                    <a:pt x="1067" y="322"/>
                  </a:cubicBezTo>
                  <a:cubicBezTo>
                    <a:pt x="1062" y="324"/>
                    <a:pt x="1058" y="325"/>
                    <a:pt x="1053" y="326"/>
                  </a:cubicBezTo>
                  <a:cubicBezTo>
                    <a:pt x="1053" y="326"/>
                    <a:pt x="1053" y="325"/>
                    <a:pt x="1053" y="324"/>
                  </a:cubicBezTo>
                  <a:cubicBezTo>
                    <a:pt x="1053" y="323"/>
                    <a:pt x="1052" y="323"/>
                    <a:pt x="1052" y="324"/>
                  </a:cubicBezTo>
                  <a:cubicBezTo>
                    <a:pt x="1052" y="325"/>
                    <a:pt x="1052" y="326"/>
                    <a:pt x="1052" y="327"/>
                  </a:cubicBezTo>
                  <a:cubicBezTo>
                    <a:pt x="1045" y="329"/>
                    <a:pt x="1037" y="331"/>
                    <a:pt x="1030" y="333"/>
                  </a:cubicBezTo>
                  <a:cubicBezTo>
                    <a:pt x="1030" y="332"/>
                    <a:pt x="1030" y="330"/>
                    <a:pt x="1030" y="329"/>
                  </a:cubicBezTo>
                  <a:cubicBezTo>
                    <a:pt x="1030" y="329"/>
                    <a:pt x="1029" y="329"/>
                    <a:pt x="1029" y="329"/>
                  </a:cubicBezTo>
                  <a:cubicBezTo>
                    <a:pt x="1029" y="330"/>
                    <a:pt x="1029" y="332"/>
                    <a:pt x="1029" y="333"/>
                  </a:cubicBezTo>
                  <a:cubicBezTo>
                    <a:pt x="1024" y="335"/>
                    <a:pt x="1018" y="337"/>
                    <a:pt x="1012" y="338"/>
                  </a:cubicBezTo>
                  <a:cubicBezTo>
                    <a:pt x="1012" y="338"/>
                    <a:pt x="1011" y="338"/>
                    <a:pt x="1011" y="339"/>
                  </a:cubicBezTo>
                  <a:cubicBezTo>
                    <a:pt x="1007" y="340"/>
                    <a:pt x="1002" y="341"/>
                    <a:pt x="997" y="343"/>
                  </a:cubicBezTo>
                  <a:cubicBezTo>
                    <a:pt x="997" y="342"/>
                    <a:pt x="997" y="342"/>
                    <a:pt x="997" y="342"/>
                  </a:cubicBezTo>
                  <a:cubicBezTo>
                    <a:pt x="997" y="341"/>
                    <a:pt x="996" y="340"/>
                    <a:pt x="996" y="341"/>
                  </a:cubicBezTo>
                  <a:cubicBezTo>
                    <a:pt x="996" y="342"/>
                    <a:pt x="996" y="343"/>
                    <a:pt x="996" y="343"/>
                  </a:cubicBezTo>
                  <a:cubicBezTo>
                    <a:pt x="991" y="345"/>
                    <a:pt x="987" y="346"/>
                    <a:pt x="982" y="347"/>
                  </a:cubicBezTo>
                  <a:cubicBezTo>
                    <a:pt x="982" y="347"/>
                    <a:pt x="982" y="347"/>
                    <a:pt x="982" y="347"/>
                  </a:cubicBezTo>
                  <a:cubicBezTo>
                    <a:pt x="982" y="346"/>
                    <a:pt x="981" y="345"/>
                    <a:pt x="981" y="346"/>
                  </a:cubicBezTo>
                  <a:cubicBezTo>
                    <a:pt x="981" y="347"/>
                    <a:pt x="981" y="347"/>
                    <a:pt x="981" y="348"/>
                  </a:cubicBezTo>
                  <a:cubicBezTo>
                    <a:pt x="978" y="349"/>
                    <a:pt x="975" y="349"/>
                    <a:pt x="973" y="350"/>
                  </a:cubicBezTo>
                  <a:cubicBezTo>
                    <a:pt x="973" y="349"/>
                    <a:pt x="974" y="348"/>
                    <a:pt x="974" y="347"/>
                  </a:cubicBezTo>
                  <a:cubicBezTo>
                    <a:pt x="975" y="346"/>
                    <a:pt x="974" y="346"/>
                    <a:pt x="973" y="346"/>
                  </a:cubicBezTo>
                  <a:cubicBezTo>
                    <a:pt x="972" y="348"/>
                    <a:pt x="972" y="349"/>
                    <a:pt x="971" y="351"/>
                  </a:cubicBezTo>
                  <a:cubicBezTo>
                    <a:pt x="930" y="363"/>
                    <a:pt x="890" y="375"/>
                    <a:pt x="849" y="388"/>
                  </a:cubicBezTo>
                  <a:cubicBezTo>
                    <a:pt x="849" y="388"/>
                    <a:pt x="849" y="387"/>
                    <a:pt x="849" y="387"/>
                  </a:cubicBezTo>
                  <a:cubicBezTo>
                    <a:pt x="849" y="387"/>
                    <a:pt x="849" y="387"/>
                    <a:pt x="849" y="387"/>
                  </a:cubicBezTo>
                  <a:cubicBezTo>
                    <a:pt x="849" y="387"/>
                    <a:pt x="849" y="388"/>
                    <a:pt x="849" y="388"/>
                  </a:cubicBezTo>
                  <a:cubicBezTo>
                    <a:pt x="843" y="390"/>
                    <a:pt x="836" y="392"/>
                    <a:pt x="829" y="394"/>
                  </a:cubicBezTo>
                  <a:cubicBezTo>
                    <a:pt x="829" y="393"/>
                    <a:pt x="829" y="393"/>
                    <a:pt x="829" y="392"/>
                  </a:cubicBezTo>
                  <a:cubicBezTo>
                    <a:pt x="829" y="392"/>
                    <a:pt x="829" y="392"/>
                    <a:pt x="829" y="392"/>
                  </a:cubicBezTo>
                  <a:cubicBezTo>
                    <a:pt x="829" y="393"/>
                    <a:pt x="829" y="393"/>
                    <a:pt x="829" y="394"/>
                  </a:cubicBezTo>
                  <a:cubicBezTo>
                    <a:pt x="822" y="396"/>
                    <a:pt x="816" y="398"/>
                    <a:pt x="809" y="400"/>
                  </a:cubicBezTo>
                  <a:cubicBezTo>
                    <a:pt x="809" y="399"/>
                    <a:pt x="809" y="398"/>
                    <a:pt x="809" y="398"/>
                  </a:cubicBezTo>
                  <a:cubicBezTo>
                    <a:pt x="809" y="397"/>
                    <a:pt x="808" y="397"/>
                    <a:pt x="808" y="397"/>
                  </a:cubicBezTo>
                  <a:cubicBezTo>
                    <a:pt x="808" y="398"/>
                    <a:pt x="808" y="399"/>
                    <a:pt x="808" y="400"/>
                  </a:cubicBezTo>
                  <a:cubicBezTo>
                    <a:pt x="802" y="402"/>
                    <a:pt x="796" y="404"/>
                    <a:pt x="790" y="406"/>
                  </a:cubicBezTo>
                  <a:cubicBezTo>
                    <a:pt x="790" y="404"/>
                    <a:pt x="790" y="402"/>
                    <a:pt x="790" y="400"/>
                  </a:cubicBezTo>
                  <a:cubicBezTo>
                    <a:pt x="790" y="399"/>
                    <a:pt x="787" y="398"/>
                    <a:pt x="787" y="400"/>
                  </a:cubicBezTo>
                  <a:cubicBezTo>
                    <a:pt x="787" y="402"/>
                    <a:pt x="787" y="405"/>
                    <a:pt x="787" y="407"/>
                  </a:cubicBezTo>
                  <a:cubicBezTo>
                    <a:pt x="766" y="414"/>
                    <a:pt x="744" y="421"/>
                    <a:pt x="722" y="427"/>
                  </a:cubicBezTo>
                  <a:cubicBezTo>
                    <a:pt x="722" y="428"/>
                    <a:pt x="722" y="428"/>
                    <a:pt x="723" y="428"/>
                  </a:cubicBezTo>
                  <a:cubicBezTo>
                    <a:pt x="744" y="422"/>
                    <a:pt x="766" y="415"/>
                    <a:pt x="787" y="409"/>
                  </a:cubicBezTo>
                  <a:cubicBezTo>
                    <a:pt x="787" y="413"/>
                    <a:pt x="787" y="418"/>
                    <a:pt x="787" y="422"/>
                  </a:cubicBezTo>
                  <a:cubicBezTo>
                    <a:pt x="770" y="466"/>
                    <a:pt x="754" y="510"/>
                    <a:pt x="737" y="554"/>
                  </a:cubicBezTo>
                  <a:cubicBezTo>
                    <a:pt x="737" y="555"/>
                    <a:pt x="738" y="556"/>
                    <a:pt x="738" y="555"/>
                  </a:cubicBezTo>
                  <a:cubicBezTo>
                    <a:pt x="755" y="512"/>
                    <a:pt x="771" y="470"/>
                    <a:pt x="787" y="427"/>
                  </a:cubicBezTo>
                  <a:cubicBezTo>
                    <a:pt x="788" y="465"/>
                    <a:pt x="788" y="503"/>
                    <a:pt x="788" y="541"/>
                  </a:cubicBezTo>
                  <a:cubicBezTo>
                    <a:pt x="783" y="543"/>
                    <a:pt x="777" y="544"/>
                    <a:pt x="771" y="546"/>
                  </a:cubicBezTo>
                  <a:cubicBezTo>
                    <a:pt x="771" y="544"/>
                    <a:pt x="771" y="542"/>
                    <a:pt x="771" y="540"/>
                  </a:cubicBezTo>
                  <a:cubicBezTo>
                    <a:pt x="771" y="539"/>
                    <a:pt x="770" y="538"/>
                    <a:pt x="770" y="539"/>
                  </a:cubicBezTo>
                  <a:cubicBezTo>
                    <a:pt x="770" y="542"/>
                    <a:pt x="770" y="544"/>
                    <a:pt x="770" y="546"/>
                  </a:cubicBezTo>
                  <a:cubicBezTo>
                    <a:pt x="755" y="551"/>
                    <a:pt x="740" y="555"/>
                    <a:pt x="725" y="560"/>
                  </a:cubicBezTo>
                  <a:cubicBezTo>
                    <a:pt x="725" y="560"/>
                    <a:pt x="725" y="560"/>
                    <a:pt x="725" y="560"/>
                  </a:cubicBezTo>
                  <a:cubicBezTo>
                    <a:pt x="733" y="558"/>
                    <a:pt x="742" y="556"/>
                    <a:pt x="750" y="554"/>
                  </a:cubicBezTo>
                  <a:cubicBezTo>
                    <a:pt x="750" y="554"/>
                    <a:pt x="750" y="554"/>
                    <a:pt x="750" y="555"/>
                  </a:cubicBezTo>
                  <a:cubicBezTo>
                    <a:pt x="750" y="588"/>
                    <a:pt x="751" y="622"/>
                    <a:pt x="752" y="656"/>
                  </a:cubicBezTo>
                  <a:cubicBezTo>
                    <a:pt x="752" y="657"/>
                    <a:pt x="754" y="658"/>
                    <a:pt x="754" y="657"/>
                  </a:cubicBezTo>
                  <a:cubicBezTo>
                    <a:pt x="754" y="623"/>
                    <a:pt x="751" y="589"/>
                    <a:pt x="751" y="555"/>
                  </a:cubicBezTo>
                  <a:cubicBezTo>
                    <a:pt x="751" y="554"/>
                    <a:pt x="751" y="554"/>
                    <a:pt x="750" y="554"/>
                  </a:cubicBezTo>
                  <a:cubicBezTo>
                    <a:pt x="757" y="552"/>
                    <a:pt x="763" y="551"/>
                    <a:pt x="770" y="549"/>
                  </a:cubicBezTo>
                  <a:cubicBezTo>
                    <a:pt x="770" y="586"/>
                    <a:pt x="771" y="622"/>
                    <a:pt x="772" y="658"/>
                  </a:cubicBezTo>
                  <a:cubicBezTo>
                    <a:pt x="756" y="661"/>
                    <a:pt x="741" y="663"/>
                    <a:pt x="725" y="666"/>
                  </a:cubicBezTo>
                  <a:cubicBezTo>
                    <a:pt x="724" y="666"/>
                    <a:pt x="725" y="667"/>
                    <a:pt x="725" y="667"/>
                  </a:cubicBezTo>
                  <a:cubicBezTo>
                    <a:pt x="741" y="665"/>
                    <a:pt x="757" y="663"/>
                    <a:pt x="772" y="660"/>
                  </a:cubicBezTo>
                  <a:cubicBezTo>
                    <a:pt x="772" y="662"/>
                    <a:pt x="772" y="664"/>
                    <a:pt x="772" y="666"/>
                  </a:cubicBezTo>
                  <a:cubicBezTo>
                    <a:pt x="772" y="667"/>
                    <a:pt x="774" y="668"/>
                    <a:pt x="774" y="667"/>
                  </a:cubicBezTo>
                  <a:cubicBezTo>
                    <a:pt x="774" y="665"/>
                    <a:pt x="774" y="662"/>
                    <a:pt x="774" y="660"/>
                  </a:cubicBezTo>
                  <a:cubicBezTo>
                    <a:pt x="780" y="659"/>
                    <a:pt x="786" y="658"/>
                    <a:pt x="792" y="658"/>
                  </a:cubicBezTo>
                  <a:cubicBezTo>
                    <a:pt x="793" y="673"/>
                    <a:pt x="794" y="689"/>
                    <a:pt x="795" y="705"/>
                  </a:cubicBezTo>
                  <a:cubicBezTo>
                    <a:pt x="795" y="706"/>
                    <a:pt x="798" y="707"/>
                    <a:pt x="797" y="705"/>
                  </a:cubicBezTo>
                  <a:cubicBezTo>
                    <a:pt x="797" y="689"/>
                    <a:pt x="796" y="673"/>
                    <a:pt x="796" y="657"/>
                  </a:cubicBezTo>
                  <a:cubicBezTo>
                    <a:pt x="798" y="657"/>
                    <a:pt x="801" y="656"/>
                    <a:pt x="804" y="656"/>
                  </a:cubicBezTo>
                  <a:cubicBezTo>
                    <a:pt x="804" y="657"/>
                    <a:pt x="804" y="657"/>
                    <a:pt x="804" y="658"/>
                  </a:cubicBezTo>
                  <a:cubicBezTo>
                    <a:pt x="803" y="658"/>
                    <a:pt x="803" y="658"/>
                    <a:pt x="803" y="659"/>
                  </a:cubicBezTo>
                  <a:cubicBezTo>
                    <a:pt x="803" y="659"/>
                    <a:pt x="804" y="660"/>
                    <a:pt x="804" y="659"/>
                  </a:cubicBezTo>
                  <a:cubicBezTo>
                    <a:pt x="805" y="659"/>
                    <a:pt x="805" y="658"/>
                    <a:pt x="805" y="657"/>
                  </a:cubicBezTo>
                  <a:cubicBezTo>
                    <a:pt x="805" y="660"/>
                    <a:pt x="805" y="662"/>
                    <a:pt x="805" y="664"/>
                  </a:cubicBezTo>
                  <a:cubicBezTo>
                    <a:pt x="806" y="670"/>
                    <a:pt x="806" y="676"/>
                    <a:pt x="806" y="682"/>
                  </a:cubicBezTo>
                  <a:cubicBezTo>
                    <a:pt x="806" y="682"/>
                    <a:pt x="807" y="683"/>
                    <a:pt x="807" y="682"/>
                  </a:cubicBezTo>
                  <a:cubicBezTo>
                    <a:pt x="807" y="674"/>
                    <a:pt x="807" y="666"/>
                    <a:pt x="806" y="659"/>
                  </a:cubicBezTo>
                  <a:cubicBezTo>
                    <a:pt x="806" y="658"/>
                    <a:pt x="806" y="657"/>
                    <a:pt x="806" y="656"/>
                  </a:cubicBezTo>
                  <a:cubicBezTo>
                    <a:pt x="810" y="655"/>
                    <a:pt x="814" y="654"/>
                    <a:pt x="819" y="654"/>
                  </a:cubicBezTo>
                  <a:cubicBezTo>
                    <a:pt x="817" y="672"/>
                    <a:pt x="817" y="692"/>
                    <a:pt x="819" y="710"/>
                  </a:cubicBezTo>
                  <a:cubicBezTo>
                    <a:pt x="819" y="710"/>
                    <a:pt x="819" y="710"/>
                    <a:pt x="819" y="710"/>
                  </a:cubicBezTo>
                  <a:cubicBezTo>
                    <a:pt x="821" y="692"/>
                    <a:pt x="821" y="672"/>
                    <a:pt x="819" y="654"/>
                  </a:cubicBezTo>
                  <a:cubicBezTo>
                    <a:pt x="824" y="653"/>
                    <a:pt x="829" y="652"/>
                    <a:pt x="833" y="652"/>
                  </a:cubicBezTo>
                  <a:cubicBezTo>
                    <a:pt x="833" y="670"/>
                    <a:pt x="834" y="689"/>
                    <a:pt x="836" y="707"/>
                  </a:cubicBezTo>
                  <a:cubicBezTo>
                    <a:pt x="836" y="708"/>
                    <a:pt x="838" y="708"/>
                    <a:pt x="837" y="707"/>
                  </a:cubicBezTo>
                  <a:cubicBezTo>
                    <a:pt x="836" y="689"/>
                    <a:pt x="835" y="670"/>
                    <a:pt x="835" y="652"/>
                  </a:cubicBezTo>
                  <a:cubicBezTo>
                    <a:pt x="846" y="650"/>
                    <a:pt x="846" y="650"/>
                    <a:pt x="846" y="650"/>
                  </a:cubicBezTo>
                  <a:cubicBezTo>
                    <a:pt x="846" y="655"/>
                    <a:pt x="847" y="661"/>
                    <a:pt x="847" y="666"/>
                  </a:cubicBezTo>
                  <a:cubicBezTo>
                    <a:pt x="847" y="666"/>
                    <a:pt x="846" y="666"/>
                    <a:pt x="846" y="666"/>
                  </a:cubicBezTo>
                  <a:cubicBezTo>
                    <a:pt x="846" y="672"/>
                    <a:pt x="846" y="677"/>
                    <a:pt x="846" y="682"/>
                  </a:cubicBezTo>
                  <a:cubicBezTo>
                    <a:pt x="846" y="682"/>
                    <a:pt x="847" y="683"/>
                    <a:pt x="847" y="682"/>
                  </a:cubicBezTo>
                  <a:cubicBezTo>
                    <a:pt x="847" y="679"/>
                    <a:pt x="847" y="676"/>
                    <a:pt x="847" y="673"/>
                  </a:cubicBezTo>
                  <a:cubicBezTo>
                    <a:pt x="848" y="678"/>
                    <a:pt x="848" y="682"/>
                    <a:pt x="849" y="687"/>
                  </a:cubicBezTo>
                  <a:cubicBezTo>
                    <a:pt x="849" y="688"/>
                    <a:pt x="850" y="688"/>
                    <a:pt x="850" y="687"/>
                  </a:cubicBezTo>
                  <a:cubicBezTo>
                    <a:pt x="848" y="675"/>
                    <a:pt x="848" y="662"/>
                    <a:pt x="847" y="650"/>
                  </a:cubicBezTo>
                  <a:cubicBezTo>
                    <a:pt x="853" y="649"/>
                    <a:pt x="858" y="648"/>
                    <a:pt x="863" y="648"/>
                  </a:cubicBezTo>
                  <a:cubicBezTo>
                    <a:pt x="861" y="669"/>
                    <a:pt x="861" y="691"/>
                    <a:pt x="864" y="712"/>
                  </a:cubicBezTo>
                  <a:cubicBezTo>
                    <a:pt x="864" y="713"/>
                    <a:pt x="866" y="714"/>
                    <a:pt x="866" y="712"/>
                  </a:cubicBezTo>
                  <a:cubicBezTo>
                    <a:pt x="864" y="690"/>
                    <a:pt x="864" y="669"/>
                    <a:pt x="866" y="647"/>
                  </a:cubicBezTo>
                  <a:cubicBezTo>
                    <a:pt x="870" y="647"/>
                    <a:pt x="874" y="646"/>
                    <a:pt x="878" y="646"/>
                  </a:cubicBezTo>
                  <a:cubicBezTo>
                    <a:pt x="878" y="675"/>
                    <a:pt x="879" y="705"/>
                    <a:pt x="881" y="735"/>
                  </a:cubicBezTo>
                  <a:cubicBezTo>
                    <a:pt x="881" y="736"/>
                    <a:pt x="884" y="737"/>
                    <a:pt x="884" y="735"/>
                  </a:cubicBezTo>
                  <a:cubicBezTo>
                    <a:pt x="883" y="705"/>
                    <a:pt x="882" y="675"/>
                    <a:pt x="882" y="645"/>
                  </a:cubicBezTo>
                  <a:cubicBezTo>
                    <a:pt x="892" y="644"/>
                    <a:pt x="902" y="642"/>
                    <a:pt x="912" y="641"/>
                  </a:cubicBezTo>
                  <a:cubicBezTo>
                    <a:pt x="912" y="643"/>
                    <a:pt x="912" y="644"/>
                    <a:pt x="912" y="646"/>
                  </a:cubicBezTo>
                  <a:cubicBezTo>
                    <a:pt x="912" y="647"/>
                    <a:pt x="913" y="647"/>
                    <a:pt x="913" y="646"/>
                  </a:cubicBezTo>
                  <a:cubicBezTo>
                    <a:pt x="914" y="644"/>
                    <a:pt x="914" y="642"/>
                    <a:pt x="914" y="641"/>
                  </a:cubicBezTo>
                  <a:cubicBezTo>
                    <a:pt x="916" y="640"/>
                    <a:pt x="918" y="640"/>
                    <a:pt x="919" y="640"/>
                  </a:cubicBezTo>
                  <a:cubicBezTo>
                    <a:pt x="923" y="639"/>
                    <a:pt x="926" y="639"/>
                    <a:pt x="930" y="638"/>
                  </a:cubicBezTo>
                  <a:cubicBezTo>
                    <a:pt x="930" y="638"/>
                    <a:pt x="930" y="638"/>
                    <a:pt x="930" y="638"/>
                  </a:cubicBezTo>
                  <a:cubicBezTo>
                    <a:pt x="930" y="639"/>
                    <a:pt x="931" y="640"/>
                    <a:pt x="931" y="639"/>
                  </a:cubicBezTo>
                  <a:cubicBezTo>
                    <a:pt x="931" y="639"/>
                    <a:pt x="931" y="638"/>
                    <a:pt x="931" y="638"/>
                  </a:cubicBezTo>
                  <a:cubicBezTo>
                    <a:pt x="937" y="637"/>
                    <a:pt x="942" y="637"/>
                    <a:pt x="948" y="636"/>
                  </a:cubicBezTo>
                  <a:cubicBezTo>
                    <a:pt x="948" y="636"/>
                    <a:pt x="948" y="636"/>
                    <a:pt x="948" y="636"/>
                  </a:cubicBezTo>
                  <a:cubicBezTo>
                    <a:pt x="948" y="637"/>
                    <a:pt x="949" y="637"/>
                    <a:pt x="949" y="636"/>
                  </a:cubicBezTo>
                  <a:cubicBezTo>
                    <a:pt x="949" y="636"/>
                    <a:pt x="949" y="636"/>
                    <a:pt x="949" y="636"/>
                  </a:cubicBezTo>
                  <a:cubicBezTo>
                    <a:pt x="957" y="635"/>
                    <a:pt x="965" y="634"/>
                    <a:pt x="973" y="632"/>
                  </a:cubicBezTo>
                  <a:cubicBezTo>
                    <a:pt x="944" y="676"/>
                    <a:pt x="916" y="721"/>
                    <a:pt x="892" y="768"/>
                  </a:cubicBezTo>
                  <a:cubicBezTo>
                    <a:pt x="892" y="768"/>
                    <a:pt x="892" y="768"/>
                    <a:pt x="892" y="768"/>
                  </a:cubicBezTo>
                  <a:cubicBezTo>
                    <a:pt x="889" y="769"/>
                    <a:pt x="886" y="769"/>
                    <a:pt x="882" y="770"/>
                  </a:cubicBezTo>
                  <a:cubicBezTo>
                    <a:pt x="881" y="770"/>
                    <a:pt x="881" y="771"/>
                    <a:pt x="882" y="771"/>
                  </a:cubicBezTo>
                  <a:cubicBezTo>
                    <a:pt x="787" y="750"/>
                    <a:pt x="694" y="728"/>
                    <a:pt x="600" y="706"/>
                  </a:cubicBezTo>
                  <a:cubicBezTo>
                    <a:pt x="599" y="706"/>
                    <a:pt x="598" y="707"/>
                    <a:pt x="599" y="708"/>
                  </a:cubicBezTo>
                  <a:cubicBezTo>
                    <a:pt x="465" y="723"/>
                    <a:pt x="333" y="756"/>
                    <a:pt x="202" y="785"/>
                  </a:cubicBezTo>
                  <a:cubicBezTo>
                    <a:pt x="202" y="780"/>
                    <a:pt x="202" y="775"/>
                    <a:pt x="202" y="770"/>
                  </a:cubicBezTo>
                  <a:cubicBezTo>
                    <a:pt x="203" y="770"/>
                    <a:pt x="205" y="770"/>
                    <a:pt x="206" y="769"/>
                  </a:cubicBezTo>
                  <a:cubicBezTo>
                    <a:pt x="207" y="769"/>
                    <a:pt x="206" y="768"/>
                    <a:pt x="206" y="768"/>
                  </a:cubicBezTo>
                  <a:cubicBezTo>
                    <a:pt x="204" y="769"/>
                    <a:pt x="203" y="769"/>
                    <a:pt x="202" y="769"/>
                  </a:cubicBezTo>
                  <a:cubicBezTo>
                    <a:pt x="202" y="747"/>
                    <a:pt x="202" y="725"/>
                    <a:pt x="201" y="703"/>
                  </a:cubicBezTo>
                  <a:cubicBezTo>
                    <a:pt x="211" y="701"/>
                    <a:pt x="221" y="699"/>
                    <a:pt x="230" y="696"/>
                  </a:cubicBezTo>
                  <a:cubicBezTo>
                    <a:pt x="230" y="710"/>
                    <a:pt x="230" y="724"/>
                    <a:pt x="230" y="737"/>
                  </a:cubicBezTo>
                  <a:cubicBezTo>
                    <a:pt x="230" y="738"/>
                    <a:pt x="231" y="738"/>
                    <a:pt x="231" y="737"/>
                  </a:cubicBezTo>
                  <a:cubicBezTo>
                    <a:pt x="232" y="724"/>
                    <a:pt x="232" y="710"/>
                    <a:pt x="231" y="696"/>
                  </a:cubicBezTo>
                  <a:cubicBezTo>
                    <a:pt x="238" y="695"/>
                    <a:pt x="245" y="693"/>
                    <a:pt x="252" y="692"/>
                  </a:cubicBezTo>
                  <a:cubicBezTo>
                    <a:pt x="252" y="702"/>
                    <a:pt x="252" y="712"/>
                    <a:pt x="252" y="722"/>
                  </a:cubicBezTo>
                  <a:cubicBezTo>
                    <a:pt x="252" y="723"/>
                    <a:pt x="253" y="723"/>
                    <a:pt x="253" y="722"/>
                  </a:cubicBezTo>
                  <a:cubicBezTo>
                    <a:pt x="253" y="712"/>
                    <a:pt x="253" y="702"/>
                    <a:pt x="253" y="691"/>
                  </a:cubicBezTo>
                  <a:cubicBezTo>
                    <a:pt x="260" y="690"/>
                    <a:pt x="268" y="688"/>
                    <a:pt x="275" y="687"/>
                  </a:cubicBezTo>
                  <a:cubicBezTo>
                    <a:pt x="275" y="688"/>
                    <a:pt x="275" y="690"/>
                    <a:pt x="275" y="692"/>
                  </a:cubicBezTo>
                  <a:cubicBezTo>
                    <a:pt x="275" y="693"/>
                    <a:pt x="276" y="693"/>
                    <a:pt x="276" y="693"/>
                  </a:cubicBezTo>
                  <a:cubicBezTo>
                    <a:pt x="276" y="702"/>
                    <a:pt x="276" y="711"/>
                    <a:pt x="275" y="720"/>
                  </a:cubicBezTo>
                  <a:cubicBezTo>
                    <a:pt x="275" y="721"/>
                    <a:pt x="277" y="722"/>
                    <a:pt x="277" y="721"/>
                  </a:cubicBezTo>
                  <a:cubicBezTo>
                    <a:pt x="278" y="709"/>
                    <a:pt x="278" y="698"/>
                    <a:pt x="278" y="686"/>
                  </a:cubicBezTo>
                  <a:cubicBezTo>
                    <a:pt x="286" y="684"/>
                    <a:pt x="294" y="683"/>
                    <a:pt x="301" y="681"/>
                  </a:cubicBezTo>
                  <a:cubicBezTo>
                    <a:pt x="302" y="681"/>
                    <a:pt x="301" y="679"/>
                    <a:pt x="301" y="680"/>
                  </a:cubicBezTo>
                  <a:cubicBezTo>
                    <a:pt x="293" y="681"/>
                    <a:pt x="286" y="683"/>
                    <a:pt x="278" y="684"/>
                  </a:cubicBezTo>
                  <a:cubicBezTo>
                    <a:pt x="278" y="679"/>
                    <a:pt x="278" y="674"/>
                    <a:pt x="278" y="668"/>
                  </a:cubicBezTo>
                  <a:cubicBezTo>
                    <a:pt x="287" y="666"/>
                    <a:pt x="295" y="664"/>
                    <a:pt x="303" y="662"/>
                  </a:cubicBezTo>
                  <a:cubicBezTo>
                    <a:pt x="303" y="675"/>
                    <a:pt x="302" y="688"/>
                    <a:pt x="302" y="700"/>
                  </a:cubicBezTo>
                  <a:cubicBezTo>
                    <a:pt x="302" y="701"/>
                    <a:pt x="303" y="702"/>
                    <a:pt x="303" y="701"/>
                  </a:cubicBezTo>
                  <a:cubicBezTo>
                    <a:pt x="304" y="688"/>
                    <a:pt x="305" y="675"/>
                    <a:pt x="305" y="662"/>
                  </a:cubicBezTo>
                  <a:cubicBezTo>
                    <a:pt x="318" y="658"/>
                    <a:pt x="331" y="655"/>
                    <a:pt x="345" y="651"/>
                  </a:cubicBezTo>
                  <a:cubicBezTo>
                    <a:pt x="346" y="651"/>
                    <a:pt x="345" y="649"/>
                    <a:pt x="344" y="649"/>
                  </a:cubicBezTo>
                  <a:cubicBezTo>
                    <a:pt x="331" y="653"/>
                    <a:pt x="318" y="656"/>
                    <a:pt x="305" y="660"/>
                  </a:cubicBezTo>
                  <a:cubicBezTo>
                    <a:pt x="305" y="659"/>
                    <a:pt x="305" y="658"/>
                    <a:pt x="305" y="657"/>
                  </a:cubicBezTo>
                  <a:cubicBezTo>
                    <a:pt x="305" y="656"/>
                    <a:pt x="303" y="656"/>
                    <a:pt x="303" y="657"/>
                  </a:cubicBezTo>
                  <a:cubicBezTo>
                    <a:pt x="303" y="658"/>
                    <a:pt x="303" y="659"/>
                    <a:pt x="303" y="660"/>
                  </a:cubicBezTo>
                  <a:cubicBezTo>
                    <a:pt x="295" y="662"/>
                    <a:pt x="287" y="664"/>
                    <a:pt x="278" y="666"/>
                  </a:cubicBezTo>
                  <a:cubicBezTo>
                    <a:pt x="278" y="666"/>
                    <a:pt x="278" y="666"/>
                    <a:pt x="278" y="666"/>
                  </a:cubicBezTo>
                  <a:cubicBezTo>
                    <a:pt x="278" y="666"/>
                    <a:pt x="278" y="665"/>
                    <a:pt x="278" y="665"/>
                  </a:cubicBezTo>
                  <a:cubicBezTo>
                    <a:pt x="278" y="665"/>
                    <a:pt x="278" y="664"/>
                    <a:pt x="278" y="664"/>
                  </a:cubicBezTo>
                  <a:cubicBezTo>
                    <a:pt x="278" y="663"/>
                    <a:pt x="277" y="663"/>
                    <a:pt x="277" y="664"/>
                  </a:cubicBezTo>
                  <a:cubicBezTo>
                    <a:pt x="277" y="664"/>
                    <a:pt x="277" y="665"/>
                    <a:pt x="277" y="665"/>
                  </a:cubicBezTo>
                  <a:cubicBezTo>
                    <a:pt x="277" y="665"/>
                    <a:pt x="277" y="665"/>
                    <a:pt x="277" y="665"/>
                  </a:cubicBezTo>
                  <a:cubicBezTo>
                    <a:pt x="277" y="665"/>
                    <a:pt x="277" y="665"/>
                    <a:pt x="277" y="665"/>
                  </a:cubicBezTo>
                  <a:cubicBezTo>
                    <a:pt x="277" y="666"/>
                    <a:pt x="277" y="666"/>
                    <a:pt x="277" y="667"/>
                  </a:cubicBezTo>
                  <a:cubicBezTo>
                    <a:pt x="269" y="669"/>
                    <a:pt x="261" y="671"/>
                    <a:pt x="253" y="673"/>
                  </a:cubicBezTo>
                  <a:cubicBezTo>
                    <a:pt x="253" y="671"/>
                    <a:pt x="253" y="670"/>
                    <a:pt x="253" y="669"/>
                  </a:cubicBezTo>
                  <a:cubicBezTo>
                    <a:pt x="253" y="668"/>
                    <a:pt x="252" y="668"/>
                    <a:pt x="252" y="669"/>
                  </a:cubicBezTo>
                  <a:cubicBezTo>
                    <a:pt x="252" y="670"/>
                    <a:pt x="252" y="671"/>
                    <a:pt x="252" y="673"/>
                  </a:cubicBezTo>
                  <a:cubicBezTo>
                    <a:pt x="219" y="681"/>
                    <a:pt x="185" y="689"/>
                    <a:pt x="151" y="696"/>
                  </a:cubicBezTo>
                  <a:cubicBezTo>
                    <a:pt x="151" y="694"/>
                    <a:pt x="151" y="692"/>
                    <a:pt x="151" y="691"/>
                  </a:cubicBezTo>
                  <a:cubicBezTo>
                    <a:pt x="151" y="690"/>
                    <a:pt x="150" y="690"/>
                    <a:pt x="150" y="690"/>
                  </a:cubicBezTo>
                  <a:cubicBezTo>
                    <a:pt x="150" y="692"/>
                    <a:pt x="150" y="694"/>
                    <a:pt x="150" y="696"/>
                  </a:cubicBezTo>
                  <a:cubicBezTo>
                    <a:pt x="123" y="703"/>
                    <a:pt x="95" y="709"/>
                    <a:pt x="67" y="715"/>
                  </a:cubicBezTo>
                  <a:cubicBezTo>
                    <a:pt x="66" y="715"/>
                    <a:pt x="67" y="716"/>
                    <a:pt x="68" y="716"/>
                  </a:cubicBezTo>
                  <a:cubicBezTo>
                    <a:pt x="95" y="710"/>
                    <a:pt x="123" y="704"/>
                    <a:pt x="150" y="698"/>
                  </a:cubicBezTo>
                  <a:cubicBezTo>
                    <a:pt x="150" y="703"/>
                    <a:pt x="151" y="708"/>
                    <a:pt x="151" y="713"/>
                  </a:cubicBezTo>
                  <a:cubicBezTo>
                    <a:pt x="143" y="715"/>
                    <a:pt x="136" y="716"/>
                    <a:pt x="128" y="718"/>
                  </a:cubicBezTo>
                  <a:cubicBezTo>
                    <a:pt x="128" y="714"/>
                    <a:pt x="128" y="710"/>
                    <a:pt x="128" y="706"/>
                  </a:cubicBezTo>
                  <a:cubicBezTo>
                    <a:pt x="128" y="705"/>
                    <a:pt x="127" y="705"/>
                    <a:pt x="127" y="705"/>
                  </a:cubicBezTo>
                  <a:cubicBezTo>
                    <a:pt x="127" y="710"/>
                    <a:pt x="127" y="714"/>
                    <a:pt x="127" y="719"/>
                  </a:cubicBezTo>
                  <a:cubicBezTo>
                    <a:pt x="122" y="720"/>
                    <a:pt x="118" y="720"/>
                    <a:pt x="114" y="721"/>
                  </a:cubicBezTo>
                  <a:cubicBezTo>
                    <a:pt x="114" y="718"/>
                    <a:pt x="114" y="715"/>
                    <a:pt x="114" y="712"/>
                  </a:cubicBezTo>
                  <a:cubicBezTo>
                    <a:pt x="114" y="712"/>
                    <a:pt x="114" y="712"/>
                    <a:pt x="114" y="712"/>
                  </a:cubicBezTo>
                  <a:cubicBezTo>
                    <a:pt x="114" y="715"/>
                    <a:pt x="113" y="718"/>
                    <a:pt x="113" y="722"/>
                  </a:cubicBezTo>
                  <a:cubicBezTo>
                    <a:pt x="110" y="722"/>
                    <a:pt x="107" y="723"/>
                    <a:pt x="103" y="724"/>
                  </a:cubicBezTo>
                  <a:cubicBezTo>
                    <a:pt x="103" y="720"/>
                    <a:pt x="103" y="716"/>
                    <a:pt x="102" y="712"/>
                  </a:cubicBezTo>
                  <a:cubicBezTo>
                    <a:pt x="102" y="712"/>
                    <a:pt x="102" y="712"/>
                    <a:pt x="102" y="712"/>
                  </a:cubicBezTo>
                  <a:cubicBezTo>
                    <a:pt x="102" y="716"/>
                    <a:pt x="101" y="720"/>
                    <a:pt x="101" y="724"/>
                  </a:cubicBezTo>
                  <a:cubicBezTo>
                    <a:pt x="100" y="724"/>
                    <a:pt x="99" y="725"/>
                    <a:pt x="99" y="725"/>
                  </a:cubicBezTo>
                  <a:cubicBezTo>
                    <a:pt x="98" y="725"/>
                    <a:pt x="98" y="726"/>
                    <a:pt x="99" y="726"/>
                  </a:cubicBezTo>
                  <a:cubicBezTo>
                    <a:pt x="100" y="726"/>
                    <a:pt x="100" y="726"/>
                    <a:pt x="101" y="726"/>
                  </a:cubicBezTo>
                  <a:cubicBezTo>
                    <a:pt x="100" y="745"/>
                    <a:pt x="101" y="765"/>
                    <a:pt x="101" y="785"/>
                  </a:cubicBezTo>
                  <a:cubicBezTo>
                    <a:pt x="100" y="785"/>
                    <a:pt x="98" y="785"/>
                    <a:pt x="97" y="785"/>
                  </a:cubicBezTo>
                  <a:cubicBezTo>
                    <a:pt x="97" y="785"/>
                    <a:pt x="97" y="786"/>
                    <a:pt x="97" y="786"/>
                  </a:cubicBezTo>
                  <a:cubicBezTo>
                    <a:pt x="99" y="786"/>
                    <a:pt x="100" y="786"/>
                    <a:pt x="101" y="786"/>
                  </a:cubicBezTo>
                  <a:cubicBezTo>
                    <a:pt x="101" y="793"/>
                    <a:pt x="102" y="800"/>
                    <a:pt x="102" y="807"/>
                  </a:cubicBezTo>
                  <a:cubicBezTo>
                    <a:pt x="102" y="828"/>
                    <a:pt x="101" y="849"/>
                    <a:pt x="101" y="870"/>
                  </a:cubicBezTo>
                  <a:cubicBezTo>
                    <a:pt x="101" y="870"/>
                    <a:pt x="101" y="870"/>
                    <a:pt x="101" y="870"/>
                  </a:cubicBezTo>
                  <a:cubicBezTo>
                    <a:pt x="100" y="870"/>
                    <a:pt x="100" y="871"/>
                    <a:pt x="101" y="871"/>
                  </a:cubicBezTo>
                  <a:cubicBezTo>
                    <a:pt x="101" y="871"/>
                    <a:pt x="101" y="871"/>
                    <a:pt x="102" y="871"/>
                  </a:cubicBezTo>
                  <a:cubicBezTo>
                    <a:pt x="102" y="888"/>
                    <a:pt x="102" y="904"/>
                    <a:pt x="104" y="920"/>
                  </a:cubicBezTo>
                  <a:cubicBezTo>
                    <a:pt x="104" y="920"/>
                    <a:pt x="103" y="920"/>
                    <a:pt x="102" y="920"/>
                  </a:cubicBezTo>
                  <a:cubicBezTo>
                    <a:pt x="101" y="920"/>
                    <a:pt x="102" y="921"/>
                    <a:pt x="102" y="921"/>
                  </a:cubicBezTo>
                  <a:cubicBezTo>
                    <a:pt x="103" y="921"/>
                    <a:pt x="104" y="921"/>
                    <a:pt x="104" y="922"/>
                  </a:cubicBezTo>
                  <a:cubicBezTo>
                    <a:pt x="105" y="923"/>
                    <a:pt x="105" y="924"/>
                    <a:pt x="105" y="926"/>
                  </a:cubicBezTo>
                  <a:cubicBezTo>
                    <a:pt x="105" y="926"/>
                    <a:pt x="106" y="927"/>
                    <a:pt x="106" y="926"/>
                  </a:cubicBezTo>
                  <a:cubicBezTo>
                    <a:pt x="106" y="925"/>
                    <a:pt x="106" y="923"/>
                    <a:pt x="106" y="922"/>
                  </a:cubicBezTo>
                  <a:cubicBezTo>
                    <a:pt x="109" y="922"/>
                    <a:pt x="111" y="922"/>
                    <a:pt x="113" y="922"/>
                  </a:cubicBezTo>
                  <a:cubicBezTo>
                    <a:pt x="113" y="923"/>
                    <a:pt x="115" y="924"/>
                    <a:pt x="115" y="923"/>
                  </a:cubicBezTo>
                  <a:cubicBezTo>
                    <a:pt x="115" y="923"/>
                    <a:pt x="115" y="923"/>
                    <a:pt x="115" y="923"/>
                  </a:cubicBezTo>
                  <a:cubicBezTo>
                    <a:pt x="120" y="923"/>
                    <a:pt x="124" y="923"/>
                    <a:pt x="129" y="924"/>
                  </a:cubicBezTo>
                  <a:cubicBezTo>
                    <a:pt x="129" y="928"/>
                    <a:pt x="130" y="933"/>
                    <a:pt x="130" y="937"/>
                  </a:cubicBezTo>
                  <a:cubicBezTo>
                    <a:pt x="130" y="938"/>
                    <a:pt x="131" y="939"/>
                    <a:pt x="131" y="938"/>
                  </a:cubicBezTo>
                  <a:cubicBezTo>
                    <a:pt x="131" y="933"/>
                    <a:pt x="131" y="928"/>
                    <a:pt x="131" y="924"/>
                  </a:cubicBezTo>
                  <a:cubicBezTo>
                    <a:pt x="140" y="925"/>
                    <a:pt x="148" y="925"/>
                    <a:pt x="157" y="926"/>
                  </a:cubicBezTo>
                  <a:cubicBezTo>
                    <a:pt x="157" y="927"/>
                    <a:pt x="157" y="928"/>
                    <a:pt x="157" y="929"/>
                  </a:cubicBezTo>
                  <a:cubicBezTo>
                    <a:pt x="157" y="930"/>
                    <a:pt x="158" y="930"/>
                    <a:pt x="158" y="929"/>
                  </a:cubicBezTo>
                  <a:cubicBezTo>
                    <a:pt x="158" y="928"/>
                    <a:pt x="158" y="927"/>
                    <a:pt x="158" y="926"/>
                  </a:cubicBezTo>
                  <a:cubicBezTo>
                    <a:pt x="163" y="926"/>
                    <a:pt x="168" y="927"/>
                    <a:pt x="173" y="927"/>
                  </a:cubicBezTo>
                  <a:cubicBezTo>
                    <a:pt x="173" y="934"/>
                    <a:pt x="173" y="940"/>
                    <a:pt x="173" y="947"/>
                  </a:cubicBezTo>
                  <a:cubicBezTo>
                    <a:pt x="173" y="947"/>
                    <a:pt x="173" y="947"/>
                    <a:pt x="173" y="947"/>
                  </a:cubicBezTo>
                  <a:cubicBezTo>
                    <a:pt x="116" y="939"/>
                    <a:pt x="58" y="931"/>
                    <a:pt x="1" y="927"/>
                  </a:cubicBezTo>
                  <a:cubicBezTo>
                    <a:pt x="0" y="927"/>
                    <a:pt x="0" y="928"/>
                    <a:pt x="1" y="928"/>
                  </a:cubicBezTo>
                  <a:cubicBezTo>
                    <a:pt x="98" y="943"/>
                    <a:pt x="197" y="955"/>
                    <a:pt x="296" y="968"/>
                  </a:cubicBezTo>
                  <a:cubicBezTo>
                    <a:pt x="297" y="968"/>
                    <a:pt x="296" y="967"/>
                    <a:pt x="296" y="966"/>
                  </a:cubicBezTo>
                  <a:cubicBezTo>
                    <a:pt x="265" y="962"/>
                    <a:pt x="234" y="957"/>
                    <a:pt x="203" y="952"/>
                  </a:cubicBezTo>
                  <a:cubicBezTo>
                    <a:pt x="203" y="942"/>
                    <a:pt x="203" y="933"/>
                    <a:pt x="203" y="923"/>
                  </a:cubicBezTo>
                  <a:cubicBezTo>
                    <a:pt x="265" y="924"/>
                    <a:pt x="328" y="920"/>
                    <a:pt x="390" y="916"/>
                  </a:cubicBezTo>
                  <a:cubicBezTo>
                    <a:pt x="391" y="917"/>
                    <a:pt x="392" y="917"/>
                    <a:pt x="392" y="916"/>
                  </a:cubicBezTo>
                  <a:cubicBezTo>
                    <a:pt x="394" y="916"/>
                    <a:pt x="397" y="916"/>
                    <a:pt x="400" y="916"/>
                  </a:cubicBezTo>
                  <a:cubicBezTo>
                    <a:pt x="408" y="915"/>
                    <a:pt x="417" y="915"/>
                    <a:pt x="425" y="914"/>
                  </a:cubicBezTo>
                  <a:cubicBezTo>
                    <a:pt x="425" y="915"/>
                    <a:pt x="425" y="915"/>
                    <a:pt x="425" y="916"/>
                  </a:cubicBezTo>
                  <a:cubicBezTo>
                    <a:pt x="425" y="916"/>
                    <a:pt x="427" y="917"/>
                    <a:pt x="427" y="916"/>
                  </a:cubicBezTo>
                  <a:cubicBezTo>
                    <a:pt x="427" y="915"/>
                    <a:pt x="427" y="915"/>
                    <a:pt x="427" y="914"/>
                  </a:cubicBezTo>
                  <a:cubicBezTo>
                    <a:pt x="485" y="911"/>
                    <a:pt x="542" y="906"/>
                    <a:pt x="600" y="901"/>
                  </a:cubicBezTo>
                  <a:cubicBezTo>
                    <a:pt x="602" y="900"/>
                    <a:pt x="601" y="897"/>
                    <a:pt x="599" y="897"/>
                  </a:cubicBezTo>
                  <a:cubicBezTo>
                    <a:pt x="542" y="900"/>
                    <a:pt x="484" y="907"/>
                    <a:pt x="427" y="911"/>
                  </a:cubicBezTo>
                  <a:cubicBezTo>
                    <a:pt x="427" y="902"/>
                    <a:pt x="427" y="893"/>
                    <a:pt x="427" y="885"/>
                  </a:cubicBezTo>
                  <a:cubicBezTo>
                    <a:pt x="431" y="884"/>
                    <a:pt x="436" y="884"/>
                    <a:pt x="441" y="883"/>
                  </a:cubicBezTo>
                  <a:cubicBezTo>
                    <a:pt x="440" y="891"/>
                    <a:pt x="440" y="899"/>
                    <a:pt x="442" y="907"/>
                  </a:cubicBezTo>
                  <a:cubicBezTo>
                    <a:pt x="442" y="909"/>
                    <a:pt x="444" y="909"/>
                    <a:pt x="444" y="907"/>
                  </a:cubicBezTo>
                  <a:cubicBezTo>
                    <a:pt x="442" y="899"/>
                    <a:pt x="442" y="891"/>
                    <a:pt x="443" y="883"/>
                  </a:cubicBezTo>
                  <a:cubicBezTo>
                    <a:pt x="449" y="883"/>
                    <a:pt x="455" y="882"/>
                    <a:pt x="461" y="882"/>
                  </a:cubicBezTo>
                  <a:cubicBezTo>
                    <a:pt x="461" y="888"/>
                    <a:pt x="461" y="895"/>
                    <a:pt x="462" y="901"/>
                  </a:cubicBezTo>
                  <a:cubicBezTo>
                    <a:pt x="462" y="901"/>
                    <a:pt x="463" y="901"/>
                    <a:pt x="463" y="901"/>
                  </a:cubicBezTo>
                  <a:cubicBezTo>
                    <a:pt x="462" y="895"/>
                    <a:pt x="462" y="888"/>
                    <a:pt x="461" y="882"/>
                  </a:cubicBezTo>
                  <a:cubicBezTo>
                    <a:pt x="505" y="879"/>
                    <a:pt x="548" y="875"/>
                    <a:pt x="591" y="871"/>
                  </a:cubicBezTo>
                  <a:cubicBezTo>
                    <a:pt x="590" y="871"/>
                    <a:pt x="590" y="873"/>
                    <a:pt x="591" y="873"/>
                  </a:cubicBezTo>
                  <a:cubicBezTo>
                    <a:pt x="617" y="875"/>
                    <a:pt x="643" y="878"/>
                    <a:pt x="669" y="882"/>
                  </a:cubicBezTo>
                  <a:cubicBezTo>
                    <a:pt x="668" y="890"/>
                    <a:pt x="669" y="899"/>
                    <a:pt x="669" y="907"/>
                  </a:cubicBezTo>
                  <a:cubicBezTo>
                    <a:pt x="669" y="908"/>
                    <a:pt x="670" y="909"/>
                    <a:pt x="670" y="908"/>
                  </a:cubicBezTo>
                  <a:cubicBezTo>
                    <a:pt x="671" y="899"/>
                    <a:pt x="671" y="890"/>
                    <a:pt x="671" y="882"/>
                  </a:cubicBezTo>
                  <a:cubicBezTo>
                    <a:pt x="675" y="882"/>
                    <a:pt x="679" y="883"/>
                    <a:pt x="683" y="883"/>
                  </a:cubicBezTo>
                  <a:cubicBezTo>
                    <a:pt x="683" y="893"/>
                    <a:pt x="683" y="902"/>
                    <a:pt x="684" y="911"/>
                  </a:cubicBezTo>
                  <a:cubicBezTo>
                    <a:pt x="653" y="907"/>
                    <a:pt x="623" y="904"/>
                    <a:pt x="593" y="903"/>
                  </a:cubicBezTo>
                  <a:cubicBezTo>
                    <a:pt x="592" y="903"/>
                    <a:pt x="592" y="905"/>
                    <a:pt x="593" y="905"/>
                  </a:cubicBezTo>
                  <a:cubicBezTo>
                    <a:pt x="645" y="913"/>
                    <a:pt x="698" y="919"/>
                    <a:pt x="750" y="925"/>
                  </a:cubicBezTo>
                  <a:cubicBezTo>
                    <a:pt x="750" y="926"/>
                    <a:pt x="750" y="926"/>
                    <a:pt x="751" y="927"/>
                  </a:cubicBezTo>
                  <a:cubicBezTo>
                    <a:pt x="751" y="929"/>
                    <a:pt x="753" y="929"/>
                    <a:pt x="752" y="927"/>
                  </a:cubicBezTo>
                  <a:cubicBezTo>
                    <a:pt x="752" y="927"/>
                    <a:pt x="752" y="926"/>
                    <a:pt x="752" y="925"/>
                  </a:cubicBezTo>
                  <a:cubicBezTo>
                    <a:pt x="759" y="926"/>
                    <a:pt x="766" y="926"/>
                    <a:pt x="772" y="927"/>
                  </a:cubicBezTo>
                  <a:cubicBezTo>
                    <a:pt x="772" y="928"/>
                    <a:pt x="772" y="929"/>
                    <a:pt x="772" y="931"/>
                  </a:cubicBezTo>
                  <a:cubicBezTo>
                    <a:pt x="772" y="932"/>
                    <a:pt x="774" y="932"/>
                    <a:pt x="774" y="931"/>
                  </a:cubicBezTo>
                  <a:cubicBezTo>
                    <a:pt x="774" y="930"/>
                    <a:pt x="774" y="928"/>
                    <a:pt x="774" y="927"/>
                  </a:cubicBezTo>
                  <a:cubicBezTo>
                    <a:pt x="810" y="931"/>
                    <a:pt x="845" y="934"/>
                    <a:pt x="881" y="938"/>
                  </a:cubicBezTo>
                  <a:cubicBezTo>
                    <a:pt x="880" y="938"/>
                    <a:pt x="880" y="938"/>
                    <a:pt x="880" y="938"/>
                  </a:cubicBezTo>
                  <a:cubicBezTo>
                    <a:pt x="879" y="938"/>
                    <a:pt x="880" y="939"/>
                    <a:pt x="880" y="939"/>
                  </a:cubicBezTo>
                  <a:cubicBezTo>
                    <a:pt x="882" y="938"/>
                    <a:pt x="883" y="938"/>
                    <a:pt x="885" y="938"/>
                  </a:cubicBezTo>
                  <a:cubicBezTo>
                    <a:pt x="887" y="938"/>
                    <a:pt x="890" y="939"/>
                    <a:pt x="892" y="939"/>
                  </a:cubicBezTo>
                  <a:cubicBezTo>
                    <a:pt x="893" y="939"/>
                    <a:pt x="893" y="938"/>
                    <a:pt x="893" y="938"/>
                  </a:cubicBezTo>
                  <a:cubicBezTo>
                    <a:pt x="919" y="936"/>
                    <a:pt x="945" y="934"/>
                    <a:pt x="971" y="932"/>
                  </a:cubicBezTo>
                  <a:cubicBezTo>
                    <a:pt x="971" y="941"/>
                    <a:pt x="971" y="949"/>
                    <a:pt x="970" y="958"/>
                  </a:cubicBezTo>
                  <a:cubicBezTo>
                    <a:pt x="970" y="959"/>
                    <a:pt x="972" y="960"/>
                    <a:pt x="972" y="959"/>
                  </a:cubicBezTo>
                  <a:cubicBezTo>
                    <a:pt x="973" y="950"/>
                    <a:pt x="974" y="941"/>
                    <a:pt x="975" y="931"/>
                  </a:cubicBezTo>
                  <a:cubicBezTo>
                    <a:pt x="1005" y="929"/>
                    <a:pt x="1036" y="926"/>
                    <a:pt x="1066" y="923"/>
                  </a:cubicBezTo>
                  <a:cubicBezTo>
                    <a:pt x="1066" y="929"/>
                    <a:pt x="1067" y="935"/>
                    <a:pt x="1067" y="940"/>
                  </a:cubicBezTo>
                  <a:cubicBezTo>
                    <a:pt x="1067" y="942"/>
                    <a:pt x="1069" y="943"/>
                    <a:pt x="1069" y="941"/>
                  </a:cubicBezTo>
                  <a:cubicBezTo>
                    <a:pt x="1069" y="935"/>
                    <a:pt x="1069" y="929"/>
                    <a:pt x="1069" y="923"/>
                  </a:cubicBezTo>
                  <a:cubicBezTo>
                    <a:pt x="1091" y="921"/>
                    <a:pt x="1113" y="918"/>
                    <a:pt x="1135" y="916"/>
                  </a:cubicBezTo>
                  <a:cubicBezTo>
                    <a:pt x="1135" y="918"/>
                    <a:pt x="1135" y="919"/>
                    <a:pt x="1135" y="920"/>
                  </a:cubicBezTo>
                  <a:cubicBezTo>
                    <a:pt x="1135" y="922"/>
                    <a:pt x="1138" y="922"/>
                    <a:pt x="1137" y="920"/>
                  </a:cubicBezTo>
                  <a:cubicBezTo>
                    <a:pt x="1137" y="919"/>
                    <a:pt x="1137" y="917"/>
                    <a:pt x="1137" y="916"/>
                  </a:cubicBezTo>
                  <a:cubicBezTo>
                    <a:pt x="1141" y="915"/>
                    <a:pt x="1145" y="915"/>
                    <a:pt x="1150" y="914"/>
                  </a:cubicBezTo>
                  <a:cubicBezTo>
                    <a:pt x="1150" y="923"/>
                    <a:pt x="1150" y="932"/>
                    <a:pt x="1151" y="940"/>
                  </a:cubicBezTo>
                  <a:cubicBezTo>
                    <a:pt x="1151" y="942"/>
                    <a:pt x="1152" y="942"/>
                    <a:pt x="1153" y="941"/>
                  </a:cubicBezTo>
                  <a:cubicBezTo>
                    <a:pt x="1156" y="865"/>
                    <a:pt x="1150" y="787"/>
                    <a:pt x="1149" y="711"/>
                  </a:cubicBezTo>
                  <a:cubicBezTo>
                    <a:pt x="1148" y="632"/>
                    <a:pt x="1148" y="553"/>
                    <a:pt x="1148" y="475"/>
                  </a:cubicBezTo>
                  <a:cubicBezTo>
                    <a:pt x="1148" y="417"/>
                    <a:pt x="1149" y="360"/>
                    <a:pt x="1148" y="302"/>
                  </a:cubicBezTo>
                  <a:cubicBezTo>
                    <a:pt x="1163" y="298"/>
                    <a:pt x="1178" y="294"/>
                    <a:pt x="1193" y="290"/>
                  </a:cubicBezTo>
                  <a:cubicBezTo>
                    <a:pt x="1194" y="289"/>
                    <a:pt x="1193" y="287"/>
                    <a:pt x="1192" y="287"/>
                  </a:cubicBezTo>
                  <a:close/>
                  <a:moveTo>
                    <a:pt x="773" y="278"/>
                  </a:moveTo>
                  <a:cubicBezTo>
                    <a:pt x="769" y="279"/>
                    <a:pt x="765" y="280"/>
                    <a:pt x="762" y="281"/>
                  </a:cubicBezTo>
                  <a:cubicBezTo>
                    <a:pt x="762" y="274"/>
                    <a:pt x="762" y="267"/>
                    <a:pt x="762" y="261"/>
                  </a:cubicBezTo>
                  <a:cubicBezTo>
                    <a:pt x="766" y="259"/>
                    <a:pt x="770" y="258"/>
                    <a:pt x="773" y="256"/>
                  </a:cubicBezTo>
                  <a:cubicBezTo>
                    <a:pt x="773" y="263"/>
                    <a:pt x="773" y="270"/>
                    <a:pt x="773" y="278"/>
                  </a:cubicBezTo>
                  <a:close/>
                  <a:moveTo>
                    <a:pt x="773" y="254"/>
                  </a:moveTo>
                  <a:cubicBezTo>
                    <a:pt x="770" y="256"/>
                    <a:pt x="766" y="257"/>
                    <a:pt x="762" y="259"/>
                  </a:cubicBezTo>
                  <a:cubicBezTo>
                    <a:pt x="762" y="252"/>
                    <a:pt x="762" y="245"/>
                    <a:pt x="762" y="239"/>
                  </a:cubicBezTo>
                  <a:cubicBezTo>
                    <a:pt x="766" y="237"/>
                    <a:pt x="770" y="236"/>
                    <a:pt x="774" y="234"/>
                  </a:cubicBezTo>
                  <a:cubicBezTo>
                    <a:pt x="774" y="241"/>
                    <a:pt x="774" y="247"/>
                    <a:pt x="773" y="254"/>
                  </a:cubicBezTo>
                  <a:close/>
                  <a:moveTo>
                    <a:pt x="774" y="228"/>
                  </a:moveTo>
                  <a:cubicBezTo>
                    <a:pt x="774" y="229"/>
                    <a:pt x="774" y="230"/>
                    <a:pt x="774" y="231"/>
                  </a:cubicBezTo>
                  <a:cubicBezTo>
                    <a:pt x="770" y="233"/>
                    <a:pt x="766" y="235"/>
                    <a:pt x="762" y="236"/>
                  </a:cubicBezTo>
                  <a:cubicBezTo>
                    <a:pt x="762" y="229"/>
                    <a:pt x="762" y="222"/>
                    <a:pt x="761" y="215"/>
                  </a:cubicBezTo>
                  <a:cubicBezTo>
                    <a:pt x="766" y="213"/>
                    <a:pt x="770" y="211"/>
                    <a:pt x="775" y="209"/>
                  </a:cubicBezTo>
                  <a:cubicBezTo>
                    <a:pt x="774" y="216"/>
                    <a:pt x="774" y="222"/>
                    <a:pt x="774" y="228"/>
                  </a:cubicBezTo>
                  <a:close/>
                  <a:moveTo>
                    <a:pt x="777" y="208"/>
                  </a:moveTo>
                  <a:cubicBezTo>
                    <a:pt x="782" y="206"/>
                    <a:pt x="787" y="205"/>
                    <a:pt x="791" y="203"/>
                  </a:cubicBezTo>
                  <a:cubicBezTo>
                    <a:pt x="791" y="210"/>
                    <a:pt x="791" y="217"/>
                    <a:pt x="791" y="224"/>
                  </a:cubicBezTo>
                  <a:cubicBezTo>
                    <a:pt x="786" y="226"/>
                    <a:pt x="782" y="228"/>
                    <a:pt x="777" y="230"/>
                  </a:cubicBezTo>
                  <a:cubicBezTo>
                    <a:pt x="777" y="223"/>
                    <a:pt x="777" y="216"/>
                    <a:pt x="777" y="208"/>
                  </a:cubicBezTo>
                  <a:close/>
                  <a:moveTo>
                    <a:pt x="777" y="233"/>
                  </a:moveTo>
                  <a:cubicBezTo>
                    <a:pt x="782" y="231"/>
                    <a:pt x="786" y="229"/>
                    <a:pt x="791" y="227"/>
                  </a:cubicBezTo>
                  <a:cubicBezTo>
                    <a:pt x="791" y="234"/>
                    <a:pt x="791" y="240"/>
                    <a:pt x="791" y="247"/>
                  </a:cubicBezTo>
                  <a:cubicBezTo>
                    <a:pt x="786" y="249"/>
                    <a:pt x="781" y="251"/>
                    <a:pt x="776" y="253"/>
                  </a:cubicBezTo>
                  <a:cubicBezTo>
                    <a:pt x="776" y="246"/>
                    <a:pt x="776" y="240"/>
                    <a:pt x="777" y="233"/>
                  </a:cubicBezTo>
                  <a:close/>
                  <a:moveTo>
                    <a:pt x="775" y="277"/>
                  </a:moveTo>
                  <a:cubicBezTo>
                    <a:pt x="775" y="270"/>
                    <a:pt x="775" y="262"/>
                    <a:pt x="776" y="255"/>
                  </a:cubicBezTo>
                  <a:cubicBezTo>
                    <a:pt x="781" y="253"/>
                    <a:pt x="786" y="251"/>
                    <a:pt x="791" y="249"/>
                  </a:cubicBezTo>
                  <a:cubicBezTo>
                    <a:pt x="792" y="257"/>
                    <a:pt x="792" y="264"/>
                    <a:pt x="792" y="272"/>
                  </a:cubicBezTo>
                  <a:cubicBezTo>
                    <a:pt x="786" y="274"/>
                    <a:pt x="781" y="275"/>
                    <a:pt x="775" y="277"/>
                  </a:cubicBezTo>
                  <a:close/>
                  <a:moveTo>
                    <a:pt x="791" y="202"/>
                  </a:moveTo>
                  <a:cubicBezTo>
                    <a:pt x="787" y="203"/>
                    <a:pt x="782" y="205"/>
                    <a:pt x="777" y="207"/>
                  </a:cubicBezTo>
                  <a:cubicBezTo>
                    <a:pt x="777" y="201"/>
                    <a:pt x="777" y="195"/>
                    <a:pt x="777" y="188"/>
                  </a:cubicBezTo>
                  <a:cubicBezTo>
                    <a:pt x="782" y="186"/>
                    <a:pt x="787" y="183"/>
                    <a:pt x="792" y="181"/>
                  </a:cubicBezTo>
                  <a:cubicBezTo>
                    <a:pt x="792" y="188"/>
                    <a:pt x="792" y="195"/>
                    <a:pt x="791" y="202"/>
                  </a:cubicBezTo>
                  <a:close/>
                  <a:moveTo>
                    <a:pt x="277" y="669"/>
                  </a:moveTo>
                  <a:cubicBezTo>
                    <a:pt x="276" y="674"/>
                    <a:pt x="276" y="679"/>
                    <a:pt x="275" y="685"/>
                  </a:cubicBezTo>
                  <a:cubicBezTo>
                    <a:pt x="268" y="686"/>
                    <a:pt x="261" y="688"/>
                    <a:pt x="253" y="690"/>
                  </a:cubicBezTo>
                  <a:cubicBezTo>
                    <a:pt x="253" y="685"/>
                    <a:pt x="253" y="680"/>
                    <a:pt x="253" y="675"/>
                  </a:cubicBezTo>
                  <a:cubicBezTo>
                    <a:pt x="261" y="673"/>
                    <a:pt x="269" y="671"/>
                    <a:pt x="277" y="669"/>
                  </a:cubicBezTo>
                  <a:close/>
                  <a:moveTo>
                    <a:pt x="252" y="675"/>
                  </a:moveTo>
                  <a:cubicBezTo>
                    <a:pt x="252" y="680"/>
                    <a:pt x="252" y="685"/>
                    <a:pt x="252" y="690"/>
                  </a:cubicBezTo>
                  <a:cubicBezTo>
                    <a:pt x="245" y="691"/>
                    <a:pt x="238" y="693"/>
                    <a:pt x="231" y="695"/>
                  </a:cubicBezTo>
                  <a:cubicBezTo>
                    <a:pt x="231" y="690"/>
                    <a:pt x="231" y="685"/>
                    <a:pt x="231" y="680"/>
                  </a:cubicBezTo>
                  <a:cubicBezTo>
                    <a:pt x="238" y="678"/>
                    <a:pt x="245" y="676"/>
                    <a:pt x="252" y="675"/>
                  </a:cubicBezTo>
                  <a:close/>
                  <a:moveTo>
                    <a:pt x="104" y="803"/>
                  </a:moveTo>
                  <a:cubicBezTo>
                    <a:pt x="104" y="802"/>
                    <a:pt x="104" y="800"/>
                    <a:pt x="104" y="799"/>
                  </a:cubicBezTo>
                  <a:cubicBezTo>
                    <a:pt x="106" y="799"/>
                    <a:pt x="109" y="799"/>
                    <a:pt x="111" y="799"/>
                  </a:cubicBezTo>
                  <a:cubicBezTo>
                    <a:pt x="112" y="818"/>
                    <a:pt x="112" y="838"/>
                    <a:pt x="112" y="857"/>
                  </a:cubicBezTo>
                  <a:cubicBezTo>
                    <a:pt x="110" y="858"/>
                    <a:pt x="108" y="858"/>
                    <a:pt x="105" y="858"/>
                  </a:cubicBezTo>
                  <a:cubicBezTo>
                    <a:pt x="105" y="840"/>
                    <a:pt x="104" y="821"/>
                    <a:pt x="104" y="803"/>
                  </a:cubicBezTo>
                  <a:close/>
                  <a:moveTo>
                    <a:pt x="104" y="798"/>
                  </a:moveTo>
                  <a:cubicBezTo>
                    <a:pt x="104" y="794"/>
                    <a:pt x="104" y="790"/>
                    <a:pt x="104" y="785"/>
                  </a:cubicBezTo>
                  <a:cubicBezTo>
                    <a:pt x="106" y="785"/>
                    <a:pt x="109" y="785"/>
                    <a:pt x="111" y="784"/>
                  </a:cubicBezTo>
                  <a:cubicBezTo>
                    <a:pt x="111" y="789"/>
                    <a:pt x="111" y="793"/>
                    <a:pt x="111" y="797"/>
                  </a:cubicBezTo>
                  <a:cubicBezTo>
                    <a:pt x="109" y="798"/>
                    <a:pt x="106" y="798"/>
                    <a:pt x="104" y="798"/>
                  </a:cubicBezTo>
                  <a:close/>
                  <a:moveTo>
                    <a:pt x="105" y="860"/>
                  </a:moveTo>
                  <a:cubicBezTo>
                    <a:pt x="108" y="859"/>
                    <a:pt x="110" y="859"/>
                    <a:pt x="112" y="859"/>
                  </a:cubicBezTo>
                  <a:cubicBezTo>
                    <a:pt x="112" y="863"/>
                    <a:pt x="112" y="867"/>
                    <a:pt x="112" y="870"/>
                  </a:cubicBezTo>
                  <a:cubicBezTo>
                    <a:pt x="110" y="870"/>
                    <a:pt x="108" y="870"/>
                    <a:pt x="106" y="870"/>
                  </a:cubicBezTo>
                  <a:cubicBezTo>
                    <a:pt x="106" y="867"/>
                    <a:pt x="106" y="863"/>
                    <a:pt x="105" y="860"/>
                  </a:cubicBezTo>
                  <a:close/>
                  <a:moveTo>
                    <a:pt x="106" y="920"/>
                  </a:moveTo>
                  <a:cubicBezTo>
                    <a:pt x="107" y="904"/>
                    <a:pt x="106" y="888"/>
                    <a:pt x="106" y="872"/>
                  </a:cubicBezTo>
                  <a:cubicBezTo>
                    <a:pt x="108" y="872"/>
                    <a:pt x="110" y="872"/>
                    <a:pt x="112" y="872"/>
                  </a:cubicBezTo>
                  <a:cubicBezTo>
                    <a:pt x="113" y="888"/>
                    <a:pt x="113" y="905"/>
                    <a:pt x="113" y="921"/>
                  </a:cubicBezTo>
                  <a:cubicBezTo>
                    <a:pt x="111" y="921"/>
                    <a:pt x="109" y="921"/>
                    <a:pt x="106" y="920"/>
                  </a:cubicBezTo>
                  <a:close/>
                  <a:moveTo>
                    <a:pt x="111" y="783"/>
                  </a:moveTo>
                  <a:cubicBezTo>
                    <a:pt x="109" y="783"/>
                    <a:pt x="106" y="784"/>
                    <a:pt x="104" y="784"/>
                  </a:cubicBezTo>
                  <a:cubicBezTo>
                    <a:pt x="104" y="764"/>
                    <a:pt x="105" y="745"/>
                    <a:pt x="103" y="725"/>
                  </a:cubicBezTo>
                  <a:cubicBezTo>
                    <a:pt x="107" y="725"/>
                    <a:pt x="110" y="724"/>
                    <a:pt x="113" y="723"/>
                  </a:cubicBezTo>
                  <a:cubicBezTo>
                    <a:pt x="112" y="743"/>
                    <a:pt x="111" y="763"/>
                    <a:pt x="111" y="783"/>
                  </a:cubicBezTo>
                  <a:close/>
                  <a:moveTo>
                    <a:pt x="1013" y="341"/>
                  </a:moveTo>
                  <a:cubicBezTo>
                    <a:pt x="1018" y="339"/>
                    <a:pt x="1024" y="338"/>
                    <a:pt x="1029" y="336"/>
                  </a:cubicBezTo>
                  <a:cubicBezTo>
                    <a:pt x="1029" y="385"/>
                    <a:pt x="1028" y="433"/>
                    <a:pt x="1027" y="482"/>
                  </a:cubicBezTo>
                  <a:cubicBezTo>
                    <a:pt x="1021" y="483"/>
                    <a:pt x="1016" y="484"/>
                    <a:pt x="1011" y="485"/>
                  </a:cubicBezTo>
                  <a:cubicBezTo>
                    <a:pt x="1014" y="437"/>
                    <a:pt x="1013" y="389"/>
                    <a:pt x="1013" y="341"/>
                  </a:cubicBezTo>
                  <a:close/>
                  <a:moveTo>
                    <a:pt x="1010" y="885"/>
                  </a:moveTo>
                  <a:cubicBezTo>
                    <a:pt x="1000" y="886"/>
                    <a:pt x="989" y="887"/>
                    <a:pt x="978" y="888"/>
                  </a:cubicBezTo>
                  <a:cubicBezTo>
                    <a:pt x="978" y="884"/>
                    <a:pt x="978" y="879"/>
                    <a:pt x="978" y="875"/>
                  </a:cubicBezTo>
                  <a:cubicBezTo>
                    <a:pt x="982" y="870"/>
                    <a:pt x="986" y="865"/>
                    <a:pt x="990" y="860"/>
                  </a:cubicBezTo>
                  <a:cubicBezTo>
                    <a:pt x="1015" y="858"/>
                    <a:pt x="1041" y="856"/>
                    <a:pt x="1066" y="854"/>
                  </a:cubicBezTo>
                  <a:cubicBezTo>
                    <a:pt x="1066" y="862"/>
                    <a:pt x="1066" y="871"/>
                    <a:pt x="1066" y="880"/>
                  </a:cubicBezTo>
                  <a:cubicBezTo>
                    <a:pt x="1048" y="881"/>
                    <a:pt x="1029" y="883"/>
                    <a:pt x="1010" y="885"/>
                  </a:cubicBezTo>
                  <a:close/>
                  <a:moveTo>
                    <a:pt x="1066" y="883"/>
                  </a:moveTo>
                  <a:cubicBezTo>
                    <a:pt x="1066" y="889"/>
                    <a:pt x="1066" y="895"/>
                    <a:pt x="1066" y="902"/>
                  </a:cubicBezTo>
                  <a:cubicBezTo>
                    <a:pt x="1050" y="903"/>
                    <a:pt x="1034" y="905"/>
                    <a:pt x="1018" y="907"/>
                  </a:cubicBezTo>
                  <a:cubicBezTo>
                    <a:pt x="1004" y="908"/>
                    <a:pt x="990" y="910"/>
                    <a:pt x="976" y="911"/>
                  </a:cubicBezTo>
                  <a:cubicBezTo>
                    <a:pt x="977" y="904"/>
                    <a:pt x="977" y="898"/>
                    <a:pt x="978" y="891"/>
                  </a:cubicBezTo>
                  <a:cubicBezTo>
                    <a:pt x="989" y="890"/>
                    <a:pt x="1000" y="889"/>
                    <a:pt x="1011" y="888"/>
                  </a:cubicBezTo>
                  <a:cubicBezTo>
                    <a:pt x="1029" y="886"/>
                    <a:pt x="1048" y="884"/>
                    <a:pt x="1066" y="883"/>
                  </a:cubicBezTo>
                  <a:close/>
                  <a:moveTo>
                    <a:pt x="979" y="872"/>
                  </a:moveTo>
                  <a:cubicBezTo>
                    <a:pt x="979" y="868"/>
                    <a:pt x="979" y="865"/>
                    <a:pt x="979" y="861"/>
                  </a:cubicBezTo>
                  <a:cubicBezTo>
                    <a:pt x="982" y="861"/>
                    <a:pt x="985" y="861"/>
                    <a:pt x="987" y="860"/>
                  </a:cubicBezTo>
                  <a:cubicBezTo>
                    <a:pt x="984" y="864"/>
                    <a:pt x="981" y="868"/>
                    <a:pt x="979" y="872"/>
                  </a:cubicBezTo>
                  <a:close/>
                  <a:moveTo>
                    <a:pt x="992" y="858"/>
                  </a:moveTo>
                  <a:cubicBezTo>
                    <a:pt x="1017" y="823"/>
                    <a:pt x="1040" y="787"/>
                    <a:pt x="1059" y="749"/>
                  </a:cubicBezTo>
                  <a:cubicBezTo>
                    <a:pt x="1061" y="748"/>
                    <a:pt x="1063" y="748"/>
                    <a:pt x="1066" y="748"/>
                  </a:cubicBezTo>
                  <a:cubicBezTo>
                    <a:pt x="1066" y="782"/>
                    <a:pt x="1066" y="817"/>
                    <a:pt x="1066" y="851"/>
                  </a:cubicBezTo>
                  <a:cubicBezTo>
                    <a:pt x="1041" y="853"/>
                    <a:pt x="1016" y="855"/>
                    <a:pt x="992" y="858"/>
                  </a:cubicBezTo>
                  <a:close/>
                  <a:moveTo>
                    <a:pt x="1061" y="746"/>
                  </a:moveTo>
                  <a:cubicBezTo>
                    <a:pt x="1062" y="742"/>
                    <a:pt x="1064" y="739"/>
                    <a:pt x="1066" y="736"/>
                  </a:cubicBezTo>
                  <a:cubicBezTo>
                    <a:pt x="1066" y="739"/>
                    <a:pt x="1066" y="742"/>
                    <a:pt x="1066" y="745"/>
                  </a:cubicBezTo>
                  <a:cubicBezTo>
                    <a:pt x="1064" y="745"/>
                    <a:pt x="1062" y="745"/>
                    <a:pt x="1061" y="746"/>
                  </a:cubicBezTo>
                  <a:close/>
                  <a:moveTo>
                    <a:pt x="1065" y="735"/>
                  </a:moveTo>
                  <a:cubicBezTo>
                    <a:pt x="1063" y="738"/>
                    <a:pt x="1060" y="742"/>
                    <a:pt x="1058" y="746"/>
                  </a:cubicBezTo>
                  <a:cubicBezTo>
                    <a:pt x="1054" y="746"/>
                    <a:pt x="1050" y="747"/>
                    <a:pt x="1046" y="748"/>
                  </a:cubicBezTo>
                  <a:cubicBezTo>
                    <a:pt x="1047" y="706"/>
                    <a:pt x="1047" y="664"/>
                    <a:pt x="1048" y="622"/>
                  </a:cubicBezTo>
                  <a:cubicBezTo>
                    <a:pt x="1054" y="621"/>
                    <a:pt x="1059" y="620"/>
                    <a:pt x="1065" y="619"/>
                  </a:cubicBezTo>
                  <a:cubicBezTo>
                    <a:pt x="1065" y="657"/>
                    <a:pt x="1065" y="696"/>
                    <a:pt x="1066" y="734"/>
                  </a:cubicBezTo>
                  <a:cubicBezTo>
                    <a:pt x="1065" y="734"/>
                    <a:pt x="1065" y="734"/>
                    <a:pt x="1065" y="735"/>
                  </a:cubicBezTo>
                  <a:close/>
                  <a:moveTo>
                    <a:pt x="1065" y="614"/>
                  </a:moveTo>
                  <a:cubicBezTo>
                    <a:pt x="1038" y="618"/>
                    <a:pt x="1010" y="623"/>
                    <a:pt x="983" y="627"/>
                  </a:cubicBezTo>
                  <a:cubicBezTo>
                    <a:pt x="1010" y="577"/>
                    <a:pt x="1038" y="527"/>
                    <a:pt x="1065" y="478"/>
                  </a:cubicBezTo>
                  <a:cubicBezTo>
                    <a:pt x="1065" y="523"/>
                    <a:pt x="1065" y="569"/>
                    <a:pt x="1065" y="614"/>
                  </a:cubicBezTo>
                  <a:close/>
                  <a:moveTo>
                    <a:pt x="983" y="625"/>
                  </a:moveTo>
                  <a:cubicBezTo>
                    <a:pt x="983" y="583"/>
                    <a:pt x="983" y="540"/>
                    <a:pt x="983" y="497"/>
                  </a:cubicBezTo>
                  <a:cubicBezTo>
                    <a:pt x="992" y="495"/>
                    <a:pt x="1000" y="493"/>
                    <a:pt x="1008" y="491"/>
                  </a:cubicBezTo>
                  <a:cubicBezTo>
                    <a:pt x="1008" y="491"/>
                    <a:pt x="1008" y="491"/>
                    <a:pt x="1008" y="491"/>
                  </a:cubicBezTo>
                  <a:cubicBezTo>
                    <a:pt x="1008" y="492"/>
                    <a:pt x="1010" y="493"/>
                    <a:pt x="1010" y="492"/>
                  </a:cubicBezTo>
                  <a:cubicBezTo>
                    <a:pt x="1010" y="491"/>
                    <a:pt x="1010" y="491"/>
                    <a:pt x="1010" y="491"/>
                  </a:cubicBezTo>
                  <a:cubicBezTo>
                    <a:pt x="1016" y="489"/>
                    <a:pt x="1021" y="488"/>
                    <a:pt x="1027" y="487"/>
                  </a:cubicBezTo>
                  <a:cubicBezTo>
                    <a:pt x="1027" y="487"/>
                    <a:pt x="1028" y="487"/>
                    <a:pt x="1028" y="486"/>
                  </a:cubicBezTo>
                  <a:cubicBezTo>
                    <a:pt x="1028" y="486"/>
                    <a:pt x="1028" y="486"/>
                    <a:pt x="1028" y="486"/>
                  </a:cubicBezTo>
                  <a:cubicBezTo>
                    <a:pt x="1040" y="483"/>
                    <a:pt x="1052" y="480"/>
                    <a:pt x="1063" y="477"/>
                  </a:cubicBezTo>
                  <a:cubicBezTo>
                    <a:pt x="1036" y="526"/>
                    <a:pt x="1007" y="575"/>
                    <a:pt x="983" y="625"/>
                  </a:cubicBezTo>
                  <a:close/>
                  <a:moveTo>
                    <a:pt x="996" y="346"/>
                  </a:moveTo>
                  <a:cubicBezTo>
                    <a:pt x="996" y="392"/>
                    <a:pt x="995" y="438"/>
                    <a:pt x="993" y="484"/>
                  </a:cubicBezTo>
                  <a:cubicBezTo>
                    <a:pt x="993" y="485"/>
                    <a:pt x="995" y="485"/>
                    <a:pt x="995" y="484"/>
                  </a:cubicBezTo>
                  <a:cubicBezTo>
                    <a:pt x="998" y="438"/>
                    <a:pt x="998" y="392"/>
                    <a:pt x="997" y="346"/>
                  </a:cubicBezTo>
                  <a:cubicBezTo>
                    <a:pt x="1002" y="344"/>
                    <a:pt x="1006" y="343"/>
                    <a:pt x="1011" y="342"/>
                  </a:cubicBezTo>
                  <a:cubicBezTo>
                    <a:pt x="1011" y="390"/>
                    <a:pt x="1010" y="438"/>
                    <a:pt x="1009" y="486"/>
                  </a:cubicBezTo>
                  <a:cubicBezTo>
                    <a:pt x="1000" y="488"/>
                    <a:pt x="992" y="490"/>
                    <a:pt x="983" y="492"/>
                  </a:cubicBezTo>
                  <a:cubicBezTo>
                    <a:pt x="983" y="445"/>
                    <a:pt x="983" y="397"/>
                    <a:pt x="982" y="350"/>
                  </a:cubicBezTo>
                  <a:cubicBezTo>
                    <a:pt x="987" y="349"/>
                    <a:pt x="991" y="347"/>
                    <a:pt x="996" y="346"/>
                  </a:cubicBezTo>
                  <a:close/>
                  <a:moveTo>
                    <a:pt x="982" y="656"/>
                  </a:moveTo>
                  <a:cubicBezTo>
                    <a:pt x="982" y="648"/>
                    <a:pt x="982" y="639"/>
                    <a:pt x="983" y="631"/>
                  </a:cubicBezTo>
                  <a:cubicBezTo>
                    <a:pt x="993" y="630"/>
                    <a:pt x="1003" y="628"/>
                    <a:pt x="1014" y="627"/>
                  </a:cubicBezTo>
                  <a:cubicBezTo>
                    <a:pt x="1011" y="668"/>
                    <a:pt x="1007" y="709"/>
                    <a:pt x="1009" y="750"/>
                  </a:cubicBezTo>
                  <a:cubicBezTo>
                    <a:pt x="1009" y="751"/>
                    <a:pt x="1010" y="752"/>
                    <a:pt x="1010" y="751"/>
                  </a:cubicBezTo>
                  <a:cubicBezTo>
                    <a:pt x="1012" y="709"/>
                    <a:pt x="1013" y="668"/>
                    <a:pt x="1015" y="627"/>
                  </a:cubicBezTo>
                  <a:cubicBezTo>
                    <a:pt x="1020" y="626"/>
                    <a:pt x="1026" y="625"/>
                    <a:pt x="1031" y="624"/>
                  </a:cubicBezTo>
                  <a:cubicBezTo>
                    <a:pt x="1024" y="664"/>
                    <a:pt x="1023" y="708"/>
                    <a:pt x="1029" y="748"/>
                  </a:cubicBezTo>
                  <a:cubicBezTo>
                    <a:pt x="1029" y="749"/>
                    <a:pt x="1031" y="749"/>
                    <a:pt x="1031" y="748"/>
                  </a:cubicBezTo>
                  <a:cubicBezTo>
                    <a:pt x="1027" y="706"/>
                    <a:pt x="1028" y="665"/>
                    <a:pt x="1032" y="624"/>
                  </a:cubicBezTo>
                  <a:cubicBezTo>
                    <a:pt x="1037" y="623"/>
                    <a:pt x="1042" y="623"/>
                    <a:pt x="1047" y="622"/>
                  </a:cubicBezTo>
                  <a:cubicBezTo>
                    <a:pt x="1043" y="663"/>
                    <a:pt x="1043" y="706"/>
                    <a:pt x="1044" y="748"/>
                  </a:cubicBezTo>
                  <a:cubicBezTo>
                    <a:pt x="1023" y="751"/>
                    <a:pt x="1002" y="754"/>
                    <a:pt x="982" y="756"/>
                  </a:cubicBezTo>
                  <a:cubicBezTo>
                    <a:pt x="982" y="723"/>
                    <a:pt x="982" y="689"/>
                    <a:pt x="982" y="656"/>
                  </a:cubicBezTo>
                  <a:close/>
                  <a:moveTo>
                    <a:pt x="982" y="759"/>
                  </a:moveTo>
                  <a:cubicBezTo>
                    <a:pt x="1002" y="756"/>
                    <a:pt x="1023" y="754"/>
                    <a:pt x="1044" y="751"/>
                  </a:cubicBezTo>
                  <a:cubicBezTo>
                    <a:pt x="1044" y="751"/>
                    <a:pt x="1044" y="752"/>
                    <a:pt x="1044" y="753"/>
                  </a:cubicBezTo>
                  <a:cubicBezTo>
                    <a:pt x="1044" y="754"/>
                    <a:pt x="1046" y="755"/>
                    <a:pt x="1046" y="753"/>
                  </a:cubicBezTo>
                  <a:cubicBezTo>
                    <a:pt x="1046" y="752"/>
                    <a:pt x="1046" y="751"/>
                    <a:pt x="1046" y="750"/>
                  </a:cubicBezTo>
                  <a:cubicBezTo>
                    <a:pt x="1050" y="750"/>
                    <a:pt x="1053" y="750"/>
                    <a:pt x="1057" y="749"/>
                  </a:cubicBezTo>
                  <a:cubicBezTo>
                    <a:pt x="1036" y="787"/>
                    <a:pt x="1014" y="823"/>
                    <a:pt x="989" y="858"/>
                  </a:cubicBezTo>
                  <a:cubicBezTo>
                    <a:pt x="986" y="858"/>
                    <a:pt x="983" y="858"/>
                    <a:pt x="979" y="859"/>
                  </a:cubicBezTo>
                  <a:cubicBezTo>
                    <a:pt x="981" y="826"/>
                    <a:pt x="981" y="792"/>
                    <a:pt x="982" y="759"/>
                  </a:cubicBezTo>
                  <a:close/>
                  <a:moveTo>
                    <a:pt x="774" y="658"/>
                  </a:moveTo>
                  <a:cubicBezTo>
                    <a:pt x="774" y="622"/>
                    <a:pt x="772" y="585"/>
                    <a:pt x="772" y="549"/>
                  </a:cubicBezTo>
                  <a:cubicBezTo>
                    <a:pt x="777" y="547"/>
                    <a:pt x="783" y="546"/>
                    <a:pt x="789" y="545"/>
                  </a:cubicBezTo>
                  <a:cubicBezTo>
                    <a:pt x="789" y="582"/>
                    <a:pt x="790" y="618"/>
                    <a:pt x="792" y="655"/>
                  </a:cubicBezTo>
                  <a:cubicBezTo>
                    <a:pt x="786" y="656"/>
                    <a:pt x="780" y="657"/>
                    <a:pt x="774" y="658"/>
                  </a:cubicBezTo>
                  <a:close/>
                  <a:moveTo>
                    <a:pt x="806" y="653"/>
                  </a:moveTo>
                  <a:cubicBezTo>
                    <a:pt x="805" y="653"/>
                    <a:pt x="805" y="653"/>
                    <a:pt x="805" y="653"/>
                  </a:cubicBezTo>
                  <a:cubicBezTo>
                    <a:pt x="805" y="653"/>
                    <a:pt x="804" y="653"/>
                    <a:pt x="804" y="654"/>
                  </a:cubicBezTo>
                  <a:cubicBezTo>
                    <a:pt x="801" y="654"/>
                    <a:pt x="798" y="654"/>
                    <a:pt x="796" y="655"/>
                  </a:cubicBezTo>
                  <a:cubicBezTo>
                    <a:pt x="794" y="618"/>
                    <a:pt x="793" y="581"/>
                    <a:pt x="792" y="544"/>
                  </a:cubicBezTo>
                  <a:cubicBezTo>
                    <a:pt x="819" y="537"/>
                    <a:pt x="847" y="531"/>
                    <a:pt x="874" y="524"/>
                  </a:cubicBezTo>
                  <a:cubicBezTo>
                    <a:pt x="848" y="566"/>
                    <a:pt x="824" y="608"/>
                    <a:pt x="806" y="653"/>
                  </a:cubicBezTo>
                  <a:close/>
                  <a:moveTo>
                    <a:pt x="878" y="556"/>
                  </a:moveTo>
                  <a:cubicBezTo>
                    <a:pt x="877" y="585"/>
                    <a:pt x="877" y="614"/>
                    <a:pt x="878" y="643"/>
                  </a:cubicBezTo>
                  <a:cubicBezTo>
                    <a:pt x="868" y="644"/>
                    <a:pt x="858" y="646"/>
                    <a:pt x="847" y="647"/>
                  </a:cubicBezTo>
                  <a:cubicBezTo>
                    <a:pt x="847" y="646"/>
                    <a:pt x="847" y="645"/>
                    <a:pt x="847" y="644"/>
                  </a:cubicBezTo>
                  <a:cubicBezTo>
                    <a:pt x="847" y="643"/>
                    <a:pt x="846" y="643"/>
                    <a:pt x="846" y="644"/>
                  </a:cubicBezTo>
                  <a:cubicBezTo>
                    <a:pt x="846" y="645"/>
                    <a:pt x="846" y="646"/>
                    <a:pt x="846" y="647"/>
                  </a:cubicBezTo>
                  <a:cubicBezTo>
                    <a:pt x="843" y="648"/>
                    <a:pt x="839" y="648"/>
                    <a:pt x="835" y="649"/>
                  </a:cubicBezTo>
                  <a:cubicBezTo>
                    <a:pt x="835" y="648"/>
                    <a:pt x="835" y="647"/>
                    <a:pt x="835" y="646"/>
                  </a:cubicBezTo>
                  <a:cubicBezTo>
                    <a:pt x="835" y="645"/>
                    <a:pt x="833" y="645"/>
                    <a:pt x="833" y="646"/>
                  </a:cubicBezTo>
                  <a:cubicBezTo>
                    <a:pt x="833" y="647"/>
                    <a:pt x="833" y="648"/>
                    <a:pt x="833" y="649"/>
                  </a:cubicBezTo>
                  <a:cubicBezTo>
                    <a:pt x="829" y="650"/>
                    <a:pt x="824" y="651"/>
                    <a:pt x="819" y="651"/>
                  </a:cubicBezTo>
                  <a:cubicBezTo>
                    <a:pt x="819" y="651"/>
                    <a:pt x="819" y="651"/>
                    <a:pt x="819" y="651"/>
                  </a:cubicBezTo>
                  <a:cubicBezTo>
                    <a:pt x="819" y="651"/>
                    <a:pt x="819" y="651"/>
                    <a:pt x="819" y="651"/>
                  </a:cubicBezTo>
                  <a:cubicBezTo>
                    <a:pt x="819" y="651"/>
                    <a:pt x="819" y="651"/>
                    <a:pt x="819" y="651"/>
                  </a:cubicBezTo>
                  <a:cubicBezTo>
                    <a:pt x="815" y="652"/>
                    <a:pt x="811" y="653"/>
                    <a:pt x="807" y="653"/>
                  </a:cubicBezTo>
                  <a:cubicBezTo>
                    <a:pt x="827" y="609"/>
                    <a:pt x="850" y="566"/>
                    <a:pt x="875" y="524"/>
                  </a:cubicBezTo>
                  <a:cubicBezTo>
                    <a:pt x="876" y="524"/>
                    <a:pt x="877" y="523"/>
                    <a:pt x="877" y="523"/>
                  </a:cubicBezTo>
                  <a:cubicBezTo>
                    <a:pt x="877" y="523"/>
                    <a:pt x="877" y="524"/>
                    <a:pt x="877" y="524"/>
                  </a:cubicBezTo>
                  <a:cubicBezTo>
                    <a:pt x="877" y="525"/>
                    <a:pt x="877" y="525"/>
                    <a:pt x="878" y="525"/>
                  </a:cubicBezTo>
                  <a:cubicBezTo>
                    <a:pt x="878" y="524"/>
                    <a:pt x="878" y="524"/>
                    <a:pt x="878" y="524"/>
                  </a:cubicBezTo>
                  <a:cubicBezTo>
                    <a:pt x="878" y="535"/>
                    <a:pt x="878" y="545"/>
                    <a:pt x="878" y="556"/>
                  </a:cubicBezTo>
                  <a:close/>
                  <a:moveTo>
                    <a:pt x="878" y="517"/>
                  </a:moveTo>
                  <a:cubicBezTo>
                    <a:pt x="876" y="518"/>
                    <a:pt x="873" y="519"/>
                    <a:pt x="870" y="519"/>
                  </a:cubicBezTo>
                  <a:cubicBezTo>
                    <a:pt x="872" y="475"/>
                    <a:pt x="871" y="430"/>
                    <a:pt x="871" y="385"/>
                  </a:cubicBezTo>
                  <a:cubicBezTo>
                    <a:pt x="871" y="384"/>
                    <a:pt x="869" y="383"/>
                    <a:pt x="869" y="385"/>
                  </a:cubicBezTo>
                  <a:cubicBezTo>
                    <a:pt x="869" y="430"/>
                    <a:pt x="868" y="475"/>
                    <a:pt x="869" y="520"/>
                  </a:cubicBezTo>
                  <a:cubicBezTo>
                    <a:pt x="843" y="526"/>
                    <a:pt x="818" y="533"/>
                    <a:pt x="792" y="540"/>
                  </a:cubicBezTo>
                  <a:cubicBezTo>
                    <a:pt x="791" y="500"/>
                    <a:pt x="790" y="461"/>
                    <a:pt x="790" y="421"/>
                  </a:cubicBezTo>
                  <a:cubicBezTo>
                    <a:pt x="790" y="419"/>
                    <a:pt x="791" y="417"/>
                    <a:pt x="792" y="416"/>
                  </a:cubicBezTo>
                  <a:cubicBezTo>
                    <a:pt x="792" y="415"/>
                    <a:pt x="791" y="414"/>
                    <a:pt x="790" y="415"/>
                  </a:cubicBezTo>
                  <a:cubicBezTo>
                    <a:pt x="790" y="415"/>
                    <a:pt x="790" y="416"/>
                    <a:pt x="790" y="417"/>
                  </a:cubicBezTo>
                  <a:cubicBezTo>
                    <a:pt x="790" y="414"/>
                    <a:pt x="790" y="411"/>
                    <a:pt x="790" y="408"/>
                  </a:cubicBezTo>
                  <a:cubicBezTo>
                    <a:pt x="796" y="406"/>
                    <a:pt x="802" y="404"/>
                    <a:pt x="808" y="402"/>
                  </a:cubicBezTo>
                  <a:cubicBezTo>
                    <a:pt x="808" y="446"/>
                    <a:pt x="807" y="490"/>
                    <a:pt x="805" y="534"/>
                  </a:cubicBezTo>
                  <a:cubicBezTo>
                    <a:pt x="805" y="535"/>
                    <a:pt x="807" y="536"/>
                    <a:pt x="807" y="535"/>
                  </a:cubicBezTo>
                  <a:cubicBezTo>
                    <a:pt x="810" y="491"/>
                    <a:pt x="810" y="446"/>
                    <a:pt x="809" y="402"/>
                  </a:cubicBezTo>
                  <a:cubicBezTo>
                    <a:pt x="816" y="400"/>
                    <a:pt x="822" y="398"/>
                    <a:pt x="829" y="396"/>
                  </a:cubicBezTo>
                  <a:cubicBezTo>
                    <a:pt x="829" y="439"/>
                    <a:pt x="828" y="481"/>
                    <a:pt x="828" y="524"/>
                  </a:cubicBezTo>
                  <a:cubicBezTo>
                    <a:pt x="828" y="525"/>
                    <a:pt x="830" y="526"/>
                    <a:pt x="830" y="525"/>
                  </a:cubicBezTo>
                  <a:cubicBezTo>
                    <a:pt x="831" y="482"/>
                    <a:pt x="830" y="439"/>
                    <a:pt x="829" y="396"/>
                  </a:cubicBezTo>
                  <a:cubicBezTo>
                    <a:pt x="836" y="394"/>
                    <a:pt x="843" y="392"/>
                    <a:pt x="849" y="390"/>
                  </a:cubicBezTo>
                  <a:cubicBezTo>
                    <a:pt x="846" y="433"/>
                    <a:pt x="846" y="479"/>
                    <a:pt x="849" y="522"/>
                  </a:cubicBezTo>
                  <a:cubicBezTo>
                    <a:pt x="849" y="523"/>
                    <a:pt x="850" y="523"/>
                    <a:pt x="850" y="522"/>
                  </a:cubicBezTo>
                  <a:cubicBezTo>
                    <a:pt x="848" y="478"/>
                    <a:pt x="852" y="434"/>
                    <a:pt x="850" y="390"/>
                  </a:cubicBezTo>
                  <a:cubicBezTo>
                    <a:pt x="889" y="378"/>
                    <a:pt x="929" y="366"/>
                    <a:pt x="969" y="354"/>
                  </a:cubicBezTo>
                  <a:cubicBezTo>
                    <a:pt x="942" y="408"/>
                    <a:pt x="912" y="462"/>
                    <a:pt x="882" y="515"/>
                  </a:cubicBezTo>
                  <a:cubicBezTo>
                    <a:pt x="883" y="471"/>
                    <a:pt x="884" y="427"/>
                    <a:pt x="888" y="382"/>
                  </a:cubicBezTo>
                  <a:cubicBezTo>
                    <a:pt x="888" y="382"/>
                    <a:pt x="887" y="382"/>
                    <a:pt x="887" y="382"/>
                  </a:cubicBezTo>
                  <a:cubicBezTo>
                    <a:pt x="881" y="427"/>
                    <a:pt x="879" y="472"/>
                    <a:pt x="878" y="517"/>
                  </a:cubicBezTo>
                  <a:close/>
                  <a:moveTo>
                    <a:pt x="912" y="638"/>
                  </a:moveTo>
                  <a:cubicBezTo>
                    <a:pt x="902" y="639"/>
                    <a:pt x="892" y="641"/>
                    <a:pt x="882" y="642"/>
                  </a:cubicBezTo>
                  <a:cubicBezTo>
                    <a:pt x="882" y="602"/>
                    <a:pt x="881" y="562"/>
                    <a:pt x="882" y="522"/>
                  </a:cubicBezTo>
                  <a:cubicBezTo>
                    <a:pt x="886" y="521"/>
                    <a:pt x="890" y="520"/>
                    <a:pt x="895" y="519"/>
                  </a:cubicBezTo>
                  <a:cubicBezTo>
                    <a:pt x="897" y="557"/>
                    <a:pt x="896" y="595"/>
                    <a:pt x="895" y="633"/>
                  </a:cubicBezTo>
                  <a:cubicBezTo>
                    <a:pt x="895" y="634"/>
                    <a:pt x="896" y="635"/>
                    <a:pt x="896" y="634"/>
                  </a:cubicBezTo>
                  <a:cubicBezTo>
                    <a:pt x="899" y="595"/>
                    <a:pt x="898" y="557"/>
                    <a:pt x="896" y="519"/>
                  </a:cubicBezTo>
                  <a:cubicBezTo>
                    <a:pt x="901" y="517"/>
                    <a:pt x="907" y="516"/>
                    <a:pt x="912" y="515"/>
                  </a:cubicBezTo>
                  <a:cubicBezTo>
                    <a:pt x="912" y="556"/>
                    <a:pt x="911" y="597"/>
                    <a:pt x="912" y="638"/>
                  </a:cubicBezTo>
                  <a:close/>
                  <a:moveTo>
                    <a:pt x="913" y="509"/>
                  </a:moveTo>
                  <a:cubicBezTo>
                    <a:pt x="913" y="508"/>
                    <a:pt x="912" y="508"/>
                    <a:pt x="912" y="509"/>
                  </a:cubicBezTo>
                  <a:cubicBezTo>
                    <a:pt x="902" y="511"/>
                    <a:pt x="892" y="514"/>
                    <a:pt x="883" y="516"/>
                  </a:cubicBezTo>
                  <a:cubicBezTo>
                    <a:pt x="913" y="462"/>
                    <a:pt x="943" y="408"/>
                    <a:pt x="971" y="353"/>
                  </a:cubicBezTo>
                  <a:cubicBezTo>
                    <a:pt x="974" y="352"/>
                    <a:pt x="978" y="351"/>
                    <a:pt x="981" y="350"/>
                  </a:cubicBezTo>
                  <a:cubicBezTo>
                    <a:pt x="980" y="398"/>
                    <a:pt x="980" y="445"/>
                    <a:pt x="980" y="493"/>
                  </a:cubicBezTo>
                  <a:cubicBezTo>
                    <a:pt x="958" y="498"/>
                    <a:pt x="936" y="503"/>
                    <a:pt x="913" y="509"/>
                  </a:cubicBezTo>
                  <a:close/>
                  <a:moveTo>
                    <a:pt x="967" y="630"/>
                  </a:moveTo>
                  <a:cubicBezTo>
                    <a:pt x="966" y="587"/>
                    <a:pt x="968" y="544"/>
                    <a:pt x="969" y="502"/>
                  </a:cubicBezTo>
                  <a:cubicBezTo>
                    <a:pt x="969" y="501"/>
                    <a:pt x="969" y="501"/>
                    <a:pt x="968" y="501"/>
                  </a:cubicBezTo>
                  <a:cubicBezTo>
                    <a:pt x="965" y="544"/>
                    <a:pt x="962" y="587"/>
                    <a:pt x="965" y="630"/>
                  </a:cubicBezTo>
                  <a:cubicBezTo>
                    <a:pt x="960" y="631"/>
                    <a:pt x="955" y="632"/>
                    <a:pt x="949" y="632"/>
                  </a:cubicBezTo>
                  <a:cubicBezTo>
                    <a:pt x="951" y="591"/>
                    <a:pt x="951" y="548"/>
                    <a:pt x="951" y="507"/>
                  </a:cubicBezTo>
                  <a:cubicBezTo>
                    <a:pt x="951" y="506"/>
                    <a:pt x="951" y="506"/>
                    <a:pt x="951" y="507"/>
                  </a:cubicBezTo>
                  <a:cubicBezTo>
                    <a:pt x="946" y="548"/>
                    <a:pt x="946" y="591"/>
                    <a:pt x="948" y="633"/>
                  </a:cubicBezTo>
                  <a:cubicBezTo>
                    <a:pt x="942" y="633"/>
                    <a:pt x="937" y="634"/>
                    <a:pt x="931" y="635"/>
                  </a:cubicBezTo>
                  <a:cubicBezTo>
                    <a:pt x="932" y="594"/>
                    <a:pt x="932" y="553"/>
                    <a:pt x="932" y="512"/>
                  </a:cubicBezTo>
                  <a:cubicBezTo>
                    <a:pt x="932" y="511"/>
                    <a:pt x="930" y="510"/>
                    <a:pt x="930" y="511"/>
                  </a:cubicBezTo>
                  <a:cubicBezTo>
                    <a:pt x="930" y="553"/>
                    <a:pt x="929" y="594"/>
                    <a:pt x="930" y="635"/>
                  </a:cubicBezTo>
                  <a:cubicBezTo>
                    <a:pt x="926" y="636"/>
                    <a:pt x="923" y="636"/>
                    <a:pt x="919" y="637"/>
                  </a:cubicBezTo>
                  <a:cubicBezTo>
                    <a:pt x="917" y="637"/>
                    <a:pt x="915" y="637"/>
                    <a:pt x="914" y="638"/>
                  </a:cubicBezTo>
                  <a:cubicBezTo>
                    <a:pt x="914" y="597"/>
                    <a:pt x="914" y="555"/>
                    <a:pt x="914" y="514"/>
                  </a:cubicBezTo>
                  <a:cubicBezTo>
                    <a:pt x="936" y="509"/>
                    <a:pt x="958" y="504"/>
                    <a:pt x="980" y="498"/>
                  </a:cubicBezTo>
                  <a:cubicBezTo>
                    <a:pt x="980" y="541"/>
                    <a:pt x="980" y="584"/>
                    <a:pt x="980" y="628"/>
                  </a:cubicBezTo>
                  <a:cubicBezTo>
                    <a:pt x="979" y="628"/>
                    <a:pt x="978" y="628"/>
                    <a:pt x="977" y="628"/>
                  </a:cubicBezTo>
                  <a:cubicBezTo>
                    <a:pt x="977" y="628"/>
                    <a:pt x="976" y="627"/>
                    <a:pt x="976" y="628"/>
                  </a:cubicBezTo>
                  <a:cubicBezTo>
                    <a:pt x="976" y="628"/>
                    <a:pt x="976" y="628"/>
                    <a:pt x="976" y="628"/>
                  </a:cubicBezTo>
                  <a:cubicBezTo>
                    <a:pt x="973" y="629"/>
                    <a:pt x="970" y="629"/>
                    <a:pt x="967" y="630"/>
                  </a:cubicBezTo>
                  <a:close/>
                  <a:moveTo>
                    <a:pt x="975" y="632"/>
                  </a:moveTo>
                  <a:cubicBezTo>
                    <a:pt x="976" y="632"/>
                    <a:pt x="978" y="632"/>
                    <a:pt x="980" y="632"/>
                  </a:cubicBezTo>
                  <a:cubicBezTo>
                    <a:pt x="979" y="632"/>
                    <a:pt x="979" y="633"/>
                    <a:pt x="979" y="633"/>
                  </a:cubicBezTo>
                  <a:cubicBezTo>
                    <a:pt x="978" y="634"/>
                    <a:pt x="979" y="634"/>
                    <a:pt x="979" y="634"/>
                  </a:cubicBezTo>
                  <a:cubicBezTo>
                    <a:pt x="979" y="633"/>
                    <a:pt x="980" y="633"/>
                    <a:pt x="980" y="632"/>
                  </a:cubicBezTo>
                  <a:cubicBezTo>
                    <a:pt x="980" y="637"/>
                    <a:pt x="980" y="642"/>
                    <a:pt x="980" y="647"/>
                  </a:cubicBezTo>
                  <a:cubicBezTo>
                    <a:pt x="980" y="684"/>
                    <a:pt x="978" y="720"/>
                    <a:pt x="977" y="757"/>
                  </a:cubicBezTo>
                  <a:cubicBezTo>
                    <a:pt x="954" y="760"/>
                    <a:pt x="932" y="763"/>
                    <a:pt x="909" y="766"/>
                  </a:cubicBezTo>
                  <a:cubicBezTo>
                    <a:pt x="909" y="766"/>
                    <a:pt x="909" y="766"/>
                    <a:pt x="909" y="766"/>
                  </a:cubicBezTo>
                  <a:cubicBezTo>
                    <a:pt x="909" y="764"/>
                    <a:pt x="907" y="764"/>
                    <a:pt x="907" y="766"/>
                  </a:cubicBezTo>
                  <a:cubicBezTo>
                    <a:pt x="907" y="766"/>
                    <a:pt x="907" y="766"/>
                    <a:pt x="907" y="766"/>
                  </a:cubicBezTo>
                  <a:cubicBezTo>
                    <a:pt x="902" y="767"/>
                    <a:pt x="898" y="768"/>
                    <a:pt x="893" y="768"/>
                  </a:cubicBezTo>
                  <a:cubicBezTo>
                    <a:pt x="918" y="722"/>
                    <a:pt x="946" y="677"/>
                    <a:pt x="975" y="632"/>
                  </a:cubicBezTo>
                  <a:close/>
                  <a:moveTo>
                    <a:pt x="230" y="680"/>
                  </a:moveTo>
                  <a:cubicBezTo>
                    <a:pt x="230" y="685"/>
                    <a:pt x="230" y="690"/>
                    <a:pt x="230" y="695"/>
                  </a:cubicBezTo>
                  <a:cubicBezTo>
                    <a:pt x="221" y="697"/>
                    <a:pt x="211" y="699"/>
                    <a:pt x="201" y="701"/>
                  </a:cubicBezTo>
                  <a:cubicBezTo>
                    <a:pt x="201" y="697"/>
                    <a:pt x="201" y="692"/>
                    <a:pt x="201" y="687"/>
                  </a:cubicBezTo>
                  <a:cubicBezTo>
                    <a:pt x="201" y="687"/>
                    <a:pt x="200" y="687"/>
                    <a:pt x="200" y="687"/>
                  </a:cubicBezTo>
                  <a:cubicBezTo>
                    <a:pt x="200" y="692"/>
                    <a:pt x="200" y="697"/>
                    <a:pt x="199" y="702"/>
                  </a:cubicBezTo>
                  <a:cubicBezTo>
                    <a:pt x="191" y="704"/>
                    <a:pt x="183" y="705"/>
                    <a:pt x="175" y="707"/>
                  </a:cubicBezTo>
                  <a:cubicBezTo>
                    <a:pt x="175" y="702"/>
                    <a:pt x="175" y="698"/>
                    <a:pt x="174" y="693"/>
                  </a:cubicBezTo>
                  <a:cubicBezTo>
                    <a:pt x="193" y="689"/>
                    <a:pt x="212" y="684"/>
                    <a:pt x="230" y="680"/>
                  </a:cubicBezTo>
                  <a:close/>
                  <a:moveTo>
                    <a:pt x="197" y="788"/>
                  </a:moveTo>
                  <a:cubicBezTo>
                    <a:pt x="198" y="810"/>
                    <a:pt x="198" y="833"/>
                    <a:pt x="199" y="855"/>
                  </a:cubicBezTo>
                  <a:cubicBezTo>
                    <a:pt x="192" y="855"/>
                    <a:pt x="184" y="855"/>
                    <a:pt x="177" y="855"/>
                  </a:cubicBezTo>
                  <a:cubicBezTo>
                    <a:pt x="177" y="833"/>
                    <a:pt x="177" y="812"/>
                    <a:pt x="177" y="791"/>
                  </a:cubicBezTo>
                  <a:cubicBezTo>
                    <a:pt x="184" y="790"/>
                    <a:pt x="191" y="789"/>
                    <a:pt x="197" y="788"/>
                  </a:cubicBezTo>
                  <a:close/>
                  <a:moveTo>
                    <a:pt x="177" y="789"/>
                  </a:moveTo>
                  <a:cubicBezTo>
                    <a:pt x="177" y="784"/>
                    <a:pt x="177" y="780"/>
                    <a:pt x="177" y="775"/>
                  </a:cubicBezTo>
                  <a:cubicBezTo>
                    <a:pt x="184" y="774"/>
                    <a:pt x="191" y="772"/>
                    <a:pt x="197" y="771"/>
                  </a:cubicBezTo>
                  <a:cubicBezTo>
                    <a:pt x="197" y="776"/>
                    <a:pt x="197" y="781"/>
                    <a:pt x="197" y="786"/>
                  </a:cubicBezTo>
                  <a:cubicBezTo>
                    <a:pt x="191" y="787"/>
                    <a:pt x="184" y="788"/>
                    <a:pt x="177" y="789"/>
                  </a:cubicBezTo>
                  <a:close/>
                  <a:moveTo>
                    <a:pt x="197" y="770"/>
                  </a:moveTo>
                  <a:cubicBezTo>
                    <a:pt x="191" y="771"/>
                    <a:pt x="184" y="772"/>
                    <a:pt x="177" y="772"/>
                  </a:cubicBezTo>
                  <a:cubicBezTo>
                    <a:pt x="177" y="751"/>
                    <a:pt x="176" y="730"/>
                    <a:pt x="175" y="709"/>
                  </a:cubicBezTo>
                  <a:cubicBezTo>
                    <a:pt x="183" y="707"/>
                    <a:pt x="191" y="705"/>
                    <a:pt x="199" y="703"/>
                  </a:cubicBezTo>
                  <a:cubicBezTo>
                    <a:pt x="198" y="725"/>
                    <a:pt x="197" y="747"/>
                    <a:pt x="197" y="770"/>
                  </a:cubicBezTo>
                  <a:close/>
                  <a:moveTo>
                    <a:pt x="177" y="857"/>
                  </a:moveTo>
                  <a:cubicBezTo>
                    <a:pt x="184" y="857"/>
                    <a:pt x="192" y="856"/>
                    <a:pt x="199" y="856"/>
                  </a:cubicBezTo>
                  <a:cubicBezTo>
                    <a:pt x="199" y="861"/>
                    <a:pt x="199" y="866"/>
                    <a:pt x="199" y="870"/>
                  </a:cubicBezTo>
                  <a:cubicBezTo>
                    <a:pt x="192" y="870"/>
                    <a:pt x="184" y="871"/>
                    <a:pt x="176" y="871"/>
                  </a:cubicBezTo>
                  <a:cubicBezTo>
                    <a:pt x="176" y="866"/>
                    <a:pt x="176" y="861"/>
                    <a:pt x="177" y="857"/>
                  </a:cubicBezTo>
                  <a:close/>
                  <a:moveTo>
                    <a:pt x="156" y="776"/>
                  </a:moveTo>
                  <a:cubicBezTo>
                    <a:pt x="154" y="755"/>
                    <a:pt x="153" y="735"/>
                    <a:pt x="152" y="714"/>
                  </a:cubicBezTo>
                  <a:cubicBezTo>
                    <a:pt x="159" y="713"/>
                    <a:pt x="167" y="711"/>
                    <a:pt x="174" y="709"/>
                  </a:cubicBezTo>
                  <a:cubicBezTo>
                    <a:pt x="174" y="731"/>
                    <a:pt x="174" y="752"/>
                    <a:pt x="174" y="773"/>
                  </a:cubicBezTo>
                  <a:cubicBezTo>
                    <a:pt x="168" y="774"/>
                    <a:pt x="162" y="775"/>
                    <a:pt x="156" y="776"/>
                  </a:cubicBezTo>
                  <a:close/>
                  <a:moveTo>
                    <a:pt x="174" y="776"/>
                  </a:moveTo>
                  <a:cubicBezTo>
                    <a:pt x="174" y="780"/>
                    <a:pt x="174" y="785"/>
                    <a:pt x="174" y="789"/>
                  </a:cubicBezTo>
                  <a:cubicBezTo>
                    <a:pt x="168" y="790"/>
                    <a:pt x="162" y="791"/>
                    <a:pt x="156" y="792"/>
                  </a:cubicBezTo>
                  <a:cubicBezTo>
                    <a:pt x="156" y="787"/>
                    <a:pt x="156" y="783"/>
                    <a:pt x="156" y="779"/>
                  </a:cubicBezTo>
                  <a:cubicBezTo>
                    <a:pt x="162" y="778"/>
                    <a:pt x="168" y="777"/>
                    <a:pt x="174" y="776"/>
                  </a:cubicBezTo>
                  <a:close/>
                  <a:moveTo>
                    <a:pt x="174" y="693"/>
                  </a:moveTo>
                  <a:cubicBezTo>
                    <a:pt x="174" y="698"/>
                    <a:pt x="174" y="703"/>
                    <a:pt x="174" y="708"/>
                  </a:cubicBezTo>
                  <a:cubicBezTo>
                    <a:pt x="167" y="709"/>
                    <a:pt x="159" y="711"/>
                    <a:pt x="152" y="713"/>
                  </a:cubicBezTo>
                  <a:cubicBezTo>
                    <a:pt x="152" y="708"/>
                    <a:pt x="152" y="703"/>
                    <a:pt x="151" y="698"/>
                  </a:cubicBezTo>
                  <a:cubicBezTo>
                    <a:pt x="159" y="696"/>
                    <a:pt x="166" y="695"/>
                    <a:pt x="174" y="693"/>
                  </a:cubicBezTo>
                  <a:close/>
                  <a:moveTo>
                    <a:pt x="114" y="723"/>
                  </a:moveTo>
                  <a:cubicBezTo>
                    <a:pt x="118" y="722"/>
                    <a:pt x="122" y="721"/>
                    <a:pt x="126" y="720"/>
                  </a:cubicBezTo>
                  <a:cubicBezTo>
                    <a:pt x="126" y="740"/>
                    <a:pt x="125" y="760"/>
                    <a:pt x="125" y="780"/>
                  </a:cubicBezTo>
                  <a:cubicBezTo>
                    <a:pt x="121" y="781"/>
                    <a:pt x="118" y="782"/>
                    <a:pt x="114" y="782"/>
                  </a:cubicBezTo>
                  <a:cubicBezTo>
                    <a:pt x="114" y="763"/>
                    <a:pt x="114" y="743"/>
                    <a:pt x="114" y="723"/>
                  </a:cubicBezTo>
                  <a:close/>
                  <a:moveTo>
                    <a:pt x="114" y="784"/>
                  </a:moveTo>
                  <a:cubicBezTo>
                    <a:pt x="118" y="784"/>
                    <a:pt x="121" y="783"/>
                    <a:pt x="125" y="783"/>
                  </a:cubicBezTo>
                  <a:cubicBezTo>
                    <a:pt x="125" y="787"/>
                    <a:pt x="125" y="791"/>
                    <a:pt x="125" y="796"/>
                  </a:cubicBezTo>
                  <a:cubicBezTo>
                    <a:pt x="121" y="796"/>
                    <a:pt x="118" y="797"/>
                    <a:pt x="114" y="797"/>
                  </a:cubicBezTo>
                  <a:cubicBezTo>
                    <a:pt x="114" y="793"/>
                    <a:pt x="114" y="788"/>
                    <a:pt x="114" y="784"/>
                  </a:cubicBezTo>
                  <a:close/>
                  <a:moveTo>
                    <a:pt x="114" y="798"/>
                  </a:moveTo>
                  <a:cubicBezTo>
                    <a:pt x="118" y="798"/>
                    <a:pt x="121" y="798"/>
                    <a:pt x="125" y="797"/>
                  </a:cubicBezTo>
                  <a:cubicBezTo>
                    <a:pt x="125" y="817"/>
                    <a:pt x="125" y="837"/>
                    <a:pt x="126" y="856"/>
                  </a:cubicBezTo>
                  <a:cubicBezTo>
                    <a:pt x="122" y="857"/>
                    <a:pt x="118" y="857"/>
                    <a:pt x="114" y="857"/>
                  </a:cubicBezTo>
                  <a:cubicBezTo>
                    <a:pt x="114" y="838"/>
                    <a:pt x="114" y="818"/>
                    <a:pt x="114" y="798"/>
                  </a:cubicBezTo>
                  <a:close/>
                  <a:moveTo>
                    <a:pt x="114" y="859"/>
                  </a:moveTo>
                  <a:cubicBezTo>
                    <a:pt x="118" y="859"/>
                    <a:pt x="122" y="858"/>
                    <a:pt x="126" y="858"/>
                  </a:cubicBezTo>
                  <a:cubicBezTo>
                    <a:pt x="126" y="862"/>
                    <a:pt x="126" y="867"/>
                    <a:pt x="126" y="871"/>
                  </a:cubicBezTo>
                  <a:cubicBezTo>
                    <a:pt x="122" y="871"/>
                    <a:pt x="118" y="871"/>
                    <a:pt x="115" y="870"/>
                  </a:cubicBezTo>
                  <a:cubicBezTo>
                    <a:pt x="114" y="867"/>
                    <a:pt x="114" y="863"/>
                    <a:pt x="114" y="859"/>
                  </a:cubicBezTo>
                  <a:close/>
                  <a:moveTo>
                    <a:pt x="115" y="921"/>
                  </a:moveTo>
                  <a:cubicBezTo>
                    <a:pt x="115" y="905"/>
                    <a:pt x="115" y="888"/>
                    <a:pt x="115" y="872"/>
                  </a:cubicBezTo>
                  <a:cubicBezTo>
                    <a:pt x="119" y="872"/>
                    <a:pt x="123" y="872"/>
                    <a:pt x="126" y="872"/>
                  </a:cubicBezTo>
                  <a:cubicBezTo>
                    <a:pt x="127" y="889"/>
                    <a:pt x="128" y="906"/>
                    <a:pt x="129" y="922"/>
                  </a:cubicBezTo>
                  <a:cubicBezTo>
                    <a:pt x="124" y="922"/>
                    <a:pt x="120" y="922"/>
                    <a:pt x="115" y="921"/>
                  </a:cubicBezTo>
                  <a:close/>
                  <a:moveTo>
                    <a:pt x="130" y="780"/>
                  </a:moveTo>
                  <a:cubicBezTo>
                    <a:pt x="130" y="760"/>
                    <a:pt x="129" y="740"/>
                    <a:pt x="128" y="720"/>
                  </a:cubicBezTo>
                  <a:cubicBezTo>
                    <a:pt x="136" y="718"/>
                    <a:pt x="143" y="716"/>
                    <a:pt x="151" y="715"/>
                  </a:cubicBezTo>
                  <a:cubicBezTo>
                    <a:pt x="151" y="735"/>
                    <a:pt x="151" y="756"/>
                    <a:pt x="152" y="776"/>
                  </a:cubicBezTo>
                  <a:cubicBezTo>
                    <a:pt x="145" y="777"/>
                    <a:pt x="137" y="779"/>
                    <a:pt x="130" y="780"/>
                  </a:cubicBezTo>
                  <a:close/>
                  <a:moveTo>
                    <a:pt x="130" y="782"/>
                  </a:moveTo>
                  <a:cubicBezTo>
                    <a:pt x="137" y="781"/>
                    <a:pt x="145" y="780"/>
                    <a:pt x="152" y="779"/>
                  </a:cubicBezTo>
                  <a:cubicBezTo>
                    <a:pt x="152" y="784"/>
                    <a:pt x="152" y="788"/>
                    <a:pt x="153" y="792"/>
                  </a:cubicBezTo>
                  <a:cubicBezTo>
                    <a:pt x="145" y="793"/>
                    <a:pt x="138" y="794"/>
                    <a:pt x="130" y="795"/>
                  </a:cubicBezTo>
                  <a:cubicBezTo>
                    <a:pt x="130" y="791"/>
                    <a:pt x="130" y="787"/>
                    <a:pt x="130" y="782"/>
                  </a:cubicBezTo>
                  <a:close/>
                  <a:moveTo>
                    <a:pt x="130" y="797"/>
                  </a:moveTo>
                  <a:cubicBezTo>
                    <a:pt x="138" y="796"/>
                    <a:pt x="145" y="795"/>
                    <a:pt x="153" y="794"/>
                  </a:cubicBezTo>
                  <a:cubicBezTo>
                    <a:pt x="153" y="814"/>
                    <a:pt x="154" y="835"/>
                    <a:pt x="155" y="855"/>
                  </a:cubicBezTo>
                  <a:cubicBezTo>
                    <a:pt x="147" y="855"/>
                    <a:pt x="139" y="856"/>
                    <a:pt x="131" y="856"/>
                  </a:cubicBezTo>
                  <a:cubicBezTo>
                    <a:pt x="131" y="836"/>
                    <a:pt x="130" y="817"/>
                    <a:pt x="130" y="797"/>
                  </a:cubicBezTo>
                  <a:close/>
                  <a:moveTo>
                    <a:pt x="131" y="858"/>
                  </a:moveTo>
                  <a:cubicBezTo>
                    <a:pt x="139" y="858"/>
                    <a:pt x="147" y="857"/>
                    <a:pt x="155" y="857"/>
                  </a:cubicBezTo>
                  <a:cubicBezTo>
                    <a:pt x="155" y="862"/>
                    <a:pt x="155" y="866"/>
                    <a:pt x="155" y="871"/>
                  </a:cubicBezTo>
                  <a:cubicBezTo>
                    <a:pt x="147" y="871"/>
                    <a:pt x="139" y="871"/>
                    <a:pt x="131" y="871"/>
                  </a:cubicBezTo>
                  <a:cubicBezTo>
                    <a:pt x="131" y="867"/>
                    <a:pt x="131" y="862"/>
                    <a:pt x="131" y="858"/>
                  </a:cubicBezTo>
                  <a:close/>
                  <a:moveTo>
                    <a:pt x="131" y="923"/>
                  </a:moveTo>
                  <a:cubicBezTo>
                    <a:pt x="131" y="906"/>
                    <a:pt x="131" y="889"/>
                    <a:pt x="131" y="872"/>
                  </a:cubicBezTo>
                  <a:cubicBezTo>
                    <a:pt x="139" y="873"/>
                    <a:pt x="147" y="873"/>
                    <a:pt x="155" y="873"/>
                  </a:cubicBezTo>
                  <a:cubicBezTo>
                    <a:pt x="156" y="890"/>
                    <a:pt x="156" y="907"/>
                    <a:pt x="157" y="924"/>
                  </a:cubicBezTo>
                  <a:cubicBezTo>
                    <a:pt x="148" y="924"/>
                    <a:pt x="140" y="923"/>
                    <a:pt x="131" y="923"/>
                  </a:cubicBezTo>
                  <a:close/>
                  <a:moveTo>
                    <a:pt x="158" y="924"/>
                  </a:moveTo>
                  <a:cubicBezTo>
                    <a:pt x="159" y="907"/>
                    <a:pt x="159" y="890"/>
                    <a:pt x="159" y="873"/>
                  </a:cubicBezTo>
                  <a:cubicBezTo>
                    <a:pt x="164" y="873"/>
                    <a:pt x="168" y="873"/>
                    <a:pt x="173" y="873"/>
                  </a:cubicBezTo>
                  <a:cubicBezTo>
                    <a:pt x="173" y="890"/>
                    <a:pt x="173" y="908"/>
                    <a:pt x="173" y="925"/>
                  </a:cubicBezTo>
                  <a:cubicBezTo>
                    <a:pt x="168" y="925"/>
                    <a:pt x="163" y="925"/>
                    <a:pt x="158" y="924"/>
                  </a:cubicBezTo>
                  <a:close/>
                  <a:moveTo>
                    <a:pt x="173" y="871"/>
                  </a:moveTo>
                  <a:cubicBezTo>
                    <a:pt x="168" y="871"/>
                    <a:pt x="164" y="871"/>
                    <a:pt x="159" y="871"/>
                  </a:cubicBezTo>
                  <a:cubicBezTo>
                    <a:pt x="159" y="866"/>
                    <a:pt x="159" y="862"/>
                    <a:pt x="159" y="857"/>
                  </a:cubicBezTo>
                  <a:cubicBezTo>
                    <a:pt x="164" y="857"/>
                    <a:pt x="168" y="857"/>
                    <a:pt x="173" y="857"/>
                  </a:cubicBezTo>
                  <a:cubicBezTo>
                    <a:pt x="173" y="861"/>
                    <a:pt x="173" y="866"/>
                    <a:pt x="173" y="871"/>
                  </a:cubicBezTo>
                  <a:close/>
                  <a:moveTo>
                    <a:pt x="173" y="855"/>
                  </a:moveTo>
                  <a:cubicBezTo>
                    <a:pt x="168" y="855"/>
                    <a:pt x="164" y="855"/>
                    <a:pt x="159" y="855"/>
                  </a:cubicBezTo>
                  <a:cubicBezTo>
                    <a:pt x="158" y="835"/>
                    <a:pt x="158" y="814"/>
                    <a:pt x="157" y="793"/>
                  </a:cubicBezTo>
                  <a:cubicBezTo>
                    <a:pt x="162" y="793"/>
                    <a:pt x="168" y="792"/>
                    <a:pt x="174" y="791"/>
                  </a:cubicBezTo>
                  <a:cubicBezTo>
                    <a:pt x="173" y="812"/>
                    <a:pt x="173" y="834"/>
                    <a:pt x="173" y="855"/>
                  </a:cubicBezTo>
                  <a:close/>
                  <a:moveTo>
                    <a:pt x="175" y="948"/>
                  </a:moveTo>
                  <a:cubicBezTo>
                    <a:pt x="175" y="941"/>
                    <a:pt x="175" y="934"/>
                    <a:pt x="175" y="927"/>
                  </a:cubicBezTo>
                  <a:cubicBezTo>
                    <a:pt x="183" y="927"/>
                    <a:pt x="191" y="928"/>
                    <a:pt x="199" y="928"/>
                  </a:cubicBezTo>
                  <a:cubicBezTo>
                    <a:pt x="200" y="928"/>
                    <a:pt x="200" y="927"/>
                    <a:pt x="199" y="927"/>
                  </a:cubicBezTo>
                  <a:cubicBezTo>
                    <a:pt x="191" y="926"/>
                    <a:pt x="183" y="926"/>
                    <a:pt x="175" y="925"/>
                  </a:cubicBezTo>
                  <a:cubicBezTo>
                    <a:pt x="175" y="908"/>
                    <a:pt x="176" y="890"/>
                    <a:pt x="176" y="872"/>
                  </a:cubicBezTo>
                  <a:cubicBezTo>
                    <a:pt x="184" y="872"/>
                    <a:pt x="192" y="872"/>
                    <a:pt x="200" y="871"/>
                  </a:cubicBezTo>
                  <a:cubicBezTo>
                    <a:pt x="200" y="873"/>
                    <a:pt x="200" y="874"/>
                    <a:pt x="200" y="875"/>
                  </a:cubicBezTo>
                  <a:cubicBezTo>
                    <a:pt x="199" y="875"/>
                    <a:pt x="199" y="875"/>
                    <a:pt x="199" y="875"/>
                  </a:cubicBezTo>
                  <a:cubicBezTo>
                    <a:pt x="198" y="875"/>
                    <a:pt x="199" y="876"/>
                    <a:pt x="199" y="876"/>
                  </a:cubicBezTo>
                  <a:cubicBezTo>
                    <a:pt x="199" y="876"/>
                    <a:pt x="200" y="876"/>
                    <a:pt x="200" y="876"/>
                  </a:cubicBezTo>
                  <a:cubicBezTo>
                    <a:pt x="201" y="901"/>
                    <a:pt x="201" y="927"/>
                    <a:pt x="202" y="952"/>
                  </a:cubicBezTo>
                  <a:cubicBezTo>
                    <a:pt x="193" y="950"/>
                    <a:pt x="184" y="949"/>
                    <a:pt x="175" y="948"/>
                  </a:cubicBezTo>
                  <a:close/>
                  <a:moveTo>
                    <a:pt x="202" y="793"/>
                  </a:moveTo>
                  <a:cubicBezTo>
                    <a:pt x="202" y="793"/>
                    <a:pt x="203" y="793"/>
                    <a:pt x="203" y="793"/>
                  </a:cubicBezTo>
                  <a:cubicBezTo>
                    <a:pt x="214" y="792"/>
                    <a:pt x="226" y="792"/>
                    <a:pt x="238" y="790"/>
                  </a:cubicBezTo>
                  <a:cubicBezTo>
                    <a:pt x="237" y="817"/>
                    <a:pt x="236" y="844"/>
                    <a:pt x="237" y="870"/>
                  </a:cubicBezTo>
                  <a:cubicBezTo>
                    <a:pt x="226" y="871"/>
                    <a:pt x="214" y="873"/>
                    <a:pt x="203" y="875"/>
                  </a:cubicBezTo>
                  <a:cubicBezTo>
                    <a:pt x="203" y="847"/>
                    <a:pt x="203" y="820"/>
                    <a:pt x="202" y="793"/>
                  </a:cubicBezTo>
                  <a:close/>
                  <a:moveTo>
                    <a:pt x="390" y="913"/>
                  </a:moveTo>
                  <a:cubicBezTo>
                    <a:pt x="328" y="916"/>
                    <a:pt x="265" y="917"/>
                    <a:pt x="203" y="922"/>
                  </a:cubicBezTo>
                  <a:cubicBezTo>
                    <a:pt x="203" y="915"/>
                    <a:pt x="203" y="908"/>
                    <a:pt x="203" y="901"/>
                  </a:cubicBezTo>
                  <a:cubicBezTo>
                    <a:pt x="260" y="901"/>
                    <a:pt x="318" y="894"/>
                    <a:pt x="375" y="889"/>
                  </a:cubicBezTo>
                  <a:cubicBezTo>
                    <a:pt x="375" y="896"/>
                    <a:pt x="375" y="902"/>
                    <a:pt x="377" y="909"/>
                  </a:cubicBezTo>
                  <a:cubicBezTo>
                    <a:pt x="377" y="910"/>
                    <a:pt x="379" y="911"/>
                    <a:pt x="379" y="909"/>
                  </a:cubicBezTo>
                  <a:cubicBezTo>
                    <a:pt x="377" y="902"/>
                    <a:pt x="377" y="896"/>
                    <a:pt x="377" y="889"/>
                  </a:cubicBezTo>
                  <a:cubicBezTo>
                    <a:pt x="382" y="888"/>
                    <a:pt x="387" y="888"/>
                    <a:pt x="391" y="887"/>
                  </a:cubicBezTo>
                  <a:cubicBezTo>
                    <a:pt x="391" y="896"/>
                    <a:pt x="390" y="904"/>
                    <a:pt x="390" y="913"/>
                  </a:cubicBezTo>
                  <a:close/>
                  <a:moveTo>
                    <a:pt x="425" y="911"/>
                  </a:moveTo>
                  <a:cubicBezTo>
                    <a:pt x="419" y="911"/>
                    <a:pt x="413" y="912"/>
                    <a:pt x="407" y="912"/>
                  </a:cubicBezTo>
                  <a:cubicBezTo>
                    <a:pt x="402" y="912"/>
                    <a:pt x="397" y="912"/>
                    <a:pt x="392" y="913"/>
                  </a:cubicBezTo>
                  <a:cubicBezTo>
                    <a:pt x="393" y="904"/>
                    <a:pt x="393" y="896"/>
                    <a:pt x="394" y="887"/>
                  </a:cubicBezTo>
                  <a:cubicBezTo>
                    <a:pt x="395" y="887"/>
                    <a:pt x="396" y="887"/>
                    <a:pt x="398" y="887"/>
                  </a:cubicBezTo>
                  <a:cubicBezTo>
                    <a:pt x="402" y="887"/>
                    <a:pt x="406" y="886"/>
                    <a:pt x="410" y="886"/>
                  </a:cubicBezTo>
                  <a:cubicBezTo>
                    <a:pt x="408" y="892"/>
                    <a:pt x="408" y="899"/>
                    <a:pt x="408" y="905"/>
                  </a:cubicBezTo>
                  <a:cubicBezTo>
                    <a:pt x="408" y="907"/>
                    <a:pt x="410" y="908"/>
                    <a:pt x="410" y="906"/>
                  </a:cubicBezTo>
                  <a:cubicBezTo>
                    <a:pt x="410" y="899"/>
                    <a:pt x="410" y="892"/>
                    <a:pt x="412" y="886"/>
                  </a:cubicBezTo>
                  <a:cubicBezTo>
                    <a:pt x="416" y="885"/>
                    <a:pt x="421" y="885"/>
                    <a:pt x="425" y="885"/>
                  </a:cubicBezTo>
                  <a:cubicBezTo>
                    <a:pt x="425" y="893"/>
                    <a:pt x="425" y="902"/>
                    <a:pt x="425" y="911"/>
                  </a:cubicBezTo>
                  <a:close/>
                  <a:moveTo>
                    <a:pt x="686" y="912"/>
                  </a:moveTo>
                  <a:cubicBezTo>
                    <a:pt x="686" y="902"/>
                    <a:pt x="685" y="893"/>
                    <a:pt x="684" y="884"/>
                  </a:cubicBezTo>
                  <a:cubicBezTo>
                    <a:pt x="692" y="885"/>
                    <a:pt x="700" y="886"/>
                    <a:pt x="708" y="887"/>
                  </a:cubicBezTo>
                  <a:cubicBezTo>
                    <a:pt x="708" y="896"/>
                    <a:pt x="708" y="905"/>
                    <a:pt x="708" y="914"/>
                  </a:cubicBezTo>
                  <a:cubicBezTo>
                    <a:pt x="708" y="914"/>
                    <a:pt x="708" y="915"/>
                    <a:pt x="708" y="914"/>
                  </a:cubicBezTo>
                  <a:cubicBezTo>
                    <a:pt x="709" y="905"/>
                    <a:pt x="708" y="896"/>
                    <a:pt x="708" y="887"/>
                  </a:cubicBezTo>
                  <a:cubicBezTo>
                    <a:pt x="715" y="888"/>
                    <a:pt x="721" y="889"/>
                    <a:pt x="727" y="890"/>
                  </a:cubicBezTo>
                  <a:cubicBezTo>
                    <a:pt x="727" y="899"/>
                    <a:pt x="727" y="908"/>
                    <a:pt x="727" y="917"/>
                  </a:cubicBezTo>
                  <a:cubicBezTo>
                    <a:pt x="713" y="915"/>
                    <a:pt x="700" y="913"/>
                    <a:pt x="686" y="912"/>
                  </a:cubicBezTo>
                  <a:close/>
                  <a:moveTo>
                    <a:pt x="748" y="920"/>
                  </a:moveTo>
                  <a:cubicBezTo>
                    <a:pt x="742" y="919"/>
                    <a:pt x="735" y="918"/>
                    <a:pt x="729" y="917"/>
                  </a:cubicBezTo>
                  <a:cubicBezTo>
                    <a:pt x="729" y="908"/>
                    <a:pt x="729" y="899"/>
                    <a:pt x="729" y="890"/>
                  </a:cubicBezTo>
                  <a:cubicBezTo>
                    <a:pt x="736" y="891"/>
                    <a:pt x="742" y="892"/>
                    <a:pt x="749" y="893"/>
                  </a:cubicBezTo>
                  <a:cubicBezTo>
                    <a:pt x="749" y="902"/>
                    <a:pt x="749" y="911"/>
                    <a:pt x="750" y="920"/>
                  </a:cubicBezTo>
                  <a:cubicBezTo>
                    <a:pt x="749" y="920"/>
                    <a:pt x="749" y="920"/>
                    <a:pt x="748" y="920"/>
                  </a:cubicBezTo>
                  <a:close/>
                  <a:moveTo>
                    <a:pt x="752" y="920"/>
                  </a:moveTo>
                  <a:cubicBezTo>
                    <a:pt x="751" y="911"/>
                    <a:pt x="751" y="902"/>
                    <a:pt x="751" y="893"/>
                  </a:cubicBezTo>
                  <a:cubicBezTo>
                    <a:pt x="757" y="894"/>
                    <a:pt x="764" y="895"/>
                    <a:pt x="771" y="896"/>
                  </a:cubicBezTo>
                  <a:cubicBezTo>
                    <a:pt x="772" y="905"/>
                    <a:pt x="772" y="914"/>
                    <a:pt x="772" y="922"/>
                  </a:cubicBezTo>
                  <a:cubicBezTo>
                    <a:pt x="765" y="922"/>
                    <a:pt x="758" y="921"/>
                    <a:pt x="752" y="920"/>
                  </a:cubicBezTo>
                  <a:close/>
                  <a:moveTo>
                    <a:pt x="972" y="888"/>
                  </a:moveTo>
                  <a:cubicBezTo>
                    <a:pt x="946" y="891"/>
                    <a:pt x="920" y="893"/>
                    <a:pt x="895" y="897"/>
                  </a:cubicBezTo>
                  <a:cubicBezTo>
                    <a:pt x="894" y="897"/>
                    <a:pt x="895" y="898"/>
                    <a:pt x="895" y="898"/>
                  </a:cubicBezTo>
                  <a:cubicBezTo>
                    <a:pt x="921" y="897"/>
                    <a:pt x="947" y="895"/>
                    <a:pt x="972" y="892"/>
                  </a:cubicBezTo>
                  <a:cubicBezTo>
                    <a:pt x="972" y="898"/>
                    <a:pt x="972" y="905"/>
                    <a:pt x="972" y="911"/>
                  </a:cubicBezTo>
                  <a:cubicBezTo>
                    <a:pt x="943" y="914"/>
                    <a:pt x="914" y="917"/>
                    <a:pt x="885" y="920"/>
                  </a:cubicBezTo>
                  <a:cubicBezTo>
                    <a:pt x="884" y="920"/>
                    <a:pt x="885" y="921"/>
                    <a:pt x="885" y="921"/>
                  </a:cubicBezTo>
                  <a:cubicBezTo>
                    <a:pt x="914" y="919"/>
                    <a:pt x="943" y="916"/>
                    <a:pt x="971" y="914"/>
                  </a:cubicBezTo>
                  <a:cubicBezTo>
                    <a:pt x="971" y="919"/>
                    <a:pt x="971" y="924"/>
                    <a:pt x="971" y="929"/>
                  </a:cubicBezTo>
                  <a:cubicBezTo>
                    <a:pt x="945" y="931"/>
                    <a:pt x="919" y="934"/>
                    <a:pt x="893" y="937"/>
                  </a:cubicBezTo>
                  <a:cubicBezTo>
                    <a:pt x="892" y="936"/>
                    <a:pt x="892" y="936"/>
                    <a:pt x="892" y="936"/>
                  </a:cubicBezTo>
                  <a:cubicBezTo>
                    <a:pt x="853" y="929"/>
                    <a:pt x="813" y="926"/>
                    <a:pt x="774" y="923"/>
                  </a:cubicBezTo>
                  <a:cubicBezTo>
                    <a:pt x="774" y="914"/>
                    <a:pt x="774" y="905"/>
                    <a:pt x="773" y="896"/>
                  </a:cubicBezTo>
                  <a:cubicBezTo>
                    <a:pt x="815" y="903"/>
                    <a:pt x="858" y="909"/>
                    <a:pt x="900" y="914"/>
                  </a:cubicBezTo>
                  <a:cubicBezTo>
                    <a:pt x="902" y="914"/>
                    <a:pt x="901" y="911"/>
                    <a:pt x="900" y="911"/>
                  </a:cubicBezTo>
                  <a:cubicBezTo>
                    <a:pt x="824" y="898"/>
                    <a:pt x="747" y="885"/>
                    <a:pt x="670" y="878"/>
                  </a:cubicBezTo>
                  <a:cubicBezTo>
                    <a:pt x="670" y="876"/>
                    <a:pt x="670" y="875"/>
                    <a:pt x="670" y="874"/>
                  </a:cubicBezTo>
                  <a:cubicBezTo>
                    <a:pt x="670" y="874"/>
                    <a:pt x="669" y="873"/>
                    <a:pt x="669" y="874"/>
                  </a:cubicBezTo>
                  <a:cubicBezTo>
                    <a:pt x="669" y="875"/>
                    <a:pt x="669" y="876"/>
                    <a:pt x="669" y="877"/>
                  </a:cubicBezTo>
                  <a:cubicBezTo>
                    <a:pt x="643" y="875"/>
                    <a:pt x="617" y="873"/>
                    <a:pt x="591" y="871"/>
                  </a:cubicBezTo>
                  <a:cubicBezTo>
                    <a:pt x="595" y="871"/>
                    <a:pt x="598" y="871"/>
                    <a:pt x="602" y="870"/>
                  </a:cubicBezTo>
                  <a:cubicBezTo>
                    <a:pt x="603" y="870"/>
                    <a:pt x="603" y="868"/>
                    <a:pt x="601" y="868"/>
                  </a:cubicBezTo>
                  <a:cubicBezTo>
                    <a:pt x="554" y="869"/>
                    <a:pt x="508" y="873"/>
                    <a:pt x="461" y="878"/>
                  </a:cubicBezTo>
                  <a:cubicBezTo>
                    <a:pt x="461" y="878"/>
                    <a:pt x="461" y="877"/>
                    <a:pt x="461" y="877"/>
                  </a:cubicBezTo>
                  <a:cubicBezTo>
                    <a:pt x="461" y="877"/>
                    <a:pt x="461" y="877"/>
                    <a:pt x="461" y="877"/>
                  </a:cubicBezTo>
                  <a:cubicBezTo>
                    <a:pt x="461" y="877"/>
                    <a:pt x="461" y="878"/>
                    <a:pt x="461" y="878"/>
                  </a:cubicBezTo>
                  <a:cubicBezTo>
                    <a:pt x="455" y="878"/>
                    <a:pt x="449" y="879"/>
                    <a:pt x="444" y="879"/>
                  </a:cubicBezTo>
                  <a:cubicBezTo>
                    <a:pt x="444" y="878"/>
                    <a:pt x="442" y="877"/>
                    <a:pt x="442" y="879"/>
                  </a:cubicBezTo>
                  <a:cubicBezTo>
                    <a:pt x="442" y="879"/>
                    <a:pt x="442" y="879"/>
                    <a:pt x="442" y="879"/>
                  </a:cubicBezTo>
                  <a:cubicBezTo>
                    <a:pt x="437" y="880"/>
                    <a:pt x="431" y="880"/>
                    <a:pt x="426" y="881"/>
                  </a:cubicBezTo>
                  <a:cubicBezTo>
                    <a:pt x="426" y="881"/>
                    <a:pt x="426" y="881"/>
                    <a:pt x="426" y="881"/>
                  </a:cubicBezTo>
                  <a:cubicBezTo>
                    <a:pt x="426" y="880"/>
                    <a:pt x="426" y="880"/>
                    <a:pt x="426" y="881"/>
                  </a:cubicBezTo>
                  <a:cubicBezTo>
                    <a:pt x="426" y="881"/>
                    <a:pt x="426" y="881"/>
                    <a:pt x="426" y="881"/>
                  </a:cubicBezTo>
                  <a:cubicBezTo>
                    <a:pt x="419" y="882"/>
                    <a:pt x="412" y="882"/>
                    <a:pt x="405" y="883"/>
                  </a:cubicBezTo>
                  <a:cubicBezTo>
                    <a:pt x="401" y="883"/>
                    <a:pt x="397" y="883"/>
                    <a:pt x="394" y="884"/>
                  </a:cubicBezTo>
                  <a:cubicBezTo>
                    <a:pt x="393" y="883"/>
                    <a:pt x="392" y="882"/>
                    <a:pt x="392" y="884"/>
                  </a:cubicBezTo>
                  <a:cubicBezTo>
                    <a:pt x="392" y="884"/>
                    <a:pt x="392" y="884"/>
                    <a:pt x="392" y="884"/>
                  </a:cubicBezTo>
                  <a:cubicBezTo>
                    <a:pt x="387" y="884"/>
                    <a:pt x="382" y="885"/>
                    <a:pt x="377" y="885"/>
                  </a:cubicBezTo>
                  <a:cubicBezTo>
                    <a:pt x="377" y="884"/>
                    <a:pt x="377" y="883"/>
                    <a:pt x="377" y="883"/>
                  </a:cubicBezTo>
                  <a:cubicBezTo>
                    <a:pt x="377" y="881"/>
                    <a:pt x="375" y="881"/>
                    <a:pt x="375" y="882"/>
                  </a:cubicBezTo>
                  <a:cubicBezTo>
                    <a:pt x="375" y="883"/>
                    <a:pt x="375" y="884"/>
                    <a:pt x="375" y="885"/>
                  </a:cubicBezTo>
                  <a:cubicBezTo>
                    <a:pt x="318" y="890"/>
                    <a:pt x="260" y="893"/>
                    <a:pt x="203" y="900"/>
                  </a:cubicBezTo>
                  <a:cubicBezTo>
                    <a:pt x="203" y="892"/>
                    <a:pt x="203" y="884"/>
                    <a:pt x="203" y="876"/>
                  </a:cubicBezTo>
                  <a:cubicBezTo>
                    <a:pt x="227" y="875"/>
                    <a:pt x="250" y="873"/>
                    <a:pt x="273" y="871"/>
                  </a:cubicBezTo>
                  <a:cubicBezTo>
                    <a:pt x="273" y="872"/>
                    <a:pt x="273" y="872"/>
                    <a:pt x="273" y="872"/>
                  </a:cubicBezTo>
                  <a:cubicBezTo>
                    <a:pt x="273" y="873"/>
                    <a:pt x="275" y="874"/>
                    <a:pt x="275" y="873"/>
                  </a:cubicBezTo>
                  <a:cubicBezTo>
                    <a:pt x="275" y="872"/>
                    <a:pt x="275" y="872"/>
                    <a:pt x="275" y="871"/>
                  </a:cubicBezTo>
                  <a:cubicBezTo>
                    <a:pt x="286" y="870"/>
                    <a:pt x="297" y="869"/>
                    <a:pt x="308" y="868"/>
                  </a:cubicBezTo>
                  <a:cubicBezTo>
                    <a:pt x="309" y="870"/>
                    <a:pt x="309" y="871"/>
                    <a:pt x="309" y="872"/>
                  </a:cubicBezTo>
                  <a:cubicBezTo>
                    <a:pt x="309" y="873"/>
                    <a:pt x="310" y="874"/>
                    <a:pt x="310" y="873"/>
                  </a:cubicBezTo>
                  <a:cubicBezTo>
                    <a:pt x="310" y="871"/>
                    <a:pt x="310" y="870"/>
                    <a:pt x="310" y="868"/>
                  </a:cubicBezTo>
                  <a:cubicBezTo>
                    <a:pt x="317" y="868"/>
                    <a:pt x="325" y="867"/>
                    <a:pt x="332" y="866"/>
                  </a:cubicBezTo>
                  <a:cubicBezTo>
                    <a:pt x="332" y="867"/>
                    <a:pt x="333" y="867"/>
                    <a:pt x="334" y="866"/>
                  </a:cubicBezTo>
                  <a:cubicBezTo>
                    <a:pt x="344" y="865"/>
                    <a:pt x="353" y="864"/>
                    <a:pt x="363" y="863"/>
                  </a:cubicBezTo>
                  <a:cubicBezTo>
                    <a:pt x="363" y="863"/>
                    <a:pt x="363" y="864"/>
                    <a:pt x="363" y="864"/>
                  </a:cubicBezTo>
                  <a:cubicBezTo>
                    <a:pt x="363" y="865"/>
                    <a:pt x="365" y="866"/>
                    <a:pt x="365" y="864"/>
                  </a:cubicBezTo>
                  <a:cubicBezTo>
                    <a:pt x="365" y="864"/>
                    <a:pt x="365" y="864"/>
                    <a:pt x="365" y="863"/>
                  </a:cubicBezTo>
                  <a:cubicBezTo>
                    <a:pt x="376" y="862"/>
                    <a:pt x="386" y="861"/>
                    <a:pt x="397" y="860"/>
                  </a:cubicBezTo>
                  <a:cubicBezTo>
                    <a:pt x="397" y="861"/>
                    <a:pt x="397" y="862"/>
                    <a:pt x="397" y="862"/>
                  </a:cubicBezTo>
                  <a:cubicBezTo>
                    <a:pt x="397" y="863"/>
                    <a:pt x="398" y="864"/>
                    <a:pt x="398" y="863"/>
                  </a:cubicBezTo>
                  <a:cubicBezTo>
                    <a:pt x="398" y="862"/>
                    <a:pt x="398" y="861"/>
                    <a:pt x="398" y="860"/>
                  </a:cubicBezTo>
                  <a:cubicBezTo>
                    <a:pt x="401" y="860"/>
                    <a:pt x="403" y="860"/>
                    <a:pt x="405" y="860"/>
                  </a:cubicBezTo>
                  <a:cubicBezTo>
                    <a:pt x="437" y="857"/>
                    <a:pt x="470" y="854"/>
                    <a:pt x="502" y="850"/>
                  </a:cubicBezTo>
                  <a:cubicBezTo>
                    <a:pt x="502" y="850"/>
                    <a:pt x="502" y="850"/>
                    <a:pt x="502" y="850"/>
                  </a:cubicBezTo>
                  <a:cubicBezTo>
                    <a:pt x="502" y="852"/>
                    <a:pt x="504" y="852"/>
                    <a:pt x="504" y="851"/>
                  </a:cubicBezTo>
                  <a:cubicBezTo>
                    <a:pt x="504" y="850"/>
                    <a:pt x="504" y="850"/>
                    <a:pt x="504" y="850"/>
                  </a:cubicBezTo>
                  <a:cubicBezTo>
                    <a:pt x="534" y="846"/>
                    <a:pt x="565" y="842"/>
                    <a:pt x="595" y="837"/>
                  </a:cubicBezTo>
                  <a:cubicBezTo>
                    <a:pt x="615" y="841"/>
                    <a:pt x="634" y="845"/>
                    <a:pt x="654" y="849"/>
                  </a:cubicBezTo>
                  <a:cubicBezTo>
                    <a:pt x="654" y="850"/>
                    <a:pt x="654" y="851"/>
                    <a:pt x="654" y="852"/>
                  </a:cubicBezTo>
                  <a:cubicBezTo>
                    <a:pt x="654" y="853"/>
                    <a:pt x="655" y="854"/>
                    <a:pt x="656" y="853"/>
                  </a:cubicBezTo>
                  <a:cubicBezTo>
                    <a:pt x="656" y="851"/>
                    <a:pt x="656" y="850"/>
                    <a:pt x="656" y="849"/>
                  </a:cubicBezTo>
                  <a:cubicBezTo>
                    <a:pt x="698" y="856"/>
                    <a:pt x="740" y="861"/>
                    <a:pt x="782" y="867"/>
                  </a:cubicBezTo>
                  <a:cubicBezTo>
                    <a:pt x="782" y="868"/>
                    <a:pt x="782" y="868"/>
                    <a:pt x="782" y="869"/>
                  </a:cubicBezTo>
                  <a:cubicBezTo>
                    <a:pt x="782" y="870"/>
                    <a:pt x="784" y="871"/>
                    <a:pt x="784" y="869"/>
                  </a:cubicBezTo>
                  <a:cubicBezTo>
                    <a:pt x="784" y="869"/>
                    <a:pt x="784" y="868"/>
                    <a:pt x="784" y="867"/>
                  </a:cubicBezTo>
                  <a:cubicBezTo>
                    <a:pt x="811" y="871"/>
                    <a:pt x="839" y="875"/>
                    <a:pt x="866" y="880"/>
                  </a:cubicBezTo>
                  <a:cubicBezTo>
                    <a:pt x="866" y="882"/>
                    <a:pt x="866" y="884"/>
                    <a:pt x="866" y="886"/>
                  </a:cubicBezTo>
                  <a:cubicBezTo>
                    <a:pt x="866" y="886"/>
                    <a:pt x="867" y="887"/>
                    <a:pt x="867" y="886"/>
                  </a:cubicBezTo>
                  <a:cubicBezTo>
                    <a:pt x="867" y="884"/>
                    <a:pt x="867" y="882"/>
                    <a:pt x="867" y="880"/>
                  </a:cubicBezTo>
                  <a:cubicBezTo>
                    <a:pt x="880" y="882"/>
                    <a:pt x="893" y="884"/>
                    <a:pt x="907" y="887"/>
                  </a:cubicBezTo>
                  <a:cubicBezTo>
                    <a:pt x="908" y="887"/>
                    <a:pt x="908" y="885"/>
                    <a:pt x="907" y="884"/>
                  </a:cubicBezTo>
                  <a:cubicBezTo>
                    <a:pt x="894" y="881"/>
                    <a:pt x="880" y="878"/>
                    <a:pt x="867" y="876"/>
                  </a:cubicBezTo>
                  <a:cubicBezTo>
                    <a:pt x="866" y="844"/>
                    <a:pt x="866" y="812"/>
                    <a:pt x="865" y="780"/>
                  </a:cubicBezTo>
                  <a:cubicBezTo>
                    <a:pt x="876" y="782"/>
                    <a:pt x="886" y="785"/>
                    <a:pt x="897" y="787"/>
                  </a:cubicBezTo>
                  <a:cubicBezTo>
                    <a:pt x="898" y="787"/>
                    <a:pt x="898" y="785"/>
                    <a:pt x="897" y="784"/>
                  </a:cubicBezTo>
                  <a:cubicBezTo>
                    <a:pt x="851" y="769"/>
                    <a:pt x="803" y="760"/>
                    <a:pt x="757" y="750"/>
                  </a:cubicBezTo>
                  <a:cubicBezTo>
                    <a:pt x="715" y="741"/>
                    <a:pt x="674" y="732"/>
                    <a:pt x="632" y="723"/>
                  </a:cubicBezTo>
                  <a:cubicBezTo>
                    <a:pt x="632" y="723"/>
                    <a:pt x="632" y="723"/>
                    <a:pt x="632" y="722"/>
                  </a:cubicBezTo>
                  <a:cubicBezTo>
                    <a:pt x="632" y="721"/>
                    <a:pt x="631" y="721"/>
                    <a:pt x="631" y="722"/>
                  </a:cubicBezTo>
                  <a:cubicBezTo>
                    <a:pt x="631" y="722"/>
                    <a:pt x="630" y="723"/>
                    <a:pt x="630" y="723"/>
                  </a:cubicBezTo>
                  <a:cubicBezTo>
                    <a:pt x="622" y="721"/>
                    <a:pt x="613" y="719"/>
                    <a:pt x="605" y="718"/>
                  </a:cubicBezTo>
                  <a:cubicBezTo>
                    <a:pt x="603" y="717"/>
                    <a:pt x="603" y="720"/>
                    <a:pt x="605" y="720"/>
                  </a:cubicBezTo>
                  <a:cubicBezTo>
                    <a:pt x="613" y="722"/>
                    <a:pt x="622" y="724"/>
                    <a:pt x="630" y="726"/>
                  </a:cubicBezTo>
                  <a:cubicBezTo>
                    <a:pt x="627" y="764"/>
                    <a:pt x="626" y="802"/>
                    <a:pt x="629" y="841"/>
                  </a:cubicBezTo>
                  <a:cubicBezTo>
                    <a:pt x="629" y="842"/>
                    <a:pt x="630" y="842"/>
                    <a:pt x="630" y="841"/>
                  </a:cubicBezTo>
                  <a:cubicBezTo>
                    <a:pt x="630" y="802"/>
                    <a:pt x="629" y="764"/>
                    <a:pt x="632" y="726"/>
                  </a:cubicBezTo>
                  <a:cubicBezTo>
                    <a:pt x="662" y="733"/>
                    <a:pt x="692" y="740"/>
                    <a:pt x="722" y="747"/>
                  </a:cubicBezTo>
                  <a:cubicBezTo>
                    <a:pt x="722" y="747"/>
                    <a:pt x="722" y="747"/>
                    <a:pt x="722" y="747"/>
                  </a:cubicBezTo>
                  <a:cubicBezTo>
                    <a:pt x="723" y="781"/>
                    <a:pt x="721" y="815"/>
                    <a:pt x="719" y="849"/>
                  </a:cubicBezTo>
                  <a:cubicBezTo>
                    <a:pt x="719" y="850"/>
                    <a:pt x="721" y="851"/>
                    <a:pt x="721" y="849"/>
                  </a:cubicBezTo>
                  <a:cubicBezTo>
                    <a:pt x="725" y="816"/>
                    <a:pt x="726" y="781"/>
                    <a:pt x="724" y="747"/>
                  </a:cubicBezTo>
                  <a:cubicBezTo>
                    <a:pt x="724" y="747"/>
                    <a:pt x="724" y="747"/>
                    <a:pt x="724" y="747"/>
                  </a:cubicBezTo>
                  <a:cubicBezTo>
                    <a:pt x="733" y="749"/>
                    <a:pt x="743" y="751"/>
                    <a:pt x="752" y="754"/>
                  </a:cubicBezTo>
                  <a:cubicBezTo>
                    <a:pt x="752" y="781"/>
                    <a:pt x="752" y="808"/>
                    <a:pt x="751" y="835"/>
                  </a:cubicBezTo>
                  <a:cubicBezTo>
                    <a:pt x="750" y="837"/>
                    <a:pt x="752" y="837"/>
                    <a:pt x="752" y="836"/>
                  </a:cubicBezTo>
                  <a:cubicBezTo>
                    <a:pt x="754" y="809"/>
                    <a:pt x="754" y="781"/>
                    <a:pt x="754" y="754"/>
                  </a:cubicBezTo>
                  <a:cubicBezTo>
                    <a:pt x="754" y="754"/>
                    <a:pt x="754" y="754"/>
                    <a:pt x="754" y="754"/>
                  </a:cubicBezTo>
                  <a:cubicBezTo>
                    <a:pt x="764" y="756"/>
                    <a:pt x="773" y="759"/>
                    <a:pt x="783" y="761"/>
                  </a:cubicBezTo>
                  <a:cubicBezTo>
                    <a:pt x="781" y="795"/>
                    <a:pt x="781" y="829"/>
                    <a:pt x="782" y="863"/>
                  </a:cubicBezTo>
                  <a:cubicBezTo>
                    <a:pt x="740" y="857"/>
                    <a:pt x="698" y="853"/>
                    <a:pt x="656" y="846"/>
                  </a:cubicBezTo>
                  <a:cubicBezTo>
                    <a:pt x="658" y="809"/>
                    <a:pt x="657" y="771"/>
                    <a:pt x="657" y="734"/>
                  </a:cubicBezTo>
                  <a:cubicBezTo>
                    <a:pt x="657" y="734"/>
                    <a:pt x="656" y="733"/>
                    <a:pt x="656" y="734"/>
                  </a:cubicBezTo>
                  <a:cubicBezTo>
                    <a:pt x="655" y="771"/>
                    <a:pt x="655" y="809"/>
                    <a:pt x="654" y="846"/>
                  </a:cubicBezTo>
                  <a:cubicBezTo>
                    <a:pt x="636" y="843"/>
                    <a:pt x="618" y="840"/>
                    <a:pt x="601" y="836"/>
                  </a:cubicBezTo>
                  <a:cubicBezTo>
                    <a:pt x="603" y="836"/>
                    <a:pt x="605" y="836"/>
                    <a:pt x="607" y="835"/>
                  </a:cubicBezTo>
                  <a:cubicBezTo>
                    <a:pt x="608" y="835"/>
                    <a:pt x="607" y="832"/>
                    <a:pt x="606" y="833"/>
                  </a:cubicBezTo>
                  <a:cubicBezTo>
                    <a:pt x="572" y="837"/>
                    <a:pt x="538" y="842"/>
                    <a:pt x="504" y="846"/>
                  </a:cubicBezTo>
                  <a:cubicBezTo>
                    <a:pt x="506" y="810"/>
                    <a:pt x="506" y="774"/>
                    <a:pt x="505" y="739"/>
                  </a:cubicBezTo>
                  <a:cubicBezTo>
                    <a:pt x="516" y="737"/>
                    <a:pt x="528" y="734"/>
                    <a:pt x="540" y="732"/>
                  </a:cubicBezTo>
                  <a:cubicBezTo>
                    <a:pt x="542" y="768"/>
                    <a:pt x="541" y="803"/>
                    <a:pt x="542" y="839"/>
                  </a:cubicBezTo>
                  <a:cubicBezTo>
                    <a:pt x="542" y="840"/>
                    <a:pt x="544" y="840"/>
                    <a:pt x="544" y="839"/>
                  </a:cubicBezTo>
                  <a:cubicBezTo>
                    <a:pt x="545" y="804"/>
                    <a:pt x="543" y="768"/>
                    <a:pt x="540" y="732"/>
                  </a:cubicBezTo>
                  <a:cubicBezTo>
                    <a:pt x="551" y="730"/>
                    <a:pt x="562" y="728"/>
                    <a:pt x="572" y="726"/>
                  </a:cubicBezTo>
                  <a:cubicBezTo>
                    <a:pt x="570" y="761"/>
                    <a:pt x="568" y="795"/>
                    <a:pt x="569" y="830"/>
                  </a:cubicBezTo>
                  <a:cubicBezTo>
                    <a:pt x="569" y="832"/>
                    <a:pt x="571" y="832"/>
                    <a:pt x="571" y="831"/>
                  </a:cubicBezTo>
                  <a:cubicBezTo>
                    <a:pt x="571" y="796"/>
                    <a:pt x="572" y="761"/>
                    <a:pt x="573" y="726"/>
                  </a:cubicBezTo>
                  <a:cubicBezTo>
                    <a:pt x="583" y="724"/>
                    <a:pt x="592" y="722"/>
                    <a:pt x="602" y="720"/>
                  </a:cubicBezTo>
                  <a:cubicBezTo>
                    <a:pt x="603" y="720"/>
                    <a:pt x="602" y="718"/>
                    <a:pt x="601" y="718"/>
                  </a:cubicBezTo>
                  <a:cubicBezTo>
                    <a:pt x="581" y="720"/>
                    <a:pt x="560" y="724"/>
                    <a:pt x="540" y="727"/>
                  </a:cubicBezTo>
                  <a:cubicBezTo>
                    <a:pt x="540" y="727"/>
                    <a:pt x="540" y="726"/>
                    <a:pt x="540" y="725"/>
                  </a:cubicBezTo>
                  <a:cubicBezTo>
                    <a:pt x="540" y="725"/>
                    <a:pt x="539" y="725"/>
                    <a:pt x="539" y="726"/>
                  </a:cubicBezTo>
                  <a:cubicBezTo>
                    <a:pt x="539" y="726"/>
                    <a:pt x="539" y="727"/>
                    <a:pt x="539" y="727"/>
                  </a:cubicBezTo>
                  <a:cubicBezTo>
                    <a:pt x="528" y="729"/>
                    <a:pt x="516" y="731"/>
                    <a:pt x="505" y="733"/>
                  </a:cubicBezTo>
                  <a:cubicBezTo>
                    <a:pt x="505" y="732"/>
                    <a:pt x="505" y="731"/>
                    <a:pt x="505" y="731"/>
                  </a:cubicBezTo>
                  <a:cubicBezTo>
                    <a:pt x="505" y="730"/>
                    <a:pt x="504" y="730"/>
                    <a:pt x="504" y="730"/>
                  </a:cubicBezTo>
                  <a:cubicBezTo>
                    <a:pt x="504" y="731"/>
                    <a:pt x="504" y="733"/>
                    <a:pt x="504" y="734"/>
                  </a:cubicBezTo>
                  <a:cubicBezTo>
                    <a:pt x="492" y="736"/>
                    <a:pt x="479" y="738"/>
                    <a:pt x="467" y="741"/>
                  </a:cubicBezTo>
                  <a:cubicBezTo>
                    <a:pt x="467" y="740"/>
                    <a:pt x="467" y="739"/>
                    <a:pt x="467" y="737"/>
                  </a:cubicBezTo>
                  <a:cubicBezTo>
                    <a:pt x="467" y="736"/>
                    <a:pt x="465" y="736"/>
                    <a:pt x="465" y="737"/>
                  </a:cubicBezTo>
                  <a:cubicBezTo>
                    <a:pt x="465" y="738"/>
                    <a:pt x="465" y="740"/>
                    <a:pt x="465" y="741"/>
                  </a:cubicBezTo>
                  <a:cubicBezTo>
                    <a:pt x="443" y="746"/>
                    <a:pt x="421" y="750"/>
                    <a:pt x="400" y="755"/>
                  </a:cubicBezTo>
                  <a:cubicBezTo>
                    <a:pt x="400" y="755"/>
                    <a:pt x="400" y="754"/>
                    <a:pt x="400" y="754"/>
                  </a:cubicBezTo>
                  <a:cubicBezTo>
                    <a:pt x="400" y="754"/>
                    <a:pt x="399" y="753"/>
                    <a:pt x="399" y="754"/>
                  </a:cubicBezTo>
                  <a:cubicBezTo>
                    <a:pt x="399" y="754"/>
                    <a:pt x="399" y="755"/>
                    <a:pt x="399" y="755"/>
                  </a:cubicBezTo>
                  <a:cubicBezTo>
                    <a:pt x="346" y="766"/>
                    <a:pt x="293" y="778"/>
                    <a:pt x="240" y="786"/>
                  </a:cubicBezTo>
                  <a:cubicBezTo>
                    <a:pt x="240" y="785"/>
                    <a:pt x="240" y="784"/>
                    <a:pt x="240" y="782"/>
                  </a:cubicBezTo>
                  <a:cubicBezTo>
                    <a:pt x="240" y="781"/>
                    <a:pt x="238" y="781"/>
                    <a:pt x="238" y="782"/>
                  </a:cubicBezTo>
                  <a:cubicBezTo>
                    <a:pt x="238" y="783"/>
                    <a:pt x="238" y="785"/>
                    <a:pt x="238" y="786"/>
                  </a:cubicBezTo>
                  <a:cubicBezTo>
                    <a:pt x="226" y="788"/>
                    <a:pt x="214" y="790"/>
                    <a:pt x="202" y="791"/>
                  </a:cubicBezTo>
                  <a:cubicBezTo>
                    <a:pt x="202" y="791"/>
                    <a:pt x="202" y="790"/>
                    <a:pt x="202" y="789"/>
                  </a:cubicBezTo>
                  <a:cubicBezTo>
                    <a:pt x="269" y="774"/>
                    <a:pt x="335" y="759"/>
                    <a:pt x="402" y="746"/>
                  </a:cubicBezTo>
                  <a:cubicBezTo>
                    <a:pt x="435" y="739"/>
                    <a:pt x="468" y="733"/>
                    <a:pt x="502" y="727"/>
                  </a:cubicBezTo>
                  <a:cubicBezTo>
                    <a:pt x="535" y="721"/>
                    <a:pt x="570" y="718"/>
                    <a:pt x="604" y="710"/>
                  </a:cubicBezTo>
                  <a:cubicBezTo>
                    <a:pt x="604" y="710"/>
                    <a:pt x="604" y="710"/>
                    <a:pt x="604" y="709"/>
                  </a:cubicBezTo>
                  <a:cubicBezTo>
                    <a:pt x="700" y="733"/>
                    <a:pt x="796" y="759"/>
                    <a:pt x="893" y="777"/>
                  </a:cubicBezTo>
                  <a:cubicBezTo>
                    <a:pt x="896" y="778"/>
                    <a:pt x="895" y="774"/>
                    <a:pt x="893" y="774"/>
                  </a:cubicBezTo>
                  <a:cubicBezTo>
                    <a:pt x="890" y="773"/>
                    <a:pt x="887" y="772"/>
                    <a:pt x="884" y="772"/>
                  </a:cubicBezTo>
                  <a:cubicBezTo>
                    <a:pt x="891" y="771"/>
                    <a:pt x="899" y="770"/>
                    <a:pt x="907" y="769"/>
                  </a:cubicBezTo>
                  <a:cubicBezTo>
                    <a:pt x="910" y="796"/>
                    <a:pt x="912" y="824"/>
                    <a:pt x="915" y="852"/>
                  </a:cubicBezTo>
                  <a:cubicBezTo>
                    <a:pt x="915" y="853"/>
                    <a:pt x="916" y="853"/>
                    <a:pt x="916" y="852"/>
                  </a:cubicBezTo>
                  <a:cubicBezTo>
                    <a:pt x="914" y="824"/>
                    <a:pt x="912" y="796"/>
                    <a:pt x="909" y="768"/>
                  </a:cubicBezTo>
                  <a:cubicBezTo>
                    <a:pt x="916" y="768"/>
                    <a:pt x="923" y="767"/>
                    <a:pt x="930" y="766"/>
                  </a:cubicBezTo>
                  <a:cubicBezTo>
                    <a:pt x="929" y="794"/>
                    <a:pt x="930" y="823"/>
                    <a:pt x="930" y="852"/>
                  </a:cubicBezTo>
                  <a:cubicBezTo>
                    <a:pt x="930" y="852"/>
                    <a:pt x="931" y="853"/>
                    <a:pt x="931" y="852"/>
                  </a:cubicBezTo>
                  <a:cubicBezTo>
                    <a:pt x="932" y="823"/>
                    <a:pt x="932" y="794"/>
                    <a:pt x="931" y="766"/>
                  </a:cubicBezTo>
                  <a:cubicBezTo>
                    <a:pt x="936" y="765"/>
                    <a:pt x="940" y="764"/>
                    <a:pt x="945" y="764"/>
                  </a:cubicBezTo>
                  <a:cubicBezTo>
                    <a:pt x="945" y="797"/>
                    <a:pt x="944" y="830"/>
                    <a:pt x="943" y="862"/>
                  </a:cubicBezTo>
                  <a:cubicBezTo>
                    <a:pt x="923" y="864"/>
                    <a:pt x="904" y="867"/>
                    <a:pt x="885" y="869"/>
                  </a:cubicBezTo>
                  <a:cubicBezTo>
                    <a:pt x="884" y="869"/>
                    <a:pt x="884" y="871"/>
                    <a:pt x="885" y="871"/>
                  </a:cubicBezTo>
                  <a:cubicBezTo>
                    <a:pt x="904" y="868"/>
                    <a:pt x="923" y="866"/>
                    <a:pt x="943" y="865"/>
                  </a:cubicBezTo>
                  <a:cubicBezTo>
                    <a:pt x="943" y="865"/>
                    <a:pt x="943" y="866"/>
                    <a:pt x="943" y="867"/>
                  </a:cubicBezTo>
                  <a:cubicBezTo>
                    <a:pt x="943" y="868"/>
                    <a:pt x="944" y="868"/>
                    <a:pt x="944" y="867"/>
                  </a:cubicBezTo>
                  <a:cubicBezTo>
                    <a:pt x="944" y="866"/>
                    <a:pt x="944" y="865"/>
                    <a:pt x="944" y="864"/>
                  </a:cubicBezTo>
                  <a:cubicBezTo>
                    <a:pt x="954" y="863"/>
                    <a:pt x="964" y="863"/>
                    <a:pt x="973" y="862"/>
                  </a:cubicBezTo>
                  <a:cubicBezTo>
                    <a:pt x="973" y="871"/>
                    <a:pt x="973" y="880"/>
                    <a:pt x="972" y="888"/>
                  </a:cubicBezTo>
                  <a:close/>
                  <a:moveTo>
                    <a:pt x="273" y="866"/>
                  </a:moveTo>
                  <a:cubicBezTo>
                    <a:pt x="261" y="868"/>
                    <a:pt x="250" y="869"/>
                    <a:pt x="238" y="870"/>
                  </a:cubicBezTo>
                  <a:cubicBezTo>
                    <a:pt x="239" y="843"/>
                    <a:pt x="239" y="817"/>
                    <a:pt x="240" y="790"/>
                  </a:cubicBezTo>
                  <a:cubicBezTo>
                    <a:pt x="251" y="789"/>
                    <a:pt x="263" y="787"/>
                    <a:pt x="275" y="785"/>
                  </a:cubicBezTo>
                  <a:cubicBezTo>
                    <a:pt x="273" y="812"/>
                    <a:pt x="273" y="839"/>
                    <a:pt x="273" y="866"/>
                  </a:cubicBezTo>
                  <a:close/>
                  <a:moveTo>
                    <a:pt x="308" y="864"/>
                  </a:moveTo>
                  <a:cubicBezTo>
                    <a:pt x="297" y="865"/>
                    <a:pt x="286" y="865"/>
                    <a:pt x="275" y="866"/>
                  </a:cubicBezTo>
                  <a:cubicBezTo>
                    <a:pt x="276" y="839"/>
                    <a:pt x="275" y="812"/>
                    <a:pt x="277" y="785"/>
                  </a:cubicBezTo>
                  <a:cubicBezTo>
                    <a:pt x="287" y="783"/>
                    <a:pt x="298" y="781"/>
                    <a:pt x="309" y="779"/>
                  </a:cubicBezTo>
                  <a:cubicBezTo>
                    <a:pt x="309" y="807"/>
                    <a:pt x="308" y="836"/>
                    <a:pt x="308" y="864"/>
                  </a:cubicBezTo>
                  <a:close/>
                  <a:moveTo>
                    <a:pt x="310" y="779"/>
                  </a:moveTo>
                  <a:cubicBezTo>
                    <a:pt x="317" y="778"/>
                    <a:pt x="325" y="776"/>
                    <a:pt x="332" y="775"/>
                  </a:cubicBezTo>
                  <a:cubicBezTo>
                    <a:pt x="333" y="804"/>
                    <a:pt x="333" y="833"/>
                    <a:pt x="332" y="862"/>
                  </a:cubicBezTo>
                  <a:cubicBezTo>
                    <a:pt x="324" y="863"/>
                    <a:pt x="317" y="863"/>
                    <a:pt x="310" y="864"/>
                  </a:cubicBezTo>
                  <a:cubicBezTo>
                    <a:pt x="311" y="835"/>
                    <a:pt x="310" y="807"/>
                    <a:pt x="310" y="779"/>
                  </a:cubicBezTo>
                  <a:close/>
                  <a:moveTo>
                    <a:pt x="333" y="774"/>
                  </a:moveTo>
                  <a:cubicBezTo>
                    <a:pt x="344" y="772"/>
                    <a:pt x="354" y="770"/>
                    <a:pt x="365" y="768"/>
                  </a:cubicBezTo>
                  <a:cubicBezTo>
                    <a:pt x="365" y="798"/>
                    <a:pt x="364" y="829"/>
                    <a:pt x="363" y="860"/>
                  </a:cubicBezTo>
                  <a:cubicBezTo>
                    <a:pt x="354" y="861"/>
                    <a:pt x="344" y="861"/>
                    <a:pt x="334" y="862"/>
                  </a:cubicBezTo>
                  <a:cubicBezTo>
                    <a:pt x="335" y="833"/>
                    <a:pt x="336" y="803"/>
                    <a:pt x="333" y="774"/>
                  </a:cubicBezTo>
                  <a:close/>
                  <a:moveTo>
                    <a:pt x="367" y="767"/>
                  </a:moveTo>
                  <a:cubicBezTo>
                    <a:pt x="367" y="767"/>
                    <a:pt x="367" y="767"/>
                    <a:pt x="367" y="767"/>
                  </a:cubicBezTo>
                  <a:cubicBezTo>
                    <a:pt x="378" y="765"/>
                    <a:pt x="388" y="762"/>
                    <a:pt x="399" y="760"/>
                  </a:cubicBezTo>
                  <a:cubicBezTo>
                    <a:pt x="398" y="792"/>
                    <a:pt x="396" y="825"/>
                    <a:pt x="397" y="857"/>
                  </a:cubicBezTo>
                  <a:cubicBezTo>
                    <a:pt x="386" y="858"/>
                    <a:pt x="376" y="859"/>
                    <a:pt x="366" y="860"/>
                  </a:cubicBezTo>
                  <a:cubicBezTo>
                    <a:pt x="367" y="829"/>
                    <a:pt x="367" y="798"/>
                    <a:pt x="367" y="767"/>
                  </a:cubicBezTo>
                  <a:close/>
                  <a:moveTo>
                    <a:pt x="435" y="762"/>
                  </a:moveTo>
                  <a:cubicBezTo>
                    <a:pt x="432" y="793"/>
                    <a:pt x="430" y="823"/>
                    <a:pt x="430" y="854"/>
                  </a:cubicBezTo>
                  <a:cubicBezTo>
                    <a:pt x="422" y="855"/>
                    <a:pt x="413" y="856"/>
                    <a:pt x="404" y="857"/>
                  </a:cubicBezTo>
                  <a:cubicBezTo>
                    <a:pt x="402" y="857"/>
                    <a:pt x="400" y="857"/>
                    <a:pt x="399" y="857"/>
                  </a:cubicBezTo>
                  <a:cubicBezTo>
                    <a:pt x="399" y="825"/>
                    <a:pt x="400" y="792"/>
                    <a:pt x="400" y="760"/>
                  </a:cubicBezTo>
                  <a:cubicBezTo>
                    <a:pt x="400" y="760"/>
                    <a:pt x="400" y="760"/>
                    <a:pt x="400" y="760"/>
                  </a:cubicBezTo>
                  <a:cubicBezTo>
                    <a:pt x="422" y="755"/>
                    <a:pt x="444" y="751"/>
                    <a:pt x="465" y="746"/>
                  </a:cubicBezTo>
                  <a:cubicBezTo>
                    <a:pt x="466" y="781"/>
                    <a:pt x="466" y="816"/>
                    <a:pt x="467" y="850"/>
                  </a:cubicBezTo>
                  <a:cubicBezTo>
                    <a:pt x="455" y="852"/>
                    <a:pt x="444" y="853"/>
                    <a:pt x="432" y="854"/>
                  </a:cubicBezTo>
                  <a:cubicBezTo>
                    <a:pt x="432" y="823"/>
                    <a:pt x="434" y="793"/>
                    <a:pt x="437" y="762"/>
                  </a:cubicBezTo>
                  <a:cubicBezTo>
                    <a:pt x="437" y="762"/>
                    <a:pt x="435" y="761"/>
                    <a:pt x="435" y="762"/>
                  </a:cubicBezTo>
                  <a:close/>
                  <a:moveTo>
                    <a:pt x="502" y="846"/>
                  </a:moveTo>
                  <a:cubicBezTo>
                    <a:pt x="491" y="847"/>
                    <a:pt x="480" y="849"/>
                    <a:pt x="469" y="850"/>
                  </a:cubicBezTo>
                  <a:cubicBezTo>
                    <a:pt x="470" y="815"/>
                    <a:pt x="469" y="781"/>
                    <a:pt x="467" y="746"/>
                  </a:cubicBezTo>
                  <a:cubicBezTo>
                    <a:pt x="479" y="744"/>
                    <a:pt x="491" y="741"/>
                    <a:pt x="503" y="739"/>
                  </a:cubicBezTo>
                  <a:cubicBezTo>
                    <a:pt x="500" y="774"/>
                    <a:pt x="500" y="811"/>
                    <a:pt x="502" y="846"/>
                  </a:cubicBezTo>
                  <a:close/>
                  <a:moveTo>
                    <a:pt x="811" y="862"/>
                  </a:moveTo>
                  <a:cubicBezTo>
                    <a:pt x="811" y="863"/>
                    <a:pt x="812" y="864"/>
                    <a:pt x="812" y="863"/>
                  </a:cubicBezTo>
                  <a:cubicBezTo>
                    <a:pt x="813" y="831"/>
                    <a:pt x="813" y="800"/>
                    <a:pt x="814" y="768"/>
                  </a:cubicBezTo>
                  <a:cubicBezTo>
                    <a:pt x="822" y="770"/>
                    <a:pt x="831" y="772"/>
                    <a:pt x="839" y="774"/>
                  </a:cubicBezTo>
                  <a:cubicBezTo>
                    <a:pt x="837" y="806"/>
                    <a:pt x="837" y="838"/>
                    <a:pt x="837" y="871"/>
                  </a:cubicBezTo>
                  <a:cubicBezTo>
                    <a:pt x="820" y="868"/>
                    <a:pt x="802" y="865"/>
                    <a:pt x="784" y="863"/>
                  </a:cubicBezTo>
                  <a:cubicBezTo>
                    <a:pt x="785" y="829"/>
                    <a:pt x="785" y="795"/>
                    <a:pt x="783" y="761"/>
                  </a:cubicBezTo>
                  <a:cubicBezTo>
                    <a:pt x="793" y="763"/>
                    <a:pt x="803" y="765"/>
                    <a:pt x="812" y="768"/>
                  </a:cubicBezTo>
                  <a:cubicBezTo>
                    <a:pt x="811" y="799"/>
                    <a:pt x="810" y="831"/>
                    <a:pt x="811" y="862"/>
                  </a:cubicBezTo>
                  <a:close/>
                  <a:moveTo>
                    <a:pt x="866" y="876"/>
                  </a:moveTo>
                  <a:cubicBezTo>
                    <a:pt x="857" y="874"/>
                    <a:pt x="848" y="872"/>
                    <a:pt x="839" y="871"/>
                  </a:cubicBezTo>
                  <a:cubicBezTo>
                    <a:pt x="840" y="839"/>
                    <a:pt x="839" y="807"/>
                    <a:pt x="841" y="774"/>
                  </a:cubicBezTo>
                  <a:cubicBezTo>
                    <a:pt x="849" y="776"/>
                    <a:pt x="857" y="778"/>
                    <a:pt x="865" y="780"/>
                  </a:cubicBezTo>
                  <a:cubicBezTo>
                    <a:pt x="864" y="812"/>
                    <a:pt x="864" y="844"/>
                    <a:pt x="866" y="876"/>
                  </a:cubicBezTo>
                  <a:close/>
                  <a:moveTo>
                    <a:pt x="973" y="859"/>
                  </a:moveTo>
                  <a:cubicBezTo>
                    <a:pt x="964" y="860"/>
                    <a:pt x="954" y="861"/>
                    <a:pt x="945" y="862"/>
                  </a:cubicBezTo>
                  <a:cubicBezTo>
                    <a:pt x="947" y="829"/>
                    <a:pt x="947" y="796"/>
                    <a:pt x="947" y="764"/>
                  </a:cubicBezTo>
                  <a:cubicBezTo>
                    <a:pt x="951" y="763"/>
                    <a:pt x="956" y="762"/>
                    <a:pt x="960" y="762"/>
                  </a:cubicBezTo>
                  <a:cubicBezTo>
                    <a:pt x="960" y="793"/>
                    <a:pt x="960" y="825"/>
                    <a:pt x="960" y="857"/>
                  </a:cubicBezTo>
                  <a:cubicBezTo>
                    <a:pt x="960" y="858"/>
                    <a:pt x="962" y="859"/>
                    <a:pt x="962" y="857"/>
                  </a:cubicBezTo>
                  <a:cubicBezTo>
                    <a:pt x="962" y="825"/>
                    <a:pt x="962" y="793"/>
                    <a:pt x="962" y="762"/>
                  </a:cubicBezTo>
                  <a:cubicBezTo>
                    <a:pt x="967" y="761"/>
                    <a:pt x="972" y="760"/>
                    <a:pt x="977" y="760"/>
                  </a:cubicBezTo>
                  <a:cubicBezTo>
                    <a:pt x="976" y="793"/>
                    <a:pt x="975" y="826"/>
                    <a:pt x="973" y="859"/>
                  </a:cubicBezTo>
                  <a:close/>
                  <a:moveTo>
                    <a:pt x="975" y="929"/>
                  </a:moveTo>
                  <a:cubicBezTo>
                    <a:pt x="975" y="924"/>
                    <a:pt x="976" y="919"/>
                    <a:pt x="976" y="913"/>
                  </a:cubicBezTo>
                  <a:cubicBezTo>
                    <a:pt x="990" y="912"/>
                    <a:pt x="1004" y="911"/>
                    <a:pt x="1018" y="910"/>
                  </a:cubicBezTo>
                  <a:cubicBezTo>
                    <a:pt x="1034" y="908"/>
                    <a:pt x="1050" y="907"/>
                    <a:pt x="1066" y="905"/>
                  </a:cubicBezTo>
                  <a:cubicBezTo>
                    <a:pt x="1066" y="910"/>
                    <a:pt x="1066" y="915"/>
                    <a:pt x="1066" y="920"/>
                  </a:cubicBezTo>
                  <a:cubicBezTo>
                    <a:pt x="1036" y="923"/>
                    <a:pt x="1005" y="926"/>
                    <a:pt x="975" y="929"/>
                  </a:cubicBezTo>
                  <a:close/>
                  <a:moveTo>
                    <a:pt x="1065" y="472"/>
                  </a:moveTo>
                  <a:cubicBezTo>
                    <a:pt x="1053" y="475"/>
                    <a:pt x="1041" y="478"/>
                    <a:pt x="1028" y="481"/>
                  </a:cubicBezTo>
                  <a:cubicBezTo>
                    <a:pt x="1031" y="433"/>
                    <a:pt x="1034" y="384"/>
                    <a:pt x="1030" y="336"/>
                  </a:cubicBezTo>
                  <a:cubicBezTo>
                    <a:pt x="1037" y="334"/>
                    <a:pt x="1044" y="332"/>
                    <a:pt x="1052" y="330"/>
                  </a:cubicBezTo>
                  <a:cubicBezTo>
                    <a:pt x="1049" y="377"/>
                    <a:pt x="1049" y="424"/>
                    <a:pt x="1049" y="471"/>
                  </a:cubicBezTo>
                  <a:cubicBezTo>
                    <a:pt x="1049" y="472"/>
                    <a:pt x="1051" y="472"/>
                    <a:pt x="1051" y="471"/>
                  </a:cubicBezTo>
                  <a:cubicBezTo>
                    <a:pt x="1051" y="424"/>
                    <a:pt x="1051" y="377"/>
                    <a:pt x="1053" y="329"/>
                  </a:cubicBezTo>
                  <a:cubicBezTo>
                    <a:pt x="1058" y="328"/>
                    <a:pt x="1062" y="326"/>
                    <a:pt x="1067" y="325"/>
                  </a:cubicBezTo>
                  <a:cubicBezTo>
                    <a:pt x="1066" y="374"/>
                    <a:pt x="1066" y="423"/>
                    <a:pt x="1065" y="472"/>
                  </a:cubicBezTo>
                  <a:close/>
                  <a:moveTo>
                    <a:pt x="1123" y="126"/>
                  </a:moveTo>
                  <a:cubicBezTo>
                    <a:pt x="1129" y="124"/>
                    <a:pt x="1135" y="122"/>
                    <a:pt x="1142" y="119"/>
                  </a:cubicBezTo>
                  <a:cubicBezTo>
                    <a:pt x="1143" y="119"/>
                    <a:pt x="1142" y="117"/>
                    <a:pt x="1141" y="117"/>
                  </a:cubicBezTo>
                  <a:cubicBezTo>
                    <a:pt x="1135" y="120"/>
                    <a:pt x="1129" y="122"/>
                    <a:pt x="1123" y="124"/>
                  </a:cubicBezTo>
                  <a:cubicBezTo>
                    <a:pt x="1123" y="112"/>
                    <a:pt x="1123" y="101"/>
                    <a:pt x="1123" y="89"/>
                  </a:cubicBezTo>
                  <a:cubicBezTo>
                    <a:pt x="1123" y="89"/>
                    <a:pt x="1124" y="89"/>
                    <a:pt x="1124" y="89"/>
                  </a:cubicBezTo>
                  <a:cubicBezTo>
                    <a:pt x="1125" y="88"/>
                    <a:pt x="1124" y="87"/>
                    <a:pt x="1123" y="87"/>
                  </a:cubicBezTo>
                  <a:cubicBezTo>
                    <a:pt x="1123" y="87"/>
                    <a:pt x="1123" y="87"/>
                    <a:pt x="1123" y="87"/>
                  </a:cubicBezTo>
                  <a:cubicBezTo>
                    <a:pt x="1123" y="78"/>
                    <a:pt x="1123" y="69"/>
                    <a:pt x="1124" y="60"/>
                  </a:cubicBezTo>
                  <a:cubicBezTo>
                    <a:pt x="1127" y="59"/>
                    <a:pt x="1131" y="57"/>
                    <a:pt x="1134" y="55"/>
                  </a:cubicBezTo>
                  <a:cubicBezTo>
                    <a:pt x="1135" y="55"/>
                    <a:pt x="1134" y="54"/>
                    <a:pt x="1133" y="54"/>
                  </a:cubicBezTo>
                  <a:cubicBezTo>
                    <a:pt x="1130" y="56"/>
                    <a:pt x="1127" y="57"/>
                    <a:pt x="1124" y="59"/>
                  </a:cubicBezTo>
                  <a:cubicBezTo>
                    <a:pt x="1124" y="48"/>
                    <a:pt x="1124" y="37"/>
                    <a:pt x="1124" y="26"/>
                  </a:cubicBezTo>
                  <a:cubicBezTo>
                    <a:pt x="1130" y="24"/>
                    <a:pt x="1136" y="21"/>
                    <a:pt x="1141" y="18"/>
                  </a:cubicBezTo>
                  <a:cubicBezTo>
                    <a:pt x="1144" y="112"/>
                    <a:pt x="1145" y="206"/>
                    <a:pt x="1145" y="300"/>
                  </a:cubicBezTo>
                  <a:cubicBezTo>
                    <a:pt x="1137" y="302"/>
                    <a:pt x="1130" y="304"/>
                    <a:pt x="1122" y="307"/>
                  </a:cubicBezTo>
                  <a:cubicBezTo>
                    <a:pt x="1122" y="283"/>
                    <a:pt x="1122" y="259"/>
                    <a:pt x="1122" y="236"/>
                  </a:cubicBezTo>
                  <a:cubicBezTo>
                    <a:pt x="1122" y="235"/>
                    <a:pt x="1122" y="235"/>
                    <a:pt x="1122" y="235"/>
                  </a:cubicBezTo>
                  <a:cubicBezTo>
                    <a:pt x="1122" y="226"/>
                    <a:pt x="1122" y="218"/>
                    <a:pt x="1122" y="210"/>
                  </a:cubicBezTo>
                  <a:cubicBezTo>
                    <a:pt x="1124" y="209"/>
                    <a:pt x="1127" y="209"/>
                    <a:pt x="1129" y="208"/>
                  </a:cubicBezTo>
                  <a:cubicBezTo>
                    <a:pt x="1130" y="208"/>
                    <a:pt x="1129" y="206"/>
                    <a:pt x="1128" y="206"/>
                  </a:cubicBezTo>
                  <a:cubicBezTo>
                    <a:pt x="1126" y="207"/>
                    <a:pt x="1124" y="207"/>
                    <a:pt x="1122" y="208"/>
                  </a:cubicBezTo>
                  <a:cubicBezTo>
                    <a:pt x="1122" y="194"/>
                    <a:pt x="1122" y="180"/>
                    <a:pt x="1122" y="166"/>
                  </a:cubicBezTo>
                  <a:cubicBezTo>
                    <a:pt x="1126" y="165"/>
                    <a:pt x="1130" y="163"/>
                    <a:pt x="1134" y="162"/>
                  </a:cubicBezTo>
                  <a:cubicBezTo>
                    <a:pt x="1135" y="162"/>
                    <a:pt x="1134" y="160"/>
                    <a:pt x="1133" y="161"/>
                  </a:cubicBezTo>
                  <a:cubicBezTo>
                    <a:pt x="1130" y="162"/>
                    <a:pt x="1126" y="163"/>
                    <a:pt x="1122" y="164"/>
                  </a:cubicBezTo>
                  <a:cubicBezTo>
                    <a:pt x="1122" y="151"/>
                    <a:pt x="1122" y="139"/>
                    <a:pt x="1123" y="126"/>
                  </a:cubicBezTo>
                  <a:close/>
                  <a:moveTo>
                    <a:pt x="1069" y="879"/>
                  </a:moveTo>
                  <a:cubicBezTo>
                    <a:pt x="1069" y="871"/>
                    <a:pt x="1069" y="862"/>
                    <a:pt x="1069" y="853"/>
                  </a:cubicBezTo>
                  <a:cubicBezTo>
                    <a:pt x="1080" y="853"/>
                    <a:pt x="1090" y="852"/>
                    <a:pt x="1100" y="851"/>
                  </a:cubicBezTo>
                  <a:cubicBezTo>
                    <a:pt x="1100" y="852"/>
                    <a:pt x="1100" y="853"/>
                    <a:pt x="1100" y="854"/>
                  </a:cubicBezTo>
                  <a:cubicBezTo>
                    <a:pt x="1100" y="855"/>
                    <a:pt x="1101" y="856"/>
                    <a:pt x="1101" y="855"/>
                  </a:cubicBezTo>
                  <a:cubicBezTo>
                    <a:pt x="1101" y="853"/>
                    <a:pt x="1101" y="852"/>
                    <a:pt x="1102" y="851"/>
                  </a:cubicBezTo>
                  <a:cubicBezTo>
                    <a:pt x="1111" y="850"/>
                    <a:pt x="1121" y="850"/>
                    <a:pt x="1131" y="849"/>
                  </a:cubicBezTo>
                  <a:cubicBezTo>
                    <a:pt x="1132" y="857"/>
                    <a:pt x="1132" y="865"/>
                    <a:pt x="1132" y="873"/>
                  </a:cubicBezTo>
                  <a:cubicBezTo>
                    <a:pt x="1111" y="875"/>
                    <a:pt x="1090" y="877"/>
                    <a:pt x="1069" y="879"/>
                  </a:cubicBezTo>
                  <a:close/>
                  <a:moveTo>
                    <a:pt x="1132" y="876"/>
                  </a:moveTo>
                  <a:cubicBezTo>
                    <a:pt x="1133" y="882"/>
                    <a:pt x="1133" y="889"/>
                    <a:pt x="1133" y="895"/>
                  </a:cubicBezTo>
                  <a:cubicBezTo>
                    <a:pt x="1112" y="896"/>
                    <a:pt x="1091" y="899"/>
                    <a:pt x="1069" y="901"/>
                  </a:cubicBezTo>
                  <a:cubicBezTo>
                    <a:pt x="1069" y="895"/>
                    <a:pt x="1069" y="889"/>
                    <a:pt x="1069" y="883"/>
                  </a:cubicBezTo>
                  <a:cubicBezTo>
                    <a:pt x="1090" y="881"/>
                    <a:pt x="1111" y="879"/>
                    <a:pt x="1132" y="876"/>
                  </a:cubicBezTo>
                  <a:close/>
                  <a:moveTo>
                    <a:pt x="1100" y="849"/>
                  </a:moveTo>
                  <a:cubicBezTo>
                    <a:pt x="1094" y="849"/>
                    <a:pt x="1088" y="850"/>
                    <a:pt x="1081" y="850"/>
                  </a:cubicBezTo>
                  <a:cubicBezTo>
                    <a:pt x="1087" y="815"/>
                    <a:pt x="1086" y="780"/>
                    <a:pt x="1082" y="746"/>
                  </a:cubicBezTo>
                  <a:cubicBezTo>
                    <a:pt x="1088" y="745"/>
                    <a:pt x="1094" y="744"/>
                    <a:pt x="1100" y="743"/>
                  </a:cubicBezTo>
                  <a:cubicBezTo>
                    <a:pt x="1100" y="778"/>
                    <a:pt x="1099" y="814"/>
                    <a:pt x="1100" y="849"/>
                  </a:cubicBezTo>
                  <a:close/>
                  <a:moveTo>
                    <a:pt x="1080" y="850"/>
                  </a:moveTo>
                  <a:cubicBezTo>
                    <a:pt x="1076" y="850"/>
                    <a:pt x="1073" y="851"/>
                    <a:pt x="1069" y="851"/>
                  </a:cubicBezTo>
                  <a:cubicBezTo>
                    <a:pt x="1070" y="816"/>
                    <a:pt x="1070" y="782"/>
                    <a:pt x="1070" y="747"/>
                  </a:cubicBezTo>
                  <a:cubicBezTo>
                    <a:pt x="1073" y="747"/>
                    <a:pt x="1077" y="746"/>
                    <a:pt x="1080" y="746"/>
                  </a:cubicBezTo>
                  <a:cubicBezTo>
                    <a:pt x="1084" y="781"/>
                    <a:pt x="1083" y="815"/>
                    <a:pt x="1080" y="850"/>
                  </a:cubicBezTo>
                  <a:close/>
                  <a:moveTo>
                    <a:pt x="1102" y="849"/>
                  </a:moveTo>
                  <a:cubicBezTo>
                    <a:pt x="1102" y="813"/>
                    <a:pt x="1101" y="778"/>
                    <a:pt x="1101" y="743"/>
                  </a:cubicBezTo>
                  <a:cubicBezTo>
                    <a:pt x="1111" y="742"/>
                    <a:pt x="1120" y="741"/>
                    <a:pt x="1130" y="740"/>
                  </a:cubicBezTo>
                  <a:cubicBezTo>
                    <a:pt x="1130" y="775"/>
                    <a:pt x="1130" y="811"/>
                    <a:pt x="1131" y="847"/>
                  </a:cubicBezTo>
                  <a:cubicBezTo>
                    <a:pt x="1121" y="847"/>
                    <a:pt x="1111" y="848"/>
                    <a:pt x="1102" y="849"/>
                  </a:cubicBezTo>
                  <a:close/>
                  <a:moveTo>
                    <a:pt x="1081" y="743"/>
                  </a:moveTo>
                  <a:cubicBezTo>
                    <a:pt x="1081" y="743"/>
                    <a:pt x="1081" y="743"/>
                    <a:pt x="1081" y="743"/>
                  </a:cubicBezTo>
                  <a:cubicBezTo>
                    <a:pt x="1081" y="742"/>
                    <a:pt x="1080" y="742"/>
                    <a:pt x="1080" y="743"/>
                  </a:cubicBezTo>
                  <a:cubicBezTo>
                    <a:pt x="1080" y="743"/>
                    <a:pt x="1080" y="743"/>
                    <a:pt x="1080" y="743"/>
                  </a:cubicBezTo>
                  <a:cubicBezTo>
                    <a:pt x="1076" y="744"/>
                    <a:pt x="1073" y="744"/>
                    <a:pt x="1070" y="744"/>
                  </a:cubicBezTo>
                  <a:cubicBezTo>
                    <a:pt x="1070" y="702"/>
                    <a:pt x="1070" y="660"/>
                    <a:pt x="1070" y="618"/>
                  </a:cubicBezTo>
                  <a:cubicBezTo>
                    <a:pt x="1079" y="616"/>
                    <a:pt x="1088" y="614"/>
                    <a:pt x="1097" y="613"/>
                  </a:cubicBezTo>
                  <a:cubicBezTo>
                    <a:pt x="1097" y="614"/>
                    <a:pt x="1097" y="616"/>
                    <a:pt x="1097" y="618"/>
                  </a:cubicBezTo>
                  <a:cubicBezTo>
                    <a:pt x="1098" y="619"/>
                    <a:pt x="1099" y="620"/>
                    <a:pt x="1099" y="619"/>
                  </a:cubicBezTo>
                  <a:cubicBezTo>
                    <a:pt x="1099" y="616"/>
                    <a:pt x="1099" y="614"/>
                    <a:pt x="1099" y="612"/>
                  </a:cubicBezTo>
                  <a:cubicBezTo>
                    <a:pt x="1102" y="612"/>
                    <a:pt x="1105" y="611"/>
                    <a:pt x="1108" y="610"/>
                  </a:cubicBezTo>
                  <a:cubicBezTo>
                    <a:pt x="1108" y="616"/>
                    <a:pt x="1108" y="621"/>
                    <a:pt x="1108" y="626"/>
                  </a:cubicBezTo>
                  <a:cubicBezTo>
                    <a:pt x="1108" y="627"/>
                    <a:pt x="1109" y="627"/>
                    <a:pt x="1109" y="626"/>
                  </a:cubicBezTo>
                  <a:cubicBezTo>
                    <a:pt x="1110" y="621"/>
                    <a:pt x="1110" y="615"/>
                    <a:pt x="1110" y="610"/>
                  </a:cubicBezTo>
                  <a:cubicBezTo>
                    <a:pt x="1111" y="610"/>
                    <a:pt x="1113" y="609"/>
                    <a:pt x="1114" y="609"/>
                  </a:cubicBezTo>
                  <a:cubicBezTo>
                    <a:pt x="1115" y="609"/>
                    <a:pt x="1114" y="607"/>
                    <a:pt x="1113" y="607"/>
                  </a:cubicBezTo>
                  <a:cubicBezTo>
                    <a:pt x="1112" y="607"/>
                    <a:pt x="1111" y="607"/>
                    <a:pt x="1110" y="608"/>
                  </a:cubicBezTo>
                  <a:cubicBezTo>
                    <a:pt x="1113" y="560"/>
                    <a:pt x="1115" y="512"/>
                    <a:pt x="1117" y="464"/>
                  </a:cubicBezTo>
                  <a:cubicBezTo>
                    <a:pt x="1118" y="463"/>
                    <a:pt x="1120" y="463"/>
                    <a:pt x="1121" y="463"/>
                  </a:cubicBezTo>
                  <a:cubicBezTo>
                    <a:pt x="1121" y="466"/>
                    <a:pt x="1122" y="470"/>
                    <a:pt x="1122" y="474"/>
                  </a:cubicBezTo>
                  <a:cubicBezTo>
                    <a:pt x="1124" y="551"/>
                    <a:pt x="1126" y="627"/>
                    <a:pt x="1129" y="703"/>
                  </a:cubicBezTo>
                  <a:cubicBezTo>
                    <a:pt x="1129" y="714"/>
                    <a:pt x="1129" y="726"/>
                    <a:pt x="1130" y="737"/>
                  </a:cubicBezTo>
                  <a:cubicBezTo>
                    <a:pt x="1113" y="739"/>
                    <a:pt x="1097" y="741"/>
                    <a:pt x="1081" y="743"/>
                  </a:cubicBezTo>
                  <a:close/>
                  <a:moveTo>
                    <a:pt x="1097" y="609"/>
                  </a:moveTo>
                  <a:cubicBezTo>
                    <a:pt x="1092" y="610"/>
                    <a:pt x="1086" y="611"/>
                    <a:pt x="1081" y="612"/>
                  </a:cubicBezTo>
                  <a:cubicBezTo>
                    <a:pt x="1083" y="566"/>
                    <a:pt x="1081" y="520"/>
                    <a:pt x="1077" y="474"/>
                  </a:cubicBezTo>
                  <a:cubicBezTo>
                    <a:pt x="1084" y="472"/>
                    <a:pt x="1091" y="470"/>
                    <a:pt x="1097" y="469"/>
                  </a:cubicBezTo>
                  <a:cubicBezTo>
                    <a:pt x="1097" y="515"/>
                    <a:pt x="1096" y="563"/>
                    <a:pt x="1097" y="609"/>
                  </a:cubicBezTo>
                  <a:close/>
                  <a:moveTo>
                    <a:pt x="1080" y="612"/>
                  </a:moveTo>
                  <a:cubicBezTo>
                    <a:pt x="1077" y="612"/>
                    <a:pt x="1073" y="613"/>
                    <a:pt x="1070" y="613"/>
                  </a:cubicBezTo>
                  <a:cubicBezTo>
                    <a:pt x="1070" y="567"/>
                    <a:pt x="1070" y="522"/>
                    <a:pt x="1070" y="476"/>
                  </a:cubicBezTo>
                  <a:cubicBezTo>
                    <a:pt x="1072" y="475"/>
                    <a:pt x="1074" y="475"/>
                    <a:pt x="1075" y="474"/>
                  </a:cubicBezTo>
                  <a:cubicBezTo>
                    <a:pt x="1079" y="520"/>
                    <a:pt x="1078" y="566"/>
                    <a:pt x="1080" y="612"/>
                  </a:cubicBezTo>
                  <a:close/>
                  <a:moveTo>
                    <a:pt x="1099" y="469"/>
                  </a:moveTo>
                  <a:cubicBezTo>
                    <a:pt x="1099" y="469"/>
                    <a:pt x="1099" y="468"/>
                    <a:pt x="1099" y="468"/>
                  </a:cubicBezTo>
                  <a:cubicBezTo>
                    <a:pt x="1104" y="467"/>
                    <a:pt x="1110" y="466"/>
                    <a:pt x="1115" y="464"/>
                  </a:cubicBezTo>
                  <a:cubicBezTo>
                    <a:pt x="1113" y="512"/>
                    <a:pt x="1110" y="560"/>
                    <a:pt x="1108" y="608"/>
                  </a:cubicBezTo>
                  <a:cubicBezTo>
                    <a:pt x="1105" y="608"/>
                    <a:pt x="1102" y="609"/>
                    <a:pt x="1099" y="609"/>
                  </a:cubicBezTo>
                  <a:cubicBezTo>
                    <a:pt x="1101" y="562"/>
                    <a:pt x="1099" y="515"/>
                    <a:pt x="1099" y="469"/>
                  </a:cubicBezTo>
                  <a:close/>
                  <a:moveTo>
                    <a:pt x="1036" y="67"/>
                  </a:moveTo>
                  <a:cubicBezTo>
                    <a:pt x="1065" y="54"/>
                    <a:pt x="1093" y="41"/>
                    <a:pt x="1122" y="27"/>
                  </a:cubicBezTo>
                  <a:cubicBezTo>
                    <a:pt x="1121" y="38"/>
                    <a:pt x="1121" y="49"/>
                    <a:pt x="1120" y="60"/>
                  </a:cubicBezTo>
                  <a:cubicBezTo>
                    <a:pt x="1092" y="74"/>
                    <a:pt x="1063" y="87"/>
                    <a:pt x="1033" y="100"/>
                  </a:cubicBezTo>
                  <a:cubicBezTo>
                    <a:pt x="1034" y="89"/>
                    <a:pt x="1035" y="78"/>
                    <a:pt x="1036" y="67"/>
                  </a:cubicBezTo>
                  <a:close/>
                  <a:moveTo>
                    <a:pt x="1100" y="130"/>
                  </a:moveTo>
                  <a:cubicBezTo>
                    <a:pt x="1100" y="131"/>
                    <a:pt x="1100" y="131"/>
                    <a:pt x="1100" y="132"/>
                  </a:cubicBezTo>
                  <a:cubicBezTo>
                    <a:pt x="1095" y="134"/>
                    <a:pt x="1090" y="136"/>
                    <a:pt x="1085" y="137"/>
                  </a:cubicBezTo>
                  <a:cubicBezTo>
                    <a:pt x="1085" y="135"/>
                    <a:pt x="1085" y="133"/>
                    <a:pt x="1085" y="130"/>
                  </a:cubicBezTo>
                  <a:cubicBezTo>
                    <a:pt x="1085" y="129"/>
                    <a:pt x="1084" y="129"/>
                    <a:pt x="1084" y="130"/>
                  </a:cubicBezTo>
                  <a:cubicBezTo>
                    <a:pt x="1084" y="133"/>
                    <a:pt x="1084" y="135"/>
                    <a:pt x="1084" y="138"/>
                  </a:cubicBezTo>
                  <a:cubicBezTo>
                    <a:pt x="1066" y="144"/>
                    <a:pt x="1049" y="150"/>
                    <a:pt x="1031" y="157"/>
                  </a:cubicBezTo>
                  <a:cubicBezTo>
                    <a:pt x="1031" y="147"/>
                    <a:pt x="1032" y="137"/>
                    <a:pt x="1032" y="127"/>
                  </a:cubicBezTo>
                  <a:cubicBezTo>
                    <a:pt x="1061" y="114"/>
                    <a:pt x="1090" y="102"/>
                    <a:pt x="1119" y="90"/>
                  </a:cubicBezTo>
                  <a:cubicBezTo>
                    <a:pt x="1119" y="102"/>
                    <a:pt x="1118" y="114"/>
                    <a:pt x="1118" y="126"/>
                  </a:cubicBezTo>
                  <a:cubicBezTo>
                    <a:pt x="1113" y="128"/>
                    <a:pt x="1107" y="130"/>
                    <a:pt x="1102" y="132"/>
                  </a:cubicBezTo>
                  <a:cubicBezTo>
                    <a:pt x="1102" y="130"/>
                    <a:pt x="1102" y="130"/>
                    <a:pt x="1102" y="130"/>
                  </a:cubicBezTo>
                  <a:cubicBezTo>
                    <a:pt x="1102" y="129"/>
                    <a:pt x="1100" y="129"/>
                    <a:pt x="1100" y="130"/>
                  </a:cubicBezTo>
                  <a:close/>
                  <a:moveTo>
                    <a:pt x="1030" y="128"/>
                  </a:moveTo>
                  <a:cubicBezTo>
                    <a:pt x="1030" y="138"/>
                    <a:pt x="1029" y="148"/>
                    <a:pt x="1029" y="157"/>
                  </a:cubicBezTo>
                  <a:cubicBezTo>
                    <a:pt x="1023" y="160"/>
                    <a:pt x="1016" y="162"/>
                    <a:pt x="1009" y="165"/>
                  </a:cubicBezTo>
                  <a:cubicBezTo>
                    <a:pt x="1009" y="155"/>
                    <a:pt x="1009" y="146"/>
                    <a:pt x="1009" y="136"/>
                  </a:cubicBezTo>
                  <a:cubicBezTo>
                    <a:pt x="1016" y="133"/>
                    <a:pt x="1023" y="131"/>
                    <a:pt x="1030" y="128"/>
                  </a:cubicBezTo>
                  <a:close/>
                  <a:moveTo>
                    <a:pt x="1009" y="133"/>
                  </a:moveTo>
                  <a:cubicBezTo>
                    <a:pt x="1009" y="126"/>
                    <a:pt x="1010" y="119"/>
                    <a:pt x="1010" y="112"/>
                  </a:cubicBezTo>
                  <a:cubicBezTo>
                    <a:pt x="1017" y="109"/>
                    <a:pt x="1024" y="106"/>
                    <a:pt x="1031" y="103"/>
                  </a:cubicBezTo>
                  <a:cubicBezTo>
                    <a:pt x="1030" y="110"/>
                    <a:pt x="1030" y="117"/>
                    <a:pt x="1030" y="125"/>
                  </a:cubicBezTo>
                  <a:cubicBezTo>
                    <a:pt x="1023" y="127"/>
                    <a:pt x="1016" y="130"/>
                    <a:pt x="1009" y="133"/>
                  </a:cubicBezTo>
                  <a:close/>
                  <a:moveTo>
                    <a:pt x="1029" y="161"/>
                  </a:moveTo>
                  <a:cubicBezTo>
                    <a:pt x="1030" y="169"/>
                    <a:pt x="1030" y="177"/>
                    <a:pt x="1030" y="184"/>
                  </a:cubicBezTo>
                  <a:cubicBezTo>
                    <a:pt x="1030" y="185"/>
                    <a:pt x="1031" y="186"/>
                    <a:pt x="1031" y="185"/>
                  </a:cubicBezTo>
                  <a:cubicBezTo>
                    <a:pt x="1031" y="177"/>
                    <a:pt x="1031" y="168"/>
                    <a:pt x="1031" y="160"/>
                  </a:cubicBezTo>
                  <a:cubicBezTo>
                    <a:pt x="1049" y="154"/>
                    <a:pt x="1066" y="147"/>
                    <a:pt x="1084" y="141"/>
                  </a:cubicBezTo>
                  <a:cubicBezTo>
                    <a:pt x="1084" y="152"/>
                    <a:pt x="1083" y="164"/>
                    <a:pt x="1082" y="176"/>
                  </a:cubicBezTo>
                  <a:cubicBezTo>
                    <a:pt x="1058" y="183"/>
                    <a:pt x="1033" y="192"/>
                    <a:pt x="1009" y="200"/>
                  </a:cubicBezTo>
                  <a:cubicBezTo>
                    <a:pt x="1009" y="190"/>
                    <a:pt x="1009" y="179"/>
                    <a:pt x="1009" y="168"/>
                  </a:cubicBezTo>
                  <a:cubicBezTo>
                    <a:pt x="1016" y="166"/>
                    <a:pt x="1023" y="163"/>
                    <a:pt x="1029" y="161"/>
                  </a:cubicBezTo>
                  <a:close/>
                  <a:moveTo>
                    <a:pt x="1085" y="140"/>
                  </a:moveTo>
                  <a:cubicBezTo>
                    <a:pt x="1090" y="139"/>
                    <a:pt x="1095" y="137"/>
                    <a:pt x="1100" y="135"/>
                  </a:cubicBezTo>
                  <a:cubicBezTo>
                    <a:pt x="1100" y="147"/>
                    <a:pt x="1100" y="158"/>
                    <a:pt x="1100" y="170"/>
                  </a:cubicBezTo>
                  <a:cubicBezTo>
                    <a:pt x="1095" y="172"/>
                    <a:pt x="1089" y="173"/>
                    <a:pt x="1084" y="175"/>
                  </a:cubicBezTo>
                  <a:cubicBezTo>
                    <a:pt x="1084" y="164"/>
                    <a:pt x="1085" y="152"/>
                    <a:pt x="1085" y="140"/>
                  </a:cubicBezTo>
                  <a:close/>
                  <a:moveTo>
                    <a:pt x="1032" y="124"/>
                  </a:moveTo>
                  <a:cubicBezTo>
                    <a:pt x="1033" y="116"/>
                    <a:pt x="1033" y="109"/>
                    <a:pt x="1033" y="102"/>
                  </a:cubicBezTo>
                  <a:cubicBezTo>
                    <a:pt x="1062" y="89"/>
                    <a:pt x="1091" y="75"/>
                    <a:pt x="1120" y="62"/>
                  </a:cubicBezTo>
                  <a:cubicBezTo>
                    <a:pt x="1120" y="71"/>
                    <a:pt x="1120" y="80"/>
                    <a:pt x="1119" y="88"/>
                  </a:cubicBezTo>
                  <a:cubicBezTo>
                    <a:pt x="1090" y="100"/>
                    <a:pt x="1061" y="112"/>
                    <a:pt x="1032" y="124"/>
                  </a:cubicBezTo>
                  <a:close/>
                  <a:moveTo>
                    <a:pt x="1011" y="79"/>
                  </a:moveTo>
                  <a:cubicBezTo>
                    <a:pt x="1019" y="75"/>
                    <a:pt x="1027" y="72"/>
                    <a:pt x="1035" y="68"/>
                  </a:cubicBezTo>
                  <a:cubicBezTo>
                    <a:pt x="1033" y="79"/>
                    <a:pt x="1032" y="90"/>
                    <a:pt x="1031" y="101"/>
                  </a:cubicBezTo>
                  <a:cubicBezTo>
                    <a:pt x="1024" y="104"/>
                    <a:pt x="1017" y="107"/>
                    <a:pt x="1010" y="111"/>
                  </a:cubicBezTo>
                  <a:cubicBezTo>
                    <a:pt x="1010" y="100"/>
                    <a:pt x="1011" y="89"/>
                    <a:pt x="1011" y="79"/>
                  </a:cubicBezTo>
                  <a:close/>
                  <a:moveTo>
                    <a:pt x="991" y="88"/>
                  </a:moveTo>
                  <a:cubicBezTo>
                    <a:pt x="997" y="85"/>
                    <a:pt x="1004" y="82"/>
                    <a:pt x="1010" y="79"/>
                  </a:cubicBezTo>
                  <a:cubicBezTo>
                    <a:pt x="1010" y="90"/>
                    <a:pt x="1009" y="101"/>
                    <a:pt x="1008" y="111"/>
                  </a:cubicBezTo>
                  <a:cubicBezTo>
                    <a:pt x="1002" y="114"/>
                    <a:pt x="995" y="117"/>
                    <a:pt x="988" y="120"/>
                  </a:cubicBezTo>
                  <a:cubicBezTo>
                    <a:pt x="989" y="109"/>
                    <a:pt x="990" y="99"/>
                    <a:pt x="991" y="88"/>
                  </a:cubicBezTo>
                  <a:close/>
                  <a:moveTo>
                    <a:pt x="930" y="270"/>
                  </a:moveTo>
                  <a:cubicBezTo>
                    <a:pt x="930" y="270"/>
                    <a:pt x="929" y="270"/>
                    <a:pt x="929" y="270"/>
                  </a:cubicBezTo>
                  <a:cubicBezTo>
                    <a:pt x="922" y="272"/>
                    <a:pt x="916" y="275"/>
                    <a:pt x="909" y="277"/>
                  </a:cubicBezTo>
                  <a:cubicBezTo>
                    <a:pt x="910" y="264"/>
                    <a:pt x="910" y="250"/>
                    <a:pt x="911" y="237"/>
                  </a:cubicBezTo>
                  <a:cubicBezTo>
                    <a:pt x="918" y="235"/>
                    <a:pt x="924" y="232"/>
                    <a:pt x="931" y="230"/>
                  </a:cubicBezTo>
                  <a:cubicBezTo>
                    <a:pt x="930" y="243"/>
                    <a:pt x="930" y="257"/>
                    <a:pt x="930" y="270"/>
                  </a:cubicBezTo>
                  <a:close/>
                  <a:moveTo>
                    <a:pt x="894" y="240"/>
                  </a:moveTo>
                  <a:cubicBezTo>
                    <a:pt x="894" y="230"/>
                    <a:pt x="895" y="220"/>
                    <a:pt x="895" y="210"/>
                  </a:cubicBezTo>
                  <a:cubicBezTo>
                    <a:pt x="900" y="208"/>
                    <a:pt x="906" y="206"/>
                    <a:pt x="911" y="204"/>
                  </a:cubicBezTo>
                  <a:cubicBezTo>
                    <a:pt x="910" y="215"/>
                    <a:pt x="910" y="225"/>
                    <a:pt x="909" y="235"/>
                  </a:cubicBezTo>
                  <a:cubicBezTo>
                    <a:pt x="904" y="237"/>
                    <a:pt x="899" y="239"/>
                    <a:pt x="894" y="240"/>
                  </a:cubicBezTo>
                  <a:close/>
                  <a:moveTo>
                    <a:pt x="909" y="238"/>
                  </a:moveTo>
                  <a:cubicBezTo>
                    <a:pt x="908" y="251"/>
                    <a:pt x="908" y="264"/>
                    <a:pt x="908" y="277"/>
                  </a:cubicBezTo>
                  <a:cubicBezTo>
                    <a:pt x="903" y="279"/>
                    <a:pt x="899" y="280"/>
                    <a:pt x="895" y="282"/>
                  </a:cubicBezTo>
                  <a:cubicBezTo>
                    <a:pt x="894" y="269"/>
                    <a:pt x="894" y="256"/>
                    <a:pt x="894" y="243"/>
                  </a:cubicBezTo>
                  <a:cubicBezTo>
                    <a:pt x="899" y="241"/>
                    <a:pt x="904" y="239"/>
                    <a:pt x="909" y="238"/>
                  </a:cubicBezTo>
                  <a:close/>
                  <a:moveTo>
                    <a:pt x="911" y="235"/>
                  </a:moveTo>
                  <a:cubicBezTo>
                    <a:pt x="911" y="224"/>
                    <a:pt x="912" y="214"/>
                    <a:pt x="912" y="204"/>
                  </a:cubicBezTo>
                  <a:cubicBezTo>
                    <a:pt x="920" y="201"/>
                    <a:pt x="927" y="198"/>
                    <a:pt x="935" y="195"/>
                  </a:cubicBezTo>
                  <a:cubicBezTo>
                    <a:pt x="933" y="206"/>
                    <a:pt x="932" y="217"/>
                    <a:pt x="931" y="228"/>
                  </a:cubicBezTo>
                  <a:cubicBezTo>
                    <a:pt x="925" y="230"/>
                    <a:pt x="918" y="233"/>
                    <a:pt x="911" y="235"/>
                  </a:cubicBezTo>
                  <a:close/>
                  <a:moveTo>
                    <a:pt x="937" y="195"/>
                  </a:moveTo>
                  <a:cubicBezTo>
                    <a:pt x="941" y="193"/>
                    <a:pt x="945" y="191"/>
                    <a:pt x="950" y="190"/>
                  </a:cubicBezTo>
                  <a:cubicBezTo>
                    <a:pt x="949" y="193"/>
                    <a:pt x="949" y="197"/>
                    <a:pt x="949" y="200"/>
                  </a:cubicBezTo>
                  <a:cubicBezTo>
                    <a:pt x="949" y="201"/>
                    <a:pt x="951" y="202"/>
                    <a:pt x="951" y="201"/>
                  </a:cubicBezTo>
                  <a:cubicBezTo>
                    <a:pt x="951" y="197"/>
                    <a:pt x="951" y="193"/>
                    <a:pt x="951" y="189"/>
                  </a:cubicBezTo>
                  <a:cubicBezTo>
                    <a:pt x="962" y="185"/>
                    <a:pt x="973" y="181"/>
                    <a:pt x="984" y="177"/>
                  </a:cubicBezTo>
                  <a:cubicBezTo>
                    <a:pt x="984" y="183"/>
                    <a:pt x="984" y="188"/>
                    <a:pt x="984" y="194"/>
                  </a:cubicBezTo>
                  <a:cubicBezTo>
                    <a:pt x="984" y="195"/>
                    <a:pt x="986" y="196"/>
                    <a:pt x="986" y="194"/>
                  </a:cubicBezTo>
                  <a:cubicBezTo>
                    <a:pt x="986" y="188"/>
                    <a:pt x="986" y="183"/>
                    <a:pt x="986" y="177"/>
                  </a:cubicBezTo>
                  <a:cubicBezTo>
                    <a:pt x="993" y="174"/>
                    <a:pt x="1000" y="172"/>
                    <a:pt x="1007" y="169"/>
                  </a:cubicBezTo>
                  <a:cubicBezTo>
                    <a:pt x="1007" y="180"/>
                    <a:pt x="1007" y="190"/>
                    <a:pt x="1007" y="201"/>
                  </a:cubicBezTo>
                  <a:cubicBezTo>
                    <a:pt x="982" y="210"/>
                    <a:pt x="958" y="219"/>
                    <a:pt x="933" y="227"/>
                  </a:cubicBezTo>
                  <a:cubicBezTo>
                    <a:pt x="934" y="216"/>
                    <a:pt x="935" y="206"/>
                    <a:pt x="937" y="195"/>
                  </a:cubicBezTo>
                  <a:close/>
                  <a:moveTo>
                    <a:pt x="985" y="147"/>
                  </a:moveTo>
                  <a:cubicBezTo>
                    <a:pt x="984" y="156"/>
                    <a:pt x="984" y="165"/>
                    <a:pt x="984" y="174"/>
                  </a:cubicBezTo>
                  <a:cubicBezTo>
                    <a:pt x="973" y="178"/>
                    <a:pt x="962" y="182"/>
                    <a:pt x="951" y="186"/>
                  </a:cubicBezTo>
                  <a:cubicBezTo>
                    <a:pt x="951" y="177"/>
                    <a:pt x="952" y="169"/>
                    <a:pt x="952" y="161"/>
                  </a:cubicBezTo>
                  <a:cubicBezTo>
                    <a:pt x="963" y="156"/>
                    <a:pt x="974" y="151"/>
                    <a:pt x="985" y="147"/>
                  </a:cubicBezTo>
                  <a:close/>
                  <a:moveTo>
                    <a:pt x="970" y="129"/>
                  </a:moveTo>
                  <a:cubicBezTo>
                    <a:pt x="975" y="127"/>
                    <a:pt x="980" y="125"/>
                    <a:pt x="986" y="122"/>
                  </a:cubicBezTo>
                  <a:cubicBezTo>
                    <a:pt x="985" y="129"/>
                    <a:pt x="985" y="136"/>
                    <a:pt x="985" y="143"/>
                  </a:cubicBezTo>
                  <a:cubicBezTo>
                    <a:pt x="980" y="145"/>
                    <a:pt x="975" y="147"/>
                    <a:pt x="970" y="150"/>
                  </a:cubicBezTo>
                  <a:cubicBezTo>
                    <a:pt x="970" y="143"/>
                    <a:pt x="970" y="136"/>
                    <a:pt x="970" y="129"/>
                  </a:cubicBezTo>
                  <a:close/>
                  <a:moveTo>
                    <a:pt x="951" y="157"/>
                  </a:moveTo>
                  <a:cubicBezTo>
                    <a:pt x="906" y="176"/>
                    <a:pt x="861" y="195"/>
                    <a:pt x="816" y="214"/>
                  </a:cubicBezTo>
                  <a:cubicBezTo>
                    <a:pt x="816" y="207"/>
                    <a:pt x="816" y="200"/>
                    <a:pt x="816" y="193"/>
                  </a:cubicBezTo>
                  <a:cubicBezTo>
                    <a:pt x="861" y="175"/>
                    <a:pt x="907" y="156"/>
                    <a:pt x="951" y="137"/>
                  </a:cubicBezTo>
                  <a:cubicBezTo>
                    <a:pt x="951" y="144"/>
                    <a:pt x="951" y="151"/>
                    <a:pt x="951" y="157"/>
                  </a:cubicBezTo>
                  <a:close/>
                  <a:moveTo>
                    <a:pt x="1007" y="166"/>
                  </a:moveTo>
                  <a:cubicBezTo>
                    <a:pt x="1000" y="168"/>
                    <a:pt x="993" y="170"/>
                    <a:pt x="986" y="173"/>
                  </a:cubicBezTo>
                  <a:cubicBezTo>
                    <a:pt x="987" y="164"/>
                    <a:pt x="987" y="155"/>
                    <a:pt x="987" y="146"/>
                  </a:cubicBezTo>
                  <a:cubicBezTo>
                    <a:pt x="994" y="143"/>
                    <a:pt x="1001" y="140"/>
                    <a:pt x="1008" y="137"/>
                  </a:cubicBezTo>
                  <a:cubicBezTo>
                    <a:pt x="1007" y="147"/>
                    <a:pt x="1007" y="156"/>
                    <a:pt x="1007" y="166"/>
                  </a:cubicBezTo>
                  <a:close/>
                  <a:moveTo>
                    <a:pt x="987" y="142"/>
                  </a:moveTo>
                  <a:cubicBezTo>
                    <a:pt x="987" y="135"/>
                    <a:pt x="988" y="128"/>
                    <a:pt x="988" y="121"/>
                  </a:cubicBezTo>
                  <a:cubicBezTo>
                    <a:pt x="995" y="119"/>
                    <a:pt x="1002" y="116"/>
                    <a:pt x="1008" y="113"/>
                  </a:cubicBezTo>
                  <a:cubicBezTo>
                    <a:pt x="1008" y="120"/>
                    <a:pt x="1008" y="127"/>
                    <a:pt x="1008" y="134"/>
                  </a:cubicBezTo>
                  <a:cubicBezTo>
                    <a:pt x="1001" y="137"/>
                    <a:pt x="994" y="139"/>
                    <a:pt x="987" y="142"/>
                  </a:cubicBezTo>
                  <a:close/>
                  <a:moveTo>
                    <a:pt x="953" y="106"/>
                  </a:moveTo>
                  <a:cubicBezTo>
                    <a:pt x="966" y="100"/>
                    <a:pt x="978" y="94"/>
                    <a:pt x="990" y="89"/>
                  </a:cubicBezTo>
                  <a:cubicBezTo>
                    <a:pt x="988" y="99"/>
                    <a:pt x="987" y="110"/>
                    <a:pt x="986" y="121"/>
                  </a:cubicBezTo>
                  <a:cubicBezTo>
                    <a:pt x="980" y="123"/>
                    <a:pt x="975" y="126"/>
                    <a:pt x="970" y="128"/>
                  </a:cubicBezTo>
                  <a:cubicBezTo>
                    <a:pt x="970" y="121"/>
                    <a:pt x="970" y="114"/>
                    <a:pt x="969" y="108"/>
                  </a:cubicBezTo>
                  <a:cubicBezTo>
                    <a:pt x="969" y="107"/>
                    <a:pt x="969" y="107"/>
                    <a:pt x="969" y="108"/>
                  </a:cubicBezTo>
                  <a:cubicBezTo>
                    <a:pt x="969" y="114"/>
                    <a:pt x="969" y="121"/>
                    <a:pt x="969" y="128"/>
                  </a:cubicBezTo>
                  <a:cubicBezTo>
                    <a:pt x="964" y="131"/>
                    <a:pt x="959" y="133"/>
                    <a:pt x="953" y="135"/>
                  </a:cubicBezTo>
                  <a:cubicBezTo>
                    <a:pt x="954" y="125"/>
                    <a:pt x="954" y="115"/>
                    <a:pt x="953" y="106"/>
                  </a:cubicBezTo>
                  <a:close/>
                  <a:moveTo>
                    <a:pt x="969" y="130"/>
                  </a:moveTo>
                  <a:cubicBezTo>
                    <a:pt x="969" y="136"/>
                    <a:pt x="969" y="143"/>
                    <a:pt x="969" y="150"/>
                  </a:cubicBezTo>
                  <a:cubicBezTo>
                    <a:pt x="963" y="152"/>
                    <a:pt x="958" y="154"/>
                    <a:pt x="952" y="157"/>
                  </a:cubicBezTo>
                  <a:cubicBezTo>
                    <a:pt x="953" y="150"/>
                    <a:pt x="953" y="143"/>
                    <a:pt x="953" y="136"/>
                  </a:cubicBezTo>
                  <a:cubicBezTo>
                    <a:pt x="958" y="134"/>
                    <a:pt x="964" y="132"/>
                    <a:pt x="969" y="130"/>
                  </a:cubicBezTo>
                  <a:close/>
                  <a:moveTo>
                    <a:pt x="830" y="163"/>
                  </a:moveTo>
                  <a:cubicBezTo>
                    <a:pt x="866" y="146"/>
                    <a:pt x="902" y="130"/>
                    <a:pt x="938" y="113"/>
                  </a:cubicBezTo>
                  <a:cubicBezTo>
                    <a:pt x="943" y="111"/>
                    <a:pt x="948" y="108"/>
                    <a:pt x="953" y="106"/>
                  </a:cubicBezTo>
                  <a:cubicBezTo>
                    <a:pt x="953" y="116"/>
                    <a:pt x="952" y="126"/>
                    <a:pt x="952" y="136"/>
                  </a:cubicBezTo>
                  <a:cubicBezTo>
                    <a:pt x="907" y="155"/>
                    <a:pt x="861" y="173"/>
                    <a:pt x="816" y="192"/>
                  </a:cubicBezTo>
                  <a:cubicBezTo>
                    <a:pt x="816" y="184"/>
                    <a:pt x="816" y="177"/>
                    <a:pt x="816" y="169"/>
                  </a:cubicBezTo>
                  <a:cubicBezTo>
                    <a:pt x="821" y="167"/>
                    <a:pt x="825" y="165"/>
                    <a:pt x="830" y="163"/>
                  </a:cubicBezTo>
                  <a:close/>
                  <a:moveTo>
                    <a:pt x="793" y="180"/>
                  </a:moveTo>
                  <a:cubicBezTo>
                    <a:pt x="800" y="177"/>
                    <a:pt x="807" y="173"/>
                    <a:pt x="815" y="170"/>
                  </a:cubicBezTo>
                  <a:cubicBezTo>
                    <a:pt x="815" y="177"/>
                    <a:pt x="814" y="185"/>
                    <a:pt x="814" y="192"/>
                  </a:cubicBezTo>
                  <a:cubicBezTo>
                    <a:pt x="808" y="195"/>
                    <a:pt x="801" y="198"/>
                    <a:pt x="794" y="200"/>
                  </a:cubicBezTo>
                  <a:cubicBezTo>
                    <a:pt x="794" y="194"/>
                    <a:pt x="794" y="187"/>
                    <a:pt x="793" y="180"/>
                  </a:cubicBezTo>
                  <a:close/>
                  <a:moveTo>
                    <a:pt x="794" y="226"/>
                  </a:moveTo>
                  <a:cubicBezTo>
                    <a:pt x="801" y="223"/>
                    <a:pt x="808" y="221"/>
                    <a:pt x="814" y="218"/>
                  </a:cubicBezTo>
                  <a:cubicBezTo>
                    <a:pt x="814" y="225"/>
                    <a:pt x="814" y="231"/>
                    <a:pt x="814" y="238"/>
                  </a:cubicBezTo>
                  <a:cubicBezTo>
                    <a:pt x="808" y="240"/>
                    <a:pt x="801" y="243"/>
                    <a:pt x="794" y="246"/>
                  </a:cubicBezTo>
                  <a:cubicBezTo>
                    <a:pt x="794" y="239"/>
                    <a:pt x="794" y="233"/>
                    <a:pt x="794" y="226"/>
                  </a:cubicBezTo>
                  <a:close/>
                  <a:moveTo>
                    <a:pt x="794" y="202"/>
                  </a:moveTo>
                  <a:cubicBezTo>
                    <a:pt x="801" y="199"/>
                    <a:pt x="808" y="196"/>
                    <a:pt x="814" y="193"/>
                  </a:cubicBezTo>
                  <a:cubicBezTo>
                    <a:pt x="814" y="200"/>
                    <a:pt x="814" y="207"/>
                    <a:pt x="814" y="215"/>
                  </a:cubicBezTo>
                  <a:cubicBezTo>
                    <a:pt x="808" y="217"/>
                    <a:pt x="801" y="220"/>
                    <a:pt x="794" y="223"/>
                  </a:cubicBezTo>
                  <a:cubicBezTo>
                    <a:pt x="794" y="216"/>
                    <a:pt x="794" y="209"/>
                    <a:pt x="794" y="202"/>
                  </a:cubicBezTo>
                  <a:close/>
                  <a:moveTo>
                    <a:pt x="875" y="247"/>
                  </a:moveTo>
                  <a:cubicBezTo>
                    <a:pt x="848" y="256"/>
                    <a:pt x="821" y="264"/>
                    <a:pt x="794" y="272"/>
                  </a:cubicBezTo>
                  <a:cubicBezTo>
                    <a:pt x="794" y="264"/>
                    <a:pt x="794" y="256"/>
                    <a:pt x="794" y="248"/>
                  </a:cubicBezTo>
                  <a:cubicBezTo>
                    <a:pt x="801" y="245"/>
                    <a:pt x="808" y="243"/>
                    <a:pt x="814" y="240"/>
                  </a:cubicBezTo>
                  <a:cubicBezTo>
                    <a:pt x="815" y="246"/>
                    <a:pt x="814" y="252"/>
                    <a:pt x="815" y="258"/>
                  </a:cubicBezTo>
                  <a:cubicBezTo>
                    <a:pt x="815" y="259"/>
                    <a:pt x="816" y="260"/>
                    <a:pt x="816" y="259"/>
                  </a:cubicBezTo>
                  <a:cubicBezTo>
                    <a:pt x="816" y="252"/>
                    <a:pt x="816" y="246"/>
                    <a:pt x="816" y="239"/>
                  </a:cubicBezTo>
                  <a:cubicBezTo>
                    <a:pt x="836" y="232"/>
                    <a:pt x="856" y="224"/>
                    <a:pt x="876" y="217"/>
                  </a:cubicBezTo>
                  <a:cubicBezTo>
                    <a:pt x="876" y="227"/>
                    <a:pt x="876" y="237"/>
                    <a:pt x="875" y="247"/>
                  </a:cubicBezTo>
                  <a:close/>
                  <a:moveTo>
                    <a:pt x="876" y="213"/>
                  </a:moveTo>
                  <a:cubicBezTo>
                    <a:pt x="876" y="214"/>
                    <a:pt x="876" y="214"/>
                    <a:pt x="876" y="214"/>
                  </a:cubicBezTo>
                  <a:cubicBezTo>
                    <a:pt x="856" y="221"/>
                    <a:pt x="836" y="229"/>
                    <a:pt x="816" y="237"/>
                  </a:cubicBezTo>
                  <a:cubicBezTo>
                    <a:pt x="816" y="230"/>
                    <a:pt x="816" y="224"/>
                    <a:pt x="816" y="217"/>
                  </a:cubicBezTo>
                  <a:cubicBezTo>
                    <a:pt x="861" y="199"/>
                    <a:pt x="906" y="181"/>
                    <a:pt x="950" y="162"/>
                  </a:cubicBezTo>
                  <a:cubicBezTo>
                    <a:pt x="950" y="170"/>
                    <a:pt x="950" y="178"/>
                    <a:pt x="950" y="186"/>
                  </a:cubicBezTo>
                  <a:cubicBezTo>
                    <a:pt x="945" y="188"/>
                    <a:pt x="941" y="189"/>
                    <a:pt x="937" y="191"/>
                  </a:cubicBezTo>
                  <a:cubicBezTo>
                    <a:pt x="938" y="190"/>
                    <a:pt x="938" y="189"/>
                    <a:pt x="938" y="188"/>
                  </a:cubicBezTo>
                  <a:cubicBezTo>
                    <a:pt x="938" y="187"/>
                    <a:pt x="937" y="187"/>
                    <a:pt x="937" y="187"/>
                  </a:cubicBezTo>
                  <a:cubicBezTo>
                    <a:pt x="936" y="189"/>
                    <a:pt x="936" y="190"/>
                    <a:pt x="936" y="191"/>
                  </a:cubicBezTo>
                  <a:cubicBezTo>
                    <a:pt x="928" y="194"/>
                    <a:pt x="920" y="197"/>
                    <a:pt x="912" y="200"/>
                  </a:cubicBezTo>
                  <a:cubicBezTo>
                    <a:pt x="912" y="197"/>
                    <a:pt x="912" y="194"/>
                    <a:pt x="912" y="191"/>
                  </a:cubicBezTo>
                  <a:cubicBezTo>
                    <a:pt x="912" y="191"/>
                    <a:pt x="911" y="190"/>
                    <a:pt x="911" y="191"/>
                  </a:cubicBezTo>
                  <a:cubicBezTo>
                    <a:pt x="911" y="194"/>
                    <a:pt x="911" y="197"/>
                    <a:pt x="911" y="201"/>
                  </a:cubicBezTo>
                  <a:cubicBezTo>
                    <a:pt x="906" y="203"/>
                    <a:pt x="901" y="204"/>
                    <a:pt x="896" y="206"/>
                  </a:cubicBezTo>
                  <a:cubicBezTo>
                    <a:pt x="896" y="203"/>
                    <a:pt x="896" y="201"/>
                    <a:pt x="896" y="198"/>
                  </a:cubicBezTo>
                  <a:cubicBezTo>
                    <a:pt x="896" y="197"/>
                    <a:pt x="895" y="196"/>
                    <a:pt x="895" y="197"/>
                  </a:cubicBezTo>
                  <a:cubicBezTo>
                    <a:pt x="895" y="200"/>
                    <a:pt x="894" y="204"/>
                    <a:pt x="894" y="207"/>
                  </a:cubicBezTo>
                  <a:cubicBezTo>
                    <a:pt x="888" y="209"/>
                    <a:pt x="883" y="211"/>
                    <a:pt x="877" y="213"/>
                  </a:cubicBezTo>
                  <a:cubicBezTo>
                    <a:pt x="877" y="213"/>
                    <a:pt x="876" y="212"/>
                    <a:pt x="876" y="213"/>
                  </a:cubicBezTo>
                  <a:close/>
                  <a:moveTo>
                    <a:pt x="892" y="241"/>
                  </a:moveTo>
                  <a:cubicBezTo>
                    <a:pt x="887" y="243"/>
                    <a:pt x="882" y="245"/>
                    <a:pt x="876" y="246"/>
                  </a:cubicBezTo>
                  <a:cubicBezTo>
                    <a:pt x="877" y="236"/>
                    <a:pt x="877" y="226"/>
                    <a:pt x="877" y="217"/>
                  </a:cubicBezTo>
                  <a:cubicBezTo>
                    <a:pt x="882" y="214"/>
                    <a:pt x="888" y="212"/>
                    <a:pt x="894" y="210"/>
                  </a:cubicBezTo>
                  <a:cubicBezTo>
                    <a:pt x="893" y="221"/>
                    <a:pt x="893" y="231"/>
                    <a:pt x="892" y="241"/>
                  </a:cubicBezTo>
                  <a:close/>
                  <a:moveTo>
                    <a:pt x="860" y="296"/>
                  </a:moveTo>
                  <a:cubicBezTo>
                    <a:pt x="871" y="292"/>
                    <a:pt x="882" y="288"/>
                    <a:pt x="893" y="285"/>
                  </a:cubicBezTo>
                  <a:cubicBezTo>
                    <a:pt x="894" y="291"/>
                    <a:pt x="894" y="297"/>
                    <a:pt x="895" y="303"/>
                  </a:cubicBezTo>
                  <a:cubicBezTo>
                    <a:pt x="895" y="304"/>
                    <a:pt x="896" y="304"/>
                    <a:pt x="896" y="303"/>
                  </a:cubicBezTo>
                  <a:cubicBezTo>
                    <a:pt x="896" y="297"/>
                    <a:pt x="895" y="290"/>
                    <a:pt x="895" y="284"/>
                  </a:cubicBezTo>
                  <a:cubicBezTo>
                    <a:pt x="899" y="283"/>
                    <a:pt x="903" y="281"/>
                    <a:pt x="908" y="280"/>
                  </a:cubicBezTo>
                  <a:cubicBezTo>
                    <a:pt x="908" y="282"/>
                    <a:pt x="908" y="285"/>
                    <a:pt x="908" y="287"/>
                  </a:cubicBezTo>
                  <a:cubicBezTo>
                    <a:pt x="908" y="288"/>
                    <a:pt x="909" y="288"/>
                    <a:pt x="909" y="287"/>
                  </a:cubicBezTo>
                  <a:cubicBezTo>
                    <a:pt x="909" y="285"/>
                    <a:pt x="909" y="282"/>
                    <a:pt x="909" y="279"/>
                  </a:cubicBezTo>
                  <a:cubicBezTo>
                    <a:pt x="914" y="278"/>
                    <a:pt x="918" y="276"/>
                    <a:pt x="922" y="275"/>
                  </a:cubicBezTo>
                  <a:cubicBezTo>
                    <a:pt x="925" y="274"/>
                    <a:pt x="928" y="273"/>
                    <a:pt x="930" y="272"/>
                  </a:cubicBezTo>
                  <a:cubicBezTo>
                    <a:pt x="930" y="273"/>
                    <a:pt x="930" y="274"/>
                    <a:pt x="930" y="274"/>
                  </a:cubicBezTo>
                  <a:cubicBezTo>
                    <a:pt x="930" y="275"/>
                    <a:pt x="931" y="276"/>
                    <a:pt x="931" y="275"/>
                  </a:cubicBezTo>
                  <a:cubicBezTo>
                    <a:pt x="931" y="274"/>
                    <a:pt x="931" y="273"/>
                    <a:pt x="931" y="272"/>
                  </a:cubicBezTo>
                  <a:cubicBezTo>
                    <a:pt x="954" y="264"/>
                    <a:pt x="977" y="256"/>
                    <a:pt x="1000" y="249"/>
                  </a:cubicBezTo>
                  <a:cubicBezTo>
                    <a:pt x="999" y="258"/>
                    <a:pt x="999" y="267"/>
                    <a:pt x="999" y="276"/>
                  </a:cubicBezTo>
                  <a:cubicBezTo>
                    <a:pt x="952" y="291"/>
                    <a:pt x="905" y="306"/>
                    <a:pt x="858" y="320"/>
                  </a:cubicBezTo>
                  <a:cubicBezTo>
                    <a:pt x="858" y="312"/>
                    <a:pt x="859" y="304"/>
                    <a:pt x="860" y="296"/>
                  </a:cubicBezTo>
                  <a:close/>
                  <a:moveTo>
                    <a:pt x="1000" y="249"/>
                  </a:moveTo>
                  <a:cubicBezTo>
                    <a:pt x="1007" y="247"/>
                    <a:pt x="1013" y="245"/>
                    <a:pt x="1019" y="243"/>
                  </a:cubicBezTo>
                  <a:cubicBezTo>
                    <a:pt x="1018" y="252"/>
                    <a:pt x="1017" y="261"/>
                    <a:pt x="1017" y="270"/>
                  </a:cubicBezTo>
                  <a:cubicBezTo>
                    <a:pt x="1011" y="272"/>
                    <a:pt x="1006" y="274"/>
                    <a:pt x="1000" y="276"/>
                  </a:cubicBezTo>
                  <a:cubicBezTo>
                    <a:pt x="999" y="267"/>
                    <a:pt x="999" y="258"/>
                    <a:pt x="1000" y="249"/>
                  </a:cubicBezTo>
                  <a:close/>
                  <a:moveTo>
                    <a:pt x="819" y="310"/>
                  </a:moveTo>
                  <a:cubicBezTo>
                    <a:pt x="826" y="308"/>
                    <a:pt x="833" y="306"/>
                    <a:pt x="840" y="303"/>
                  </a:cubicBezTo>
                  <a:cubicBezTo>
                    <a:pt x="839" y="311"/>
                    <a:pt x="838" y="319"/>
                    <a:pt x="838" y="327"/>
                  </a:cubicBezTo>
                  <a:cubicBezTo>
                    <a:pt x="831" y="329"/>
                    <a:pt x="825" y="331"/>
                    <a:pt x="819" y="333"/>
                  </a:cubicBezTo>
                  <a:cubicBezTo>
                    <a:pt x="819" y="325"/>
                    <a:pt x="819" y="318"/>
                    <a:pt x="819" y="310"/>
                  </a:cubicBezTo>
                  <a:close/>
                  <a:moveTo>
                    <a:pt x="802" y="316"/>
                  </a:moveTo>
                  <a:cubicBezTo>
                    <a:pt x="807" y="315"/>
                    <a:pt x="812" y="313"/>
                    <a:pt x="818" y="311"/>
                  </a:cubicBezTo>
                  <a:cubicBezTo>
                    <a:pt x="817" y="318"/>
                    <a:pt x="817" y="326"/>
                    <a:pt x="817" y="333"/>
                  </a:cubicBezTo>
                  <a:cubicBezTo>
                    <a:pt x="811" y="335"/>
                    <a:pt x="806" y="337"/>
                    <a:pt x="800" y="339"/>
                  </a:cubicBezTo>
                  <a:cubicBezTo>
                    <a:pt x="801" y="331"/>
                    <a:pt x="801" y="324"/>
                    <a:pt x="802" y="316"/>
                  </a:cubicBezTo>
                  <a:close/>
                  <a:moveTo>
                    <a:pt x="781" y="344"/>
                  </a:moveTo>
                  <a:cubicBezTo>
                    <a:pt x="781" y="338"/>
                    <a:pt x="781" y="331"/>
                    <a:pt x="780" y="324"/>
                  </a:cubicBezTo>
                  <a:cubicBezTo>
                    <a:pt x="787" y="321"/>
                    <a:pt x="794" y="319"/>
                    <a:pt x="801" y="317"/>
                  </a:cubicBezTo>
                  <a:cubicBezTo>
                    <a:pt x="800" y="324"/>
                    <a:pt x="799" y="332"/>
                    <a:pt x="798" y="339"/>
                  </a:cubicBezTo>
                  <a:cubicBezTo>
                    <a:pt x="792" y="341"/>
                    <a:pt x="787" y="343"/>
                    <a:pt x="781" y="344"/>
                  </a:cubicBezTo>
                  <a:close/>
                  <a:moveTo>
                    <a:pt x="796" y="369"/>
                  </a:moveTo>
                  <a:cubicBezTo>
                    <a:pt x="791" y="370"/>
                    <a:pt x="786" y="372"/>
                    <a:pt x="781" y="373"/>
                  </a:cubicBezTo>
                  <a:cubicBezTo>
                    <a:pt x="781" y="364"/>
                    <a:pt x="781" y="356"/>
                    <a:pt x="781" y="347"/>
                  </a:cubicBezTo>
                  <a:cubicBezTo>
                    <a:pt x="786" y="345"/>
                    <a:pt x="792" y="344"/>
                    <a:pt x="798" y="342"/>
                  </a:cubicBezTo>
                  <a:cubicBezTo>
                    <a:pt x="797" y="351"/>
                    <a:pt x="796" y="360"/>
                    <a:pt x="796" y="369"/>
                  </a:cubicBezTo>
                  <a:close/>
                  <a:moveTo>
                    <a:pt x="815" y="363"/>
                  </a:moveTo>
                  <a:cubicBezTo>
                    <a:pt x="809" y="365"/>
                    <a:pt x="803" y="366"/>
                    <a:pt x="797" y="368"/>
                  </a:cubicBezTo>
                  <a:cubicBezTo>
                    <a:pt x="798" y="359"/>
                    <a:pt x="799" y="350"/>
                    <a:pt x="800" y="341"/>
                  </a:cubicBezTo>
                  <a:cubicBezTo>
                    <a:pt x="805" y="340"/>
                    <a:pt x="811" y="338"/>
                    <a:pt x="817" y="336"/>
                  </a:cubicBezTo>
                  <a:cubicBezTo>
                    <a:pt x="817" y="345"/>
                    <a:pt x="816" y="354"/>
                    <a:pt x="815" y="363"/>
                  </a:cubicBezTo>
                  <a:close/>
                  <a:moveTo>
                    <a:pt x="856" y="351"/>
                  </a:moveTo>
                  <a:cubicBezTo>
                    <a:pt x="856" y="351"/>
                    <a:pt x="856" y="351"/>
                    <a:pt x="856" y="351"/>
                  </a:cubicBezTo>
                  <a:cubicBezTo>
                    <a:pt x="843" y="355"/>
                    <a:pt x="830" y="359"/>
                    <a:pt x="817" y="362"/>
                  </a:cubicBezTo>
                  <a:cubicBezTo>
                    <a:pt x="818" y="353"/>
                    <a:pt x="819" y="345"/>
                    <a:pt x="819" y="336"/>
                  </a:cubicBezTo>
                  <a:cubicBezTo>
                    <a:pt x="825" y="334"/>
                    <a:pt x="831" y="332"/>
                    <a:pt x="837" y="330"/>
                  </a:cubicBezTo>
                  <a:cubicBezTo>
                    <a:pt x="837" y="333"/>
                    <a:pt x="837" y="336"/>
                    <a:pt x="837" y="338"/>
                  </a:cubicBezTo>
                  <a:cubicBezTo>
                    <a:pt x="837" y="339"/>
                    <a:pt x="838" y="340"/>
                    <a:pt x="838" y="339"/>
                  </a:cubicBezTo>
                  <a:cubicBezTo>
                    <a:pt x="838" y="336"/>
                    <a:pt x="839" y="333"/>
                    <a:pt x="839" y="330"/>
                  </a:cubicBezTo>
                  <a:cubicBezTo>
                    <a:pt x="845" y="328"/>
                    <a:pt x="851" y="326"/>
                    <a:pt x="856" y="324"/>
                  </a:cubicBezTo>
                  <a:cubicBezTo>
                    <a:pt x="856" y="333"/>
                    <a:pt x="856" y="342"/>
                    <a:pt x="856" y="351"/>
                  </a:cubicBezTo>
                  <a:close/>
                  <a:moveTo>
                    <a:pt x="839" y="326"/>
                  </a:moveTo>
                  <a:cubicBezTo>
                    <a:pt x="840" y="319"/>
                    <a:pt x="840" y="311"/>
                    <a:pt x="841" y="303"/>
                  </a:cubicBezTo>
                  <a:cubicBezTo>
                    <a:pt x="847" y="301"/>
                    <a:pt x="852" y="299"/>
                    <a:pt x="858" y="297"/>
                  </a:cubicBezTo>
                  <a:cubicBezTo>
                    <a:pt x="857" y="305"/>
                    <a:pt x="857" y="313"/>
                    <a:pt x="857" y="321"/>
                  </a:cubicBezTo>
                  <a:cubicBezTo>
                    <a:pt x="851" y="323"/>
                    <a:pt x="845" y="325"/>
                    <a:pt x="839" y="326"/>
                  </a:cubicBezTo>
                  <a:close/>
                  <a:moveTo>
                    <a:pt x="1036" y="301"/>
                  </a:moveTo>
                  <a:cubicBezTo>
                    <a:pt x="998" y="312"/>
                    <a:pt x="961" y="323"/>
                    <a:pt x="923" y="333"/>
                  </a:cubicBezTo>
                  <a:cubicBezTo>
                    <a:pt x="901" y="339"/>
                    <a:pt x="879" y="345"/>
                    <a:pt x="858" y="351"/>
                  </a:cubicBezTo>
                  <a:cubicBezTo>
                    <a:pt x="858" y="342"/>
                    <a:pt x="858" y="333"/>
                    <a:pt x="858" y="324"/>
                  </a:cubicBezTo>
                  <a:cubicBezTo>
                    <a:pt x="906" y="310"/>
                    <a:pt x="953" y="295"/>
                    <a:pt x="1000" y="280"/>
                  </a:cubicBezTo>
                  <a:cubicBezTo>
                    <a:pt x="1000" y="282"/>
                    <a:pt x="1000" y="285"/>
                    <a:pt x="1001" y="287"/>
                  </a:cubicBezTo>
                  <a:cubicBezTo>
                    <a:pt x="1001" y="288"/>
                    <a:pt x="1002" y="288"/>
                    <a:pt x="1002" y="287"/>
                  </a:cubicBezTo>
                  <a:cubicBezTo>
                    <a:pt x="1001" y="285"/>
                    <a:pt x="1001" y="282"/>
                    <a:pt x="1001" y="279"/>
                  </a:cubicBezTo>
                  <a:cubicBezTo>
                    <a:pt x="1006" y="277"/>
                    <a:pt x="1011" y="276"/>
                    <a:pt x="1017" y="274"/>
                  </a:cubicBezTo>
                  <a:cubicBezTo>
                    <a:pt x="1016" y="284"/>
                    <a:pt x="1017" y="293"/>
                    <a:pt x="1017" y="303"/>
                  </a:cubicBezTo>
                  <a:cubicBezTo>
                    <a:pt x="1017" y="304"/>
                    <a:pt x="1018" y="304"/>
                    <a:pt x="1018" y="303"/>
                  </a:cubicBezTo>
                  <a:cubicBezTo>
                    <a:pt x="1018" y="293"/>
                    <a:pt x="1018" y="283"/>
                    <a:pt x="1019" y="273"/>
                  </a:cubicBezTo>
                  <a:cubicBezTo>
                    <a:pt x="1025" y="271"/>
                    <a:pt x="1031" y="269"/>
                    <a:pt x="1036" y="267"/>
                  </a:cubicBezTo>
                  <a:cubicBezTo>
                    <a:pt x="1036" y="278"/>
                    <a:pt x="1036" y="289"/>
                    <a:pt x="1036" y="301"/>
                  </a:cubicBezTo>
                  <a:close/>
                  <a:moveTo>
                    <a:pt x="1037" y="263"/>
                  </a:moveTo>
                  <a:cubicBezTo>
                    <a:pt x="1031" y="265"/>
                    <a:pt x="1025" y="267"/>
                    <a:pt x="1019" y="269"/>
                  </a:cubicBezTo>
                  <a:cubicBezTo>
                    <a:pt x="1019" y="260"/>
                    <a:pt x="1020" y="251"/>
                    <a:pt x="1020" y="242"/>
                  </a:cubicBezTo>
                  <a:cubicBezTo>
                    <a:pt x="1026" y="240"/>
                    <a:pt x="1032" y="239"/>
                    <a:pt x="1038" y="237"/>
                  </a:cubicBezTo>
                  <a:cubicBezTo>
                    <a:pt x="1038" y="246"/>
                    <a:pt x="1037" y="254"/>
                    <a:pt x="1037" y="263"/>
                  </a:cubicBezTo>
                  <a:close/>
                  <a:moveTo>
                    <a:pt x="1038" y="263"/>
                  </a:moveTo>
                  <a:cubicBezTo>
                    <a:pt x="1039" y="254"/>
                    <a:pt x="1039" y="245"/>
                    <a:pt x="1040" y="236"/>
                  </a:cubicBezTo>
                  <a:cubicBezTo>
                    <a:pt x="1065" y="228"/>
                    <a:pt x="1091" y="220"/>
                    <a:pt x="1117" y="212"/>
                  </a:cubicBezTo>
                  <a:cubicBezTo>
                    <a:pt x="1117" y="220"/>
                    <a:pt x="1117" y="228"/>
                    <a:pt x="1117" y="235"/>
                  </a:cubicBezTo>
                  <a:cubicBezTo>
                    <a:pt x="1091" y="245"/>
                    <a:pt x="1065" y="254"/>
                    <a:pt x="1038" y="263"/>
                  </a:cubicBezTo>
                  <a:close/>
                  <a:moveTo>
                    <a:pt x="1117" y="209"/>
                  </a:moveTo>
                  <a:cubicBezTo>
                    <a:pt x="1091" y="217"/>
                    <a:pt x="1066" y="225"/>
                    <a:pt x="1040" y="233"/>
                  </a:cubicBezTo>
                  <a:cubicBezTo>
                    <a:pt x="1040" y="231"/>
                    <a:pt x="1040" y="229"/>
                    <a:pt x="1040" y="226"/>
                  </a:cubicBezTo>
                  <a:cubicBezTo>
                    <a:pt x="1041" y="226"/>
                    <a:pt x="1039" y="225"/>
                    <a:pt x="1039" y="226"/>
                  </a:cubicBezTo>
                  <a:cubicBezTo>
                    <a:pt x="1039" y="229"/>
                    <a:pt x="1039" y="231"/>
                    <a:pt x="1039" y="234"/>
                  </a:cubicBezTo>
                  <a:cubicBezTo>
                    <a:pt x="1033" y="236"/>
                    <a:pt x="1026" y="238"/>
                    <a:pt x="1020" y="240"/>
                  </a:cubicBezTo>
                  <a:cubicBezTo>
                    <a:pt x="1020" y="237"/>
                    <a:pt x="1021" y="235"/>
                    <a:pt x="1021" y="233"/>
                  </a:cubicBezTo>
                  <a:cubicBezTo>
                    <a:pt x="1021" y="233"/>
                    <a:pt x="1021" y="233"/>
                    <a:pt x="1021" y="233"/>
                  </a:cubicBezTo>
                  <a:cubicBezTo>
                    <a:pt x="1020" y="235"/>
                    <a:pt x="1020" y="237"/>
                    <a:pt x="1019" y="240"/>
                  </a:cubicBezTo>
                  <a:cubicBezTo>
                    <a:pt x="1013" y="242"/>
                    <a:pt x="1007" y="244"/>
                    <a:pt x="1001" y="246"/>
                  </a:cubicBezTo>
                  <a:cubicBezTo>
                    <a:pt x="1001" y="244"/>
                    <a:pt x="1001" y="241"/>
                    <a:pt x="1002" y="239"/>
                  </a:cubicBezTo>
                  <a:cubicBezTo>
                    <a:pt x="1002" y="239"/>
                    <a:pt x="1001" y="239"/>
                    <a:pt x="1001" y="239"/>
                  </a:cubicBezTo>
                  <a:cubicBezTo>
                    <a:pt x="1001" y="241"/>
                    <a:pt x="1000" y="244"/>
                    <a:pt x="1000" y="246"/>
                  </a:cubicBezTo>
                  <a:cubicBezTo>
                    <a:pt x="977" y="254"/>
                    <a:pt x="954" y="262"/>
                    <a:pt x="932" y="269"/>
                  </a:cubicBezTo>
                  <a:cubicBezTo>
                    <a:pt x="932" y="256"/>
                    <a:pt x="932" y="243"/>
                    <a:pt x="933" y="230"/>
                  </a:cubicBezTo>
                  <a:cubicBezTo>
                    <a:pt x="958" y="221"/>
                    <a:pt x="982" y="212"/>
                    <a:pt x="1007" y="204"/>
                  </a:cubicBezTo>
                  <a:cubicBezTo>
                    <a:pt x="1007" y="205"/>
                    <a:pt x="1008" y="205"/>
                    <a:pt x="1009" y="204"/>
                  </a:cubicBezTo>
                  <a:cubicBezTo>
                    <a:pt x="1009" y="204"/>
                    <a:pt x="1009" y="204"/>
                    <a:pt x="1009" y="203"/>
                  </a:cubicBezTo>
                  <a:cubicBezTo>
                    <a:pt x="1033" y="195"/>
                    <a:pt x="1058" y="187"/>
                    <a:pt x="1082" y="179"/>
                  </a:cubicBezTo>
                  <a:cubicBezTo>
                    <a:pt x="1081" y="191"/>
                    <a:pt x="1081" y="204"/>
                    <a:pt x="1081" y="216"/>
                  </a:cubicBezTo>
                  <a:cubicBezTo>
                    <a:pt x="1081" y="217"/>
                    <a:pt x="1082" y="218"/>
                    <a:pt x="1082" y="217"/>
                  </a:cubicBezTo>
                  <a:cubicBezTo>
                    <a:pt x="1083" y="204"/>
                    <a:pt x="1083" y="191"/>
                    <a:pt x="1084" y="178"/>
                  </a:cubicBezTo>
                  <a:cubicBezTo>
                    <a:pt x="1095" y="174"/>
                    <a:pt x="1106" y="171"/>
                    <a:pt x="1117" y="167"/>
                  </a:cubicBezTo>
                  <a:cubicBezTo>
                    <a:pt x="1117" y="181"/>
                    <a:pt x="1117" y="195"/>
                    <a:pt x="1117" y="209"/>
                  </a:cubicBezTo>
                  <a:close/>
                  <a:moveTo>
                    <a:pt x="1117" y="165"/>
                  </a:moveTo>
                  <a:cubicBezTo>
                    <a:pt x="1112" y="167"/>
                    <a:pt x="1107" y="168"/>
                    <a:pt x="1102" y="170"/>
                  </a:cubicBezTo>
                  <a:cubicBezTo>
                    <a:pt x="1102" y="158"/>
                    <a:pt x="1102" y="146"/>
                    <a:pt x="1102" y="134"/>
                  </a:cubicBezTo>
                  <a:cubicBezTo>
                    <a:pt x="1107" y="132"/>
                    <a:pt x="1113" y="130"/>
                    <a:pt x="1118" y="128"/>
                  </a:cubicBezTo>
                  <a:cubicBezTo>
                    <a:pt x="1118" y="140"/>
                    <a:pt x="1118" y="153"/>
                    <a:pt x="1117" y="165"/>
                  </a:cubicBezTo>
                  <a:close/>
                  <a:moveTo>
                    <a:pt x="1068" y="325"/>
                  </a:moveTo>
                  <a:cubicBezTo>
                    <a:pt x="1085" y="320"/>
                    <a:pt x="1101" y="315"/>
                    <a:pt x="1118" y="311"/>
                  </a:cubicBezTo>
                  <a:cubicBezTo>
                    <a:pt x="1119" y="360"/>
                    <a:pt x="1120" y="410"/>
                    <a:pt x="1121" y="459"/>
                  </a:cubicBezTo>
                  <a:cubicBezTo>
                    <a:pt x="1106" y="463"/>
                    <a:pt x="1091" y="466"/>
                    <a:pt x="1076" y="470"/>
                  </a:cubicBezTo>
                  <a:cubicBezTo>
                    <a:pt x="1076" y="469"/>
                    <a:pt x="1076" y="467"/>
                    <a:pt x="1076" y="466"/>
                  </a:cubicBezTo>
                  <a:cubicBezTo>
                    <a:pt x="1076" y="465"/>
                    <a:pt x="1075" y="465"/>
                    <a:pt x="1075" y="466"/>
                  </a:cubicBezTo>
                  <a:cubicBezTo>
                    <a:pt x="1075" y="467"/>
                    <a:pt x="1075" y="469"/>
                    <a:pt x="1075" y="470"/>
                  </a:cubicBezTo>
                  <a:cubicBezTo>
                    <a:pt x="1074" y="471"/>
                    <a:pt x="1072" y="471"/>
                    <a:pt x="1071" y="471"/>
                  </a:cubicBezTo>
                  <a:cubicBezTo>
                    <a:pt x="1073" y="469"/>
                    <a:pt x="1074" y="465"/>
                    <a:pt x="1075" y="463"/>
                  </a:cubicBezTo>
                  <a:cubicBezTo>
                    <a:pt x="1079" y="453"/>
                    <a:pt x="1084" y="443"/>
                    <a:pt x="1088" y="433"/>
                  </a:cubicBezTo>
                  <a:cubicBezTo>
                    <a:pt x="1097" y="412"/>
                    <a:pt x="1106" y="390"/>
                    <a:pt x="1117" y="370"/>
                  </a:cubicBezTo>
                  <a:cubicBezTo>
                    <a:pt x="1117" y="369"/>
                    <a:pt x="1116" y="368"/>
                    <a:pt x="1115" y="369"/>
                  </a:cubicBezTo>
                  <a:cubicBezTo>
                    <a:pt x="1105" y="387"/>
                    <a:pt x="1098" y="406"/>
                    <a:pt x="1090" y="425"/>
                  </a:cubicBezTo>
                  <a:cubicBezTo>
                    <a:pt x="1085" y="436"/>
                    <a:pt x="1080" y="447"/>
                    <a:pt x="1075" y="458"/>
                  </a:cubicBezTo>
                  <a:cubicBezTo>
                    <a:pt x="1074" y="461"/>
                    <a:pt x="1072" y="464"/>
                    <a:pt x="1071" y="468"/>
                  </a:cubicBezTo>
                  <a:cubicBezTo>
                    <a:pt x="1071" y="468"/>
                    <a:pt x="1071" y="468"/>
                    <a:pt x="1071" y="468"/>
                  </a:cubicBezTo>
                  <a:cubicBezTo>
                    <a:pt x="1070" y="468"/>
                    <a:pt x="1070" y="468"/>
                    <a:pt x="1070" y="468"/>
                  </a:cubicBezTo>
                  <a:cubicBezTo>
                    <a:pt x="1070" y="420"/>
                    <a:pt x="1069" y="372"/>
                    <a:pt x="1068" y="325"/>
                  </a:cubicBezTo>
                  <a:close/>
                  <a:moveTo>
                    <a:pt x="1069" y="920"/>
                  </a:moveTo>
                  <a:cubicBezTo>
                    <a:pt x="1069" y="915"/>
                    <a:pt x="1069" y="910"/>
                    <a:pt x="1069" y="905"/>
                  </a:cubicBezTo>
                  <a:cubicBezTo>
                    <a:pt x="1091" y="903"/>
                    <a:pt x="1112" y="901"/>
                    <a:pt x="1133" y="897"/>
                  </a:cubicBezTo>
                  <a:cubicBezTo>
                    <a:pt x="1134" y="903"/>
                    <a:pt x="1134" y="908"/>
                    <a:pt x="1135" y="913"/>
                  </a:cubicBezTo>
                  <a:cubicBezTo>
                    <a:pt x="1113" y="915"/>
                    <a:pt x="1091" y="918"/>
                    <a:pt x="1069" y="920"/>
                  </a:cubicBezTo>
                  <a:close/>
                  <a:moveTo>
                    <a:pt x="1149" y="912"/>
                  </a:moveTo>
                  <a:cubicBezTo>
                    <a:pt x="1145" y="912"/>
                    <a:pt x="1141" y="912"/>
                    <a:pt x="1137" y="913"/>
                  </a:cubicBezTo>
                  <a:cubicBezTo>
                    <a:pt x="1137" y="908"/>
                    <a:pt x="1136" y="902"/>
                    <a:pt x="1136" y="897"/>
                  </a:cubicBezTo>
                  <a:cubicBezTo>
                    <a:pt x="1138" y="897"/>
                    <a:pt x="1140" y="896"/>
                    <a:pt x="1142" y="896"/>
                  </a:cubicBezTo>
                  <a:cubicBezTo>
                    <a:pt x="1143" y="896"/>
                    <a:pt x="1142" y="894"/>
                    <a:pt x="1141" y="894"/>
                  </a:cubicBezTo>
                  <a:cubicBezTo>
                    <a:pt x="1139" y="894"/>
                    <a:pt x="1138" y="894"/>
                    <a:pt x="1136" y="895"/>
                  </a:cubicBezTo>
                  <a:cubicBezTo>
                    <a:pt x="1135" y="879"/>
                    <a:pt x="1135" y="864"/>
                    <a:pt x="1134" y="849"/>
                  </a:cubicBezTo>
                  <a:cubicBezTo>
                    <a:pt x="1138" y="849"/>
                    <a:pt x="1142" y="848"/>
                    <a:pt x="1147" y="848"/>
                  </a:cubicBezTo>
                  <a:cubicBezTo>
                    <a:pt x="1148" y="848"/>
                    <a:pt x="1147" y="846"/>
                    <a:pt x="1146" y="846"/>
                  </a:cubicBezTo>
                  <a:cubicBezTo>
                    <a:pt x="1142" y="846"/>
                    <a:pt x="1138" y="846"/>
                    <a:pt x="1134" y="846"/>
                  </a:cubicBezTo>
                  <a:cubicBezTo>
                    <a:pt x="1133" y="811"/>
                    <a:pt x="1133" y="775"/>
                    <a:pt x="1132" y="739"/>
                  </a:cubicBezTo>
                  <a:cubicBezTo>
                    <a:pt x="1133" y="739"/>
                    <a:pt x="1133" y="739"/>
                    <a:pt x="1134" y="739"/>
                  </a:cubicBezTo>
                  <a:cubicBezTo>
                    <a:pt x="1136" y="739"/>
                    <a:pt x="1135" y="736"/>
                    <a:pt x="1134" y="736"/>
                  </a:cubicBezTo>
                  <a:cubicBezTo>
                    <a:pt x="1133" y="736"/>
                    <a:pt x="1133" y="736"/>
                    <a:pt x="1132" y="736"/>
                  </a:cubicBezTo>
                  <a:cubicBezTo>
                    <a:pt x="1132" y="723"/>
                    <a:pt x="1132" y="710"/>
                    <a:pt x="1131" y="696"/>
                  </a:cubicBezTo>
                  <a:cubicBezTo>
                    <a:pt x="1129" y="620"/>
                    <a:pt x="1126" y="543"/>
                    <a:pt x="1124" y="467"/>
                  </a:cubicBezTo>
                  <a:cubicBezTo>
                    <a:pt x="1124" y="465"/>
                    <a:pt x="1124" y="464"/>
                    <a:pt x="1124" y="462"/>
                  </a:cubicBezTo>
                  <a:cubicBezTo>
                    <a:pt x="1130" y="460"/>
                    <a:pt x="1136" y="459"/>
                    <a:pt x="1142" y="457"/>
                  </a:cubicBezTo>
                  <a:cubicBezTo>
                    <a:pt x="1144" y="457"/>
                    <a:pt x="1142" y="454"/>
                    <a:pt x="1141" y="455"/>
                  </a:cubicBezTo>
                  <a:cubicBezTo>
                    <a:pt x="1135" y="456"/>
                    <a:pt x="1130" y="457"/>
                    <a:pt x="1124" y="459"/>
                  </a:cubicBezTo>
                  <a:cubicBezTo>
                    <a:pt x="1123" y="409"/>
                    <a:pt x="1122" y="359"/>
                    <a:pt x="1122" y="309"/>
                  </a:cubicBezTo>
                  <a:cubicBezTo>
                    <a:pt x="1130" y="307"/>
                    <a:pt x="1138" y="305"/>
                    <a:pt x="1145" y="303"/>
                  </a:cubicBezTo>
                  <a:cubicBezTo>
                    <a:pt x="1146" y="360"/>
                    <a:pt x="1146" y="417"/>
                    <a:pt x="1146" y="474"/>
                  </a:cubicBezTo>
                  <a:cubicBezTo>
                    <a:pt x="1146" y="620"/>
                    <a:pt x="1144" y="766"/>
                    <a:pt x="1149" y="9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 name="îṣļîḑé-Freeform 850">
              <a:extLst>
                <a:ext uri="{FF2B5EF4-FFF2-40B4-BE49-F238E27FC236}">
                  <a16:creationId xmlns:a16="http://schemas.microsoft.com/office/drawing/2014/main" id="{2579FB31-B9D0-4388-BAA3-BDB35781299F}"/>
                </a:ext>
              </a:extLst>
            </p:cNvPr>
            <p:cNvSpPr>
              <a:spLocks/>
            </p:cNvSpPr>
            <p:nvPr/>
          </p:nvSpPr>
          <p:spPr bwMode="auto">
            <a:xfrm>
              <a:off x="5680075" y="3108325"/>
              <a:ext cx="1588" cy="203200"/>
            </a:xfrm>
            <a:custGeom>
              <a:avLst/>
              <a:gdLst>
                <a:gd name="T0" fmla="*/ 0 w 1"/>
                <a:gd name="T1" fmla="*/ 1 h 116"/>
                <a:gd name="T2" fmla="*/ 0 w 1"/>
                <a:gd name="T3" fmla="*/ 0 h 116"/>
                <a:gd name="T4" fmla="*/ 0 w 1"/>
                <a:gd name="T5" fmla="*/ 115 h 116"/>
                <a:gd name="T6" fmla="*/ 1 w 1"/>
                <a:gd name="T7" fmla="*/ 115 h 116"/>
                <a:gd name="T8" fmla="*/ 0 w 1"/>
                <a:gd name="T9" fmla="*/ 1 h 116"/>
              </a:gdLst>
              <a:ahLst/>
              <a:cxnLst>
                <a:cxn ang="0">
                  <a:pos x="T0" y="T1"/>
                </a:cxn>
                <a:cxn ang="0">
                  <a:pos x="T2" y="T3"/>
                </a:cxn>
                <a:cxn ang="0">
                  <a:pos x="T4" y="T5"/>
                </a:cxn>
                <a:cxn ang="0">
                  <a:pos x="T6" y="T7"/>
                </a:cxn>
                <a:cxn ang="0">
                  <a:pos x="T8" y="T9"/>
                </a:cxn>
              </a:cxnLst>
              <a:rect l="0" t="0" r="r" b="b"/>
              <a:pathLst>
                <a:path w="1" h="116">
                  <a:moveTo>
                    <a:pt x="0" y="1"/>
                  </a:moveTo>
                  <a:cubicBezTo>
                    <a:pt x="0" y="0"/>
                    <a:pt x="0" y="0"/>
                    <a:pt x="0" y="0"/>
                  </a:cubicBezTo>
                  <a:cubicBezTo>
                    <a:pt x="0" y="39"/>
                    <a:pt x="0" y="77"/>
                    <a:pt x="0" y="115"/>
                  </a:cubicBezTo>
                  <a:cubicBezTo>
                    <a:pt x="0" y="115"/>
                    <a:pt x="1" y="116"/>
                    <a:pt x="1" y="115"/>
                  </a:cubicBezTo>
                  <a:cubicBezTo>
                    <a:pt x="1" y="77"/>
                    <a:pt x="1" y="39"/>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 name="íṩľíḍè-Freeform 851">
              <a:extLst>
                <a:ext uri="{FF2B5EF4-FFF2-40B4-BE49-F238E27FC236}">
                  <a16:creationId xmlns:a16="http://schemas.microsoft.com/office/drawing/2014/main" id="{AC595912-5660-4FF8-B6ED-5C60763CD781}"/>
                </a:ext>
              </a:extLst>
            </p:cNvPr>
            <p:cNvSpPr>
              <a:spLocks/>
            </p:cNvSpPr>
            <p:nvPr/>
          </p:nvSpPr>
          <p:spPr bwMode="auto">
            <a:xfrm>
              <a:off x="5883275" y="3297238"/>
              <a:ext cx="11113" cy="169863"/>
            </a:xfrm>
            <a:custGeom>
              <a:avLst/>
              <a:gdLst>
                <a:gd name="T0" fmla="*/ 5 w 7"/>
                <a:gd name="T1" fmla="*/ 2 h 97"/>
                <a:gd name="T2" fmla="*/ 0 w 7"/>
                <a:gd name="T3" fmla="*/ 95 h 97"/>
                <a:gd name="T4" fmla="*/ 2 w 7"/>
                <a:gd name="T5" fmla="*/ 96 h 97"/>
                <a:gd name="T6" fmla="*/ 7 w 7"/>
                <a:gd name="T7" fmla="*/ 2 h 97"/>
                <a:gd name="T8" fmla="*/ 5 w 7"/>
                <a:gd name="T9" fmla="*/ 2 h 97"/>
              </a:gdLst>
              <a:ahLst/>
              <a:cxnLst>
                <a:cxn ang="0">
                  <a:pos x="T0" y="T1"/>
                </a:cxn>
                <a:cxn ang="0">
                  <a:pos x="T2" y="T3"/>
                </a:cxn>
                <a:cxn ang="0">
                  <a:pos x="T4" y="T5"/>
                </a:cxn>
                <a:cxn ang="0">
                  <a:pos x="T6" y="T7"/>
                </a:cxn>
                <a:cxn ang="0">
                  <a:pos x="T8" y="T9"/>
                </a:cxn>
              </a:cxnLst>
              <a:rect l="0" t="0" r="r" b="b"/>
              <a:pathLst>
                <a:path w="7" h="97">
                  <a:moveTo>
                    <a:pt x="5" y="2"/>
                  </a:moveTo>
                  <a:cubicBezTo>
                    <a:pt x="2" y="33"/>
                    <a:pt x="0" y="64"/>
                    <a:pt x="0" y="95"/>
                  </a:cubicBezTo>
                  <a:cubicBezTo>
                    <a:pt x="0" y="96"/>
                    <a:pt x="2" y="97"/>
                    <a:pt x="2" y="96"/>
                  </a:cubicBezTo>
                  <a:cubicBezTo>
                    <a:pt x="2" y="64"/>
                    <a:pt x="4" y="33"/>
                    <a:pt x="7" y="2"/>
                  </a:cubicBezTo>
                  <a:cubicBezTo>
                    <a:pt x="7" y="1"/>
                    <a:pt x="5" y="0"/>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9" name="íṩľíḍè-Freeform 852">
              <a:extLst>
                <a:ext uri="{FF2B5EF4-FFF2-40B4-BE49-F238E27FC236}">
                  <a16:creationId xmlns:a16="http://schemas.microsoft.com/office/drawing/2014/main" id="{6E475043-DF51-432B-AE7D-5A2E37008C47}"/>
                </a:ext>
              </a:extLst>
            </p:cNvPr>
            <p:cNvSpPr>
              <a:spLocks/>
            </p:cNvSpPr>
            <p:nvPr/>
          </p:nvSpPr>
          <p:spPr bwMode="auto">
            <a:xfrm>
              <a:off x="5834063" y="3152775"/>
              <a:ext cx="60325" cy="109538"/>
            </a:xfrm>
            <a:custGeom>
              <a:avLst/>
              <a:gdLst>
                <a:gd name="T0" fmla="*/ 33 w 35"/>
                <a:gd name="T1" fmla="*/ 0 h 63"/>
                <a:gd name="T2" fmla="*/ 1 w 35"/>
                <a:gd name="T3" fmla="*/ 62 h 63"/>
                <a:gd name="T4" fmla="*/ 1 w 35"/>
                <a:gd name="T5" fmla="*/ 62 h 63"/>
                <a:gd name="T6" fmla="*/ 35 w 35"/>
                <a:gd name="T7" fmla="*/ 1 h 63"/>
                <a:gd name="T8" fmla="*/ 33 w 35"/>
                <a:gd name="T9" fmla="*/ 0 h 63"/>
              </a:gdLst>
              <a:ahLst/>
              <a:cxnLst>
                <a:cxn ang="0">
                  <a:pos x="T0" y="T1"/>
                </a:cxn>
                <a:cxn ang="0">
                  <a:pos x="T2" y="T3"/>
                </a:cxn>
                <a:cxn ang="0">
                  <a:pos x="T4" y="T5"/>
                </a:cxn>
                <a:cxn ang="0">
                  <a:pos x="T6" y="T7"/>
                </a:cxn>
                <a:cxn ang="0">
                  <a:pos x="T8" y="T9"/>
                </a:cxn>
              </a:cxnLst>
              <a:rect l="0" t="0" r="r" b="b"/>
              <a:pathLst>
                <a:path w="35" h="63">
                  <a:moveTo>
                    <a:pt x="33" y="0"/>
                  </a:moveTo>
                  <a:cubicBezTo>
                    <a:pt x="21" y="20"/>
                    <a:pt x="11" y="41"/>
                    <a:pt x="1" y="62"/>
                  </a:cubicBezTo>
                  <a:cubicBezTo>
                    <a:pt x="0" y="62"/>
                    <a:pt x="1" y="63"/>
                    <a:pt x="1" y="62"/>
                  </a:cubicBezTo>
                  <a:cubicBezTo>
                    <a:pt x="12" y="41"/>
                    <a:pt x="22" y="21"/>
                    <a:pt x="35" y="1"/>
                  </a:cubicBezTo>
                  <a:cubicBezTo>
                    <a:pt x="35" y="1"/>
                    <a:pt x="34" y="0"/>
                    <a:pt x="3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 name="íṩľíḍè-Freeform 853">
              <a:extLst>
                <a:ext uri="{FF2B5EF4-FFF2-40B4-BE49-F238E27FC236}">
                  <a16:creationId xmlns:a16="http://schemas.microsoft.com/office/drawing/2014/main" id="{D66E37B2-B41D-4F60-89E7-0FBE5FE3749D}"/>
                </a:ext>
              </a:extLst>
            </p:cNvPr>
            <p:cNvSpPr>
              <a:spLocks/>
            </p:cNvSpPr>
            <p:nvPr/>
          </p:nvSpPr>
          <p:spPr bwMode="auto">
            <a:xfrm>
              <a:off x="4891088" y="4805363"/>
              <a:ext cx="1239838" cy="446088"/>
            </a:xfrm>
            <a:custGeom>
              <a:avLst/>
              <a:gdLst>
                <a:gd name="T0" fmla="*/ 698 w 709"/>
                <a:gd name="T1" fmla="*/ 124 h 255"/>
                <a:gd name="T2" fmla="*/ 302 w 709"/>
                <a:gd name="T3" fmla="*/ 6 h 255"/>
                <a:gd name="T4" fmla="*/ 297 w 709"/>
                <a:gd name="T5" fmla="*/ 5 h 255"/>
                <a:gd name="T6" fmla="*/ 283 w 709"/>
                <a:gd name="T7" fmla="*/ 3 h 255"/>
                <a:gd name="T8" fmla="*/ 8 w 709"/>
                <a:gd name="T9" fmla="*/ 70 h 255"/>
                <a:gd name="T10" fmla="*/ 6 w 709"/>
                <a:gd name="T11" fmla="*/ 70 h 255"/>
                <a:gd name="T12" fmla="*/ 2 w 709"/>
                <a:gd name="T13" fmla="*/ 73 h 255"/>
                <a:gd name="T14" fmla="*/ 23 w 709"/>
                <a:gd name="T15" fmla="*/ 81 h 255"/>
                <a:gd name="T16" fmla="*/ 20 w 709"/>
                <a:gd name="T17" fmla="*/ 83 h 255"/>
                <a:gd name="T18" fmla="*/ 52 w 709"/>
                <a:gd name="T19" fmla="*/ 97 h 255"/>
                <a:gd name="T20" fmla="*/ 48 w 709"/>
                <a:gd name="T21" fmla="*/ 99 h 255"/>
                <a:gd name="T22" fmla="*/ 89 w 709"/>
                <a:gd name="T23" fmla="*/ 118 h 255"/>
                <a:gd name="T24" fmla="*/ 79 w 709"/>
                <a:gd name="T25" fmla="*/ 122 h 255"/>
                <a:gd name="T26" fmla="*/ 119 w 709"/>
                <a:gd name="T27" fmla="*/ 133 h 255"/>
                <a:gd name="T28" fmla="*/ 114 w 709"/>
                <a:gd name="T29" fmla="*/ 135 h 255"/>
                <a:gd name="T30" fmla="*/ 179 w 709"/>
                <a:gd name="T31" fmla="*/ 163 h 255"/>
                <a:gd name="T32" fmla="*/ 170 w 709"/>
                <a:gd name="T33" fmla="*/ 165 h 255"/>
                <a:gd name="T34" fmla="*/ 312 w 709"/>
                <a:gd name="T35" fmla="*/ 222 h 255"/>
                <a:gd name="T36" fmla="*/ 304 w 709"/>
                <a:gd name="T37" fmla="*/ 226 h 255"/>
                <a:gd name="T38" fmla="*/ 374 w 709"/>
                <a:gd name="T39" fmla="*/ 248 h 255"/>
                <a:gd name="T40" fmla="*/ 365 w 709"/>
                <a:gd name="T41" fmla="*/ 253 h 255"/>
                <a:gd name="T42" fmla="*/ 390 w 709"/>
                <a:gd name="T43" fmla="*/ 254 h 255"/>
                <a:gd name="T44" fmla="*/ 383 w 709"/>
                <a:gd name="T45" fmla="*/ 248 h 255"/>
                <a:gd name="T46" fmla="*/ 700 w 709"/>
                <a:gd name="T47" fmla="*/ 127 h 255"/>
                <a:gd name="T48" fmla="*/ 701 w 709"/>
                <a:gd name="T49" fmla="*/ 126 h 255"/>
                <a:gd name="T50" fmla="*/ 707 w 709"/>
                <a:gd name="T51" fmla="*/ 121 h 255"/>
                <a:gd name="T52" fmla="*/ 171 w 709"/>
                <a:gd name="T53" fmla="*/ 42 h 255"/>
                <a:gd name="T54" fmla="*/ 11 w 709"/>
                <a:gd name="T55" fmla="*/ 71 h 255"/>
                <a:gd name="T56" fmla="*/ 378 w 709"/>
                <a:gd name="T57" fmla="*/ 246 h 255"/>
                <a:gd name="T58" fmla="*/ 582 w 709"/>
                <a:gd name="T59" fmla="*/ 119 h 255"/>
                <a:gd name="T60" fmla="*/ 315 w 709"/>
                <a:gd name="T61" fmla="*/ 221 h 255"/>
                <a:gd name="T62" fmla="*/ 464 w 709"/>
                <a:gd name="T63" fmla="*/ 78 h 255"/>
                <a:gd name="T64" fmla="*/ 182 w 709"/>
                <a:gd name="T65" fmla="*/ 162 h 255"/>
                <a:gd name="T66" fmla="*/ 380 w 709"/>
                <a:gd name="T67" fmla="*/ 62 h 255"/>
                <a:gd name="T68" fmla="*/ 122 w 709"/>
                <a:gd name="T69" fmla="*/ 132 h 255"/>
                <a:gd name="T70" fmla="*/ 324 w 709"/>
                <a:gd name="T71" fmla="*/ 42 h 255"/>
                <a:gd name="T72" fmla="*/ 92 w 709"/>
                <a:gd name="T73" fmla="*/ 117 h 255"/>
                <a:gd name="T74" fmla="*/ 303 w 709"/>
                <a:gd name="T75" fmla="*/ 33 h 255"/>
                <a:gd name="T76" fmla="*/ 55 w 709"/>
                <a:gd name="T77" fmla="*/ 96 h 255"/>
                <a:gd name="T78" fmla="*/ 292 w 709"/>
                <a:gd name="T79" fmla="*/ 20 h 255"/>
                <a:gd name="T80" fmla="*/ 294 w 709"/>
                <a:gd name="T81" fmla="*/ 24 h 255"/>
                <a:gd name="T82" fmla="*/ 390 w 709"/>
                <a:gd name="T83" fmla="*/ 46 h 255"/>
                <a:gd name="T84" fmla="*/ 531 w 709"/>
                <a:gd name="T85" fmla="*/ 89 h 255"/>
                <a:gd name="T86" fmla="*/ 238 w 709"/>
                <a:gd name="T87" fmla="*/ 185 h 255"/>
                <a:gd name="T88" fmla="*/ 532 w 709"/>
                <a:gd name="T89" fmla="*/ 89 h 255"/>
                <a:gd name="T90" fmla="*/ 338 w 709"/>
                <a:gd name="T91" fmla="*/ 183 h 255"/>
                <a:gd name="T92" fmla="*/ 570 w 709"/>
                <a:gd name="T93" fmla="*/ 102 h 255"/>
                <a:gd name="T94" fmla="*/ 644 w 709"/>
                <a:gd name="T95" fmla="*/ 122 h 255"/>
                <a:gd name="T96" fmla="*/ 387 w 709"/>
                <a:gd name="T97" fmla="*/ 221 h 255"/>
                <a:gd name="T98" fmla="*/ 678 w 709"/>
                <a:gd name="T99" fmla="*/ 131 h 255"/>
                <a:gd name="T100" fmla="*/ 683 w 709"/>
                <a:gd name="T101" fmla="*/ 129 h 255"/>
                <a:gd name="T102" fmla="*/ 656 w 709"/>
                <a:gd name="T103" fmla="*/ 120 h 255"/>
                <a:gd name="T104" fmla="*/ 649 w 709"/>
                <a:gd name="T105" fmla="*/ 119 h 255"/>
                <a:gd name="T106" fmla="*/ 294 w 709"/>
                <a:gd name="T107" fmla="*/ 20 h 255"/>
                <a:gd name="T108" fmla="*/ 301 w 709"/>
                <a:gd name="T109" fmla="*/ 18 h 255"/>
                <a:gd name="T110" fmla="*/ 294 w 709"/>
                <a:gd name="T111" fmla="*/ 16 h 255"/>
                <a:gd name="T112" fmla="*/ 291 w 709"/>
                <a:gd name="T113" fmla="*/ 13 h 255"/>
                <a:gd name="T114" fmla="*/ 212 w 709"/>
                <a:gd name="T115" fmla="*/ 32 h 255"/>
                <a:gd name="T116" fmla="*/ 694 w 709"/>
                <a:gd name="T117" fmla="*/ 12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9" h="255">
                  <a:moveTo>
                    <a:pt x="707" y="121"/>
                  </a:moveTo>
                  <a:cubicBezTo>
                    <a:pt x="704" y="122"/>
                    <a:pt x="701" y="123"/>
                    <a:pt x="698" y="124"/>
                  </a:cubicBezTo>
                  <a:cubicBezTo>
                    <a:pt x="634" y="98"/>
                    <a:pt x="566" y="82"/>
                    <a:pt x="500" y="63"/>
                  </a:cubicBezTo>
                  <a:cubicBezTo>
                    <a:pt x="434" y="45"/>
                    <a:pt x="367" y="26"/>
                    <a:pt x="302" y="6"/>
                  </a:cubicBezTo>
                  <a:cubicBezTo>
                    <a:pt x="302" y="6"/>
                    <a:pt x="301" y="4"/>
                    <a:pt x="300" y="4"/>
                  </a:cubicBezTo>
                  <a:cubicBezTo>
                    <a:pt x="299" y="5"/>
                    <a:pt x="298" y="5"/>
                    <a:pt x="297" y="5"/>
                  </a:cubicBezTo>
                  <a:cubicBezTo>
                    <a:pt x="292" y="4"/>
                    <a:pt x="288" y="2"/>
                    <a:pt x="283" y="1"/>
                  </a:cubicBezTo>
                  <a:cubicBezTo>
                    <a:pt x="281" y="0"/>
                    <a:pt x="281" y="3"/>
                    <a:pt x="283" y="3"/>
                  </a:cubicBezTo>
                  <a:cubicBezTo>
                    <a:pt x="286" y="4"/>
                    <a:pt x="289" y="5"/>
                    <a:pt x="293" y="6"/>
                  </a:cubicBezTo>
                  <a:cubicBezTo>
                    <a:pt x="199" y="34"/>
                    <a:pt x="104" y="54"/>
                    <a:pt x="8" y="70"/>
                  </a:cubicBezTo>
                  <a:cubicBezTo>
                    <a:pt x="8" y="69"/>
                    <a:pt x="7" y="69"/>
                    <a:pt x="7" y="69"/>
                  </a:cubicBezTo>
                  <a:cubicBezTo>
                    <a:pt x="6" y="69"/>
                    <a:pt x="6" y="69"/>
                    <a:pt x="6" y="70"/>
                  </a:cubicBezTo>
                  <a:cubicBezTo>
                    <a:pt x="4" y="70"/>
                    <a:pt x="3" y="71"/>
                    <a:pt x="1" y="71"/>
                  </a:cubicBezTo>
                  <a:cubicBezTo>
                    <a:pt x="0" y="71"/>
                    <a:pt x="1" y="73"/>
                    <a:pt x="2" y="73"/>
                  </a:cubicBezTo>
                  <a:cubicBezTo>
                    <a:pt x="4" y="73"/>
                    <a:pt x="6" y="72"/>
                    <a:pt x="8" y="72"/>
                  </a:cubicBezTo>
                  <a:cubicBezTo>
                    <a:pt x="13" y="75"/>
                    <a:pt x="18" y="78"/>
                    <a:pt x="23" y="81"/>
                  </a:cubicBezTo>
                  <a:cubicBezTo>
                    <a:pt x="22" y="81"/>
                    <a:pt x="20" y="81"/>
                    <a:pt x="19" y="82"/>
                  </a:cubicBezTo>
                  <a:cubicBezTo>
                    <a:pt x="18" y="82"/>
                    <a:pt x="19" y="84"/>
                    <a:pt x="20" y="83"/>
                  </a:cubicBezTo>
                  <a:cubicBezTo>
                    <a:pt x="22" y="83"/>
                    <a:pt x="23" y="83"/>
                    <a:pt x="25" y="82"/>
                  </a:cubicBezTo>
                  <a:cubicBezTo>
                    <a:pt x="34" y="87"/>
                    <a:pt x="43" y="92"/>
                    <a:pt x="52" y="97"/>
                  </a:cubicBezTo>
                  <a:cubicBezTo>
                    <a:pt x="51" y="98"/>
                    <a:pt x="49" y="98"/>
                    <a:pt x="48" y="98"/>
                  </a:cubicBezTo>
                  <a:cubicBezTo>
                    <a:pt x="47" y="98"/>
                    <a:pt x="48" y="99"/>
                    <a:pt x="48" y="99"/>
                  </a:cubicBezTo>
                  <a:cubicBezTo>
                    <a:pt x="50" y="99"/>
                    <a:pt x="52" y="98"/>
                    <a:pt x="53" y="98"/>
                  </a:cubicBezTo>
                  <a:cubicBezTo>
                    <a:pt x="65" y="105"/>
                    <a:pt x="77" y="111"/>
                    <a:pt x="89" y="118"/>
                  </a:cubicBezTo>
                  <a:cubicBezTo>
                    <a:pt x="86" y="119"/>
                    <a:pt x="82" y="120"/>
                    <a:pt x="78" y="122"/>
                  </a:cubicBezTo>
                  <a:cubicBezTo>
                    <a:pt x="78" y="122"/>
                    <a:pt x="78" y="123"/>
                    <a:pt x="79" y="122"/>
                  </a:cubicBezTo>
                  <a:cubicBezTo>
                    <a:pt x="83" y="121"/>
                    <a:pt x="87" y="120"/>
                    <a:pt x="91" y="119"/>
                  </a:cubicBezTo>
                  <a:cubicBezTo>
                    <a:pt x="100" y="123"/>
                    <a:pt x="109" y="128"/>
                    <a:pt x="119" y="133"/>
                  </a:cubicBezTo>
                  <a:cubicBezTo>
                    <a:pt x="117" y="133"/>
                    <a:pt x="116" y="134"/>
                    <a:pt x="114" y="134"/>
                  </a:cubicBezTo>
                  <a:cubicBezTo>
                    <a:pt x="114" y="134"/>
                    <a:pt x="114" y="135"/>
                    <a:pt x="114" y="135"/>
                  </a:cubicBezTo>
                  <a:cubicBezTo>
                    <a:pt x="116" y="135"/>
                    <a:pt x="118" y="134"/>
                    <a:pt x="120" y="134"/>
                  </a:cubicBezTo>
                  <a:cubicBezTo>
                    <a:pt x="139" y="144"/>
                    <a:pt x="159" y="153"/>
                    <a:pt x="179" y="163"/>
                  </a:cubicBezTo>
                  <a:cubicBezTo>
                    <a:pt x="176" y="163"/>
                    <a:pt x="173" y="164"/>
                    <a:pt x="170" y="165"/>
                  </a:cubicBezTo>
                  <a:cubicBezTo>
                    <a:pt x="169" y="165"/>
                    <a:pt x="170" y="165"/>
                    <a:pt x="170" y="165"/>
                  </a:cubicBezTo>
                  <a:cubicBezTo>
                    <a:pt x="174" y="165"/>
                    <a:pt x="177" y="164"/>
                    <a:pt x="181" y="164"/>
                  </a:cubicBezTo>
                  <a:cubicBezTo>
                    <a:pt x="224" y="184"/>
                    <a:pt x="268" y="204"/>
                    <a:pt x="312" y="222"/>
                  </a:cubicBezTo>
                  <a:cubicBezTo>
                    <a:pt x="309" y="223"/>
                    <a:pt x="307" y="224"/>
                    <a:pt x="304" y="225"/>
                  </a:cubicBezTo>
                  <a:cubicBezTo>
                    <a:pt x="303" y="226"/>
                    <a:pt x="304" y="227"/>
                    <a:pt x="304" y="226"/>
                  </a:cubicBezTo>
                  <a:cubicBezTo>
                    <a:pt x="307" y="225"/>
                    <a:pt x="310" y="224"/>
                    <a:pt x="313" y="223"/>
                  </a:cubicBezTo>
                  <a:cubicBezTo>
                    <a:pt x="334" y="232"/>
                    <a:pt x="354" y="240"/>
                    <a:pt x="374" y="248"/>
                  </a:cubicBezTo>
                  <a:cubicBezTo>
                    <a:pt x="371" y="249"/>
                    <a:pt x="368" y="251"/>
                    <a:pt x="365" y="252"/>
                  </a:cubicBezTo>
                  <a:cubicBezTo>
                    <a:pt x="364" y="253"/>
                    <a:pt x="365" y="253"/>
                    <a:pt x="365" y="253"/>
                  </a:cubicBezTo>
                  <a:cubicBezTo>
                    <a:pt x="370" y="252"/>
                    <a:pt x="374" y="251"/>
                    <a:pt x="378" y="250"/>
                  </a:cubicBezTo>
                  <a:cubicBezTo>
                    <a:pt x="382" y="251"/>
                    <a:pt x="386" y="253"/>
                    <a:pt x="390" y="254"/>
                  </a:cubicBezTo>
                  <a:cubicBezTo>
                    <a:pt x="392" y="255"/>
                    <a:pt x="392" y="252"/>
                    <a:pt x="390" y="251"/>
                  </a:cubicBezTo>
                  <a:cubicBezTo>
                    <a:pt x="388" y="250"/>
                    <a:pt x="385" y="249"/>
                    <a:pt x="383" y="248"/>
                  </a:cubicBezTo>
                  <a:cubicBezTo>
                    <a:pt x="434" y="233"/>
                    <a:pt x="484" y="211"/>
                    <a:pt x="534" y="192"/>
                  </a:cubicBezTo>
                  <a:cubicBezTo>
                    <a:pt x="589" y="171"/>
                    <a:pt x="646" y="151"/>
                    <a:pt x="700" y="127"/>
                  </a:cubicBezTo>
                  <a:cubicBezTo>
                    <a:pt x="700" y="127"/>
                    <a:pt x="700" y="127"/>
                    <a:pt x="700" y="127"/>
                  </a:cubicBezTo>
                  <a:cubicBezTo>
                    <a:pt x="701" y="127"/>
                    <a:pt x="701" y="127"/>
                    <a:pt x="701" y="126"/>
                  </a:cubicBezTo>
                  <a:cubicBezTo>
                    <a:pt x="703" y="125"/>
                    <a:pt x="706" y="124"/>
                    <a:pt x="708" y="123"/>
                  </a:cubicBezTo>
                  <a:cubicBezTo>
                    <a:pt x="709" y="123"/>
                    <a:pt x="708" y="120"/>
                    <a:pt x="707" y="121"/>
                  </a:cubicBezTo>
                  <a:close/>
                  <a:moveTo>
                    <a:pt x="11" y="71"/>
                  </a:moveTo>
                  <a:cubicBezTo>
                    <a:pt x="64" y="63"/>
                    <a:pt x="118" y="54"/>
                    <a:pt x="171" y="42"/>
                  </a:cubicBezTo>
                  <a:cubicBezTo>
                    <a:pt x="122" y="54"/>
                    <a:pt x="74" y="67"/>
                    <a:pt x="26" y="80"/>
                  </a:cubicBezTo>
                  <a:cubicBezTo>
                    <a:pt x="21" y="77"/>
                    <a:pt x="16" y="74"/>
                    <a:pt x="11" y="71"/>
                  </a:cubicBezTo>
                  <a:close/>
                  <a:moveTo>
                    <a:pt x="540" y="186"/>
                  </a:moveTo>
                  <a:cubicBezTo>
                    <a:pt x="486" y="206"/>
                    <a:pt x="430" y="223"/>
                    <a:pt x="378" y="246"/>
                  </a:cubicBezTo>
                  <a:cubicBezTo>
                    <a:pt x="358" y="238"/>
                    <a:pt x="337" y="230"/>
                    <a:pt x="317" y="222"/>
                  </a:cubicBezTo>
                  <a:cubicBezTo>
                    <a:pt x="406" y="190"/>
                    <a:pt x="499" y="164"/>
                    <a:pt x="582" y="119"/>
                  </a:cubicBezTo>
                  <a:cubicBezTo>
                    <a:pt x="583" y="119"/>
                    <a:pt x="582" y="117"/>
                    <a:pt x="581" y="117"/>
                  </a:cubicBezTo>
                  <a:cubicBezTo>
                    <a:pt x="494" y="157"/>
                    <a:pt x="404" y="186"/>
                    <a:pt x="315" y="221"/>
                  </a:cubicBezTo>
                  <a:cubicBezTo>
                    <a:pt x="271" y="203"/>
                    <a:pt x="228" y="184"/>
                    <a:pt x="185" y="163"/>
                  </a:cubicBezTo>
                  <a:cubicBezTo>
                    <a:pt x="280" y="149"/>
                    <a:pt x="375" y="114"/>
                    <a:pt x="464" y="78"/>
                  </a:cubicBezTo>
                  <a:cubicBezTo>
                    <a:pt x="465" y="78"/>
                    <a:pt x="464" y="76"/>
                    <a:pt x="463" y="76"/>
                  </a:cubicBezTo>
                  <a:cubicBezTo>
                    <a:pt x="370" y="109"/>
                    <a:pt x="279" y="140"/>
                    <a:pt x="182" y="162"/>
                  </a:cubicBezTo>
                  <a:cubicBezTo>
                    <a:pt x="163" y="153"/>
                    <a:pt x="143" y="143"/>
                    <a:pt x="124" y="133"/>
                  </a:cubicBezTo>
                  <a:cubicBezTo>
                    <a:pt x="210" y="115"/>
                    <a:pt x="295" y="87"/>
                    <a:pt x="380" y="62"/>
                  </a:cubicBezTo>
                  <a:cubicBezTo>
                    <a:pt x="381" y="62"/>
                    <a:pt x="380" y="60"/>
                    <a:pt x="379" y="60"/>
                  </a:cubicBezTo>
                  <a:cubicBezTo>
                    <a:pt x="293" y="84"/>
                    <a:pt x="207" y="108"/>
                    <a:pt x="122" y="132"/>
                  </a:cubicBezTo>
                  <a:cubicBezTo>
                    <a:pt x="113" y="127"/>
                    <a:pt x="103" y="122"/>
                    <a:pt x="94" y="118"/>
                  </a:cubicBezTo>
                  <a:cubicBezTo>
                    <a:pt x="171" y="93"/>
                    <a:pt x="249" y="72"/>
                    <a:pt x="324" y="42"/>
                  </a:cubicBezTo>
                  <a:cubicBezTo>
                    <a:pt x="325" y="42"/>
                    <a:pt x="324" y="40"/>
                    <a:pt x="324" y="41"/>
                  </a:cubicBezTo>
                  <a:cubicBezTo>
                    <a:pt x="246" y="65"/>
                    <a:pt x="168" y="89"/>
                    <a:pt x="92" y="117"/>
                  </a:cubicBezTo>
                  <a:cubicBezTo>
                    <a:pt x="80" y="110"/>
                    <a:pt x="68" y="104"/>
                    <a:pt x="56" y="97"/>
                  </a:cubicBezTo>
                  <a:cubicBezTo>
                    <a:pt x="139" y="78"/>
                    <a:pt x="222" y="58"/>
                    <a:pt x="303" y="33"/>
                  </a:cubicBezTo>
                  <a:cubicBezTo>
                    <a:pt x="304" y="33"/>
                    <a:pt x="303" y="31"/>
                    <a:pt x="302" y="32"/>
                  </a:cubicBezTo>
                  <a:cubicBezTo>
                    <a:pt x="219" y="52"/>
                    <a:pt x="137" y="75"/>
                    <a:pt x="55" y="96"/>
                  </a:cubicBezTo>
                  <a:cubicBezTo>
                    <a:pt x="46" y="91"/>
                    <a:pt x="37" y="86"/>
                    <a:pt x="28" y="81"/>
                  </a:cubicBezTo>
                  <a:cubicBezTo>
                    <a:pt x="116" y="61"/>
                    <a:pt x="204" y="40"/>
                    <a:pt x="292" y="20"/>
                  </a:cubicBezTo>
                  <a:cubicBezTo>
                    <a:pt x="292" y="21"/>
                    <a:pt x="292" y="22"/>
                    <a:pt x="293" y="23"/>
                  </a:cubicBezTo>
                  <a:cubicBezTo>
                    <a:pt x="293" y="24"/>
                    <a:pt x="294" y="25"/>
                    <a:pt x="294" y="24"/>
                  </a:cubicBezTo>
                  <a:cubicBezTo>
                    <a:pt x="294" y="23"/>
                    <a:pt x="294" y="22"/>
                    <a:pt x="294" y="21"/>
                  </a:cubicBezTo>
                  <a:cubicBezTo>
                    <a:pt x="326" y="30"/>
                    <a:pt x="358" y="37"/>
                    <a:pt x="390" y="46"/>
                  </a:cubicBezTo>
                  <a:cubicBezTo>
                    <a:pt x="422" y="55"/>
                    <a:pt x="454" y="65"/>
                    <a:pt x="486" y="75"/>
                  </a:cubicBezTo>
                  <a:cubicBezTo>
                    <a:pt x="501" y="80"/>
                    <a:pt x="516" y="84"/>
                    <a:pt x="531" y="89"/>
                  </a:cubicBezTo>
                  <a:cubicBezTo>
                    <a:pt x="433" y="121"/>
                    <a:pt x="336" y="155"/>
                    <a:pt x="238" y="184"/>
                  </a:cubicBezTo>
                  <a:cubicBezTo>
                    <a:pt x="237" y="185"/>
                    <a:pt x="238" y="185"/>
                    <a:pt x="238" y="185"/>
                  </a:cubicBezTo>
                  <a:cubicBezTo>
                    <a:pt x="337" y="158"/>
                    <a:pt x="437" y="130"/>
                    <a:pt x="532" y="91"/>
                  </a:cubicBezTo>
                  <a:cubicBezTo>
                    <a:pt x="533" y="90"/>
                    <a:pt x="533" y="90"/>
                    <a:pt x="532" y="89"/>
                  </a:cubicBezTo>
                  <a:cubicBezTo>
                    <a:pt x="544" y="93"/>
                    <a:pt x="556" y="97"/>
                    <a:pt x="567" y="100"/>
                  </a:cubicBezTo>
                  <a:cubicBezTo>
                    <a:pt x="491" y="127"/>
                    <a:pt x="415" y="155"/>
                    <a:pt x="338" y="183"/>
                  </a:cubicBezTo>
                  <a:cubicBezTo>
                    <a:pt x="338" y="183"/>
                    <a:pt x="338" y="183"/>
                    <a:pt x="338" y="183"/>
                  </a:cubicBezTo>
                  <a:cubicBezTo>
                    <a:pt x="416" y="157"/>
                    <a:pt x="494" y="132"/>
                    <a:pt x="570" y="102"/>
                  </a:cubicBezTo>
                  <a:cubicBezTo>
                    <a:pt x="570" y="101"/>
                    <a:pt x="570" y="101"/>
                    <a:pt x="570" y="101"/>
                  </a:cubicBezTo>
                  <a:cubicBezTo>
                    <a:pt x="595" y="108"/>
                    <a:pt x="619" y="115"/>
                    <a:pt x="644" y="122"/>
                  </a:cubicBezTo>
                  <a:cubicBezTo>
                    <a:pt x="559" y="158"/>
                    <a:pt x="473" y="189"/>
                    <a:pt x="386" y="220"/>
                  </a:cubicBezTo>
                  <a:cubicBezTo>
                    <a:pt x="386" y="220"/>
                    <a:pt x="386" y="221"/>
                    <a:pt x="387" y="221"/>
                  </a:cubicBezTo>
                  <a:cubicBezTo>
                    <a:pt x="475" y="190"/>
                    <a:pt x="563" y="161"/>
                    <a:pt x="648" y="123"/>
                  </a:cubicBezTo>
                  <a:cubicBezTo>
                    <a:pt x="658" y="126"/>
                    <a:pt x="668" y="128"/>
                    <a:pt x="678" y="131"/>
                  </a:cubicBezTo>
                  <a:cubicBezTo>
                    <a:pt x="632" y="148"/>
                    <a:pt x="586" y="168"/>
                    <a:pt x="540" y="186"/>
                  </a:cubicBezTo>
                  <a:close/>
                  <a:moveTo>
                    <a:pt x="683" y="129"/>
                  </a:moveTo>
                  <a:cubicBezTo>
                    <a:pt x="673" y="126"/>
                    <a:pt x="664" y="123"/>
                    <a:pt x="654" y="121"/>
                  </a:cubicBezTo>
                  <a:cubicBezTo>
                    <a:pt x="655" y="120"/>
                    <a:pt x="655" y="120"/>
                    <a:pt x="656" y="120"/>
                  </a:cubicBezTo>
                  <a:cubicBezTo>
                    <a:pt x="658" y="119"/>
                    <a:pt x="656" y="116"/>
                    <a:pt x="655" y="117"/>
                  </a:cubicBezTo>
                  <a:cubicBezTo>
                    <a:pt x="653" y="118"/>
                    <a:pt x="651" y="119"/>
                    <a:pt x="649" y="119"/>
                  </a:cubicBezTo>
                  <a:cubicBezTo>
                    <a:pt x="597" y="104"/>
                    <a:pt x="545" y="90"/>
                    <a:pt x="493" y="74"/>
                  </a:cubicBezTo>
                  <a:cubicBezTo>
                    <a:pt x="429" y="54"/>
                    <a:pt x="362" y="28"/>
                    <a:pt x="294" y="20"/>
                  </a:cubicBezTo>
                  <a:cubicBezTo>
                    <a:pt x="294" y="20"/>
                    <a:pt x="294" y="19"/>
                    <a:pt x="294" y="19"/>
                  </a:cubicBezTo>
                  <a:cubicBezTo>
                    <a:pt x="297" y="19"/>
                    <a:pt x="299" y="18"/>
                    <a:pt x="301" y="18"/>
                  </a:cubicBezTo>
                  <a:cubicBezTo>
                    <a:pt x="303" y="17"/>
                    <a:pt x="302" y="15"/>
                    <a:pt x="300" y="15"/>
                  </a:cubicBezTo>
                  <a:cubicBezTo>
                    <a:pt x="298" y="15"/>
                    <a:pt x="296" y="16"/>
                    <a:pt x="294" y="16"/>
                  </a:cubicBezTo>
                  <a:cubicBezTo>
                    <a:pt x="294" y="15"/>
                    <a:pt x="293" y="14"/>
                    <a:pt x="293" y="12"/>
                  </a:cubicBezTo>
                  <a:cubicBezTo>
                    <a:pt x="292" y="11"/>
                    <a:pt x="290" y="12"/>
                    <a:pt x="291" y="13"/>
                  </a:cubicBezTo>
                  <a:cubicBezTo>
                    <a:pt x="291" y="14"/>
                    <a:pt x="291" y="15"/>
                    <a:pt x="292" y="16"/>
                  </a:cubicBezTo>
                  <a:cubicBezTo>
                    <a:pt x="265" y="21"/>
                    <a:pt x="239" y="26"/>
                    <a:pt x="212" y="32"/>
                  </a:cubicBezTo>
                  <a:cubicBezTo>
                    <a:pt x="241" y="25"/>
                    <a:pt x="270" y="17"/>
                    <a:pt x="298" y="8"/>
                  </a:cubicBezTo>
                  <a:cubicBezTo>
                    <a:pt x="429" y="49"/>
                    <a:pt x="562" y="84"/>
                    <a:pt x="694" y="125"/>
                  </a:cubicBezTo>
                  <a:cubicBezTo>
                    <a:pt x="690" y="126"/>
                    <a:pt x="687" y="128"/>
                    <a:pt x="683" y="1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 name="íṩľíḍè-Freeform 854">
              <a:extLst>
                <a:ext uri="{FF2B5EF4-FFF2-40B4-BE49-F238E27FC236}">
                  <a16:creationId xmlns:a16="http://schemas.microsoft.com/office/drawing/2014/main" id="{20C48BAE-F361-4FE9-B3EB-5A678185BDE7}"/>
                </a:ext>
              </a:extLst>
            </p:cNvPr>
            <p:cNvSpPr>
              <a:spLocks/>
            </p:cNvSpPr>
            <p:nvPr/>
          </p:nvSpPr>
          <p:spPr bwMode="auto">
            <a:xfrm>
              <a:off x="5524500" y="4278313"/>
              <a:ext cx="704850" cy="136525"/>
            </a:xfrm>
            <a:custGeom>
              <a:avLst/>
              <a:gdLst>
                <a:gd name="T0" fmla="*/ 400 w 403"/>
                <a:gd name="T1" fmla="*/ 0 h 78"/>
                <a:gd name="T2" fmla="*/ 205 w 403"/>
                <a:gd name="T3" fmla="*/ 43 h 78"/>
                <a:gd name="T4" fmla="*/ 1 w 403"/>
                <a:gd name="T5" fmla="*/ 75 h 78"/>
                <a:gd name="T6" fmla="*/ 1 w 403"/>
                <a:gd name="T7" fmla="*/ 77 h 78"/>
                <a:gd name="T8" fmla="*/ 199 w 403"/>
                <a:gd name="T9" fmla="*/ 47 h 78"/>
                <a:gd name="T10" fmla="*/ 401 w 403"/>
                <a:gd name="T11" fmla="*/ 2 h 78"/>
                <a:gd name="T12" fmla="*/ 400 w 403"/>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403" h="78">
                  <a:moveTo>
                    <a:pt x="400" y="0"/>
                  </a:moveTo>
                  <a:cubicBezTo>
                    <a:pt x="335" y="11"/>
                    <a:pt x="270" y="29"/>
                    <a:pt x="205" y="43"/>
                  </a:cubicBezTo>
                  <a:cubicBezTo>
                    <a:pt x="138" y="57"/>
                    <a:pt x="70" y="69"/>
                    <a:pt x="1" y="75"/>
                  </a:cubicBezTo>
                  <a:cubicBezTo>
                    <a:pt x="0" y="76"/>
                    <a:pt x="0" y="78"/>
                    <a:pt x="1" y="77"/>
                  </a:cubicBezTo>
                  <a:cubicBezTo>
                    <a:pt x="68" y="71"/>
                    <a:pt x="133" y="60"/>
                    <a:pt x="199" y="47"/>
                  </a:cubicBezTo>
                  <a:cubicBezTo>
                    <a:pt x="266" y="33"/>
                    <a:pt x="335" y="21"/>
                    <a:pt x="401" y="2"/>
                  </a:cubicBezTo>
                  <a:cubicBezTo>
                    <a:pt x="403" y="2"/>
                    <a:pt x="401" y="0"/>
                    <a:pt x="40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 name="íṩľíḍè-Freeform 855">
              <a:extLst>
                <a:ext uri="{FF2B5EF4-FFF2-40B4-BE49-F238E27FC236}">
                  <a16:creationId xmlns:a16="http://schemas.microsoft.com/office/drawing/2014/main" id="{934FAE73-789F-4920-A7EF-1AB48E5D1927}"/>
                </a:ext>
              </a:extLst>
            </p:cNvPr>
            <p:cNvSpPr>
              <a:spLocks/>
            </p:cNvSpPr>
            <p:nvPr/>
          </p:nvSpPr>
          <p:spPr bwMode="auto">
            <a:xfrm>
              <a:off x="5626100" y="4294188"/>
              <a:ext cx="682625" cy="155575"/>
            </a:xfrm>
            <a:custGeom>
              <a:avLst/>
              <a:gdLst>
                <a:gd name="T0" fmla="*/ 389 w 391"/>
                <a:gd name="T1" fmla="*/ 0 h 89"/>
                <a:gd name="T2" fmla="*/ 0 w 391"/>
                <a:gd name="T3" fmla="*/ 89 h 89"/>
                <a:gd name="T4" fmla="*/ 1 w 391"/>
                <a:gd name="T5" fmla="*/ 89 h 89"/>
                <a:gd name="T6" fmla="*/ 390 w 391"/>
                <a:gd name="T7" fmla="*/ 2 h 89"/>
                <a:gd name="T8" fmla="*/ 389 w 391"/>
                <a:gd name="T9" fmla="*/ 0 h 89"/>
              </a:gdLst>
              <a:ahLst/>
              <a:cxnLst>
                <a:cxn ang="0">
                  <a:pos x="T0" y="T1"/>
                </a:cxn>
                <a:cxn ang="0">
                  <a:pos x="T2" y="T3"/>
                </a:cxn>
                <a:cxn ang="0">
                  <a:pos x="T4" y="T5"/>
                </a:cxn>
                <a:cxn ang="0">
                  <a:pos x="T6" y="T7"/>
                </a:cxn>
                <a:cxn ang="0">
                  <a:pos x="T8" y="T9"/>
                </a:cxn>
              </a:cxnLst>
              <a:rect l="0" t="0" r="r" b="b"/>
              <a:pathLst>
                <a:path w="391" h="89">
                  <a:moveTo>
                    <a:pt x="389" y="0"/>
                  </a:moveTo>
                  <a:cubicBezTo>
                    <a:pt x="259" y="28"/>
                    <a:pt x="130" y="60"/>
                    <a:pt x="0" y="89"/>
                  </a:cubicBezTo>
                  <a:cubicBezTo>
                    <a:pt x="0" y="89"/>
                    <a:pt x="0" y="89"/>
                    <a:pt x="1" y="89"/>
                  </a:cubicBezTo>
                  <a:cubicBezTo>
                    <a:pt x="131" y="64"/>
                    <a:pt x="262" y="38"/>
                    <a:pt x="390" y="2"/>
                  </a:cubicBezTo>
                  <a:cubicBezTo>
                    <a:pt x="391" y="2"/>
                    <a:pt x="390" y="0"/>
                    <a:pt x="38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3" name="íṩľíḍè-Freeform 856">
              <a:extLst>
                <a:ext uri="{FF2B5EF4-FFF2-40B4-BE49-F238E27FC236}">
                  <a16:creationId xmlns:a16="http://schemas.microsoft.com/office/drawing/2014/main" id="{53896391-1E92-4B1F-A2B1-31B37BB41BE2}"/>
                </a:ext>
              </a:extLst>
            </p:cNvPr>
            <p:cNvSpPr>
              <a:spLocks/>
            </p:cNvSpPr>
            <p:nvPr/>
          </p:nvSpPr>
          <p:spPr bwMode="auto">
            <a:xfrm>
              <a:off x="5807075" y="4303713"/>
              <a:ext cx="554038" cy="173038"/>
            </a:xfrm>
            <a:custGeom>
              <a:avLst/>
              <a:gdLst>
                <a:gd name="T0" fmla="*/ 315 w 317"/>
                <a:gd name="T1" fmla="*/ 1 h 99"/>
                <a:gd name="T2" fmla="*/ 0 w 317"/>
                <a:gd name="T3" fmla="*/ 98 h 99"/>
                <a:gd name="T4" fmla="*/ 1 w 317"/>
                <a:gd name="T5" fmla="*/ 99 h 99"/>
                <a:gd name="T6" fmla="*/ 316 w 317"/>
                <a:gd name="T7" fmla="*/ 2 h 99"/>
                <a:gd name="T8" fmla="*/ 315 w 317"/>
                <a:gd name="T9" fmla="*/ 1 h 99"/>
              </a:gdLst>
              <a:ahLst/>
              <a:cxnLst>
                <a:cxn ang="0">
                  <a:pos x="T0" y="T1"/>
                </a:cxn>
                <a:cxn ang="0">
                  <a:pos x="T2" y="T3"/>
                </a:cxn>
                <a:cxn ang="0">
                  <a:pos x="T4" y="T5"/>
                </a:cxn>
                <a:cxn ang="0">
                  <a:pos x="T6" y="T7"/>
                </a:cxn>
                <a:cxn ang="0">
                  <a:pos x="T8" y="T9"/>
                </a:cxn>
              </a:cxnLst>
              <a:rect l="0" t="0" r="r" b="b"/>
              <a:pathLst>
                <a:path w="317" h="99">
                  <a:moveTo>
                    <a:pt x="315" y="1"/>
                  </a:moveTo>
                  <a:cubicBezTo>
                    <a:pt x="211" y="34"/>
                    <a:pt x="105" y="63"/>
                    <a:pt x="0" y="98"/>
                  </a:cubicBezTo>
                  <a:cubicBezTo>
                    <a:pt x="0" y="98"/>
                    <a:pt x="0" y="99"/>
                    <a:pt x="1" y="99"/>
                  </a:cubicBezTo>
                  <a:cubicBezTo>
                    <a:pt x="105" y="66"/>
                    <a:pt x="213" y="40"/>
                    <a:pt x="316" y="2"/>
                  </a:cubicBezTo>
                  <a:cubicBezTo>
                    <a:pt x="317" y="2"/>
                    <a:pt x="316" y="0"/>
                    <a:pt x="31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4" name="íṩľíḍè-Freeform 857">
              <a:extLst>
                <a:ext uri="{FF2B5EF4-FFF2-40B4-BE49-F238E27FC236}">
                  <a16:creationId xmlns:a16="http://schemas.microsoft.com/office/drawing/2014/main" id="{E4282B9F-2351-484D-B988-C85A1C7132B3}"/>
                </a:ext>
              </a:extLst>
            </p:cNvPr>
            <p:cNvSpPr>
              <a:spLocks/>
            </p:cNvSpPr>
            <p:nvPr/>
          </p:nvSpPr>
          <p:spPr bwMode="auto">
            <a:xfrm>
              <a:off x="5946775" y="4316413"/>
              <a:ext cx="509588" cy="179388"/>
            </a:xfrm>
            <a:custGeom>
              <a:avLst/>
              <a:gdLst>
                <a:gd name="T0" fmla="*/ 289 w 291"/>
                <a:gd name="T1" fmla="*/ 0 h 102"/>
                <a:gd name="T2" fmla="*/ 1 w 291"/>
                <a:gd name="T3" fmla="*/ 101 h 102"/>
                <a:gd name="T4" fmla="*/ 1 w 291"/>
                <a:gd name="T5" fmla="*/ 102 h 102"/>
                <a:gd name="T6" fmla="*/ 290 w 291"/>
                <a:gd name="T7" fmla="*/ 2 h 102"/>
                <a:gd name="T8" fmla="*/ 289 w 291"/>
                <a:gd name="T9" fmla="*/ 0 h 102"/>
              </a:gdLst>
              <a:ahLst/>
              <a:cxnLst>
                <a:cxn ang="0">
                  <a:pos x="T0" y="T1"/>
                </a:cxn>
                <a:cxn ang="0">
                  <a:pos x="T2" y="T3"/>
                </a:cxn>
                <a:cxn ang="0">
                  <a:pos x="T4" y="T5"/>
                </a:cxn>
                <a:cxn ang="0">
                  <a:pos x="T6" y="T7"/>
                </a:cxn>
                <a:cxn ang="0">
                  <a:pos x="T8" y="T9"/>
                </a:cxn>
              </a:cxnLst>
              <a:rect l="0" t="0" r="r" b="b"/>
              <a:pathLst>
                <a:path w="291" h="102">
                  <a:moveTo>
                    <a:pt x="289" y="0"/>
                  </a:moveTo>
                  <a:cubicBezTo>
                    <a:pt x="192" y="30"/>
                    <a:pt x="97" y="66"/>
                    <a:pt x="1" y="101"/>
                  </a:cubicBezTo>
                  <a:cubicBezTo>
                    <a:pt x="0" y="101"/>
                    <a:pt x="1" y="102"/>
                    <a:pt x="1" y="102"/>
                  </a:cubicBezTo>
                  <a:cubicBezTo>
                    <a:pt x="97" y="68"/>
                    <a:pt x="194" y="36"/>
                    <a:pt x="290" y="2"/>
                  </a:cubicBezTo>
                  <a:cubicBezTo>
                    <a:pt x="291" y="1"/>
                    <a:pt x="290" y="0"/>
                    <a:pt x="28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 name="íṩľíḍè-Freeform 858">
              <a:extLst>
                <a:ext uri="{FF2B5EF4-FFF2-40B4-BE49-F238E27FC236}">
                  <a16:creationId xmlns:a16="http://schemas.microsoft.com/office/drawing/2014/main" id="{317193C4-299D-474F-83F9-7FEA85914674}"/>
                </a:ext>
              </a:extLst>
            </p:cNvPr>
            <p:cNvSpPr>
              <a:spLocks/>
            </p:cNvSpPr>
            <p:nvPr/>
          </p:nvSpPr>
          <p:spPr bwMode="auto">
            <a:xfrm>
              <a:off x="6064250" y="4344988"/>
              <a:ext cx="511175" cy="146050"/>
            </a:xfrm>
            <a:custGeom>
              <a:avLst/>
              <a:gdLst>
                <a:gd name="T0" fmla="*/ 290 w 292"/>
                <a:gd name="T1" fmla="*/ 0 h 84"/>
                <a:gd name="T2" fmla="*/ 0 w 292"/>
                <a:gd name="T3" fmla="*/ 83 h 84"/>
                <a:gd name="T4" fmla="*/ 1 w 292"/>
                <a:gd name="T5" fmla="*/ 84 h 84"/>
                <a:gd name="T6" fmla="*/ 291 w 292"/>
                <a:gd name="T7" fmla="*/ 2 h 84"/>
                <a:gd name="T8" fmla="*/ 290 w 292"/>
                <a:gd name="T9" fmla="*/ 0 h 84"/>
              </a:gdLst>
              <a:ahLst/>
              <a:cxnLst>
                <a:cxn ang="0">
                  <a:pos x="T0" y="T1"/>
                </a:cxn>
                <a:cxn ang="0">
                  <a:pos x="T2" y="T3"/>
                </a:cxn>
                <a:cxn ang="0">
                  <a:pos x="T4" y="T5"/>
                </a:cxn>
                <a:cxn ang="0">
                  <a:pos x="T6" y="T7"/>
                </a:cxn>
                <a:cxn ang="0">
                  <a:pos x="T8" y="T9"/>
                </a:cxn>
              </a:cxnLst>
              <a:rect l="0" t="0" r="r" b="b"/>
              <a:pathLst>
                <a:path w="292" h="84">
                  <a:moveTo>
                    <a:pt x="290" y="0"/>
                  </a:moveTo>
                  <a:cubicBezTo>
                    <a:pt x="193" y="27"/>
                    <a:pt x="97" y="57"/>
                    <a:pt x="0" y="83"/>
                  </a:cubicBezTo>
                  <a:cubicBezTo>
                    <a:pt x="0" y="83"/>
                    <a:pt x="0" y="84"/>
                    <a:pt x="1" y="84"/>
                  </a:cubicBezTo>
                  <a:cubicBezTo>
                    <a:pt x="99" y="66"/>
                    <a:pt x="196" y="32"/>
                    <a:pt x="291" y="2"/>
                  </a:cubicBezTo>
                  <a:cubicBezTo>
                    <a:pt x="292" y="1"/>
                    <a:pt x="291" y="0"/>
                    <a:pt x="29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 name="íṩľíḍè-Freeform 859">
              <a:extLst>
                <a:ext uri="{FF2B5EF4-FFF2-40B4-BE49-F238E27FC236}">
                  <a16:creationId xmlns:a16="http://schemas.microsoft.com/office/drawing/2014/main" id="{B503D5FA-9DC6-4BE6-B1DF-1B2EBB02ED37}"/>
                </a:ext>
              </a:extLst>
            </p:cNvPr>
            <p:cNvSpPr>
              <a:spLocks/>
            </p:cNvSpPr>
            <p:nvPr/>
          </p:nvSpPr>
          <p:spPr bwMode="auto">
            <a:xfrm>
              <a:off x="6132513" y="4357688"/>
              <a:ext cx="577850" cy="180975"/>
            </a:xfrm>
            <a:custGeom>
              <a:avLst/>
              <a:gdLst>
                <a:gd name="T0" fmla="*/ 328 w 330"/>
                <a:gd name="T1" fmla="*/ 0 h 104"/>
                <a:gd name="T2" fmla="*/ 1 w 330"/>
                <a:gd name="T3" fmla="*/ 103 h 104"/>
                <a:gd name="T4" fmla="*/ 1 w 330"/>
                <a:gd name="T5" fmla="*/ 104 h 104"/>
                <a:gd name="T6" fmla="*/ 329 w 330"/>
                <a:gd name="T7" fmla="*/ 2 h 104"/>
                <a:gd name="T8" fmla="*/ 328 w 330"/>
                <a:gd name="T9" fmla="*/ 0 h 104"/>
              </a:gdLst>
              <a:ahLst/>
              <a:cxnLst>
                <a:cxn ang="0">
                  <a:pos x="T0" y="T1"/>
                </a:cxn>
                <a:cxn ang="0">
                  <a:pos x="T2" y="T3"/>
                </a:cxn>
                <a:cxn ang="0">
                  <a:pos x="T4" y="T5"/>
                </a:cxn>
                <a:cxn ang="0">
                  <a:pos x="T6" y="T7"/>
                </a:cxn>
                <a:cxn ang="0">
                  <a:pos x="T8" y="T9"/>
                </a:cxn>
              </a:cxnLst>
              <a:rect l="0" t="0" r="r" b="b"/>
              <a:pathLst>
                <a:path w="330" h="104">
                  <a:moveTo>
                    <a:pt x="328" y="0"/>
                  </a:moveTo>
                  <a:cubicBezTo>
                    <a:pt x="219" y="36"/>
                    <a:pt x="113" y="76"/>
                    <a:pt x="1" y="103"/>
                  </a:cubicBezTo>
                  <a:cubicBezTo>
                    <a:pt x="0" y="103"/>
                    <a:pt x="1" y="104"/>
                    <a:pt x="1" y="104"/>
                  </a:cubicBezTo>
                  <a:cubicBezTo>
                    <a:pt x="113" y="82"/>
                    <a:pt x="221" y="39"/>
                    <a:pt x="329" y="2"/>
                  </a:cubicBezTo>
                  <a:cubicBezTo>
                    <a:pt x="330" y="2"/>
                    <a:pt x="329" y="0"/>
                    <a:pt x="32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 name="íṩľíḍè-Freeform 860">
              <a:extLst>
                <a:ext uri="{FF2B5EF4-FFF2-40B4-BE49-F238E27FC236}">
                  <a16:creationId xmlns:a16="http://schemas.microsoft.com/office/drawing/2014/main" id="{DBFA2EC3-478B-4EB3-84F9-239B84A00681}"/>
                </a:ext>
              </a:extLst>
            </p:cNvPr>
            <p:cNvSpPr>
              <a:spLocks/>
            </p:cNvSpPr>
            <p:nvPr/>
          </p:nvSpPr>
          <p:spPr bwMode="auto">
            <a:xfrm>
              <a:off x="6230938" y="4397375"/>
              <a:ext cx="576263" cy="171450"/>
            </a:xfrm>
            <a:custGeom>
              <a:avLst/>
              <a:gdLst>
                <a:gd name="T0" fmla="*/ 328 w 330"/>
                <a:gd name="T1" fmla="*/ 0 h 98"/>
                <a:gd name="T2" fmla="*/ 0 w 330"/>
                <a:gd name="T3" fmla="*/ 98 h 98"/>
                <a:gd name="T4" fmla="*/ 0 w 330"/>
                <a:gd name="T5" fmla="*/ 98 h 98"/>
                <a:gd name="T6" fmla="*/ 329 w 330"/>
                <a:gd name="T7" fmla="*/ 2 h 98"/>
                <a:gd name="T8" fmla="*/ 328 w 330"/>
                <a:gd name="T9" fmla="*/ 0 h 98"/>
              </a:gdLst>
              <a:ahLst/>
              <a:cxnLst>
                <a:cxn ang="0">
                  <a:pos x="T0" y="T1"/>
                </a:cxn>
                <a:cxn ang="0">
                  <a:pos x="T2" y="T3"/>
                </a:cxn>
                <a:cxn ang="0">
                  <a:pos x="T4" y="T5"/>
                </a:cxn>
                <a:cxn ang="0">
                  <a:pos x="T6" y="T7"/>
                </a:cxn>
                <a:cxn ang="0">
                  <a:pos x="T8" y="T9"/>
                </a:cxn>
              </a:cxnLst>
              <a:rect l="0" t="0" r="r" b="b"/>
              <a:pathLst>
                <a:path w="330" h="98">
                  <a:moveTo>
                    <a:pt x="328" y="0"/>
                  </a:moveTo>
                  <a:cubicBezTo>
                    <a:pt x="218" y="32"/>
                    <a:pt x="108" y="62"/>
                    <a:pt x="0" y="98"/>
                  </a:cubicBezTo>
                  <a:cubicBezTo>
                    <a:pt x="0" y="98"/>
                    <a:pt x="0" y="98"/>
                    <a:pt x="0" y="98"/>
                  </a:cubicBezTo>
                  <a:cubicBezTo>
                    <a:pt x="110" y="66"/>
                    <a:pt x="219" y="35"/>
                    <a:pt x="329" y="2"/>
                  </a:cubicBezTo>
                  <a:cubicBezTo>
                    <a:pt x="330" y="2"/>
                    <a:pt x="329" y="0"/>
                    <a:pt x="32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 name="íṩľíḍè-Freeform 861">
              <a:extLst>
                <a:ext uri="{FF2B5EF4-FFF2-40B4-BE49-F238E27FC236}">
                  <a16:creationId xmlns:a16="http://schemas.microsoft.com/office/drawing/2014/main" id="{B29E3FEE-9FBE-45F1-9F7C-D0D7B20D6B08}"/>
                </a:ext>
              </a:extLst>
            </p:cNvPr>
            <p:cNvSpPr>
              <a:spLocks/>
            </p:cNvSpPr>
            <p:nvPr/>
          </p:nvSpPr>
          <p:spPr bwMode="auto">
            <a:xfrm>
              <a:off x="6321425" y="4397375"/>
              <a:ext cx="685800" cy="212725"/>
            </a:xfrm>
            <a:custGeom>
              <a:avLst/>
              <a:gdLst>
                <a:gd name="T0" fmla="*/ 391 w 392"/>
                <a:gd name="T1" fmla="*/ 1 h 122"/>
                <a:gd name="T2" fmla="*/ 0 w 392"/>
                <a:gd name="T3" fmla="*/ 121 h 122"/>
                <a:gd name="T4" fmla="*/ 0 w 392"/>
                <a:gd name="T5" fmla="*/ 122 h 122"/>
                <a:gd name="T6" fmla="*/ 391 w 392"/>
                <a:gd name="T7" fmla="*/ 2 h 122"/>
                <a:gd name="T8" fmla="*/ 391 w 392"/>
                <a:gd name="T9" fmla="*/ 1 h 122"/>
              </a:gdLst>
              <a:ahLst/>
              <a:cxnLst>
                <a:cxn ang="0">
                  <a:pos x="T0" y="T1"/>
                </a:cxn>
                <a:cxn ang="0">
                  <a:pos x="T2" y="T3"/>
                </a:cxn>
                <a:cxn ang="0">
                  <a:pos x="T4" y="T5"/>
                </a:cxn>
                <a:cxn ang="0">
                  <a:pos x="T6" y="T7"/>
                </a:cxn>
                <a:cxn ang="0">
                  <a:pos x="T8" y="T9"/>
                </a:cxn>
              </a:cxnLst>
              <a:rect l="0" t="0" r="r" b="b"/>
              <a:pathLst>
                <a:path w="392" h="122">
                  <a:moveTo>
                    <a:pt x="391" y="1"/>
                  </a:moveTo>
                  <a:cubicBezTo>
                    <a:pt x="258" y="30"/>
                    <a:pt x="130" y="82"/>
                    <a:pt x="0" y="121"/>
                  </a:cubicBezTo>
                  <a:cubicBezTo>
                    <a:pt x="0" y="121"/>
                    <a:pt x="0" y="122"/>
                    <a:pt x="0" y="122"/>
                  </a:cubicBezTo>
                  <a:cubicBezTo>
                    <a:pt x="132" y="85"/>
                    <a:pt x="260" y="38"/>
                    <a:pt x="391" y="2"/>
                  </a:cubicBezTo>
                  <a:cubicBezTo>
                    <a:pt x="392" y="2"/>
                    <a:pt x="391" y="0"/>
                    <a:pt x="39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 name="íṩľíḍè-Freeform 862">
              <a:extLst>
                <a:ext uri="{FF2B5EF4-FFF2-40B4-BE49-F238E27FC236}">
                  <a16:creationId xmlns:a16="http://schemas.microsoft.com/office/drawing/2014/main" id="{DA4C7364-CA36-4209-AD96-DDEBCB68702A}"/>
                </a:ext>
              </a:extLst>
            </p:cNvPr>
            <p:cNvSpPr>
              <a:spLocks/>
            </p:cNvSpPr>
            <p:nvPr/>
          </p:nvSpPr>
          <p:spPr bwMode="auto">
            <a:xfrm>
              <a:off x="6427788" y="4425950"/>
              <a:ext cx="733425" cy="204788"/>
            </a:xfrm>
            <a:custGeom>
              <a:avLst/>
              <a:gdLst>
                <a:gd name="T0" fmla="*/ 417 w 419"/>
                <a:gd name="T1" fmla="*/ 0 h 118"/>
                <a:gd name="T2" fmla="*/ 0 w 419"/>
                <a:gd name="T3" fmla="*/ 118 h 118"/>
                <a:gd name="T4" fmla="*/ 0 w 419"/>
                <a:gd name="T5" fmla="*/ 118 h 118"/>
                <a:gd name="T6" fmla="*/ 418 w 419"/>
                <a:gd name="T7" fmla="*/ 2 h 118"/>
                <a:gd name="T8" fmla="*/ 417 w 419"/>
                <a:gd name="T9" fmla="*/ 0 h 118"/>
              </a:gdLst>
              <a:ahLst/>
              <a:cxnLst>
                <a:cxn ang="0">
                  <a:pos x="T0" y="T1"/>
                </a:cxn>
                <a:cxn ang="0">
                  <a:pos x="T2" y="T3"/>
                </a:cxn>
                <a:cxn ang="0">
                  <a:pos x="T4" y="T5"/>
                </a:cxn>
                <a:cxn ang="0">
                  <a:pos x="T6" y="T7"/>
                </a:cxn>
                <a:cxn ang="0">
                  <a:pos x="T8" y="T9"/>
                </a:cxn>
              </a:cxnLst>
              <a:rect l="0" t="0" r="r" b="b"/>
              <a:pathLst>
                <a:path w="419" h="118">
                  <a:moveTo>
                    <a:pt x="417" y="0"/>
                  </a:moveTo>
                  <a:cubicBezTo>
                    <a:pt x="277" y="36"/>
                    <a:pt x="139" y="79"/>
                    <a:pt x="0" y="118"/>
                  </a:cubicBezTo>
                  <a:cubicBezTo>
                    <a:pt x="0" y="118"/>
                    <a:pt x="0" y="118"/>
                    <a:pt x="0" y="118"/>
                  </a:cubicBezTo>
                  <a:cubicBezTo>
                    <a:pt x="140" y="82"/>
                    <a:pt x="279" y="42"/>
                    <a:pt x="418" y="2"/>
                  </a:cubicBezTo>
                  <a:cubicBezTo>
                    <a:pt x="419" y="2"/>
                    <a:pt x="418" y="0"/>
                    <a:pt x="41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 name="ïṧḷïḓê-Freeform 863">
              <a:extLst>
                <a:ext uri="{FF2B5EF4-FFF2-40B4-BE49-F238E27FC236}">
                  <a16:creationId xmlns:a16="http://schemas.microsoft.com/office/drawing/2014/main" id="{D66CD806-C047-42A4-BA08-B0DAD5D05C88}"/>
                </a:ext>
              </a:extLst>
            </p:cNvPr>
            <p:cNvSpPr>
              <a:spLocks/>
            </p:cNvSpPr>
            <p:nvPr/>
          </p:nvSpPr>
          <p:spPr bwMode="auto">
            <a:xfrm>
              <a:off x="6596063" y="5067300"/>
              <a:ext cx="277813" cy="611188"/>
            </a:xfrm>
            <a:custGeom>
              <a:avLst/>
              <a:gdLst>
                <a:gd name="T0" fmla="*/ 154 w 159"/>
                <a:gd name="T1" fmla="*/ 8 h 350"/>
                <a:gd name="T2" fmla="*/ 149 w 159"/>
                <a:gd name="T3" fmla="*/ 10 h 350"/>
                <a:gd name="T4" fmla="*/ 148 w 159"/>
                <a:gd name="T5" fmla="*/ 1 h 350"/>
                <a:gd name="T6" fmla="*/ 147 w 159"/>
                <a:gd name="T7" fmla="*/ 1 h 350"/>
                <a:gd name="T8" fmla="*/ 146 w 159"/>
                <a:gd name="T9" fmla="*/ 11 h 350"/>
                <a:gd name="T10" fmla="*/ 137 w 159"/>
                <a:gd name="T11" fmla="*/ 17 h 350"/>
                <a:gd name="T12" fmla="*/ 134 w 159"/>
                <a:gd name="T13" fmla="*/ 16 h 350"/>
                <a:gd name="T14" fmla="*/ 134 w 159"/>
                <a:gd name="T15" fmla="*/ 18 h 350"/>
                <a:gd name="T16" fmla="*/ 77 w 159"/>
                <a:gd name="T17" fmla="*/ 52 h 350"/>
                <a:gd name="T18" fmla="*/ 70 w 159"/>
                <a:gd name="T19" fmla="*/ 56 h 350"/>
                <a:gd name="T20" fmla="*/ 70 w 159"/>
                <a:gd name="T21" fmla="*/ 55 h 350"/>
                <a:gd name="T22" fmla="*/ 68 w 159"/>
                <a:gd name="T23" fmla="*/ 54 h 350"/>
                <a:gd name="T24" fmla="*/ 68 w 159"/>
                <a:gd name="T25" fmla="*/ 57 h 350"/>
                <a:gd name="T26" fmla="*/ 46 w 159"/>
                <a:gd name="T27" fmla="*/ 69 h 350"/>
                <a:gd name="T28" fmla="*/ 46 w 159"/>
                <a:gd name="T29" fmla="*/ 65 h 350"/>
                <a:gd name="T30" fmla="*/ 45 w 159"/>
                <a:gd name="T31" fmla="*/ 65 h 350"/>
                <a:gd name="T32" fmla="*/ 45 w 159"/>
                <a:gd name="T33" fmla="*/ 70 h 350"/>
                <a:gd name="T34" fmla="*/ 23 w 159"/>
                <a:gd name="T35" fmla="*/ 82 h 350"/>
                <a:gd name="T36" fmla="*/ 23 w 159"/>
                <a:gd name="T37" fmla="*/ 78 h 350"/>
                <a:gd name="T38" fmla="*/ 22 w 159"/>
                <a:gd name="T39" fmla="*/ 78 h 350"/>
                <a:gd name="T40" fmla="*/ 22 w 159"/>
                <a:gd name="T41" fmla="*/ 82 h 350"/>
                <a:gd name="T42" fmla="*/ 1 w 159"/>
                <a:gd name="T43" fmla="*/ 95 h 350"/>
                <a:gd name="T44" fmla="*/ 1 w 159"/>
                <a:gd name="T45" fmla="*/ 96 h 350"/>
                <a:gd name="T46" fmla="*/ 22 w 159"/>
                <a:gd name="T47" fmla="*/ 88 h 350"/>
                <a:gd name="T48" fmla="*/ 25 w 159"/>
                <a:gd name="T49" fmla="*/ 207 h 350"/>
                <a:gd name="T50" fmla="*/ 22 w 159"/>
                <a:gd name="T51" fmla="*/ 346 h 350"/>
                <a:gd name="T52" fmla="*/ 26 w 159"/>
                <a:gd name="T53" fmla="*/ 347 h 350"/>
                <a:gd name="T54" fmla="*/ 24 w 159"/>
                <a:gd name="T55" fmla="*/ 87 h 350"/>
                <a:gd name="T56" fmla="*/ 45 w 159"/>
                <a:gd name="T57" fmla="*/ 77 h 350"/>
                <a:gd name="T58" fmla="*/ 41 w 159"/>
                <a:gd name="T59" fmla="*/ 307 h 350"/>
                <a:gd name="T60" fmla="*/ 43 w 159"/>
                <a:gd name="T61" fmla="*/ 307 h 350"/>
                <a:gd name="T62" fmla="*/ 46 w 159"/>
                <a:gd name="T63" fmla="*/ 76 h 350"/>
                <a:gd name="T64" fmla="*/ 68 w 159"/>
                <a:gd name="T65" fmla="*/ 65 h 350"/>
                <a:gd name="T66" fmla="*/ 64 w 159"/>
                <a:gd name="T67" fmla="*/ 291 h 350"/>
                <a:gd name="T68" fmla="*/ 67 w 159"/>
                <a:gd name="T69" fmla="*/ 291 h 350"/>
                <a:gd name="T70" fmla="*/ 70 w 159"/>
                <a:gd name="T71" fmla="*/ 64 h 350"/>
                <a:gd name="T72" fmla="*/ 75 w 159"/>
                <a:gd name="T73" fmla="*/ 61 h 350"/>
                <a:gd name="T74" fmla="*/ 105 w 159"/>
                <a:gd name="T75" fmla="*/ 44 h 350"/>
                <a:gd name="T76" fmla="*/ 101 w 159"/>
                <a:gd name="T77" fmla="*/ 267 h 350"/>
                <a:gd name="T78" fmla="*/ 102 w 159"/>
                <a:gd name="T79" fmla="*/ 268 h 350"/>
                <a:gd name="T80" fmla="*/ 105 w 159"/>
                <a:gd name="T81" fmla="*/ 44 h 350"/>
                <a:gd name="T82" fmla="*/ 133 w 159"/>
                <a:gd name="T83" fmla="*/ 27 h 350"/>
                <a:gd name="T84" fmla="*/ 128 w 159"/>
                <a:gd name="T85" fmla="*/ 235 h 350"/>
                <a:gd name="T86" fmla="*/ 132 w 159"/>
                <a:gd name="T87" fmla="*/ 236 h 350"/>
                <a:gd name="T88" fmla="*/ 136 w 159"/>
                <a:gd name="T89" fmla="*/ 25 h 350"/>
                <a:gd name="T90" fmla="*/ 146 w 159"/>
                <a:gd name="T91" fmla="*/ 19 h 350"/>
                <a:gd name="T92" fmla="*/ 143 w 159"/>
                <a:gd name="T93" fmla="*/ 113 h 350"/>
                <a:gd name="T94" fmla="*/ 147 w 159"/>
                <a:gd name="T95" fmla="*/ 228 h 350"/>
                <a:gd name="T96" fmla="*/ 149 w 159"/>
                <a:gd name="T97" fmla="*/ 228 h 350"/>
                <a:gd name="T98" fmla="*/ 150 w 159"/>
                <a:gd name="T99" fmla="*/ 115 h 350"/>
                <a:gd name="T100" fmla="*/ 149 w 159"/>
                <a:gd name="T101" fmla="*/ 17 h 350"/>
                <a:gd name="T102" fmla="*/ 157 w 159"/>
                <a:gd name="T103" fmla="*/ 12 h 350"/>
                <a:gd name="T104" fmla="*/ 154 w 159"/>
                <a:gd name="T105" fmla="*/ 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9" h="350">
                  <a:moveTo>
                    <a:pt x="154" y="8"/>
                  </a:moveTo>
                  <a:cubicBezTo>
                    <a:pt x="152" y="8"/>
                    <a:pt x="150" y="9"/>
                    <a:pt x="149" y="10"/>
                  </a:cubicBezTo>
                  <a:cubicBezTo>
                    <a:pt x="149" y="7"/>
                    <a:pt x="149" y="4"/>
                    <a:pt x="148" y="1"/>
                  </a:cubicBezTo>
                  <a:cubicBezTo>
                    <a:pt x="148" y="0"/>
                    <a:pt x="148" y="0"/>
                    <a:pt x="147" y="1"/>
                  </a:cubicBezTo>
                  <a:cubicBezTo>
                    <a:pt x="147" y="4"/>
                    <a:pt x="147" y="8"/>
                    <a:pt x="146" y="11"/>
                  </a:cubicBezTo>
                  <a:cubicBezTo>
                    <a:pt x="143" y="13"/>
                    <a:pt x="140" y="15"/>
                    <a:pt x="137" y="17"/>
                  </a:cubicBezTo>
                  <a:cubicBezTo>
                    <a:pt x="136" y="15"/>
                    <a:pt x="134" y="15"/>
                    <a:pt x="134" y="16"/>
                  </a:cubicBezTo>
                  <a:cubicBezTo>
                    <a:pt x="134" y="17"/>
                    <a:pt x="134" y="18"/>
                    <a:pt x="134" y="18"/>
                  </a:cubicBezTo>
                  <a:cubicBezTo>
                    <a:pt x="115" y="29"/>
                    <a:pt x="96" y="41"/>
                    <a:pt x="77" y="52"/>
                  </a:cubicBezTo>
                  <a:cubicBezTo>
                    <a:pt x="75" y="53"/>
                    <a:pt x="72" y="55"/>
                    <a:pt x="70" y="56"/>
                  </a:cubicBezTo>
                  <a:cubicBezTo>
                    <a:pt x="70" y="56"/>
                    <a:pt x="70" y="55"/>
                    <a:pt x="70" y="55"/>
                  </a:cubicBezTo>
                  <a:cubicBezTo>
                    <a:pt x="70" y="54"/>
                    <a:pt x="68" y="53"/>
                    <a:pt x="68" y="54"/>
                  </a:cubicBezTo>
                  <a:cubicBezTo>
                    <a:pt x="68" y="55"/>
                    <a:pt x="68" y="56"/>
                    <a:pt x="68" y="57"/>
                  </a:cubicBezTo>
                  <a:cubicBezTo>
                    <a:pt x="61" y="61"/>
                    <a:pt x="54" y="65"/>
                    <a:pt x="46" y="69"/>
                  </a:cubicBezTo>
                  <a:cubicBezTo>
                    <a:pt x="46" y="68"/>
                    <a:pt x="46" y="67"/>
                    <a:pt x="46" y="65"/>
                  </a:cubicBezTo>
                  <a:cubicBezTo>
                    <a:pt x="46" y="65"/>
                    <a:pt x="45" y="64"/>
                    <a:pt x="45" y="65"/>
                  </a:cubicBezTo>
                  <a:cubicBezTo>
                    <a:pt x="45" y="67"/>
                    <a:pt x="45" y="68"/>
                    <a:pt x="45" y="70"/>
                  </a:cubicBezTo>
                  <a:cubicBezTo>
                    <a:pt x="38" y="74"/>
                    <a:pt x="30" y="78"/>
                    <a:pt x="23" y="82"/>
                  </a:cubicBezTo>
                  <a:cubicBezTo>
                    <a:pt x="23" y="80"/>
                    <a:pt x="23" y="79"/>
                    <a:pt x="23" y="78"/>
                  </a:cubicBezTo>
                  <a:cubicBezTo>
                    <a:pt x="23" y="77"/>
                    <a:pt x="22" y="77"/>
                    <a:pt x="22" y="78"/>
                  </a:cubicBezTo>
                  <a:cubicBezTo>
                    <a:pt x="22" y="79"/>
                    <a:pt x="22" y="81"/>
                    <a:pt x="22" y="82"/>
                  </a:cubicBezTo>
                  <a:cubicBezTo>
                    <a:pt x="15" y="86"/>
                    <a:pt x="8" y="91"/>
                    <a:pt x="1" y="95"/>
                  </a:cubicBezTo>
                  <a:cubicBezTo>
                    <a:pt x="0" y="95"/>
                    <a:pt x="1" y="96"/>
                    <a:pt x="1" y="96"/>
                  </a:cubicBezTo>
                  <a:cubicBezTo>
                    <a:pt x="8" y="94"/>
                    <a:pt x="15" y="91"/>
                    <a:pt x="22" y="88"/>
                  </a:cubicBezTo>
                  <a:cubicBezTo>
                    <a:pt x="24" y="128"/>
                    <a:pt x="25" y="167"/>
                    <a:pt x="25" y="207"/>
                  </a:cubicBezTo>
                  <a:cubicBezTo>
                    <a:pt x="25" y="253"/>
                    <a:pt x="21" y="300"/>
                    <a:pt x="22" y="346"/>
                  </a:cubicBezTo>
                  <a:cubicBezTo>
                    <a:pt x="23" y="348"/>
                    <a:pt x="26" y="350"/>
                    <a:pt x="26" y="347"/>
                  </a:cubicBezTo>
                  <a:cubicBezTo>
                    <a:pt x="35" y="262"/>
                    <a:pt x="30" y="173"/>
                    <a:pt x="24" y="87"/>
                  </a:cubicBezTo>
                  <a:cubicBezTo>
                    <a:pt x="31" y="84"/>
                    <a:pt x="38" y="81"/>
                    <a:pt x="45" y="77"/>
                  </a:cubicBezTo>
                  <a:cubicBezTo>
                    <a:pt x="44" y="154"/>
                    <a:pt x="41" y="230"/>
                    <a:pt x="41" y="307"/>
                  </a:cubicBezTo>
                  <a:cubicBezTo>
                    <a:pt x="41" y="308"/>
                    <a:pt x="43" y="309"/>
                    <a:pt x="43" y="307"/>
                  </a:cubicBezTo>
                  <a:cubicBezTo>
                    <a:pt x="44" y="230"/>
                    <a:pt x="47" y="153"/>
                    <a:pt x="46" y="76"/>
                  </a:cubicBezTo>
                  <a:cubicBezTo>
                    <a:pt x="54" y="73"/>
                    <a:pt x="61" y="69"/>
                    <a:pt x="68" y="65"/>
                  </a:cubicBezTo>
                  <a:cubicBezTo>
                    <a:pt x="66" y="140"/>
                    <a:pt x="65" y="215"/>
                    <a:pt x="64" y="291"/>
                  </a:cubicBezTo>
                  <a:cubicBezTo>
                    <a:pt x="64" y="292"/>
                    <a:pt x="66" y="293"/>
                    <a:pt x="67" y="291"/>
                  </a:cubicBezTo>
                  <a:cubicBezTo>
                    <a:pt x="69" y="215"/>
                    <a:pt x="69" y="140"/>
                    <a:pt x="70" y="64"/>
                  </a:cubicBezTo>
                  <a:cubicBezTo>
                    <a:pt x="71" y="63"/>
                    <a:pt x="73" y="62"/>
                    <a:pt x="75" y="61"/>
                  </a:cubicBezTo>
                  <a:cubicBezTo>
                    <a:pt x="85" y="56"/>
                    <a:pt x="95" y="50"/>
                    <a:pt x="105" y="44"/>
                  </a:cubicBezTo>
                  <a:cubicBezTo>
                    <a:pt x="103" y="119"/>
                    <a:pt x="103" y="193"/>
                    <a:pt x="101" y="267"/>
                  </a:cubicBezTo>
                  <a:cubicBezTo>
                    <a:pt x="101" y="268"/>
                    <a:pt x="102" y="269"/>
                    <a:pt x="102" y="268"/>
                  </a:cubicBezTo>
                  <a:cubicBezTo>
                    <a:pt x="107" y="194"/>
                    <a:pt x="107" y="118"/>
                    <a:pt x="105" y="44"/>
                  </a:cubicBezTo>
                  <a:cubicBezTo>
                    <a:pt x="115" y="39"/>
                    <a:pt x="124" y="33"/>
                    <a:pt x="133" y="27"/>
                  </a:cubicBezTo>
                  <a:cubicBezTo>
                    <a:pt x="130" y="96"/>
                    <a:pt x="129" y="166"/>
                    <a:pt x="128" y="235"/>
                  </a:cubicBezTo>
                  <a:cubicBezTo>
                    <a:pt x="128" y="237"/>
                    <a:pt x="132" y="238"/>
                    <a:pt x="132" y="236"/>
                  </a:cubicBezTo>
                  <a:cubicBezTo>
                    <a:pt x="135" y="166"/>
                    <a:pt x="134" y="95"/>
                    <a:pt x="136" y="25"/>
                  </a:cubicBezTo>
                  <a:cubicBezTo>
                    <a:pt x="139" y="23"/>
                    <a:pt x="143" y="21"/>
                    <a:pt x="146" y="19"/>
                  </a:cubicBezTo>
                  <a:cubicBezTo>
                    <a:pt x="143" y="50"/>
                    <a:pt x="144" y="82"/>
                    <a:pt x="143" y="113"/>
                  </a:cubicBezTo>
                  <a:cubicBezTo>
                    <a:pt x="143" y="151"/>
                    <a:pt x="144" y="190"/>
                    <a:pt x="147" y="228"/>
                  </a:cubicBezTo>
                  <a:cubicBezTo>
                    <a:pt x="147" y="229"/>
                    <a:pt x="149" y="230"/>
                    <a:pt x="149" y="228"/>
                  </a:cubicBezTo>
                  <a:cubicBezTo>
                    <a:pt x="150" y="191"/>
                    <a:pt x="149" y="152"/>
                    <a:pt x="150" y="115"/>
                  </a:cubicBezTo>
                  <a:cubicBezTo>
                    <a:pt x="150" y="82"/>
                    <a:pt x="151" y="49"/>
                    <a:pt x="149" y="17"/>
                  </a:cubicBezTo>
                  <a:cubicBezTo>
                    <a:pt x="152" y="15"/>
                    <a:pt x="154" y="13"/>
                    <a:pt x="157" y="12"/>
                  </a:cubicBezTo>
                  <a:cubicBezTo>
                    <a:pt x="159" y="10"/>
                    <a:pt x="156" y="6"/>
                    <a:pt x="154"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1" name="ïṧḷïḓê-Freeform 864">
              <a:extLst>
                <a:ext uri="{FF2B5EF4-FFF2-40B4-BE49-F238E27FC236}">
                  <a16:creationId xmlns:a16="http://schemas.microsoft.com/office/drawing/2014/main" id="{C9DF1136-36FA-4F30-B6C5-60E3C62825B1}"/>
                </a:ext>
              </a:extLst>
            </p:cNvPr>
            <p:cNvSpPr>
              <a:spLocks/>
            </p:cNvSpPr>
            <p:nvPr/>
          </p:nvSpPr>
          <p:spPr bwMode="auto">
            <a:xfrm>
              <a:off x="6627813" y="4748213"/>
              <a:ext cx="52388" cy="187325"/>
            </a:xfrm>
            <a:custGeom>
              <a:avLst/>
              <a:gdLst>
                <a:gd name="T0" fmla="*/ 27 w 30"/>
                <a:gd name="T1" fmla="*/ 7 h 107"/>
                <a:gd name="T2" fmla="*/ 29 w 30"/>
                <a:gd name="T3" fmla="*/ 6 h 107"/>
                <a:gd name="T4" fmla="*/ 27 w 30"/>
                <a:gd name="T5" fmla="*/ 3 h 107"/>
                <a:gd name="T6" fmla="*/ 27 w 30"/>
                <a:gd name="T7" fmla="*/ 3 h 107"/>
                <a:gd name="T8" fmla="*/ 27 w 30"/>
                <a:gd name="T9" fmla="*/ 1 h 107"/>
                <a:gd name="T10" fmla="*/ 25 w 30"/>
                <a:gd name="T11" fmla="*/ 1 h 107"/>
                <a:gd name="T12" fmla="*/ 25 w 30"/>
                <a:gd name="T13" fmla="*/ 4 h 107"/>
                <a:gd name="T14" fmla="*/ 18 w 30"/>
                <a:gd name="T15" fmla="*/ 6 h 107"/>
                <a:gd name="T16" fmla="*/ 18 w 30"/>
                <a:gd name="T17" fmla="*/ 6 h 107"/>
                <a:gd name="T18" fmla="*/ 16 w 30"/>
                <a:gd name="T19" fmla="*/ 6 h 107"/>
                <a:gd name="T20" fmla="*/ 16 w 30"/>
                <a:gd name="T21" fmla="*/ 7 h 107"/>
                <a:gd name="T22" fmla="*/ 14 w 30"/>
                <a:gd name="T23" fmla="*/ 8 h 107"/>
                <a:gd name="T24" fmla="*/ 14 w 30"/>
                <a:gd name="T25" fmla="*/ 5 h 107"/>
                <a:gd name="T26" fmla="*/ 13 w 30"/>
                <a:gd name="T27" fmla="*/ 4 h 107"/>
                <a:gd name="T28" fmla="*/ 12 w 30"/>
                <a:gd name="T29" fmla="*/ 8 h 107"/>
                <a:gd name="T30" fmla="*/ 6 w 30"/>
                <a:gd name="T31" fmla="*/ 9 h 107"/>
                <a:gd name="T32" fmla="*/ 6 w 30"/>
                <a:gd name="T33" fmla="*/ 11 h 107"/>
                <a:gd name="T34" fmla="*/ 12 w 30"/>
                <a:gd name="T35" fmla="*/ 11 h 107"/>
                <a:gd name="T36" fmla="*/ 10 w 30"/>
                <a:gd name="T37" fmla="*/ 45 h 107"/>
                <a:gd name="T38" fmla="*/ 9 w 30"/>
                <a:gd name="T39" fmla="*/ 91 h 107"/>
                <a:gd name="T40" fmla="*/ 0 w 30"/>
                <a:gd name="T41" fmla="*/ 97 h 107"/>
                <a:gd name="T42" fmla="*/ 1 w 30"/>
                <a:gd name="T43" fmla="*/ 98 h 107"/>
                <a:gd name="T44" fmla="*/ 10 w 30"/>
                <a:gd name="T45" fmla="*/ 95 h 107"/>
                <a:gd name="T46" fmla="*/ 10 w 30"/>
                <a:gd name="T47" fmla="*/ 105 h 107"/>
                <a:gd name="T48" fmla="*/ 13 w 30"/>
                <a:gd name="T49" fmla="*/ 105 h 107"/>
                <a:gd name="T50" fmla="*/ 14 w 30"/>
                <a:gd name="T51" fmla="*/ 93 h 107"/>
                <a:gd name="T52" fmla="*/ 20 w 30"/>
                <a:gd name="T53" fmla="*/ 90 h 107"/>
                <a:gd name="T54" fmla="*/ 18 w 30"/>
                <a:gd name="T55" fmla="*/ 87 h 107"/>
                <a:gd name="T56" fmla="*/ 14 w 30"/>
                <a:gd name="T57" fmla="*/ 89 h 107"/>
                <a:gd name="T58" fmla="*/ 14 w 30"/>
                <a:gd name="T59" fmla="*/ 11 h 107"/>
                <a:gd name="T60" fmla="*/ 17 w 30"/>
                <a:gd name="T61" fmla="*/ 10 h 107"/>
                <a:gd name="T62" fmla="*/ 18 w 30"/>
                <a:gd name="T63" fmla="*/ 76 h 107"/>
                <a:gd name="T64" fmla="*/ 20 w 30"/>
                <a:gd name="T65" fmla="*/ 76 h 107"/>
                <a:gd name="T66" fmla="*/ 18 w 30"/>
                <a:gd name="T67" fmla="*/ 10 h 107"/>
                <a:gd name="T68" fmla="*/ 25 w 30"/>
                <a:gd name="T69" fmla="*/ 8 h 107"/>
                <a:gd name="T70" fmla="*/ 26 w 30"/>
                <a:gd name="T71" fmla="*/ 78 h 107"/>
                <a:gd name="T72" fmla="*/ 30 w 30"/>
                <a:gd name="T73" fmla="*/ 78 h 107"/>
                <a:gd name="T74" fmla="*/ 27 w 30"/>
                <a:gd name="T75" fmla="*/ 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07">
                  <a:moveTo>
                    <a:pt x="27" y="7"/>
                  </a:moveTo>
                  <a:cubicBezTo>
                    <a:pt x="27" y="7"/>
                    <a:pt x="28" y="6"/>
                    <a:pt x="29" y="6"/>
                  </a:cubicBezTo>
                  <a:cubicBezTo>
                    <a:pt x="30" y="5"/>
                    <a:pt x="29" y="2"/>
                    <a:pt x="27" y="3"/>
                  </a:cubicBezTo>
                  <a:cubicBezTo>
                    <a:pt x="27" y="3"/>
                    <a:pt x="27" y="3"/>
                    <a:pt x="27" y="3"/>
                  </a:cubicBezTo>
                  <a:cubicBezTo>
                    <a:pt x="27" y="2"/>
                    <a:pt x="27" y="2"/>
                    <a:pt x="27" y="1"/>
                  </a:cubicBezTo>
                  <a:cubicBezTo>
                    <a:pt x="27" y="0"/>
                    <a:pt x="25" y="0"/>
                    <a:pt x="25" y="1"/>
                  </a:cubicBezTo>
                  <a:cubicBezTo>
                    <a:pt x="25" y="2"/>
                    <a:pt x="25" y="3"/>
                    <a:pt x="25" y="4"/>
                  </a:cubicBezTo>
                  <a:cubicBezTo>
                    <a:pt x="23" y="5"/>
                    <a:pt x="20" y="6"/>
                    <a:pt x="18" y="6"/>
                  </a:cubicBezTo>
                  <a:cubicBezTo>
                    <a:pt x="18" y="6"/>
                    <a:pt x="18" y="6"/>
                    <a:pt x="18" y="6"/>
                  </a:cubicBezTo>
                  <a:cubicBezTo>
                    <a:pt x="18" y="6"/>
                    <a:pt x="16" y="5"/>
                    <a:pt x="16" y="6"/>
                  </a:cubicBezTo>
                  <a:cubicBezTo>
                    <a:pt x="16" y="7"/>
                    <a:pt x="16" y="7"/>
                    <a:pt x="16" y="7"/>
                  </a:cubicBezTo>
                  <a:cubicBezTo>
                    <a:pt x="16" y="7"/>
                    <a:pt x="15" y="7"/>
                    <a:pt x="14" y="8"/>
                  </a:cubicBezTo>
                  <a:cubicBezTo>
                    <a:pt x="14" y="7"/>
                    <a:pt x="14" y="6"/>
                    <a:pt x="14" y="5"/>
                  </a:cubicBezTo>
                  <a:cubicBezTo>
                    <a:pt x="14" y="4"/>
                    <a:pt x="13" y="4"/>
                    <a:pt x="13" y="4"/>
                  </a:cubicBezTo>
                  <a:cubicBezTo>
                    <a:pt x="13" y="6"/>
                    <a:pt x="13" y="7"/>
                    <a:pt x="12" y="8"/>
                  </a:cubicBezTo>
                  <a:cubicBezTo>
                    <a:pt x="10" y="9"/>
                    <a:pt x="8" y="9"/>
                    <a:pt x="6" y="9"/>
                  </a:cubicBezTo>
                  <a:cubicBezTo>
                    <a:pt x="5" y="9"/>
                    <a:pt x="6" y="11"/>
                    <a:pt x="6" y="11"/>
                  </a:cubicBezTo>
                  <a:cubicBezTo>
                    <a:pt x="8" y="11"/>
                    <a:pt x="10" y="11"/>
                    <a:pt x="12" y="11"/>
                  </a:cubicBezTo>
                  <a:cubicBezTo>
                    <a:pt x="10" y="22"/>
                    <a:pt x="10" y="34"/>
                    <a:pt x="10" y="45"/>
                  </a:cubicBezTo>
                  <a:cubicBezTo>
                    <a:pt x="10" y="60"/>
                    <a:pt x="9" y="76"/>
                    <a:pt x="9" y="91"/>
                  </a:cubicBezTo>
                  <a:cubicBezTo>
                    <a:pt x="6" y="93"/>
                    <a:pt x="3" y="95"/>
                    <a:pt x="0" y="97"/>
                  </a:cubicBezTo>
                  <a:cubicBezTo>
                    <a:pt x="0" y="98"/>
                    <a:pt x="1" y="98"/>
                    <a:pt x="1" y="98"/>
                  </a:cubicBezTo>
                  <a:cubicBezTo>
                    <a:pt x="4" y="97"/>
                    <a:pt x="7" y="96"/>
                    <a:pt x="10" y="95"/>
                  </a:cubicBezTo>
                  <a:cubicBezTo>
                    <a:pt x="10" y="98"/>
                    <a:pt x="10" y="101"/>
                    <a:pt x="10" y="105"/>
                  </a:cubicBezTo>
                  <a:cubicBezTo>
                    <a:pt x="10" y="106"/>
                    <a:pt x="13" y="107"/>
                    <a:pt x="13" y="105"/>
                  </a:cubicBezTo>
                  <a:cubicBezTo>
                    <a:pt x="13" y="101"/>
                    <a:pt x="14" y="97"/>
                    <a:pt x="14" y="93"/>
                  </a:cubicBezTo>
                  <a:cubicBezTo>
                    <a:pt x="16" y="92"/>
                    <a:pt x="18" y="91"/>
                    <a:pt x="20" y="90"/>
                  </a:cubicBezTo>
                  <a:cubicBezTo>
                    <a:pt x="21" y="90"/>
                    <a:pt x="20" y="86"/>
                    <a:pt x="18" y="87"/>
                  </a:cubicBezTo>
                  <a:cubicBezTo>
                    <a:pt x="17" y="88"/>
                    <a:pt x="15" y="88"/>
                    <a:pt x="14" y="89"/>
                  </a:cubicBezTo>
                  <a:cubicBezTo>
                    <a:pt x="15" y="63"/>
                    <a:pt x="13" y="37"/>
                    <a:pt x="14" y="11"/>
                  </a:cubicBezTo>
                  <a:cubicBezTo>
                    <a:pt x="15" y="10"/>
                    <a:pt x="16" y="10"/>
                    <a:pt x="17" y="10"/>
                  </a:cubicBezTo>
                  <a:cubicBezTo>
                    <a:pt x="18" y="32"/>
                    <a:pt x="18" y="54"/>
                    <a:pt x="18" y="76"/>
                  </a:cubicBezTo>
                  <a:cubicBezTo>
                    <a:pt x="18" y="77"/>
                    <a:pt x="20" y="78"/>
                    <a:pt x="20" y="76"/>
                  </a:cubicBezTo>
                  <a:cubicBezTo>
                    <a:pt x="20" y="54"/>
                    <a:pt x="19" y="32"/>
                    <a:pt x="18" y="10"/>
                  </a:cubicBezTo>
                  <a:cubicBezTo>
                    <a:pt x="20" y="9"/>
                    <a:pt x="23" y="9"/>
                    <a:pt x="25" y="8"/>
                  </a:cubicBezTo>
                  <a:cubicBezTo>
                    <a:pt x="24" y="31"/>
                    <a:pt x="24" y="55"/>
                    <a:pt x="26" y="78"/>
                  </a:cubicBezTo>
                  <a:cubicBezTo>
                    <a:pt x="26" y="80"/>
                    <a:pt x="30" y="81"/>
                    <a:pt x="30" y="78"/>
                  </a:cubicBezTo>
                  <a:cubicBezTo>
                    <a:pt x="29" y="55"/>
                    <a:pt x="28" y="31"/>
                    <a:pt x="27"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2" name="ïṧḷïḓê-Freeform 865">
              <a:extLst>
                <a:ext uri="{FF2B5EF4-FFF2-40B4-BE49-F238E27FC236}">
                  <a16:creationId xmlns:a16="http://schemas.microsoft.com/office/drawing/2014/main" id="{FC48BD7C-806C-42E0-977E-1591C46208B6}"/>
                </a:ext>
              </a:extLst>
            </p:cNvPr>
            <p:cNvSpPr>
              <a:spLocks/>
            </p:cNvSpPr>
            <p:nvPr/>
          </p:nvSpPr>
          <p:spPr bwMode="auto">
            <a:xfrm>
              <a:off x="6713538" y="4722813"/>
              <a:ext cx="49213" cy="150813"/>
            </a:xfrm>
            <a:custGeom>
              <a:avLst/>
              <a:gdLst>
                <a:gd name="T0" fmla="*/ 24 w 28"/>
                <a:gd name="T1" fmla="*/ 65 h 87"/>
                <a:gd name="T2" fmla="*/ 15 w 28"/>
                <a:gd name="T3" fmla="*/ 69 h 87"/>
                <a:gd name="T4" fmla="*/ 17 w 28"/>
                <a:gd name="T5" fmla="*/ 5 h 87"/>
                <a:gd name="T6" fmla="*/ 22 w 28"/>
                <a:gd name="T7" fmla="*/ 3 h 87"/>
                <a:gd name="T8" fmla="*/ 21 w 28"/>
                <a:gd name="T9" fmla="*/ 0 h 87"/>
                <a:gd name="T10" fmla="*/ 17 w 28"/>
                <a:gd name="T11" fmla="*/ 2 h 87"/>
                <a:gd name="T12" fmla="*/ 16 w 28"/>
                <a:gd name="T13" fmla="*/ 2 h 87"/>
                <a:gd name="T14" fmla="*/ 16 w 28"/>
                <a:gd name="T15" fmla="*/ 2 h 87"/>
                <a:gd name="T16" fmla="*/ 10 w 28"/>
                <a:gd name="T17" fmla="*/ 5 h 87"/>
                <a:gd name="T18" fmla="*/ 8 w 28"/>
                <a:gd name="T19" fmla="*/ 5 h 87"/>
                <a:gd name="T20" fmla="*/ 8 w 28"/>
                <a:gd name="T21" fmla="*/ 4 h 87"/>
                <a:gd name="T22" fmla="*/ 7 w 28"/>
                <a:gd name="T23" fmla="*/ 3 h 87"/>
                <a:gd name="T24" fmla="*/ 6 w 28"/>
                <a:gd name="T25" fmla="*/ 6 h 87"/>
                <a:gd name="T26" fmla="*/ 1 w 28"/>
                <a:gd name="T27" fmla="*/ 7 h 87"/>
                <a:gd name="T28" fmla="*/ 0 w 28"/>
                <a:gd name="T29" fmla="*/ 7 h 87"/>
                <a:gd name="T30" fmla="*/ 6 w 28"/>
                <a:gd name="T31" fmla="*/ 9 h 87"/>
                <a:gd name="T32" fmla="*/ 5 w 28"/>
                <a:gd name="T33" fmla="*/ 75 h 87"/>
                <a:gd name="T34" fmla="*/ 3 w 28"/>
                <a:gd name="T35" fmla="*/ 76 h 87"/>
                <a:gd name="T36" fmla="*/ 4 w 28"/>
                <a:gd name="T37" fmla="*/ 78 h 87"/>
                <a:gd name="T38" fmla="*/ 5 w 28"/>
                <a:gd name="T39" fmla="*/ 77 h 87"/>
                <a:gd name="T40" fmla="*/ 6 w 28"/>
                <a:gd name="T41" fmla="*/ 84 h 87"/>
                <a:gd name="T42" fmla="*/ 9 w 28"/>
                <a:gd name="T43" fmla="*/ 85 h 87"/>
                <a:gd name="T44" fmla="*/ 9 w 28"/>
                <a:gd name="T45" fmla="*/ 75 h 87"/>
                <a:gd name="T46" fmla="*/ 26 w 28"/>
                <a:gd name="T47" fmla="*/ 68 h 87"/>
                <a:gd name="T48" fmla="*/ 24 w 28"/>
                <a:gd name="T49" fmla="*/ 65 h 87"/>
                <a:gd name="T50" fmla="*/ 9 w 28"/>
                <a:gd name="T51" fmla="*/ 73 h 87"/>
                <a:gd name="T52" fmla="*/ 8 w 28"/>
                <a:gd name="T53" fmla="*/ 8 h 87"/>
                <a:gd name="T54" fmla="*/ 16 w 28"/>
                <a:gd name="T55" fmla="*/ 6 h 87"/>
                <a:gd name="T56" fmla="*/ 14 w 28"/>
                <a:gd name="T57" fmla="*/ 70 h 87"/>
                <a:gd name="T58" fmla="*/ 9 w 28"/>
                <a:gd name="T59" fmla="*/ 7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87">
                  <a:moveTo>
                    <a:pt x="24" y="65"/>
                  </a:moveTo>
                  <a:cubicBezTo>
                    <a:pt x="21" y="66"/>
                    <a:pt x="18" y="68"/>
                    <a:pt x="15" y="69"/>
                  </a:cubicBezTo>
                  <a:cubicBezTo>
                    <a:pt x="16" y="48"/>
                    <a:pt x="17" y="27"/>
                    <a:pt x="17" y="5"/>
                  </a:cubicBezTo>
                  <a:cubicBezTo>
                    <a:pt x="19" y="4"/>
                    <a:pt x="22" y="3"/>
                    <a:pt x="22" y="3"/>
                  </a:cubicBezTo>
                  <a:cubicBezTo>
                    <a:pt x="24" y="2"/>
                    <a:pt x="23" y="0"/>
                    <a:pt x="21" y="0"/>
                  </a:cubicBezTo>
                  <a:cubicBezTo>
                    <a:pt x="20" y="1"/>
                    <a:pt x="18" y="1"/>
                    <a:pt x="17" y="2"/>
                  </a:cubicBezTo>
                  <a:cubicBezTo>
                    <a:pt x="17" y="1"/>
                    <a:pt x="16" y="1"/>
                    <a:pt x="16" y="2"/>
                  </a:cubicBezTo>
                  <a:cubicBezTo>
                    <a:pt x="16" y="2"/>
                    <a:pt x="16" y="2"/>
                    <a:pt x="16" y="2"/>
                  </a:cubicBezTo>
                  <a:cubicBezTo>
                    <a:pt x="14" y="3"/>
                    <a:pt x="12" y="4"/>
                    <a:pt x="10" y="5"/>
                  </a:cubicBezTo>
                  <a:cubicBezTo>
                    <a:pt x="9" y="5"/>
                    <a:pt x="9" y="5"/>
                    <a:pt x="8" y="5"/>
                  </a:cubicBezTo>
                  <a:cubicBezTo>
                    <a:pt x="8" y="5"/>
                    <a:pt x="8" y="4"/>
                    <a:pt x="8" y="4"/>
                  </a:cubicBezTo>
                  <a:cubicBezTo>
                    <a:pt x="8" y="3"/>
                    <a:pt x="7" y="2"/>
                    <a:pt x="7" y="3"/>
                  </a:cubicBezTo>
                  <a:cubicBezTo>
                    <a:pt x="7" y="4"/>
                    <a:pt x="6" y="5"/>
                    <a:pt x="6" y="6"/>
                  </a:cubicBezTo>
                  <a:cubicBezTo>
                    <a:pt x="4" y="7"/>
                    <a:pt x="1" y="8"/>
                    <a:pt x="1" y="7"/>
                  </a:cubicBezTo>
                  <a:cubicBezTo>
                    <a:pt x="1" y="6"/>
                    <a:pt x="0" y="6"/>
                    <a:pt x="0" y="7"/>
                  </a:cubicBezTo>
                  <a:cubicBezTo>
                    <a:pt x="0" y="9"/>
                    <a:pt x="3" y="9"/>
                    <a:pt x="6" y="9"/>
                  </a:cubicBezTo>
                  <a:cubicBezTo>
                    <a:pt x="4" y="31"/>
                    <a:pt x="3" y="53"/>
                    <a:pt x="5" y="75"/>
                  </a:cubicBezTo>
                  <a:cubicBezTo>
                    <a:pt x="4" y="76"/>
                    <a:pt x="4" y="76"/>
                    <a:pt x="3" y="76"/>
                  </a:cubicBezTo>
                  <a:cubicBezTo>
                    <a:pt x="3" y="77"/>
                    <a:pt x="3" y="78"/>
                    <a:pt x="4" y="78"/>
                  </a:cubicBezTo>
                  <a:cubicBezTo>
                    <a:pt x="4" y="78"/>
                    <a:pt x="5" y="77"/>
                    <a:pt x="5" y="77"/>
                  </a:cubicBezTo>
                  <a:cubicBezTo>
                    <a:pt x="5" y="80"/>
                    <a:pt x="5" y="82"/>
                    <a:pt x="6" y="84"/>
                  </a:cubicBezTo>
                  <a:cubicBezTo>
                    <a:pt x="6" y="86"/>
                    <a:pt x="9" y="87"/>
                    <a:pt x="9" y="85"/>
                  </a:cubicBezTo>
                  <a:cubicBezTo>
                    <a:pt x="9" y="82"/>
                    <a:pt x="9" y="79"/>
                    <a:pt x="9" y="75"/>
                  </a:cubicBezTo>
                  <a:cubicBezTo>
                    <a:pt x="15" y="73"/>
                    <a:pt x="20" y="70"/>
                    <a:pt x="26" y="68"/>
                  </a:cubicBezTo>
                  <a:cubicBezTo>
                    <a:pt x="28" y="67"/>
                    <a:pt x="26" y="63"/>
                    <a:pt x="24" y="65"/>
                  </a:cubicBezTo>
                  <a:close/>
                  <a:moveTo>
                    <a:pt x="9" y="73"/>
                  </a:moveTo>
                  <a:cubicBezTo>
                    <a:pt x="8" y="51"/>
                    <a:pt x="8" y="30"/>
                    <a:pt x="8" y="8"/>
                  </a:cubicBezTo>
                  <a:cubicBezTo>
                    <a:pt x="11" y="7"/>
                    <a:pt x="14" y="7"/>
                    <a:pt x="16" y="6"/>
                  </a:cubicBezTo>
                  <a:cubicBezTo>
                    <a:pt x="16" y="27"/>
                    <a:pt x="14" y="49"/>
                    <a:pt x="14" y="70"/>
                  </a:cubicBezTo>
                  <a:cubicBezTo>
                    <a:pt x="12" y="71"/>
                    <a:pt x="11" y="72"/>
                    <a:pt x="9" y="7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3" name="ïṧḷïḓê-Freeform 866">
              <a:extLst>
                <a:ext uri="{FF2B5EF4-FFF2-40B4-BE49-F238E27FC236}">
                  <a16:creationId xmlns:a16="http://schemas.microsoft.com/office/drawing/2014/main" id="{4D5B3E4D-FE7D-4670-B945-33C93607FBA9}"/>
                </a:ext>
              </a:extLst>
            </p:cNvPr>
            <p:cNvSpPr>
              <a:spLocks/>
            </p:cNvSpPr>
            <p:nvPr/>
          </p:nvSpPr>
          <p:spPr bwMode="auto">
            <a:xfrm>
              <a:off x="6751638" y="4708525"/>
              <a:ext cx="12700" cy="111125"/>
            </a:xfrm>
            <a:custGeom>
              <a:avLst/>
              <a:gdLst>
                <a:gd name="T0" fmla="*/ 4 w 7"/>
                <a:gd name="T1" fmla="*/ 2 h 64"/>
                <a:gd name="T2" fmla="*/ 0 w 7"/>
                <a:gd name="T3" fmla="*/ 61 h 64"/>
                <a:gd name="T4" fmla="*/ 3 w 7"/>
                <a:gd name="T5" fmla="*/ 62 h 64"/>
                <a:gd name="T6" fmla="*/ 7 w 7"/>
                <a:gd name="T7" fmla="*/ 3 h 64"/>
                <a:gd name="T8" fmla="*/ 4 w 7"/>
                <a:gd name="T9" fmla="*/ 2 h 64"/>
              </a:gdLst>
              <a:ahLst/>
              <a:cxnLst>
                <a:cxn ang="0">
                  <a:pos x="T0" y="T1"/>
                </a:cxn>
                <a:cxn ang="0">
                  <a:pos x="T2" y="T3"/>
                </a:cxn>
                <a:cxn ang="0">
                  <a:pos x="T4" y="T5"/>
                </a:cxn>
                <a:cxn ang="0">
                  <a:pos x="T6" y="T7"/>
                </a:cxn>
                <a:cxn ang="0">
                  <a:pos x="T8" y="T9"/>
                </a:cxn>
              </a:cxnLst>
              <a:rect l="0" t="0" r="r" b="b"/>
              <a:pathLst>
                <a:path w="7" h="64">
                  <a:moveTo>
                    <a:pt x="4" y="2"/>
                  </a:moveTo>
                  <a:cubicBezTo>
                    <a:pt x="2" y="22"/>
                    <a:pt x="0" y="41"/>
                    <a:pt x="0" y="61"/>
                  </a:cubicBezTo>
                  <a:cubicBezTo>
                    <a:pt x="0" y="63"/>
                    <a:pt x="3" y="64"/>
                    <a:pt x="3" y="62"/>
                  </a:cubicBezTo>
                  <a:cubicBezTo>
                    <a:pt x="3" y="42"/>
                    <a:pt x="5" y="23"/>
                    <a:pt x="7" y="3"/>
                  </a:cubicBezTo>
                  <a:cubicBezTo>
                    <a:pt x="7" y="1"/>
                    <a:pt x="4" y="0"/>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4" name="ïṧḷïḓê-Freeform 867">
              <a:extLst>
                <a:ext uri="{FF2B5EF4-FFF2-40B4-BE49-F238E27FC236}">
                  <a16:creationId xmlns:a16="http://schemas.microsoft.com/office/drawing/2014/main" id="{09944432-722F-4FA4-97F5-88E780A86BB3}"/>
                </a:ext>
              </a:extLst>
            </p:cNvPr>
            <p:cNvSpPr>
              <a:spLocks/>
            </p:cNvSpPr>
            <p:nvPr/>
          </p:nvSpPr>
          <p:spPr bwMode="auto">
            <a:xfrm>
              <a:off x="6900863" y="4819650"/>
              <a:ext cx="901700" cy="657225"/>
            </a:xfrm>
            <a:custGeom>
              <a:avLst/>
              <a:gdLst>
                <a:gd name="T0" fmla="*/ 495 w 516"/>
                <a:gd name="T1" fmla="*/ 5 h 376"/>
                <a:gd name="T2" fmla="*/ 477 w 516"/>
                <a:gd name="T3" fmla="*/ 15 h 376"/>
                <a:gd name="T4" fmla="*/ 452 w 516"/>
                <a:gd name="T5" fmla="*/ 23 h 376"/>
                <a:gd name="T6" fmla="*/ 431 w 516"/>
                <a:gd name="T7" fmla="*/ 35 h 376"/>
                <a:gd name="T8" fmla="*/ 404 w 516"/>
                <a:gd name="T9" fmla="*/ 48 h 376"/>
                <a:gd name="T10" fmla="*/ 384 w 516"/>
                <a:gd name="T11" fmla="*/ 58 h 376"/>
                <a:gd name="T12" fmla="*/ 361 w 516"/>
                <a:gd name="T13" fmla="*/ 73 h 376"/>
                <a:gd name="T14" fmla="*/ 340 w 516"/>
                <a:gd name="T15" fmla="*/ 78 h 376"/>
                <a:gd name="T16" fmla="*/ 236 w 516"/>
                <a:gd name="T17" fmla="*/ 110 h 376"/>
                <a:gd name="T18" fmla="*/ 200 w 516"/>
                <a:gd name="T19" fmla="*/ 103 h 376"/>
                <a:gd name="T20" fmla="*/ 169 w 516"/>
                <a:gd name="T21" fmla="*/ 96 h 376"/>
                <a:gd name="T22" fmla="*/ 143 w 516"/>
                <a:gd name="T23" fmla="*/ 90 h 376"/>
                <a:gd name="T24" fmla="*/ 37 w 516"/>
                <a:gd name="T25" fmla="*/ 284 h 376"/>
                <a:gd name="T26" fmla="*/ 37 w 516"/>
                <a:gd name="T27" fmla="*/ 289 h 376"/>
                <a:gd name="T28" fmla="*/ 63 w 516"/>
                <a:gd name="T29" fmla="*/ 305 h 376"/>
                <a:gd name="T30" fmla="*/ 96 w 516"/>
                <a:gd name="T31" fmla="*/ 314 h 376"/>
                <a:gd name="T32" fmla="*/ 131 w 516"/>
                <a:gd name="T33" fmla="*/ 324 h 376"/>
                <a:gd name="T34" fmla="*/ 232 w 516"/>
                <a:gd name="T35" fmla="*/ 358 h 376"/>
                <a:gd name="T36" fmla="*/ 232 w 516"/>
                <a:gd name="T37" fmla="*/ 347 h 376"/>
                <a:gd name="T38" fmla="*/ 235 w 516"/>
                <a:gd name="T39" fmla="*/ 117 h 376"/>
                <a:gd name="T40" fmla="*/ 339 w 516"/>
                <a:gd name="T41" fmla="*/ 93 h 376"/>
                <a:gd name="T42" fmla="*/ 307 w 516"/>
                <a:gd name="T43" fmla="*/ 112 h 376"/>
                <a:gd name="T44" fmla="*/ 266 w 516"/>
                <a:gd name="T45" fmla="*/ 351 h 376"/>
                <a:gd name="T46" fmla="*/ 310 w 516"/>
                <a:gd name="T47" fmla="*/ 317 h 376"/>
                <a:gd name="T48" fmla="*/ 264 w 516"/>
                <a:gd name="T49" fmla="*/ 367 h 376"/>
                <a:gd name="T50" fmla="*/ 379 w 516"/>
                <a:gd name="T51" fmla="*/ 275 h 376"/>
                <a:gd name="T52" fmla="*/ 482 w 516"/>
                <a:gd name="T53" fmla="*/ 195 h 376"/>
                <a:gd name="T54" fmla="*/ 501 w 516"/>
                <a:gd name="T55" fmla="*/ 180 h 376"/>
                <a:gd name="T56" fmla="*/ 487 w 516"/>
                <a:gd name="T57" fmla="*/ 181 h 376"/>
                <a:gd name="T58" fmla="*/ 514 w 516"/>
                <a:gd name="T59" fmla="*/ 5 h 376"/>
                <a:gd name="T60" fmla="*/ 195 w 516"/>
                <a:gd name="T61" fmla="*/ 332 h 376"/>
                <a:gd name="T62" fmla="*/ 60 w 516"/>
                <a:gd name="T63" fmla="*/ 296 h 376"/>
                <a:gd name="T64" fmla="*/ 63 w 516"/>
                <a:gd name="T65" fmla="*/ 297 h 376"/>
                <a:gd name="T66" fmla="*/ 70 w 516"/>
                <a:gd name="T67" fmla="*/ 81 h 376"/>
                <a:gd name="T68" fmla="*/ 96 w 516"/>
                <a:gd name="T69" fmla="*/ 305 h 376"/>
                <a:gd name="T70" fmla="*/ 98 w 516"/>
                <a:gd name="T71" fmla="*/ 89 h 376"/>
                <a:gd name="T72" fmla="*/ 71 w 516"/>
                <a:gd name="T73" fmla="*/ 81 h 376"/>
                <a:gd name="T74" fmla="*/ 132 w 516"/>
                <a:gd name="T75" fmla="*/ 94 h 376"/>
                <a:gd name="T76" fmla="*/ 98 w 516"/>
                <a:gd name="T77" fmla="*/ 302 h 376"/>
                <a:gd name="T78" fmla="*/ 98 w 516"/>
                <a:gd name="T79" fmla="*/ 306 h 376"/>
                <a:gd name="T80" fmla="*/ 161 w 516"/>
                <a:gd name="T81" fmla="*/ 326 h 376"/>
                <a:gd name="T82" fmla="*/ 229 w 516"/>
                <a:gd name="T83" fmla="*/ 348 h 376"/>
                <a:gd name="T84" fmla="*/ 200 w 516"/>
                <a:gd name="T85" fmla="*/ 109 h 376"/>
                <a:gd name="T86" fmla="*/ 451 w 516"/>
                <a:gd name="T87" fmla="*/ 33 h 376"/>
                <a:gd name="T88" fmla="*/ 384 w 516"/>
                <a:gd name="T89" fmla="*/ 68 h 376"/>
                <a:gd name="T90" fmla="*/ 374 w 516"/>
                <a:gd name="T91" fmla="*/ 262 h 376"/>
                <a:gd name="T92" fmla="*/ 383 w 516"/>
                <a:gd name="T93" fmla="*/ 69 h 376"/>
                <a:gd name="T94" fmla="*/ 328 w 516"/>
                <a:gd name="T95" fmla="*/ 310 h 376"/>
                <a:gd name="T96" fmla="*/ 328 w 516"/>
                <a:gd name="T97" fmla="*/ 310 h 376"/>
                <a:gd name="T98" fmla="*/ 359 w 516"/>
                <a:gd name="T99" fmla="*/ 81 h 376"/>
                <a:gd name="T100" fmla="*/ 351 w 516"/>
                <a:gd name="T101" fmla="*/ 283 h 376"/>
                <a:gd name="T102" fmla="*/ 372 w 516"/>
                <a:gd name="T103" fmla="*/ 266 h 376"/>
                <a:gd name="T104" fmla="*/ 377 w 516"/>
                <a:gd name="T105" fmla="*/ 272 h 376"/>
                <a:gd name="T106" fmla="*/ 430 w 516"/>
                <a:gd name="T107" fmla="*/ 44 h 376"/>
                <a:gd name="T108" fmla="*/ 441 w 516"/>
                <a:gd name="T109" fmla="*/ 215 h 376"/>
                <a:gd name="T110" fmla="*/ 442 w 516"/>
                <a:gd name="T111" fmla="*/ 221 h 376"/>
                <a:gd name="T112" fmla="*/ 463 w 516"/>
                <a:gd name="T113" fmla="*/ 206 h 376"/>
                <a:gd name="T114" fmla="*/ 476 w 516"/>
                <a:gd name="T115" fmla="*/ 21 h 376"/>
                <a:gd name="T116" fmla="*/ 464 w 516"/>
                <a:gd name="T117" fmla="*/ 205 h 376"/>
                <a:gd name="T118" fmla="*/ 488 w 516"/>
                <a:gd name="T119" fmla="*/ 87 h 376"/>
                <a:gd name="T120" fmla="*/ 493 w 516"/>
                <a:gd name="T121" fmla="*/ 1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6" h="376">
                  <a:moveTo>
                    <a:pt x="512" y="1"/>
                  </a:moveTo>
                  <a:cubicBezTo>
                    <a:pt x="507" y="3"/>
                    <a:pt x="501" y="6"/>
                    <a:pt x="495" y="9"/>
                  </a:cubicBezTo>
                  <a:cubicBezTo>
                    <a:pt x="495" y="7"/>
                    <a:pt x="495" y="6"/>
                    <a:pt x="495" y="5"/>
                  </a:cubicBezTo>
                  <a:cubicBezTo>
                    <a:pt x="495" y="5"/>
                    <a:pt x="495" y="4"/>
                    <a:pt x="495" y="5"/>
                  </a:cubicBezTo>
                  <a:cubicBezTo>
                    <a:pt x="495" y="6"/>
                    <a:pt x="495" y="7"/>
                    <a:pt x="494" y="9"/>
                  </a:cubicBezTo>
                  <a:cubicBezTo>
                    <a:pt x="489" y="11"/>
                    <a:pt x="483" y="14"/>
                    <a:pt x="478" y="16"/>
                  </a:cubicBezTo>
                  <a:cubicBezTo>
                    <a:pt x="478" y="16"/>
                    <a:pt x="478" y="16"/>
                    <a:pt x="478" y="16"/>
                  </a:cubicBezTo>
                  <a:cubicBezTo>
                    <a:pt x="478" y="15"/>
                    <a:pt x="477" y="15"/>
                    <a:pt x="477" y="15"/>
                  </a:cubicBezTo>
                  <a:cubicBezTo>
                    <a:pt x="477" y="16"/>
                    <a:pt x="477" y="16"/>
                    <a:pt x="477" y="17"/>
                  </a:cubicBezTo>
                  <a:cubicBezTo>
                    <a:pt x="469" y="20"/>
                    <a:pt x="461" y="24"/>
                    <a:pt x="452" y="28"/>
                  </a:cubicBezTo>
                  <a:cubicBezTo>
                    <a:pt x="453" y="26"/>
                    <a:pt x="453" y="24"/>
                    <a:pt x="453" y="23"/>
                  </a:cubicBezTo>
                  <a:cubicBezTo>
                    <a:pt x="453" y="22"/>
                    <a:pt x="452" y="22"/>
                    <a:pt x="452" y="23"/>
                  </a:cubicBezTo>
                  <a:cubicBezTo>
                    <a:pt x="452" y="24"/>
                    <a:pt x="452" y="26"/>
                    <a:pt x="451" y="28"/>
                  </a:cubicBezTo>
                  <a:cubicBezTo>
                    <a:pt x="445" y="31"/>
                    <a:pt x="438" y="35"/>
                    <a:pt x="431" y="38"/>
                  </a:cubicBezTo>
                  <a:cubicBezTo>
                    <a:pt x="431" y="37"/>
                    <a:pt x="431" y="36"/>
                    <a:pt x="431" y="35"/>
                  </a:cubicBezTo>
                  <a:cubicBezTo>
                    <a:pt x="431" y="35"/>
                    <a:pt x="431" y="35"/>
                    <a:pt x="431" y="35"/>
                  </a:cubicBezTo>
                  <a:cubicBezTo>
                    <a:pt x="431" y="36"/>
                    <a:pt x="430" y="37"/>
                    <a:pt x="430" y="38"/>
                  </a:cubicBezTo>
                  <a:cubicBezTo>
                    <a:pt x="422" y="42"/>
                    <a:pt x="413" y="47"/>
                    <a:pt x="404" y="51"/>
                  </a:cubicBezTo>
                  <a:cubicBezTo>
                    <a:pt x="404" y="50"/>
                    <a:pt x="404" y="49"/>
                    <a:pt x="404" y="48"/>
                  </a:cubicBezTo>
                  <a:cubicBezTo>
                    <a:pt x="404" y="48"/>
                    <a:pt x="404" y="47"/>
                    <a:pt x="404" y="48"/>
                  </a:cubicBezTo>
                  <a:cubicBezTo>
                    <a:pt x="404" y="49"/>
                    <a:pt x="404" y="50"/>
                    <a:pt x="403" y="51"/>
                  </a:cubicBezTo>
                  <a:cubicBezTo>
                    <a:pt x="397" y="54"/>
                    <a:pt x="391" y="57"/>
                    <a:pt x="385" y="61"/>
                  </a:cubicBezTo>
                  <a:cubicBezTo>
                    <a:pt x="385" y="60"/>
                    <a:pt x="385" y="59"/>
                    <a:pt x="385" y="59"/>
                  </a:cubicBezTo>
                  <a:cubicBezTo>
                    <a:pt x="385" y="58"/>
                    <a:pt x="384" y="58"/>
                    <a:pt x="384" y="58"/>
                  </a:cubicBezTo>
                  <a:cubicBezTo>
                    <a:pt x="384" y="59"/>
                    <a:pt x="383" y="60"/>
                    <a:pt x="383" y="61"/>
                  </a:cubicBezTo>
                  <a:cubicBezTo>
                    <a:pt x="376" y="65"/>
                    <a:pt x="369" y="69"/>
                    <a:pt x="361" y="73"/>
                  </a:cubicBezTo>
                  <a:cubicBezTo>
                    <a:pt x="361" y="73"/>
                    <a:pt x="361" y="73"/>
                    <a:pt x="361" y="73"/>
                  </a:cubicBezTo>
                  <a:cubicBezTo>
                    <a:pt x="361" y="73"/>
                    <a:pt x="361" y="72"/>
                    <a:pt x="361" y="73"/>
                  </a:cubicBezTo>
                  <a:cubicBezTo>
                    <a:pt x="361" y="73"/>
                    <a:pt x="360" y="73"/>
                    <a:pt x="360" y="73"/>
                  </a:cubicBezTo>
                  <a:cubicBezTo>
                    <a:pt x="354" y="77"/>
                    <a:pt x="348" y="80"/>
                    <a:pt x="341" y="84"/>
                  </a:cubicBezTo>
                  <a:cubicBezTo>
                    <a:pt x="341" y="82"/>
                    <a:pt x="342" y="80"/>
                    <a:pt x="342" y="78"/>
                  </a:cubicBezTo>
                  <a:cubicBezTo>
                    <a:pt x="342" y="78"/>
                    <a:pt x="341" y="77"/>
                    <a:pt x="340" y="78"/>
                  </a:cubicBezTo>
                  <a:cubicBezTo>
                    <a:pt x="340" y="80"/>
                    <a:pt x="340" y="83"/>
                    <a:pt x="340" y="85"/>
                  </a:cubicBezTo>
                  <a:cubicBezTo>
                    <a:pt x="320" y="96"/>
                    <a:pt x="301" y="108"/>
                    <a:pt x="283" y="120"/>
                  </a:cubicBezTo>
                  <a:cubicBezTo>
                    <a:pt x="282" y="120"/>
                    <a:pt x="282" y="120"/>
                    <a:pt x="282" y="120"/>
                  </a:cubicBezTo>
                  <a:cubicBezTo>
                    <a:pt x="267" y="116"/>
                    <a:pt x="251" y="113"/>
                    <a:pt x="236" y="110"/>
                  </a:cubicBezTo>
                  <a:cubicBezTo>
                    <a:pt x="236" y="109"/>
                    <a:pt x="236" y="107"/>
                    <a:pt x="236" y="105"/>
                  </a:cubicBezTo>
                  <a:cubicBezTo>
                    <a:pt x="236" y="105"/>
                    <a:pt x="235" y="105"/>
                    <a:pt x="235" y="105"/>
                  </a:cubicBezTo>
                  <a:cubicBezTo>
                    <a:pt x="235" y="107"/>
                    <a:pt x="235" y="108"/>
                    <a:pt x="235" y="110"/>
                  </a:cubicBezTo>
                  <a:cubicBezTo>
                    <a:pt x="223" y="108"/>
                    <a:pt x="212" y="106"/>
                    <a:pt x="200" y="103"/>
                  </a:cubicBezTo>
                  <a:cubicBezTo>
                    <a:pt x="200" y="103"/>
                    <a:pt x="200" y="102"/>
                    <a:pt x="200" y="102"/>
                  </a:cubicBezTo>
                  <a:cubicBezTo>
                    <a:pt x="200" y="101"/>
                    <a:pt x="199" y="100"/>
                    <a:pt x="199" y="101"/>
                  </a:cubicBezTo>
                  <a:cubicBezTo>
                    <a:pt x="199" y="102"/>
                    <a:pt x="199" y="102"/>
                    <a:pt x="199" y="103"/>
                  </a:cubicBezTo>
                  <a:cubicBezTo>
                    <a:pt x="189" y="101"/>
                    <a:pt x="179" y="99"/>
                    <a:pt x="169" y="96"/>
                  </a:cubicBezTo>
                  <a:cubicBezTo>
                    <a:pt x="170" y="96"/>
                    <a:pt x="170" y="95"/>
                    <a:pt x="170" y="94"/>
                  </a:cubicBezTo>
                  <a:cubicBezTo>
                    <a:pt x="170" y="94"/>
                    <a:pt x="169" y="94"/>
                    <a:pt x="169" y="94"/>
                  </a:cubicBezTo>
                  <a:cubicBezTo>
                    <a:pt x="169" y="95"/>
                    <a:pt x="169" y="96"/>
                    <a:pt x="169" y="96"/>
                  </a:cubicBezTo>
                  <a:cubicBezTo>
                    <a:pt x="160" y="94"/>
                    <a:pt x="151" y="92"/>
                    <a:pt x="143" y="90"/>
                  </a:cubicBezTo>
                  <a:cubicBezTo>
                    <a:pt x="100" y="78"/>
                    <a:pt x="54" y="60"/>
                    <a:pt x="10" y="56"/>
                  </a:cubicBezTo>
                  <a:cubicBezTo>
                    <a:pt x="9" y="56"/>
                    <a:pt x="9" y="57"/>
                    <a:pt x="9" y="57"/>
                  </a:cubicBezTo>
                  <a:cubicBezTo>
                    <a:pt x="19" y="63"/>
                    <a:pt x="30" y="67"/>
                    <a:pt x="41" y="71"/>
                  </a:cubicBezTo>
                  <a:cubicBezTo>
                    <a:pt x="37" y="142"/>
                    <a:pt x="33" y="213"/>
                    <a:pt x="37" y="284"/>
                  </a:cubicBezTo>
                  <a:cubicBezTo>
                    <a:pt x="27" y="281"/>
                    <a:pt x="18" y="278"/>
                    <a:pt x="8" y="276"/>
                  </a:cubicBezTo>
                  <a:cubicBezTo>
                    <a:pt x="6" y="275"/>
                    <a:pt x="7" y="278"/>
                    <a:pt x="8" y="278"/>
                  </a:cubicBezTo>
                  <a:cubicBezTo>
                    <a:pt x="18" y="281"/>
                    <a:pt x="27" y="284"/>
                    <a:pt x="37" y="287"/>
                  </a:cubicBezTo>
                  <a:cubicBezTo>
                    <a:pt x="37" y="287"/>
                    <a:pt x="37" y="288"/>
                    <a:pt x="37" y="289"/>
                  </a:cubicBezTo>
                  <a:cubicBezTo>
                    <a:pt x="25" y="286"/>
                    <a:pt x="12" y="283"/>
                    <a:pt x="0" y="285"/>
                  </a:cubicBezTo>
                  <a:cubicBezTo>
                    <a:pt x="0" y="285"/>
                    <a:pt x="0" y="286"/>
                    <a:pt x="1" y="287"/>
                  </a:cubicBezTo>
                  <a:cubicBezTo>
                    <a:pt x="17" y="297"/>
                    <a:pt x="40" y="300"/>
                    <a:pt x="59" y="304"/>
                  </a:cubicBezTo>
                  <a:cubicBezTo>
                    <a:pt x="60" y="305"/>
                    <a:pt x="62" y="305"/>
                    <a:pt x="63" y="305"/>
                  </a:cubicBezTo>
                  <a:cubicBezTo>
                    <a:pt x="63" y="310"/>
                    <a:pt x="63" y="315"/>
                    <a:pt x="63" y="320"/>
                  </a:cubicBezTo>
                  <a:cubicBezTo>
                    <a:pt x="63" y="321"/>
                    <a:pt x="64" y="322"/>
                    <a:pt x="64" y="320"/>
                  </a:cubicBezTo>
                  <a:cubicBezTo>
                    <a:pt x="65" y="315"/>
                    <a:pt x="65" y="311"/>
                    <a:pt x="65" y="306"/>
                  </a:cubicBezTo>
                  <a:cubicBezTo>
                    <a:pt x="75" y="308"/>
                    <a:pt x="86" y="311"/>
                    <a:pt x="96" y="314"/>
                  </a:cubicBezTo>
                  <a:cubicBezTo>
                    <a:pt x="96" y="316"/>
                    <a:pt x="96" y="319"/>
                    <a:pt x="97" y="322"/>
                  </a:cubicBezTo>
                  <a:cubicBezTo>
                    <a:pt x="97" y="323"/>
                    <a:pt x="98" y="323"/>
                    <a:pt x="98" y="322"/>
                  </a:cubicBezTo>
                  <a:cubicBezTo>
                    <a:pt x="98" y="319"/>
                    <a:pt x="98" y="317"/>
                    <a:pt x="98" y="314"/>
                  </a:cubicBezTo>
                  <a:cubicBezTo>
                    <a:pt x="109" y="317"/>
                    <a:pt x="120" y="321"/>
                    <a:pt x="131" y="324"/>
                  </a:cubicBezTo>
                  <a:cubicBezTo>
                    <a:pt x="164" y="334"/>
                    <a:pt x="197" y="348"/>
                    <a:pt x="230" y="357"/>
                  </a:cubicBezTo>
                  <a:cubicBezTo>
                    <a:pt x="230" y="363"/>
                    <a:pt x="230" y="368"/>
                    <a:pt x="231" y="374"/>
                  </a:cubicBezTo>
                  <a:cubicBezTo>
                    <a:pt x="231" y="375"/>
                    <a:pt x="233" y="376"/>
                    <a:pt x="233" y="374"/>
                  </a:cubicBezTo>
                  <a:cubicBezTo>
                    <a:pt x="233" y="369"/>
                    <a:pt x="233" y="363"/>
                    <a:pt x="232" y="358"/>
                  </a:cubicBezTo>
                  <a:cubicBezTo>
                    <a:pt x="242" y="361"/>
                    <a:pt x="252" y="363"/>
                    <a:pt x="262" y="365"/>
                  </a:cubicBezTo>
                  <a:cubicBezTo>
                    <a:pt x="267" y="366"/>
                    <a:pt x="266" y="359"/>
                    <a:pt x="263" y="357"/>
                  </a:cubicBezTo>
                  <a:cubicBezTo>
                    <a:pt x="253" y="354"/>
                    <a:pt x="243" y="351"/>
                    <a:pt x="232" y="349"/>
                  </a:cubicBezTo>
                  <a:cubicBezTo>
                    <a:pt x="232" y="348"/>
                    <a:pt x="232" y="347"/>
                    <a:pt x="232" y="347"/>
                  </a:cubicBezTo>
                  <a:cubicBezTo>
                    <a:pt x="244" y="350"/>
                    <a:pt x="256" y="353"/>
                    <a:pt x="268" y="355"/>
                  </a:cubicBezTo>
                  <a:cubicBezTo>
                    <a:pt x="269" y="356"/>
                    <a:pt x="269" y="353"/>
                    <a:pt x="268" y="353"/>
                  </a:cubicBezTo>
                  <a:cubicBezTo>
                    <a:pt x="256" y="349"/>
                    <a:pt x="244" y="346"/>
                    <a:pt x="232" y="343"/>
                  </a:cubicBezTo>
                  <a:cubicBezTo>
                    <a:pt x="230" y="267"/>
                    <a:pt x="233" y="192"/>
                    <a:pt x="235" y="117"/>
                  </a:cubicBezTo>
                  <a:cubicBezTo>
                    <a:pt x="250" y="119"/>
                    <a:pt x="265" y="121"/>
                    <a:pt x="280" y="122"/>
                  </a:cubicBezTo>
                  <a:cubicBezTo>
                    <a:pt x="279" y="123"/>
                    <a:pt x="278" y="123"/>
                    <a:pt x="278" y="124"/>
                  </a:cubicBezTo>
                  <a:cubicBezTo>
                    <a:pt x="276" y="125"/>
                    <a:pt x="278" y="127"/>
                    <a:pt x="279" y="126"/>
                  </a:cubicBezTo>
                  <a:cubicBezTo>
                    <a:pt x="299" y="115"/>
                    <a:pt x="319" y="104"/>
                    <a:pt x="339" y="93"/>
                  </a:cubicBezTo>
                  <a:cubicBezTo>
                    <a:pt x="331" y="161"/>
                    <a:pt x="326" y="230"/>
                    <a:pt x="326" y="299"/>
                  </a:cubicBezTo>
                  <a:cubicBezTo>
                    <a:pt x="321" y="303"/>
                    <a:pt x="316" y="307"/>
                    <a:pt x="311" y="311"/>
                  </a:cubicBezTo>
                  <a:cubicBezTo>
                    <a:pt x="313" y="275"/>
                    <a:pt x="312" y="239"/>
                    <a:pt x="312" y="204"/>
                  </a:cubicBezTo>
                  <a:cubicBezTo>
                    <a:pt x="313" y="174"/>
                    <a:pt x="314" y="142"/>
                    <a:pt x="307" y="112"/>
                  </a:cubicBezTo>
                  <a:cubicBezTo>
                    <a:pt x="307" y="112"/>
                    <a:pt x="307" y="112"/>
                    <a:pt x="307" y="112"/>
                  </a:cubicBezTo>
                  <a:cubicBezTo>
                    <a:pt x="317" y="178"/>
                    <a:pt x="307" y="247"/>
                    <a:pt x="308" y="313"/>
                  </a:cubicBezTo>
                  <a:cubicBezTo>
                    <a:pt x="293" y="325"/>
                    <a:pt x="279" y="337"/>
                    <a:pt x="265" y="350"/>
                  </a:cubicBezTo>
                  <a:cubicBezTo>
                    <a:pt x="265" y="350"/>
                    <a:pt x="266" y="352"/>
                    <a:pt x="266" y="351"/>
                  </a:cubicBezTo>
                  <a:cubicBezTo>
                    <a:pt x="280" y="341"/>
                    <a:pt x="294" y="330"/>
                    <a:pt x="308" y="319"/>
                  </a:cubicBezTo>
                  <a:cubicBezTo>
                    <a:pt x="308" y="320"/>
                    <a:pt x="308" y="321"/>
                    <a:pt x="308" y="322"/>
                  </a:cubicBezTo>
                  <a:cubicBezTo>
                    <a:pt x="308" y="323"/>
                    <a:pt x="310" y="323"/>
                    <a:pt x="310" y="322"/>
                  </a:cubicBezTo>
                  <a:cubicBezTo>
                    <a:pt x="310" y="320"/>
                    <a:pt x="310" y="319"/>
                    <a:pt x="310" y="317"/>
                  </a:cubicBezTo>
                  <a:cubicBezTo>
                    <a:pt x="315" y="313"/>
                    <a:pt x="321" y="309"/>
                    <a:pt x="326" y="304"/>
                  </a:cubicBezTo>
                  <a:cubicBezTo>
                    <a:pt x="326" y="307"/>
                    <a:pt x="326" y="309"/>
                    <a:pt x="326" y="312"/>
                  </a:cubicBezTo>
                  <a:cubicBezTo>
                    <a:pt x="304" y="329"/>
                    <a:pt x="283" y="346"/>
                    <a:pt x="264" y="366"/>
                  </a:cubicBezTo>
                  <a:cubicBezTo>
                    <a:pt x="263" y="367"/>
                    <a:pt x="264" y="367"/>
                    <a:pt x="264" y="367"/>
                  </a:cubicBezTo>
                  <a:cubicBezTo>
                    <a:pt x="295" y="347"/>
                    <a:pt x="322" y="323"/>
                    <a:pt x="350" y="299"/>
                  </a:cubicBezTo>
                  <a:cubicBezTo>
                    <a:pt x="350" y="299"/>
                    <a:pt x="351" y="299"/>
                    <a:pt x="351" y="299"/>
                  </a:cubicBezTo>
                  <a:cubicBezTo>
                    <a:pt x="351" y="299"/>
                    <a:pt x="351" y="298"/>
                    <a:pt x="351" y="298"/>
                  </a:cubicBezTo>
                  <a:cubicBezTo>
                    <a:pt x="360" y="290"/>
                    <a:pt x="369" y="282"/>
                    <a:pt x="379" y="275"/>
                  </a:cubicBezTo>
                  <a:cubicBezTo>
                    <a:pt x="393" y="264"/>
                    <a:pt x="407" y="252"/>
                    <a:pt x="421" y="241"/>
                  </a:cubicBezTo>
                  <a:cubicBezTo>
                    <a:pt x="421" y="242"/>
                    <a:pt x="422" y="242"/>
                    <a:pt x="422" y="241"/>
                  </a:cubicBezTo>
                  <a:cubicBezTo>
                    <a:pt x="422" y="241"/>
                    <a:pt x="422" y="241"/>
                    <a:pt x="423" y="240"/>
                  </a:cubicBezTo>
                  <a:cubicBezTo>
                    <a:pt x="442" y="225"/>
                    <a:pt x="462" y="210"/>
                    <a:pt x="482" y="195"/>
                  </a:cubicBezTo>
                  <a:cubicBezTo>
                    <a:pt x="482" y="196"/>
                    <a:pt x="482" y="197"/>
                    <a:pt x="482" y="198"/>
                  </a:cubicBezTo>
                  <a:cubicBezTo>
                    <a:pt x="482" y="199"/>
                    <a:pt x="483" y="200"/>
                    <a:pt x="483" y="198"/>
                  </a:cubicBezTo>
                  <a:cubicBezTo>
                    <a:pt x="484" y="197"/>
                    <a:pt x="484" y="195"/>
                    <a:pt x="484" y="193"/>
                  </a:cubicBezTo>
                  <a:cubicBezTo>
                    <a:pt x="490" y="189"/>
                    <a:pt x="496" y="184"/>
                    <a:pt x="501" y="180"/>
                  </a:cubicBezTo>
                  <a:cubicBezTo>
                    <a:pt x="503" y="179"/>
                    <a:pt x="501" y="176"/>
                    <a:pt x="500" y="177"/>
                  </a:cubicBezTo>
                  <a:cubicBezTo>
                    <a:pt x="494" y="181"/>
                    <a:pt x="489" y="185"/>
                    <a:pt x="484" y="189"/>
                  </a:cubicBezTo>
                  <a:cubicBezTo>
                    <a:pt x="484" y="187"/>
                    <a:pt x="484" y="185"/>
                    <a:pt x="484" y="183"/>
                  </a:cubicBezTo>
                  <a:cubicBezTo>
                    <a:pt x="485" y="182"/>
                    <a:pt x="486" y="182"/>
                    <a:pt x="487" y="181"/>
                  </a:cubicBezTo>
                  <a:cubicBezTo>
                    <a:pt x="488" y="180"/>
                    <a:pt x="487" y="179"/>
                    <a:pt x="486" y="179"/>
                  </a:cubicBezTo>
                  <a:cubicBezTo>
                    <a:pt x="485" y="180"/>
                    <a:pt x="485" y="180"/>
                    <a:pt x="485" y="180"/>
                  </a:cubicBezTo>
                  <a:cubicBezTo>
                    <a:pt x="488" y="124"/>
                    <a:pt x="491" y="69"/>
                    <a:pt x="495" y="13"/>
                  </a:cubicBezTo>
                  <a:cubicBezTo>
                    <a:pt x="501" y="10"/>
                    <a:pt x="508" y="8"/>
                    <a:pt x="514" y="5"/>
                  </a:cubicBezTo>
                  <a:cubicBezTo>
                    <a:pt x="516" y="4"/>
                    <a:pt x="514" y="0"/>
                    <a:pt x="512" y="1"/>
                  </a:cubicBezTo>
                  <a:close/>
                  <a:moveTo>
                    <a:pt x="169" y="102"/>
                  </a:moveTo>
                  <a:cubicBezTo>
                    <a:pt x="179" y="105"/>
                    <a:pt x="189" y="107"/>
                    <a:pt x="199" y="109"/>
                  </a:cubicBezTo>
                  <a:cubicBezTo>
                    <a:pt x="199" y="183"/>
                    <a:pt x="191" y="258"/>
                    <a:pt x="195" y="332"/>
                  </a:cubicBezTo>
                  <a:cubicBezTo>
                    <a:pt x="184" y="328"/>
                    <a:pt x="173" y="325"/>
                    <a:pt x="161" y="321"/>
                  </a:cubicBezTo>
                  <a:cubicBezTo>
                    <a:pt x="165" y="248"/>
                    <a:pt x="166" y="175"/>
                    <a:pt x="169" y="102"/>
                  </a:cubicBezTo>
                  <a:close/>
                  <a:moveTo>
                    <a:pt x="63" y="297"/>
                  </a:moveTo>
                  <a:cubicBezTo>
                    <a:pt x="62" y="297"/>
                    <a:pt x="61" y="297"/>
                    <a:pt x="60" y="296"/>
                  </a:cubicBezTo>
                  <a:cubicBezTo>
                    <a:pt x="53" y="294"/>
                    <a:pt x="46" y="292"/>
                    <a:pt x="39" y="290"/>
                  </a:cubicBezTo>
                  <a:cubicBezTo>
                    <a:pt x="39" y="289"/>
                    <a:pt x="39" y="288"/>
                    <a:pt x="39" y="287"/>
                  </a:cubicBezTo>
                  <a:cubicBezTo>
                    <a:pt x="47" y="290"/>
                    <a:pt x="55" y="292"/>
                    <a:pt x="63" y="294"/>
                  </a:cubicBezTo>
                  <a:cubicBezTo>
                    <a:pt x="63" y="295"/>
                    <a:pt x="63" y="296"/>
                    <a:pt x="63" y="297"/>
                  </a:cubicBezTo>
                  <a:close/>
                  <a:moveTo>
                    <a:pt x="63" y="291"/>
                  </a:moveTo>
                  <a:cubicBezTo>
                    <a:pt x="55" y="289"/>
                    <a:pt x="47" y="287"/>
                    <a:pt x="39" y="284"/>
                  </a:cubicBezTo>
                  <a:cubicBezTo>
                    <a:pt x="38" y="213"/>
                    <a:pt x="39" y="143"/>
                    <a:pt x="42" y="72"/>
                  </a:cubicBezTo>
                  <a:cubicBezTo>
                    <a:pt x="51" y="75"/>
                    <a:pt x="60" y="78"/>
                    <a:pt x="70" y="81"/>
                  </a:cubicBezTo>
                  <a:cubicBezTo>
                    <a:pt x="69" y="151"/>
                    <a:pt x="64" y="221"/>
                    <a:pt x="63" y="291"/>
                  </a:cubicBezTo>
                  <a:close/>
                  <a:moveTo>
                    <a:pt x="65" y="298"/>
                  </a:moveTo>
                  <a:cubicBezTo>
                    <a:pt x="65" y="297"/>
                    <a:pt x="65" y="296"/>
                    <a:pt x="65" y="295"/>
                  </a:cubicBezTo>
                  <a:cubicBezTo>
                    <a:pt x="76" y="298"/>
                    <a:pt x="86" y="302"/>
                    <a:pt x="96" y="305"/>
                  </a:cubicBezTo>
                  <a:cubicBezTo>
                    <a:pt x="96" y="309"/>
                    <a:pt x="96" y="309"/>
                    <a:pt x="96" y="309"/>
                  </a:cubicBezTo>
                  <a:cubicBezTo>
                    <a:pt x="86" y="305"/>
                    <a:pt x="76" y="302"/>
                    <a:pt x="65" y="298"/>
                  </a:cubicBezTo>
                  <a:close/>
                  <a:moveTo>
                    <a:pt x="98" y="302"/>
                  </a:moveTo>
                  <a:cubicBezTo>
                    <a:pt x="97" y="231"/>
                    <a:pt x="100" y="160"/>
                    <a:pt x="98" y="89"/>
                  </a:cubicBezTo>
                  <a:cubicBezTo>
                    <a:pt x="98" y="89"/>
                    <a:pt x="97" y="88"/>
                    <a:pt x="97" y="89"/>
                  </a:cubicBezTo>
                  <a:cubicBezTo>
                    <a:pt x="95" y="159"/>
                    <a:pt x="92" y="231"/>
                    <a:pt x="96" y="301"/>
                  </a:cubicBezTo>
                  <a:cubicBezTo>
                    <a:pt x="86" y="298"/>
                    <a:pt x="76" y="295"/>
                    <a:pt x="66" y="292"/>
                  </a:cubicBezTo>
                  <a:cubicBezTo>
                    <a:pt x="68" y="222"/>
                    <a:pt x="71" y="151"/>
                    <a:pt x="71" y="81"/>
                  </a:cubicBezTo>
                  <a:cubicBezTo>
                    <a:pt x="91" y="86"/>
                    <a:pt x="111" y="90"/>
                    <a:pt x="131" y="94"/>
                  </a:cubicBezTo>
                  <a:cubicBezTo>
                    <a:pt x="130" y="166"/>
                    <a:pt x="127" y="237"/>
                    <a:pt x="127" y="309"/>
                  </a:cubicBezTo>
                  <a:cubicBezTo>
                    <a:pt x="127" y="310"/>
                    <a:pt x="129" y="311"/>
                    <a:pt x="129" y="310"/>
                  </a:cubicBezTo>
                  <a:cubicBezTo>
                    <a:pt x="130" y="238"/>
                    <a:pt x="132" y="166"/>
                    <a:pt x="132" y="94"/>
                  </a:cubicBezTo>
                  <a:cubicBezTo>
                    <a:pt x="135" y="95"/>
                    <a:pt x="139" y="96"/>
                    <a:pt x="142" y="97"/>
                  </a:cubicBezTo>
                  <a:cubicBezTo>
                    <a:pt x="151" y="98"/>
                    <a:pt x="159" y="100"/>
                    <a:pt x="168" y="102"/>
                  </a:cubicBezTo>
                  <a:cubicBezTo>
                    <a:pt x="162" y="175"/>
                    <a:pt x="159" y="248"/>
                    <a:pt x="159" y="321"/>
                  </a:cubicBezTo>
                  <a:cubicBezTo>
                    <a:pt x="139" y="314"/>
                    <a:pt x="119" y="308"/>
                    <a:pt x="98" y="302"/>
                  </a:cubicBezTo>
                  <a:close/>
                  <a:moveTo>
                    <a:pt x="203" y="343"/>
                  </a:moveTo>
                  <a:cubicBezTo>
                    <a:pt x="179" y="337"/>
                    <a:pt x="155" y="329"/>
                    <a:pt x="131" y="321"/>
                  </a:cubicBezTo>
                  <a:cubicBezTo>
                    <a:pt x="120" y="317"/>
                    <a:pt x="109" y="313"/>
                    <a:pt x="98" y="310"/>
                  </a:cubicBezTo>
                  <a:cubicBezTo>
                    <a:pt x="98" y="308"/>
                    <a:pt x="98" y="307"/>
                    <a:pt x="98" y="306"/>
                  </a:cubicBezTo>
                  <a:cubicBezTo>
                    <a:pt x="119" y="312"/>
                    <a:pt x="139" y="319"/>
                    <a:pt x="159" y="325"/>
                  </a:cubicBezTo>
                  <a:cubicBezTo>
                    <a:pt x="159" y="326"/>
                    <a:pt x="159" y="328"/>
                    <a:pt x="159" y="329"/>
                  </a:cubicBezTo>
                  <a:cubicBezTo>
                    <a:pt x="159" y="330"/>
                    <a:pt x="161" y="330"/>
                    <a:pt x="161" y="329"/>
                  </a:cubicBezTo>
                  <a:cubicBezTo>
                    <a:pt x="161" y="328"/>
                    <a:pt x="161" y="327"/>
                    <a:pt x="161" y="326"/>
                  </a:cubicBezTo>
                  <a:cubicBezTo>
                    <a:pt x="172" y="329"/>
                    <a:pt x="184" y="333"/>
                    <a:pt x="195" y="336"/>
                  </a:cubicBezTo>
                  <a:cubicBezTo>
                    <a:pt x="195" y="337"/>
                    <a:pt x="196" y="337"/>
                    <a:pt x="197" y="337"/>
                  </a:cubicBezTo>
                  <a:cubicBezTo>
                    <a:pt x="208" y="340"/>
                    <a:pt x="218" y="343"/>
                    <a:pt x="229" y="346"/>
                  </a:cubicBezTo>
                  <a:cubicBezTo>
                    <a:pt x="229" y="347"/>
                    <a:pt x="229" y="348"/>
                    <a:pt x="229" y="348"/>
                  </a:cubicBezTo>
                  <a:cubicBezTo>
                    <a:pt x="221" y="347"/>
                    <a:pt x="212" y="345"/>
                    <a:pt x="203" y="343"/>
                  </a:cubicBezTo>
                  <a:close/>
                  <a:moveTo>
                    <a:pt x="229" y="342"/>
                  </a:moveTo>
                  <a:cubicBezTo>
                    <a:pt x="218" y="339"/>
                    <a:pt x="208" y="335"/>
                    <a:pt x="197" y="332"/>
                  </a:cubicBezTo>
                  <a:cubicBezTo>
                    <a:pt x="196" y="258"/>
                    <a:pt x="201" y="184"/>
                    <a:pt x="200" y="109"/>
                  </a:cubicBezTo>
                  <a:cubicBezTo>
                    <a:pt x="212" y="112"/>
                    <a:pt x="223" y="114"/>
                    <a:pt x="235" y="116"/>
                  </a:cubicBezTo>
                  <a:cubicBezTo>
                    <a:pt x="231" y="191"/>
                    <a:pt x="226" y="267"/>
                    <a:pt x="229" y="342"/>
                  </a:cubicBezTo>
                  <a:close/>
                  <a:moveTo>
                    <a:pt x="430" y="44"/>
                  </a:moveTo>
                  <a:cubicBezTo>
                    <a:pt x="437" y="40"/>
                    <a:pt x="444" y="37"/>
                    <a:pt x="451" y="33"/>
                  </a:cubicBezTo>
                  <a:cubicBezTo>
                    <a:pt x="448" y="93"/>
                    <a:pt x="441" y="152"/>
                    <a:pt x="441" y="211"/>
                  </a:cubicBezTo>
                  <a:cubicBezTo>
                    <a:pt x="435" y="215"/>
                    <a:pt x="429" y="220"/>
                    <a:pt x="423" y="224"/>
                  </a:cubicBezTo>
                  <a:cubicBezTo>
                    <a:pt x="425" y="164"/>
                    <a:pt x="428" y="104"/>
                    <a:pt x="430" y="44"/>
                  </a:cubicBezTo>
                  <a:close/>
                  <a:moveTo>
                    <a:pt x="384" y="68"/>
                  </a:moveTo>
                  <a:cubicBezTo>
                    <a:pt x="390" y="65"/>
                    <a:pt x="397" y="61"/>
                    <a:pt x="403" y="58"/>
                  </a:cubicBezTo>
                  <a:cubicBezTo>
                    <a:pt x="401" y="120"/>
                    <a:pt x="398" y="182"/>
                    <a:pt x="396" y="245"/>
                  </a:cubicBezTo>
                  <a:cubicBezTo>
                    <a:pt x="396" y="245"/>
                    <a:pt x="396" y="245"/>
                    <a:pt x="396" y="245"/>
                  </a:cubicBezTo>
                  <a:cubicBezTo>
                    <a:pt x="388" y="250"/>
                    <a:pt x="381" y="256"/>
                    <a:pt x="374" y="262"/>
                  </a:cubicBezTo>
                  <a:cubicBezTo>
                    <a:pt x="373" y="262"/>
                    <a:pt x="373" y="262"/>
                    <a:pt x="373" y="262"/>
                  </a:cubicBezTo>
                  <a:cubicBezTo>
                    <a:pt x="376" y="198"/>
                    <a:pt x="381" y="133"/>
                    <a:pt x="384" y="68"/>
                  </a:cubicBezTo>
                  <a:close/>
                  <a:moveTo>
                    <a:pt x="361" y="81"/>
                  </a:moveTo>
                  <a:cubicBezTo>
                    <a:pt x="368" y="77"/>
                    <a:pt x="376" y="73"/>
                    <a:pt x="383" y="69"/>
                  </a:cubicBezTo>
                  <a:cubicBezTo>
                    <a:pt x="379" y="134"/>
                    <a:pt x="372" y="199"/>
                    <a:pt x="371" y="264"/>
                  </a:cubicBezTo>
                  <a:cubicBezTo>
                    <a:pt x="364" y="269"/>
                    <a:pt x="358" y="274"/>
                    <a:pt x="351" y="279"/>
                  </a:cubicBezTo>
                  <a:cubicBezTo>
                    <a:pt x="353" y="213"/>
                    <a:pt x="356" y="147"/>
                    <a:pt x="361" y="81"/>
                  </a:cubicBezTo>
                  <a:close/>
                  <a:moveTo>
                    <a:pt x="328" y="310"/>
                  </a:moveTo>
                  <a:cubicBezTo>
                    <a:pt x="328" y="308"/>
                    <a:pt x="328" y="305"/>
                    <a:pt x="328" y="303"/>
                  </a:cubicBezTo>
                  <a:cubicBezTo>
                    <a:pt x="335" y="297"/>
                    <a:pt x="342" y="291"/>
                    <a:pt x="349" y="286"/>
                  </a:cubicBezTo>
                  <a:cubicBezTo>
                    <a:pt x="349" y="288"/>
                    <a:pt x="349" y="291"/>
                    <a:pt x="349" y="294"/>
                  </a:cubicBezTo>
                  <a:cubicBezTo>
                    <a:pt x="342" y="299"/>
                    <a:pt x="335" y="305"/>
                    <a:pt x="328" y="310"/>
                  </a:cubicBezTo>
                  <a:close/>
                  <a:moveTo>
                    <a:pt x="348" y="281"/>
                  </a:moveTo>
                  <a:cubicBezTo>
                    <a:pt x="342" y="286"/>
                    <a:pt x="335" y="292"/>
                    <a:pt x="328" y="297"/>
                  </a:cubicBezTo>
                  <a:cubicBezTo>
                    <a:pt x="329" y="229"/>
                    <a:pt x="333" y="160"/>
                    <a:pt x="340" y="92"/>
                  </a:cubicBezTo>
                  <a:cubicBezTo>
                    <a:pt x="347" y="88"/>
                    <a:pt x="353" y="85"/>
                    <a:pt x="359" y="81"/>
                  </a:cubicBezTo>
                  <a:cubicBezTo>
                    <a:pt x="352" y="147"/>
                    <a:pt x="346" y="215"/>
                    <a:pt x="348" y="281"/>
                  </a:cubicBezTo>
                  <a:close/>
                  <a:moveTo>
                    <a:pt x="377" y="272"/>
                  </a:moveTo>
                  <a:cubicBezTo>
                    <a:pt x="368" y="279"/>
                    <a:pt x="360" y="286"/>
                    <a:pt x="351" y="293"/>
                  </a:cubicBezTo>
                  <a:cubicBezTo>
                    <a:pt x="351" y="289"/>
                    <a:pt x="351" y="286"/>
                    <a:pt x="351" y="283"/>
                  </a:cubicBezTo>
                  <a:cubicBezTo>
                    <a:pt x="358" y="278"/>
                    <a:pt x="364" y="273"/>
                    <a:pt x="371" y="268"/>
                  </a:cubicBezTo>
                  <a:cubicBezTo>
                    <a:pt x="371" y="268"/>
                    <a:pt x="371" y="268"/>
                    <a:pt x="371" y="268"/>
                  </a:cubicBezTo>
                  <a:cubicBezTo>
                    <a:pt x="371" y="269"/>
                    <a:pt x="372" y="269"/>
                    <a:pt x="372" y="268"/>
                  </a:cubicBezTo>
                  <a:cubicBezTo>
                    <a:pt x="372" y="268"/>
                    <a:pt x="372" y="267"/>
                    <a:pt x="372" y="266"/>
                  </a:cubicBezTo>
                  <a:cubicBezTo>
                    <a:pt x="374" y="266"/>
                    <a:pt x="375" y="265"/>
                    <a:pt x="376" y="264"/>
                  </a:cubicBezTo>
                  <a:cubicBezTo>
                    <a:pt x="390" y="252"/>
                    <a:pt x="406" y="241"/>
                    <a:pt x="421" y="229"/>
                  </a:cubicBezTo>
                  <a:cubicBezTo>
                    <a:pt x="421" y="232"/>
                    <a:pt x="421" y="235"/>
                    <a:pt x="421" y="238"/>
                  </a:cubicBezTo>
                  <a:cubicBezTo>
                    <a:pt x="406" y="250"/>
                    <a:pt x="392" y="261"/>
                    <a:pt x="377" y="272"/>
                  </a:cubicBezTo>
                  <a:close/>
                  <a:moveTo>
                    <a:pt x="421" y="226"/>
                  </a:moveTo>
                  <a:cubicBezTo>
                    <a:pt x="413" y="231"/>
                    <a:pt x="405" y="237"/>
                    <a:pt x="398" y="243"/>
                  </a:cubicBezTo>
                  <a:cubicBezTo>
                    <a:pt x="404" y="182"/>
                    <a:pt x="406" y="119"/>
                    <a:pt x="404" y="57"/>
                  </a:cubicBezTo>
                  <a:cubicBezTo>
                    <a:pt x="413" y="53"/>
                    <a:pt x="421" y="48"/>
                    <a:pt x="430" y="44"/>
                  </a:cubicBezTo>
                  <a:cubicBezTo>
                    <a:pt x="426" y="104"/>
                    <a:pt x="420" y="165"/>
                    <a:pt x="421" y="226"/>
                  </a:cubicBezTo>
                  <a:close/>
                  <a:moveTo>
                    <a:pt x="423" y="237"/>
                  </a:moveTo>
                  <a:cubicBezTo>
                    <a:pt x="423" y="234"/>
                    <a:pt x="423" y="231"/>
                    <a:pt x="423" y="228"/>
                  </a:cubicBezTo>
                  <a:cubicBezTo>
                    <a:pt x="429" y="223"/>
                    <a:pt x="435" y="219"/>
                    <a:pt x="441" y="215"/>
                  </a:cubicBezTo>
                  <a:cubicBezTo>
                    <a:pt x="441" y="217"/>
                    <a:pt x="440" y="219"/>
                    <a:pt x="441" y="221"/>
                  </a:cubicBezTo>
                  <a:cubicBezTo>
                    <a:pt x="441" y="222"/>
                    <a:pt x="441" y="222"/>
                    <a:pt x="441" y="222"/>
                  </a:cubicBezTo>
                  <a:cubicBezTo>
                    <a:pt x="435" y="227"/>
                    <a:pt x="429" y="232"/>
                    <a:pt x="423" y="237"/>
                  </a:cubicBezTo>
                  <a:close/>
                  <a:moveTo>
                    <a:pt x="442" y="221"/>
                  </a:moveTo>
                  <a:cubicBezTo>
                    <a:pt x="442" y="219"/>
                    <a:pt x="443" y="216"/>
                    <a:pt x="443" y="213"/>
                  </a:cubicBezTo>
                  <a:cubicBezTo>
                    <a:pt x="449" y="208"/>
                    <a:pt x="456" y="204"/>
                    <a:pt x="463" y="199"/>
                  </a:cubicBezTo>
                  <a:cubicBezTo>
                    <a:pt x="462" y="201"/>
                    <a:pt x="462" y="203"/>
                    <a:pt x="462" y="205"/>
                  </a:cubicBezTo>
                  <a:cubicBezTo>
                    <a:pt x="462" y="205"/>
                    <a:pt x="462" y="206"/>
                    <a:pt x="463" y="206"/>
                  </a:cubicBezTo>
                  <a:cubicBezTo>
                    <a:pt x="456" y="211"/>
                    <a:pt x="449" y="216"/>
                    <a:pt x="442" y="221"/>
                  </a:cubicBezTo>
                  <a:close/>
                  <a:moveTo>
                    <a:pt x="443" y="209"/>
                  </a:moveTo>
                  <a:cubicBezTo>
                    <a:pt x="445" y="151"/>
                    <a:pt x="451" y="92"/>
                    <a:pt x="452" y="33"/>
                  </a:cubicBezTo>
                  <a:cubicBezTo>
                    <a:pt x="460" y="29"/>
                    <a:pt x="468" y="25"/>
                    <a:pt x="476" y="21"/>
                  </a:cubicBezTo>
                  <a:cubicBezTo>
                    <a:pt x="472" y="79"/>
                    <a:pt x="465" y="137"/>
                    <a:pt x="463" y="195"/>
                  </a:cubicBezTo>
                  <a:cubicBezTo>
                    <a:pt x="456" y="200"/>
                    <a:pt x="449" y="205"/>
                    <a:pt x="443" y="209"/>
                  </a:cubicBezTo>
                  <a:close/>
                  <a:moveTo>
                    <a:pt x="482" y="191"/>
                  </a:moveTo>
                  <a:cubicBezTo>
                    <a:pt x="476" y="196"/>
                    <a:pt x="470" y="200"/>
                    <a:pt x="464" y="205"/>
                  </a:cubicBezTo>
                  <a:cubicBezTo>
                    <a:pt x="464" y="203"/>
                    <a:pt x="464" y="200"/>
                    <a:pt x="464" y="198"/>
                  </a:cubicBezTo>
                  <a:cubicBezTo>
                    <a:pt x="470" y="193"/>
                    <a:pt x="476" y="189"/>
                    <a:pt x="482" y="185"/>
                  </a:cubicBezTo>
                  <a:cubicBezTo>
                    <a:pt x="482" y="187"/>
                    <a:pt x="482" y="189"/>
                    <a:pt x="482" y="191"/>
                  </a:cubicBezTo>
                  <a:close/>
                  <a:moveTo>
                    <a:pt x="488" y="87"/>
                  </a:moveTo>
                  <a:cubicBezTo>
                    <a:pt x="485" y="119"/>
                    <a:pt x="483" y="150"/>
                    <a:pt x="482" y="182"/>
                  </a:cubicBezTo>
                  <a:cubicBezTo>
                    <a:pt x="476" y="186"/>
                    <a:pt x="470" y="190"/>
                    <a:pt x="465" y="194"/>
                  </a:cubicBezTo>
                  <a:cubicBezTo>
                    <a:pt x="470" y="136"/>
                    <a:pt x="475" y="79"/>
                    <a:pt x="477" y="21"/>
                  </a:cubicBezTo>
                  <a:cubicBezTo>
                    <a:pt x="483" y="19"/>
                    <a:pt x="488" y="16"/>
                    <a:pt x="493" y="14"/>
                  </a:cubicBezTo>
                  <a:cubicBezTo>
                    <a:pt x="490" y="38"/>
                    <a:pt x="489" y="63"/>
                    <a:pt x="488" y="8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5" name="ïṧḷïḓê-Freeform 868">
              <a:extLst>
                <a:ext uri="{FF2B5EF4-FFF2-40B4-BE49-F238E27FC236}">
                  <a16:creationId xmlns:a16="http://schemas.microsoft.com/office/drawing/2014/main" id="{1A0FDC47-8FBA-4886-ABF9-66E3ABACB5D0}"/>
                </a:ext>
              </a:extLst>
            </p:cNvPr>
            <p:cNvSpPr>
              <a:spLocks/>
            </p:cNvSpPr>
            <p:nvPr/>
          </p:nvSpPr>
          <p:spPr bwMode="auto">
            <a:xfrm>
              <a:off x="7791450" y="4211638"/>
              <a:ext cx="849313" cy="171450"/>
            </a:xfrm>
            <a:custGeom>
              <a:avLst/>
              <a:gdLst>
                <a:gd name="T0" fmla="*/ 484 w 486"/>
                <a:gd name="T1" fmla="*/ 1 h 98"/>
                <a:gd name="T2" fmla="*/ 280 w 486"/>
                <a:gd name="T3" fmla="*/ 94 h 98"/>
                <a:gd name="T4" fmla="*/ 160 w 486"/>
                <a:gd name="T5" fmla="*/ 84 h 98"/>
                <a:gd name="T6" fmla="*/ 0 w 486"/>
                <a:gd name="T7" fmla="*/ 75 h 98"/>
                <a:gd name="T8" fmla="*/ 0 w 486"/>
                <a:gd name="T9" fmla="*/ 76 h 98"/>
                <a:gd name="T10" fmla="*/ 144 w 486"/>
                <a:gd name="T11" fmla="*/ 87 h 98"/>
                <a:gd name="T12" fmla="*/ 276 w 486"/>
                <a:gd name="T13" fmla="*/ 97 h 98"/>
                <a:gd name="T14" fmla="*/ 277 w 486"/>
                <a:gd name="T15" fmla="*/ 97 h 98"/>
                <a:gd name="T16" fmla="*/ 278 w 486"/>
                <a:gd name="T17" fmla="*/ 97 h 98"/>
                <a:gd name="T18" fmla="*/ 293 w 486"/>
                <a:gd name="T19" fmla="*/ 97 h 98"/>
                <a:gd name="T20" fmla="*/ 293 w 486"/>
                <a:gd name="T21" fmla="*/ 96 h 98"/>
                <a:gd name="T22" fmla="*/ 284 w 486"/>
                <a:gd name="T23" fmla="*/ 94 h 98"/>
                <a:gd name="T24" fmla="*/ 485 w 486"/>
                <a:gd name="T25" fmla="*/ 2 h 98"/>
                <a:gd name="T26" fmla="*/ 484 w 486"/>
                <a:gd name="T27" fmla="*/ 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6" h="98">
                  <a:moveTo>
                    <a:pt x="484" y="1"/>
                  </a:moveTo>
                  <a:cubicBezTo>
                    <a:pt x="416" y="32"/>
                    <a:pt x="345" y="58"/>
                    <a:pt x="280" y="94"/>
                  </a:cubicBezTo>
                  <a:cubicBezTo>
                    <a:pt x="240" y="88"/>
                    <a:pt x="199" y="87"/>
                    <a:pt x="160" y="84"/>
                  </a:cubicBezTo>
                  <a:cubicBezTo>
                    <a:pt x="107" y="80"/>
                    <a:pt x="53" y="71"/>
                    <a:pt x="0" y="75"/>
                  </a:cubicBezTo>
                  <a:cubicBezTo>
                    <a:pt x="0" y="75"/>
                    <a:pt x="0" y="75"/>
                    <a:pt x="0" y="76"/>
                  </a:cubicBezTo>
                  <a:cubicBezTo>
                    <a:pt x="47" y="85"/>
                    <a:pt x="97" y="85"/>
                    <a:pt x="144" y="87"/>
                  </a:cubicBezTo>
                  <a:cubicBezTo>
                    <a:pt x="188" y="89"/>
                    <a:pt x="232" y="95"/>
                    <a:pt x="276" y="97"/>
                  </a:cubicBezTo>
                  <a:cubicBezTo>
                    <a:pt x="276" y="97"/>
                    <a:pt x="276" y="98"/>
                    <a:pt x="277" y="97"/>
                  </a:cubicBezTo>
                  <a:cubicBezTo>
                    <a:pt x="277" y="97"/>
                    <a:pt x="277" y="97"/>
                    <a:pt x="278" y="97"/>
                  </a:cubicBezTo>
                  <a:cubicBezTo>
                    <a:pt x="283" y="97"/>
                    <a:pt x="288" y="97"/>
                    <a:pt x="293" y="97"/>
                  </a:cubicBezTo>
                  <a:cubicBezTo>
                    <a:pt x="294" y="97"/>
                    <a:pt x="293" y="96"/>
                    <a:pt x="293" y="96"/>
                  </a:cubicBezTo>
                  <a:cubicBezTo>
                    <a:pt x="290" y="95"/>
                    <a:pt x="287" y="95"/>
                    <a:pt x="284" y="94"/>
                  </a:cubicBezTo>
                  <a:cubicBezTo>
                    <a:pt x="352" y="68"/>
                    <a:pt x="421" y="37"/>
                    <a:pt x="485" y="2"/>
                  </a:cubicBezTo>
                  <a:cubicBezTo>
                    <a:pt x="486" y="2"/>
                    <a:pt x="485" y="0"/>
                    <a:pt x="48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6" name="ïṧḷïḓê-Freeform 869">
              <a:extLst>
                <a:ext uri="{FF2B5EF4-FFF2-40B4-BE49-F238E27FC236}">
                  <a16:creationId xmlns:a16="http://schemas.microsoft.com/office/drawing/2014/main" id="{730CFEEE-6A74-4239-A49C-67CB61849843}"/>
                </a:ext>
              </a:extLst>
            </p:cNvPr>
            <p:cNvSpPr>
              <a:spLocks/>
            </p:cNvSpPr>
            <p:nvPr/>
          </p:nvSpPr>
          <p:spPr bwMode="auto">
            <a:xfrm>
              <a:off x="7451725" y="4232275"/>
              <a:ext cx="1179513" cy="271463"/>
            </a:xfrm>
            <a:custGeom>
              <a:avLst/>
              <a:gdLst>
                <a:gd name="T0" fmla="*/ 672 w 674"/>
                <a:gd name="T1" fmla="*/ 0 h 156"/>
                <a:gd name="T2" fmla="*/ 478 w 674"/>
                <a:gd name="T3" fmla="*/ 107 h 156"/>
                <a:gd name="T4" fmla="*/ 336 w 674"/>
                <a:gd name="T5" fmla="*/ 95 h 156"/>
                <a:gd name="T6" fmla="*/ 192 w 674"/>
                <a:gd name="T7" fmla="*/ 87 h 156"/>
                <a:gd name="T8" fmla="*/ 190 w 674"/>
                <a:gd name="T9" fmla="*/ 86 h 156"/>
                <a:gd name="T10" fmla="*/ 188 w 674"/>
                <a:gd name="T11" fmla="*/ 87 h 156"/>
                <a:gd name="T12" fmla="*/ 185 w 674"/>
                <a:gd name="T13" fmla="*/ 87 h 156"/>
                <a:gd name="T14" fmla="*/ 185 w 674"/>
                <a:gd name="T15" fmla="*/ 88 h 156"/>
                <a:gd name="T16" fmla="*/ 1 w 674"/>
                <a:gd name="T17" fmla="*/ 155 h 156"/>
                <a:gd name="T18" fmla="*/ 1 w 674"/>
                <a:gd name="T19" fmla="*/ 156 h 156"/>
                <a:gd name="T20" fmla="*/ 191 w 674"/>
                <a:gd name="T21" fmla="*/ 89 h 156"/>
                <a:gd name="T22" fmla="*/ 329 w 674"/>
                <a:gd name="T23" fmla="*/ 100 h 156"/>
                <a:gd name="T24" fmla="*/ 474 w 674"/>
                <a:gd name="T25" fmla="*/ 109 h 156"/>
                <a:gd name="T26" fmla="*/ 471 w 674"/>
                <a:gd name="T27" fmla="*/ 111 h 156"/>
                <a:gd name="T28" fmla="*/ 473 w 674"/>
                <a:gd name="T29" fmla="*/ 114 h 156"/>
                <a:gd name="T30" fmla="*/ 480 w 674"/>
                <a:gd name="T31" fmla="*/ 109 h 156"/>
                <a:gd name="T32" fmla="*/ 487 w 674"/>
                <a:gd name="T33" fmla="*/ 110 h 156"/>
                <a:gd name="T34" fmla="*/ 486 w 674"/>
                <a:gd name="T35" fmla="*/ 108 h 156"/>
                <a:gd name="T36" fmla="*/ 483 w 674"/>
                <a:gd name="T37" fmla="*/ 108 h 156"/>
                <a:gd name="T38" fmla="*/ 673 w 674"/>
                <a:gd name="T39" fmla="*/ 2 h 156"/>
                <a:gd name="T40" fmla="*/ 672 w 674"/>
                <a:gd name="T4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4" h="156">
                  <a:moveTo>
                    <a:pt x="672" y="0"/>
                  </a:moveTo>
                  <a:cubicBezTo>
                    <a:pt x="606" y="34"/>
                    <a:pt x="540" y="68"/>
                    <a:pt x="478" y="107"/>
                  </a:cubicBezTo>
                  <a:cubicBezTo>
                    <a:pt x="430" y="102"/>
                    <a:pt x="383" y="99"/>
                    <a:pt x="336" y="95"/>
                  </a:cubicBezTo>
                  <a:cubicBezTo>
                    <a:pt x="289" y="91"/>
                    <a:pt x="239" y="84"/>
                    <a:pt x="192" y="87"/>
                  </a:cubicBezTo>
                  <a:cubicBezTo>
                    <a:pt x="192" y="86"/>
                    <a:pt x="191" y="86"/>
                    <a:pt x="190" y="86"/>
                  </a:cubicBezTo>
                  <a:cubicBezTo>
                    <a:pt x="190" y="86"/>
                    <a:pt x="189" y="86"/>
                    <a:pt x="188" y="87"/>
                  </a:cubicBezTo>
                  <a:cubicBezTo>
                    <a:pt x="187" y="87"/>
                    <a:pt x="186" y="87"/>
                    <a:pt x="185" y="87"/>
                  </a:cubicBezTo>
                  <a:cubicBezTo>
                    <a:pt x="185" y="87"/>
                    <a:pt x="185" y="87"/>
                    <a:pt x="185" y="88"/>
                  </a:cubicBezTo>
                  <a:cubicBezTo>
                    <a:pt x="123" y="107"/>
                    <a:pt x="61" y="129"/>
                    <a:pt x="1" y="155"/>
                  </a:cubicBezTo>
                  <a:cubicBezTo>
                    <a:pt x="0" y="155"/>
                    <a:pt x="1" y="156"/>
                    <a:pt x="1" y="156"/>
                  </a:cubicBezTo>
                  <a:cubicBezTo>
                    <a:pt x="64" y="133"/>
                    <a:pt x="128" y="112"/>
                    <a:pt x="191" y="89"/>
                  </a:cubicBezTo>
                  <a:cubicBezTo>
                    <a:pt x="236" y="97"/>
                    <a:pt x="283" y="97"/>
                    <a:pt x="329" y="100"/>
                  </a:cubicBezTo>
                  <a:cubicBezTo>
                    <a:pt x="377" y="104"/>
                    <a:pt x="426" y="107"/>
                    <a:pt x="474" y="109"/>
                  </a:cubicBezTo>
                  <a:cubicBezTo>
                    <a:pt x="473" y="110"/>
                    <a:pt x="472" y="110"/>
                    <a:pt x="471" y="111"/>
                  </a:cubicBezTo>
                  <a:cubicBezTo>
                    <a:pt x="470" y="112"/>
                    <a:pt x="472" y="115"/>
                    <a:pt x="473" y="114"/>
                  </a:cubicBezTo>
                  <a:cubicBezTo>
                    <a:pt x="476" y="112"/>
                    <a:pt x="478" y="111"/>
                    <a:pt x="480" y="109"/>
                  </a:cubicBezTo>
                  <a:cubicBezTo>
                    <a:pt x="482" y="109"/>
                    <a:pt x="485" y="110"/>
                    <a:pt x="487" y="110"/>
                  </a:cubicBezTo>
                  <a:cubicBezTo>
                    <a:pt x="488" y="110"/>
                    <a:pt x="487" y="108"/>
                    <a:pt x="486" y="108"/>
                  </a:cubicBezTo>
                  <a:cubicBezTo>
                    <a:pt x="485" y="108"/>
                    <a:pt x="484" y="108"/>
                    <a:pt x="483" y="108"/>
                  </a:cubicBezTo>
                  <a:cubicBezTo>
                    <a:pt x="545" y="70"/>
                    <a:pt x="611" y="38"/>
                    <a:pt x="673" y="2"/>
                  </a:cubicBezTo>
                  <a:cubicBezTo>
                    <a:pt x="674" y="2"/>
                    <a:pt x="673" y="0"/>
                    <a:pt x="67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7" name="ïṧḷïḓê-Freeform 870">
              <a:extLst>
                <a:ext uri="{FF2B5EF4-FFF2-40B4-BE49-F238E27FC236}">
                  <a16:creationId xmlns:a16="http://schemas.microsoft.com/office/drawing/2014/main" id="{D8509B61-5985-4424-A13B-03A3BEB44626}"/>
                </a:ext>
              </a:extLst>
            </p:cNvPr>
            <p:cNvSpPr>
              <a:spLocks/>
            </p:cNvSpPr>
            <p:nvPr/>
          </p:nvSpPr>
          <p:spPr bwMode="auto">
            <a:xfrm>
              <a:off x="7448550" y="4491038"/>
              <a:ext cx="825500" cy="152400"/>
            </a:xfrm>
            <a:custGeom>
              <a:avLst/>
              <a:gdLst>
                <a:gd name="T0" fmla="*/ 470 w 472"/>
                <a:gd name="T1" fmla="*/ 31 h 87"/>
                <a:gd name="T2" fmla="*/ 337 w 472"/>
                <a:gd name="T3" fmla="*/ 16 h 87"/>
                <a:gd name="T4" fmla="*/ 196 w 472"/>
                <a:gd name="T5" fmla="*/ 0 h 87"/>
                <a:gd name="T6" fmla="*/ 196 w 472"/>
                <a:gd name="T7" fmla="*/ 1 h 87"/>
                <a:gd name="T8" fmla="*/ 1 w 472"/>
                <a:gd name="T9" fmla="*/ 84 h 87"/>
                <a:gd name="T10" fmla="*/ 2 w 472"/>
                <a:gd name="T11" fmla="*/ 86 h 87"/>
                <a:gd name="T12" fmla="*/ 197 w 472"/>
                <a:gd name="T13" fmla="*/ 4 h 87"/>
                <a:gd name="T14" fmla="*/ 198 w 472"/>
                <a:gd name="T15" fmla="*/ 2 h 87"/>
                <a:gd name="T16" fmla="*/ 330 w 472"/>
                <a:gd name="T17" fmla="*/ 20 h 87"/>
                <a:gd name="T18" fmla="*/ 471 w 472"/>
                <a:gd name="T19" fmla="*/ 32 h 87"/>
                <a:gd name="T20" fmla="*/ 470 w 472"/>
                <a:gd name="T21"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87">
                  <a:moveTo>
                    <a:pt x="470" y="31"/>
                  </a:moveTo>
                  <a:cubicBezTo>
                    <a:pt x="426" y="26"/>
                    <a:pt x="382" y="21"/>
                    <a:pt x="337" y="16"/>
                  </a:cubicBezTo>
                  <a:cubicBezTo>
                    <a:pt x="290" y="10"/>
                    <a:pt x="243" y="2"/>
                    <a:pt x="196" y="0"/>
                  </a:cubicBezTo>
                  <a:cubicBezTo>
                    <a:pt x="196" y="0"/>
                    <a:pt x="195" y="1"/>
                    <a:pt x="196" y="1"/>
                  </a:cubicBezTo>
                  <a:cubicBezTo>
                    <a:pt x="131" y="31"/>
                    <a:pt x="66" y="57"/>
                    <a:pt x="1" y="84"/>
                  </a:cubicBezTo>
                  <a:cubicBezTo>
                    <a:pt x="0" y="85"/>
                    <a:pt x="1" y="87"/>
                    <a:pt x="2" y="86"/>
                  </a:cubicBezTo>
                  <a:cubicBezTo>
                    <a:pt x="67" y="60"/>
                    <a:pt x="134" y="36"/>
                    <a:pt x="197" y="4"/>
                  </a:cubicBezTo>
                  <a:cubicBezTo>
                    <a:pt x="198" y="4"/>
                    <a:pt x="198" y="3"/>
                    <a:pt x="198" y="2"/>
                  </a:cubicBezTo>
                  <a:cubicBezTo>
                    <a:pt x="241" y="10"/>
                    <a:pt x="286" y="14"/>
                    <a:pt x="330" y="20"/>
                  </a:cubicBezTo>
                  <a:cubicBezTo>
                    <a:pt x="377" y="25"/>
                    <a:pt x="424" y="30"/>
                    <a:pt x="471" y="32"/>
                  </a:cubicBezTo>
                  <a:cubicBezTo>
                    <a:pt x="472" y="32"/>
                    <a:pt x="471" y="31"/>
                    <a:pt x="470"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8" name="ïṧḷïḓê-Freeform 871">
              <a:extLst>
                <a:ext uri="{FF2B5EF4-FFF2-40B4-BE49-F238E27FC236}">
                  <a16:creationId xmlns:a16="http://schemas.microsoft.com/office/drawing/2014/main" id="{7DF29F3F-07CD-4731-903F-96CAE52073A3}"/>
                </a:ext>
              </a:extLst>
            </p:cNvPr>
            <p:cNvSpPr>
              <a:spLocks/>
            </p:cNvSpPr>
            <p:nvPr/>
          </p:nvSpPr>
          <p:spPr bwMode="auto">
            <a:xfrm>
              <a:off x="7458075" y="4340225"/>
              <a:ext cx="1163638" cy="349250"/>
            </a:xfrm>
            <a:custGeom>
              <a:avLst/>
              <a:gdLst>
                <a:gd name="T0" fmla="*/ 663 w 665"/>
                <a:gd name="T1" fmla="*/ 1 h 200"/>
                <a:gd name="T2" fmla="*/ 466 w 665"/>
                <a:gd name="T3" fmla="*/ 146 h 200"/>
                <a:gd name="T4" fmla="*/ 323 w 665"/>
                <a:gd name="T5" fmla="*/ 126 h 200"/>
                <a:gd name="T6" fmla="*/ 187 w 665"/>
                <a:gd name="T7" fmla="*/ 107 h 200"/>
                <a:gd name="T8" fmla="*/ 187 w 665"/>
                <a:gd name="T9" fmla="*/ 109 h 200"/>
                <a:gd name="T10" fmla="*/ 188 w 665"/>
                <a:gd name="T11" fmla="*/ 109 h 200"/>
                <a:gd name="T12" fmla="*/ 0 w 665"/>
                <a:gd name="T13" fmla="*/ 199 h 200"/>
                <a:gd name="T14" fmla="*/ 1 w 665"/>
                <a:gd name="T15" fmla="*/ 200 h 200"/>
                <a:gd name="T16" fmla="*/ 98 w 665"/>
                <a:gd name="T17" fmla="*/ 153 h 200"/>
                <a:gd name="T18" fmla="*/ 191 w 665"/>
                <a:gd name="T19" fmla="*/ 111 h 200"/>
                <a:gd name="T20" fmla="*/ 192 w 665"/>
                <a:gd name="T21" fmla="*/ 110 h 200"/>
                <a:gd name="T22" fmla="*/ 331 w 665"/>
                <a:gd name="T23" fmla="*/ 132 h 200"/>
                <a:gd name="T24" fmla="*/ 464 w 665"/>
                <a:gd name="T25" fmla="*/ 148 h 200"/>
                <a:gd name="T26" fmla="*/ 465 w 665"/>
                <a:gd name="T27" fmla="*/ 150 h 200"/>
                <a:gd name="T28" fmla="*/ 468 w 665"/>
                <a:gd name="T29" fmla="*/ 148 h 200"/>
                <a:gd name="T30" fmla="*/ 468 w 665"/>
                <a:gd name="T31" fmla="*/ 148 h 200"/>
                <a:gd name="T32" fmla="*/ 469 w 665"/>
                <a:gd name="T33" fmla="*/ 147 h 200"/>
                <a:gd name="T34" fmla="*/ 664 w 665"/>
                <a:gd name="T35" fmla="*/ 3 h 200"/>
                <a:gd name="T36" fmla="*/ 663 w 665"/>
                <a:gd name="T37"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5" h="200">
                  <a:moveTo>
                    <a:pt x="663" y="1"/>
                  </a:moveTo>
                  <a:cubicBezTo>
                    <a:pt x="597" y="49"/>
                    <a:pt x="528" y="92"/>
                    <a:pt x="466" y="146"/>
                  </a:cubicBezTo>
                  <a:cubicBezTo>
                    <a:pt x="419" y="138"/>
                    <a:pt x="371" y="132"/>
                    <a:pt x="323" y="126"/>
                  </a:cubicBezTo>
                  <a:cubicBezTo>
                    <a:pt x="278" y="120"/>
                    <a:pt x="232" y="112"/>
                    <a:pt x="187" y="107"/>
                  </a:cubicBezTo>
                  <a:cubicBezTo>
                    <a:pt x="185" y="107"/>
                    <a:pt x="186" y="109"/>
                    <a:pt x="187" y="109"/>
                  </a:cubicBezTo>
                  <a:cubicBezTo>
                    <a:pt x="187" y="109"/>
                    <a:pt x="188" y="109"/>
                    <a:pt x="188" y="109"/>
                  </a:cubicBezTo>
                  <a:cubicBezTo>
                    <a:pt x="126" y="137"/>
                    <a:pt x="56" y="159"/>
                    <a:pt x="0" y="199"/>
                  </a:cubicBezTo>
                  <a:cubicBezTo>
                    <a:pt x="0" y="199"/>
                    <a:pt x="0" y="200"/>
                    <a:pt x="1" y="200"/>
                  </a:cubicBezTo>
                  <a:cubicBezTo>
                    <a:pt x="33" y="184"/>
                    <a:pt x="65" y="167"/>
                    <a:pt x="98" y="153"/>
                  </a:cubicBezTo>
                  <a:cubicBezTo>
                    <a:pt x="130" y="139"/>
                    <a:pt x="161" y="126"/>
                    <a:pt x="191" y="111"/>
                  </a:cubicBezTo>
                  <a:cubicBezTo>
                    <a:pt x="192" y="110"/>
                    <a:pt x="192" y="110"/>
                    <a:pt x="192" y="110"/>
                  </a:cubicBezTo>
                  <a:cubicBezTo>
                    <a:pt x="237" y="121"/>
                    <a:pt x="284" y="126"/>
                    <a:pt x="331" y="132"/>
                  </a:cubicBezTo>
                  <a:cubicBezTo>
                    <a:pt x="375" y="138"/>
                    <a:pt x="419" y="143"/>
                    <a:pt x="464" y="148"/>
                  </a:cubicBezTo>
                  <a:cubicBezTo>
                    <a:pt x="463" y="149"/>
                    <a:pt x="464" y="151"/>
                    <a:pt x="465" y="150"/>
                  </a:cubicBezTo>
                  <a:cubicBezTo>
                    <a:pt x="466" y="150"/>
                    <a:pt x="467" y="149"/>
                    <a:pt x="468" y="148"/>
                  </a:cubicBezTo>
                  <a:cubicBezTo>
                    <a:pt x="468" y="148"/>
                    <a:pt x="468" y="148"/>
                    <a:pt x="468" y="148"/>
                  </a:cubicBezTo>
                  <a:cubicBezTo>
                    <a:pt x="469" y="149"/>
                    <a:pt x="470" y="148"/>
                    <a:pt x="469" y="147"/>
                  </a:cubicBezTo>
                  <a:cubicBezTo>
                    <a:pt x="532" y="96"/>
                    <a:pt x="600" y="52"/>
                    <a:pt x="664" y="3"/>
                  </a:cubicBezTo>
                  <a:cubicBezTo>
                    <a:pt x="665" y="2"/>
                    <a:pt x="664" y="0"/>
                    <a:pt x="66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9" name="ïṧḷïḓê-Freeform 872">
              <a:extLst>
                <a:ext uri="{FF2B5EF4-FFF2-40B4-BE49-F238E27FC236}">
                  <a16:creationId xmlns:a16="http://schemas.microsoft.com/office/drawing/2014/main" id="{8E80648E-AEDA-4B84-A7CF-1F7F51F70FD6}"/>
                </a:ext>
              </a:extLst>
            </p:cNvPr>
            <p:cNvSpPr>
              <a:spLocks/>
            </p:cNvSpPr>
            <p:nvPr/>
          </p:nvSpPr>
          <p:spPr bwMode="auto">
            <a:xfrm>
              <a:off x="8278813" y="4319588"/>
              <a:ext cx="355600" cy="228600"/>
            </a:xfrm>
            <a:custGeom>
              <a:avLst/>
              <a:gdLst>
                <a:gd name="T0" fmla="*/ 201 w 203"/>
                <a:gd name="T1" fmla="*/ 1 h 131"/>
                <a:gd name="T2" fmla="*/ 101 w 203"/>
                <a:gd name="T3" fmla="*/ 66 h 131"/>
                <a:gd name="T4" fmla="*/ 1 w 203"/>
                <a:gd name="T5" fmla="*/ 130 h 131"/>
                <a:gd name="T6" fmla="*/ 1 w 203"/>
                <a:gd name="T7" fmla="*/ 131 h 131"/>
                <a:gd name="T8" fmla="*/ 97 w 203"/>
                <a:gd name="T9" fmla="*/ 73 h 131"/>
                <a:gd name="T10" fmla="*/ 202 w 203"/>
                <a:gd name="T11" fmla="*/ 2 h 131"/>
                <a:gd name="T12" fmla="*/ 201 w 203"/>
                <a:gd name="T13" fmla="*/ 1 h 131"/>
              </a:gdLst>
              <a:ahLst/>
              <a:cxnLst>
                <a:cxn ang="0">
                  <a:pos x="T0" y="T1"/>
                </a:cxn>
                <a:cxn ang="0">
                  <a:pos x="T2" y="T3"/>
                </a:cxn>
                <a:cxn ang="0">
                  <a:pos x="T4" y="T5"/>
                </a:cxn>
                <a:cxn ang="0">
                  <a:pos x="T6" y="T7"/>
                </a:cxn>
                <a:cxn ang="0">
                  <a:pos x="T8" y="T9"/>
                </a:cxn>
                <a:cxn ang="0">
                  <a:pos x="T10" y="T11"/>
                </a:cxn>
                <a:cxn ang="0">
                  <a:pos x="T12" y="T13"/>
                </a:cxn>
              </a:cxnLst>
              <a:rect l="0" t="0" r="r" b="b"/>
              <a:pathLst>
                <a:path w="203" h="131">
                  <a:moveTo>
                    <a:pt x="201" y="1"/>
                  </a:moveTo>
                  <a:cubicBezTo>
                    <a:pt x="169" y="24"/>
                    <a:pt x="135" y="45"/>
                    <a:pt x="101" y="66"/>
                  </a:cubicBezTo>
                  <a:cubicBezTo>
                    <a:pt x="68" y="86"/>
                    <a:pt x="30" y="105"/>
                    <a:pt x="1" y="130"/>
                  </a:cubicBezTo>
                  <a:cubicBezTo>
                    <a:pt x="0" y="130"/>
                    <a:pt x="1" y="131"/>
                    <a:pt x="1" y="131"/>
                  </a:cubicBezTo>
                  <a:cubicBezTo>
                    <a:pt x="35" y="115"/>
                    <a:pt x="66" y="92"/>
                    <a:pt x="97" y="73"/>
                  </a:cubicBezTo>
                  <a:cubicBezTo>
                    <a:pt x="133" y="51"/>
                    <a:pt x="168" y="27"/>
                    <a:pt x="202" y="2"/>
                  </a:cubicBezTo>
                  <a:cubicBezTo>
                    <a:pt x="203" y="2"/>
                    <a:pt x="202" y="0"/>
                    <a:pt x="20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0" name="ïṧḷïḓê-Freeform 873">
              <a:extLst>
                <a:ext uri="{FF2B5EF4-FFF2-40B4-BE49-F238E27FC236}">
                  <a16:creationId xmlns:a16="http://schemas.microsoft.com/office/drawing/2014/main" id="{4BEF25B0-71AD-4700-8B98-8D9A77E824C3}"/>
                </a:ext>
              </a:extLst>
            </p:cNvPr>
            <p:cNvSpPr>
              <a:spLocks/>
            </p:cNvSpPr>
            <p:nvPr/>
          </p:nvSpPr>
          <p:spPr bwMode="auto">
            <a:xfrm>
              <a:off x="6683375" y="4054475"/>
              <a:ext cx="1374775" cy="49213"/>
            </a:xfrm>
            <a:custGeom>
              <a:avLst/>
              <a:gdLst>
                <a:gd name="T0" fmla="*/ 784 w 786"/>
                <a:gd name="T1" fmla="*/ 3 h 28"/>
                <a:gd name="T2" fmla="*/ 615 w 786"/>
                <a:gd name="T3" fmla="*/ 17 h 28"/>
                <a:gd name="T4" fmla="*/ 447 w 786"/>
                <a:gd name="T5" fmla="*/ 23 h 28"/>
                <a:gd name="T6" fmla="*/ 447 w 786"/>
                <a:gd name="T7" fmla="*/ 23 h 28"/>
                <a:gd name="T8" fmla="*/ 445 w 786"/>
                <a:gd name="T9" fmla="*/ 22 h 28"/>
                <a:gd name="T10" fmla="*/ 222 w 786"/>
                <a:gd name="T11" fmla="*/ 13 h 28"/>
                <a:gd name="T12" fmla="*/ 114 w 786"/>
                <a:gd name="T13" fmla="*/ 9 h 28"/>
                <a:gd name="T14" fmla="*/ 1 w 786"/>
                <a:gd name="T15" fmla="*/ 0 h 28"/>
                <a:gd name="T16" fmla="*/ 1 w 786"/>
                <a:gd name="T17" fmla="*/ 1 h 28"/>
                <a:gd name="T18" fmla="*/ 100 w 786"/>
                <a:gd name="T19" fmla="*/ 13 h 28"/>
                <a:gd name="T20" fmla="*/ 215 w 786"/>
                <a:gd name="T21" fmla="*/ 18 h 28"/>
                <a:gd name="T22" fmla="*/ 331 w 786"/>
                <a:gd name="T23" fmla="*/ 20 h 28"/>
                <a:gd name="T24" fmla="*/ 446 w 786"/>
                <a:gd name="T25" fmla="*/ 25 h 28"/>
                <a:gd name="T26" fmla="*/ 447 w 786"/>
                <a:gd name="T27" fmla="*/ 24 h 28"/>
                <a:gd name="T28" fmla="*/ 447 w 786"/>
                <a:gd name="T29" fmla="*/ 24 h 28"/>
                <a:gd name="T30" fmla="*/ 616 w 786"/>
                <a:gd name="T31" fmla="*/ 21 h 28"/>
                <a:gd name="T32" fmla="*/ 784 w 786"/>
                <a:gd name="T33" fmla="*/ 5 h 28"/>
                <a:gd name="T34" fmla="*/ 784 w 786"/>
                <a:gd name="T35"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6" h="28">
                  <a:moveTo>
                    <a:pt x="784" y="3"/>
                  </a:moveTo>
                  <a:cubicBezTo>
                    <a:pt x="728" y="7"/>
                    <a:pt x="672" y="15"/>
                    <a:pt x="615" y="17"/>
                  </a:cubicBezTo>
                  <a:cubicBezTo>
                    <a:pt x="559" y="20"/>
                    <a:pt x="503" y="17"/>
                    <a:pt x="447" y="23"/>
                  </a:cubicBezTo>
                  <a:cubicBezTo>
                    <a:pt x="447" y="23"/>
                    <a:pt x="447" y="23"/>
                    <a:pt x="447" y="23"/>
                  </a:cubicBezTo>
                  <a:cubicBezTo>
                    <a:pt x="446" y="23"/>
                    <a:pt x="446" y="22"/>
                    <a:pt x="445" y="22"/>
                  </a:cubicBezTo>
                  <a:cubicBezTo>
                    <a:pt x="371" y="15"/>
                    <a:pt x="296" y="15"/>
                    <a:pt x="222" y="13"/>
                  </a:cubicBezTo>
                  <a:cubicBezTo>
                    <a:pt x="186" y="13"/>
                    <a:pt x="150" y="11"/>
                    <a:pt x="114" y="9"/>
                  </a:cubicBezTo>
                  <a:cubicBezTo>
                    <a:pt x="77" y="7"/>
                    <a:pt x="39" y="0"/>
                    <a:pt x="1" y="0"/>
                  </a:cubicBezTo>
                  <a:cubicBezTo>
                    <a:pt x="0" y="0"/>
                    <a:pt x="1" y="1"/>
                    <a:pt x="1" y="1"/>
                  </a:cubicBezTo>
                  <a:cubicBezTo>
                    <a:pt x="33" y="10"/>
                    <a:pt x="67" y="11"/>
                    <a:pt x="100" y="13"/>
                  </a:cubicBezTo>
                  <a:cubicBezTo>
                    <a:pt x="138" y="16"/>
                    <a:pt x="177" y="17"/>
                    <a:pt x="215" y="18"/>
                  </a:cubicBezTo>
                  <a:cubicBezTo>
                    <a:pt x="254" y="19"/>
                    <a:pt x="292" y="19"/>
                    <a:pt x="331" y="20"/>
                  </a:cubicBezTo>
                  <a:cubicBezTo>
                    <a:pt x="369" y="21"/>
                    <a:pt x="407" y="25"/>
                    <a:pt x="446" y="25"/>
                  </a:cubicBezTo>
                  <a:cubicBezTo>
                    <a:pt x="446" y="25"/>
                    <a:pt x="447" y="24"/>
                    <a:pt x="447" y="24"/>
                  </a:cubicBezTo>
                  <a:cubicBezTo>
                    <a:pt x="447" y="24"/>
                    <a:pt x="447" y="24"/>
                    <a:pt x="447" y="24"/>
                  </a:cubicBezTo>
                  <a:cubicBezTo>
                    <a:pt x="503" y="28"/>
                    <a:pt x="560" y="24"/>
                    <a:pt x="616" y="21"/>
                  </a:cubicBezTo>
                  <a:cubicBezTo>
                    <a:pt x="672" y="18"/>
                    <a:pt x="730" y="16"/>
                    <a:pt x="784" y="5"/>
                  </a:cubicBezTo>
                  <a:cubicBezTo>
                    <a:pt x="786" y="5"/>
                    <a:pt x="785" y="3"/>
                    <a:pt x="784"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1" name="ïṧḷïḓê-Freeform 874">
              <a:extLst>
                <a:ext uri="{FF2B5EF4-FFF2-40B4-BE49-F238E27FC236}">
                  <a16:creationId xmlns:a16="http://schemas.microsoft.com/office/drawing/2014/main" id="{D7C2CCEA-CD27-4582-BA5A-285A5FC3ADCE}"/>
                </a:ext>
              </a:extLst>
            </p:cNvPr>
            <p:cNvSpPr>
              <a:spLocks/>
            </p:cNvSpPr>
            <p:nvPr/>
          </p:nvSpPr>
          <p:spPr bwMode="auto">
            <a:xfrm>
              <a:off x="6681788" y="4097338"/>
              <a:ext cx="769938" cy="41275"/>
            </a:xfrm>
            <a:custGeom>
              <a:avLst/>
              <a:gdLst>
                <a:gd name="T0" fmla="*/ 437 w 440"/>
                <a:gd name="T1" fmla="*/ 20 h 24"/>
                <a:gd name="T2" fmla="*/ 219 w 440"/>
                <a:gd name="T3" fmla="*/ 13 h 24"/>
                <a:gd name="T4" fmla="*/ 0 w 440"/>
                <a:gd name="T5" fmla="*/ 1 h 24"/>
                <a:gd name="T6" fmla="*/ 0 w 440"/>
                <a:gd name="T7" fmla="*/ 2 h 24"/>
                <a:gd name="T8" fmla="*/ 211 w 440"/>
                <a:gd name="T9" fmla="*/ 17 h 24"/>
                <a:gd name="T10" fmla="*/ 438 w 440"/>
                <a:gd name="T11" fmla="*/ 23 h 24"/>
                <a:gd name="T12" fmla="*/ 437 w 440"/>
                <a:gd name="T13" fmla="*/ 20 h 24"/>
              </a:gdLst>
              <a:ahLst/>
              <a:cxnLst>
                <a:cxn ang="0">
                  <a:pos x="T0" y="T1"/>
                </a:cxn>
                <a:cxn ang="0">
                  <a:pos x="T2" y="T3"/>
                </a:cxn>
                <a:cxn ang="0">
                  <a:pos x="T4" y="T5"/>
                </a:cxn>
                <a:cxn ang="0">
                  <a:pos x="T6" y="T7"/>
                </a:cxn>
                <a:cxn ang="0">
                  <a:pos x="T8" y="T9"/>
                </a:cxn>
                <a:cxn ang="0">
                  <a:pos x="T10" y="T11"/>
                </a:cxn>
                <a:cxn ang="0">
                  <a:pos x="T12" y="T13"/>
                </a:cxn>
              </a:cxnLst>
              <a:rect l="0" t="0" r="r" b="b"/>
              <a:pathLst>
                <a:path w="440" h="24">
                  <a:moveTo>
                    <a:pt x="437" y="20"/>
                  </a:moveTo>
                  <a:cubicBezTo>
                    <a:pt x="364" y="18"/>
                    <a:pt x="291" y="17"/>
                    <a:pt x="219" y="13"/>
                  </a:cubicBezTo>
                  <a:cubicBezTo>
                    <a:pt x="146" y="9"/>
                    <a:pt x="73" y="0"/>
                    <a:pt x="0" y="1"/>
                  </a:cubicBezTo>
                  <a:cubicBezTo>
                    <a:pt x="0" y="1"/>
                    <a:pt x="0" y="2"/>
                    <a:pt x="0" y="2"/>
                  </a:cubicBezTo>
                  <a:cubicBezTo>
                    <a:pt x="69" y="13"/>
                    <a:pt x="142" y="14"/>
                    <a:pt x="211" y="17"/>
                  </a:cubicBezTo>
                  <a:cubicBezTo>
                    <a:pt x="287" y="20"/>
                    <a:pt x="362" y="24"/>
                    <a:pt x="438" y="23"/>
                  </a:cubicBezTo>
                  <a:cubicBezTo>
                    <a:pt x="440" y="22"/>
                    <a:pt x="439" y="20"/>
                    <a:pt x="43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2" name="ïṧḷïḓê-Freeform 875">
              <a:extLst>
                <a:ext uri="{FF2B5EF4-FFF2-40B4-BE49-F238E27FC236}">
                  <a16:creationId xmlns:a16="http://schemas.microsoft.com/office/drawing/2014/main" id="{6C0795E8-2046-48A6-9F8F-B2F8C9EFB2D1}"/>
                </a:ext>
              </a:extLst>
            </p:cNvPr>
            <p:cNvSpPr>
              <a:spLocks/>
            </p:cNvSpPr>
            <p:nvPr/>
          </p:nvSpPr>
          <p:spPr bwMode="auto">
            <a:xfrm>
              <a:off x="6672263" y="4089400"/>
              <a:ext cx="1390650" cy="85725"/>
            </a:xfrm>
            <a:custGeom>
              <a:avLst/>
              <a:gdLst>
                <a:gd name="T0" fmla="*/ 793 w 795"/>
                <a:gd name="T1" fmla="*/ 1 h 49"/>
                <a:gd name="T2" fmla="*/ 454 w 795"/>
                <a:gd name="T3" fmla="*/ 45 h 49"/>
                <a:gd name="T4" fmla="*/ 233 w 795"/>
                <a:gd name="T5" fmla="*/ 41 h 49"/>
                <a:gd name="T6" fmla="*/ 1 w 795"/>
                <a:gd name="T7" fmla="*/ 22 h 49"/>
                <a:gd name="T8" fmla="*/ 1 w 795"/>
                <a:gd name="T9" fmla="*/ 24 h 49"/>
                <a:gd name="T10" fmla="*/ 226 w 795"/>
                <a:gd name="T11" fmla="*/ 45 h 49"/>
                <a:gd name="T12" fmla="*/ 460 w 795"/>
                <a:gd name="T13" fmla="*/ 48 h 49"/>
                <a:gd name="T14" fmla="*/ 461 w 795"/>
                <a:gd name="T15" fmla="*/ 48 h 49"/>
                <a:gd name="T16" fmla="*/ 628 w 795"/>
                <a:gd name="T17" fmla="*/ 28 h 49"/>
                <a:gd name="T18" fmla="*/ 793 w 795"/>
                <a:gd name="T19" fmla="*/ 3 h 49"/>
                <a:gd name="T20" fmla="*/ 793 w 795"/>
                <a:gd name="T21"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5" h="49">
                  <a:moveTo>
                    <a:pt x="793" y="1"/>
                  </a:moveTo>
                  <a:cubicBezTo>
                    <a:pt x="679" y="14"/>
                    <a:pt x="567" y="34"/>
                    <a:pt x="454" y="45"/>
                  </a:cubicBezTo>
                  <a:cubicBezTo>
                    <a:pt x="380" y="41"/>
                    <a:pt x="307" y="43"/>
                    <a:pt x="233" y="41"/>
                  </a:cubicBezTo>
                  <a:cubicBezTo>
                    <a:pt x="155" y="39"/>
                    <a:pt x="78" y="31"/>
                    <a:pt x="1" y="22"/>
                  </a:cubicBezTo>
                  <a:cubicBezTo>
                    <a:pt x="0" y="22"/>
                    <a:pt x="0" y="24"/>
                    <a:pt x="1" y="24"/>
                  </a:cubicBezTo>
                  <a:cubicBezTo>
                    <a:pt x="74" y="40"/>
                    <a:pt x="151" y="43"/>
                    <a:pt x="226" y="45"/>
                  </a:cubicBezTo>
                  <a:cubicBezTo>
                    <a:pt x="304" y="47"/>
                    <a:pt x="382" y="49"/>
                    <a:pt x="460" y="48"/>
                  </a:cubicBezTo>
                  <a:cubicBezTo>
                    <a:pt x="460" y="48"/>
                    <a:pt x="461" y="48"/>
                    <a:pt x="461" y="48"/>
                  </a:cubicBezTo>
                  <a:cubicBezTo>
                    <a:pt x="517" y="45"/>
                    <a:pt x="573" y="37"/>
                    <a:pt x="628" y="28"/>
                  </a:cubicBezTo>
                  <a:cubicBezTo>
                    <a:pt x="683" y="19"/>
                    <a:pt x="739" y="13"/>
                    <a:pt x="793" y="3"/>
                  </a:cubicBezTo>
                  <a:cubicBezTo>
                    <a:pt x="795" y="3"/>
                    <a:pt x="794" y="0"/>
                    <a:pt x="79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3" name="îṣļîḑé-Freeform 876">
              <a:extLst>
                <a:ext uri="{FF2B5EF4-FFF2-40B4-BE49-F238E27FC236}">
                  <a16:creationId xmlns:a16="http://schemas.microsoft.com/office/drawing/2014/main" id="{EEC92406-3EBC-4229-A66D-624B938DDDD6}"/>
                </a:ext>
              </a:extLst>
            </p:cNvPr>
            <p:cNvSpPr>
              <a:spLocks/>
            </p:cNvSpPr>
            <p:nvPr/>
          </p:nvSpPr>
          <p:spPr bwMode="auto">
            <a:xfrm>
              <a:off x="7456488" y="4068763"/>
              <a:ext cx="600075" cy="80963"/>
            </a:xfrm>
            <a:custGeom>
              <a:avLst/>
              <a:gdLst>
                <a:gd name="T0" fmla="*/ 342 w 343"/>
                <a:gd name="T1" fmla="*/ 0 h 46"/>
                <a:gd name="T2" fmla="*/ 170 w 343"/>
                <a:gd name="T3" fmla="*/ 22 h 46"/>
                <a:gd name="T4" fmla="*/ 1 w 343"/>
                <a:gd name="T5" fmla="*/ 43 h 46"/>
                <a:gd name="T6" fmla="*/ 2 w 343"/>
                <a:gd name="T7" fmla="*/ 45 h 46"/>
                <a:gd name="T8" fmla="*/ 342 w 343"/>
                <a:gd name="T9" fmla="*/ 2 h 46"/>
                <a:gd name="T10" fmla="*/ 342 w 343"/>
                <a:gd name="T11" fmla="*/ 0 h 46"/>
              </a:gdLst>
              <a:ahLst/>
              <a:cxnLst>
                <a:cxn ang="0">
                  <a:pos x="T0" y="T1"/>
                </a:cxn>
                <a:cxn ang="0">
                  <a:pos x="T2" y="T3"/>
                </a:cxn>
                <a:cxn ang="0">
                  <a:pos x="T4" y="T5"/>
                </a:cxn>
                <a:cxn ang="0">
                  <a:pos x="T6" y="T7"/>
                </a:cxn>
                <a:cxn ang="0">
                  <a:pos x="T8" y="T9"/>
                </a:cxn>
                <a:cxn ang="0">
                  <a:pos x="T10" y="T11"/>
                </a:cxn>
              </a:cxnLst>
              <a:rect l="0" t="0" r="r" b="b"/>
              <a:pathLst>
                <a:path w="343" h="46">
                  <a:moveTo>
                    <a:pt x="342" y="0"/>
                  </a:moveTo>
                  <a:cubicBezTo>
                    <a:pt x="285" y="6"/>
                    <a:pt x="228" y="16"/>
                    <a:pt x="170" y="22"/>
                  </a:cubicBezTo>
                  <a:cubicBezTo>
                    <a:pt x="114" y="27"/>
                    <a:pt x="57" y="32"/>
                    <a:pt x="1" y="43"/>
                  </a:cubicBezTo>
                  <a:cubicBezTo>
                    <a:pt x="0" y="43"/>
                    <a:pt x="1" y="46"/>
                    <a:pt x="2" y="45"/>
                  </a:cubicBezTo>
                  <a:cubicBezTo>
                    <a:pt x="115" y="28"/>
                    <a:pt x="231" y="26"/>
                    <a:pt x="342" y="2"/>
                  </a:cubicBezTo>
                  <a:cubicBezTo>
                    <a:pt x="343" y="2"/>
                    <a:pt x="343" y="0"/>
                    <a:pt x="34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4" name="îṣļîḑé-Freeform 877">
              <a:extLst>
                <a:ext uri="{FF2B5EF4-FFF2-40B4-BE49-F238E27FC236}">
                  <a16:creationId xmlns:a16="http://schemas.microsoft.com/office/drawing/2014/main" id="{EBAE6650-55B2-404B-84D6-C641089C320C}"/>
                </a:ext>
              </a:extLst>
            </p:cNvPr>
            <p:cNvSpPr>
              <a:spLocks/>
            </p:cNvSpPr>
            <p:nvPr/>
          </p:nvSpPr>
          <p:spPr bwMode="auto">
            <a:xfrm>
              <a:off x="7437438" y="4149725"/>
              <a:ext cx="608013" cy="127000"/>
            </a:xfrm>
            <a:custGeom>
              <a:avLst/>
              <a:gdLst>
                <a:gd name="T0" fmla="*/ 343 w 347"/>
                <a:gd name="T1" fmla="*/ 0 h 73"/>
                <a:gd name="T2" fmla="*/ 1 w 347"/>
                <a:gd name="T3" fmla="*/ 71 h 73"/>
                <a:gd name="T4" fmla="*/ 2 w 347"/>
                <a:gd name="T5" fmla="*/ 73 h 73"/>
                <a:gd name="T6" fmla="*/ 345 w 347"/>
                <a:gd name="T7" fmla="*/ 3 h 73"/>
                <a:gd name="T8" fmla="*/ 343 w 347"/>
                <a:gd name="T9" fmla="*/ 0 h 73"/>
              </a:gdLst>
              <a:ahLst/>
              <a:cxnLst>
                <a:cxn ang="0">
                  <a:pos x="T0" y="T1"/>
                </a:cxn>
                <a:cxn ang="0">
                  <a:pos x="T2" y="T3"/>
                </a:cxn>
                <a:cxn ang="0">
                  <a:pos x="T4" y="T5"/>
                </a:cxn>
                <a:cxn ang="0">
                  <a:pos x="T6" y="T7"/>
                </a:cxn>
                <a:cxn ang="0">
                  <a:pos x="T8" y="T9"/>
                </a:cxn>
              </a:cxnLst>
              <a:rect l="0" t="0" r="r" b="b"/>
              <a:pathLst>
                <a:path w="347" h="73">
                  <a:moveTo>
                    <a:pt x="343" y="0"/>
                  </a:moveTo>
                  <a:cubicBezTo>
                    <a:pt x="229" y="23"/>
                    <a:pt x="113" y="39"/>
                    <a:pt x="1" y="71"/>
                  </a:cubicBezTo>
                  <a:cubicBezTo>
                    <a:pt x="0" y="71"/>
                    <a:pt x="1" y="73"/>
                    <a:pt x="2" y="73"/>
                  </a:cubicBezTo>
                  <a:cubicBezTo>
                    <a:pt x="115" y="44"/>
                    <a:pt x="231" y="26"/>
                    <a:pt x="345" y="3"/>
                  </a:cubicBezTo>
                  <a:cubicBezTo>
                    <a:pt x="347" y="3"/>
                    <a:pt x="345" y="0"/>
                    <a:pt x="34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5" name="îṣļîḑé-Freeform 878">
              <a:extLst>
                <a:ext uri="{FF2B5EF4-FFF2-40B4-BE49-F238E27FC236}">
                  <a16:creationId xmlns:a16="http://schemas.microsoft.com/office/drawing/2014/main" id="{EB14A40A-E1C9-4567-9565-5F02DC796FA9}"/>
                </a:ext>
              </a:extLst>
            </p:cNvPr>
            <p:cNvSpPr>
              <a:spLocks/>
            </p:cNvSpPr>
            <p:nvPr/>
          </p:nvSpPr>
          <p:spPr bwMode="auto">
            <a:xfrm>
              <a:off x="7454900" y="4168775"/>
              <a:ext cx="600075" cy="138113"/>
            </a:xfrm>
            <a:custGeom>
              <a:avLst/>
              <a:gdLst>
                <a:gd name="T0" fmla="*/ 341 w 343"/>
                <a:gd name="T1" fmla="*/ 0 h 79"/>
                <a:gd name="T2" fmla="*/ 175 w 343"/>
                <a:gd name="T3" fmla="*/ 40 h 79"/>
                <a:gd name="T4" fmla="*/ 1 w 343"/>
                <a:gd name="T5" fmla="*/ 78 h 79"/>
                <a:gd name="T6" fmla="*/ 1 w 343"/>
                <a:gd name="T7" fmla="*/ 79 h 79"/>
                <a:gd name="T8" fmla="*/ 169 w 343"/>
                <a:gd name="T9" fmla="*/ 44 h 79"/>
                <a:gd name="T10" fmla="*/ 342 w 343"/>
                <a:gd name="T11" fmla="*/ 3 h 79"/>
                <a:gd name="T12" fmla="*/ 341 w 34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3" h="79">
                  <a:moveTo>
                    <a:pt x="341" y="0"/>
                  </a:moveTo>
                  <a:cubicBezTo>
                    <a:pt x="285" y="13"/>
                    <a:pt x="230" y="28"/>
                    <a:pt x="175" y="40"/>
                  </a:cubicBezTo>
                  <a:cubicBezTo>
                    <a:pt x="117" y="52"/>
                    <a:pt x="58" y="63"/>
                    <a:pt x="1" y="78"/>
                  </a:cubicBezTo>
                  <a:cubicBezTo>
                    <a:pt x="0" y="78"/>
                    <a:pt x="1" y="79"/>
                    <a:pt x="1" y="79"/>
                  </a:cubicBezTo>
                  <a:cubicBezTo>
                    <a:pt x="57" y="69"/>
                    <a:pt x="113" y="56"/>
                    <a:pt x="169" y="44"/>
                  </a:cubicBezTo>
                  <a:cubicBezTo>
                    <a:pt x="226" y="32"/>
                    <a:pt x="285" y="20"/>
                    <a:pt x="342" y="3"/>
                  </a:cubicBezTo>
                  <a:cubicBezTo>
                    <a:pt x="343" y="2"/>
                    <a:pt x="342" y="0"/>
                    <a:pt x="3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6" name="îṣļîḑé-Freeform 879">
              <a:extLst>
                <a:ext uri="{FF2B5EF4-FFF2-40B4-BE49-F238E27FC236}">
                  <a16:creationId xmlns:a16="http://schemas.microsoft.com/office/drawing/2014/main" id="{0CE4AEF1-3684-42D0-898C-0EBBD8D9C4AC}"/>
                </a:ext>
              </a:extLst>
            </p:cNvPr>
            <p:cNvSpPr>
              <a:spLocks/>
            </p:cNvSpPr>
            <p:nvPr/>
          </p:nvSpPr>
          <p:spPr bwMode="auto">
            <a:xfrm>
              <a:off x="7445375" y="4354513"/>
              <a:ext cx="339725" cy="104775"/>
            </a:xfrm>
            <a:custGeom>
              <a:avLst/>
              <a:gdLst>
                <a:gd name="T0" fmla="*/ 193 w 195"/>
                <a:gd name="T1" fmla="*/ 0 h 60"/>
                <a:gd name="T2" fmla="*/ 1 w 195"/>
                <a:gd name="T3" fmla="*/ 58 h 60"/>
                <a:gd name="T4" fmla="*/ 2 w 195"/>
                <a:gd name="T5" fmla="*/ 59 h 60"/>
                <a:gd name="T6" fmla="*/ 194 w 195"/>
                <a:gd name="T7" fmla="*/ 2 h 60"/>
                <a:gd name="T8" fmla="*/ 193 w 195"/>
                <a:gd name="T9" fmla="*/ 0 h 60"/>
              </a:gdLst>
              <a:ahLst/>
              <a:cxnLst>
                <a:cxn ang="0">
                  <a:pos x="T0" y="T1"/>
                </a:cxn>
                <a:cxn ang="0">
                  <a:pos x="T2" y="T3"/>
                </a:cxn>
                <a:cxn ang="0">
                  <a:pos x="T4" y="T5"/>
                </a:cxn>
                <a:cxn ang="0">
                  <a:pos x="T6" y="T7"/>
                </a:cxn>
                <a:cxn ang="0">
                  <a:pos x="T8" y="T9"/>
                </a:cxn>
              </a:cxnLst>
              <a:rect l="0" t="0" r="r" b="b"/>
              <a:pathLst>
                <a:path w="195" h="60">
                  <a:moveTo>
                    <a:pt x="193" y="0"/>
                  </a:moveTo>
                  <a:cubicBezTo>
                    <a:pt x="128" y="18"/>
                    <a:pt x="66" y="41"/>
                    <a:pt x="1" y="58"/>
                  </a:cubicBezTo>
                  <a:cubicBezTo>
                    <a:pt x="0" y="58"/>
                    <a:pt x="1" y="60"/>
                    <a:pt x="2" y="59"/>
                  </a:cubicBezTo>
                  <a:cubicBezTo>
                    <a:pt x="66" y="44"/>
                    <a:pt x="131" y="24"/>
                    <a:pt x="194" y="2"/>
                  </a:cubicBezTo>
                  <a:cubicBezTo>
                    <a:pt x="195" y="2"/>
                    <a:pt x="194" y="0"/>
                    <a:pt x="19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7" name="îṣļîḑé-Freeform 880">
              <a:extLst>
                <a:ext uri="{FF2B5EF4-FFF2-40B4-BE49-F238E27FC236}">
                  <a16:creationId xmlns:a16="http://schemas.microsoft.com/office/drawing/2014/main" id="{7DB375D0-4B12-469B-A549-98D0B1976F2A}"/>
                </a:ext>
              </a:extLst>
            </p:cNvPr>
            <p:cNvSpPr>
              <a:spLocks/>
            </p:cNvSpPr>
            <p:nvPr/>
          </p:nvSpPr>
          <p:spPr bwMode="auto">
            <a:xfrm>
              <a:off x="6978650" y="4729163"/>
              <a:ext cx="381000" cy="134938"/>
            </a:xfrm>
            <a:custGeom>
              <a:avLst/>
              <a:gdLst>
                <a:gd name="T0" fmla="*/ 215 w 217"/>
                <a:gd name="T1" fmla="*/ 0 h 77"/>
                <a:gd name="T2" fmla="*/ 0 w 217"/>
                <a:gd name="T3" fmla="*/ 76 h 77"/>
                <a:gd name="T4" fmla="*/ 1 w 217"/>
                <a:gd name="T5" fmla="*/ 77 h 77"/>
                <a:gd name="T6" fmla="*/ 216 w 217"/>
                <a:gd name="T7" fmla="*/ 2 h 77"/>
                <a:gd name="T8" fmla="*/ 215 w 217"/>
                <a:gd name="T9" fmla="*/ 0 h 77"/>
              </a:gdLst>
              <a:ahLst/>
              <a:cxnLst>
                <a:cxn ang="0">
                  <a:pos x="T0" y="T1"/>
                </a:cxn>
                <a:cxn ang="0">
                  <a:pos x="T2" y="T3"/>
                </a:cxn>
                <a:cxn ang="0">
                  <a:pos x="T4" y="T5"/>
                </a:cxn>
                <a:cxn ang="0">
                  <a:pos x="T6" y="T7"/>
                </a:cxn>
                <a:cxn ang="0">
                  <a:pos x="T8" y="T9"/>
                </a:cxn>
              </a:cxnLst>
              <a:rect l="0" t="0" r="r" b="b"/>
              <a:pathLst>
                <a:path w="217" h="77">
                  <a:moveTo>
                    <a:pt x="215" y="0"/>
                  </a:moveTo>
                  <a:cubicBezTo>
                    <a:pt x="145" y="29"/>
                    <a:pt x="72" y="50"/>
                    <a:pt x="0" y="76"/>
                  </a:cubicBezTo>
                  <a:cubicBezTo>
                    <a:pt x="0" y="76"/>
                    <a:pt x="0" y="77"/>
                    <a:pt x="1" y="77"/>
                  </a:cubicBezTo>
                  <a:cubicBezTo>
                    <a:pt x="73" y="56"/>
                    <a:pt x="147" y="33"/>
                    <a:pt x="216" y="2"/>
                  </a:cubicBezTo>
                  <a:cubicBezTo>
                    <a:pt x="217" y="2"/>
                    <a:pt x="216" y="0"/>
                    <a:pt x="21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8" name="îṣļîḑé-Freeform 881">
              <a:extLst>
                <a:ext uri="{FF2B5EF4-FFF2-40B4-BE49-F238E27FC236}">
                  <a16:creationId xmlns:a16="http://schemas.microsoft.com/office/drawing/2014/main" id="{C8FC887B-2C9F-4391-8425-A3FF15786FD4}"/>
                </a:ext>
              </a:extLst>
            </p:cNvPr>
            <p:cNvSpPr>
              <a:spLocks/>
            </p:cNvSpPr>
            <p:nvPr/>
          </p:nvSpPr>
          <p:spPr bwMode="auto">
            <a:xfrm>
              <a:off x="7073900" y="4729163"/>
              <a:ext cx="347663" cy="146050"/>
            </a:xfrm>
            <a:custGeom>
              <a:avLst/>
              <a:gdLst>
                <a:gd name="T0" fmla="*/ 197 w 199"/>
                <a:gd name="T1" fmla="*/ 0 h 84"/>
                <a:gd name="T2" fmla="*/ 0 w 199"/>
                <a:gd name="T3" fmla="*/ 83 h 84"/>
                <a:gd name="T4" fmla="*/ 0 w 199"/>
                <a:gd name="T5" fmla="*/ 84 h 84"/>
                <a:gd name="T6" fmla="*/ 198 w 199"/>
                <a:gd name="T7" fmla="*/ 2 h 84"/>
                <a:gd name="T8" fmla="*/ 197 w 199"/>
                <a:gd name="T9" fmla="*/ 0 h 84"/>
              </a:gdLst>
              <a:ahLst/>
              <a:cxnLst>
                <a:cxn ang="0">
                  <a:pos x="T0" y="T1"/>
                </a:cxn>
                <a:cxn ang="0">
                  <a:pos x="T2" y="T3"/>
                </a:cxn>
                <a:cxn ang="0">
                  <a:pos x="T4" y="T5"/>
                </a:cxn>
                <a:cxn ang="0">
                  <a:pos x="T6" y="T7"/>
                </a:cxn>
                <a:cxn ang="0">
                  <a:pos x="T8" y="T9"/>
                </a:cxn>
              </a:cxnLst>
              <a:rect l="0" t="0" r="r" b="b"/>
              <a:pathLst>
                <a:path w="199" h="84">
                  <a:moveTo>
                    <a:pt x="197" y="0"/>
                  </a:moveTo>
                  <a:cubicBezTo>
                    <a:pt x="132" y="29"/>
                    <a:pt x="67" y="58"/>
                    <a:pt x="0" y="83"/>
                  </a:cubicBezTo>
                  <a:cubicBezTo>
                    <a:pt x="0" y="83"/>
                    <a:pt x="0" y="84"/>
                    <a:pt x="0" y="84"/>
                  </a:cubicBezTo>
                  <a:cubicBezTo>
                    <a:pt x="68" y="65"/>
                    <a:pt x="135" y="34"/>
                    <a:pt x="198" y="2"/>
                  </a:cubicBezTo>
                  <a:cubicBezTo>
                    <a:pt x="199" y="2"/>
                    <a:pt x="198" y="0"/>
                    <a:pt x="19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9" name="îṣļîḑé-Freeform 882">
              <a:extLst>
                <a:ext uri="{FF2B5EF4-FFF2-40B4-BE49-F238E27FC236}">
                  <a16:creationId xmlns:a16="http://schemas.microsoft.com/office/drawing/2014/main" id="{EA2D570E-366D-4ADF-85BE-6F510B31AA1D}"/>
                </a:ext>
              </a:extLst>
            </p:cNvPr>
            <p:cNvSpPr>
              <a:spLocks/>
            </p:cNvSpPr>
            <p:nvPr/>
          </p:nvSpPr>
          <p:spPr bwMode="auto">
            <a:xfrm>
              <a:off x="7150100" y="4745038"/>
              <a:ext cx="327025" cy="147638"/>
            </a:xfrm>
            <a:custGeom>
              <a:avLst/>
              <a:gdLst>
                <a:gd name="T0" fmla="*/ 185 w 187"/>
                <a:gd name="T1" fmla="*/ 0 h 85"/>
                <a:gd name="T2" fmla="*/ 1 w 187"/>
                <a:gd name="T3" fmla="*/ 83 h 85"/>
                <a:gd name="T4" fmla="*/ 1 w 187"/>
                <a:gd name="T5" fmla="*/ 84 h 85"/>
                <a:gd name="T6" fmla="*/ 186 w 187"/>
                <a:gd name="T7" fmla="*/ 2 h 85"/>
                <a:gd name="T8" fmla="*/ 185 w 187"/>
                <a:gd name="T9" fmla="*/ 0 h 85"/>
              </a:gdLst>
              <a:ahLst/>
              <a:cxnLst>
                <a:cxn ang="0">
                  <a:pos x="T0" y="T1"/>
                </a:cxn>
                <a:cxn ang="0">
                  <a:pos x="T2" y="T3"/>
                </a:cxn>
                <a:cxn ang="0">
                  <a:pos x="T4" y="T5"/>
                </a:cxn>
                <a:cxn ang="0">
                  <a:pos x="T6" y="T7"/>
                </a:cxn>
                <a:cxn ang="0">
                  <a:pos x="T8" y="T9"/>
                </a:cxn>
              </a:cxnLst>
              <a:rect l="0" t="0" r="r" b="b"/>
              <a:pathLst>
                <a:path w="187" h="85">
                  <a:moveTo>
                    <a:pt x="185" y="0"/>
                  </a:moveTo>
                  <a:cubicBezTo>
                    <a:pt x="125" y="31"/>
                    <a:pt x="63" y="56"/>
                    <a:pt x="1" y="83"/>
                  </a:cubicBezTo>
                  <a:cubicBezTo>
                    <a:pt x="0" y="83"/>
                    <a:pt x="1" y="85"/>
                    <a:pt x="1" y="84"/>
                  </a:cubicBezTo>
                  <a:cubicBezTo>
                    <a:pt x="63" y="58"/>
                    <a:pt x="126" y="33"/>
                    <a:pt x="186" y="2"/>
                  </a:cubicBezTo>
                  <a:cubicBezTo>
                    <a:pt x="187" y="1"/>
                    <a:pt x="186" y="0"/>
                    <a:pt x="18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0" name="îṣļîḑé-Freeform 883">
              <a:extLst>
                <a:ext uri="{FF2B5EF4-FFF2-40B4-BE49-F238E27FC236}">
                  <a16:creationId xmlns:a16="http://schemas.microsoft.com/office/drawing/2014/main" id="{F240D179-F001-4F32-88A9-8D75EB2B458B}"/>
                </a:ext>
              </a:extLst>
            </p:cNvPr>
            <p:cNvSpPr>
              <a:spLocks/>
            </p:cNvSpPr>
            <p:nvPr/>
          </p:nvSpPr>
          <p:spPr bwMode="auto">
            <a:xfrm>
              <a:off x="7229475" y="4749800"/>
              <a:ext cx="319088" cy="165100"/>
            </a:xfrm>
            <a:custGeom>
              <a:avLst/>
              <a:gdLst>
                <a:gd name="T0" fmla="*/ 179 w 182"/>
                <a:gd name="T1" fmla="*/ 1 h 94"/>
                <a:gd name="T2" fmla="*/ 1 w 182"/>
                <a:gd name="T3" fmla="*/ 93 h 94"/>
                <a:gd name="T4" fmla="*/ 1 w 182"/>
                <a:gd name="T5" fmla="*/ 93 h 94"/>
                <a:gd name="T6" fmla="*/ 181 w 182"/>
                <a:gd name="T7" fmla="*/ 3 h 94"/>
                <a:gd name="T8" fmla="*/ 179 w 182"/>
                <a:gd name="T9" fmla="*/ 1 h 94"/>
              </a:gdLst>
              <a:ahLst/>
              <a:cxnLst>
                <a:cxn ang="0">
                  <a:pos x="T0" y="T1"/>
                </a:cxn>
                <a:cxn ang="0">
                  <a:pos x="T2" y="T3"/>
                </a:cxn>
                <a:cxn ang="0">
                  <a:pos x="T4" y="T5"/>
                </a:cxn>
                <a:cxn ang="0">
                  <a:pos x="T6" y="T7"/>
                </a:cxn>
                <a:cxn ang="0">
                  <a:pos x="T8" y="T9"/>
                </a:cxn>
              </a:cxnLst>
              <a:rect l="0" t="0" r="r" b="b"/>
              <a:pathLst>
                <a:path w="182" h="94">
                  <a:moveTo>
                    <a:pt x="179" y="1"/>
                  </a:moveTo>
                  <a:cubicBezTo>
                    <a:pt x="121" y="34"/>
                    <a:pt x="61" y="64"/>
                    <a:pt x="1" y="93"/>
                  </a:cubicBezTo>
                  <a:cubicBezTo>
                    <a:pt x="0" y="93"/>
                    <a:pt x="1" y="94"/>
                    <a:pt x="1" y="93"/>
                  </a:cubicBezTo>
                  <a:cubicBezTo>
                    <a:pt x="62" y="65"/>
                    <a:pt x="123" y="37"/>
                    <a:pt x="181" y="3"/>
                  </a:cubicBezTo>
                  <a:cubicBezTo>
                    <a:pt x="182" y="2"/>
                    <a:pt x="180" y="0"/>
                    <a:pt x="17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1" name="îṣļîḑé-Freeform 884">
              <a:extLst>
                <a:ext uri="{FF2B5EF4-FFF2-40B4-BE49-F238E27FC236}">
                  <a16:creationId xmlns:a16="http://schemas.microsoft.com/office/drawing/2014/main" id="{69C10B8E-7285-47A9-801E-C2D5363BB342}"/>
                </a:ext>
              </a:extLst>
            </p:cNvPr>
            <p:cNvSpPr>
              <a:spLocks/>
            </p:cNvSpPr>
            <p:nvPr/>
          </p:nvSpPr>
          <p:spPr bwMode="auto">
            <a:xfrm>
              <a:off x="7300913" y="4773613"/>
              <a:ext cx="282575" cy="141288"/>
            </a:xfrm>
            <a:custGeom>
              <a:avLst/>
              <a:gdLst>
                <a:gd name="T0" fmla="*/ 158 w 161"/>
                <a:gd name="T1" fmla="*/ 0 h 81"/>
                <a:gd name="T2" fmla="*/ 1 w 161"/>
                <a:gd name="T3" fmla="*/ 79 h 81"/>
                <a:gd name="T4" fmla="*/ 1 w 161"/>
                <a:gd name="T5" fmla="*/ 81 h 81"/>
                <a:gd name="T6" fmla="*/ 159 w 161"/>
                <a:gd name="T7" fmla="*/ 2 h 81"/>
                <a:gd name="T8" fmla="*/ 158 w 161"/>
                <a:gd name="T9" fmla="*/ 0 h 81"/>
              </a:gdLst>
              <a:ahLst/>
              <a:cxnLst>
                <a:cxn ang="0">
                  <a:pos x="T0" y="T1"/>
                </a:cxn>
                <a:cxn ang="0">
                  <a:pos x="T2" y="T3"/>
                </a:cxn>
                <a:cxn ang="0">
                  <a:pos x="T4" y="T5"/>
                </a:cxn>
                <a:cxn ang="0">
                  <a:pos x="T6" y="T7"/>
                </a:cxn>
                <a:cxn ang="0">
                  <a:pos x="T8" y="T9"/>
                </a:cxn>
              </a:cxnLst>
              <a:rect l="0" t="0" r="r" b="b"/>
              <a:pathLst>
                <a:path w="161" h="81">
                  <a:moveTo>
                    <a:pt x="158" y="0"/>
                  </a:moveTo>
                  <a:cubicBezTo>
                    <a:pt x="106" y="27"/>
                    <a:pt x="54" y="54"/>
                    <a:pt x="1" y="79"/>
                  </a:cubicBezTo>
                  <a:cubicBezTo>
                    <a:pt x="0" y="80"/>
                    <a:pt x="0" y="81"/>
                    <a:pt x="1" y="81"/>
                  </a:cubicBezTo>
                  <a:cubicBezTo>
                    <a:pt x="55" y="56"/>
                    <a:pt x="107" y="29"/>
                    <a:pt x="159" y="2"/>
                  </a:cubicBezTo>
                  <a:cubicBezTo>
                    <a:pt x="161" y="2"/>
                    <a:pt x="159" y="0"/>
                    <a:pt x="15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2" name="îṣļîḑé-Freeform 885">
              <a:extLst>
                <a:ext uri="{FF2B5EF4-FFF2-40B4-BE49-F238E27FC236}">
                  <a16:creationId xmlns:a16="http://schemas.microsoft.com/office/drawing/2014/main" id="{802B66FB-8B4A-4E28-A9B1-F6EAEDAFE491}"/>
                </a:ext>
              </a:extLst>
            </p:cNvPr>
            <p:cNvSpPr>
              <a:spLocks/>
            </p:cNvSpPr>
            <p:nvPr/>
          </p:nvSpPr>
          <p:spPr bwMode="auto">
            <a:xfrm>
              <a:off x="7342188" y="4760913"/>
              <a:ext cx="333375" cy="163513"/>
            </a:xfrm>
            <a:custGeom>
              <a:avLst/>
              <a:gdLst>
                <a:gd name="T0" fmla="*/ 189 w 191"/>
                <a:gd name="T1" fmla="*/ 0 h 94"/>
                <a:gd name="T2" fmla="*/ 1 w 191"/>
                <a:gd name="T3" fmla="*/ 92 h 94"/>
                <a:gd name="T4" fmla="*/ 2 w 191"/>
                <a:gd name="T5" fmla="*/ 93 h 94"/>
                <a:gd name="T6" fmla="*/ 190 w 191"/>
                <a:gd name="T7" fmla="*/ 2 h 94"/>
                <a:gd name="T8" fmla="*/ 189 w 191"/>
                <a:gd name="T9" fmla="*/ 0 h 94"/>
              </a:gdLst>
              <a:ahLst/>
              <a:cxnLst>
                <a:cxn ang="0">
                  <a:pos x="T0" y="T1"/>
                </a:cxn>
                <a:cxn ang="0">
                  <a:pos x="T2" y="T3"/>
                </a:cxn>
                <a:cxn ang="0">
                  <a:pos x="T4" y="T5"/>
                </a:cxn>
                <a:cxn ang="0">
                  <a:pos x="T6" y="T7"/>
                </a:cxn>
                <a:cxn ang="0">
                  <a:pos x="T8" y="T9"/>
                </a:cxn>
              </a:cxnLst>
              <a:rect l="0" t="0" r="r" b="b"/>
              <a:pathLst>
                <a:path w="191" h="94">
                  <a:moveTo>
                    <a:pt x="189" y="0"/>
                  </a:moveTo>
                  <a:cubicBezTo>
                    <a:pt x="126" y="29"/>
                    <a:pt x="62" y="59"/>
                    <a:pt x="1" y="92"/>
                  </a:cubicBezTo>
                  <a:cubicBezTo>
                    <a:pt x="0" y="92"/>
                    <a:pt x="1" y="94"/>
                    <a:pt x="2" y="93"/>
                  </a:cubicBezTo>
                  <a:cubicBezTo>
                    <a:pt x="64" y="63"/>
                    <a:pt x="130" y="37"/>
                    <a:pt x="190" y="2"/>
                  </a:cubicBezTo>
                  <a:cubicBezTo>
                    <a:pt x="191" y="1"/>
                    <a:pt x="190" y="0"/>
                    <a:pt x="18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3" name="îṣļîḑé-Freeform 886">
              <a:extLst>
                <a:ext uri="{FF2B5EF4-FFF2-40B4-BE49-F238E27FC236}">
                  <a16:creationId xmlns:a16="http://schemas.microsoft.com/office/drawing/2014/main" id="{32F448BC-3ECC-475A-BC3F-30A71A2930F2}"/>
                </a:ext>
              </a:extLst>
            </p:cNvPr>
            <p:cNvSpPr>
              <a:spLocks/>
            </p:cNvSpPr>
            <p:nvPr/>
          </p:nvSpPr>
          <p:spPr bwMode="auto">
            <a:xfrm>
              <a:off x="4829175" y="5095875"/>
              <a:ext cx="1389063" cy="849313"/>
            </a:xfrm>
            <a:custGeom>
              <a:avLst/>
              <a:gdLst>
                <a:gd name="T0" fmla="*/ 792 w 794"/>
                <a:gd name="T1" fmla="*/ 82 h 486"/>
                <a:gd name="T2" fmla="*/ 601 w 794"/>
                <a:gd name="T3" fmla="*/ 171 h 486"/>
                <a:gd name="T4" fmla="*/ 510 w 794"/>
                <a:gd name="T5" fmla="*/ 209 h 486"/>
                <a:gd name="T6" fmla="*/ 510 w 794"/>
                <a:gd name="T7" fmla="*/ 203 h 486"/>
                <a:gd name="T8" fmla="*/ 509 w 794"/>
                <a:gd name="T9" fmla="*/ 203 h 486"/>
                <a:gd name="T10" fmla="*/ 509 w 794"/>
                <a:gd name="T11" fmla="*/ 209 h 486"/>
                <a:gd name="T12" fmla="*/ 403 w 794"/>
                <a:gd name="T13" fmla="*/ 251 h 486"/>
                <a:gd name="T14" fmla="*/ 309 w 794"/>
                <a:gd name="T15" fmla="*/ 205 h 486"/>
                <a:gd name="T16" fmla="*/ 261 w 794"/>
                <a:gd name="T17" fmla="*/ 176 h 486"/>
                <a:gd name="T18" fmla="*/ 261 w 794"/>
                <a:gd name="T19" fmla="*/ 171 h 486"/>
                <a:gd name="T20" fmla="*/ 260 w 794"/>
                <a:gd name="T21" fmla="*/ 171 h 486"/>
                <a:gd name="T22" fmla="*/ 260 w 794"/>
                <a:gd name="T23" fmla="*/ 176 h 486"/>
                <a:gd name="T24" fmla="*/ 204 w 794"/>
                <a:gd name="T25" fmla="*/ 139 h 486"/>
                <a:gd name="T26" fmla="*/ 1 w 794"/>
                <a:gd name="T27" fmla="*/ 0 h 486"/>
                <a:gd name="T28" fmla="*/ 0 w 794"/>
                <a:gd name="T29" fmla="*/ 1 h 486"/>
                <a:gd name="T30" fmla="*/ 51 w 794"/>
                <a:gd name="T31" fmla="*/ 42 h 486"/>
                <a:gd name="T32" fmla="*/ 48 w 794"/>
                <a:gd name="T33" fmla="*/ 287 h 486"/>
                <a:gd name="T34" fmla="*/ 50 w 794"/>
                <a:gd name="T35" fmla="*/ 288 h 486"/>
                <a:gd name="T36" fmla="*/ 54 w 794"/>
                <a:gd name="T37" fmla="*/ 43 h 486"/>
                <a:gd name="T38" fmla="*/ 116 w 794"/>
                <a:gd name="T39" fmla="*/ 86 h 486"/>
                <a:gd name="T40" fmla="*/ 109 w 794"/>
                <a:gd name="T41" fmla="*/ 187 h 486"/>
                <a:gd name="T42" fmla="*/ 105 w 794"/>
                <a:gd name="T43" fmla="*/ 321 h 486"/>
                <a:gd name="T44" fmla="*/ 108 w 794"/>
                <a:gd name="T45" fmla="*/ 322 h 486"/>
                <a:gd name="T46" fmla="*/ 111 w 794"/>
                <a:gd name="T47" fmla="*/ 193 h 486"/>
                <a:gd name="T48" fmla="*/ 117 w 794"/>
                <a:gd name="T49" fmla="*/ 87 h 486"/>
                <a:gd name="T50" fmla="*/ 179 w 794"/>
                <a:gd name="T51" fmla="*/ 128 h 486"/>
                <a:gd name="T52" fmla="*/ 171 w 794"/>
                <a:gd name="T53" fmla="*/ 377 h 486"/>
                <a:gd name="T54" fmla="*/ 174 w 794"/>
                <a:gd name="T55" fmla="*/ 377 h 486"/>
                <a:gd name="T56" fmla="*/ 180 w 794"/>
                <a:gd name="T57" fmla="*/ 128 h 486"/>
                <a:gd name="T58" fmla="*/ 197 w 794"/>
                <a:gd name="T59" fmla="*/ 139 h 486"/>
                <a:gd name="T60" fmla="*/ 259 w 794"/>
                <a:gd name="T61" fmla="*/ 180 h 486"/>
                <a:gd name="T62" fmla="*/ 255 w 794"/>
                <a:gd name="T63" fmla="*/ 297 h 486"/>
                <a:gd name="T64" fmla="*/ 250 w 794"/>
                <a:gd name="T65" fmla="*/ 430 h 486"/>
                <a:gd name="T66" fmla="*/ 252 w 794"/>
                <a:gd name="T67" fmla="*/ 431 h 486"/>
                <a:gd name="T68" fmla="*/ 257 w 794"/>
                <a:gd name="T69" fmla="*/ 306 h 486"/>
                <a:gd name="T70" fmla="*/ 261 w 794"/>
                <a:gd name="T71" fmla="*/ 181 h 486"/>
                <a:gd name="T72" fmla="*/ 301 w 794"/>
                <a:gd name="T73" fmla="*/ 205 h 486"/>
                <a:gd name="T74" fmla="*/ 333 w 794"/>
                <a:gd name="T75" fmla="*/ 225 h 486"/>
                <a:gd name="T76" fmla="*/ 329 w 794"/>
                <a:gd name="T77" fmla="*/ 352 h 486"/>
                <a:gd name="T78" fmla="*/ 326 w 794"/>
                <a:gd name="T79" fmla="*/ 484 h 486"/>
                <a:gd name="T80" fmla="*/ 328 w 794"/>
                <a:gd name="T81" fmla="*/ 485 h 486"/>
                <a:gd name="T82" fmla="*/ 331 w 794"/>
                <a:gd name="T83" fmla="*/ 353 h 486"/>
                <a:gd name="T84" fmla="*/ 334 w 794"/>
                <a:gd name="T85" fmla="*/ 225 h 486"/>
                <a:gd name="T86" fmla="*/ 411 w 794"/>
                <a:gd name="T87" fmla="*/ 262 h 486"/>
                <a:gd name="T88" fmla="*/ 412 w 794"/>
                <a:gd name="T89" fmla="*/ 256 h 486"/>
                <a:gd name="T90" fmla="*/ 406 w 794"/>
                <a:gd name="T91" fmla="*/ 253 h 486"/>
                <a:gd name="T92" fmla="*/ 508 w 794"/>
                <a:gd name="T93" fmla="*/ 218 h 486"/>
                <a:gd name="T94" fmla="*/ 498 w 794"/>
                <a:gd name="T95" fmla="*/ 479 h 486"/>
                <a:gd name="T96" fmla="*/ 499 w 794"/>
                <a:gd name="T97" fmla="*/ 479 h 486"/>
                <a:gd name="T98" fmla="*/ 509 w 794"/>
                <a:gd name="T99" fmla="*/ 218 h 486"/>
                <a:gd name="T100" fmla="*/ 595 w 794"/>
                <a:gd name="T101" fmla="*/ 179 h 486"/>
                <a:gd name="T102" fmla="*/ 597 w 794"/>
                <a:gd name="T103" fmla="*/ 318 h 486"/>
                <a:gd name="T104" fmla="*/ 598 w 794"/>
                <a:gd name="T105" fmla="*/ 318 h 486"/>
                <a:gd name="T106" fmla="*/ 596 w 794"/>
                <a:gd name="T107" fmla="*/ 179 h 486"/>
                <a:gd name="T108" fmla="*/ 603 w 794"/>
                <a:gd name="T109" fmla="*/ 176 h 486"/>
                <a:gd name="T110" fmla="*/ 793 w 794"/>
                <a:gd name="T111" fmla="*/ 84 h 486"/>
                <a:gd name="T112" fmla="*/ 792 w 794"/>
                <a:gd name="T113" fmla="*/ 8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4" h="486">
                  <a:moveTo>
                    <a:pt x="792" y="82"/>
                  </a:moveTo>
                  <a:cubicBezTo>
                    <a:pt x="728" y="111"/>
                    <a:pt x="665" y="143"/>
                    <a:pt x="601" y="171"/>
                  </a:cubicBezTo>
                  <a:cubicBezTo>
                    <a:pt x="571" y="185"/>
                    <a:pt x="540" y="197"/>
                    <a:pt x="510" y="209"/>
                  </a:cubicBezTo>
                  <a:cubicBezTo>
                    <a:pt x="510" y="207"/>
                    <a:pt x="510" y="205"/>
                    <a:pt x="510" y="203"/>
                  </a:cubicBezTo>
                  <a:cubicBezTo>
                    <a:pt x="510" y="203"/>
                    <a:pt x="509" y="202"/>
                    <a:pt x="509" y="203"/>
                  </a:cubicBezTo>
                  <a:cubicBezTo>
                    <a:pt x="509" y="205"/>
                    <a:pt x="509" y="207"/>
                    <a:pt x="509" y="209"/>
                  </a:cubicBezTo>
                  <a:cubicBezTo>
                    <a:pt x="473" y="223"/>
                    <a:pt x="438" y="237"/>
                    <a:pt x="403" y="251"/>
                  </a:cubicBezTo>
                  <a:cubicBezTo>
                    <a:pt x="372" y="235"/>
                    <a:pt x="339" y="223"/>
                    <a:pt x="309" y="205"/>
                  </a:cubicBezTo>
                  <a:cubicBezTo>
                    <a:pt x="293" y="196"/>
                    <a:pt x="277" y="186"/>
                    <a:pt x="261" y="176"/>
                  </a:cubicBezTo>
                  <a:cubicBezTo>
                    <a:pt x="261" y="175"/>
                    <a:pt x="261" y="173"/>
                    <a:pt x="261" y="171"/>
                  </a:cubicBezTo>
                  <a:cubicBezTo>
                    <a:pt x="261" y="171"/>
                    <a:pt x="260" y="170"/>
                    <a:pt x="260" y="171"/>
                  </a:cubicBezTo>
                  <a:cubicBezTo>
                    <a:pt x="260" y="172"/>
                    <a:pt x="260" y="174"/>
                    <a:pt x="260" y="176"/>
                  </a:cubicBezTo>
                  <a:cubicBezTo>
                    <a:pt x="241" y="164"/>
                    <a:pt x="222" y="152"/>
                    <a:pt x="204" y="139"/>
                  </a:cubicBezTo>
                  <a:cubicBezTo>
                    <a:pt x="136" y="94"/>
                    <a:pt x="74" y="37"/>
                    <a:pt x="1" y="0"/>
                  </a:cubicBezTo>
                  <a:cubicBezTo>
                    <a:pt x="0" y="0"/>
                    <a:pt x="0" y="1"/>
                    <a:pt x="0" y="1"/>
                  </a:cubicBezTo>
                  <a:cubicBezTo>
                    <a:pt x="17" y="15"/>
                    <a:pt x="34" y="29"/>
                    <a:pt x="51" y="42"/>
                  </a:cubicBezTo>
                  <a:cubicBezTo>
                    <a:pt x="51" y="124"/>
                    <a:pt x="49" y="205"/>
                    <a:pt x="48" y="287"/>
                  </a:cubicBezTo>
                  <a:cubicBezTo>
                    <a:pt x="48" y="288"/>
                    <a:pt x="50" y="289"/>
                    <a:pt x="50" y="288"/>
                  </a:cubicBezTo>
                  <a:cubicBezTo>
                    <a:pt x="55" y="207"/>
                    <a:pt x="54" y="125"/>
                    <a:pt x="54" y="43"/>
                  </a:cubicBezTo>
                  <a:cubicBezTo>
                    <a:pt x="74" y="58"/>
                    <a:pt x="95" y="72"/>
                    <a:pt x="116" y="86"/>
                  </a:cubicBezTo>
                  <a:cubicBezTo>
                    <a:pt x="110" y="119"/>
                    <a:pt x="111" y="154"/>
                    <a:pt x="109" y="187"/>
                  </a:cubicBezTo>
                  <a:cubicBezTo>
                    <a:pt x="107" y="231"/>
                    <a:pt x="106" y="276"/>
                    <a:pt x="105" y="321"/>
                  </a:cubicBezTo>
                  <a:cubicBezTo>
                    <a:pt x="105" y="323"/>
                    <a:pt x="108" y="324"/>
                    <a:pt x="108" y="322"/>
                  </a:cubicBezTo>
                  <a:cubicBezTo>
                    <a:pt x="109" y="279"/>
                    <a:pt x="110" y="236"/>
                    <a:pt x="111" y="193"/>
                  </a:cubicBezTo>
                  <a:cubicBezTo>
                    <a:pt x="113" y="158"/>
                    <a:pt x="116" y="122"/>
                    <a:pt x="117" y="87"/>
                  </a:cubicBezTo>
                  <a:cubicBezTo>
                    <a:pt x="138" y="101"/>
                    <a:pt x="159" y="114"/>
                    <a:pt x="179" y="128"/>
                  </a:cubicBezTo>
                  <a:cubicBezTo>
                    <a:pt x="174" y="210"/>
                    <a:pt x="169" y="294"/>
                    <a:pt x="171" y="377"/>
                  </a:cubicBezTo>
                  <a:cubicBezTo>
                    <a:pt x="171" y="378"/>
                    <a:pt x="174" y="379"/>
                    <a:pt x="174" y="377"/>
                  </a:cubicBezTo>
                  <a:cubicBezTo>
                    <a:pt x="177" y="294"/>
                    <a:pt x="178" y="211"/>
                    <a:pt x="180" y="128"/>
                  </a:cubicBezTo>
                  <a:cubicBezTo>
                    <a:pt x="185" y="132"/>
                    <a:pt x="191" y="135"/>
                    <a:pt x="197" y="139"/>
                  </a:cubicBezTo>
                  <a:cubicBezTo>
                    <a:pt x="217" y="153"/>
                    <a:pt x="238" y="167"/>
                    <a:pt x="259" y="180"/>
                  </a:cubicBezTo>
                  <a:cubicBezTo>
                    <a:pt x="257" y="219"/>
                    <a:pt x="256" y="258"/>
                    <a:pt x="255" y="297"/>
                  </a:cubicBezTo>
                  <a:cubicBezTo>
                    <a:pt x="253" y="342"/>
                    <a:pt x="249" y="386"/>
                    <a:pt x="250" y="430"/>
                  </a:cubicBezTo>
                  <a:cubicBezTo>
                    <a:pt x="250" y="432"/>
                    <a:pt x="252" y="433"/>
                    <a:pt x="252" y="431"/>
                  </a:cubicBezTo>
                  <a:cubicBezTo>
                    <a:pt x="255" y="389"/>
                    <a:pt x="256" y="348"/>
                    <a:pt x="257" y="306"/>
                  </a:cubicBezTo>
                  <a:cubicBezTo>
                    <a:pt x="259" y="264"/>
                    <a:pt x="261" y="222"/>
                    <a:pt x="261" y="181"/>
                  </a:cubicBezTo>
                  <a:cubicBezTo>
                    <a:pt x="274" y="189"/>
                    <a:pt x="288" y="197"/>
                    <a:pt x="301" y="205"/>
                  </a:cubicBezTo>
                  <a:cubicBezTo>
                    <a:pt x="312" y="212"/>
                    <a:pt x="322" y="218"/>
                    <a:pt x="333" y="225"/>
                  </a:cubicBezTo>
                  <a:cubicBezTo>
                    <a:pt x="331" y="267"/>
                    <a:pt x="331" y="310"/>
                    <a:pt x="329" y="352"/>
                  </a:cubicBezTo>
                  <a:cubicBezTo>
                    <a:pt x="327" y="396"/>
                    <a:pt x="324" y="441"/>
                    <a:pt x="326" y="484"/>
                  </a:cubicBezTo>
                  <a:cubicBezTo>
                    <a:pt x="326" y="485"/>
                    <a:pt x="327" y="486"/>
                    <a:pt x="328" y="485"/>
                  </a:cubicBezTo>
                  <a:cubicBezTo>
                    <a:pt x="331" y="441"/>
                    <a:pt x="330" y="397"/>
                    <a:pt x="331" y="353"/>
                  </a:cubicBezTo>
                  <a:cubicBezTo>
                    <a:pt x="332" y="310"/>
                    <a:pt x="334" y="268"/>
                    <a:pt x="334" y="225"/>
                  </a:cubicBezTo>
                  <a:cubicBezTo>
                    <a:pt x="359" y="240"/>
                    <a:pt x="384" y="254"/>
                    <a:pt x="411" y="262"/>
                  </a:cubicBezTo>
                  <a:cubicBezTo>
                    <a:pt x="415" y="263"/>
                    <a:pt x="415" y="257"/>
                    <a:pt x="412" y="256"/>
                  </a:cubicBezTo>
                  <a:cubicBezTo>
                    <a:pt x="410" y="255"/>
                    <a:pt x="408" y="254"/>
                    <a:pt x="406" y="253"/>
                  </a:cubicBezTo>
                  <a:cubicBezTo>
                    <a:pt x="441" y="244"/>
                    <a:pt x="475" y="232"/>
                    <a:pt x="508" y="218"/>
                  </a:cubicBezTo>
                  <a:cubicBezTo>
                    <a:pt x="504" y="305"/>
                    <a:pt x="499" y="392"/>
                    <a:pt x="498" y="479"/>
                  </a:cubicBezTo>
                  <a:cubicBezTo>
                    <a:pt x="498" y="480"/>
                    <a:pt x="499" y="481"/>
                    <a:pt x="499" y="479"/>
                  </a:cubicBezTo>
                  <a:cubicBezTo>
                    <a:pt x="505" y="392"/>
                    <a:pt x="507" y="305"/>
                    <a:pt x="509" y="218"/>
                  </a:cubicBezTo>
                  <a:cubicBezTo>
                    <a:pt x="538" y="206"/>
                    <a:pt x="567" y="193"/>
                    <a:pt x="595" y="179"/>
                  </a:cubicBezTo>
                  <a:cubicBezTo>
                    <a:pt x="596" y="226"/>
                    <a:pt x="595" y="272"/>
                    <a:pt x="597" y="318"/>
                  </a:cubicBezTo>
                  <a:cubicBezTo>
                    <a:pt x="597" y="318"/>
                    <a:pt x="598" y="319"/>
                    <a:pt x="598" y="318"/>
                  </a:cubicBezTo>
                  <a:cubicBezTo>
                    <a:pt x="599" y="272"/>
                    <a:pt x="599" y="225"/>
                    <a:pt x="596" y="179"/>
                  </a:cubicBezTo>
                  <a:cubicBezTo>
                    <a:pt x="598" y="178"/>
                    <a:pt x="601" y="177"/>
                    <a:pt x="603" y="176"/>
                  </a:cubicBezTo>
                  <a:cubicBezTo>
                    <a:pt x="667" y="146"/>
                    <a:pt x="731" y="116"/>
                    <a:pt x="793" y="84"/>
                  </a:cubicBezTo>
                  <a:cubicBezTo>
                    <a:pt x="794" y="84"/>
                    <a:pt x="793" y="82"/>
                    <a:pt x="792"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4" name="îṣļîḑé-Freeform 887">
              <a:extLst>
                <a:ext uri="{FF2B5EF4-FFF2-40B4-BE49-F238E27FC236}">
                  <a16:creationId xmlns:a16="http://schemas.microsoft.com/office/drawing/2014/main" id="{7DFA20D2-FBD5-4808-BF51-AB1701F14F5C}"/>
                </a:ext>
              </a:extLst>
            </p:cNvPr>
            <p:cNvSpPr>
              <a:spLocks/>
            </p:cNvSpPr>
            <p:nvPr/>
          </p:nvSpPr>
          <p:spPr bwMode="auto">
            <a:xfrm>
              <a:off x="6003925" y="5337175"/>
              <a:ext cx="22225" cy="411163"/>
            </a:xfrm>
            <a:custGeom>
              <a:avLst/>
              <a:gdLst>
                <a:gd name="T0" fmla="*/ 12 w 13"/>
                <a:gd name="T1" fmla="*/ 1 h 236"/>
                <a:gd name="T2" fmla="*/ 12 w 13"/>
                <a:gd name="T3" fmla="*/ 1 h 236"/>
                <a:gd name="T4" fmla="*/ 0 w 13"/>
                <a:gd name="T5" fmla="*/ 233 h 236"/>
                <a:gd name="T6" fmla="*/ 3 w 13"/>
                <a:gd name="T7" fmla="*/ 234 h 236"/>
                <a:gd name="T8" fmla="*/ 12 w 13"/>
                <a:gd name="T9" fmla="*/ 1 h 236"/>
              </a:gdLst>
              <a:ahLst/>
              <a:cxnLst>
                <a:cxn ang="0">
                  <a:pos x="T0" y="T1"/>
                </a:cxn>
                <a:cxn ang="0">
                  <a:pos x="T2" y="T3"/>
                </a:cxn>
                <a:cxn ang="0">
                  <a:pos x="T4" y="T5"/>
                </a:cxn>
                <a:cxn ang="0">
                  <a:pos x="T6" y="T7"/>
                </a:cxn>
                <a:cxn ang="0">
                  <a:pos x="T8" y="T9"/>
                </a:cxn>
              </a:cxnLst>
              <a:rect l="0" t="0" r="r" b="b"/>
              <a:pathLst>
                <a:path w="13" h="236">
                  <a:moveTo>
                    <a:pt x="12" y="1"/>
                  </a:moveTo>
                  <a:cubicBezTo>
                    <a:pt x="12" y="0"/>
                    <a:pt x="12" y="0"/>
                    <a:pt x="12" y="1"/>
                  </a:cubicBezTo>
                  <a:cubicBezTo>
                    <a:pt x="4" y="78"/>
                    <a:pt x="6" y="156"/>
                    <a:pt x="0" y="233"/>
                  </a:cubicBezTo>
                  <a:cubicBezTo>
                    <a:pt x="0" y="235"/>
                    <a:pt x="2" y="236"/>
                    <a:pt x="3" y="234"/>
                  </a:cubicBezTo>
                  <a:cubicBezTo>
                    <a:pt x="11" y="157"/>
                    <a:pt x="13" y="78"/>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5" name="îṣļîḑé-Freeform 888">
              <a:extLst>
                <a:ext uri="{FF2B5EF4-FFF2-40B4-BE49-F238E27FC236}">
                  <a16:creationId xmlns:a16="http://schemas.microsoft.com/office/drawing/2014/main" id="{A2B129F5-4046-4895-8B75-37F2802F09B7}"/>
                </a:ext>
              </a:extLst>
            </p:cNvPr>
            <p:cNvSpPr>
              <a:spLocks/>
            </p:cNvSpPr>
            <p:nvPr/>
          </p:nvSpPr>
          <p:spPr bwMode="auto">
            <a:xfrm>
              <a:off x="5867400" y="5694363"/>
              <a:ext cx="6350" cy="131763"/>
            </a:xfrm>
            <a:custGeom>
              <a:avLst/>
              <a:gdLst>
                <a:gd name="T0" fmla="*/ 4 w 4"/>
                <a:gd name="T1" fmla="*/ 0 h 75"/>
                <a:gd name="T2" fmla="*/ 0 w 4"/>
                <a:gd name="T3" fmla="*/ 73 h 75"/>
                <a:gd name="T4" fmla="*/ 1 w 4"/>
                <a:gd name="T5" fmla="*/ 74 h 75"/>
                <a:gd name="T6" fmla="*/ 4 w 4"/>
                <a:gd name="T7" fmla="*/ 0 h 75"/>
                <a:gd name="T8" fmla="*/ 4 w 4"/>
                <a:gd name="T9" fmla="*/ 0 h 75"/>
              </a:gdLst>
              <a:ahLst/>
              <a:cxnLst>
                <a:cxn ang="0">
                  <a:pos x="T0" y="T1"/>
                </a:cxn>
                <a:cxn ang="0">
                  <a:pos x="T2" y="T3"/>
                </a:cxn>
                <a:cxn ang="0">
                  <a:pos x="T4" y="T5"/>
                </a:cxn>
                <a:cxn ang="0">
                  <a:pos x="T6" y="T7"/>
                </a:cxn>
                <a:cxn ang="0">
                  <a:pos x="T8" y="T9"/>
                </a:cxn>
              </a:cxnLst>
              <a:rect l="0" t="0" r="r" b="b"/>
              <a:pathLst>
                <a:path w="4" h="75">
                  <a:moveTo>
                    <a:pt x="4" y="0"/>
                  </a:moveTo>
                  <a:cubicBezTo>
                    <a:pt x="4" y="24"/>
                    <a:pt x="1" y="49"/>
                    <a:pt x="0" y="73"/>
                  </a:cubicBezTo>
                  <a:cubicBezTo>
                    <a:pt x="0" y="74"/>
                    <a:pt x="1" y="75"/>
                    <a:pt x="1" y="74"/>
                  </a:cubicBezTo>
                  <a:cubicBezTo>
                    <a:pt x="3" y="49"/>
                    <a:pt x="4" y="25"/>
                    <a:pt x="4" y="0"/>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6" name="ïşḻïďê-Freeform 889">
              <a:extLst>
                <a:ext uri="{FF2B5EF4-FFF2-40B4-BE49-F238E27FC236}">
                  <a16:creationId xmlns:a16="http://schemas.microsoft.com/office/drawing/2014/main" id="{DBF9B7C4-8E79-41B7-9781-A3EC34A89158}"/>
                </a:ext>
              </a:extLst>
            </p:cNvPr>
            <p:cNvSpPr>
              <a:spLocks/>
            </p:cNvSpPr>
            <p:nvPr/>
          </p:nvSpPr>
          <p:spPr bwMode="auto">
            <a:xfrm>
              <a:off x="5426075" y="4546600"/>
              <a:ext cx="985838" cy="1146175"/>
            </a:xfrm>
            <a:custGeom>
              <a:avLst/>
              <a:gdLst>
                <a:gd name="T0" fmla="*/ 560 w 564"/>
                <a:gd name="T1" fmla="*/ 136 h 657"/>
                <a:gd name="T2" fmla="*/ 559 w 564"/>
                <a:gd name="T3" fmla="*/ 131 h 657"/>
                <a:gd name="T4" fmla="*/ 286 w 564"/>
                <a:gd name="T5" fmla="*/ 76 h 657"/>
                <a:gd name="T6" fmla="*/ 266 w 564"/>
                <a:gd name="T7" fmla="*/ 67 h 657"/>
                <a:gd name="T8" fmla="*/ 264 w 564"/>
                <a:gd name="T9" fmla="*/ 71 h 657"/>
                <a:gd name="T10" fmla="*/ 155 w 564"/>
                <a:gd name="T11" fmla="*/ 38 h 657"/>
                <a:gd name="T12" fmla="*/ 153 w 564"/>
                <a:gd name="T13" fmla="*/ 42 h 657"/>
                <a:gd name="T14" fmla="*/ 2 w 564"/>
                <a:gd name="T15" fmla="*/ 0 h 657"/>
                <a:gd name="T16" fmla="*/ 62 w 564"/>
                <a:gd name="T17" fmla="*/ 21 h 657"/>
                <a:gd name="T18" fmla="*/ 69 w 564"/>
                <a:gd name="T19" fmla="*/ 125 h 657"/>
                <a:gd name="T20" fmla="*/ 11 w 564"/>
                <a:gd name="T21" fmla="*/ 110 h 657"/>
                <a:gd name="T22" fmla="*/ 69 w 564"/>
                <a:gd name="T23" fmla="*/ 130 h 657"/>
                <a:gd name="T24" fmla="*/ 70 w 564"/>
                <a:gd name="T25" fmla="*/ 128 h 657"/>
                <a:gd name="T26" fmla="*/ 360 w 564"/>
                <a:gd name="T27" fmla="*/ 210 h 657"/>
                <a:gd name="T28" fmla="*/ 366 w 564"/>
                <a:gd name="T29" fmla="*/ 212 h 657"/>
                <a:gd name="T30" fmla="*/ 458 w 564"/>
                <a:gd name="T31" fmla="*/ 238 h 657"/>
                <a:gd name="T32" fmla="*/ 2 w 564"/>
                <a:gd name="T33" fmla="*/ 114 h 657"/>
                <a:gd name="T34" fmla="*/ 222 w 564"/>
                <a:gd name="T35" fmla="*/ 186 h 657"/>
                <a:gd name="T36" fmla="*/ 455 w 564"/>
                <a:gd name="T37" fmla="*/ 245 h 657"/>
                <a:gd name="T38" fmla="*/ 454 w 564"/>
                <a:gd name="T39" fmla="*/ 433 h 657"/>
                <a:gd name="T40" fmla="*/ 454 w 564"/>
                <a:gd name="T41" fmla="*/ 628 h 657"/>
                <a:gd name="T42" fmla="*/ 463 w 564"/>
                <a:gd name="T43" fmla="*/ 249 h 657"/>
                <a:gd name="T44" fmla="*/ 464 w 564"/>
                <a:gd name="T45" fmla="*/ 378 h 657"/>
                <a:gd name="T46" fmla="*/ 464 w 564"/>
                <a:gd name="T47" fmla="*/ 379 h 657"/>
                <a:gd name="T48" fmla="*/ 460 w 564"/>
                <a:gd name="T49" fmla="*/ 505 h 657"/>
                <a:gd name="T50" fmla="*/ 463 w 564"/>
                <a:gd name="T51" fmla="*/ 633 h 657"/>
                <a:gd name="T52" fmla="*/ 543 w 564"/>
                <a:gd name="T53" fmla="*/ 537 h 657"/>
                <a:gd name="T54" fmla="*/ 462 w 564"/>
                <a:gd name="T55" fmla="*/ 503 h 657"/>
                <a:gd name="T56" fmla="*/ 468 w 564"/>
                <a:gd name="T57" fmla="*/ 382 h 657"/>
                <a:gd name="T58" fmla="*/ 540 w 564"/>
                <a:gd name="T59" fmla="*/ 415 h 657"/>
                <a:gd name="T60" fmla="*/ 469 w 564"/>
                <a:gd name="T61" fmla="*/ 251 h 657"/>
                <a:gd name="T62" fmla="*/ 539 w 564"/>
                <a:gd name="T63" fmla="*/ 271 h 657"/>
                <a:gd name="T64" fmla="*/ 468 w 564"/>
                <a:gd name="T65" fmla="*/ 242 h 657"/>
                <a:gd name="T66" fmla="*/ 467 w 564"/>
                <a:gd name="T67" fmla="*/ 247 h 657"/>
                <a:gd name="T68" fmla="*/ 463 w 564"/>
                <a:gd name="T69" fmla="*/ 243 h 657"/>
                <a:gd name="T70" fmla="*/ 460 w 564"/>
                <a:gd name="T71" fmla="*/ 236 h 657"/>
                <a:gd name="T72" fmla="*/ 478 w 564"/>
                <a:gd name="T73" fmla="*/ 238 h 657"/>
                <a:gd name="T74" fmla="*/ 459 w 564"/>
                <a:gd name="T75" fmla="*/ 232 h 657"/>
                <a:gd name="T76" fmla="*/ 459 w 564"/>
                <a:gd name="T77" fmla="*/ 140 h 657"/>
                <a:gd name="T78" fmla="*/ 458 w 564"/>
                <a:gd name="T79" fmla="*/ 232 h 657"/>
                <a:gd name="T80" fmla="*/ 362 w 564"/>
                <a:gd name="T81" fmla="*/ 103 h 657"/>
                <a:gd name="T82" fmla="*/ 360 w 564"/>
                <a:gd name="T83" fmla="*/ 204 h 657"/>
                <a:gd name="T84" fmla="*/ 267 w 564"/>
                <a:gd name="T85" fmla="*/ 75 h 657"/>
                <a:gd name="T86" fmla="*/ 428 w 564"/>
                <a:gd name="T87" fmla="*/ 114 h 657"/>
                <a:gd name="T88" fmla="*/ 557 w 564"/>
                <a:gd name="T89" fmla="*/ 265 h 657"/>
                <a:gd name="T90" fmla="*/ 554 w 564"/>
                <a:gd name="T91" fmla="*/ 533 h 657"/>
                <a:gd name="T92" fmla="*/ 561 w 564"/>
                <a:gd name="T93" fmla="*/ 655 h 657"/>
                <a:gd name="T94" fmla="*/ 561 w 564"/>
                <a:gd name="T95" fmla="*/ 258 h 657"/>
                <a:gd name="T96" fmla="*/ 561 w 564"/>
                <a:gd name="T97" fmla="*/ 141 h 657"/>
                <a:gd name="T98" fmla="*/ 253 w 564"/>
                <a:gd name="T99" fmla="*/ 176 h 657"/>
                <a:gd name="T100" fmla="*/ 64 w 564"/>
                <a:gd name="T101" fmla="*/ 22 h 657"/>
                <a:gd name="T102" fmla="*/ 143 w 564"/>
                <a:gd name="T103" fmla="*/ 43 h 657"/>
                <a:gd name="T104" fmla="*/ 152 w 564"/>
                <a:gd name="T105" fmla="*/ 146 h 657"/>
                <a:gd name="T106" fmla="*/ 156 w 564"/>
                <a:gd name="T107" fmla="*/ 46 h 657"/>
                <a:gd name="T108" fmla="*/ 265 w 564"/>
                <a:gd name="T109" fmla="*/ 17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4" h="657">
                  <a:moveTo>
                    <a:pt x="561" y="136"/>
                  </a:moveTo>
                  <a:cubicBezTo>
                    <a:pt x="560" y="136"/>
                    <a:pt x="560" y="136"/>
                    <a:pt x="560" y="136"/>
                  </a:cubicBezTo>
                  <a:cubicBezTo>
                    <a:pt x="559" y="134"/>
                    <a:pt x="559" y="133"/>
                    <a:pt x="559" y="131"/>
                  </a:cubicBezTo>
                  <a:cubicBezTo>
                    <a:pt x="559" y="131"/>
                    <a:pt x="559" y="131"/>
                    <a:pt x="559" y="131"/>
                  </a:cubicBezTo>
                  <a:cubicBezTo>
                    <a:pt x="558" y="133"/>
                    <a:pt x="558" y="134"/>
                    <a:pt x="558" y="136"/>
                  </a:cubicBezTo>
                  <a:cubicBezTo>
                    <a:pt x="467" y="119"/>
                    <a:pt x="376" y="98"/>
                    <a:pt x="286" y="76"/>
                  </a:cubicBezTo>
                  <a:cubicBezTo>
                    <a:pt x="280" y="75"/>
                    <a:pt x="273" y="73"/>
                    <a:pt x="266" y="71"/>
                  </a:cubicBezTo>
                  <a:cubicBezTo>
                    <a:pt x="266" y="70"/>
                    <a:pt x="266" y="68"/>
                    <a:pt x="266" y="67"/>
                  </a:cubicBezTo>
                  <a:cubicBezTo>
                    <a:pt x="266" y="66"/>
                    <a:pt x="264" y="65"/>
                    <a:pt x="264" y="66"/>
                  </a:cubicBezTo>
                  <a:cubicBezTo>
                    <a:pt x="264" y="68"/>
                    <a:pt x="264" y="69"/>
                    <a:pt x="264" y="71"/>
                  </a:cubicBezTo>
                  <a:cubicBezTo>
                    <a:pt x="228" y="62"/>
                    <a:pt x="192" y="52"/>
                    <a:pt x="156" y="43"/>
                  </a:cubicBezTo>
                  <a:cubicBezTo>
                    <a:pt x="156" y="41"/>
                    <a:pt x="156" y="40"/>
                    <a:pt x="155" y="38"/>
                  </a:cubicBezTo>
                  <a:cubicBezTo>
                    <a:pt x="155" y="37"/>
                    <a:pt x="153" y="36"/>
                    <a:pt x="153" y="38"/>
                  </a:cubicBezTo>
                  <a:cubicBezTo>
                    <a:pt x="153" y="39"/>
                    <a:pt x="153" y="40"/>
                    <a:pt x="153" y="42"/>
                  </a:cubicBezTo>
                  <a:cubicBezTo>
                    <a:pt x="150" y="41"/>
                    <a:pt x="147" y="40"/>
                    <a:pt x="144" y="39"/>
                  </a:cubicBezTo>
                  <a:cubicBezTo>
                    <a:pt x="96" y="27"/>
                    <a:pt x="49" y="11"/>
                    <a:pt x="2" y="0"/>
                  </a:cubicBezTo>
                  <a:cubicBezTo>
                    <a:pt x="1" y="0"/>
                    <a:pt x="1" y="1"/>
                    <a:pt x="2" y="1"/>
                  </a:cubicBezTo>
                  <a:cubicBezTo>
                    <a:pt x="21" y="9"/>
                    <a:pt x="42" y="15"/>
                    <a:pt x="62" y="21"/>
                  </a:cubicBezTo>
                  <a:cubicBezTo>
                    <a:pt x="62" y="21"/>
                    <a:pt x="61" y="21"/>
                    <a:pt x="61" y="22"/>
                  </a:cubicBezTo>
                  <a:cubicBezTo>
                    <a:pt x="60" y="56"/>
                    <a:pt x="65" y="91"/>
                    <a:pt x="69" y="125"/>
                  </a:cubicBezTo>
                  <a:cubicBezTo>
                    <a:pt x="49" y="120"/>
                    <a:pt x="30" y="114"/>
                    <a:pt x="11" y="109"/>
                  </a:cubicBezTo>
                  <a:cubicBezTo>
                    <a:pt x="10" y="109"/>
                    <a:pt x="10" y="110"/>
                    <a:pt x="11" y="110"/>
                  </a:cubicBezTo>
                  <a:cubicBezTo>
                    <a:pt x="30" y="116"/>
                    <a:pt x="50" y="122"/>
                    <a:pt x="69" y="127"/>
                  </a:cubicBezTo>
                  <a:cubicBezTo>
                    <a:pt x="69" y="128"/>
                    <a:pt x="69" y="129"/>
                    <a:pt x="69" y="130"/>
                  </a:cubicBezTo>
                  <a:cubicBezTo>
                    <a:pt x="69" y="130"/>
                    <a:pt x="70" y="130"/>
                    <a:pt x="70" y="129"/>
                  </a:cubicBezTo>
                  <a:cubicBezTo>
                    <a:pt x="70" y="129"/>
                    <a:pt x="70" y="128"/>
                    <a:pt x="70" y="128"/>
                  </a:cubicBezTo>
                  <a:cubicBezTo>
                    <a:pt x="129" y="145"/>
                    <a:pt x="187" y="162"/>
                    <a:pt x="245" y="178"/>
                  </a:cubicBezTo>
                  <a:cubicBezTo>
                    <a:pt x="283" y="189"/>
                    <a:pt x="321" y="200"/>
                    <a:pt x="360" y="210"/>
                  </a:cubicBezTo>
                  <a:cubicBezTo>
                    <a:pt x="360" y="211"/>
                    <a:pt x="360" y="211"/>
                    <a:pt x="360" y="210"/>
                  </a:cubicBezTo>
                  <a:cubicBezTo>
                    <a:pt x="362" y="211"/>
                    <a:pt x="364" y="211"/>
                    <a:pt x="366" y="212"/>
                  </a:cubicBezTo>
                  <a:cubicBezTo>
                    <a:pt x="398" y="220"/>
                    <a:pt x="429" y="230"/>
                    <a:pt x="460" y="236"/>
                  </a:cubicBezTo>
                  <a:cubicBezTo>
                    <a:pt x="459" y="236"/>
                    <a:pt x="458" y="236"/>
                    <a:pt x="458" y="238"/>
                  </a:cubicBezTo>
                  <a:cubicBezTo>
                    <a:pt x="458" y="239"/>
                    <a:pt x="458" y="240"/>
                    <a:pt x="458" y="241"/>
                  </a:cubicBezTo>
                  <a:cubicBezTo>
                    <a:pt x="306" y="197"/>
                    <a:pt x="149" y="172"/>
                    <a:pt x="2" y="114"/>
                  </a:cubicBezTo>
                  <a:cubicBezTo>
                    <a:pt x="1" y="114"/>
                    <a:pt x="0" y="116"/>
                    <a:pt x="1" y="116"/>
                  </a:cubicBezTo>
                  <a:cubicBezTo>
                    <a:pt x="69" y="152"/>
                    <a:pt x="148" y="169"/>
                    <a:pt x="222" y="186"/>
                  </a:cubicBezTo>
                  <a:cubicBezTo>
                    <a:pt x="262" y="196"/>
                    <a:pt x="302" y="205"/>
                    <a:pt x="342" y="215"/>
                  </a:cubicBezTo>
                  <a:cubicBezTo>
                    <a:pt x="379" y="225"/>
                    <a:pt x="417" y="240"/>
                    <a:pt x="455" y="245"/>
                  </a:cubicBezTo>
                  <a:cubicBezTo>
                    <a:pt x="456" y="246"/>
                    <a:pt x="457" y="246"/>
                    <a:pt x="457" y="246"/>
                  </a:cubicBezTo>
                  <a:cubicBezTo>
                    <a:pt x="455" y="309"/>
                    <a:pt x="455" y="371"/>
                    <a:pt x="454" y="433"/>
                  </a:cubicBezTo>
                  <a:cubicBezTo>
                    <a:pt x="453" y="498"/>
                    <a:pt x="450" y="563"/>
                    <a:pt x="452" y="627"/>
                  </a:cubicBezTo>
                  <a:cubicBezTo>
                    <a:pt x="452" y="628"/>
                    <a:pt x="454" y="629"/>
                    <a:pt x="454" y="628"/>
                  </a:cubicBezTo>
                  <a:cubicBezTo>
                    <a:pt x="458" y="563"/>
                    <a:pt x="456" y="499"/>
                    <a:pt x="457" y="434"/>
                  </a:cubicBezTo>
                  <a:cubicBezTo>
                    <a:pt x="458" y="372"/>
                    <a:pt x="461" y="310"/>
                    <a:pt x="463" y="249"/>
                  </a:cubicBezTo>
                  <a:cubicBezTo>
                    <a:pt x="464" y="249"/>
                    <a:pt x="465" y="250"/>
                    <a:pt x="467" y="250"/>
                  </a:cubicBezTo>
                  <a:cubicBezTo>
                    <a:pt x="467" y="293"/>
                    <a:pt x="466" y="335"/>
                    <a:pt x="464" y="378"/>
                  </a:cubicBezTo>
                  <a:cubicBezTo>
                    <a:pt x="463" y="378"/>
                    <a:pt x="463" y="379"/>
                    <a:pt x="464" y="379"/>
                  </a:cubicBezTo>
                  <a:cubicBezTo>
                    <a:pt x="464" y="379"/>
                    <a:pt x="464" y="379"/>
                    <a:pt x="464" y="379"/>
                  </a:cubicBezTo>
                  <a:cubicBezTo>
                    <a:pt x="462" y="420"/>
                    <a:pt x="460" y="461"/>
                    <a:pt x="460" y="503"/>
                  </a:cubicBezTo>
                  <a:cubicBezTo>
                    <a:pt x="459" y="503"/>
                    <a:pt x="459" y="504"/>
                    <a:pt x="460" y="505"/>
                  </a:cubicBezTo>
                  <a:cubicBezTo>
                    <a:pt x="459" y="548"/>
                    <a:pt x="459" y="590"/>
                    <a:pt x="461" y="633"/>
                  </a:cubicBezTo>
                  <a:cubicBezTo>
                    <a:pt x="461" y="634"/>
                    <a:pt x="463" y="635"/>
                    <a:pt x="463" y="633"/>
                  </a:cubicBezTo>
                  <a:cubicBezTo>
                    <a:pt x="461" y="591"/>
                    <a:pt x="460" y="548"/>
                    <a:pt x="462" y="506"/>
                  </a:cubicBezTo>
                  <a:cubicBezTo>
                    <a:pt x="488" y="517"/>
                    <a:pt x="515" y="529"/>
                    <a:pt x="543" y="537"/>
                  </a:cubicBezTo>
                  <a:cubicBezTo>
                    <a:pt x="544" y="538"/>
                    <a:pt x="544" y="536"/>
                    <a:pt x="543" y="535"/>
                  </a:cubicBezTo>
                  <a:cubicBezTo>
                    <a:pt x="517" y="522"/>
                    <a:pt x="489" y="513"/>
                    <a:pt x="462" y="503"/>
                  </a:cubicBezTo>
                  <a:cubicBezTo>
                    <a:pt x="462" y="482"/>
                    <a:pt x="463" y="460"/>
                    <a:pt x="464" y="439"/>
                  </a:cubicBezTo>
                  <a:cubicBezTo>
                    <a:pt x="466" y="420"/>
                    <a:pt x="467" y="401"/>
                    <a:pt x="468" y="382"/>
                  </a:cubicBezTo>
                  <a:cubicBezTo>
                    <a:pt x="490" y="395"/>
                    <a:pt x="515" y="410"/>
                    <a:pt x="539" y="417"/>
                  </a:cubicBezTo>
                  <a:cubicBezTo>
                    <a:pt x="541" y="418"/>
                    <a:pt x="541" y="416"/>
                    <a:pt x="540" y="415"/>
                  </a:cubicBezTo>
                  <a:cubicBezTo>
                    <a:pt x="517" y="402"/>
                    <a:pt x="492" y="390"/>
                    <a:pt x="468" y="380"/>
                  </a:cubicBezTo>
                  <a:cubicBezTo>
                    <a:pt x="471" y="337"/>
                    <a:pt x="472" y="294"/>
                    <a:pt x="469" y="251"/>
                  </a:cubicBezTo>
                  <a:cubicBezTo>
                    <a:pt x="492" y="261"/>
                    <a:pt x="515" y="270"/>
                    <a:pt x="539" y="275"/>
                  </a:cubicBezTo>
                  <a:cubicBezTo>
                    <a:pt x="541" y="275"/>
                    <a:pt x="541" y="272"/>
                    <a:pt x="539" y="271"/>
                  </a:cubicBezTo>
                  <a:cubicBezTo>
                    <a:pt x="516" y="264"/>
                    <a:pt x="492" y="257"/>
                    <a:pt x="469" y="248"/>
                  </a:cubicBezTo>
                  <a:cubicBezTo>
                    <a:pt x="469" y="246"/>
                    <a:pt x="468" y="244"/>
                    <a:pt x="468" y="242"/>
                  </a:cubicBezTo>
                  <a:cubicBezTo>
                    <a:pt x="468" y="242"/>
                    <a:pt x="467" y="241"/>
                    <a:pt x="467" y="242"/>
                  </a:cubicBezTo>
                  <a:cubicBezTo>
                    <a:pt x="467" y="244"/>
                    <a:pt x="467" y="246"/>
                    <a:pt x="467" y="247"/>
                  </a:cubicBezTo>
                  <a:cubicBezTo>
                    <a:pt x="466" y="247"/>
                    <a:pt x="465" y="246"/>
                    <a:pt x="463" y="246"/>
                  </a:cubicBezTo>
                  <a:cubicBezTo>
                    <a:pt x="464" y="245"/>
                    <a:pt x="464" y="243"/>
                    <a:pt x="463" y="243"/>
                  </a:cubicBezTo>
                  <a:cubicBezTo>
                    <a:pt x="463" y="242"/>
                    <a:pt x="463" y="240"/>
                    <a:pt x="463" y="239"/>
                  </a:cubicBezTo>
                  <a:cubicBezTo>
                    <a:pt x="463" y="238"/>
                    <a:pt x="462" y="237"/>
                    <a:pt x="460" y="236"/>
                  </a:cubicBezTo>
                  <a:cubicBezTo>
                    <a:pt x="466" y="237"/>
                    <a:pt x="472" y="239"/>
                    <a:pt x="478" y="240"/>
                  </a:cubicBezTo>
                  <a:cubicBezTo>
                    <a:pt x="479" y="240"/>
                    <a:pt x="479" y="238"/>
                    <a:pt x="478" y="238"/>
                  </a:cubicBezTo>
                  <a:cubicBezTo>
                    <a:pt x="472" y="236"/>
                    <a:pt x="465" y="234"/>
                    <a:pt x="459" y="232"/>
                  </a:cubicBezTo>
                  <a:cubicBezTo>
                    <a:pt x="459" y="232"/>
                    <a:pt x="459" y="232"/>
                    <a:pt x="459" y="232"/>
                  </a:cubicBezTo>
                  <a:cubicBezTo>
                    <a:pt x="462" y="202"/>
                    <a:pt x="462" y="171"/>
                    <a:pt x="462" y="141"/>
                  </a:cubicBezTo>
                  <a:cubicBezTo>
                    <a:pt x="462" y="139"/>
                    <a:pt x="459" y="138"/>
                    <a:pt x="459" y="140"/>
                  </a:cubicBezTo>
                  <a:cubicBezTo>
                    <a:pt x="459" y="170"/>
                    <a:pt x="459" y="201"/>
                    <a:pt x="458" y="232"/>
                  </a:cubicBezTo>
                  <a:cubicBezTo>
                    <a:pt x="458" y="232"/>
                    <a:pt x="458" y="232"/>
                    <a:pt x="458" y="232"/>
                  </a:cubicBezTo>
                  <a:cubicBezTo>
                    <a:pt x="426" y="222"/>
                    <a:pt x="394" y="213"/>
                    <a:pt x="361" y="204"/>
                  </a:cubicBezTo>
                  <a:cubicBezTo>
                    <a:pt x="364" y="171"/>
                    <a:pt x="364" y="137"/>
                    <a:pt x="362" y="103"/>
                  </a:cubicBezTo>
                  <a:cubicBezTo>
                    <a:pt x="362" y="101"/>
                    <a:pt x="358" y="100"/>
                    <a:pt x="358" y="102"/>
                  </a:cubicBezTo>
                  <a:cubicBezTo>
                    <a:pt x="360" y="136"/>
                    <a:pt x="359" y="170"/>
                    <a:pt x="360" y="204"/>
                  </a:cubicBezTo>
                  <a:cubicBezTo>
                    <a:pt x="328" y="196"/>
                    <a:pt x="297" y="188"/>
                    <a:pt x="266" y="179"/>
                  </a:cubicBezTo>
                  <a:cubicBezTo>
                    <a:pt x="266" y="145"/>
                    <a:pt x="267" y="110"/>
                    <a:pt x="267" y="75"/>
                  </a:cubicBezTo>
                  <a:cubicBezTo>
                    <a:pt x="273" y="77"/>
                    <a:pt x="279" y="78"/>
                    <a:pt x="286" y="80"/>
                  </a:cubicBezTo>
                  <a:cubicBezTo>
                    <a:pt x="333" y="92"/>
                    <a:pt x="380" y="103"/>
                    <a:pt x="428" y="114"/>
                  </a:cubicBezTo>
                  <a:cubicBezTo>
                    <a:pt x="471" y="124"/>
                    <a:pt x="514" y="136"/>
                    <a:pt x="558" y="140"/>
                  </a:cubicBezTo>
                  <a:cubicBezTo>
                    <a:pt x="556" y="182"/>
                    <a:pt x="557" y="224"/>
                    <a:pt x="557" y="265"/>
                  </a:cubicBezTo>
                  <a:cubicBezTo>
                    <a:pt x="557" y="309"/>
                    <a:pt x="556" y="354"/>
                    <a:pt x="556" y="399"/>
                  </a:cubicBezTo>
                  <a:cubicBezTo>
                    <a:pt x="555" y="443"/>
                    <a:pt x="555" y="488"/>
                    <a:pt x="554" y="533"/>
                  </a:cubicBezTo>
                  <a:cubicBezTo>
                    <a:pt x="554" y="573"/>
                    <a:pt x="551" y="615"/>
                    <a:pt x="557" y="654"/>
                  </a:cubicBezTo>
                  <a:cubicBezTo>
                    <a:pt x="557" y="656"/>
                    <a:pt x="561" y="657"/>
                    <a:pt x="561" y="655"/>
                  </a:cubicBezTo>
                  <a:cubicBezTo>
                    <a:pt x="558" y="567"/>
                    <a:pt x="559" y="480"/>
                    <a:pt x="560" y="392"/>
                  </a:cubicBezTo>
                  <a:cubicBezTo>
                    <a:pt x="560" y="347"/>
                    <a:pt x="561" y="303"/>
                    <a:pt x="561" y="258"/>
                  </a:cubicBezTo>
                  <a:cubicBezTo>
                    <a:pt x="561" y="219"/>
                    <a:pt x="563" y="179"/>
                    <a:pt x="560" y="141"/>
                  </a:cubicBezTo>
                  <a:cubicBezTo>
                    <a:pt x="560" y="141"/>
                    <a:pt x="561" y="141"/>
                    <a:pt x="561" y="141"/>
                  </a:cubicBezTo>
                  <a:cubicBezTo>
                    <a:pt x="564" y="141"/>
                    <a:pt x="563" y="137"/>
                    <a:pt x="561" y="136"/>
                  </a:cubicBezTo>
                  <a:close/>
                  <a:moveTo>
                    <a:pt x="253" y="176"/>
                  </a:moveTo>
                  <a:cubicBezTo>
                    <a:pt x="192" y="159"/>
                    <a:pt x="131" y="142"/>
                    <a:pt x="70" y="125"/>
                  </a:cubicBezTo>
                  <a:cubicBezTo>
                    <a:pt x="68" y="91"/>
                    <a:pt x="68" y="56"/>
                    <a:pt x="64" y="22"/>
                  </a:cubicBezTo>
                  <a:cubicBezTo>
                    <a:pt x="64" y="22"/>
                    <a:pt x="64" y="21"/>
                    <a:pt x="64" y="21"/>
                  </a:cubicBezTo>
                  <a:cubicBezTo>
                    <a:pt x="90" y="29"/>
                    <a:pt x="117" y="35"/>
                    <a:pt x="143" y="43"/>
                  </a:cubicBezTo>
                  <a:cubicBezTo>
                    <a:pt x="146" y="44"/>
                    <a:pt x="149" y="44"/>
                    <a:pt x="152" y="45"/>
                  </a:cubicBezTo>
                  <a:cubicBezTo>
                    <a:pt x="152" y="78"/>
                    <a:pt x="150" y="113"/>
                    <a:pt x="152" y="146"/>
                  </a:cubicBezTo>
                  <a:cubicBezTo>
                    <a:pt x="152" y="146"/>
                    <a:pt x="153" y="146"/>
                    <a:pt x="153" y="146"/>
                  </a:cubicBezTo>
                  <a:cubicBezTo>
                    <a:pt x="158" y="114"/>
                    <a:pt x="159" y="79"/>
                    <a:pt x="156" y="46"/>
                  </a:cubicBezTo>
                  <a:cubicBezTo>
                    <a:pt x="192" y="56"/>
                    <a:pt x="228" y="65"/>
                    <a:pt x="264" y="74"/>
                  </a:cubicBezTo>
                  <a:cubicBezTo>
                    <a:pt x="263" y="109"/>
                    <a:pt x="264" y="144"/>
                    <a:pt x="265" y="179"/>
                  </a:cubicBezTo>
                  <a:cubicBezTo>
                    <a:pt x="261" y="178"/>
                    <a:pt x="257" y="177"/>
                    <a:pt x="253" y="17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7" name="ïşḻïďê-Freeform 890">
              <a:extLst>
                <a:ext uri="{FF2B5EF4-FFF2-40B4-BE49-F238E27FC236}">
                  <a16:creationId xmlns:a16="http://schemas.microsoft.com/office/drawing/2014/main" id="{097DC13B-3BDB-4702-AC22-8812C60F1920}"/>
                </a:ext>
              </a:extLst>
            </p:cNvPr>
            <p:cNvSpPr>
              <a:spLocks/>
            </p:cNvSpPr>
            <p:nvPr/>
          </p:nvSpPr>
          <p:spPr bwMode="auto">
            <a:xfrm>
              <a:off x="4378325" y="4235450"/>
              <a:ext cx="1065213" cy="695325"/>
            </a:xfrm>
            <a:custGeom>
              <a:avLst/>
              <a:gdLst>
                <a:gd name="T0" fmla="*/ 480 w 609"/>
                <a:gd name="T1" fmla="*/ 182 h 398"/>
                <a:gd name="T2" fmla="*/ 417 w 609"/>
                <a:gd name="T3" fmla="*/ 189 h 398"/>
                <a:gd name="T4" fmla="*/ 287 w 609"/>
                <a:gd name="T5" fmla="*/ 209 h 398"/>
                <a:gd name="T6" fmla="*/ 221 w 609"/>
                <a:gd name="T7" fmla="*/ 182 h 398"/>
                <a:gd name="T8" fmla="*/ 252 w 609"/>
                <a:gd name="T9" fmla="*/ 194 h 398"/>
                <a:gd name="T10" fmla="*/ 293 w 609"/>
                <a:gd name="T11" fmla="*/ 201 h 398"/>
                <a:gd name="T12" fmla="*/ 279 w 609"/>
                <a:gd name="T13" fmla="*/ 196 h 398"/>
                <a:gd name="T14" fmla="*/ 295 w 609"/>
                <a:gd name="T15" fmla="*/ 102 h 398"/>
                <a:gd name="T16" fmla="*/ 295 w 609"/>
                <a:gd name="T17" fmla="*/ 91 h 398"/>
                <a:gd name="T18" fmla="*/ 253 w 609"/>
                <a:gd name="T19" fmla="*/ 77 h 398"/>
                <a:gd name="T20" fmla="*/ 223 w 609"/>
                <a:gd name="T21" fmla="*/ 67 h 398"/>
                <a:gd name="T22" fmla="*/ 204 w 609"/>
                <a:gd name="T23" fmla="*/ 61 h 398"/>
                <a:gd name="T24" fmla="*/ 45 w 609"/>
                <a:gd name="T25" fmla="*/ 9 h 398"/>
                <a:gd name="T26" fmla="*/ 45 w 609"/>
                <a:gd name="T27" fmla="*/ 17 h 398"/>
                <a:gd name="T28" fmla="*/ 45 w 609"/>
                <a:gd name="T29" fmla="*/ 86 h 398"/>
                <a:gd name="T30" fmla="*/ 56 w 609"/>
                <a:gd name="T31" fmla="*/ 104 h 398"/>
                <a:gd name="T32" fmla="*/ 57 w 609"/>
                <a:gd name="T33" fmla="*/ 118 h 398"/>
                <a:gd name="T34" fmla="*/ 44 w 609"/>
                <a:gd name="T35" fmla="*/ 113 h 398"/>
                <a:gd name="T36" fmla="*/ 46 w 609"/>
                <a:gd name="T37" fmla="*/ 291 h 398"/>
                <a:gd name="T38" fmla="*/ 82 w 609"/>
                <a:gd name="T39" fmla="*/ 316 h 398"/>
                <a:gd name="T40" fmla="*/ 116 w 609"/>
                <a:gd name="T41" fmla="*/ 144 h 398"/>
                <a:gd name="T42" fmla="*/ 149 w 609"/>
                <a:gd name="T43" fmla="*/ 158 h 398"/>
                <a:gd name="T44" fmla="*/ 155 w 609"/>
                <a:gd name="T45" fmla="*/ 161 h 398"/>
                <a:gd name="T46" fmla="*/ 195 w 609"/>
                <a:gd name="T47" fmla="*/ 379 h 398"/>
                <a:gd name="T48" fmla="*/ 242 w 609"/>
                <a:gd name="T49" fmla="*/ 287 h 398"/>
                <a:gd name="T50" fmla="*/ 248 w 609"/>
                <a:gd name="T51" fmla="*/ 201 h 398"/>
                <a:gd name="T52" fmla="*/ 289 w 609"/>
                <a:gd name="T53" fmla="*/ 215 h 398"/>
                <a:gd name="T54" fmla="*/ 353 w 609"/>
                <a:gd name="T55" fmla="*/ 369 h 398"/>
                <a:gd name="T56" fmla="*/ 416 w 609"/>
                <a:gd name="T57" fmla="*/ 365 h 398"/>
                <a:gd name="T58" fmla="*/ 476 w 609"/>
                <a:gd name="T59" fmla="*/ 334 h 398"/>
                <a:gd name="T60" fmla="*/ 542 w 609"/>
                <a:gd name="T61" fmla="*/ 318 h 398"/>
                <a:gd name="T62" fmla="*/ 608 w 609"/>
                <a:gd name="T63" fmla="*/ 167 h 398"/>
                <a:gd name="T64" fmla="*/ 224 w 609"/>
                <a:gd name="T65" fmla="*/ 75 h 398"/>
                <a:gd name="T66" fmla="*/ 252 w 609"/>
                <a:gd name="T67" fmla="*/ 186 h 398"/>
                <a:gd name="T68" fmla="*/ 223 w 609"/>
                <a:gd name="T69" fmla="*/ 70 h 398"/>
                <a:gd name="T70" fmla="*/ 57 w 609"/>
                <a:gd name="T71" fmla="*/ 21 h 398"/>
                <a:gd name="T72" fmla="*/ 203 w 609"/>
                <a:gd name="T73" fmla="*/ 68 h 398"/>
                <a:gd name="T74" fmla="*/ 78 w 609"/>
                <a:gd name="T75" fmla="*/ 27 h 398"/>
                <a:gd name="T76" fmla="*/ 84 w 609"/>
                <a:gd name="T77" fmla="*/ 128 h 398"/>
                <a:gd name="T78" fmla="*/ 58 w 609"/>
                <a:gd name="T79" fmla="*/ 118 h 398"/>
                <a:gd name="T80" fmla="*/ 153 w 609"/>
                <a:gd name="T81" fmla="*/ 157 h 398"/>
                <a:gd name="T82" fmla="*/ 151 w 609"/>
                <a:gd name="T83" fmla="*/ 149 h 398"/>
                <a:gd name="T84" fmla="*/ 152 w 609"/>
                <a:gd name="T85" fmla="*/ 147 h 398"/>
                <a:gd name="T86" fmla="*/ 71 w 609"/>
                <a:gd name="T87" fmla="*/ 27 h 398"/>
                <a:gd name="T88" fmla="*/ 156 w 609"/>
                <a:gd name="T89" fmla="*/ 149 h 398"/>
                <a:gd name="T90" fmla="*/ 156 w 609"/>
                <a:gd name="T91" fmla="*/ 151 h 398"/>
                <a:gd name="T92" fmla="*/ 205 w 609"/>
                <a:gd name="T93" fmla="*/ 72 h 398"/>
                <a:gd name="T94" fmla="*/ 205 w 609"/>
                <a:gd name="T95"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9" h="398">
                  <a:moveTo>
                    <a:pt x="608" y="167"/>
                  </a:moveTo>
                  <a:cubicBezTo>
                    <a:pt x="566" y="173"/>
                    <a:pt x="523" y="179"/>
                    <a:pt x="481" y="184"/>
                  </a:cubicBezTo>
                  <a:cubicBezTo>
                    <a:pt x="481" y="184"/>
                    <a:pt x="481" y="183"/>
                    <a:pt x="481" y="182"/>
                  </a:cubicBezTo>
                  <a:cubicBezTo>
                    <a:pt x="481" y="182"/>
                    <a:pt x="480" y="181"/>
                    <a:pt x="480" y="182"/>
                  </a:cubicBezTo>
                  <a:cubicBezTo>
                    <a:pt x="480" y="183"/>
                    <a:pt x="480" y="184"/>
                    <a:pt x="480" y="184"/>
                  </a:cubicBezTo>
                  <a:cubicBezTo>
                    <a:pt x="460" y="187"/>
                    <a:pt x="439" y="190"/>
                    <a:pt x="419" y="193"/>
                  </a:cubicBezTo>
                  <a:cubicBezTo>
                    <a:pt x="419" y="192"/>
                    <a:pt x="419" y="191"/>
                    <a:pt x="419" y="189"/>
                  </a:cubicBezTo>
                  <a:cubicBezTo>
                    <a:pt x="419" y="189"/>
                    <a:pt x="417" y="188"/>
                    <a:pt x="417" y="189"/>
                  </a:cubicBezTo>
                  <a:cubicBezTo>
                    <a:pt x="417" y="190"/>
                    <a:pt x="417" y="192"/>
                    <a:pt x="417" y="193"/>
                  </a:cubicBezTo>
                  <a:cubicBezTo>
                    <a:pt x="395" y="196"/>
                    <a:pt x="372" y="199"/>
                    <a:pt x="350" y="202"/>
                  </a:cubicBezTo>
                  <a:cubicBezTo>
                    <a:pt x="350" y="201"/>
                    <a:pt x="350" y="202"/>
                    <a:pt x="350" y="202"/>
                  </a:cubicBezTo>
                  <a:cubicBezTo>
                    <a:pt x="329" y="204"/>
                    <a:pt x="308" y="207"/>
                    <a:pt x="287" y="209"/>
                  </a:cubicBezTo>
                  <a:cubicBezTo>
                    <a:pt x="261" y="199"/>
                    <a:pt x="234" y="189"/>
                    <a:pt x="208" y="178"/>
                  </a:cubicBezTo>
                  <a:cubicBezTo>
                    <a:pt x="208" y="177"/>
                    <a:pt x="208" y="175"/>
                    <a:pt x="208" y="173"/>
                  </a:cubicBezTo>
                  <a:cubicBezTo>
                    <a:pt x="212" y="175"/>
                    <a:pt x="216" y="177"/>
                    <a:pt x="221" y="178"/>
                  </a:cubicBezTo>
                  <a:cubicBezTo>
                    <a:pt x="221" y="180"/>
                    <a:pt x="221" y="181"/>
                    <a:pt x="221" y="182"/>
                  </a:cubicBezTo>
                  <a:cubicBezTo>
                    <a:pt x="221" y="183"/>
                    <a:pt x="222" y="183"/>
                    <a:pt x="222" y="183"/>
                  </a:cubicBezTo>
                  <a:cubicBezTo>
                    <a:pt x="222" y="181"/>
                    <a:pt x="222" y="180"/>
                    <a:pt x="222" y="179"/>
                  </a:cubicBezTo>
                  <a:cubicBezTo>
                    <a:pt x="232" y="183"/>
                    <a:pt x="242" y="186"/>
                    <a:pt x="252" y="190"/>
                  </a:cubicBezTo>
                  <a:cubicBezTo>
                    <a:pt x="252" y="191"/>
                    <a:pt x="252" y="192"/>
                    <a:pt x="252" y="194"/>
                  </a:cubicBezTo>
                  <a:cubicBezTo>
                    <a:pt x="252" y="195"/>
                    <a:pt x="253" y="195"/>
                    <a:pt x="253" y="194"/>
                  </a:cubicBezTo>
                  <a:cubicBezTo>
                    <a:pt x="253" y="193"/>
                    <a:pt x="254" y="192"/>
                    <a:pt x="254" y="191"/>
                  </a:cubicBezTo>
                  <a:cubicBezTo>
                    <a:pt x="266" y="195"/>
                    <a:pt x="279" y="200"/>
                    <a:pt x="292" y="203"/>
                  </a:cubicBezTo>
                  <a:cubicBezTo>
                    <a:pt x="294" y="204"/>
                    <a:pt x="294" y="202"/>
                    <a:pt x="293" y="201"/>
                  </a:cubicBezTo>
                  <a:cubicBezTo>
                    <a:pt x="289" y="200"/>
                    <a:pt x="285" y="198"/>
                    <a:pt x="282" y="197"/>
                  </a:cubicBezTo>
                  <a:cubicBezTo>
                    <a:pt x="384" y="181"/>
                    <a:pt x="489" y="170"/>
                    <a:pt x="590" y="146"/>
                  </a:cubicBezTo>
                  <a:cubicBezTo>
                    <a:pt x="591" y="146"/>
                    <a:pt x="591" y="145"/>
                    <a:pt x="590" y="145"/>
                  </a:cubicBezTo>
                  <a:cubicBezTo>
                    <a:pt x="486" y="161"/>
                    <a:pt x="382" y="179"/>
                    <a:pt x="279" y="196"/>
                  </a:cubicBezTo>
                  <a:cubicBezTo>
                    <a:pt x="270" y="192"/>
                    <a:pt x="262" y="189"/>
                    <a:pt x="254" y="186"/>
                  </a:cubicBezTo>
                  <a:cubicBezTo>
                    <a:pt x="256" y="154"/>
                    <a:pt x="256" y="122"/>
                    <a:pt x="255" y="90"/>
                  </a:cubicBezTo>
                  <a:cubicBezTo>
                    <a:pt x="268" y="94"/>
                    <a:pt x="282" y="99"/>
                    <a:pt x="295" y="104"/>
                  </a:cubicBezTo>
                  <a:cubicBezTo>
                    <a:pt x="296" y="104"/>
                    <a:pt x="296" y="103"/>
                    <a:pt x="295" y="102"/>
                  </a:cubicBezTo>
                  <a:cubicBezTo>
                    <a:pt x="282" y="97"/>
                    <a:pt x="268" y="91"/>
                    <a:pt x="254" y="86"/>
                  </a:cubicBezTo>
                  <a:cubicBezTo>
                    <a:pt x="254" y="84"/>
                    <a:pt x="254" y="82"/>
                    <a:pt x="254" y="80"/>
                  </a:cubicBezTo>
                  <a:cubicBezTo>
                    <a:pt x="268" y="84"/>
                    <a:pt x="281" y="88"/>
                    <a:pt x="295" y="92"/>
                  </a:cubicBezTo>
                  <a:cubicBezTo>
                    <a:pt x="296" y="93"/>
                    <a:pt x="296" y="91"/>
                    <a:pt x="295" y="91"/>
                  </a:cubicBezTo>
                  <a:cubicBezTo>
                    <a:pt x="282" y="87"/>
                    <a:pt x="268" y="82"/>
                    <a:pt x="254" y="78"/>
                  </a:cubicBezTo>
                  <a:cubicBezTo>
                    <a:pt x="254" y="72"/>
                    <a:pt x="253" y="66"/>
                    <a:pt x="253" y="61"/>
                  </a:cubicBezTo>
                  <a:cubicBezTo>
                    <a:pt x="253" y="60"/>
                    <a:pt x="252" y="60"/>
                    <a:pt x="252" y="60"/>
                  </a:cubicBezTo>
                  <a:cubicBezTo>
                    <a:pt x="253" y="66"/>
                    <a:pt x="253" y="72"/>
                    <a:pt x="253" y="77"/>
                  </a:cubicBezTo>
                  <a:cubicBezTo>
                    <a:pt x="244" y="74"/>
                    <a:pt x="234" y="71"/>
                    <a:pt x="225" y="68"/>
                  </a:cubicBezTo>
                  <a:cubicBezTo>
                    <a:pt x="225" y="66"/>
                    <a:pt x="225" y="65"/>
                    <a:pt x="225" y="64"/>
                  </a:cubicBezTo>
                  <a:cubicBezTo>
                    <a:pt x="225" y="63"/>
                    <a:pt x="224" y="62"/>
                    <a:pt x="224" y="63"/>
                  </a:cubicBezTo>
                  <a:cubicBezTo>
                    <a:pt x="224" y="65"/>
                    <a:pt x="224" y="66"/>
                    <a:pt x="223" y="67"/>
                  </a:cubicBezTo>
                  <a:cubicBezTo>
                    <a:pt x="217" y="65"/>
                    <a:pt x="211" y="63"/>
                    <a:pt x="205" y="61"/>
                  </a:cubicBezTo>
                  <a:cubicBezTo>
                    <a:pt x="205" y="60"/>
                    <a:pt x="205" y="59"/>
                    <a:pt x="205" y="58"/>
                  </a:cubicBezTo>
                  <a:cubicBezTo>
                    <a:pt x="205" y="57"/>
                    <a:pt x="204" y="57"/>
                    <a:pt x="204" y="58"/>
                  </a:cubicBezTo>
                  <a:cubicBezTo>
                    <a:pt x="204" y="59"/>
                    <a:pt x="204" y="60"/>
                    <a:pt x="204" y="61"/>
                  </a:cubicBezTo>
                  <a:cubicBezTo>
                    <a:pt x="151" y="43"/>
                    <a:pt x="99" y="26"/>
                    <a:pt x="46" y="10"/>
                  </a:cubicBezTo>
                  <a:cubicBezTo>
                    <a:pt x="46" y="9"/>
                    <a:pt x="46" y="8"/>
                    <a:pt x="46" y="7"/>
                  </a:cubicBezTo>
                  <a:cubicBezTo>
                    <a:pt x="46" y="6"/>
                    <a:pt x="45" y="6"/>
                    <a:pt x="45" y="7"/>
                  </a:cubicBezTo>
                  <a:cubicBezTo>
                    <a:pt x="45" y="8"/>
                    <a:pt x="45" y="8"/>
                    <a:pt x="45" y="9"/>
                  </a:cubicBezTo>
                  <a:cubicBezTo>
                    <a:pt x="35" y="6"/>
                    <a:pt x="25" y="3"/>
                    <a:pt x="15" y="0"/>
                  </a:cubicBezTo>
                  <a:cubicBezTo>
                    <a:pt x="13" y="0"/>
                    <a:pt x="14" y="2"/>
                    <a:pt x="14" y="2"/>
                  </a:cubicBezTo>
                  <a:cubicBezTo>
                    <a:pt x="25" y="5"/>
                    <a:pt x="35" y="8"/>
                    <a:pt x="45" y="11"/>
                  </a:cubicBezTo>
                  <a:cubicBezTo>
                    <a:pt x="45" y="13"/>
                    <a:pt x="45" y="15"/>
                    <a:pt x="45" y="17"/>
                  </a:cubicBezTo>
                  <a:cubicBezTo>
                    <a:pt x="40" y="16"/>
                    <a:pt x="34" y="14"/>
                    <a:pt x="29" y="12"/>
                  </a:cubicBezTo>
                  <a:cubicBezTo>
                    <a:pt x="28" y="12"/>
                    <a:pt x="28" y="12"/>
                    <a:pt x="29" y="13"/>
                  </a:cubicBezTo>
                  <a:cubicBezTo>
                    <a:pt x="34" y="14"/>
                    <a:pt x="40" y="16"/>
                    <a:pt x="45" y="18"/>
                  </a:cubicBezTo>
                  <a:cubicBezTo>
                    <a:pt x="45" y="86"/>
                    <a:pt x="45" y="86"/>
                    <a:pt x="45" y="86"/>
                  </a:cubicBezTo>
                  <a:cubicBezTo>
                    <a:pt x="45" y="87"/>
                    <a:pt x="46" y="87"/>
                    <a:pt x="46" y="86"/>
                  </a:cubicBezTo>
                  <a:cubicBezTo>
                    <a:pt x="46" y="18"/>
                    <a:pt x="46" y="18"/>
                    <a:pt x="46" y="18"/>
                  </a:cubicBezTo>
                  <a:cubicBezTo>
                    <a:pt x="50" y="19"/>
                    <a:pt x="53" y="20"/>
                    <a:pt x="56" y="22"/>
                  </a:cubicBezTo>
                  <a:cubicBezTo>
                    <a:pt x="56" y="49"/>
                    <a:pt x="56" y="77"/>
                    <a:pt x="56" y="104"/>
                  </a:cubicBezTo>
                  <a:cubicBezTo>
                    <a:pt x="40" y="96"/>
                    <a:pt x="23" y="88"/>
                    <a:pt x="6" y="80"/>
                  </a:cubicBezTo>
                  <a:cubicBezTo>
                    <a:pt x="5" y="79"/>
                    <a:pt x="5" y="81"/>
                    <a:pt x="6" y="81"/>
                  </a:cubicBezTo>
                  <a:cubicBezTo>
                    <a:pt x="23" y="90"/>
                    <a:pt x="39" y="98"/>
                    <a:pt x="56" y="106"/>
                  </a:cubicBezTo>
                  <a:cubicBezTo>
                    <a:pt x="56" y="110"/>
                    <a:pt x="57" y="114"/>
                    <a:pt x="57" y="118"/>
                  </a:cubicBezTo>
                  <a:cubicBezTo>
                    <a:pt x="53" y="116"/>
                    <a:pt x="50" y="115"/>
                    <a:pt x="47" y="114"/>
                  </a:cubicBezTo>
                  <a:cubicBezTo>
                    <a:pt x="46" y="113"/>
                    <a:pt x="46" y="113"/>
                    <a:pt x="46" y="112"/>
                  </a:cubicBezTo>
                  <a:cubicBezTo>
                    <a:pt x="46" y="111"/>
                    <a:pt x="44" y="110"/>
                    <a:pt x="44" y="112"/>
                  </a:cubicBezTo>
                  <a:cubicBezTo>
                    <a:pt x="44" y="112"/>
                    <a:pt x="44" y="113"/>
                    <a:pt x="44" y="113"/>
                  </a:cubicBezTo>
                  <a:cubicBezTo>
                    <a:pt x="30" y="108"/>
                    <a:pt x="15" y="103"/>
                    <a:pt x="1" y="99"/>
                  </a:cubicBezTo>
                  <a:cubicBezTo>
                    <a:pt x="0" y="99"/>
                    <a:pt x="0" y="100"/>
                    <a:pt x="1" y="100"/>
                  </a:cubicBezTo>
                  <a:cubicBezTo>
                    <a:pt x="15" y="106"/>
                    <a:pt x="30" y="111"/>
                    <a:pt x="44" y="117"/>
                  </a:cubicBezTo>
                  <a:cubicBezTo>
                    <a:pt x="44" y="175"/>
                    <a:pt x="42" y="233"/>
                    <a:pt x="46" y="291"/>
                  </a:cubicBezTo>
                  <a:cubicBezTo>
                    <a:pt x="46" y="292"/>
                    <a:pt x="48" y="293"/>
                    <a:pt x="48" y="292"/>
                  </a:cubicBezTo>
                  <a:cubicBezTo>
                    <a:pt x="49" y="234"/>
                    <a:pt x="47" y="176"/>
                    <a:pt x="47" y="118"/>
                  </a:cubicBezTo>
                  <a:cubicBezTo>
                    <a:pt x="58" y="122"/>
                    <a:pt x="70" y="127"/>
                    <a:pt x="81" y="131"/>
                  </a:cubicBezTo>
                  <a:cubicBezTo>
                    <a:pt x="79" y="192"/>
                    <a:pt x="74" y="256"/>
                    <a:pt x="82" y="316"/>
                  </a:cubicBezTo>
                  <a:cubicBezTo>
                    <a:pt x="82" y="317"/>
                    <a:pt x="84" y="318"/>
                    <a:pt x="84" y="317"/>
                  </a:cubicBezTo>
                  <a:cubicBezTo>
                    <a:pt x="85" y="286"/>
                    <a:pt x="83" y="255"/>
                    <a:pt x="83" y="225"/>
                  </a:cubicBezTo>
                  <a:cubicBezTo>
                    <a:pt x="83" y="194"/>
                    <a:pt x="83" y="163"/>
                    <a:pt x="84" y="132"/>
                  </a:cubicBezTo>
                  <a:cubicBezTo>
                    <a:pt x="95" y="136"/>
                    <a:pt x="105" y="140"/>
                    <a:pt x="116" y="144"/>
                  </a:cubicBezTo>
                  <a:cubicBezTo>
                    <a:pt x="113" y="208"/>
                    <a:pt x="110" y="272"/>
                    <a:pt x="112" y="336"/>
                  </a:cubicBezTo>
                  <a:cubicBezTo>
                    <a:pt x="112" y="337"/>
                    <a:pt x="115" y="338"/>
                    <a:pt x="115" y="336"/>
                  </a:cubicBezTo>
                  <a:cubicBezTo>
                    <a:pt x="120" y="273"/>
                    <a:pt x="117" y="209"/>
                    <a:pt x="118" y="145"/>
                  </a:cubicBezTo>
                  <a:cubicBezTo>
                    <a:pt x="128" y="150"/>
                    <a:pt x="139" y="154"/>
                    <a:pt x="149" y="158"/>
                  </a:cubicBezTo>
                  <a:cubicBezTo>
                    <a:pt x="150" y="159"/>
                    <a:pt x="152" y="159"/>
                    <a:pt x="153" y="160"/>
                  </a:cubicBezTo>
                  <a:cubicBezTo>
                    <a:pt x="151" y="222"/>
                    <a:pt x="147" y="286"/>
                    <a:pt x="154" y="347"/>
                  </a:cubicBezTo>
                  <a:cubicBezTo>
                    <a:pt x="154" y="348"/>
                    <a:pt x="156" y="348"/>
                    <a:pt x="156" y="347"/>
                  </a:cubicBezTo>
                  <a:cubicBezTo>
                    <a:pt x="156" y="285"/>
                    <a:pt x="154" y="223"/>
                    <a:pt x="155" y="161"/>
                  </a:cubicBezTo>
                  <a:cubicBezTo>
                    <a:pt x="168" y="167"/>
                    <a:pt x="181" y="172"/>
                    <a:pt x="193" y="178"/>
                  </a:cubicBezTo>
                  <a:cubicBezTo>
                    <a:pt x="191" y="211"/>
                    <a:pt x="190" y="244"/>
                    <a:pt x="190" y="277"/>
                  </a:cubicBezTo>
                  <a:cubicBezTo>
                    <a:pt x="190" y="310"/>
                    <a:pt x="188" y="346"/>
                    <a:pt x="193" y="379"/>
                  </a:cubicBezTo>
                  <a:cubicBezTo>
                    <a:pt x="193" y="381"/>
                    <a:pt x="195" y="381"/>
                    <a:pt x="195" y="379"/>
                  </a:cubicBezTo>
                  <a:cubicBezTo>
                    <a:pt x="197" y="346"/>
                    <a:pt x="194" y="311"/>
                    <a:pt x="194" y="278"/>
                  </a:cubicBezTo>
                  <a:cubicBezTo>
                    <a:pt x="194" y="245"/>
                    <a:pt x="195" y="212"/>
                    <a:pt x="195" y="179"/>
                  </a:cubicBezTo>
                  <a:cubicBezTo>
                    <a:pt x="212" y="186"/>
                    <a:pt x="229" y="194"/>
                    <a:pt x="247" y="201"/>
                  </a:cubicBezTo>
                  <a:cubicBezTo>
                    <a:pt x="242" y="229"/>
                    <a:pt x="242" y="258"/>
                    <a:pt x="242" y="287"/>
                  </a:cubicBezTo>
                  <a:cubicBezTo>
                    <a:pt x="241" y="323"/>
                    <a:pt x="240" y="359"/>
                    <a:pt x="241" y="395"/>
                  </a:cubicBezTo>
                  <a:cubicBezTo>
                    <a:pt x="241" y="397"/>
                    <a:pt x="244" y="398"/>
                    <a:pt x="244" y="396"/>
                  </a:cubicBezTo>
                  <a:cubicBezTo>
                    <a:pt x="247" y="363"/>
                    <a:pt x="246" y="329"/>
                    <a:pt x="246" y="296"/>
                  </a:cubicBezTo>
                  <a:cubicBezTo>
                    <a:pt x="246" y="264"/>
                    <a:pt x="249" y="233"/>
                    <a:pt x="248" y="201"/>
                  </a:cubicBezTo>
                  <a:cubicBezTo>
                    <a:pt x="257" y="205"/>
                    <a:pt x="266" y="208"/>
                    <a:pt x="275" y="211"/>
                  </a:cubicBezTo>
                  <a:cubicBezTo>
                    <a:pt x="274" y="212"/>
                    <a:pt x="275" y="215"/>
                    <a:pt x="277" y="214"/>
                  </a:cubicBezTo>
                  <a:cubicBezTo>
                    <a:pt x="280" y="214"/>
                    <a:pt x="283" y="214"/>
                    <a:pt x="285" y="214"/>
                  </a:cubicBezTo>
                  <a:cubicBezTo>
                    <a:pt x="287" y="214"/>
                    <a:pt x="288" y="215"/>
                    <a:pt x="289" y="215"/>
                  </a:cubicBezTo>
                  <a:cubicBezTo>
                    <a:pt x="290" y="215"/>
                    <a:pt x="291" y="214"/>
                    <a:pt x="291" y="213"/>
                  </a:cubicBezTo>
                  <a:cubicBezTo>
                    <a:pt x="311" y="212"/>
                    <a:pt x="330" y="210"/>
                    <a:pt x="349" y="208"/>
                  </a:cubicBezTo>
                  <a:cubicBezTo>
                    <a:pt x="345" y="261"/>
                    <a:pt x="346" y="315"/>
                    <a:pt x="350" y="368"/>
                  </a:cubicBezTo>
                  <a:cubicBezTo>
                    <a:pt x="350" y="370"/>
                    <a:pt x="353" y="371"/>
                    <a:pt x="353" y="369"/>
                  </a:cubicBezTo>
                  <a:cubicBezTo>
                    <a:pt x="354" y="315"/>
                    <a:pt x="352" y="261"/>
                    <a:pt x="350" y="208"/>
                  </a:cubicBezTo>
                  <a:cubicBezTo>
                    <a:pt x="373" y="205"/>
                    <a:pt x="395" y="202"/>
                    <a:pt x="417" y="199"/>
                  </a:cubicBezTo>
                  <a:cubicBezTo>
                    <a:pt x="415" y="254"/>
                    <a:pt x="412" y="309"/>
                    <a:pt x="413" y="364"/>
                  </a:cubicBezTo>
                  <a:cubicBezTo>
                    <a:pt x="413" y="366"/>
                    <a:pt x="416" y="367"/>
                    <a:pt x="416" y="365"/>
                  </a:cubicBezTo>
                  <a:cubicBezTo>
                    <a:pt x="420" y="310"/>
                    <a:pt x="421" y="254"/>
                    <a:pt x="419" y="198"/>
                  </a:cubicBezTo>
                  <a:cubicBezTo>
                    <a:pt x="429" y="197"/>
                    <a:pt x="439" y="195"/>
                    <a:pt x="449" y="194"/>
                  </a:cubicBezTo>
                  <a:cubicBezTo>
                    <a:pt x="459" y="192"/>
                    <a:pt x="469" y="191"/>
                    <a:pt x="480" y="189"/>
                  </a:cubicBezTo>
                  <a:cubicBezTo>
                    <a:pt x="476" y="237"/>
                    <a:pt x="474" y="287"/>
                    <a:pt x="476" y="334"/>
                  </a:cubicBezTo>
                  <a:cubicBezTo>
                    <a:pt x="476" y="336"/>
                    <a:pt x="479" y="337"/>
                    <a:pt x="479" y="335"/>
                  </a:cubicBezTo>
                  <a:cubicBezTo>
                    <a:pt x="483" y="287"/>
                    <a:pt x="485" y="237"/>
                    <a:pt x="482" y="189"/>
                  </a:cubicBezTo>
                  <a:cubicBezTo>
                    <a:pt x="503" y="186"/>
                    <a:pt x="524" y="184"/>
                    <a:pt x="546" y="181"/>
                  </a:cubicBezTo>
                  <a:cubicBezTo>
                    <a:pt x="545" y="226"/>
                    <a:pt x="542" y="272"/>
                    <a:pt x="542" y="318"/>
                  </a:cubicBezTo>
                  <a:cubicBezTo>
                    <a:pt x="542" y="320"/>
                    <a:pt x="545" y="321"/>
                    <a:pt x="545" y="319"/>
                  </a:cubicBezTo>
                  <a:cubicBezTo>
                    <a:pt x="549" y="273"/>
                    <a:pt x="549" y="226"/>
                    <a:pt x="548" y="180"/>
                  </a:cubicBezTo>
                  <a:cubicBezTo>
                    <a:pt x="569" y="177"/>
                    <a:pt x="589" y="174"/>
                    <a:pt x="608" y="169"/>
                  </a:cubicBezTo>
                  <a:cubicBezTo>
                    <a:pt x="609" y="168"/>
                    <a:pt x="609" y="167"/>
                    <a:pt x="608" y="167"/>
                  </a:cubicBezTo>
                  <a:close/>
                  <a:moveTo>
                    <a:pt x="225" y="71"/>
                  </a:moveTo>
                  <a:cubicBezTo>
                    <a:pt x="234" y="74"/>
                    <a:pt x="244" y="77"/>
                    <a:pt x="253" y="80"/>
                  </a:cubicBezTo>
                  <a:cubicBezTo>
                    <a:pt x="253" y="82"/>
                    <a:pt x="253" y="84"/>
                    <a:pt x="253" y="86"/>
                  </a:cubicBezTo>
                  <a:cubicBezTo>
                    <a:pt x="244" y="82"/>
                    <a:pt x="234" y="78"/>
                    <a:pt x="224" y="75"/>
                  </a:cubicBezTo>
                  <a:cubicBezTo>
                    <a:pt x="224" y="74"/>
                    <a:pt x="225" y="72"/>
                    <a:pt x="225" y="71"/>
                  </a:cubicBezTo>
                  <a:close/>
                  <a:moveTo>
                    <a:pt x="224" y="79"/>
                  </a:moveTo>
                  <a:cubicBezTo>
                    <a:pt x="234" y="82"/>
                    <a:pt x="244" y="86"/>
                    <a:pt x="254" y="89"/>
                  </a:cubicBezTo>
                  <a:cubicBezTo>
                    <a:pt x="254" y="121"/>
                    <a:pt x="254" y="153"/>
                    <a:pt x="252" y="186"/>
                  </a:cubicBezTo>
                  <a:cubicBezTo>
                    <a:pt x="242" y="182"/>
                    <a:pt x="232" y="178"/>
                    <a:pt x="222" y="174"/>
                  </a:cubicBezTo>
                  <a:cubicBezTo>
                    <a:pt x="223" y="142"/>
                    <a:pt x="223" y="111"/>
                    <a:pt x="224" y="79"/>
                  </a:cubicBezTo>
                  <a:close/>
                  <a:moveTo>
                    <a:pt x="205" y="64"/>
                  </a:moveTo>
                  <a:cubicBezTo>
                    <a:pt x="211" y="66"/>
                    <a:pt x="217" y="68"/>
                    <a:pt x="223" y="70"/>
                  </a:cubicBezTo>
                  <a:cubicBezTo>
                    <a:pt x="223" y="72"/>
                    <a:pt x="223" y="73"/>
                    <a:pt x="223" y="74"/>
                  </a:cubicBezTo>
                  <a:cubicBezTo>
                    <a:pt x="217" y="72"/>
                    <a:pt x="211" y="70"/>
                    <a:pt x="205" y="68"/>
                  </a:cubicBezTo>
                  <a:cubicBezTo>
                    <a:pt x="205" y="67"/>
                    <a:pt x="205" y="66"/>
                    <a:pt x="205" y="64"/>
                  </a:cubicBezTo>
                  <a:close/>
                  <a:moveTo>
                    <a:pt x="57" y="21"/>
                  </a:moveTo>
                  <a:cubicBezTo>
                    <a:pt x="53" y="20"/>
                    <a:pt x="50" y="19"/>
                    <a:pt x="46" y="17"/>
                  </a:cubicBezTo>
                  <a:cubicBezTo>
                    <a:pt x="46" y="16"/>
                    <a:pt x="46" y="14"/>
                    <a:pt x="46" y="12"/>
                  </a:cubicBezTo>
                  <a:cubicBezTo>
                    <a:pt x="99" y="28"/>
                    <a:pt x="151" y="47"/>
                    <a:pt x="204" y="64"/>
                  </a:cubicBezTo>
                  <a:cubicBezTo>
                    <a:pt x="203" y="65"/>
                    <a:pt x="203" y="66"/>
                    <a:pt x="203" y="68"/>
                  </a:cubicBezTo>
                  <a:cubicBezTo>
                    <a:pt x="162" y="53"/>
                    <a:pt x="121" y="40"/>
                    <a:pt x="79" y="28"/>
                  </a:cubicBezTo>
                  <a:cubicBezTo>
                    <a:pt x="79" y="27"/>
                    <a:pt x="80" y="27"/>
                    <a:pt x="80" y="27"/>
                  </a:cubicBezTo>
                  <a:cubicBezTo>
                    <a:pt x="80" y="27"/>
                    <a:pt x="80" y="26"/>
                    <a:pt x="80" y="26"/>
                  </a:cubicBezTo>
                  <a:cubicBezTo>
                    <a:pt x="79" y="27"/>
                    <a:pt x="79" y="27"/>
                    <a:pt x="78" y="27"/>
                  </a:cubicBezTo>
                  <a:cubicBezTo>
                    <a:pt x="71" y="25"/>
                    <a:pt x="64" y="23"/>
                    <a:pt x="58" y="21"/>
                  </a:cubicBezTo>
                  <a:cubicBezTo>
                    <a:pt x="58" y="20"/>
                    <a:pt x="57" y="20"/>
                    <a:pt x="57" y="21"/>
                  </a:cubicBezTo>
                  <a:close/>
                  <a:moveTo>
                    <a:pt x="116" y="141"/>
                  </a:moveTo>
                  <a:cubicBezTo>
                    <a:pt x="105" y="137"/>
                    <a:pt x="95" y="133"/>
                    <a:pt x="84" y="128"/>
                  </a:cubicBezTo>
                  <a:cubicBezTo>
                    <a:pt x="84" y="127"/>
                    <a:pt x="84" y="126"/>
                    <a:pt x="84" y="125"/>
                  </a:cubicBezTo>
                  <a:cubicBezTo>
                    <a:pt x="84" y="124"/>
                    <a:pt x="82" y="123"/>
                    <a:pt x="82" y="124"/>
                  </a:cubicBezTo>
                  <a:cubicBezTo>
                    <a:pt x="82" y="125"/>
                    <a:pt x="82" y="126"/>
                    <a:pt x="82" y="127"/>
                  </a:cubicBezTo>
                  <a:cubicBezTo>
                    <a:pt x="74" y="124"/>
                    <a:pt x="66" y="121"/>
                    <a:pt x="58" y="118"/>
                  </a:cubicBezTo>
                  <a:cubicBezTo>
                    <a:pt x="58" y="114"/>
                    <a:pt x="58" y="111"/>
                    <a:pt x="58" y="107"/>
                  </a:cubicBezTo>
                  <a:cubicBezTo>
                    <a:pt x="77" y="116"/>
                    <a:pt x="96" y="125"/>
                    <a:pt x="116" y="134"/>
                  </a:cubicBezTo>
                  <a:cubicBezTo>
                    <a:pt x="116" y="137"/>
                    <a:pt x="116" y="139"/>
                    <a:pt x="116" y="141"/>
                  </a:cubicBezTo>
                  <a:close/>
                  <a:moveTo>
                    <a:pt x="153" y="157"/>
                  </a:moveTo>
                  <a:cubicBezTo>
                    <a:pt x="150" y="155"/>
                    <a:pt x="146" y="154"/>
                    <a:pt x="143" y="153"/>
                  </a:cubicBezTo>
                  <a:cubicBezTo>
                    <a:pt x="134" y="149"/>
                    <a:pt x="126" y="146"/>
                    <a:pt x="118" y="142"/>
                  </a:cubicBezTo>
                  <a:cubicBezTo>
                    <a:pt x="118" y="140"/>
                    <a:pt x="118" y="137"/>
                    <a:pt x="118" y="135"/>
                  </a:cubicBezTo>
                  <a:cubicBezTo>
                    <a:pt x="129" y="140"/>
                    <a:pt x="140" y="145"/>
                    <a:pt x="151" y="149"/>
                  </a:cubicBezTo>
                  <a:cubicBezTo>
                    <a:pt x="152" y="150"/>
                    <a:pt x="153" y="150"/>
                    <a:pt x="154" y="150"/>
                  </a:cubicBezTo>
                  <a:cubicBezTo>
                    <a:pt x="154" y="152"/>
                    <a:pt x="153" y="155"/>
                    <a:pt x="153" y="157"/>
                  </a:cubicBezTo>
                  <a:close/>
                  <a:moveTo>
                    <a:pt x="154" y="148"/>
                  </a:moveTo>
                  <a:cubicBezTo>
                    <a:pt x="153" y="147"/>
                    <a:pt x="153" y="147"/>
                    <a:pt x="152" y="147"/>
                  </a:cubicBezTo>
                  <a:cubicBezTo>
                    <a:pt x="120" y="134"/>
                    <a:pt x="89" y="120"/>
                    <a:pt x="58" y="105"/>
                  </a:cubicBezTo>
                  <a:cubicBezTo>
                    <a:pt x="58" y="77"/>
                    <a:pt x="58" y="50"/>
                    <a:pt x="58" y="22"/>
                  </a:cubicBezTo>
                  <a:cubicBezTo>
                    <a:pt x="62" y="23"/>
                    <a:pt x="67" y="25"/>
                    <a:pt x="71" y="26"/>
                  </a:cubicBezTo>
                  <a:cubicBezTo>
                    <a:pt x="71" y="26"/>
                    <a:pt x="71" y="27"/>
                    <a:pt x="71" y="27"/>
                  </a:cubicBezTo>
                  <a:cubicBezTo>
                    <a:pt x="73" y="29"/>
                    <a:pt x="75" y="29"/>
                    <a:pt x="77" y="28"/>
                  </a:cubicBezTo>
                  <a:cubicBezTo>
                    <a:pt x="119" y="42"/>
                    <a:pt x="161" y="57"/>
                    <a:pt x="203" y="72"/>
                  </a:cubicBezTo>
                  <a:cubicBezTo>
                    <a:pt x="202" y="104"/>
                    <a:pt x="203" y="136"/>
                    <a:pt x="206" y="168"/>
                  </a:cubicBezTo>
                  <a:cubicBezTo>
                    <a:pt x="189" y="162"/>
                    <a:pt x="172" y="155"/>
                    <a:pt x="156" y="149"/>
                  </a:cubicBezTo>
                  <a:cubicBezTo>
                    <a:pt x="156" y="148"/>
                    <a:pt x="156" y="148"/>
                    <a:pt x="156" y="148"/>
                  </a:cubicBezTo>
                  <a:cubicBezTo>
                    <a:pt x="156" y="147"/>
                    <a:pt x="154" y="146"/>
                    <a:pt x="154" y="148"/>
                  </a:cubicBezTo>
                  <a:close/>
                  <a:moveTo>
                    <a:pt x="156" y="158"/>
                  </a:moveTo>
                  <a:cubicBezTo>
                    <a:pt x="156" y="156"/>
                    <a:pt x="156" y="153"/>
                    <a:pt x="156" y="151"/>
                  </a:cubicBezTo>
                  <a:cubicBezTo>
                    <a:pt x="172" y="158"/>
                    <a:pt x="189" y="165"/>
                    <a:pt x="206" y="172"/>
                  </a:cubicBezTo>
                  <a:cubicBezTo>
                    <a:pt x="206" y="174"/>
                    <a:pt x="206" y="176"/>
                    <a:pt x="207" y="178"/>
                  </a:cubicBezTo>
                  <a:cubicBezTo>
                    <a:pt x="190" y="171"/>
                    <a:pt x="173" y="165"/>
                    <a:pt x="156" y="158"/>
                  </a:cubicBezTo>
                  <a:close/>
                  <a:moveTo>
                    <a:pt x="205" y="72"/>
                  </a:moveTo>
                  <a:cubicBezTo>
                    <a:pt x="211" y="74"/>
                    <a:pt x="217" y="76"/>
                    <a:pt x="223" y="78"/>
                  </a:cubicBezTo>
                  <a:cubicBezTo>
                    <a:pt x="221" y="110"/>
                    <a:pt x="221" y="142"/>
                    <a:pt x="221" y="174"/>
                  </a:cubicBezTo>
                  <a:cubicBezTo>
                    <a:pt x="216" y="172"/>
                    <a:pt x="212" y="170"/>
                    <a:pt x="207" y="169"/>
                  </a:cubicBezTo>
                  <a:cubicBezTo>
                    <a:pt x="206" y="136"/>
                    <a:pt x="204" y="104"/>
                    <a:pt x="205"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8" name="ïşḻïďê-Freeform 891">
              <a:extLst>
                <a:ext uri="{FF2B5EF4-FFF2-40B4-BE49-F238E27FC236}">
                  <a16:creationId xmlns:a16="http://schemas.microsoft.com/office/drawing/2014/main" id="{7144EE5C-F8BC-4096-8D22-CCE67FAD2AFC}"/>
                </a:ext>
              </a:extLst>
            </p:cNvPr>
            <p:cNvSpPr>
              <a:spLocks/>
            </p:cNvSpPr>
            <p:nvPr/>
          </p:nvSpPr>
          <p:spPr bwMode="auto">
            <a:xfrm>
              <a:off x="4803775" y="4954588"/>
              <a:ext cx="1084263" cy="552450"/>
            </a:xfrm>
            <a:custGeom>
              <a:avLst/>
              <a:gdLst>
                <a:gd name="T0" fmla="*/ 484 w 620"/>
                <a:gd name="T1" fmla="*/ 269 h 316"/>
                <a:gd name="T2" fmla="*/ 494 w 620"/>
                <a:gd name="T3" fmla="*/ 184 h 316"/>
                <a:gd name="T4" fmla="*/ 491 w 620"/>
                <a:gd name="T5" fmla="*/ 198 h 316"/>
                <a:gd name="T6" fmla="*/ 475 w 620"/>
                <a:gd name="T7" fmla="*/ 193 h 316"/>
                <a:gd name="T8" fmla="*/ 473 w 620"/>
                <a:gd name="T9" fmla="*/ 203 h 316"/>
                <a:gd name="T10" fmla="*/ 458 w 620"/>
                <a:gd name="T11" fmla="*/ 199 h 316"/>
                <a:gd name="T12" fmla="*/ 457 w 620"/>
                <a:gd name="T13" fmla="*/ 208 h 316"/>
                <a:gd name="T14" fmla="*/ 402 w 620"/>
                <a:gd name="T15" fmla="*/ 208 h 316"/>
                <a:gd name="T16" fmla="*/ 400 w 620"/>
                <a:gd name="T17" fmla="*/ 207 h 316"/>
                <a:gd name="T18" fmla="*/ 39 w 620"/>
                <a:gd name="T19" fmla="*/ 9 h 316"/>
                <a:gd name="T20" fmla="*/ 37 w 620"/>
                <a:gd name="T21" fmla="*/ 17 h 316"/>
                <a:gd name="T22" fmla="*/ 7 w 620"/>
                <a:gd name="T23" fmla="*/ 0 h 316"/>
                <a:gd name="T24" fmla="*/ 40 w 620"/>
                <a:gd name="T25" fmla="*/ 49 h 316"/>
                <a:gd name="T26" fmla="*/ 43 w 620"/>
                <a:gd name="T27" fmla="*/ 85 h 316"/>
                <a:gd name="T28" fmla="*/ 45 w 620"/>
                <a:gd name="T29" fmla="*/ 86 h 316"/>
                <a:gd name="T30" fmla="*/ 40 w 620"/>
                <a:gd name="T31" fmla="*/ 20 h 316"/>
                <a:gd name="T32" fmla="*/ 400 w 620"/>
                <a:gd name="T33" fmla="*/ 291 h 316"/>
                <a:gd name="T34" fmla="*/ 1 w 620"/>
                <a:gd name="T35" fmla="*/ 62 h 316"/>
                <a:gd name="T36" fmla="*/ 218 w 620"/>
                <a:gd name="T37" fmla="*/ 190 h 316"/>
                <a:gd name="T38" fmla="*/ 400 w 620"/>
                <a:gd name="T39" fmla="*/ 303 h 316"/>
                <a:gd name="T40" fmla="*/ 402 w 620"/>
                <a:gd name="T41" fmla="*/ 295 h 316"/>
                <a:gd name="T42" fmla="*/ 404 w 620"/>
                <a:gd name="T43" fmla="*/ 306 h 316"/>
                <a:gd name="T44" fmla="*/ 414 w 620"/>
                <a:gd name="T45" fmla="*/ 302 h 316"/>
                <a:gd name="T46" fmla="*/ 438 w 620"/>
                <a:gd name="T47" fmla="*/ 314 h 316"/>
                <a:gd name="T48" fmla="*/ 454 w 620"/>
                <a:gd name="T49" fmla="*/ 285 h 316"/>
                <a:gd name="T50" fmla="*/ 455 w 620"/>
                <a:gd name="T51" fmla="*/ 292 h 316"/>
                <a:gd name="T52" fmla="*/ 471 w 620"/>
                <a:gd name="T53" fmla="*/ 277 h 316"/>
                <a:gd name="T54" fmla="*/ 472 w 620"/>
                <a:gd name="T55" fmla="*/ 281 h 316"/>
                <a:gd name="T56" fmla="*/ 483 w 620"/>
                <a:gd name="T57" fmla="*/ 272 h 316"/>
                <a:gd name="T58" fmla="*/ 484 w 620"/>
                <a:gd name="T59" fmla="*/ 275 h 316"/>
                <a:gd name="T60" fmla="*/ 620 w 620"/>
                <a:gd name="T61" fmla="*/ 208 h 316"/>
                <a:gd name="T62" fmla="*/ 416 w 620"/>
                <a:gd name="T63" fmla="*/ 300 h 316"/>
                <a:gd name="T64" fmla="*/ 402 w 620"/>
                <a:gd name="T65" fmla="*/ 211 h 316"/>
                <a:gd name="T66" fmla="*/ 404 w 620"/>
                <a:gd name="T67" fmla="*/ 224 h 316"/>
                <a:gd name="T68" fmla="*/ 421 w 620"/>
                <a:gd name="T69" fmla="*/ 220 h 316"/>
                <a:gd name="T70" fmla="*/ 427 w 620"/>
                <a:gd name="T71" fmla="*/ 220 h 316"/>
                <a:gd name="T72" fmla="*/ 457 w 620"/>
                <a:gd name="T73" fmla="*/ 210 h 316"/>
                <a:gd name="T74" fmla="*/ 416 w 620"/>
                <a:gd name="T75" fmla="*/ 300 h 316"/>
                <a:gd name="T76" fmla="*/ 457 w 620"/>
                <a:gd name="T77" fmla="*/ 210 h 316"/>
                <a:gd name="T78" fmla="*/ 471 w 620"/>
                <a:gd name="T79" fmla="*/ 275 h 316"/>
                <a:gd name="T80" fmla="*/ 472 w 620"/>
                <a:gd name="T81" fmla="*/ 275 h 316"/>
                <a:gd name="T82" fmla="*/ 491 w 620"/>
                <a:gd name="T83" fmla="*/ 200 h 316"/>
                <a:gd name="T84" fmla="*/ 472 w 620"/>
                <a:gd name="T85" fmla="*/ 275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0" h="316">
                  <a:moveTo>
                    <a:pt x="619" y="207"/>
                  </a:moveTo>
                  <a:cubicBezTo>
                    <a:pt x="574" y="228"/>
                    <a:pt x="529" y="249"/>
                    <a:pt x="484" y="269"/>
                  </a:cubicBezTo>
                  <a:cubicBezTo>
                    <a:pt x="487" y="241"/>
                    <a:pt x="490" y="213"/>
                    <a:pt x="495" y="185"/>
                  </a:cubicBezTo>
                  <a:cubicBezTo>
                    <a:pt x="495" y="184"/>
                    <a:pt x="494" y="184"/>
                    <a:pt x="494" y="184"/>
                  </a:cubicBezTo>
                  <a:cubicBezTo>
                    <a:pt x="493" y="189"/>
                    <a:pt x="492" y="193"/>
                    <a:pt x="492" y="198"/>
                  </a:cubicBezTo>
                  <a:cubicBezTo>
                    <a:pt x="492" y="198"/>
                    <a:pt x="492" y="198"/>
                    <a:pt x="491" y="198"/>
                  </a:cubicBezTo>
                  <a:cubicBezTo>
                    <a:pt x="486" y="200"/>
                    <a:pt x="480" y="201"/>
                    <a:pt x="475" y="203"/>
                  </a:cubicBezTo>
                  <a:cubicBezTo>
                    <a:pt x="475" y="200"/>
                    <a:pt x="475" y="196"/>
                    <a:pt x="475" y="193"/>
                  </a:cubicBezTo>
                  <a:cubicBezTo>
                    <a:pt x="475" y="192"/>
                    <a:pt x="474" y="192"/>
                    <a:pt x="474" y="193"/>
                  </a:cubicBezTo>
                  <a:cubicBezTo>
                    <a:pt x="474" y="196"/>
                    <a:pt x="474" y="200"/>
                    <a:pt x="473" y="203"/>
                  </a:cubicBezTo>
                  <a:cubicBezTo>
                    <a:pt x="468" y="205"/>
                    <a:pt x="463" y="206"/>
                    <a:pt x="457" y="208"/>
                  </a:cubicBezTo>
                  <a:cubicBezTo>
                    <a:pt x="458" y="205"/>
                    <a:pt x="458" y="202"/>
                    <a:pt x="458" y="199"/>
                  </a:cubicBezTo>
                  <a:cubicBezTo>
                    <a:pt x="458" y="198"/>
                    <a:pt x="457" y="198"/>
                    <a:pt x="457" y="199"/>
                  </a:cubicBezTo>
                  <a:cubicBezTo>
                    <a:pt x="457" y="202"/>
                    <a:pt x="457" y="205"/>
                    <a:pt x="457" y="208"/>
                  </a:cubicBezTo>
                  <a:cubicBezTo>
                    <a:pt x="445" y="212"/>
                    <a:pt x="434" y="215"/>
                    <a:pt x="423" y="218"/>
                  </a:cubicBezTo>
                  <a:cubicBezTo>
                    <a:pt x="416" y="215"/>
                    <a:pt x="409" y="211"/>
                    <a:pt x="402" y="208"/>
                  </a:cubicBezTo>
                  <a:cubicBezTo>
                    <a:pt x="402" y="208"/>
                    <a:pt x="402" y="208"/>
                    <a:pt x="402" y="207"/>
                  </a:cubicBezTo>
                  <a:cubicBezTo>
                    <a:pt x="402" y="206"/>
                    <a:pt x="400" y="206"/>
                    <a:pt x="400" y="207"/>
                  </a:cubicBezTo>
                  <a:cubicBezTo>
                    <a:pt x="279" y="146"/>
                    <a:pt x="159" y="83"/>
                    <a:pt x="40" y="18"/>
                  </a:cubicBezTo>
                  <a:cubicBezTo>
                    <a:pt x="39" y="15"/>
                    <a:pt x="39" y="12"/>
                    <a:pt x="39" y="9"/>
                  </a:cubicBezTo>
                  <a:cubicBezTo>
                    <a:pt x="39" y="8"/>
                    <a:pt x="37" y="7"/>
                    <a:pt x="37" y="8"/>
                  </a:cubicBezTo>
                  <a:cubicBezTo>
                    <a:pt x="37" y="11"/>
                    <a:pt x="37" y="14"/>
                    <a:pt x="37" y="17"/>
                  </a:cubicBezTo>
                  <a:cubicBezTo>
                    <a:pt x="27" y="11"/>
                    <a:pt x="17" y="5"/>
                    <a:pt x="7" y="0"/>
                  </a:cubicBezTo>
                  <a:cubicBezTo>
                    <a:pt x="7" y="0"/>
                    <a:pt x="6" y="0"/>
                    <a:pt x="7" y="0"/>
                  </a:cubicBezTo>
                  <a:cubicBezTo>
                    <a:pt x="17" y="7"/>
                    <a:pt x="27" y="13"/>
                    <a:pt x="37" y="19"/>
                  </a:cubicBezTo>
                  <a:cubicBezTo>
                    <a:pt x="38" y="29"/>
                    <a:pt x="39" y="39"/>
                    <a:pt x="40" y="49"/>
                  </a:cubicBezTo>
                  <a:cubicBezTo>
                    <a:pt x="41" y="60"/>
                    <a:pt x="40" y="76"/>
                    <a:pt x="44" y="85"/>
                  </a:cubicBezTo>
                  <a:cubicBezTo>
                    <a:pt x="44" y="84"/>
                    <a:pt x="43" y="85"/>
                    <a:pt x="43" y="85"/>
                  </a:cubicBezTo>
                  <a:cubicBezTo>
                    <a:pt x="43" y="86"/>
                    <a:pt x="43" y="86"/>
                    <a:pt x="44" y="86"/>
                  </a:cubicBezTo>
                  <a:cubicBezTo>
                    <a:pt x="44" y="87"/>
                    <a:pt x="44" y="87"/>
                    <a:pt x="45" y="86"/>
                  </a:cubicBezTo>
                  <a:cubicBezTo>
                    <a:pt x="48" y="81"/>
                    <a:pt x="43" y="65"/>
                    <a:pt x="43" y="59"/>
                  </a:cubicBezTo>
                  <a:cubicBezTo>
                    <a:pt x="42" y="46"/>
                    <a:pt x="41" y="33"/>
                    <a:pt x="40" y="20"/>
                  </a:cubicBezTo>
                  <a:cubicBezTo>
                    <a:pt x="156" y="89"/>
                    <a:pt x="279" y="149"/>
                    <a:pt x="400" y="209"/>
                  </a:cubicBezTo>
                  <a:cubicBezTo>
                    <a:pt x="400" y="236"/>
                    <a:pt x="399" y="264"/>
                    <a:pt x="400" y="291"/>
                  </a:cubicBezTo>
                  <a:cubicBezTo>
                    <a:pt x="340" y="255"/>
                    <a:pt x="279" y="221"/>
                    <a:pt x="219" y="187"/>
                  </a:cubicBezTo>
                  <a:cubicBezTo>
                    <a:pt x="146" y="146"/>
                    <a:pt x="74" y="104"/>
                    <a:pt x="1" y="62"/>
                  </a:cubicBezTo>
                  <a:cubicBezTo>
                    <a:pt x="0" y="61"/>
                    <a:pt x="0" y="63"/>
                    <a:pt x="1" y="63"/>
                  </a:cubicBezTo>
                  <a:cubicBezTo>
                    <a:pt x="71" y="109"/>
                    <a:pt x="145" y="149"/>
                    <a:pt x="218" y="190"/>
                  </a:cubicBezTo>
                  <a:cubicBezTo>
                    <a:pt x="279" y="224"/>
                    <a:pt x="340" y="259"/>
                    <a:pt x="400" y="294"/>
                  </a:cubicBezTo>
                  <a:cubicBezTo>
                    <a:pt x="400" y="297"/>
                    <a:pt x="400" y="300"/>
                    <a:pt x="400" y="303"/>
                  </a:cubicBezTo>
                  <a:cubicBezTo>
                    <a:pt x="400" y="304"/>
                    <a:pt x="402" y="305"/>
                    <a:pt x="402" y="304"/>
                  </a:cubicBezTo>
                  <a:cubicBezTo>
                    <a:pt x="402" y="301"/>
                    <a:pt x="402" y="298"/>
                    <a:pt x="402" y="295"/>
                  </a:cubicBezTo>
                  <a:cubicBezTo>
                    <a:pt x="406" y="297"/>
                    <a:pt x="410" y="300"/>
                    <a:pt x="413" y="302"/>
                  </a:cubicBezTo>
                  <a:cubicBezTo>
                    <a:pt x="410" y="303"/>
                    <a:pt x="407" y="305"/>
                    <a:pt x="404" y="306"/>
                  </a:cubicBezTo>
                  <a:cubicBezTo>
                    <a:pt x="403" y="306"/>
                    <a:pt x="404" y="307"/>
                    <a:pt x="404" y="307"/>
                  </a:cubicBezTo>
                  <a:cubicBezTo>
                    <a:pt x="407" y="305"/>
                    <a:pt x="411" y="304"/>
                    <a:pt x="414" y="302"/>
                  </a:cubicBezTo>
                  <a:cubicBezTo>
                    <a:pt x="422" y="307"/>
                    <a:pt x="430" y="311"/>
                    <a:pt x="438" y="316"/>
                  </a:cubicBezTo>
                  <a:cubicBezTo>
                    <a:pt x="439" y="316"/>
                    <a:pt x="439" y="315"/>
                    <a:pt x="438" y="314"/>
                  </a:cubicBezTo>
                  <a:cubicBezTo>
                    <a:pt x="431" y="310"/>
                    <a:pt x="424" y="305"/>
                    <a:pt x="417" y="301"/>
                  </a:cubicBezTo>
                  <a:cubicBezTo>
                    <a:pt x="430" y="296"/>
                    <a:pt x="442" y="290"/>
                    <a:pt x="454" y="285"/>
                  </a:cubicBezTo>
                  <a:cubicBezTo>
                    <a:pt x="454" y="287"/>
                    <a:pt x="454" y="290"/>
                    <a:pt x="454" y="292"/>
                  </a:cubicBezTo>
                  <a:cubicBezTo>
                    <a:pt x="454" y="293"/>
                    <a:pt x="455" y="293"/>
                    <a:pt x="455" y="292"/>
                  </a:cubicBezTo>
                  <a:cubicBezTo>
                    <a:pt x="455" y="290"/>
                    <a:pt x="455" y="287"/>
                    <a:pt x="455" y="284"/>
                  </a:cubicBezTo>
                  <a:cubicBezTo>
                    <a:pt x="461" y="282"/>
                    <a:pt x="466" y="279"/>
                    <a:pt x="471" y="277"/>
                  </a:cubicBezTo>
                  <a:cubicBezTo>
                    <a:pt x="471" y="278"/>
                    <a:pt x="471" y="280"/>
                    <a:pt x="471" y="281"/>
                  </a:cubicBezTo>
                  <a:cubicBezTo>
                    <a:pt x="471" y="281"/>
                    <a:pt x="472" y="282"/>
                    <a:pt x="472" y="281"/>
                  </a:cubicBezTo>
                  <a:cubicBezTo>
                    <a:pt x="472" y="280"/>
                    <a:pt x="472" y="278"/>
                    <a:pt x="472" y="277"/>
                  </a:cubicBezTo>
                  <a:cubicBezTo>
                    <a:pt x="476" y="275"/>
                    <a:pt x="479" y="273"/>
                    <a:pt x="483" y="272"/>
                  </a:cubicBezTo>
                  <a:cubicBezTo>
                    <a:pt x="483" y="273"/>
                    <a:pt x="483" y="274"/>
                    <a:pt x="483" y="275"/>
                  </a:cubicBezTo>
                  <a:cubicBezTo>
                    <a:pt x="483" y="276"/>
                    <a:pt x="484" y="276"/>
                    <a:pt x="484" y="275"/>
                  </a:cubicBezTo>
                  <a:cubicBezTo>
                    <a:pt x="484" y="274"/>
                    <a:pt x="484" y="273"/>
                    <a:pt x="484" y="271"/>
                  </a:cubicBezTo>
                  <a:cubicBezTo>
                    <a:pt x="530" y="251"/>
                    <a:pt x="575" y="230"/>
                    <a:pt x="620" y="208"/>
                  </a:cubicBezTo>
                  <a:cubicBezTo>
                    <a:pt x="620" y="207"/>
                    <a:pt x="620" y="206"/>
                    <a:pt x="619" y="207"/>
                  </a:cubicBezTo>
                  <a:close/>
                  <a:moveTo>
                    <a:pt x="416" y="300"/>
                  </a:moveTo>
                  <a:cubicBezTo>
                    <a:pt x="411" y="298"/>
                    <a:pt x="407" y="295"/>
                    <a:pt x="402" y="292"/>
                  </a:cubicBezTo>
                  <a:cubicBezTo>
                    <a:pt x="403" y="265"/>
                    <a:pt x="402" y="238"/>
                    <a:pt x="402" y="211"/>
                  </a:cubicBezTo>
                  <a:cubicBezTo>
                    <a:pt x="408" y="213"/>
                    <a:pt x="414" y="216"/>
                    <a:pt x="419" y="219"/>
                  </a:cubicBezTo>
                  <a:cubicBezTo>
                    <a:pt x="414" y="221"/>
                    <a:pt x="409" y="222"/>
                    <a:pt x="404" y="224"/>
                  </a:cubicBezTo>
                  <a:cubicBezTo>
                    <a:pt x="403" y="224"/>
                    <a:pt x="404" y="225"/>
                    <a:pt x="404" y="225"/>
                  </a:cubicBezTo>
                  <a:cubicBezTo>
                    <a:pt x="410" y="223"/>
                    <a:pt x="415" y="222"/>
                    <a:pt x="421" y="220"/>
                  </a:cubicBezTo>
                  <a:cubicBezTo>
                    <a:pt x="423" y="221"/>
                    <a:pt x="424" y="222"/>
                    <a:pt x="426" y="223"/>
                  </a:cubicBezTo>
                  <a:cubicBezTo>
                    <a:pt x="428" y="223"/>
                    <a:pt x="428" y="221"/>
                    <a:pt x="427" y="220"/>
                  </a:cubicBezTo>
                  <a:cubicBezTo>
                    <a:pt x="426" y="220"/>
                    <a:pt x="425" y="219"/>
                    <a:pt x="425" y="219"/>
                  </a:cubicBezTo>
                  <a:cubicBezTo>
                    <a:pt x="435" y="216"/>
                    <a:pt x="446" y="213"/>
                    <a:pt x="457" y="210"/>
                  </a:cubicBezTo>
                  <a:cubicBezTo>
                    <a:pt x="455" y="234"/>
                    <a:pt x="454" y="259"/>
                    <a:pt x="454" y="283"/>
                  </a:cubicBezTo>
                  <a:cubicBezTo>
                    <a:pt x="442" y="289"/>
                    <a:pt x="429" y="295"/>
                    <a:pt x="416" y="300"/>
                  </a:cubicBezTo>
                  <a:close/>
                  <a:moveTo>
                    <a:pt x="455" y="283"/>
                  </a:moveTo>
                  <a:cubicBezTo>
                    <a:pt x="456" y="258"/>
                    <a:pt x="456" y="234"/>
                    <a:pt x="457" y="210"/>
                  </a:cubicBezTo>
                  <a:cubicBezTo>
                    <a:pt x="463" y="208"/>
                    <a:pt x="468" y="207"/>
                    <a:pt x="473" y="205"/>
                  </a:cubicBezTo>
                  <a:cubicBezTo>
                    <a:pt x="471" y="228"/>
                    <a:pt x="471" y="252"/>
                    <a:pt x="471" y="275"/>
                  </a:cubicBezTo>
                  <a:cubicBezTo>
                    <a:pt x="466" y="278"/>
                    <a:pt x="461" y="280"/>
                    <a:pt x="455" y="283"/>
                  </a:cubicBezTo>
                  <a:close/>
                  <a:moveTo>
                    <a:pt x="472" y="275"/>
                  </a:moveTo>
                  <a:cubicBezTo>
                    <a:pt x="473" y="251"/>
                    <a:pt x="473" y="228"/>
                    <a:pt x="474" y="205"/>
                  </a:cubicBezTo>
                  <a:cubicBezTo>
                    <a:pt x="480" y="203"/>
                    <a:pt x="486" y="201"/>
                    <a:pt x="491" y="200"/>
                  </a:cubicBezTo>
                  <a:cubicBezTo>
                    <a:pt x="488" y="223"/>
                    <a:pt x="485" y="246"/>
                    <a:pt x="483" y="270"/>
                  </a:cubicBezTo>
                  <a:cubicBezTo>
                    <a:pt x="480" y="272"/>
                    <a:pt x="476" y="273"/>
                    <a:pt x="472" y="27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9" name="ïşḻïďê-Freeform 892">
              <a:extLst>
                <a:ext uri="{FF2B5EF4-FFF2-40B4-BE49-F238E27FC236}">
                  <a16:creationId xmlns:a16="http://schemas.microsoft.com/office/drawing/2014/main" id="{1A0F0E98-C8FF-4DC1-9F2E-EA29C7BE54EB}"/>
                </a:ext>
              </a:extLst>
            </p:cNvPr>
            <p:cNvSpPr>
              <a:spLocks/>
            </p:cNvSpPr>
            <p:nvPr/>
          </p:nvSpPr>
          <p:spPr bwMode="auto">
            <a:xfrm>
              <a:off x="4932363" y="4359275"/>
              <a:ext cx="352425" cy="33338"/>
            </a:xfrm>
            <a:custGeom>
              <a:avLst/>
              <a:gdLst>
                <a:gd name="T0" fmla="*/ 199 w 201"/>
                <a:gd name="T1" fmla="*/ 0 h 19"/>
                <a:gd name="T2" fmla="*/ 1 w 201"/>
                <a:gd name="T3" fmla="*/ 17 h 19"/>
                <a:gd name="T4" fmla="*/ 1 w 201"/>
                <a:gd name="T5" fmla="*/ 18 h 19"/>
                <a:gd name="T6" fmla="*/ 200 w 201"/>
                <a:gd name="T7" fmla="*/ 2 h 19"/>
                <a:gd name="T8" fmla="*/ 199 w 201"/>
                <a:gd name="T9" fmla="*/ 0 h 19"/>
              </a:gdLst>
              <a:ahLst/>
              <a:cxnLst>
                <a:cxn ang="0">
                  <a:pos x="T0" y="T1"/>
                </a:cxn>
                <a:cxn ang="0">
                  <a:pos x="T2" y="T3"/>
                </a:cxn>
                <a:cxn ang="0">
                  <a:pos x="T4" y="T5"/>
                </a:cxn>
                <a:cxn ang="0">
                  <a:pos x="T6" y="T7"/>
                </a:cxn>
                <a:cxn ang="0">
                  <a:pos x="T8" y="T9"/>
                </a:cxn>
              </a:cxnLst>
              <a:rect l="0" t="0" r="r" b="b"/>
              <a:pathLst>
                <a:path w="201" h="19">
                  <a:moveTo>
                    <a:pt x="199" y="0"/>
                  </a:moveTo>
                  <a:cubicBezTo>
                    <a:pt x="133" y="5"/>
                    <a:pt x="67" y="11"/>
                    <a:pt x="1" y="17"/>
                  </a:cubicBezTo>
                  <a:cubicBezTo>
                    <a:pt x="0" y="17"/>
                    <a:pt x="0" y="19"/>
                    <a:pt x="1" y="18"/>
                  </a:cubicBezTo>
                  <a:cubicBezTo>
                    <a:pt x="67" y="13"/>
                    <a:pt x="133" y="8"/>
                    <a:pt x="200" y="2"/>
                  </a:cubicBezTo>
                  <a:cubicBezTo>
                    <a:pt x="201" y="2"/>
                    <a:pt x="200" y="0"/>
                    <a:pt x="19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0" name="ïşḻïďê-Freeform 893">
              <a:extLst>
                <a:ext uri="{FF2B5EF4-FFF2-40B4-BE49-F238E27FC236}">
                  <a16:creationId xmlns:a16="http://schemas.microsoft.com/office/drawing/2014/main" id="{71691118-B4FC-4636-A7D9-02ADBABAE946}"/>
                </a:ext>
              </a:extLst>
            </p:cNvPr>
            <p:cNvSpPr>
              <a:spLocks/>
            </p:cNvSpPr>
            <p:nvPr/>
          </p:nvSpPr>
          <p:spPr bwMode="auto">
            <a:xfrm>
              <a:off x="4562475" y="4225925"/>
              <a:ext cx="249238" cy="77788"/>
            </a:xfrm>
            <a:custGeom>
              <a:avLst/>
              <a:gdLst>
                <a:gd name="T0" fmla="*/ 142 w 143"/>
                <a:gd name="T1" fmla="*/ 42 h 44"/>
                <a:gd name="T2" fmla="*/ 0 w 143"/>
                <a:gd name="T3" fmla="*/ 0 h 44"/>
                <a:gd name="T4" fmla="*/ 0 w 143"/>
                <a:gd name="T5" fmla="*/ 1 h 44"/>
                <a:gd name="T6" fmla="*/ 142 w 143"/>
                <a:gd name="T7" fmla="*/ 43 h 44"/>
                <a:gd name="T8" fmla="*/ 142 w 143"/>
                <a:gd name="T9" fmla="*/ 42 h 44"/>
              </a:gdLst>
              <a:ahLst/>
              <a:cxnLst>
                <a:cxn ang="0">
                  <a:pos x="T0" y="T1"/>
                </a:cxn>
                <a:cxn ang="0">
                  <a:pos x="T2" y="T3"/>
                </a:cxn>
                <a:cxn ang="0">
                  <a:pos x="T4" y="T5"/>
                </a:cxn>
                <a:cxn ang="0">
                  <a:pos x="T6" y="T7"/>
                </a:cxn>
                <a:cxn ang="0">
                  <a:pos x="T8" y="T9"/>
                </a:cxn>
              </a:cxnLst>
              <a:rect l="0" t="0" r="r" b="b"/>
              <a:pathLst>
                <a:path w="143" h="44">
                  <a:moveTo>
                    <a:pt x="142" y="42"/>
                  </a:moveTo>
                  <a:cubicBezTo>
                    <a:pt x="94" y="31"/>
                    <a:pt x="47" y="17"/>
                    <a:pt x="0" y="0"/>
                  </a:cubicBezTo>
                  <a:cubicBezTo>
                    <a:pt x="0" y="0"/>
                    <a:pt x="0" y="1"/>
                    <a:pt x="0" y="1"/>
                  </a:cubicBezTo>
                  <a:cubicBezTo>
                    <a:pt x="47" y="18"/>
                    <a:pt x="94" y="32"/>
                    <a:pt x="142" y="43"/>
                  </a:cubicBezTo>
                  <a:cubicBezTo>
                    <a:pt x="143" y="44"/>
                    <a:pt x="143" y="42"/>
                    <a:pt x="142"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1" name="ïşḻïďê-Freeform 894">
              <a:extLst>
                <a:ext uri="{FF2B5EF4-FFF2-40B4-BE49-F238E27FC236}">
                  <a16:creationId xmlns:a16="http://schemas.microsoft.com/office/drawing/2014/main" id="{17BBFB2A-0F5B-4410-8CD8-2DF9ED7B5021}"/>
                </a:ext>
              </a:extLst>
            </p:cNvPr>
            <p:cNvSpPr>
              <a:spLocks/>
            </p:cNvSpPr>
            <p:nvPr/>
          </p:nvSpPr>
          <p:spPr bwMode="auto">
            <a:xfrm>
              <a:off x="4724400" y="4251325"/>
              <a:ext cx="160338" cy="50800"/>
            </a:xfrm>
            <a:custGeom>
              <a:avLst/>
              <a:gdLst>
                <a:gd name="T0" fmla="*/ 92 w 92"/>
                <a:gd name="T1" fmla="*/ 29 h 29"/>
                <a:gd name="T2" fmla="*/ 1 w 92"/>
                <a:gd name="T3" fmla="*/ 0 h 29"/>
                <a:gd name="T4" fmla="*/ 1 w 92"/>
                <a:gd name="T5" fmla="*/ 1 h 29"/>
                <a:gd name="T6" fmla="*/ 92 w 92"/>
                <a:gd name="T7" fmla="*/ 29 h 29"/>
                <a:gd name="T8" fmla="*/ 92 w 92"/>
                <a:gd name="T9" fmla="*/ 29 h 29"/>
              </a:gdLst>
              <a:ahLst/>
              <a:cxnLst>
                <a:cxn ang="0">
                  <a:pos x="T0" y="T1"/>
                </a:cxn>
                <a:cxn ang="0">
                  <a:pos x="T2" y="T3"/>
                </a:cxn>
                <a:cxn ang="0">
                  <a:pos x="T4" y="T5"/>
                </a:cxn>
                <a:cxn ang="0">
                  <a:pos x="T6" y="T7"/>
                </a:cxn>
                <a:cxn ang="0">
                  <a:pos x="T8" y="T9"/>
                </a:cxn>
              </a:cxnLst>
              <a:rect l="0" t="0" r="r" b="b"/>
              <a:pathLst>
                <a:path w="92" h="29">
                  <a:moveTo>
                    <a:pt x="92" y="29"/>
                  </a:moveTo>
                  <a:cubicBezTo>
                    <a:pt x="61" y="19"/>
                    <a:pt x="31" y="9"/>
                    <a:pt x="1" y="0"/>
                  </a:cubicBezTo>
                  <a:cubicBezTo>
                    <a:pt x="0" y="0"/>
                    <a:pt x="0" y="1"/>
                    <a:pt x="1" y="1"/>
                  </a:cubicBezTo>
                  <a:cubicBezTo>
                    <a:pt x="31" y="9"/>
                    <a:pt x="61" y="20"/>
                    <a:pt x="92" y="29"/>
                  </a:cubicBezTo>
                  <a:cubicBezTo>
                    <a:pt x="92" y="29"/>
                    <a:pt x="92" y="29"/>
                    <a:pt x="92"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2" name="ïşḻïďê-Freeform 895">
              <a:extLst>
                <a:ext uri="{FF2B5EF4-FFF2-40B4-BE49-F238E27FC236}">
                  <a16:creationId xmlns:a16="http://schemas.microsoft.com/office/drawing/2014/main" id="{8D9E54DB-9B61-4DDA-ACF5-9C64A68C1CCA}"/>
                </a:ext>
              </a:extLst>
            </p:cNvPr>
            <p:cNvSpPr>
              <a:spLocks/>
            </p:cNvSpPr>
            <p:nvPr/>
          </p:nvSpPr>
          <p:spPr bwMode="auto">
            <a:xfrm>
              <a:off x="4740275" y="4237038"/>
              <a:ext cx="298450" cy="69850"/>
            </a:xfrm>
            <a:custGeom>
              <a:avLst/>
              <a:gdLst>
                <a:gd name="T0" fmla="*/ 170 w 171"/>
                <a:gd name="T1" fmla="*/ 39 h 40"/>
                <a:gd name="T2" fmla="*/ 0 w 171"/>
                <a:gd name="T3" fmla="*/ 0 h 40"/>
                <a:gd name="T4" fmla="*/ 0 w 171"/>
                <a:gd name="T5" fmla="*/ 0 h 40"/>
                <a:gd name="T6" fmla="*/ 170 w 171"/>
                <a:gd name="T7" fmla="*/ 40 h 40"/>
                <a:gd name="T8" fmla="*/ 170 w 171"/>
                <a:gd name="T9" fmla="*/ 39 h 40"/>
              </a:gdLst>
              <a:ahLst/>
              <a:cxnLst>
                <a:cxn ang="0">
                  <a:pos x="T0" y="T1"/>
                </a:cxn>
                <a:cxn ang="0">
                  <a:pos x="T2" y="T3"/>
                </a:cxn>
                <a:cxn ang="0">
                  <a:pos x="T4" y="T5"/>
                </a:cxn>
                <a:cxn ang="0">
                  <a:pos x="T6" y="T7"/>
                </a:cxn>
                <a:cxn ang="0">
                  <a:pos x="T8" y="T9"/>
                </a:cxn>
              </a:cxnLst>
              <a:rect l="0" t="0" r="r" b="b"/>
              <a:pathLst>
                <a:path w="171" h="40">
                  <a:moveTo>
                    <a:pt x="170" y="39"/>
                  </a:moveTo>
                  <a:cubicBezTo>
                    <a:pt x="114" y="25"/>
                    <a:pt x="57" y="14"/>
                    <a:pt x="0" y="0"/>
                  </a:cubicBezTo>
                  <a:cubicBezTo>
                    <a:pt x="0" y="0"/>
                    <a:pt x="0" y="0"/>
                    <a:pt x="0" y="0"/>
                  </a:cubicBezTo>
                  <a:cubicBezTo>
                    <a:pt x="57" y="14"/>
                    <a:pt x="114" y="26"/>
                    <a:pt x="170" y="40"/>
                  </a:cubicBezTo>
                  <a:cubicBezTo>
                    <a:pt x="171" y="40"/>
                    <a:pt x="171" y="39"/>
                    <a:pt x="170"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3" name="ïşḻïďê-Freeform 896">
              <a:extLst>
                <a:ext uri="{FF2B5EF4-FFF2-40B4-BE49-F238E27FC236}">
                  <a16:creationId xmlns:a16="http://schemas.microsoft.com/office/drawing/2014/main" id="{83D6421F-CB04-4174-8A4D-82EAD5434E15}"/>
                </a:ext>
              </a:extLst>
            </p:cNvPr>
            <p:cNvSpPr>
              <a:spLocks/>
            </p:cNvSpPr>
            <p:nvPr/>
          </p:nvSpPr>
          <p:spPr bwMode="auto">
            <a:xfrm>
              <a:off x="4929188" y="4244975"/>
              <a:ext cx="120650" cy="31750"/>
            </a:xfrm>
            <a:custGeom>
              <a:avLst/>
              <a:gdLst>
                <a:gd name="T0" fmla="*/ 68 w 69"/>
                <a:gd name="T1" fmla="*/ 17 h 18"/>
                <a:gd name="T2" fmla="*/ 0 w 69"/>
                <a:gd name="T3" fmla="*/ 0 h 18"/>
                <a:gd name="T4" fmla="*/ 0 w 69"/>
                <a:gd name="T5" fmla="*/ 1 h 18"/>
                <a:gd name="T6" fmla="*/ 68 w 69"/>
                <a:gd name="T7" fmla="*/ 18 h 18"/>
                <a:gd name="T8" fmla="*/ 68 w 69"/>
                <a:gd name="T9" fmla="*/ 17 h 18"/>
              </a:gdLst>
              <a:ahLst/>
              <a:cxnLst>
                <a:cxn ang="0">
                  <a:pos x="T0" y="T1"/>
                </a:cxn>
                <a:cxn ang="0">
                  <a:pos x="T2" y="T3"/>
                </a:cxn>
                <a:cxn ang="0">
                  <a:pos x="T4" y="T5"/>
                </a:cxn>
                <a:cxn ang="0">
                  <a:pos x="T6" y="T7"/>
                </a:cxn>
                <a:cxn ang="0">
                  <a:pos x="T8" y="T9"/>
                </a:cxn>
              </a:cxnLst>
              <a:rect l="0" t="0" r="r" b="b"/>
              <a:pathLst>
                <a:path w="69" h="18">
                  <a:moveTo>
                    <a:pt x="68" y="17"/>
                  </a:moveTo>
                  <a:cubicBezTo>
                    <a:pt x="45" y="12"/>
                    <a:pt x="23" y="6"/>
                    <a:pt x="0" y="0"/>
                  </a:cubicBezTo>
                  <a:cubicBezTo>
                    <a:pt x="0" y="0"/>
                    <a:pt x="0" y="1"/>
                    <a:pt x="0" y="1"/>
                  </a:cubicBezTo>
                  <a:cubicBezTo>
                    <a:pt x="23" y="7"/>
                    <a:pt x="45" y="12"/>
                    <a:pt x="68" y="18"/>
                  </a:cubicBezTo>
                  <a:cubicBezTo>
                    <a:pt x="69" y="18"/>
                    <a:pt x="69" y="17"/>
                    <a:pt x="68"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4" name="ïşḻïďê-Freeform 897">
              <a:extLst>
                <a:ext uri="{FF2B5EF4-FFF2-40B4-BE49-F238E27FC236}">
                  <a16:creationId xmlns:a16="http://schemas.microsoft.com/office/drawing/2014/main" id="{ACAACD21-72B7-4776-B199-8B5CE24C2A8D}"/>
                </a:ext>
              </a:extLst>
            </p:cNvPr>
            <p:cNvSpPr>
              <a:spLocks/>
            </p:cNvSpPr>
            <p:nvPr/>
          </p:nvSpPr>
          <p:spPr bwMode="auto">
            <a:xfrm>
              <a:off x="4913313" y="4225925"/>
              <a:ext cx="398463" cy="90488"/>
            </a:xfrm>
            <a:custGeom>
              <a:avLst/>
              <a:gdLst>
                <a:gd name="T0" fmla="*/ 227 w 228"/>
                <a:gd name="T1" fmla="*/ 51 h 52"/>
                <a:gd name="T2" fmla="*/ 1 w 228"/>
                <a:gd name="T3" fmla="*/ 0 h 52"/>
                <a:gd name="T4" fmla="*/ 1 w 228"/>
                <a:gd name="T5" fmla="*/ 1 h 52"/>
                <a:gd name="T6" fmla="*/ 227 w 228"/>
                <a:gd name="T7" fmla="*/ 52 h 52"/>
                <a:gd name="T8" fmla="*/ 227 w 228"/>
                <a:gd name="T9" fmla="*/ 51 h 52"/>
              </a:gdLst>
              <a:ahLst/>
              <a:cxnLst>
                <a:cxn ang="0">
                  <a:pos x="T0" y="T1"/>
                </a:cxn>
                <a:cxn ang="0">
                  <a:pos x="T2" y="T3"/>
                </a:cxn>
                <a:cxn ang="0">
                  <a:pos x="T4" y="T5"/>
                </a:cxn>
                <a:cxn ang="0">
                  <a:pos x="T6" y="T7"/>
                </a:cxn>
                <a:cxn ang="0">
                  <a:pos x="T8" y="T9"/>
                </a:cxn>
              </a:cxnLst>
              <a:rect l="0" t="0" r="r" b="b"/>
              <a:pathLst>
                <a:path w="228" h="52">
                  <a:moveTo>
                    <a:pt x="227" y="51"/>
                  </a:moveTo>
                  <a:cubicBezTo>
                    <a:pt x="152" y="34"/>
                    <a:pt x="76" y="17"/>
                    <a:pt x="1" y="0"/>
                  </a:cubicBezTo>
                  <a:cubicBezTo>
                    <a:pt x="0" y="0"/>
                    <a:pt x="0" y="0"/>
                    <a:pt x="1" y="1"/>
                  </a:cubicBezTo>
                  <a:cubicBezTo>
                    <a:pt x="76" y="18"/>
                    <a:pt x="152" y="35"/>
                    <a:pt x="227" y="52"/>
                  </a:cubicBezTo>
                  <a:cubicBezTo>
                    <a:pt x="228" y="52"/>
                    <a:pt x="228" y="51"/>
                    <a:pt x="227"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5" name="ïşḻïďê-Freeform 898">
              <a:extLst>
                <a:ext uri="{FF2B5EF4-FFF2-40B4-BE49-F238E27FC236}">
                  <a16:creationId xmlns:a16="http://schemas.microsoft.com/office/drawing/2014/main" id="{2CD1554E-A582-4D8C-810C-CED50FA378A9}"/>
                </a:ext>
              </a:extLst>
            </p:cNvPr>
            <p:cNvSpPr>
              <a:spLocks/>
            </p:cNvSpPr>
            <p:nvPr/>
          </p:nvSpPr>
          <p:spPr bwMode="auto">
            <a:xfrm>
              <a:off x="5013325" y="4211638"/>
              <a:ext cx="298450" cy="65088"/>
            </a:xfrm>
            <a:custGeom>
              <a:avLst/>
              <a:gdLst>
                <a:gd name="T0" fmla="*/ 170 w 171"/>
                <a:gd name="T1" fmla="*/ 36 h 37"/>
                <a:gd name="T2" fmla="*/ 0 w 171"/>
                <a:gd name="T3" fmla="*/ 0 h 37"/>
                <a:gd name="T4" fmla="*/ 0 w 171"/>
                <a:gd name="T5" fmla="*/ 0 h 37"/>
                <a:gd name="T6" fmla="*/ 170 w 171"/>
                <a:gd name="T7" fmla="*/ 37 h 37"/>
                <a:gd name="T8" fmla="*/ 170 w 171"/>
                <a:gd name="T9" fmla="*/ 36 h 37"/>
              </a:gdLst>
              <a:ahLst/>
              <a:cxnLst>
                <a:cxn ang="0">
                  <a:pos x="T0" y="T1"/>
                </a:cxn>
                <a:cxn ang="0">
                  <a:pos x="T2" y="T3"/>
                </a:cxn>
                <a:cxn ang="0">
                  <a:pos x="T4" y="T5"/>
                </a:cxn>
                <a:cxn ang="0">
                  <a:pos x="T6" y="T7"/>
                </a:cxn>
                <a:cxn ang="0">
                  <a:pos x="T8" y="T9"/>
                </a:cxn>
              </a:cxnLst>
              <a:rect l="0" t="0" r="r" b="b"/>
              <a:pathLst>
                <a:path w="171" h="37">
                  <a:moveTo>
                    <a:pt x="170" y="36"/>
                  </a:moveTo>
                  <a:cubicBezTo>
                    <a:pt x="113" y="28"/>
                    <a:pt x="56" y="16"/>
                    <a:pt x="0" y="0"/>
                  </a:cubicBezTo>
                  <a:cubicBezTo>
                    <a:pt x="0" y="0"/>
                    <a:pt x="0" y="0"/>
                    <a:pt x="0" y="0"/>
                  </a:cubicBezTo>
                  <a:cubicBezTo>
                    <a:pt x="56" y="17"/>
                    <a:pt x="113" y="28"/>
                    <a:pt x="170" y="37"/>
                  </a:cubicBezTo>
                  <a:cubicBezTo>
                    <a:pt x="171" y="37"/>
                    <a:pt x="171" y="36"/>
                    <a:pt x="170"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6" name="ïşḻïďê-Freeform 899">
              <a:extLst>
                <a:ext uri="{FF2B5EF4-FFF2-40B4-BE49-F238E27FC236}">
                  <a16:creationId xmlns:a16="http://schemas.microsoft.com/office/drawing/2014/main" id="{D57283EE-3EE1-4F5A-9A96-ED066044FC14}"/>
                </a:ext>
              </a:extLst>
            </p:cNvPr>
            <p:cNvSpPr>
              <a:spLocks/>
            </p:cNvSpPr>
            <p:nvPr/>
          </p:nvSpPr>
          <p:spPr bwMode="auto">
            <a:xfrm>
              <a:off x="5111750" y="4205288"/>
              <a:ext cx="369888" cy="82550"/>
            </a:xfrm>
            <a:custGeom>
              <a:avLst/>
              <a:gdLst>
                <a:gd name="T0" fmla="*/ 211 w 212"/>
                <a:gd name="T1" fmla="*/ 46 h 47"/>
                <a:gd name="T2" fmla="*/ 1 w 212"/>
                <a:gd name="T3" fmla="*/ 1 h 47"/>
                <a:gd name="T4" fmla="*/ 1 w 212"/>
                <a:gd name="T5" fmla="*/ 1 h 47"/>
                <a:gd name="T6" fmla="*/ 211 w 212"/>
                <a:gd name="T7" fmla="*/ 47 h 47"/>
                <a:gd name="T8" fmla="*/ 211 w 212"/>
                <a:gd name="T9" fmla="*/ 46 h 47"/>
              </a:gdLst>
              <a:ahLst/>
              <a:cxnLst>
                <a:cxn ang="0">
                  <a:pos x="T0" y="T1"/>
                </a:cxn>
                <a:cxn ang="0">
                  <a:pos x="T2" y="T3"/>
                </a:cxn>
                <a:cxn ang="0">
                  <a:pos x="T4" y="T5"/>
                </a:cxn>
                <a:cxn ang="0">
                  <a:pos x="T6" y="T7"/>
                </a:cxn>
                <a:cxn ang="0">
                  <a:pos x="T8" y="T9"/>
                </a:cxn>
              </a:cxnLst>
              <a:rect l="0" t="0" r="r" b="b"/>
              <a:pathLst>
                <a:path w="212" h="47">
                  <a:moveTo>
                    <a:pt x="211" y="46"/>
                  </a:moveTo>
                  <a:cubicBezTo>
                    <a:pt x="141" y="32"/>
                    <a:pt x="71" y="17"/>
                    <a:pt x="1" y="1"/>
                  </a:cubicBezTo>
                  <a:cubicBezTo>
                    <a:pt x="0" y="0"/>
                    <a:pt x="0" y="1"/>
                    <a:pt x="1" y="1"/>
                  </a:cubicBezTo>
                  <a:cubicBezTo>
                    <a:pt x="71" y="18"/>
                    <a:pt x="141" y="33"/>
                    <a:pt x="211" y="47"/>
                  </a:cubicBezTo>
                  <a:cubicBezTo>
                    <a:pt x="212" y="47"/>
                    <a:pt x="211" y="46"/>
                    <a:pt x="211"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7" name="ïşḻïďê-Freeform 900">
              <a:extLst>
                <a:ext uri="{FF2B5EF4-FFF2-40B4-BE49-F238E27FC236}">
                  <a16:creationId xmlns:a16="http://schemas.microsoft.com/office/drawing/2014/main" id="{AC669D1B-F4CE-4FDE-A73E-94595E944099}"/>
                </a:ext>
              </a:extLst>
            </p:cNvPr>
            <p:cNvSpPr>
              <a:spLocks/>
            </p:cNvSpPr>
            <p:nvPr/>
          </p:nvSpPr>
          <p:spPr bwMode="auto">
            <a:xfrm>
              <a:off x="5270500" y="4210050"/>
              <a:ext cx="249238" cy="52388"/>
            </a:xfrm>
            <a:custGeom>
              <a:avLst/>
              <a:gdLst>
                <a:gd name="T0" fmla="*/ 143 w 143"/>
                <a:gd name="T1" fmla="*/ 29 h 30"/>
                <a:gd name="T2" fmla="*/ 1 w 143"/>
                <a:gd name="T3" fmla="*/ 1 h 30"/>
                <a:gd name="T4" fmla="*/ 1 w 143"/>
                <a:gd name="T5" fmla="*/ 1 h 30"/>
                <a:gd name="T6" fmla="*/ 143 w 143"/>
                <a:gd name="T7" fmla="*/ 30 h 30"/>
                <a:gd name="T8" fmla="*/ 143 w 143"/>
                <a:gd name="T9" fmla="*/ 29 h 30"/>
              </a:gdLst>
              <a:ahLst/>
              <a:cxnLst>
                <a:cxn ang="0">
                  <a:pos x="T0" y="T1"/>
                </a:cxn>
                <a:cxn ang="0">
                  <a:pos x="T2" y="T3"/>
                </a:cxn>
                <a:cxn ang="0">
                  <a:pos x="T4" y="T5"/>
                </a:cxn>
                <a:cxn ang="0">
                  <a:pos x="T6" y="T7"/>
                </a:cxn>
                <a:cxn ang="0">
                  <a:pos x="T8" y="T9"/>
                </a:cxn>
              </a:cxnLst>
              <a:rect l="0" t="0" r="r" b="b"/>
              <a:pathLst>
                <a:path w="143" h="30">
                  <a:moveTo>
                    <a:pt x="143" y="29"/>
                  </a:moveTo>
                  <a:cubicBezTo>
                    <a:pt x="96" y="18"/>
                    <a:pt x="48" y="9"/>
                    <a:pt x="1" y="1"/>
                  </a:cubicBezTo>
                  <a:cubicBezTo>
                    <a:pt x="0" y="0"/>
                    <a:pt x="0" y="1"/>
                    <a:pt x="1" y="1"/>
                  </a:cubicBezTo>
                  <a:cubicBezTo>
                    <a:pt x="48" y="10"/>
                    <a:pt x="96" y="19"/>
                    <a:pt x="143" y="30"/>
                  </a:cubicBezTo>
                  <a:cubicBezTo>
                    <a:pt x="143" y="30"/>
                    <a:pt x="143" y="29"/>
                    <a:pt x="143"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8" name="ïşḻïďê-Freeform 901">
              <a:extLst>
                <a:ext uri="{FF2B5EF4-FFF2-40B4-BE49-F238E27FC236}">
                  <a16:creationId xmlns:a16="http://schemas.microsoft.com/office/drawing/2014/main" id="{D9632B0F-AB99-439B-A041-77976F54941E}"/>
                </a:ext>
              </a:extLst>
            </p:cNvPr>
            <p:cNvSpPr>
              <a:spLocks/>
            </p:cNvSpPr>
            <p:nvPr/>
          </p:nvSpPr>
          <p:spPr bwMode="auto">
            <a:xfrm>
              <a:off x="5321300" y="4202113"/>
              <a:ext cx="431800" cy="71438"/>
            </a:xfrm>
            <a:custGeom>
              <a:avLst/>
              <a:gdLst>
                <a:gd name="T0" fmla="*/ 247 w 247"/>
                <a:gd name="T1" fmla="*/ 39 h 41"/>
                <a:gd name="T2" fmla="*/ 0 w 247"/>
                <a:gd name="T3" fmla="*/ 0 h 41"/>
                <a:gd name="T4" fmla="*/ 0 w 247"/>
                <a:gd name="T5" fmla="*/ 1 h 41"/>
                <a:gd name="T6" fmla="*/ 247 w 247"/>
                <a:gd name="T7" fmla="*/ 40 h 41"/>
                <a:gd name="T8" fmla="*/ 247 w 247"/>
                <a:gd name="T9" fmla="*/ 39 h 41"/>
              </a:gdLst>
              <a:ahLst/>
              <a:cxnLst>
                <a:cxn ang="0">
                  <a:pos x="T0" y="T1"/>
                </a:cxn>
                <a:cxn ang="0">
                  <a:pos x="T2" y="T3"/>
                </a:cxn>
                <a:cxn ang="0">
                  <a:pos x="T4" y="T5"/>
                </a:cxn>
                <a:cxn ang="0">
                  <a:pos x="T6" y="T7"/>
                </a:cxn>
                <a:cxn ang="0">
                  <a:pos x="T8" y="T9"/>
                </a:cxn>
              </a:cxnLst>
              <a:rect l="0" t="0" r="r" b="b"/>
              <a:pathLst>
                <a:path w="247" h="41">
                  <a:moveTo>
                    <a:pt x="247" y="39"/>
                  </a:moveTo>
                  <a:cubicBezTo>
                    <a:pt x="165" y="25"/>
                    <a:pt x="82" y="14"/>
                    <a:pt x="0" y="0"/>
                  </a:cubicBezTo>
                  <a:cubicBezTo>
                    <a:pt x="0" y="0"/>
                    <a:pt x="0" y="1"/>
                    <a:pt x="0" y="1"/>
                  </a:cubicBezTo>
                  <a:cubicBezTo>
                    <a:pt x="82" y="15"/>
                    <a:pt x="165" y="26"/>
                    <a:pt x="247" y="40"/>
                  </a:cubicBezTo>
                  <a:cubicBezTo>
                    <a:pt x="247" y="41"/>
                    <a:pt x="247" y="39"/>
                    <a:pt x="247"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9" name="íṡľíḍè-Freeform 902">
              <a:extLst>
                <a:ext uri="{FF2B5EF4-FFF2-40B4-BE49-F238E27FC236}">
                  <a16:creationId xmlns:a16="http://schemas.microsoft.com/office/drawing/2014/main" id="{9900806A-CFB4-4C48-BCA6-4243E2E5D240}"/>
                </a:ext>
              </a:extLst>
            </p:cNvPr>
            <p:cNvSpPr>
              <a:spLocks/>
            </p:cNvSpPr>
            <p:nvPr/>
          </p:nvSpPr>
          <p:spPr bwMode="auto">
            <a:xfrm>
              <a:off x="5410200" y="4186238"/>
              <a:ext cx="447675" cy="76200"/>
            </a:xfrm>
            <a:custGeom>
              <a:avLst/>
              <a:gdLst>
                <a:gd name="T0" fmla="*/ 255 w 256"/>
                <a:gd name="T1" fmla="*/ 43 h 44"/>
                <a:gd name="T2" fmla="*/ 0 w 256"/>
                <a:gd name="T3" fmla="*/ 0 h 44"/>
                <a:gd name="T4" fmla="*/ 0 w 256"/>
                <a:gd name="T5" fmla="*/ 1 h 44"/>
                <a:gd name="T6" fmla="*/ 255 w 256"/>
                <a:gd name="T7" fmla="*/ 44 h 44"/>
                <a:gd name="T8" fmla="*/ 255 w 256"/>
                <a:gd name="T9" fmla="*/ 43 h 44"/>
              </a:gdLst>
              <a:ahLst/>
              <a:cxnLst>
                <a:cxn ang="0">
                  <a:pos x="T0" y="T1"/>
                </a:cxn>
                <a:cxn ang="0">
                  <a:pos x="T2" y="T3"/>
                </a:cxn>
                <a:cxn ang="0">
                  <a:pos x="T4" y="T5"/>
                </a:cxn>
                <a:cxn ang="0">
                  <a:pos x="T6" y="T7"/>
                </a:cxn>
                <a:cxn ang="0">
                  <a:pos x="T8" y="T9"/>
                </a:cxn>
              </a:cxnLst>
              <a:rect l="0" t="0" r="r" b="b"/>
              <a:pathLst>
                <a:path w="256" h="44">
                  <a:moveTo>
                    <a:pt x="255" y="43"/>
                  </a:moveTo>
                  <a:cubicBezTo>
                    <a:pt x="170" y="31"/>
                    <a:pt x="85" y="17"/>
                    <a:pt x="0" y="0"/>
                  </a:cubicBezTo>
                  <a:cubicBezTo>
                    <a:pt x="0" y="0"/>
                    <a:pt x="0" y="1"/>
                    <a:pt x="0" y="1"/>
                  </a:cubicBezTo>
                  <a:cubicBezTo>
                    <a:pt x="85" y="18"/>
                    <a:pt x="170" y="33"/>
                    <a:pt x="255" y="44"/>
                  </a:cubicBezTo>
                  <a:cubicBezTo>
                    <a:pt x="256" y="44"/>
                    <a:pt x="256" y="43"/>
                    <a:pt x="255"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0" name="íṡľíḍè-Freeform 903">
              <a:extLst>
                <a:ext uri="{FF2B5EF4-FFF2-40B4-BE49-F238E27FC236}">
                  <a16:creationId xmlns:a16="http://schemas.microsoft.com/office/drawing/2014/main" id="{A9D559D3-A3CE-4ED4-8234-872916F1DFD9}"/>
                </a:ext>
              </a:extLst>
            </p:cNvPr>
            <p:cNvSpPr>
              <a:spLocks/>
            </p:cNvSpPr>
            <p:nvPr/>
          </p:nvSpPr>
          <p:spPr bwMode="auto">
            <a:xfrm>
              <a:off x="5562600" y="4191000"/>
              <a:ext cx="390525" cy="55563"/>
            </a:xfrm>
            <a:custGeom>
              <a:avLst/>
              <a:gdLst>
                <a:gd name="T0" fmla="*/ 222 w 223"/>
                <a:gd name="T1" fmla="*/ 31 h 32"/>
                <a:gd name="T2" fmla="*/ 1 w 223"/>
                <a:gd name="T3" fmla="*/ 0 h 32"/>
                <a:gd name="T4" fmla="*/ 1 w 223"/>
                <a:gd name="T5" fmla="*/ 1 h 32"/>
                <a:gd name="T6" fmla="*/ 222 w 223"/>
                <a:gd name="T7" fmla="*/ 32 h 32"/>
                <a:gd name="T8" fmla="*/ 222 w 223"/>
                <a:gd name="T9" fmla="*/ 31 h 32"/>
              </a:gdLst>
              <a:ahLst/>
              <a:cxnLst>
                <a:cxn ang="0">
                  <a:pos x="T0" y="T1"/>
                </a:cxn>
                <a:cxn ang="0">
                  <a:pos x="T2" y="T3"/>
                </a:cxn>
                <a:cxn ang="0">
                  <a:pos x="T4" y="T5"/>
                </a:cxn>
                <a:cxn ang="0">
                  <a:pos x="T6" y="T7"/>
                </a:cxn>
                <a:cxn ang="0">
                  <a:pos x="T8" y="T9"/>
                </a:cxn>
              </a:cxnLst>
              <a:rect l="0" t="0" r="r" b="b"/>
              <a:pathLst>
                <a:path w="223" h="32">
                  <a:moveTo>
                    <a:pt x="222" y="31"/>
                  </a:moveTo>
                  <a:cubicBezTo>
                    <a:pt x="148" y="22"/>
                    <a:pt x="74" y="14"/>
                    <a:pt x="1" y="0"/>
                  </a:cubicBezTo>
                  <a:cubicBezTo>
                    <a:pt x="0" y="0"/>
                    <a:pt x="0" y="1"/>
                    <a:pt x="1" y="1"/>
                  </a:cubicBezTo>
                  <a:cubicBezTo>
                    <a:pt x="74" y="15"/>
                    <a:pt x="148" y="24"/>
                    <a:pt x="222" y="32"/>
                  </a:cubicBezTo>
                  <a:cubicBezTo>
                    <a:pt x="223" y="32"/>
                    <a:pt x="223" y="31"/>
                    <a:pt x="222"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1" name="íṡľíḍè-Freeform 904">
              <a:extLst>
                <a:ext uri="{FF2B5EF4-FFF2-40B4-BE49-F238E27FC236}">
                  <a16:creationId xmlns:a16="http://schemas.microsoft.com/office/drawing/2014/main" id="{24C3BC10-FD11-419B-8074-E587E9084B15}"/>
                </a:ext>
              </a:extLst>
            </p:cNvPr>
            <p:cNvSpPr>
              <a:spLocks/>
            </p:cNvSpPr>
            <p:nvPr/>
          </p:nvSpPr>
          <p:spPr bwMode="auto">
            <a:xfrm>
              <a:off x="6683375" y="4221163"/>
              <a:ext cx="773113" cy="39688"/>
            </a:xfrm>
            <a:custGeom>
              <a:avLst/>
              <a:gdLst>
                <a:gd name="T0" fmla="*/ 440 w 442"/>
                <a:gd name="T1" fmla="*/ 19 h 23"/>
                <a:gd name="T2" fmla="*/ 220 w 442"/>
                <a:gd name="T3" fmla="*/ 10 h 23"/>
                <a:gd name="T4" fmla="*/ 1 w 442"/>
                <a:gd name="T5" fmla="*/ 0 h 23"/>
                <a:gd name="T6" fmla="*/ 1 w 442"/>
                <a:gd name="T7" fmla="*/ 1 h 23"/>
                <a:gd name="T8" fmla="*/ 221 w 442"/>
                <a:gd name="T9" fmla="*/ 13 h 23"/>
                <a:gd name="T10" fmla="*/ 441 w 442"/>
                <a:gd name="T11" fmla="*/ 22 h 23"/>
                <a:gd name="T12" fmla="*/ 440 w 442"/>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442" h="23">
                  <a:moveTo>
                    <a:pt x="440" y="19"/>
                  </a:moveTo>
                  <a:cubicBezTo>
                    <a:pt x="367" y="15"/>
                    <a:pt x="294" y="14"/>
                    <a:pt x="220" y="10"/>
                  </a:cubicBezTo>
                  <a:cubicBezTo>
                    <a:pt x="147" y="6"/>
                    <a:pt x="74" y="2"/>
                    <a:pt x="1" y="0"/>
                  </a:cubicBezTo>
                  <a:cubicBezTo>
                    <a:pt x="0" y="0"/>
                    <a:pt x="0" y="1"/>
                    <a:pt x="1" y="1"/>
                  </a:cubicBezTo>
                  <a:cubicBezTo>
                    <a:pt x="74" y="5"/>
                    <a:pt x="148" y="9"/>
                    <a:pt x="221" y="13"/>
                  </a:cubicBezTo>
                  <a:cubicBezTo>
                    <a:pt x="294" y="17"/>
                    <a:pt x="368" y="23"/>
                    <a:pt x="441" y="22"/>
                  </a:cubicBezTo>
                  <a:cubicBezTo>
                    <a:pt x="442" y="21"/>
                    <a:pt x="441" y="19"/>
                    <a:pt x="440"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2" name="íṡľíḍè-Freeform 905">
              <a:extLst>
                <a:ext uri="{FF2B5EF4-FFF2-40B4-BE49-F238E27FC236}">
                  <a16:creationId xmlns:a16="http://schemas.microsoft.com/office/drawing/2014/main" id="{502E34AE-3A0F-40F2-90AD-584FC917FC87}"/>
                </a:ext>
              </a:extLst>
            </p:cNvPr>
            <p:cNvSpPr>
              <a:spLocks/>
            </p:cNvSpPr>
            <p:nvPr/>
          </p:nvSpPr>
          <p:spPr bwMode="auto">
            <a:xfrm>
              <a:off x="6659563" y="4240213"/>
              <a:ext cx="777875" cy="73025"/>
            </a:xfrm>
            <a:custGeom>
              <a:avLst/>
              <a:gdLst>
                <a:gd name="T0" fmla="*/ 443 w 445"/>
                <a:gd name="T1" fmla="*/ 39 h 42"/>
                <a:gd name="T2" fmla="*/ 1 w 445"/>
                <a:gd name="T3" fmla="*/ 0 h 42"/>
                <a:gd name="T4" fmla="*/ 1 w 445"/>
                <a:gd name="T5" fmla="*/ 1 h 42"/>
                <a:gd name="T6" fmla="*/ 222 w 445"/>
                <a:gd name="T7" fmla="*/ 20 h 42"/>
                <a:gd name="T8" fmla="*/ 443 w 445"/>
                <a:gd name="T9" fmla="*/ 42 h 42"/>
                <a:gd name="T10" fmla="*/ 443 w 445"/>
                <a:gd name="T11" fmla="*/ 39 h 42"/>
              </a:gdLst>
              <a:ahLst/>
              <a:cxnLst>
                <a:cxn ang="0">
                  <a:pos x="T0" y="T1"/>
                </a:cxn>
                <a:cxn ang="0">
                  <a:pos x="T2" y="T3"/>
                </a:cxn>
                <a:cxn ang="0">
                  <a:pos x="T4" y="T5"/>
                </a:cxn>
                <a:cxn ang="0">
                  <a:pos x="T6" y="T7"/>
                </a:cxn>
                <a:cxn ang="0">
                  <a:pos x="T8" y="T9"/>
                </a:cxn>
                <a:cxn ang="0">
                  <a:pos x="T10" y="T11"/>
                </a:cxn>
              </a:cxnLst>
              <a:rect l="0" t="0" r="r" b="b"/>
              <a:pathLst>
                <a:path w="445" h="42">
                  <a:moveTo>
                    <a:pt x="443" y="39"/>
                  </a:moveTo>
                  <a:cubicBezTo>
                    <a:pt x="297" y="17"/>
                    <a:pt x="148" y="10"/>
                    <a:pt x="1" y="0"/>
                  </a:cubicBezTo>
                  <a:cubicBezTo>
                    <a:pt x="0" y="0"/>
                    <a:pt x="0" y="1"/>
                    <a:pt x="1" y="1"/>
                  </a:cubicBezTo>
                  <a:cubicBezTo>
                    <a:pt x="75" y="8"/>
                    <a:pt x="148" y="14"/>
                    <a:pt x="222" y="20"/>
                  </a:cubicBezTo>
                  <a:cubicBezTo>
                    <a:pt x="296" y="27"/>
                    <a:pt x="370" y="36"/>
                    <a:pt x="443" y="42"/>
                  </a:cubicBezTo>
                  <a:cubicBezTo>
                    <a:pt x="445" y="42"/>
                    <a:pt x="444" y="39"/>
                    <a:pt x="443"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3" name="íṡľíḍè-Freeform 906">
              <a:extLst>
                <a:ext uri="{FF2B5EF4-FFF2-40B4-BE49-F238E27FC236}">
                  <a16:creationId xmlns:a16="http://schemas.microsoft.com/office/drawing/2014/main" id="{E4199A4D-979B-420A-BBEE-FF052C2B95AC}"/>
                </a:ext>
              </a:extLst>
            </p:cNvPr>
            <p:cNvSpPr>
              <a:spLocks/>
            </p:cNvSpPr>
            <p:nvPr/>
          </p:nvSpPr>
          <p:spPr bwMode="auto">
            <a:xfrm>
              <a:off x="7327900" y="4454525"/>
              <a:ext cx="134938" cy="12700"/>
            </a:xfrm>
            <a:custGeom>
              <a:avLst/>
              <a:gdLst>
                <a:gd name="T0" fmla="*/ 75 w 77"/>
                <a:gd name="T1" fmla="*/ 4 h 7"/>
                <a:gd name="T2" fmla="*/ 1 w 77"/>
                <a:gd name="T3" fmla="*/ 1 h 7"/>
                <a:gd name="T4" fmla="*/ 2 w 77"/>
                <a:gd name="T5" fmla="*/ 4 h 7"/>
                <a:gd name="T6" fmla="*/ 75 w 77"/>
                <a:gd name="T7" fmla="*/ 7 h 7"/>
                <a:gd name="T8" fmla="*/ 75 w 77"/>
                <a:gd name="T9" fmla="*/ 4 h 7"/>
              </a:gdLst>
              <a:ahLst/>
              <a:cxnLst>
                <a:cxn ang="0">
                  <a:pos x="T0" y="T1"/>
                </a:cxn>
                <a:cxn ang="0">
                  <a:pos x="T2" y="T3"/>
                </a:cxn>
                <a:cxn ang="0">
                  <a:pos x="T4" y="T5"/>
                </a:cxn>
                <a:cxn ang="0">
                  <a:pos x="T6" y="T7"/>
                </a:cxn>
                <a:cxn ang="0">
                  <a:pos x="T8" y="T9"/>
                </a:cxn>
              </a:cxnLst>
              <a:rect l="0" t="0" r="r" b="b"/>
              <a:pathLst>
                <a:path w="77" h="7">
                  <a:moveTo>
                    <a:pt x="75" y="4"/>
                  </a:moveTo>
                  <a:cubicBezTo>
                    <a:pt x="51" y="0"/>
                    <a:pt x="26" y="1"/>
                    <a:pt x="1" y="1"/>
                  </a:cubicBezTo>
                  <a:cubicBezTo>
                    <a:pt x="0" y="1"/>
                    <a:pt x="0" y="4"/>
                    <a:pt x="2" y="4"/>
                  </a:cubicBezTo>
                  <a:cubicBezTo>
                    <a:pt x="26" y="4"/>
                    <a:pt x="51" y="5"/>
                    <a:pt x="75" y="7"/>
                  </a:cubicBezTo>
                  <a:cubicBezTo>
                    <a:pt x="77" y="7"/>
                    <a:pt x="76" y="5"/>
                    <a:pt x="7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4" name="íṡľíḍè-Freeform 907">
              <a:extLst>
                <a:ext uri="{FF2B5EF4-FFF2-40B4-BE49-F238E27FC236}">
                  <a16:creationId xmlns:a16="http://schemas.microsoft.com/office/drawing/2014/main" id="{B20AC0FC-9B70-48F3-948A-588D0C16937E}"/>
                </a:ext>
              </a:extLst>
            </p:cNvPr>
            <p:cNvSpPr>
              <a:spLocks/>
            </p:cNvSpPr>
            <p:nvPr/>
          </p:nvSpPr>
          <p:spPr bwMode="auto">
            <a:xfrm>
              <a:off x="7308850" y="4483100"/>
              <a:ext cx="128588" cy="14288"/>
            </a:xfrm>
            <a:custGeom>
              <a:avLst/>
              <a:gdLst>
                <a:gd name="T0" fmla="*/ 72 w 74"/>
                <a:gd name="T1" fmla="*/ 5 h 8"/>
                <a:gd name="T2" fmla="*/ 1 w 74"/>
                <a:gd name="T3" fmla="*/ 0 h 8"/>
                <a:gd name="T4" fmla="*/ 1 w 74"/>
                <a:gd name="T5" fmla="*/ 2 h 8"/>
                <a:gd name="T6" fmla="*/ 72 w 74"/>
                <a:gd name="T7" fmla="*/ 8 h 8"/>
                <a:gd name="T8" fmla="*/ 72 w 74"/>
                <a:gd name="T9" fmla="*/ 5 h 8"/>
              </a:gdLst>
              <a:ahLst/>
              <a:cxnLst>
                <a:cxn ang="0">
                  <a:pos x="T0" y="T1"/>
                </a:cxn>
                <a:cxn ang="0">
                  <a:pos x="T2" y="T3"/>
                </a:cxn>
                <a:cxn ang="0">
                  <a:pos x="T4" y="T5"/>
                </a:cxn>
                <a:cxn ang="0">
                  <a:pos x="T6" y="T7"/>
                </a:cxn>
                <a:cxn ang="0">
                  <a:pos x="T8" y="T9"/>
                </a:cxn>
              </a:cxnLst>
              <a:rect l="0" t="0" r="r" b="b"/>
              <a:pathLst>
                <a:path w="74" h="8">
                  <a:moveTo>
                    <a:pt x="72" y="5"/>
                  </a:moveTo>
                  <a:cubicBezTo>
                    <a:pt x="49" y="2"/>
                    <a:pt x="25" y="0"/>
                    <a:pt x="1" y="0"/>
                  </a:cubicBezTo>
                  <a:cubicBezTo>
                    <a:pt x="0" y="0"/>
                    <a:pt x="1" y="2"/>
                    <a:pt x="1" y="2"/>
                  </a:cubicBezTo>
                  <a:cubicBezTo>
                    <a:pt x="25" y="2"/>
                    <a:pt x="49" y="6"/>
                    <a:pt x="72" y="8"/>
                  </a:cubicBezTo>
                  <a:cubicBezTo>
                    <a:pt x="74" y="8"/>
                    <a:pt x="73" y="6"/>
                    <a:pt x="7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5" name="íṡľíḍè-Freeform 908">
              <a:extLst>
                <a:ext uri="{FF2B5EF4-FFF2-40B4-BE49-F238E27FC236}">
                  <a16:creationId xmlns:a16="http://schemas.microsoft.com/office/drawing/2014/main" id="{9CBB95CF-D009-421B-94E9-97F61732A1E0}"/>
                </a:ext>
              </a:extLst>
            </p:cNvPr>
            <p:cNvSpPr>
              <a:spLocks/>
            </p:cNvSpPr>
            <p:nvPr/>
          </p:nvSpPr>
          <p:spPr bwMode="auto">
            <a:xfrm>
              <a:off x="7313613" y="4618038"/>
              <a:ext cx="119063" cy="12700"/>
            </a:xfrm>
            <a:custGeom>
              <a:avLst/>
              <a:gdLst>
                <a:gd name="T0" fmla="*/ 66 w 68"/>
                <a:gd name="T1" fmla="*/ 5 h 8"/>
                <a:gd name="T2" fmla="*/ 1 w 68"/>
                <a:gd name="T3" fmla="*/ 0 h 8"/>
                <a:gd name="T4" fmla="*/ 1 w 68"/>
                <a:gd name="T5" fmla="*/ 1 h 8"/>
                <a:gd name="T6" fmla="*/ 66 w 68"/>
                <a:gd name="T7" fmla="*/ 7 h 8"/>
                <a:gd name="T8" fmla="*/ 66 w 68"/>
                <a:gd name="T9" fmla="*/ 5 h 8"/>
              </a:gdLst>
              <a:ahLst/>
              <a:cxnLst>
                <a:cxn ang="0">
                  <a:pos x="T0" y="T1"/>
                </a:cxn>
                <a:cxn ang="0">
                  <a:pos x="T2" y="T3"/>
                </a:cxn>
                <a:cxn ang="0">
                  <a:pos x="T4" y="T5"/>
                </a:cxn>
                <a:cxn ang="0">
                  <a:pos x="T6" y="T7"/>
                </a:cxn>
                <a:cxn ang="0">
                  <a:pos x="T8" y="T9"/>
                </a:cxn>
              </a:cxnLst>
              <a:rect l="0" t="0" r="r" b="b"/>
              <a:pathLst>
                <a:path w="68" h="8">
                  <a:moveTo>
                    <a:pt x="66" y="5"/>
                  </a:moveTo>
                  <a:cubicBezTo>
                    <a:pt x="44" y="2"/>
                    <a:pt x="23" y="0"/>
                    <a:pt x="1" y="0"/>
                  </a:cubicBezTo>
                  <a:cubicBezTo>
                    <a:pt x="0" y="0"/>
                    <a:pt x="1" y="1"/>
                    <a:pt x="1" y="1"/>
                  </a:cubicBezTo>
                  <a:cubicBezTo>
                    <a:pt x="23" y="1"/>
                    <a:pt x="45" y="5"/>
                    <a:pt x="66" y="7"/>
                  </a:cubicBezTo>
                  <a:cubicBezTo>
                    <a:pt x="68" y="8"/>
                    <a:pt x="68" y="5"/>
                    <a:pt x="66"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6" name="íṡľíḍè-Freeform 909">
              <a:extLst>
                <a:ext uri="{FF2B5EF4-FFF2-40B4-BE49-F238E27FC236}">
                  <a16:creationId xmlns:a16="http://schemas.microsoft.com/office/drawing/2014/main" id="{E674B55E-D3C9-4F66-B5DD-074F2225E428}"/>
                </a:ext>
              </a:extLst>
            </p:cNvPr>
            <p:cNvSpPr>
              <a:spLocks/>
            </p:cNvSpPr>
            <p:nvPr/>
          </p:nvSpPr>
          <p:spPr bwMode="auto">
            <a:xfrm>
              <a:off x="7302500" y="4645025"/>
              <a:ext cx="120650" cy="26988"/>
            </a:xfrm>
            <a:custGeom>
              <a:avLst/>
              <a:gdLst>
                <a:gd name="T0" fmla="*/ 67 w 69"/>
                <a:gd name="T1" fmla="*/ 11 h 15"/>
                <a:gd name="T2" fmla="*/ 1 w 69"/>
                <a:gd name="T3" fmla="*/ 0 h 15"/>
                <a:gd name="T4" fmla="*/ 1 w 69"/>
                <a:gd name="T5" fmla="*/ 2 h 15"/>
                <a:gd name="T6" fmla="*/ 66 w 69"/>
                <a:gd name="T7" fmla="*/ 14 h 15"/>
                <a:gd name="T8" fmla="*/ 67 w 69"/>
                <a:gd name="T9" fmla="*/ 11 h 15"/>
              </a:gdLst>
              <a:ahLst/>
              <a:cxnLst>
                <a:cxn ang="0">
                  <a:pos x="T0" y="T1"/>
                </a:cxn>
                <a:cxn ang="0">
                  <a:pos x="T2" y="T3"/>
                </a:cxn>
                <a:cxn ang="0">
                  <a:pos x="T4" y="T5"/>
                </a:cxn>
                <a:cxn ang="0">
                  <a:pos x="T6" y="T7"/>
                </a:cxn>
                <a:cxn ang="0">
                  <a:pos x="T8" y="T9"/>
                </a:cxn>
              </a:cxnLst>
              <a:rect l="0" t="0" r="r" b="b"/>
              <a:pathLst>
                <a:path w="69" h="15">
                  <a:moveTo>
                    <a:pt x="67" y="11"/>
                  </a:moveTo>
                  <a:cubicBezTo>
                    <a:pt x="45" y="8"/>
                    <a:pt x="23" y="3"/>
                    <a:pt x="1" y="0"/>
                  </a:cubicBezTo>
                  <a:cubicBezTo>
                    <a:pt x="0" y="0"/>
                    <a:pt x="0" y="2"/>
                    <a:pt x="1" y="2"/>
                  </a:cubicBezTo>
                  <a:cubicBezTo>
                    <a:pt x="23" y="6"/>
                    <a:pt x="45" y="11"/>
                    <a:pt x="66" y="14"/>
                  </a:cubicBezTo>
                  <a:cubicBezTo>
                    <a:pt x="69" y="15"/>
                    <a:pt x="68" y="11"/>
                    <a:pt x="67"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7" name="íṡľíḍè-Freeform 910">
              <a:extLst>
                <a:ext uri="{FF2B5EF4-FFF2-40B4-BE49-F238E27FC236}">
                  <a16:creationId xmlns:a16="http://schemas.microsoft.com/office/drawing/2014/main" id="{0009E418-3980-4387-A4C4-99346007EE9B}"/>
                </a:ext>
              </a:extLst>
            </p:cNvPr>
            <p:cNvSpPr>
              <a:spLocks/>
            </p:cNvSpPr>
            <p:nvPr/>
          </p:nvSpPr>
          <p:spPr bwMode="auto">
            <a:xfrm>
              <a:off x="7910513" y="4191000"/>
              <a:ext cx="287338" cy="90488"/>
            </a:xfrm>
            <a:custGeom>
              <a:avLst/>
              <a:gdLst>
                <a:gd name="T0" fmla="*/ 165 w 165"/>
                <a:gd name="T1" fmla="*/ 0 h 52"/>
                <a:gd name="T2" fmla="*/ 0 w 165"/>
                <a:gd name="T3" fmla="*/ 51 h 52"/>
                <a:gd name="T4" fmla="*/ 0 w 165"/>
                <a:gd name="T5" fmla="*/ 52 h 52"/>
                <a:gd name="T6" fmla="*/ 165 w 165"/>
                <a:gd name="T7" fmla="*/ 1 h 52"/>
                <a:gd name="T8" fmla="*/ 165 w 165"/>
                <a:gd name="T9" fmla="*/ 0 h 52"/>
              </a:gdLst>
              <a:ahLst/>
              <a:cxnLst>
                <a:cxn ang="0">
                  <a:pos x="T0" y="T1"/>
                </a:cxn>
                <a:cxn ang="0">
                  <a:pos x="T2" y="T3"/>
                </a:cxn>
                <a:cxn ang="0">
                  <a:pos x="T4" y="T5"/>
                </a:cxn>
                <a:cxn ang="0">
                  <a:pos x="T6" y="T7"/>
                </a:cxn>
                <a:cxn ang="0">
                  <a:pos x="T8" y="T9"/>
                </a:cxn>
              </a:cxnLst>
              <a:rect l="0" t="0" r="r" b="b"/>
              <a:pathLst>
                <a:path w="165" h="52">
                  <a:moveTo>
                    <a:pt x="165" y="0"/>
                  </a:moveTo>
                  <a:cubicBezTo>
                    <a:pt x="110" y="17"/>
                    <a:pt x="55" y="35"/>
                    <a:pt x="0" y="51"/>
                  </a:cubicBezTo>
                  <a:cubicBezTo>
                    <a:pt x="0" y="51"/>
                    <a:pt x="0" y="52"/>
                    <a:pt x="0" y="52"/>
                  </a:cubicBezTo>
                  <a:cubicBezTo>
                    <a:pt x="55" y="35"/>
                    <a:pt x="110" y="18"/>
                    <a:pt x="165" y="1"/>
                  </a:cubicBezTo>
                  <a:cubicBezTo>
                    <a:pt x="165" y="1"/>
                    <a:pt x="165" y="0"/>
                    <a:pt x="16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8" name="íṡľíḍè-Freeform 911">
              <a:extLst>
                <a:ext uri="{FF2B5EF4-FFF2-40B4-BE49-F238E27FC236}">
                  <a16:creationId xmlns:a16="http://schemas.microsoft.com/office/drawing/2014/main" id="{48EEAA90-F38B-48D1-ADF4-A5B2F374A585}"/>
                </a:ext>
              </a:extLst>
            </p:cNvPr>
            <p:cNvSpPr>
              <a:spLocks/>
            </p:cNvSpPr>
            <p:nvPr/>
          </p:nvSpPr>
          <p:spPr bwMode="auto">
            <a:xfrm>
              <a:off x="7880350" y="4175125"/>
              <a:ext cx="447675" cy="136525"/>
            </a:xfrm>
            <a:custGeom>
              <a:avLst/>
              <a:gdLst>
                <a:gd name="T0" fmla="*/ 255 w 256"/>
                <a:gd name="T1" fmla="*/ 1 h 78"/>
                <a:gd name="T2" fmla="*/ 0 w 256"/>
                <a:gd name="T3" fmla="*/ 77 h 78"/>
                <a:gd name="T4" fmla="*/ 0 w 256"/>
                <a:gd name="T5" fmla="*/ 78 h 78"/>
                <a:gd name="T6" fmla="*/ 256 w 256"/>
                <a:gd name="T7" fmla="*/ 1 h 78"/>
                <a:gd name="T8" fmla="*/ 255 w 256"/>
                <a:gd name="T9" fmla="*/ 1 h 78"/>
              </a:gdLst>
              <a:ahLst/>
              <a:cxnLst>
                <a:cxn ang="0">
                  <a:pos x="T0" y="T1"/>
                </a:cxn>
                <a:cxn ang="0">
                  <a:pos x="T2" y="T3"/>
                </a:cxn>
                <a:cxn ang="0">
                  <a:pos x="T4" y="T5"/>
                </a:cxn>
                <a:cxn ang="0">
                  <a:pos x="T6" y="T7"/>
                </a:cxn>
                <a:cxn ang="0">
                  <a:pos x="T8" y="T9"/>
                </a:cxn>
              </a:cxnLst>
              <a:rect l="0" t="0" r="r" b="b"/>
              <a:pathLst>
                <a:path w="256" h="78">
                  <a:moveTo>
                    <a:pt x="255" y="1"/>
                  </a:moveTo>
                  <a:cubicBezTo>
                    <a:pt x="171" y="29"/>
                    <a:pt x="86" y="55"/>
                    <a:pt x="0" y="77"/>
                  </a:cubicBezTo>
                  <a:cubicBezTo>
                    <a:pt x="0" y="77"/>
                    <a:pt x="0" y="78"/>
                    <a:pt x="0" y="78"/>
                  </a:cubicBezTo>
                  <a:cubicBezTo>
                    <a:pt x="86" y="56"/>
                    <a:pt x="172" y="31"/>
                    <a:pt x="256" y="1"/>
                  </a:cubicBezTo>
                  <a:cubicBezTo>
                    <a:pt x="256" y="1"/>
                    <a:pt x="256" y="0"/>
                    <a:pt x="25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9" name="íṡľíḍè-Freeform 912">
              <a:extLst>
                <a:ext uri="{FF2B5EF4-FFF2-40B4-BE49-F238E27FC236}">
                  <a16:creationId xmlns:a16="http://schemas.microsoft.com/office/drawing/2014/main" id="{960A217D-E980-4EC2-AB20-0E12A848B4EC}"/>
                </a:ext>
              </a:extLst>
            </p:cNvPr>
            <p:cNvSpPr>
              <a:spLocks/>
            </p:cNvSpPr>
            <p:nvPr/>
          </p:nvSpPr>
          <p:spPr bwMode="auto">
            <a:xfrm>
              <a:off x="8069263" y="4205288"/>
              <a:ext cx="193675" cy="76200"/>
            </a:xfrm>
            <a:custGeom>
              <a:avLst/>
              <a:gdLst>
                <a:gd name="T0" fmla="*/ 110 w 111"/>
                <a:gd name="T1" fmla="*/ 1 h 44"/>
                <a:gd name="T2" fmla="*/ 0 w 111"/>
                <a:gd name="T3" fmla="*/ 43 h 44"/>
                <a:gd name="T4" fmla="*/ 0 w 111"/>
                <a:gd name="T5" fmla="*/ 44 h 44"/>
                <a:gd name="T6" fmla="*/ 111 w 111"/>
                <a:gd name="T7" fmla="*/ 1 h 44"/>
                <a:gd name="T8" fmla="*/ 110 w 111"/>
                <a:gd name="T9" fmla="*/ 1 h 44"/>
              </a:gdLst>
              <a:ahLst/>
              <a:cxnLst>
                <a:cxn ang="0">
                  <a:pos x="T0" y="T1"/>
                </a:cxn>
                <a:cxn ang="0">
                  <a:pos x="T2" y="T3"/>
                </a:cxn>
                <a:cxn ang="0">
                  <a:pos x="T4" y="T5"/>
                </a:cxn>
                <a:cxn ang="0">
                  <a:pos x="T6" y="T7"/>
                </a:cxn>
                <a:cxn ang="0">
                  <a:pos x="T8" y="T9"/>
                </a:cxn>
              </a:cxnLst>
              <a:rect l="0" t="0" r="r" b="b"/>
              <a:pathLst>
                <a:path w="111" h="44">
                  <a:moveTo>
                    <a:pt x="110" y="1"/>
                  </a:moveTo>
                  <a:cubicBezTo>
                    <a:pt x="74" y="15"/>
                    <a:pt x="37" y="29"/>
                    <a:pt x="0" y="43"/>
                  </a:cubicBezTo>
                  <a:cubicBezTo>
                    <a:pt x="0" y="43"/>
                    <a:pt x="0" y="44"/>
                    <a:pt x="0" y="44"/>
                  </a:cubicBezTo>
                  <a:cubicBezTo>
                    <a:pt x="37" y="30"/>
                    <a:pt x="74" y="16"/>
                    <a:pt x="111" y="1"/>
                  </a:cubicBezTo>
                  <a:cubicBezTo>
                    <a:pt x="111" y="1"/>
                    <a:pt x="111" y="0"/>
                    <a:pt x="1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0" name="íṡľíḍè-Freeform 913">
              <a:extLst>
                <a:ext uri="{FF2B5EF4-FFF2-40B4-BE49-F238E27FC236}">
                  <a16:creationId xmlns:a16="http://schemas.microsoft.com/office/drawing/2014/main" id="{61534194-D6E3-4667-9207-D158687230DC}"/>
                </a:ext>
              </a:extLst>
            </p:cNvPr>
            <p:cNvSpPr>
              <a:spLocks/>
            </p:cNvSpPr>
            <p:nvPr/>
          </p:nvSpPr>
          <p:spPr bwMode="auto">
            <a:xfrm>
              <a:off x="8132763" y="4175125"/>
              <a:ext cx="279400" cy="101600"/>
            </a:xfrm>
            <a:custGeom>
              <a:avLst/>
              <a:gdLst>
                <a:gd name="T0" fmla="*/ 160 w 160"/>
                <a:gd name="T1" fmla="*/ 1 h 58"/>
                <a:gd name="T2" fmla="*/ 1 w 160"/>
                <a:gd name="T3" fmla="*/ 57 h 58"/>
                <a:gd name="T4" fmla="*/ 1 w 160"/>
                <a:gd name="T5" fmla="*/ 58 h 58"/>
                <a:gd name="T6" fmla="*/ 160 w 160"/>
                <a:gd name="T7" fmla="*/ 1 h 58"/>
                <a:gd name="T8" fmla="*/ 160 w 160"/>
                <a:gd name="T9" fmla="*/ 1 h 58"/>
              </a:gdLst>
              <a:ahLst/>
              <a:cxnLst>
                <a:cxn ang="0">
                  <a:pos x="T0" y="T1"/>
                </a:cxn>
                <a:cxn ang="0">
                  <a:pos x="T2" y="T3"/>
                </a:cxn>
                <a:cxn ang="0">
                  <a:pos x="T4" y="T5"/>
                </a:cxn>
                <a:cxn ang="0">
                  <a:pos x="T6" y="T7"/>
                </a:cxn>
                <a:cxn ang="0">
                  <a:pos x="T8" y="T9"/>
                </a:cxn>
              </a:cxnLst>
              <a:rect l="0" t="0" r="r" b="b"/>
              <a:pathLst>
                <a:path w="160" h="58">
                  <a:moveTo>
                    <a:pt x="160" y="1"/>
                  </a:moveTo>
                  <a:cubicBezTo>
                    <a:pt x="107" y="20"/>
                    <a:pt x="54" y="40"/>
                    <a:pt x="1" y="57"/>
                  </a:cubicBezTo>
                  <a:cubicBezTo>
                    <a:pt x="0" y="57"/>
                    <a:pt x="1" y="58"/>
                    <a:pt x="1" y="58"/>
                  </a:cubicBezTo>
                  <a:cubicBezTo>
                    <a:pt x="55" y="41"/>
                    <a:pt x="107" y="21"/>
                    <a:pt x="160" y="1"/>
                  </a:cubicBezTo>
                  <a:cubicBezTo>
                    <a:pt x="160" y="1"/>
                    <a:pt x="160" y="0"/>
                    <a:pt x="16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1" name="i$liḋe-Freeform 914">
              <a:extLst>
                <a:ext uri="{FF2B5EF4-FFF2-40B4-BE49-F238E27FC236}">
                  <a16:creationId xmlns:a16="http://schemas.microsoft.com/office/drawing/2014/main" id="{0FA2BEFD-F7A4-42A0-BEAD-B88BEC811E31}"/>
                </a:ext>
              </a:extLst>
            </p:cNvPr>
            <p:cNvSpPr>
              <a:spLocks/>
            </p:cNvSpPr>
            <p:nvPr/>
          </p:nvSpPr>
          <p:spPr bwMode="auto">
            <a:xfrm>
              <a:off x="8115300" y="4310063"/>
              <a:ext cx="19050" cy="12700"/>
            </a:xfrm>
            <a:custGeom>
              <a:avLst/>
              <a:gdLst>
                <a:gd name="T0" fmla="*/ 5 w 11"/>
                <a:gd name="T1" fmla="*/ 0 h 7"/>
                <a:gd name="T2" fmla="*/ 6 w 11"/>
                <a:gd name="T3" fmla="*/ 7 h 7"/>
                <a:gd name="T4" fmla="*/ 5 w 11"/>
                <a:gd name="T5" fmla="*/ 0 h 7"/>
              </a:gdLst>
              <a:ahLst/>
              <a:cxnLst>
                <a:cxn ang="0">
                  <a:pos x="T0" y="T1"/>
                </a:cxn>
                <a:cxn ang="0">
                  <a:pos x="T2" y="T3"/>
                </a:cxn>
                <a:cxn ang="0">
                  <a:pos x="T4" y="T5"/>
                </a:cxn>
              </a:cxnLst>
              <a:rect l="0" t="0" r="r" b="b"/>
              <a:pathLst>
                <a:path w="11" h="7">
                  <a:moveTo>
                    <a:pt x="5" y="0"/>
                  </a:moveTo>
                  <a:cubicBezTo>
                    <a:pt x="0" y="0"/>
                    <a:pt x="2" y="7"/>
                    <a:pt x="6" y="7"/>
                  </a:cubicBezTo>
                  <a:cubicBezTo>
                    <a:pt x="11" y="7"/>
                    <a:pt x="9"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2" name="i$liḋe-Freeform 915">
              <a:extLst>
                <a:ext uri="{FF2B5EF4-FFF2-40B4-BE49-F238E27FC236}">
                  <a16:creationId xmlns:a16="http://schemas.microsoft.com/office/drawing/2014/main" id="{D6D801AF-9A69-4DBB-8F91-31E6627D1142}"/>
                </a:ext>
              </a:extLst>
            </p:cNvPr>
            <p:cNvSpPr>
              <a:spLocks/>
            </p:cNvSpPr>
            <p:nvPr/>
          </p:nvSpPr>
          <p:spPr bwMode="auto">
            <a:xfrm>
              <a:off x="8142288" y="4189413"/>
              <a:ext cx="276225" cy="122238"/>
            </a:xfrm>
            <a:custGeom>
              <a:avLst/>
              <a:gdLst>
                <a:gd name="T0" fmla="*/ 156 w 158"/>
                <a:gd name="T1" fmla="*/ 1 h 70"/>
                <a:gd name="T2" fmla="*/ 0 w 158"/>
                <a:gd name="T3" fmla="*/ 69 h 70"/>
                <a:gd name="T4" fmla="*/ 1 w 158"/>
                <a:gd name="T5" fmla="*/ 70 h 70"/>
                <a:gd name="T6" fmla="*/ 157 w 158"/>
                <a:gd name="T7" fmla="*/ 2 h 70"/>
                <a:gd name="T8" fmla="*/ 156 w 158"/>
                <a:gd name="T9" fmla="*/ 1 h 70"/>
              </a:gdLst>
              <a:ahLst/>
              <a:cxnLst>
                <a:cxn ang="0">
                  <a:pos x="T0" y="T1"/>
                </a:cxn>
                <a:cxn ang="0">
                  <a:pos x="T2" y="T3"/>
                </a:cxn>
                <a:cxn ang="0">
                  <a:pos x="T4" y="T5"/>
                </a:cxn>
                <a:cxn ang="0">
                  <a:pos x="T6" y="T7"/>
                </a:cxn>
                <a:cxn ang="0">
                  <a:pos x="T8" y="T9"/>
                </a:cxn>
              </a:cxnLst>
              <a:rect l="0" t="0" r="r" b="b"/>
              <a:pathLst>
                <a:path w="158" h="70">
                  <a:moveTo>
                    <a:pt x="156" y="1"/>
                  </a:moveTo>
                  <a:cubicBezTo>
                    <a:pt x="103" y="20"/>
                    <a:pt x="51" y="44"/>
                    <a:pt x="0" y="69"/>
                  </a:cubicBezTo>
                  <a:cubicBezTo>
                    <a:pt x="0" y="69"/>
                    <a:pt x="0" y="70"/>
                    <a:pt x="1" y="70"/>
                  </a:cubicBezTo>
                  <a:cubicBezTo>
                    <a:pt x="52" y="45"/>
                    <a:pt x="104" y="22"/>
                    <a:pt x="157" y="2"/>
                  </a:cubicBezTo>
                  <a:cubicBezTo>
                    <a:pt x="158" y="2"/>
                    <a:pt x="157" y="0"/>
                    <a:pt x="15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3" name="i$liḋe-Freeform 916">
              <a:extLst>
                <a:ext uri="{FF2B5EF4-FFF2-40B4-BE49-F238E27FC236}">
                  <a16:creationId xmlns:a16="http://schemas.microsoft.com/office/drawing/2014/main" id="{92EE44BB-CFC6-46EC-890F-4F724A655CF6}"/>
                </a:ext>
              </a:extLst>
            </p:cNvPr>
            <p:cNvSpPr>
              <a:spLocks/>
            </p:cNvSpPr>
            <p:nvPr/>
          </p:nvSpPr>
          <p:spPr bwMode="auto">
            <a:xfrm>
              <a:off x="8242300" y="4186238"/>
              <a:ext cx="250825" cy="106363"/>
            </a:xfrm>
            <a:custGeom>
              <a:avLst/>
              <a:gdLst>
                <a:gd name="T0" fmla="*/ 142 w 143"/>
                <a:gd name="T1" fmla="*/ 0 h 61"/>
                <a:gd name="T2" fmla="*/ 0 w 143"/>
                <a:gd name="T3" fmla="*/ 60 h 61"/>
                <a:gd name="T4" fmla="*/ 1 w 143"/>
                <a:gd name="T5" fmla="*/ 61 h 61"/>
                <a:gd name="T6" fmla="*/ 142 w 143"/>
                <a:gd name="T7" fmla="*/ 1 h 61"/>
                <a:gd name="T8" fmla="*/ 142 w 143"/>
                <a:gd name="T9" fmla="*/ 0 h 61"/>
              </a:gdLst>
              <a:ahLst/>
              <a:cxnLst>
                <a:cxn ang="0">
                  <a:pos x="T0" y="T1"/>
                </a:cxn>
                <a:cxn ang="0">
                  <a:pos x="T2" y="T3"/>
                </a:cxn>
                <a:cxn ang="0">
                  <a:pos x="T4" y="T5"/>
                </a:cxn>
                <a:cxn ang="0">
                  <a:pos x="T6" y="T7"/>
                </a:cxn>
                <a:cxn ang="0">
                  <a:pos x="T8" y="T9"/>
                </a:cxn>
              </a:cxnLst>
              <a:rect l="0" t="0" r="r" b="b"/>
              <a:pathLst>
                <a:path w="143" h="61">
                  <a:moveTo>
                    <a:pt x="142" y="0"/>
                  </a:moveTo>
                  <a:cubicBezTo>
                    <a:pt x="93" y="17"/>
                    <a:pt x="46" y="37"/>
                    <a:pt x="0" y="60"/>
                  </a:cubicBezTo>
                  <a:cubicBezTo>
                    <a:pt x="0" y="60"/>
                    <a:pt x="0" y="61"/>
                    <a:pt x="1" y="61"/>
                  </a:cubicBezTo>
                  <a:cubicBezTo>
                    <a:pt x="47" y="38"/>
                    <a:pt x="94" y="19"/>
                    <a:pt x="142" y="1"/>
                  </a:cubicBezTo>
                  <a:cubicBezTo>
                    <a:pt x="143" y="1"/>
                    <a:pt x="142" y="0"/>
                    <a:pt x="14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4" name="i$liḋe-Freeform 917">
              <a:extLst>
                <a:ext uri="{FF2B5EF4-FFF2-40B4-BE49-F238E27FC236}">
                  <a16:creationId xmlns:a16="http://schemas.microsoft.com/office/drawing/2014/main" id="{3BDFDACB-54BD-4D39-AF37-04790CF9F267}"/>
                </a:ext>
              </a:extLst>
            </p:cNvPr>
            <p:cNvSpPr>
              <a:spLocks/>
            </p:cNvSpPr>
            <p:nvPr/>
          </p:nvSpPr>
          <p:spPr bwMode="auto">
            <a:xfrm>
              <a:off x="8281988" y="4162425"/>
              <a:ext cx="319088" cy="125413"/>
            </a:xfrm>
            <a:custGeom>
              <a:avLst/>
              <a:gdLst>
                <a:gd name="T0" fmla="*/ 181 w 182"/>
                <a:gd name="T1" fmla="*/ 0 h 72"/>
                <a:gd name="T2" fmla="*/ 0 w 182"/>
                <a:gd name="T3" fmla="*/ 71 h 72"/>
                <a:gd name="T4" fmla="*/ 0 w 182"/>
                <a:gd name="T5" fmla="*/ 72 h 72"/>
                <a:gd name="T6" fmla="*/ 182 w 182"/>
                <a:gd name="T7" fmla="*/ 1 h 72"/>
                <a:gd name="T8" fmla="*/ 181 w 182"/>
                <a:gd name="T9" fmla="*/ 0 h 72"/>
              </a:gdLst>
              <a:ahLst/>
              <a:cxnLst>
                <a:cxn ang="0">
                  <a:pos x="T0" y="T1"/>
                </a:cxn>
                <a:cxn ang="0">
                  <a:pos x="T2" y="T3"/>
                </a:cxn>
                <a:cxn ang="0">
                  <a:pos x="T4" y="T5"/>
                </a:cxn>
                <a:cxn ang="0">
                  <a:pos x="T6" y="T7"/>
                </a:cxn>
                <a:cxn ang="0">
                  <a:pos x="T8" y="T9"/>
                </a:cxn>
              </a:cxnLst>
              <a:rect l="0" t="0" r="r" b="b"/>
              <a:pathLst>
                <a:path w="182" h="72">
                  <a:moveTo>
                    <a:pt x="181" y="0"/>
                  </a:moveTo>
                  <a:cubicBezTo>
                    <a:pt x="121" y="25"/>
                    <a:pt x="61" y="48"/>
                    <a:pt x="0" y="71"/>
                  </a:cubicBezTo>
                  <a:cubicBezTo>
                    <a:pt x="0" y="71"/>
                    <a:pt x="0" y="72"/>
                    <a:pt x="0" y="72"/>
                  </a:cubicBezTo>
                  <a:cubicBezTo>
                    <a:pt x="61" y="49"/>
                    <a:pt x="122" y="27"/>
                    <a:pt x="182" y="1"/>
                  </a:cubicBezTo>
                  <a:cubicBezTo>
                    <a:pt x="182" y="1"/>
                    <a:pt x="182" y="0"/>
                    <a:pt x="18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5" name="i$liḋe-Freeform 918">
              <a:extLst>
                <a:ext uri="{FF2B5EF4-FFF2-40B4-BE49-F238E27FC236}">
                  <a16:creationId xmlns:a16="http://schemas.microsoft.com/office/drawing/2014/main" id="{914F8211-97CE-4CEB-A0D3-DE33C08AB974}"/>
                </a:ext>
              </a:extLst>
            </p:cNvPr>
            <p:cNvSpPr>
              <a:spLocks/>
            </p:cNvSpPr>
            <p:nvPr/>
          </p:nvSpPr>
          <p:spPr bwMode="auto">
            <a:xfrm>
              <a:off x="5081588" y="4503738"/>
              <a:ext cx="317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1" y="0"/>
                    <a:pt x="1" y="0"/>
                  </a:cubicBezTo>
                  <a:cubicBezTo>
                    <a:pt x="2"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6" name="i$liḋe-Freeform 919">
              <a:extLst>
                <a:ext uri="{FF2B5EF4-FFF2-40B4-BE49-F238E27FC236}">
                  <a16:creationId xmlns:a16="http://schemas.microsoft.com/office/drawing/2014/main" id="{78EFDBF5-BAD4-432F-8766-7F77639F0C63}"/>
                </a:ext>
              </a:extLst>
            </p:cNvPr>
            <p:cNvSpPr>
              <a:spLocks/>
            </p:cNvSpPr>
            <p:nvPr/>
          </p:nvSpPr>
          <p:spPr bwMode="auto">
            <a:xfrm>
              <a:off x="3478213" y="2898775"/>
              <a:ext cx="595313" cy="935038"/>
            </a:xfrm>
            <a:custGeom>
              <a:avLst/>
              <a:gdLst>
                <a:gd name="T0" fmla="*/ 260 w 340"/>
                <a:gd name="T1" fmla="*/ 164 h 535"/>
                <a:gd name="T2" fmla="*/ 307 w 340"/>
                <a:gd name="T3" fmla="*/ 137 h 535"/>
                <a:gd name="T4" fmla="*/ 261 w 340"/>
                <a:gd name="T5" fmla="*/ 104 h 535"/>
                <a:gd name="T6" fmla="*/ 262 w 340"/>
                <a:gd name="T7" fmla="*/ 61 h 535"/>
                <a:gd name="T8" fmla="*/ 319 w 340"/>
                <a:gd name="T9" fmla="*/ 47 h 535"/>
                <a:gd name="T10" fmla="*/ 242 w 340"/>
                <a:gd name="T11" fmla="*/ 26 h 535"/>
                <a:gd name="T12" fmla="*/ 187 w 340"/>
                <a:gd name="T13" fmla="*/ 9 h 535"/>
                <a:gd name="T14" fmla="*/ 123 w 340"/>
                <a:gd name="T15" fmla="*/ 0 h 535"/>
                <a:gd name="T16" fmla="*/ 43 w 340"/>
                <a:gd name="T17" fmla="*/ 45 h 535"/>
                <a:gd name="T18" fmla="*/ 27 w 340"/>
                <a:gd name="T19" fmla="*/ 54 h 535"/>
                <a:gd name="T20" fmla="*/ 24 w 340"/>
                <a:gd name="T21" fmla="*/ 291 h 535"/>
                <a:gd name="T22" fmla="*/ 3 w 340"/>
                <a:gd name="T23" fmla="*/ 521 h 535"/>
                <a:gd name="T24" fmla="*/ 71 w 340"/>
                <a:gd name="T25" fmla="*/ 512 h 535"/>
                <a:gd name="T26" fmla="*/ 73 w 340"/>
                <a:gd name="T27" fmla="*/ 508 h 535"/>
                <a:gd name="T28" fmla="*/ 101 w 340"/>
                <a:gd name="T29" fmla="*/ 328 h 535"/>
                <a:gd name="T30" fmla="*/ 124 w 340"/>
                <a:gd name="T31" fmla="*/ 429 h 535"/>
                <a:gd name="T32" fmla="*/ 123 w 340"/>
                <a:gd name="T33" fmla="*/ 155 h 535"/>
                <a:gd name="T34" fmla="*/ 144 w 340"/>
                <a:gd name="T35" fmla="*/ 7 h 535"/>
                <a:gd name="T36" fmla="*/ 178 w 340"/>
                <a:gd name="T37" fmla="*/ 149 h 535"/>
                <a:gd name="T38" fmla="*/ 177 w 340"/>
                <a:gd name="T39" fmla="*/ 165 h 535"/>
                <a:gd name="T40" fmla="*/ 178 w 340"/>
                <a:gd name="T41" fmla="*/ 207 h 535"/>
                <a:gd name="T42" fmla="*/ 171 w 340"/>
                <a:gd name="T43" fmla="*/ 229 h 535"/>
                <a:gd name="T44" fmla="*/ 177 w 340"/>
                <a:gd name="T45" fmla="*/ 255 h 535"/>
                <a:gd name="T46" fmla="*/ 171 w 340"/>
                <a:gd name="T47" fmla="*/ 309 h 535"/>
                <a:gd name="T48" fmla="*/ 176 w 340"/>
                <a:gd name="T49" fmla="*/ 324 h 535"/>
                <a:gd name="T50" fmla="*/ 195 w 340"/>
                <a:gd name="T51" fmla="*/ 415 h 535"/>
                <a:gd name="T52" fmla="*/ 256 w 340"/>
                <a:gd name="T53" fmla="*/ 329 h 535"/>
                <a:gd name="T54" fmla="*/ 70 w 340"/>
                <a:gd name="T55" fmla="*/ 39 h 535"/>
                <a:gd name="T56" fmla="*/ 83 w 340"/>
                <a:gd name="T57" fmla="*/ 165 h 535"/>
                <a:gd name="T58" fmla="*/ 44 w 340"/>
                <a:gd name="T59" fmla="*/ 48 h 535"/>
                <a:gd name="T60" fmla="*/ 66 w 340"/>
                <a:gd name="T61" fmla="*/ 335 h 535"/>
                <a:gd name="T62" fmla="*/ 26 w 340"/>
                <a:gd name="T63" fmla="*/ 299 h 535"/>
                <a:gd name="T64" fmla="*/ 50 w 340"/>
                <a:gd name="T65" fmla="*/ 491 h 535"/>
                <a:gd name="T66" fmla="*/ 69 w 340"/>
                <a:gd name="T67" fmla="*/ 284 h 535"/>
                <a:gd name="T68" fmla="*/ 87 w 340"/>
                <a:gd name="T69" fmla="*/ 329 h 535"/>
                <a:gd name="T70" fmla="*/ 120 w 340"/>
                <a:gd name="T71" fmla="*/ 318 h 535"/>
                <a:gd name="T72" fmla="*/ 120 w 340"/>
                <a:gd name="T73" fmla="*/ 318 h 535"/>
                <a:gd name="T74" fmla="*/ 261 w 340"/>
                <a:gd name="T75" fmla="*/ 35 h 535"/>
                <a:gd name="T76" fmla="*/ 180 w 340"/>
                <a:gd name="T77" fmla="*/ 285 h 535"/>
                <a:gd name="T78" fmla="*/ 188 w 340"/>
                <a:gd name="T79" fmla="*/ 167 h 535"/>
                <a:gd name="T80" fmla="*/ 181 w 340"/>
                <a:gd name="T81" fmla="*/ 186 h 535"/>
                <a:gd name="T82" fmla="*/ 180 w 340"/>
                <a:gd name="T83" fmla="*/ 208 h 535"/>
                <a:gd name="T84" fmla="*/ 180 w 340"/>
                <a:gd name="T85" fmla="*/ 209 h 535"/>
                <a:gd name="T86" fmla="*/ 180 w 340"/>
                <a:gd name="T87" fmla="*/ 286 h 535"/>
                <a:gd name="T88" fmla="*/ 180 w 340"/>
                <a:gd name="T89" fmla="*/ 310 h 535"/>
                <a:gd name="T90" fmla="*/ 242 w 340"/>
                <a:gd name="T91" fmla="*/ 30 h 535"/>
                <a:gd name="T92" fmla="*/ 242 w 340"/>
                <a:gd name="T93" fmla="*/ 102 h 535"/>
                <a:gd name="T94" fmla="*/ 189 w 340"/>
                <a:gd name="T95" fmla="*/ 17 h 535"/>
                <a:gd name="T96" fmla="*/ 195 w 340"/>
                <a:gd name="T97" fmla="*/ 309 h 535"/>
                <a:gd name="T98" fmla="*/ 194 w 340"/>
                <a:gd name="T99" fmla="*/ 260 h 535"/>
                <a:gd name="T100" fmla="*/ 242 w 340"/>
                <a:gd name="T101" fmla="*/ 241 h 535"/>
                <a:gd name="T102" fmla="*/ 242 w 340"/>
                <a:gd name="T103" fmla="*/ 239 h 535"/>
                <a:gd name="T104" fmla="*/ 225 w 340"/>
                <a:gd name="T105" fmla="*/ 195 h 535"/>
                <a:gd name="T106" fmla="*/ 193 w 340"/>
                <a:gd name="T107" fmla="*/ 168 h 535"/>
                <a:gd name="T108" fmla="*/ 251 w 340"/>
                <a:gd name="T109" fmla="*/ 293 h 535"/>
                <a:gd name="T110" fmla="*/ 244 w 340"/>
                <a:gd name="T111" fmla="*/ 269 h 535"/>
                <a:gd name="T112" fmla="*/ 244 w 340"/>
                <a:gd name="T113" fmla="*/ 239 h 535"/>
                <a:gd name="T114" fmla="*/ 244 w 340"/>
                <a:gd name="T115" fmla="*/ 177 h 535"/>
                <a:gd name="T116" fmla="*/ 255 w 340"/>
                <a:gd name="T117" fmla="*/ 242 h 535"/>
                <a:gd name="T118" fmla="*/ 244 w 340"/>
                <a:gd name="T119" fmla="*/ 160 h 535"/>
                <a:gd name="T120" fmla="*/ 244 w 340"/>
                <a:gd name="T121" fmla="*/ 102 h 535"/>
                <a:gd name="T122" fmla="*/ 248 w 340"/>
                <a:gd name="T123" fmla="*/ 80 h 535"/>
                <a:gd name="T124" fmla="*/ 244 w 340"/>
                <a:gd name="T125" fmla="*/ 74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535">
                  <a:moveTo>
                    <a:pt x="339" y="331"/>
                  </a:moveTo>
                  <a:cubicBezTo>
                    <a:pt x="313" y="328"/>
                    <a:pt x="287" y="325"/>
                    <a:pt x="261" y="324"/>
                  </a:cubicBezTo>
                  <a:cubicBezTo>
                    <a:pt x="260" y="272"/>
                    <a:pt x="260" y="221"/>
                    <a:pt x="260" y="169"/>
                  </a:cubicBezTo>
                  <a:cubicBezTo>
                    <a:pt x="284" y="174"/>
                    <a:pt x="309" y="179"/>
                    <a:pt x="333" y="183"/>
                  </a:cubicBezTo>
                  <a:cubicBezTo>
                    <a:pt x="335" y="184"/>
                    <a:pt x="334" y="181"/>
                    <a:pt x="333" y="181"/>
                  </a:cubicBezTo>
                  <a:cubicBezTo>
                    <a:pt x="309" y="175"/>
                    <a:pt x="285" y="169"/>
                    <a:pt x="260" y="164"/>
                  </a:cubicBezTo>
                  <a:cubicBezTo>
                    <a:pt x="260" y="158"/>
                    <a:pt x="260" y="152"/>
                    <a:pt x="261" y="147"/>
                  </a:cubicBezTo>
                  <a:cubicBezTo>
                    <a:pt x="280" y="151"/>
                    <a:pt x="299" y="155"/>
                    <a:pt x="319" y="157"/>
                  </a:cubicBezTo>
                  <a:cubicBezTo>
                    <a:pt x="320" y="157"/>
                    <a:pt x="319" y="156"/>
                    <a:pt x="319" y="156"/>
                  </a:cubicBezTo>
                  <a:cubicBezTo>
                    <a:pt x="299" y="153"/>
                    <a:pt x="280" y="149"/>
                    <a:pt x="261" y="145"/>
                  </a:cubicBezTo>
                  <a:cubicBezTo>
                    <a:pt x="261" y="138"/>
                    <a:pt x="261" y="131"/>
                    <a:pt x="261" y="124"/>
                  </a:cubicBezTo>
                  <a:cubicBezTo>
                    <a:pt x="276" y="131"/>
                    <a:pt x="291" y="135"/>
                    <a:pt x="307" y="137"/>
                  </a:cubicBezTo>
                  <a:cubicBezTo>
                    <a:pt x="308" y="137"/>
                    <a:pt x="308" y="136"/>
                    <a:pt x="307" y="136"/>
                  </a:cubicBezTo>
                  <a:cubicBezTo>
                    <a:pt x="291" y="133"/>
                    <a:pt x="276" y="129"/>
                    <a:pt x="261" y="122"/>
                  </a:cubicBezTo>
                  <a:cubicBezTo>
                    <a:pt x="261" y="117"/>
                    <a:pt x="261" y="112"/>
                    <a:pt x="261" y="106"/>
                  </a:cubicBezTo>
                  <a:cubicBezTo>
                    <a:pt x="277" y="110"/>
                    <a:pt x="292" y="114"/>
                    <a:pt x="307" y="117"/>
                  </a:cubicBezTo>
                  <a:cubicBezTo>
                    <a:pt x="308" y="118"/>
                    <a:pt x="308" y="116"/>
                    <a:pt x="307" y="116"/>
                  </a:cubicBezTo>
                  <a:cubicBezTo>
                    <a:pt x="292" y="112"/>
                    <a:pt x="277" y="108"/>
                    <a:pt x="261" y="104"/>
                  </a:cubicBezTo>
                  <a:cubicBezTo>
                    <a:pt x="261" y="97"/>
                    <a:pt x="261" y="90"/>
                    <a:pt x="261" y="83"/>
                  </a:cubicBezTo>
                  <a:cubicBezTo>
                    <a:pt x="269" y="84"/>
                    <a:pt x="277" y="85"/>
                    <a:pt x="285" y="86"/>
                  </a:cubicBezTo>
                  <a:cubicBezTo>
                    <a:pt x="286" y="87"/>
                    <a:pt x="286" y="85"/>
                    <a:pt x="285" y="85"/>
                  </a:cubicBezTo>
                  <a:cubicBezTo>
                    <a:pt x="277" y="83"/>
                    <a:pt x="270" y="82"/>
                    <a:pt x="262" y="81"/>
                  </a:cubicBezTo>
                  <a:cubicBezTo>
                    <a:pt x="262" y="81"/>
                    <a:pt x="262" y="81"/>
                    <a:pt x="262" y="81"/>
                  </a:cubicBezTo>
                  <a:cubicBezTo>
                    <a:pt x="262" y="74"/>
                    <a:pt x="262" y="68"/>
                    <a:pt x="262" y="61"/>
                  </a:cubicBezTo>
                  <a:cubicBezTo>
                    <a:pt x="272" y="65"/>
                    <a:pt x="283" y="69"/>
                    <a:pt x="293" y="72"/>
                  </a:cubicBezTo>
                  <a:cubicBezTo>
                    <a:pt x="294" y="72"/>
                    <a:pt x="294" y="71"/>
                    <a:pt x="293" y="71"/>
                  </a:cubicBezTo>
                  <a:cubicBezTo>
                    <a:pt x="283" y="67"/>
                    <a:pt x="272" y="63"/>
                    <a:pt x="262" y="59"/>
                  </a:cubicBezTo>
                  <a:cubicBezTo>
                    <a:pt x="262" y="51"/>
                    <a:pt x="262" y="43"/>
                    <a:pt x="262" y="35"/>
                  </a:cubicBezTo>
                  <a:cubicBezTo>
                    <a:pt x="281" y="40"/>
                    <a:pt x="300" y="45"/>
                    <a:pt x="319" y="50"/>
                  </a:cubicBezTo>
                  <a:cubicBezTo>
                    <a:pt x="320" y="50"/>
                    <a:pt x="320" y="48"/>
                    <a:pt x="319" y="47"/>
                  </a:cubicBezTo>
                  <a:cubicBezTo>
                    <a:pt x="300" y="42"/>
                    <a:pt x="281" y="37"/>
                    <a:pt x="262" y="32"/>
                  </a:cubicBezTo>
                  <a:cubicBezTo>
                    <a:pt x="262" y="31"/>
                    <a:pt x="262" y="30"/>
                    <a:pt x="262" y="29"/>
                  </a:cubicBezTo>
                  <a:cubicBezTo>
                    <a:pt x="262" y="28"/>
                    <a:pt x="262" y="28"/>
                    <a:pt x="262" y="29"/>
                  </a:cubicBezTo>
                  <a:cubicBezTo>
                    <a:pt x="262" y="30"/>
                    <a:pt x="261" y="31"/>
                    <a:pt x="261" y="32"/>
                  </a:cubicBezTo>
                  <a:cubicBezTo>
                    <a:pt x="255" y="31"/>
                    <a:pt x="249" y="29"/>
                    <a:pt x="242" y="27"/>
                  </a:cubicBezTo>
                  <a:cubicBezTo>
                    <a:pt x="242" y="27"/>
                    <a:pt x="242" y="26"/>
                    <a:pt x="242" y="26"/>
                  </a:cubicBezTo>
                  <a:cubicBezTo>
                    <a:pt x="242" y="26"/>
                    <a:pt x="242" y="26"/>
                    <a:pt x="242" y="26"/>
                  </a:cubicBezTo>
                  <a:cubicBezTo>
                    <a:pt x="242" y="26"/>
                    <a:pt x="242" y="27"/>
                    <a:pt x="242" y="27"/>
                  </a:cubicBezTo>
                  <a:cubicBezTo>
                    <a:pt x="235" y="26"/>
                    <a:pt x="228" y="24"/>
                    <a:pt x="221" y="22"/>
                  </a:cubicBezTo>
                  <a:cubicBezTo>
                    <a:pt x="210" y="19"/>
                    <a:pt x="200" y="17"/>
                    <a:pt x="189" y="14"/>
                  </a:cubicBezTo>
                  <a:cubicBezTo>
                    <a:pt x="189" y="12"/>
                    <a:pt x="189" y="11"/>
                    <a:pt x="189" y="9"/>
                  </a:cubicBezTo>
                  <a:cubicBezTo>
                    <a:pt x="189" y="8"/>
                    <a:pt x="187" y="8"/>
                    <a:pt x="187" y="9"/>
                  </a:cubicBezTo>
                  <a:cubicBezTo>
                    <a:pt x="187" y="10"/>
                    <a:pt x="187" y="12"/>
                    <a:pt x="188" y="14"/>
                  </a:cubicBezTo>
                  <a:cubicBezTo>
                    <a:pt x="175" y="10"/>
                    <a:pt x="162" y="7"/>
                    <a:pt x="149" y="4"/>
                  </a:cubicBezTo>
                  <a:cubicBezTo>
                    <a:pt x="149" y="4"/>
                    <a:pt x="149" y="4"/>
                    <a:pt x="149" y="4"/>
                  </a:cubicBezTo>
                  <a:cubicBezTo>
                    <a:pt x="150" y="4"/>
                    <a:pt x="149" y="2"/>
                    <a:pt x="148" y="2"/>
                  </a:cubicBezTo>
                  <a:cubicBezTo>
                    <a:pt x="147" y="3"/>
                    <a:pt x="146" y="3"/>
                    <a:pt x="145" y="4"/>
                  </a:cubicBezTo>
                  <a:cubicBezTo>
                    <a:pt x="137" y="2"/>
                    <a:pt x="130" y="1"/>
                    <a:pt x="123" y="0"/>
                  </a:cubicBezTo>
                  <a:cubicBezTo>
                    <a:pt x="122" y="0"/>
                    <a:pt x="122" y="1"/>
                    <a:pt x="123" y="1"/>
                  </a:cubicBezTo>
                  <a:cubicBezTo>
                    <a:pt x="129" y="3"/>
                    <a:pt x="134" y="4"/>
                    <a:pt x="140" y="6"/>
                  </a:cubicBezTo>
                  <a:cubicBezTo>
                    <a:pt x="108" y="19"/>
                    <a:pt x="76" y="32"/>
                    <a:pt x="44" y="45"/>
                  </a:cubicBezTo>
                  <a:cubicBezTo>
                    <a:pt x="44" y="43"/>
                    <a:pt x="44" y="42"/>
                    <a:pt x="44" y="40"/>
                  </a:cubicBezTo>
                  <a:cubicBezTo>
                    <a:pt x="44" y="40"/>
                    <a:pt x="43" y="40"/>
                    <a:pt x="43" y="40"/>
                  </a:cubicBezTo>
                  <a:cubicBezTo>
                    <a:pt x="43" y="42"/>
                    <a:pt x="43" y="43"/>
                    <a:pt x="43" y="45"/>
                  </a:cubicBezTo>
                  <a:cubicBezTo>
                    <a:pt x="30" y="50"/>
                    <a:pt x="17" y="55"/>
                    <a:pt x="4" y="60"/>
                  </a:cubicBezTo>
                  <a:cubicBezTo>
                    <a:pt x="4" y="60"/>
                    <a:pt x="4" y="60"/>
                    <a:pt x="4" y="60"/>
                  </a:cubicBezTo>
                  <a:cubicBezTo>
                    <a:pt x="17" y="57"/>
                    <a:pt x="30" y="53"/>
                    <a:pt x="43" y="48"/>
                  </a:cubicBezTo>
                  <a:cubicBezTo>
                    <a:pt x="41" y="92"/>
                    <a:pt x="40" y="135"/>
                    <a:pt x="40" y="178"/>
                  </a:cubicBezTo>
                  <a:cubicBezTo>
                    <a:pt x="34" y="180"/>
                    <a:pt x="29" y="181"/>
                    <a:pt x="24" y="183"/>
                  </a:cubicBezTo>
                  <a:cubicBezTo>
                    <a:pt x="24" y="140"/>
                    <a:pt x="25" y="97"/>
                    <a:pt x="27" y="54"/>
                  </a:cubicBezTo>
                  <a:cubicBezTo>
                    <a:pt x="27" y="54"/>
                    <a:pt x="26" y="54"/>
                    <a:pt x="26" y="54"/>
                  </a:cubicBezTo>
                  <a:cubicBezTo>
                    <a:pt x="22" y="97"/>
                    <a:pt x="21" y="140"/>
                    <a:pt x="22" y="184"/>
                  </a:cubicBezTo>
                  <a:cubicBezTo>
                    <a:pt x="15" y="186"/>
                    <a:pt x="8" y="188"/>
                    <a:pt x="1" y="190"/>
                  </a:cubicBezTo>
                  <a:cubicBezTo>
                    <a:pt x="0" y="190"/>
                    <a:pt x="1" y="191"/>
                    <a:pt x="1" y="191"/>
                  </a:cubicBezTo>
                  <a:cubicBezTo>
                    <a:pt x="8" y="190"/>
                    <a:pt x="15" y="188"/>
                    <a:pt x="22" y="186"/>
                  </a:cubicBezTo>
                  <a:cubicBezTo>
                    <a:pt x="22" y="221"/>
                    <a:pt x="23" y="256"/>
                    <a:pt x="24" y="291"/>
                  </a:cubicBezTo>
                  <a:cubicBezTo>
                    <a:pt x="24" y="310"/>
                    <a:pt x="25" y="329"/>
                    <a:pt x="25" y="348"/>
                  </a:cubicBezTo>
                  <a:cubicBezTo>
                    <a:pt x="17" y="351"/>
                    <a:pt x="9" y="354"/>
                    <a:pt x="1" y="357"/>
                  </a:cubicBezTo>
                  <a:cubicBezTo>
                    <a:pt x="0" y="357"/>
                    <a:pt x="1" y="358"/>
                    <a:pt x="1" y="358"/>
                  </a:cubicBezTo>
                  <a:cubicBezTo>
                    <a:pt x="9" y="356"/>
                    <a:pt x="17" y="354"/>
                    <a:pt x="25" y="352"/>
                  </a:cubicBezTo>
                  <a:cubicBezTo>
                    <a:pt x="27" y="407"/>
                    <a:pt x="28" y="461"/>
                    <a:pt x="28" y="516"/>
                  </a:cubicBezTo>
                  <a:cubicBezTo>
                    <a:pt x="20" y="518"/>
                    <a:pt x="12" y="519"/>
                    <a:pt x="3" y="521"/>
                  </a:cubicBezTo>
                  <a:cubicBezTo>
                    <a:pt x="2" y="521"/>
                    <a:pt x="3" y="524"/>
                    <a:pt x="4" y="523"/>
                  </a:cubicBezTo>
                  <a:cubicBezTo>
                    <a:pt x="12" y="522"/>
                    <a:pt x="20" y="521"/>
                    <a:pt x="28" y="519"/>
                  </a:cubicBezTo>
                  <a:cubicBezTo>
                    <a:pt x="29" y="524"/>
                    <a:pt x="29" y="529"/>
                    <a:pt x="29" y="533"/>
                  </a:cubicBezTo>
                  <a:cubicBezTo>
                    <a:pt x="29" y="534"/>
                    <a:pt x="30" y="535"/>
                    <a:pt x="30" y="534"/>
                  </a:cubicBezTo>
                  <a:cubicBezTo>
                    <a:pt x="30" y="529"/>
                    <a:pt x="30" y="524"/>
                    <a:pt x="31" y="519"/>
                  </a:cubicBezTo>
                  <a:cubicBezTo>
                    <a:pt x="44" y="516"/>
                    <a:pt x="57" y="514"/>
                    <a:pt x="71" y="512"/>
                  </a:cubicBezTo>
                  <a:cubicBezTo>
                    <a:pt x="71" y="515"/>
                    <a:pt x="71" y="518"/>
                    <a:pt x="71" y="522"/>
                  </a:cubicBezTo>
                  <a:cubicBezTo>
                    <a:pt x="71" y="523"/>
                    <a:pt x="73" y="523"/>
                    <a:pt x="73" y="522"/>
                  </a:cubicBezTo>
                  <a:cubicBezTo>
                    <a:pt x="73" y="519"/>
                    <a:pt x="73" y="515"/>
                    <a:pt x="73" y="511"/>
                  </a:cubicBezTo>
                  <a:cubicBezTo>
                    <a:pt x="81" y="510"/>
                    <a:pt x="90" y="508"/>
                    <a:pt x="98" y="506"/>
                  </a:cubicBezTo>
                  <a:cubicBezTo>
                    <a:pt x="99" y="506"/>
                    <a:pt x="98" y="504"/>
                    <a:pt x="97" y="504"/>
                  </a:cubicBezTo>
                  <a:cubicBezTo>
                    <a:pt x="89" y="505"/>
                    <a:pt x="81" y="507"/>
                    <a:pt x="73" y="508"/>
                  </a:cubicBezTo>
                  <a:cubicBezTo>
                    <a:pt x="73" y="452"/>
                    <a:pt x="71" y="395"/>
                    <a:pt x="70" y="339"/>
                  </a:cubicBezTo>
                  <a:cubicBezTo>
                    <a:pt x="75" y="337"/>
                    <a:pt x="79" y="336"/>
                    <a:pt x="83" y="334"/>
                  </a:cubicBezTo>
                  <a:cubicBezTo>
                    <a:pt x="83" y="363"/>
                    <a:pt x="84" y="392"/>
                    <a:pt x="86" y="420"/>
                  </a:cubicBezTo>
                  <a:cubicBezTo>
                    <a:pt x="86" y="421"/>
                    <a:pt x="87" y="421"/>
                    <a:pt x="87" y="420"/>
                  </a:cubicBezTo>
                  <a:cubicBezTo>
                    <a:pt x="87" y="391"/>
                    <a:pt x="87" y="362"/>
                    <a:pt x="87" y="333"/>
                  </a:cubicBezTo>
                  <a:cubicBezTo>
                    <a:pt x="92" y="332"/>
                    <a:pt x="96" y="330"/>
                    <a:pt x="101" y="328"/>
                  </a:cubicBezTo>
                  <a:cubicBezTo>
                    <a:pt x="101" y="357"/>
                    <a:pt x="101" y="386"/>
                    <a:pt x="103" y="414"/>
                  </a:cubicBezTo>
                  <a:cubicBezTo>
                    <a:pt x="103" y="415"/>
                    <a:pt x="104" y="415"/>
                    <a:pt x="104" y="415"/>
                  </a:cubicBezTo>
                  <a:cubicBezTo>
                    <a:pt x="105" y="385"/>
                    <a:pt x="105" y="356"/>
                    <a:pt x="105" y="327"/>
                  </a:cubicBezTo>
                  <a:cubicBezTo>
                    <a:pt x="110" y="325"/>
                    <a:pt x="115" y="324"/>
                    <a:pt x="120" y="322"/>
                  </a:cubicBezTo>
                  <a:cubicBezTo>
                    <a:pt x="120" y="357"/>
                    <a:pt x="120" y="393"/>
                    <a:pt x="122" y="428"/>
                  </a:cubicBezTo>
                  <a:cubicBezTo>
                    <a:pt x="122" y="429"/>
                    <a:pt x="124" y="430"/>
                    <a:pt x="124" y="429"/>
                  </a:cubicBezTo>
                  <a:cubicBezTo>
                    <a:pt x="126" y="393"/>
                    <a:pt x="125" y="356"/>
                    <a:pt x="125" y="320"/>
                  </a:cubicBezTo>
                  <a:cubicBezTo>
                    <a:pt x="131" y="318"/>
                    <a:pt x="137" y="316"/>
                    <a:pt x="143" y="313"/>
                  </a:cubicBezTo>
                  <a:cubicBezTo>
                    <a:pt x="145" y="313"/>
                    <a:pt x="144" y="311"/>
                    <a:pt x="142" y="311"/>
                  </a:cubicBezTo>
                  <a:cubicBezTo>
                    <a:pt x="137" y="313"/>
                    <a:pt x="131" y="315"/>
                    <a:pt x="125" y="317"/>
                  </a:cubicBezTo>
                  <a:cubicBezTo>
                    <a:pt x="124" y="287"/>
                    <a:pt x="123" y="258"/>
                    <a:pt x="123" y="228"/>
                  </a:cubicBezTo>
                  <a:cubicBezTo>
                    <a:pt x="123" y="204"/>
                    <a:pt x="123" y="179"/>
                    <a:pt x="123" y="155"/>
                  </a:cubicBezTo>
                  <a:cubicBezTo>
                    <a:pt x="128" y="153"/>
                    <a:pt x="133" y="151"/>
                    <a:pt x="138" y="149"/>
                  </a:cubicBezTo>
                  <a:cubicBezTo>
                    <a:pt x="139" y="148"/>
                    <a:pt x="138" y="146"/>
                    <a:pt x="137" y="147"/>
                  </a:cubicBezTo>
                  <a:cubicBezTo>
                    <a:pt x="132" y="148"/>
                    <a:pt x="127" y="150"/>
                    <a:pt x="123" y="152"/>
                  </a:cubicBezTo>
                  <a:cubicBezTo>
                    <a:pt x="123" y="107"/>
                    <a:pt x="123" y="62"/>
                    <a:pt x="124" y="18"/>
                  </a:cubicBezTo>
                  <a:cubicBezTo>
                    <a:pt x="124" y="17"/>
                    <a:pt x="124" y="17"/>
                    <a:pt x="123" y="17"/>
                  </a:cubicBezTo>
                  <a:cubicBezTo>
                    <a:pt x="130" y="14"/>
                    <a:pt x="137" y="10"/>
                    <a:pt x="144" y="7"/>
                  </a:cubicBezTo>
                  <a:cubicBezTo>
                    <a:pt x="159" y="10"/>
                    <a:pt x="173" y="14"/>
                    <a:pt x="188" y="17"/>
                  </a:cubicBezTo>
                  <a:cubicBezTo>
                    <a:pt x="188" y="61"/>
                    <a:pt x="188" y="106"/>
                    <a:pt x="188" y="150"/>
                  </a:cubicBezTo>
                  <a:cubicBezTo>
                    <a:pt x="186" y="150"/>
                    <a:pt x="184" y="150"/>
                    <a:pt x="182" y="149"/>
                  </a:cubicBezTo>
                  <a:cubicBezTo>
                    <a:pt x="183" y="105"/>
                    <a:pt x="185" y="61"/>
                    <a:pt x="186" y="17"/>
                  </a:cubicBezTo>
                  <a:cubicBezTo>
                    <a:pt x="186" y="17"/>
                    <a:pt x="185" y="17"/>
                    <a:pt x="185" y="17"/>
                  </a:cubicBezTo>
                  <a:cubicBezTo>
                    <a:pt x="180" y="61"/>
                    <a:pt x="179" y="105"/>
                    <a:pt x="178" y="149"/>
                  </a:cubicBezTo>
                  <a:cubicBezTo>
                    <a:pt x="165" y="147"/>
                    <a:pt x="151" y="145"/>
                    <a:pt x="137" y="144"/>
                  </a:cubicBezTo>
                  <a:cubicBezTo>
                    <a:pt x="136" y="144"/>
                    <a:pt x="137" y="145"/>
                    <a:pt x="137" y="146"/>
                  </a:cubicBezTo>
                  <a:cubicBezTo>
                    <a:pt x="151" y="148"/>
                    <a:pt x="165" y="151"/>
                    <a:pt x="178" y="154"/>
                  </a:cubicBezTo>
                  <a:cubicBezTo>
                    <a:pt x="178" y="157"/>
                    <a:pt x="178" y="161"/>
                    <a:pt x="178" y="165"/>
                  </a:cubicBezTo>
                  <a:cubicBezTo>
                    <a:pt x="178" y="165"/>
                    <a:pt x="177" y="165"/>
                    <a:pt x="177" y="164"/>
                  </a:cubicBezTo>
                  <a:cubicBezTo>
                    <a:pt x="176" y="164"/>
                    <a:pt x="176" y="165"/>
                    <a:pt x="177" y="165"/>
                  </a:cubicBezTo>
                  <a:cubicBezTo>
                    <a:pt x="177" y="165"/>
                    <a:pt x="178" y="165"/>
                    <a:pt x="178" y="166"/>
                  </a:cubicBezTo>
                  <a:cubicBezTo>
                    <a:pt x="178" y="172"/>
                    <a:pt x="178" y="179"/>
                    <a:pt x="178" y="186"/>
                  </a:cubicBezTo>
                  <a:cubicBezTo>
                    <a:pt x="175" y="185"/>
                    <a:pt x="172" y="184"/>
                    <a:pt x="168" y="184"/>
                  </a:cubicBezTo>
                  <a:cubicBezTo>
                    <a:pt x="167" y="184"/>
                    <a:pt x="167" y="185"/>
                    <a:pt x="168" y="185"/>
                  </a:cubicBezTo>
                  <a:cubicBezTo>
                    <a:pt x="172" y="186"/>
                    <a:pt x="175" y="187"/>
                    <a:pt x="178" y="187"/>
                  </a:cubicBezTo>
                  <a:cubicBezTo>
                    <a:pt x="178" y="194"/>
                    <a:pt x="178" y="200"/>
                    <a:pt x="178" y="207"/>
                  </a:cubicBezTo>
                  <a:cubicBezTo>
                    <a:pt x="178" y="207"/>
                    <a:pt x="178" y="207"/>
                    <a:pt x="178" y="208"/>
                  </a:cubicBezTo>
                  <a:cubicBezTo>
                    <a:pt x="177" y="207"/>
                    <a:pt x="175" y="207"/>
                    <a:pt x="174" y="207"/>
                  </a:cubicBezTo>
                  <a:cubicBezTo>
                    <a:pt x="173" y="207"/>
                    <a:pt x="173" y="208"/>
                    <a:pt x="174" y="208"/>
                  </a:cubicBezTo>
                  <a:cubicBezTo>
                    <a:pt x="175" y="208"/>
                    <a:pt x="177" y="208"/>
                    <a:pt x="178" y="209"/>
                  </a:cubicBezTo>
                  <a:cubicBezTo>
                    <a:pt x="178" y="216"/>
                    <a:pt x="178" y="223"/>
                    <a:pt x="177" y="230"/>
                  </a:cubicBezTo>
                  <a:cubicBezTo>
                    <a:pt x="175" y="230"/>
                    <a:pt x="173" y="229"/>
                    <a:pt x="171" y="229"/>
                  </a:cubicBezTo>
                  <a:cubicBezTo>
                    <a:pt x="170" y="229"/>
                    <a:pt x="171" y="231"/>
                    <a:pt x="171" y="231"/>
                  </a:cubicBezTo>
                  <a:cubicBezTo>
                    <a:pt x="173" y="231"/>
                    <a:pt x="175" y="231"/>
                    <a:pt x="177" y="231"/>
                  </a:cubicBezTo>
                  <a:cubicBezTo>
                    <a:pt x="177" y="239"/>
                    <a:pt x="177" y="246"/>
                    <a:pt x="177" y="254"/>
                  </a:cubicBezTo>
                  <a:cubicBezTo>
                    <a:pt x="175" y="253"/>
                    <a:pt x="173" y="253"/>
                    <a:pt x="171" y="252"/>
                  </a:cubicBezTo>
                  <a:cubicBezTo>
                    <a:pt x="170" y="252"/>
                    <a:pt x="171" y="253"/>
                    <a:pt x="171" y="253"/>
                  </a:cubicBezTo>
                  <a:cubicBezTo>
                    <a:pt x="173" y="254"/>
                    <a:pt x="175" y="255"/>
                    <a:pt x="177" y="255"/>
                  </a:cubicBezTo>
                  <a:cubicBezTo>
                    <a:pt x="177" y="265"/>
                    <a:pt x="177" y="275"/>
                    <a:pt x="177" y="284"/>
                  </a:cubicBezTo>
                  <a:cubicBezTo>
                    <a:pt x="173" y="284"/>
                    <a:pt x="169" y="283"/>
                    <a:pt x="165" y="283"/>
                  </a:cubicBezTo>
                  <a:cubicBezTo>
                    <a:pt x="164" y="283"/>
                    <a:pt x="165" y="285"/>
                    <a:pt x="166" y="285"/>
                  </a:cubicBezTo>
                  <a:cubicBezTo>
                    <a:pt x="169" y="285"/>
                    <a:pt x="173" y="286"/>
                    <a:pt x="177" y="286"/>
                  </a:cubicBezTo>
                  <a:cubicBezTo>
                    <a:pt x="176" y="294"/>
                    <a:pt x="176" y="301"/>
                    <a:pt x="176" y="309"/>
                  </a:cubicBezTo>
                  <a:cubicBezTo>
                    <a:pt x="175" y="309"/>
                    <a:pt x="173" y="309"/>
                    <a:pt x="171" y="309"/>
                  </a:cubicBezTo>
                  <a:cubicBezTo>
                    <a:pt x="171" y="309"/>
                    <a:pt x="171" y="310"/>
                    <a:pt x="171" y="310"/>
                  </a:cubicBezTo>
                  <a:cubicBezTo>
                    <a:pt x="173" y="310"/>
                    <a:pt x="175" y="310"/>
                    <a:pt x="176" y="310"/>
                  </a:cubicBezTo>
                  <a:cubicBezTo>
                    <a:pt x="176" y="313"/>
                    <a:pt x="176" y="317"/>
                    <a:pt x="176" y="320"/>
                  </a:cubicBezTo>
                  <a:cubicBezTo>
                    <a:pt x="159" y="320"/>
                    <a:pt x="142" y="320"/>
                    <a:pt x="126" y="320"/>
                  </a:cubicBezTo>
                  <a:cubicBezTo>
                    <a:pt x="125" y="320"/>
                    <a:pt x="125" y="322"/>
                    <a:pt x="126" y="322"/>
                  </a:cubicBezTo>
                  <a:cubicBezTo>
                    <a:pt x="143" y="322"/>
                    <a:pt x="159" y="323"/>
                    <a:pt x="176" y="324"/>
                  </a:cubicBezTo>
                  <a:cubicBezTo>
                    <a:pt x="176" y="347"/>
                    <a:pt x="176" y="371"/>
                    <a:pt x="176" y="394"/>
                  </a:cubicBezTo>
                  <a:cubicBezTo>
                    <a:pt x="176" y="395"/>
                    <a:pt x="178" y="396"/>
                    <a:pt x="178" y="395"/>
                  </a:cubicBezTo>
                  <a:cubicBezTo>
                    <a:pt x="179" y="371"/>
                    <a:pt x="180" y="348"/>
                    <a:pt x="180" y="324"/>
                  </a:cubicBezTo>
                  <a:cubicBezTo>
                    <a:pt x="183" y="324"/>
                    <a:pt x="186" y="324"/>
                    <a:pt x="190" y="325"/>
                  </a:cubicBezTo>
                  <a:cubicBezTo>
                    <a:pt x="190" y="355"/>
                    <a:pt x="191" y="384"/>
                    <a:pt x="193" y="414"/>
                  </a:cubicBezTo>
                  <a:cubicBezTo>
                    <a:pt x="193" y="415"/>
                    <a:pt x="195" y="416"/>
                    <a:pt x="195" y="415"/>
                  </a:cubicBezTo>
                  <a:cubicBezTo>
                    <a:pt x="195" y="385"/>
                    <a:pt x="195" y="355"/>
                    <a:pt x="195" y="325"/>
                  </a:cubicBezTo>
                  <a:cubicBezTo>
                    <a:pt x="210" y="326"/>
                    <a:pt x="226" y="327"/>
                    <a:pt x="241" y="328"/>
                  </a:cubicBezTo>
                  <a:cubicBezTo>
                    <a:pt x="241" y="350"/>
                    <a:pt x="241" y="372"/>
                    <a:pt x="241" y="394"/>
                  </a:cubicBezTo>
                  <a:cubicBezTo>
                    <a:pt x="241" y="395"/>
                    <a:pt x="243" y="396"/>
                    <a:pt x="243" y="395"/>
                  </a:cubicBezTo>
                  <a:cubicBezTo>
                    <a:pt x="244" y="373"/>
                    <a:pt x="244" y="350"/>
                    <a:pt x="244" y="328"/>
                  </a:cubicBezTo>
                  <a:cubicBezTo>
                    <a:pt x="248" y="328"/>
                    <a:pt x="252" y="329"/>
                    <a:pt x="256" y="329"/>
                  </a:cubicBezTo>
                  <a:cubicBezTo>
                    <a:pt x="257" y="354"/>
                    <a:pt x="259" y="378"/>
                    <a:pt x="261" y="403"/>
                  </a:cubicBezTo>
                  <a:cubicBezTo>
                    <a:pt x="261" y="404"/>
                    <a:pt x="263" y="404"/>
                    <a:pt x="263" y="403"/>
                  </a:cubicBezTo>
                  <a:cubicBezTo>
                    <a:pt x="262" y="379"/>
                    <a:pt x="261" y="354"/>
                    <a:pt x="261" y="329"/>
                  </a:cubicBezTo>
                  <a:cubicBezTo>
                    <a:pt x="287" y="331"/>
                    <a:pt x="313" y="332"/>
                    <a:pt x="339" y="333"/>
                  </a:cubicBezTo>
                  <a:cubicBezTo>
                    <a:pt x="340" y="333"/>
                    <a:pt x="340" y="331"/>
                    <a:pt x="339" y="331"/>
                  </a:cubicBezTo>
                  <a:close/>
                  <a:moveTo>
                    <a:pt x="70" y="39"/>
                  </a:moveTo>
                  <a:cubicBezTo>
                    <a:pt x="80" y="35"/>
                    <a:pt x="90" y="31"/>
                    <a:pt x="100" y="27"/>
                  </a:cubicBezTo>
                  <a:cubicBezTo>
                    <a:pt x="100" y="71"/>
                    <a:pt x="101" y="115"/>
                    <a:pt x="101" y="159"/>
                  </a:cubicBezTo>
                  <a:cubicBezTo>
                    <a:pt x="96" y="161"/>
                    <a:pt x="91" y="162"/>
                    <a:pt x="86" y="164"/>
                  </a:cubicBezTo>
                  <a:cubicBezTo>
                    <a:pt x="86" y="122"/>
                    <a:pt x="86" y="79"/>
                    <a:pt x="83" y="37"/>
                  </a:cubicBezTo>
                  <a:cubicBezTo>
                    <a:pt x="83" y="37"/>
                    <a:pt x="83" y="37"/>
                    <a:pt x="83" y="37"/>
                  </a:cubicBezTo>
                  <a:cubicBezTo>
                    <a:pt x="82" y="80"/>
                    <a:pt x="83" y="122"/>
                    <a:pt x="83" y="165"/>
                  </a:cubicBezTo>
                  <a:cubicBezTo>
                    <a:pt x="79" y="166"/>
                    <a:pt x="74" y="168"/>
                    <a:pt x="69" y="169"/>
                  </a:cubicBezTo>
                  <a:cubicBezTo>
                    <a:pt x="69" y="126"/>
                    <a:pt x="69" y="83"/>
                    <a:pt x="70" y="39"/>
                  </a:cubicBezTo>
                  <a:close/>
                  <a:moveTo>
                    <a:pt x="68" y="40"/>
                  </a:moveTo>
                  <a:cubicBezTo>
                    <a:pt x="68" y="83"/>
                    <a:pt x="67" y="127"/>
                    <a:pt x="66" y="170"/>
                  </a:cubicBezTo>
                  <a:cubicBezTo>
                    <a:pt x="59" y="173"/>
                    <a:pt x="52" y="175"/>
                    <a:pt x="44" y="177"/>
                  </a:cubicBezTo>
                  <a:cubicBezTo>
                    <a:pt x="44" y="134"/>
                    <a:pt x="44" y="91"/>
                    <a:pt x="44" y="48"/>
                  </a:cubicBezTo>
                  <a:cubicBezTo>
                    <a:pt x="52" y="45"/>
                    <a:pt x="60" y="43"/>
                    <a:pt x="68" y="40"/>
                  </a:cubicBezTo>
                  <a:close/>
                  <a:moveTo>
                    <a:pt x="66" y="335"/>
                  </a:moveTo>
                  <a:cubicBezTo>
                    <a:pt x="59" y="337"/>
                    <a:pt x="53" y="339"/>
                    <a:pt x="46" y="342"/>
                  </a:cubicBezTo>
                  <a:cubicBezTo>
                    <a:pt x="45" y="288"/>
                    <a:pt x="45" y="234"/>
                    <a:pt x="45" y="180"/>
                  </a:cubicBezTo>
                  <a:cubicBezTo>
                    <a:pt x="52" y="178"/>
                    <a:pt x="59" y="176"/>
                    <a:pt x="66" y="174"/>
                  </a:cubicBezTo>
                  <a:cubicBezTo>
                    <a:pt x="66" y="228"/>
                    <a:pt x="66" y="281"/>
                    <a:pt x="66" y="335"/>
                  </a:cubicBezTo>
                  <a:close/>
                  <a:moveTo>
                    <a:pt x="26" y="299"/>
                  </a:moveTo>
                  <a:cubicBezTo>
                    <a:pt x="25" y="261"/>
                    <a:pt x="24" y="224"/>
                    <a:pt x="24" y="186"/>
                  </a:cubicBezTo>
                  <a:cubicBezTo>
                    <a:pt x="29" y="184"/>
                    <a:pt x="34" y="183"/>
                    <a:pt x="40" y="182"/>
                  </a:cubicBezTo>
                  <a:cubicBezTo>
                    <a:pt x="39" y="236"/>
                    <a:pt x="40" y="289"/>
                    <a:pt x="41" y="343"/>
                  </a:cubicBezTo>
                  <a:cubicBezTo>
                    <a:pt x="37" y="345"/>
                    <a:pt x="32" y="346"/>
                    <a:pt x="28" y="348"/>
                  </a:cubicBezTo>
                  <a:cubicBezTo>
                    <a:pt x="27" y="331"/>
                    <a:pt x="26" y="315"/>
                    <a:pt x="26" y="299"/>
                  </a:cubicBezTo>
                  <a:close/>
                  <a:moveTo>
                    <a:pt x="71" y="508"/>
                  </a:moveTo>
                  <a:cubicBezTo>
                    <a:pt x="57" y="511"/>
                    <a:pt x="44" y="513"/>
                    <a:pt x="31" y="516"/>
                  </a:cubicBezTo>
                  <a:cubicBezTo>
                    <a:pt x="32" y="461"/>
                    <a:pt x="30" y="406"/>
                    <a:pt x="28" y="351"/>
                  </a:cubicBezTo>
                  <a:cubicBezTo>
                    <a:pt x="32" y="350"/>
                    <a:pt x="37" y="349"/>
                    <a:pt x="41" y="347"/>
                  </a:cubicBezTo>
                  <a:cubicBezTo>
                    <a:pt x="43" y="395"/>
                    <a:pt x="45" y="443"/>
                    <a:pt x="49" y="491"/>
                  </a:cubicBezTo>
                  <a:cubicBezTo>
                    <a:pt x="49" y="492"/>
                    <a:pt x="50" y="492"/>
                    <a:pt x="50" y="491"/>
                  </a:cubicBezTo>
                  <a:cubicBezTo>
                    <a:pt x="48" y="443"/>
                    <a:pt x="47" y="394"/>
                    <a:pt x="46" y="346"/>
                  </a:cubicBezTo>
                  <a:cubicBezTo>
                    <a:pt x="53" y="344"/>
                    <a:pt x="60" y="342"/>
                    <a:pt x="66" y="340"/>
                  </a:cubicBezTo>
                  <a:cubicBezTo>
                    <a:pt x="67" y="396"/>
                    <a:pt x="68" y="452"/>
                    <a:pt x="71" y="508"/>
                  </a:cubicBezTo>
                  <a:close/>
                  <a:moveTo>
                    <a:pt x="83" y="330"/>
                  </a:moveTo>
                  <a:cubicBezTo>
                    <a:pt x="79" y="331"/>
                    <a:pt x="75" y="332"/>
                    <a:pt x="70" y="334"/>
                  </a:cubicBezTo>
                  <a:cubicBezTo>
                    <a:pt x="70" y="317"/>
                    <a:pt x="70" y="301"/>
                    <a:pt x="69" y="284"/>
                  </a:cubicBezTo>
                  <a:cubicBezTo>
                    <a:pt x="69" y="247"/>
                    <a:pt x="69" y="210"/>
                    <a:pt x="69" y="174"/>
                  </a:cubicBezTo>
                  <a:cubicBezTo>
                    <a:pt x="74" y="172"/>
                    <a:pt x="79" y="171"/>
                    <a:pt x="84" y="169"/>
                  </a:cubicBezTo>
                  <a:cubicBezTo>
                    <a:pt x="84" y="189"/>
                    <a:pt x="84" y="209"/>
                    <a:pt x="84" y="228"/>
                  </a:cubicBezTo>
                  <a:cubicBezTo>
                    <a:pt x="84" y="262"/>
                    <a:pt x="83" y="296"/>
                    <a:pt x="83" y="330"/>
                  </a:cubicBezTo>
                  <a:close/>
                  <a:moveTo>
                    <a:pt x="101" y="324"/>
                  </a:moveTo>
                  <a:cubicBezTo>
                    <a:pt x="96" y="326"/>
                    <a:pt x="91" y="327"/>
                    <a:pt x="87" y="329"/>
                  </a:cubicBezTo>
                  <a:cubicBezTo>
                    <a:pt x="86" y="295"/>
                    <a:pt x="86" y="262"/>
                    <a:pt x="85" y="229"/>
                  </a:cubicBezTo>
                  <a:cubicBezTo>
                    <a:pt x="85" y="209"/>
                    <a:pt x="86" y="188"/>
                    <a:pt x="86" y="168"/>
                  </a:cubicBezTo>
                  <a:cubicBezTo>
                    <a:pt x="91" y="167"/>
                    <a:pt x="96" y="165"/>
                    <a:pt x="101" y="163"/>
                  </a:cubicBezTo>
                  <a:cubicBezTo>
                    <a:pt x="102" y="180"/>
                    <a:pt x="102" y="197"/>
                    <a:pt x="102" y="214"/>
                  </a:cubicBezTo>
                  <a:cubicBezTo>
                    <a:pt x="102" y="251"/>
                    <a:pt x="101" y="288"/>
                    <a:pt x="101" y="324"/>
                  </a:cubicBezTo>
                  <a:close/>
                  <a:moveTo>
                    <a:pt x="120" y="318"/>
                  </a:moveTo>
                  <a:cubicBezTo>
                    <a:pt x="115" y="320"/>
                    <a:pt x="110" y="321"/>
                    <a:pt x="105" y="323"/>
                  </a:cubicBezTo>
                  <a:cubicBezTo>
                    <a:pt x="105" y="290"/>
                    <a:pt x="104" y="256"/>
                    <a:pt x="104" y="223"/>
                  </a:cubicBezTo>
                  <a:cubicBezTo>
                    <a:pt x="104" y="203"/>
                    <a:pt x="104" y="182"/>
                    <a:pt x="103" y="162"/>
                  </a:cubicBezTo>
                  <a:cubicBezTo>
                    <a:pt x="109" y="160"/>
                    <a:pt x="115" y="158"/>
                    <a:pt x="121" y="156"/>
                  </a:cubicBezTo>
                  <a:cubicBezTo>
                    <a:pt x="121" y="177"/>
                    <a:pt x="121" y="199"/>
                    <a:pt x="121" y="220"/>
                  </a:cubicBezTo>
                  <a:cubicBezTo>
                    <a:pt x="121" y="253"/>
                    <a:pt x="120" y="285"/>
                    <a:pt x="120" y="318"/>
                  </a:cubicBezTo>
                  <a:close/>
                  <a:moveTo>
                    <a:pt x="121" y="152"/>
                  </a:moveTo>
                  <a:cubicBezTo>
                    <a:pt x="115" y="154"/>
                    <a:pt x="109" y="156"/>
                    <a:pt x="103" y="158"/>
                  </a:cubicBezTo>
                  <a:cubicBezTo>
                    <a:pt x="103" y="114"/>
                    <a:pt x="103" y="70"/>
                    <a:pt x="101" y="27"/>
                  </a:cubicBezTo>
                  <a:cubicBezTo>
                    <a:pt x="108" y="24"/>
                    <a:pt x="115" y="20"/>
                    <a:pt x="122" y="17"/>
                  </a:cubicBezTo>
                  <a:cubicBezTo>
                    <a:pt x="121" y="62"/>
                    <a:pt x="121" y="107"/>
                    <a:pt x="121" y="152"/>
                  </a:cubicBezTo>
                  <a:close/>
                  <a:moveTo>
                    <a:pt x="261" y="35"/>
                  </a:moveTo>
                  <a:cubicBezTo>
                    <a:pt x="261" y="43"/>
                    <a:pt x="261" y="51"/>
                    <a:pt x="261" y="59"/>
                  </a:cubicBezTo>
                  <a:cubicBezTo>
                    <a:pt x="255" y="56"/>
                    <a:pt x="249" y="54"/>
                    <a:pt x="243" y="51"/>
                  </a:cubicBezTo>
                  <a:cubicBezTo>
                    <a:pt x="243" y="44"/>
                    <a:pt x="243" y="37"/>
                    <a:pt x="242" y="30"/>
                  </a:cubicBezTo>
                  <a:cubicBezTo>
                    <a:pt x="249" y="32"/>
                    <a:pt x="255" y="34"/>
                    <a:pt x="261" y="35"/>
                  </a:cubicBezTo>
                  <a:close/>
                  <a:moveTo>
                    <a:pt x="189" y="285"/>
                  </a:moveTo>
                  <a:cubicBezTo>
                    <a:pt x="186" y="285"/>
                    <a:pt x="183" y="285"/>
                    <a:pt x="180" y="285"/>
                  </a:cubicBezTo>
                  <a:cubicBezTo>
                    <a:pt x="180" y="275"/>
                    <a:pt x="180" y="266"/>
                    <a:pt x="180" y="256"/>
                  </a:cubicBezTo>
                  <a:cubicBezTo>
                    <a:pt x="183" y="257"/>
                    <a:pt x="186" y="258"/>
                    <a:pt x="189" y="259"/>
                  </a:cubicBezTo>
                  <a:cubicBezTo>
                    <a:pt x="189" y="268"/>
                    <a:pt x="189" y="277"/>
                    <a:pt x="189" y="285"/>
                  </a:cubicBezTo>
                  <a:close/>
                  <a:moveTo>
                    <a:pt x="181" y="154"/>
                  </a:moveTo>
                  <a:cubicBezTo>
                    <a:pt x="184" y="155"/>
                    <a:pt x="186" y="155"/>
                    <a:pt x="188" y="156"/>
                  </a:cubicBezTo>
                  <a:cubicBezTo>
                    <a:pt x="188" y="159"/>
                    <a:pt x="188" y="163"/>
                    <a:pt x="188" y="167"/>
                  </a:cubicBezTo>
                  <a:cubicBezTo>
                    <a:pt x="186" y="166"/>
                    <a:pt x="184" y="166"/>
                    <a:pt x="181" y="165"/>
                  </a:cubicBezTo>
                  <a:cubicBezTo>
                    <a:pt x="181" y="162"/>
                    <a:pt x="181" y="158"/>
                    <a:pt x="181" y="154"/>
                  </a:cubicBezTo>
                  <a:close/>
                  <a:moveTo>
                    <a:pt x="181" y="166"/>
                  </a:moveTo>
                  <a:cubicBezTo>
                    <a:pt x="184" y="167"/>
                    <a:pt x="186" y="167"/>
                    <a:pt x="188" y="168"/>
                  </a:cubicBezTo>
                  <a:cubicBezTo>
                    <a:pt x="188" y="175"/>
                    <a:pt x="188" y="181"/>
                    <a:pt x="188" y="188"/>
                  </a:cubicBezTo>
                  <a:cubicBezTo>
                    <a:pt x="186" y="187"/>
                    <a:pt x="183" y="187"/>
                    <a:pt x="181" y="186"/>
                  </a:cubicBezTo>
                  <a:cubicBezTo>
                    <a:pt x="181" y="180"/>
                    <a:pt x="181" y="173"/>
                    <a:pt x="181" y="166"/>
                  </a:cubicBezTo>
                  <a:close/>
                  <a:moveTo>
                    <a:pt x="180" y="207"/>
                  </a:moveTo>
                  <a:cubicBezTo>
                    <a:pt x="180" y="201"/>
                    <a:pt x="180" y="194"/>
                    <a:pt x="181" y="188"/>
                  </a:cubicBezTo>
                  <a:cubicBezTo>
                    <a:pt x="183" y="188"/>
                    <a:pt x="186" y="189"/>
                    <a:pt x="188" y="190"/>
                  </a:cubicBezTo>
                  <a:cubicBezTo>
                    <a:pt x="188" y="196"/>
                    <a:pt x="188" y="203"/>
                    <a:pt x="188" y="210"/>
                  </a:cubicBezTo>
                  <a:cubicBezTo>
                    <a:pt x="186" y="209"/>
                    <a:pt x="183" y="209"/>
                    <a:pt x="180" y="208"/>
                  </a:cubicBezTo>
                  <a:cubicBezTo>
                    <a:pt x="180" y="208"/>
                    <a:pt x="180" y="208"/>
                    <a:pt x="180" y="207"/>
                  </a:cubicBezTo>
                  <a:close/>
                  <a:moveTo>
                    <a:pt x="180" y="209"/>
                  </a:moveTo>
                  <a:cubicBezTo>
                    <a:pt x="183" y="210"/>
                    <a:pt x="186" y="210"/>
                    <a:pt x="188" y="211"/>
                  </a:cubicBezTo>
                  <a:cubicBezTo>
                    <a:pt x="188" y="217"/>
                    <a:pt x="189" y="224"/>
                    <a:pt x="189" y="230"/>
                  </a:cubicBezTo>
                  <a:cubicBezTo>
                    <a:pt x="186" y="230"/>
                    <a:pt x="183" y="230"/>
                    <a:pt x="180" y="230"/>
                  </a:cubicBezTo>
                  <a:cubicBezTo>
                    <a:pt x="180" y="223"/>
                    <a:pt x="180" y="216"/>
                    <a:pt x="180" y="209"/>
                  </a:cubicBezTo>
                  <a:close/>
                  <a:moveTo>
                    <a:pt x="189" y="232"/>
                  </a:moveTo>
                  <a:cubicBezTo>
                    <a:pt x="189" y="240"/>
                    <a:pt x="189" y="249"/>
                    <a:pt x="189" y="257"/>
                  </a:cubicBezTo>
                  <a:cubicBezTo>
                    <a:pt x="186" y="257"/>
                    <a:pt x="183" y="256"/>
                    <a:pt x="180" y="255"/>
                  </a:cubicBezTo>
                  <a:cubicBezTo>
                    <a:pt x="180" y="247"/>
                    <a:pt x="180" y="239"/>
                    <a:pt x="180" y="231"/>
                  </a:cubicBezTo>
                  <a:cubicBezTo>
                    <a:pt x="183" y="231"/>
                    <a:pt x="186" y="232"/>
                    <a:pt x="189" y="232"/>
                  </a:cubicBezTo>
                  <a:close/>
                  <a:moveTo>
                    <a:pt x="180" y="286"/>
                  </a:moveTo>
                  <a:cubicBezTo>
                    <a:pt x="183" y="287"/>
                    <a:pt x="186" y="287"/>
                    <a:pt x="189" y="287"/>
                  </a:cubicBezTo>
                  <a:cubicBezTo>
                    <a:pt x="189" y="294"/>
                    <a:pt x="189" y="301"/>
                    <a:pt x="189" y="309"/>
                  </a:cubicBezTo>
                  <a:cubicBezTo>
                    <a:pt x="186" y="309"/>
                    <a:pt x="183" y="309"/>
                    <a:pt x="180" y="309"/>
                  </a:cubicBezTo>
                  <a:cubicBezTo>
                    <a:pt x="180" y="301"/>
                    <a:pt x="180" y="294"/>
                    <a:pt x="180" y="286"/>
                  </a:cubicBezTo>
                  <a:close/>
                  <a:moveTo>
                    <a:pt x="180" y="320"/>
                  </a:moveTo>
                  <a:cubicBezTo>
                    <a:pt x="180" y="317"/>
                    <a:pt x="180" y="313"/>
                    <a:pt x="180" y="310"/>
                  </a:cubicBezTo>
                  <a:cubicBezTo>
                    <a:pt x="183" y="310"/>
                    <a:pt x="186" y="310"/>
                    <a:pt x="189" y="310"/>
                  </a:cubicBezTo>
                  <a:cubicBezTo>
                    <a:pt x="190" y="314"/>
                    <a:pt x="190" y="317"/>
                    <a:pt x="190" y="320"/>
                  </a:cubicBezTo>
                  <a:cubicBezTo>
                    <a:pt x="186" y="320"/>
                    <a:pt x="183" y="320"/>
                    <a:pt x="180" y="320"/>
                  </a:cubicBezTo>
                  <a:close/>
                  <a:moveTo>
                    <a:pt x="189" y="17"/>
                  </a:moveTo>
                  <a:cubicBezTo>
                    <a:pt x="200" y="20"/>
                    <a:pt x="210" y="22"/>
                    <a:pt x="221" y="25"/>
                  </a:cubicBezTo>
                  <a:cubicBezTo>
                    <a:pt x="228" y="27"/>
                    <a:pt x="235" y="28"/>
                    <a:pt x="242" y="30"/>
                  </a:cubicBezTo>
                  <a:cubicBezTo>
                    <a:pt x="242" y="37"/>
                    <a:pt x="242" y="44"/>
                    <a:pt x="242" y="51"/>
                  </a:cubicBezTo>
                  <a:cubicBezTo>
                    <a:pt x="242" y="51"/>
                    <a:pt x="241" y="52"/>
                    <a:pt x="242" y="52"/>
                  </a:cubicBezTo>
                  <a:cubicBezTo>
                    <a:pt x="242" y="68"/>
                    <a:pt x="242" y="84"/>
                    <a:pt x="242" y="100"/>
                  </a:cubicBezTo>
                  <a:cubicBezTo>
                    <a:pt x="240" y="100"/>
                    <a:pt x="238" y="99"/>
                    <a:pt x="236" y="99"/>
                  </a:cubicBezTo>
                  <a:cubicBezTo>
                    <a:pt x="235" y="99"/>
                    <a:pt x="235" y="100"/>
                    <a:pt x="236" y="100"/>
                  </a:cubicBezTo>
                  <a:cubicBezTo>
                    <a:pt x="238" y="101"/>
                    <a:pt x="240" y="101"/>
                    <a:pt x="242" y="102"/>
                  </a:cubicBezTo>
                  <a:cubicBezTo>
                    <a:pt x="242" y="106"/>
                    <a:pt x="242" y="109"/>
                    <a:pt x="242" y="113"/>
                  </a:cubicBezTo>
                  <a:cubicBezTo>
                    <a:pt x="241" y="113"/>
                    <a:pt x="241" y="114"/>
                    <a:pt x="242" y="115"/>
                  </a:cubicBezTo>
                  <a:cubicBezTo>
                    <a:pt x="242" y="115"/>
                    <a:pt x="242" y="115"/>
                    <a:pt x="242" y="115"/>
                  </a:cubicBezTo>
                  <a:cubicBezTo>
                    <a:pt x="242" y="130"/>
                    <a:pt x="242" y="145"/>
                    <a:pt x="242" y="160"/>
                  </a:cubicBezTo>
                  <a:cubicBezTo>
                    <a:pt x="226" y="156"/>
                    <a:pt x="209" y="153"/>
                    <a:pt x="192" y="151"/>
                  </a:cubicBezTo>
                  <a:cubicBezTo>
                    <a:pt x="191" y="106"/>
                    <a:pt x="190" y="62"/>
                    <a:pt x="189" y="17"/>
                  </a:cubicBezTo>
                  <a:close/>
                  <a:moveTo>
                    <a:pt x="241" y="322"/>
                  </a:moveTo>
                  <a:cubicBezTo>
                    <a:pt x="226" y="321"/>
                    <a:pt x="210" y="321"/>
                    <a:pt x="195" y="320"/>
                  </a:cubicBezTo>
                  <a:cubicBezTo>
                    <a:pt x="195" y="317"/>
                    <a:pt x="195" y="314"/>
                    <a:pt x="195" y="310"/>
                  </a:cubicBezTo>
                  <a:cubicBezTo>
                    <a:pt x="208" y="310"/>
                    <a:pt x="221" y="310"/>
                    <a:pt x="234" y="310"/>
                  </a:cubicBezTo>
                  <a:cubicBezTo>
                    <a:pt x="235" y="310"/>
                    <a:pt x="234" y="309"/>
                    <a:pt x="233" y="309"/>
                  </a:cubicBezTo>
                  <a:cubicBezTo>
                    <a:pt x="221" y="309"/>
                    <a:pt x="208" y="308"/>
                    <a:pt x="195" y="309"/>
                  </a:cubicBezTo>
                  <a:cubicBezTo>
                    <a:pt x="195" y="302"/>
                    <a:pt x="195" y="295"/>
                    <a:pt x="195" y="288"/>
                  </a:cubicBezTo>
                  <a:cubicBezTo>
                    <a:pt x="210" y="289"/>
                    <a:pt x="226" y="291"/>
                    <a:pt x="241" y="292"/>
                  </a:cubicBezTo>
                  <a:cubicBezTo>
                    <a:pt x="241" y="302"/>
                    <a:pt x="241" y="312"/>
                    <a:pt x="241" y="322"/>
                  </a:cubicBezTo>
                  <a:close/>
                  <a:moveTo>
                    <a:pt x="241" y="291"/>
                  </a:moveTo>
                  <a:cubicBezTo>
                    <a:pt x="226" y="289"/>
                    <a:pt x="210" y="287"/>
                    <a:pt x="195" y="286"/>
                  </a:cubicBezTo>
                  <a:cubicBezTo>
                    <a:pt x="195" y="277"/>
                    <a:pt x="195" y="269"/>
                    <a:pt x="194" y="260"/>
                  </a:cubicBezTo>
                  <a:cubicBezTo>
                    <a:pt x="210" y="264"/>
                    <a:pt x="226" y="268"/>
                    <a:pt x="241" y="270"/>
                  </a:cubicBezTo>
                  <a:cubicBezTo>
                    <a:pt x="241" y="277"/>
                    <a:pt x="241" y="284"/>
                    <a:pt x="241" y="291"/>
                  </a:cubicBezTo>
                  <a:close/>
                  <a:moveTo>
                    <a:pt x="241" y="268"/>
                  </a:moveTo>
                  <a:cubicBezTo>
                    <a:pt x="226" y="266"/>
                    <a:pt x="210" y="263"/>
                    <a:pt x="194" y="259"/>
                  </a:cubicBezTo>
                  <a:cubicBezTo>
                    <a:pt x="194" y="250"/>
                    <a:pt x="194" y="241"/>
                    <a:pt x="194" y="232"/>
                  </a:cubicBezTo>
                  <a:cubicBezTo>
                    <a:pt x="210" y="234"/>
                    <a:pt x="226" y="237"/>
                    <a:pt x="242" y="241"/>
                  </a:cubicBezTo>
                  <a:cubicBezTo>
                    <a:pt x="242" y="250"/>
                    <a:pt x="242" y="259"/>
                    <a:pt x="241" y="268"/>
                  </a:cubicBezTo>
                  <a:close/>
                  <a:moveTo>
                    <a:pt x="242" y="239"/>
                  </a:moveTo>
                  <a:cubicBezTo>
                    <a:pt x="226" y="234"/>
                    <a:pt x="210" y="232"/>
                    <a:pt x="194" y="230"/>
                  </a:cubicBezTo>
                  <a:cubicBezTo>
                    <a:pt x="194" y="224"/>
                    <a:pt x="194" y="218"/>
                    <a:pt x="194" y="212"/>
                  </a:cubicBezTo>
                  <a:cubicBezTo>
                    <a:pt x="210" y="215"/>
                    <a:pt x="226" y="218"/>
                    <a:pt x="242" y="221"/>
                  </a:cubicBezTo>
                  <a:cubicBezTo>
                    <a:pt x="242" y="227"/>
                    <a:pt x="242" y="233"/>
                    <a:pt x="242" y="239"/>
                  </a:cubicBezTo>
                  <a:close/>
                  <a:moveTo>
                    <a:pt x="242" y="207"/>
                  </a:moveTo>
                  <a:cubicBezTo>
                    <a:pt x="242" y="211"/>
                    <a:pt x="242" y="216"/>
                    <a:pt x="242" y="220"/>
                  </a:cubicBezTo>
                  <a:cubicBezTo>
                    <a:pt x="226" y="216"/>
                    <a:pt x="210" y="213"/>
                    <a:pt x="194" y="210"/>
                  </a:cubicBezTo>
                  <a:cubicBezTo>
                    <a:pt x="193" y="204"/>
                    <a:pt x="193" y="197"/>
                    <a:pt x="193" y="191"/>
                  </a:cubicBezTo>
                  <a:cubicBezTo>
                    <a:pt x="204" y="193"/>
                    <a:pt x="214" y="195"/>
                    <a:pt x="225" y="197"/>
                  </a:cubicBezTo>
                  <a:cubicBezTo>
                    <a:pt x="226" y="197"/>
                    <a:pt x="226" y="195"/>
                    <a:pt x="225" y="195"/>
                  </a:cubicBezTo>
                  <a:cubicBezTo>
                    <a:pt x="214" y="194"/>
                    <a:pt x="204" y="191"/>
                    <a:pt x="193" y="189"/>
                  </a:cubicBezTo>
                  <a:cubicBezTo>
                    <a:pt x="193" y="182"/>
                    <a:pt x="193" y="176"/>
                    <a:pt x="193" y="169"/>
                  </a:cubicBezTo>
                  <a:cubicBezTo>
                    <a:pt x="209" y="172"/>
                    <a:pt x="226" y="174"/>
                    <a:pt x="242" y="176"/>
                  </a:cubicBezTo>
                  <a:cubicBezTo>
                    <a:pt x="242" y="187"/>
                    <a:pt x="242" y="197"/>
                    <a:pt x="242" y="207"/>
                  </a:cubicBezTo>
                  <a:close/>
                  <a:moveTo>
                    <a:pt x="242" y="175"/>
                  </a:moveTo>
                  <a:cubicBezTo>
                    <a:pt x="226" y="173"/>
                    <a:pt x="209" y="171"/>
                    <a:pt x="193" y="168"/>
                  </a:cubicBezTo>
                  <a:cubicBezTo>
                    <a:pt x="193" y="164"/>
                    <a:pt x="193" y="160"/>
                    <a:pt x="193" y="156"/>
                  </a:cubicBezTo>
                  <a:cubicBezTo>
                    <a:pt x="209" y="160"/>
                    <a:pt x="226" y="163"/>
                    <a:pt x="242" y="166"/>
                  </a:cubicBezTo>
                  <a:cubicBezTo>
                    <a:pt x="242" y="169"/>
                    <a:pt x="242" y="172"/>
                    <a:pt x="242" y="175"/>
                  </a:cubicBezTo>
                  <a:close/>
                  <a:moveTo>
                    <a:pt x="244" y="322"/>
                  </a:moveTo>
                  <a:cubicBezTo>
                    <a:pt x="244" y="312"/>
                    <a:pt x="244" y="303"/>
                    <a:pt x="244" y="293"/>
                  </a:cubicBezTo>
                  <a:cubicBezTo>
                    <a:pt x="246" y="293"/>
                    <a:pt x="248" y="293"/>
                    <a:pt x="251" y="293"/>
                  </a:cubicBezTo>
                  <a:cubicBezTo>
                    <a:pt x="252" y="293"/>
                    <a:pt x="251" y="292"/>
                    <a:pt x="250" y="292"/>
                  </a:cubicBezTo>
                  <a:cubicBezTo>
                    <a:pt x="248" y="291"/>
                    <a:pt x="246" y="291"/>
                    <a:pt x="244" y="291"/>
                  </a:cubicBezTo>
                  <a:cubicBezTo>
                    <a:pt x="244" y="284"/>
                    <a:pt x="244" y="277"/>
                    <a:pt x="244" y="270"/>
                  </a:cubicBezTo>
                  <a:cubicBezTo>
                    <a:pt x="245" y="270"/>
                    <a:pt x="247" y="270"/>
                    <a:pt x="248" y="271"/>
                  </a:cubicBezTo>
                  <a:cubicBezTo>
                    <a:pt x="249" y="271"/>
                    <a:pt x="249" y="269"/>
                    <a:pt x="248" y="269"/>
                  </a:cubicBezTo>
                  <a:cubicBezTo>
                    <a:pt x="247" y="269"/>
                    <a:pt x="245" y="269"/>
                    <a:pt x="244" y="269"/>
                  </a:cubicBezTo>
                  <a:cubicBezTo>
                    <a:pt x="244" y="259"/>
                    <a:pt x="244" y="250"/>
                    <a:pt x="244" y="241"/>
                  </a:cubicBezTo>
                  <a:cubicBezTo>
                    <a:pt x="248" y="242"/>
                    <a:pt x="252" y="243"/>
                    <a:pt x="255" y="244"/>
                  </a:cubicBezTo>
                  <a:cubicBezTo>
                    <a:pt x="255" y="270"/>
                    <a:pt x="255" y="297"/>
                    <a:pt x="256" y="323"/>
                  </a:cubicBezTo>
                  <a:cubicBezTo>
                    <a:pt x="252" y="323"/>
                    <a:pt x="248" y="323"/>
                    <a:pt x="244" y="322"/>
                  </a:cubicBezTo>
                  <a:close/>
                  <a:moveTo>
                    <a:pt x="255" y="242"/>
                  </a:moveTo>
                  <a:cubicBezTo>
                    <a:pt x="252" y="241"/>
                    <a:pt x="248" y="240"/>
                    <a:pt x="244" y="239"/>
                  </a:cubicBezTo>
                  <a:cubicBezTo>
                    <a:pt x="244" y="233"/>
                    <a:pt x="244" y="227"/>
                    <a:pt x="244" y="222"/>
                  </a:cubicBezTo>
                  <a:cubicBezTo>
                    <a:pt x="245" y="222"/>
                    <a:pt x="247" y="222"/>
                    <a:pt x="248" y="222"/>
                  </a:cubicBezTo>
                  <a:cubicBezTo>
                    <a:pt x="249" y="222"/>
                    <a:pt x="249" y="221"/>
                    <a:pt x="248" y="221"/>
                  </a:cubicBezTo>
                  <a:cubicBezTo>
                    <a:pt x="247" y="221"/>
                    <a:pt x="245" y="220"/>
                    <a:pt x="244" y="220"/>
                  </a:cubicBezTo>
                  <a:cubicBezTo>
                    <a:pt x="244" y="219"/>
                    <a:pt x="244" y="217"/>
                    <a:pt x="244" y="215"/>
                  </a:cubicBezTo>
                  <a:cubicBezTo>
                    <a:pt x="244" y="203"/>
                    <a:pt x="244" y="190"/>
                    <a:pt x="244" y="177"/>
                  </a:cubicBezTo>
                  <a:cubicBezTo>
                    <a:pt x="245" y="177"/>
                    <a:pt x="245" y="177"/>
                    <a:pt x="245" y="177"/>
                  </a:cubicBezTo>
                  <a:cubicBezTo>
                    <a:pt x="246" y="177"/>
                    <a:pt x="246" y="176"/>
                    <a:pt x="245" y="176"/>
                  </a:cubicBezTo>
                  <a:cubicBezTo>
                    <a:pt x="244" y="176"/>
                    <a:pt x="244" y="176"/>
                    <a:pt x="244" y="176"/>
                  </a:cubicBezTo>
                  <a:cubicBezTo>
                    <a:pt x="244" y="172"/>
                    <a:pt x="244" y="169"/>
                    <a:pt x="244" y="166"/>
                  </a:cubicBezTo>
                  <a:cubicBezTo>
                    <a:pt x="249" y="167"/>
                    <a:pt x="253" y="168"/>
                    <a:pt x="257" y="169"/>
                  </a:cubicBezTo>
                  <a:cubicBezTo>
                    <a:pt x="256" y="193"/>
                    <a:pt x="255" y="218"/>
                    <a:pt x="255" y="242"/>
                  </a:cubicBezTo>
                  <a:close/>
                  <a:moveTo>
                    <a:pt x="258" y="144"/>
                  </a:moveTo>
                  <a:cubicBezTo>
                    <a:pt x="253" y="144"/>
                    <a:pt x="249" y="143"/>
                    <a:pt x="245" y="142"/>
                  </a:cubicBezTo>
                  <a:cubicBezTo>
                    <a:pt x="244" y="142"/>
                    <a:pt x="244" y="142"/>
                    <a:pt x="245" y="143"/>
                  </a:cubicBezTo>
                  <a:cubicBezTo>
                    <a:pt x="249" y="144"/>
                    <a:pt x="253" y="145"/>
                    <a:pt x="258" y="146"/>
                  </a:cubicBezTo>
                  <a:cubicBezTo>
                    <a:pt x="257" y="152"/>
                    <a:pt x="257" y="157"/>
                    <a:pt x="257" y="163"/>
                  </a:cubicBezTo>
                  <a:cubicBezTo>
                    <a:pt x="253" y="162"/>
                    <a:pt x="249" y="161"/>
                    <a:pt x="244" y="160"/>
                  </a:cubicBezTo>
                  <a:cubicBezTo>
                    <a:pt x="244" y="146"/>
                    <a:pt x="244" y="131"/>
                    <a:pt x="244" y="116"/>
                  </a:cubicBezTo>
                  <a:cubicBezTo>
                    <a:pt x="249" y="119"/>
                    <a:pt x="254" y="121"/>
                    <a:pt x="258" y="123"/>
                  </a:cubicBezTo>
                  <a:cubicBezTo>
                    <a:pt x="258" y="130"/>
                    <a:pt x="258" y="137"/>
                    <a:pt x="258" y="144"/>
                  </a:cubicBezTo>
                  <a:close/>
                  <a:moveTo>
                    <a:pt x="258" y="121"/>
                  </a:moveTo>
                  <a:cubicBezTo>
                    <a:pt x="254" y="119"/>
                    <a:pt x="249" y="117"/>
                    <a:pt x="244" y="114"/>
                  </a:cubicBezTo>
                  <a:cubicBezTo>
                    <a:pt x="244" y="110"/>
                    <a:pt x="244" y="106"/>
                    <a:pt x="244" y="102"/>
                  </a:cubicBezTo>
                  <a:cubicBezTo>
                    <a:pt x="249" y="103"/>
                    <a:pt x="254" y="105"/>
                    <a:pt x="259" y="106"/>
                  </a:cubicBezTo>
                  <a:cubicBezTo>
                    <a:pt x="259" y="111"/>
                    <a:pt x="259" y="116"/>
                    <a:pt x="258" y="121"/>
                  </a:cubicBezTo>
                  <a:close/>
                  <a:moveTo>
                    <a:pt x="259" y="104"/>
                  </a:moveTo>
                  <a:cubicBezTo>
                    <a:pt x="254" y="103"/>
                    <a:pt x="249" y="102"/>
                    <a:pt x="244" y="101"/>
                  </a:cubicBezTo>
                  <a:cubicBezTo>
                    <a:pt x="244" y="93"/>
                    <a:pt x="244" y="86"/>
                    <a:pt x="244" y="78"/>
                  </a:cubicBezTo>
                  <a:cubicBezTo>
                    <a:pt x="245" y="79"/>
                    <a:pt x="247" y="80"/>
                    <a:pt x="248" y="80"/>
                  </a:cubicBezTo>
                  <a:cubicBezTo>
                    <a:pt x="252" y="81"/>
                    <a:pt x="256" y="82"/>
                    <a:pt x="260" y="83"/>
                  </a:cubicBezTo>
                  <a:cubicBezTo>
                    <a:pt x="260" y="90"/>
                    <a:pt x="259" y="97"/>
                    <a:pt x="259" y="104"/>
                  </a:cubicBezTo>
                  <a:close/>
                  <a:moveTo>
                    <a:pt x="251" y="79"/>
                  </a:moveTo>
                  <a:cubicBezTo>
                    <a:pt x="249" y="79"/>
                    <a:pt x="241" y="77"/>
                    <a:pt x="245" y="75"/>
                  </a:cubicBezTo>
                  <a:cubicBezTo>
                    <a:pt x="246" y="74"/>
                    <a:pt x="245" y="73"/>
                    <a:pt x="245" y="74"/>
                  </a:cubicBezTo>
                  <a:cubicBezTo>
                    <a:pt x="244" y="74"/>
                    <a:pt x="244" y="74"/>
                    <a:pt x="244" y="74"/>
                  </a:cubicBezTo>
                  <a:cubicBezTo>
                    <a:pt x="244" y="67"/>
                    <a:pt x="243" y="60"/>
                    <a:pt x="243" y="53"/>
                  </a:cubicBezTo>
                  <a:cubicBezTo>
                    <a:pt x="249" y="55"/>
                    <a:pt x="255" y="58"/>
                    <a:pt x="261" y="60"/>
                  </a:cubicBezTo>
                  <a:cubicBezTo>
                    <a:pt x="260" y="67"/>
                    <a:pt x="260" y="74"/>
                    <a:pt x="260" y="81"/>
                  </a:cubicBezTo>
                  <a:cubicBezTo>
                    <a:pt x="257" y="80"/>
                    <a:pt x="254" y="80"/>
                    <a:pt x="251" y="7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7" name="i$liḋe-Freeform 920">
              <a:extLst>
                <a:ext uri="{FF2B5EF4-FFF2-40B4-BE49-F238E27FC236}">
                  <a16:creationId xmlns:a16="http://schemas.microsoft.com/office/drawing/2014/main" id="{8CC7DA3C-BCAE-4387-90F7-93CE81275872}"/>
                </a:ext>
              </a:extLst>
            </p:cNvPr>
            <p:cNvSpPr>
              <a:spLocks/>
            </p:cNvSpPr>
            <p:nvPr/>
          </p:nvSpPr>
          <p:spPr bwMode="auto">
            <a:xfrm>
              <a:off x="3457575" y="3833813"/>
              <a:ext cx="185738" cy="19050"/>
            </a:xfrm>
            <a:custGeom>
              <a:avLst/>
              <a:gdLst>
                <a:gd name="T0" fmla="*/ 104 w 106"/>
                <a:gd name="T1" fmla="*/ 0 h 11"/>
                <a:gd name="T2" fmla="*/ 2 w 106"/>
                <a:gd name="T3" fmla="*/ 9 h 11"/>
                <a:gd name="T4" fmla="*/ 2 w 106"/>
                <a:gd name="T5" fmla="*/ 11 h 11"/>
                <a:gd name="T6" fmla="*/ 104 w 106"/>
                <a:gd name="T7" fmla="*/ 3 h 11"/>
                <a:gd name="T8" fmla="*/ 104 w 106"/>
                <a:gd name="T9" fmla="*/ 0 h 11"/>
              </a:gdLst>
              <a:ahLst/>
              <a:cxnLst>
                <a:cxn ang="0">
                  <a:pos x="T0" y="T1"/>
                </a:cxn>
                <a:cxn ang="0">
                  <a:pos x="T2" y="T3"/>
                </a:cxn>
                <a:cxn ang="0">
                  <a:pos x="T4" y="T5"/>
                </a:cxn>
                <a:cxn ang="0">
                  <a:pos x="T6" y="T7"/>
                </a:cxn>
                <a:cxn ang="0">
                  <a:pos x="T8" y="T9"/>
                </a:cxn>
              </a:cxnLst>
              <a:rect l="0" t="0" r="r" b="b"/>
              <a:pathLst>
                <a:path w="106" h="11">
                  <a:moveTo>
                    <a:pt x="104" y="0"/>
                  </a:moveTo>
                  <a:cubicBezTo>
                    <a:pt x="70" y="2"/>
                    <a:pt x="36" y="6"/>
                    <a:pt x="2" y="9"/>
                  </a:cubicBezTo>
                  <a:cubicBezTo>
                    <a:pt x="0" y="9"/>
                    <a:pt x="1" y="11"/>
                    <a:pt x="2" y="11"/>
                  </a:cubicBezTo>
                  <a:cubicBezTo>
                    <a:pt x="36" y="8"/>
                    <a:pt x="70" y="6"/>
                    <a:pt x="104" y="3"/>
                  </a:cubicBezTo>
                  <a:cubicBezTo>
                    <a:pt x="106" y="2"/>
                    <a:pt x="105" y="0"/>
                    <a:pt x="10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8" name="i$liḋe-Freeform 921">
              <a:extLst>
                <a:ext uri="{FF2B5EF4-FFF2-40B4-BE49-F238E27FC236}">
                  <a16:creationId xmlns:a16="http://schemas.microsoft.com/office/drawing/2014/main" id="{449B9F17-3F1C-4809-BF2F-B5A64934AE4D}"/>
                </a:ext>
              </a:extLst>
            </p:cNvPr>
            <p:cNvSpPr>
              <a:spLocks/>
            </p:cNvSpPr>
            <p:nvPr/>
          </p:nvSpPr>
          <p:spPr bwMode="auto">
            <a:xfrm>
              <a:off x="3619500" y="3695700"/>
              <a:ext cx="865188" cy="577850"/>
            </a:xfrm>
            <a:custGeom>
              <a:avLst/>
              <a:gdLst>
                <a:gd name="T0" fmla="*/ 185 w 495"/>
                <a:gd name="T1" fmla="*/ 5 h 331"/>
                <a:gd name="T2" fmla="*/ 105 w 495"/>
                <a:gd name="T3" fmla="*/ 23 h 331"/>
                <a:gd name="T4" fmla="*/ 23 w 495"/>
                <a:gd name="T5" fmla="*/ 35 h 331"/>
                <a:gd name="T6" fmla="*/ 21 w 495"/>
                <a:gd name="T7" fmla="*/ 127 h 331"/>
                <a:gd name="T8" fmla="*/ 41 w 495"/>
                <a:gd name="T9" fmla="*/ 257 h 331"/>
                <a:gd name="T10" fmla="*/ 124 w 495"/>
                <a:gd name="T11" fmla="*/ 307 h 331"/>
                <a:gd name="T12" fmla="*/ 205 w 495"/>
                <a:gd name="T13" fmla="*/ 291 h 331"/>
                <a:gd name="T14" fmla="*/ 230 w 495"/>
                <a:gd name="T15" fmla="*/ 212 h 331"/>
                <a:gd name="T16" fmla="*/ 196 w 495"/>
                <a:gd name="T17" fmla="*/ 294 h 331"/>
                <a:gd name="T18" fmla="*/ 359 w 495"/>
                <a:gd name="T19" fmla="*/ 310 h 331"/>
                <a:gd name="T20" fmla="*/ 437 w 495"/>
                <a:gd name="T21" fmla="*/ 278 h 331"/>
                <a:gd name="T22" fmla="*/ 459 w 495"/>
                <a:gd name="T23" fmla="*/ 200 h 331"/>
                <a:gd name="T24" fmla="*/ 461 w 495"/>
                <a:gd name="T25" fmla="*/ 80 h 331"/>
                <a:gd name="T26" fmla="*/ 438 w 495"/>
                <a:gd name="T27" fmla="*/ 35 h 331"/>
                <a:gd name="T28" fmla="*/ 494 w 495"/>
                <a:gd name="T29" fmla="*/ 23 h 331"/>
                <a:gd name="T30" fmla="*/ 32 w 495"/>
                <a:gd name="T31" fmla="*/ 124 h 331"/>
                <a:gd name="T32" fmla="*/ 457 w 495"/>
                <a:gd name="T33" fmla="*/ 131 h 331"/>
                <a:gd name="T34" fmla="*/ 328 w 495"/>
                <a:gd name="T35" fmla="*/ 83 h 331"/>
                <a:gd name="T36" fmla="*/ 310 w 495"/>
                <a:gd name="T37" fmla="*/ 206 h 331"/>
                <a:gd name="T38" fmla="*/ 265 w 495"/>
                <a:gd name="T39" fmla="*/ 78 h 331"/>
                <a:gd name="T40" fmla="*/ 285 w 495"/>
                <a:gd name="T41" fmla="*/ 78 h 331"/>
                <a:gd name="T42" fmla="*/ 185 w 495"/>
                <a:gd name="T43" fmla="*/ 20 h 331"/>
                <a:gd name="T44" fmla="*/ 262 w 495"/>
                <a:gd name="T45" fmla="*/ 78 h 331"/>
                <a:gd name="T46" fmla="*/ 243 w 495"/>
                <a:gd name="T47" fmla="*/ 82 h 331"/>
                <a:gd name="T48" fmla="*/ 184 w 495"/>
                <a:gd name="T49" fmla="*/ 17 h 331"/>
                <a:gd name="T50" fmla="*/ 222 w 495"/>
                <a:gd name="T51" fmla="*/ 82 h 331"/>
                <a:gd name="T52" fmla="*/ 185 w 495"/>
                <a:gd name="T53" fmla="*/ 22 h 331"/>
                <a:gd name="T54" fmla="*/ 123 w 495"/>
                <a:gd name="T55" fmla="*/ 21 h 331"/>
                <a:gd name="T56" fmla="*/ 163 w 495"/>
                <a:gd name="T57" fmla="*/ 82 h 331"/>
                <a:gd name="T58" fmla="*/ 136 w 495"/>
                <a:gd name="T59" fmla="*/ 197 h 331"/>
                <a:gd name="T60" fmla="*/ 120 w 495"/>
                <a:gd name="T61" fmla="*/ 84 h 331"/>
                <a:gd name="T62" fmla="*/ 102 w 495"/>
                <a:gd name="T63" fmla="*/ 81 h 331"/>
                <a:gd name="T64" fmla="*/ 100 w 495"/>
                <a:gd name="T65" fmla="*/ 85 h 331"/>
                <a:gd name="T66" fmla="*/ 71 w 495"/>
                <a:gd name="T67" fmla="*/ 124 h 331"/>
                <a:gd name="T68" fmla="*/ 49 w 495"/>
                <a:gd name="T69" fmla="*/ 87 h 331"/>
                <a:gd name="T70" fmla="*/ 47 w 495"/>
                <a:gd name="T71" fmla="*/ 87 h 331"/>
                <a:gd name="T72" fmla="*/ 41 w 495"/>
                <a:gd name="T73" fmla="*/ 183 h 331"/>
                <a:gd name="T74" fmla="*/ 71 w 495"/>
                <a:gd name="T75" fmla="*/ 128 h 331"/>
                <a:gd name="T76" fmla="*/ 86 w 495"/>
                <a:gd name="T77" fmla="*/ 188 h 331"/>
                <a:gd name="T78" fmla="*/ 124 w 495"/>
                <a:gd name="T79" fmla="*/ 208 h 331"/>
                <a:gd name="T80" fmla="*/ 137 w 495"/>
                <a:gd name="T81" fmla="*/ 201 h 331"/>
                <a:gd name="T82" fmla="*/ 154 w 495"/>
                <a:gd name="T83" fmla="*/ 205 h 331"/>
                <a:gd name="T84" fmla="*/ 163 w 495"/>
                <a:gd name="T85" fmla="*/ 202 h 331"/>
                <a:gd name="T86" fmla="*/ 200 w 495"/>
                <a:gd name="T87" fmla="*/ 209 h 331"/>
                <a:gd name="T88" fmla="*/ 323 w 495"/>
                <a:gd name="T89" fmla="*/ 285 h 331"/>
                <a:gd name="T90" fmla="*/ 288 w 495"/>
                <a:gd name="T91" fmla="*/ 211 h 331"/>
                <a:gd name="T92" fmla="*/ 323 w 495"/>
                <a:gd name="T93" fmla="*/ 205 h 331"/>
                <a:gd name="T94" fmla="*/ 333 w 495"/>
                <a:gd name="T95" fmla="*/ 205 h 331"/>
                <a:gd name="T96" fmla="*/ 330 w 495"/>
                <a:gd name="T97" fmla="*/ 36 h 331"/>
                <a:gd name="T98" fmla="*/ 354 w 495"/>
                <a:gd name="T99" fmla="*/ 214 h 331"/>
                <a:gd name="T100" fmla="*/ 355 w 495"/>
                <a:gd name="T101" fmla="*/ 37 h 331"/>
                <a:gd name="T102" fmla="*/ 374 w 495"/>
                <a:gd name="T103" fmla="*/ 203 h 331"/>
                <a:gd name="T104" fmla="*/ 373 w 495"/>
                <a:gd name="T105" fmla="*/ 83 h 331"/>
                <a:gd name="T106" fmla="*/ 374 w 495"/>
                <a:gd name="T107" fmla="*/ 133 h 331"/>
                <a:gd name="T108" fmla="*/ 417 w 495"/>
                <a:gd name="T109" fmla="*/ 82 h 331"/>
                <a:gd name="T110" fmla="*/ 420 w 495"/>
                <a:gd name="T111" fmla="*/ 82 h 331"/>
                <a:gd name="T112" fmla="*/ 398 w 495"/>
                <a:gd name="T113" fmla="*/ 34 h 331"/>
                <a:gd name="T114" fmla="*/ 306 w 495"/>
                <a:gd name="T115" fmla="*/ 2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 h="331">
                  <a:moveTo>
                    <a:pt x="494" y="23"/>
                  </a:moveTo>
                  <a:cubicBezTo>
                    <a:pt x="463" y="23"/>
                    <a:pt x="432" y="23"/>
                    <a:pt x="401" y="23"/>
                  </a:cubicBezTo>
                  <a:cubicBezTo>
                    <a:pt x="400" y="23"/>
                    <a:pt x="400" y="23"/>
                    <a:pt x="400" y="23"/>
                  </a:cubicBezTo>
                  <a:cubicBezTo>
                    <a:pt x="380" y="23"/>
                    <a:pt x="360" y="22"/>
                    <a:pt x="340" y="21"/>
                  </a:cubicBezTo>
                  <a:cubicBezTo>
                    <a:pt x="290" y="19"/>
                    <a:pt x="242" y="12"/>
                    <a:pt x="192" y="5"/>
                  </a:cubicBezTo>
                  <a:cubicBezTo>
                    <a:pt x="197" y="4"/>
                    <a:pt x="201" y="3"/>
                    <a:pt x="205" y="2"/>
                  </a:cubicBezTo>
                  <a:cubicBezTo>
                    <a:pt x="206" y="1"/>
                    <a:pt x="205" y="0"/>
                    <a:pt x="204" y="0"/>
                  </a:cubicBezTo>
                  <a:cubicBezTo>
                    <a:pt x="199" y="2"/>
                    <a:pt x="193" y="3"/>
                    <a:pt x="187" y="5"/>
                  </a:cubicBezTo>
                  <a:cubicBezTo>
                    <a:pt x="185" y="4"/>
                    <a:pt x="182" y="4"/>
                    <a:pt x="179" y="3"/>
                  </a:cubicBezTo>
                  <a:cubicBezTo>
                    <a:pt x="179" y="3"/>
                    <a:pt x="179" y="4"/>
                    <a:pt x="179" y="4"/>
                  </a:cubicBezTo>
                  <a:cubicBezTo>
                    <a:pt x="181" y="4"/>
                    <a:pt x="183" y="5"/>
                    <a:pt x="185" y="5"/>
                  </a:cubicBezTo>
                  <a:cubicBezTo>
                    <a:pt x="164" y="10"/>
                    <a:pt x="144" y="15"/>
                    <a:pt x="123" y="18"/>
                  </a:cubicBezTo>
                  <a:cubicBezTo>
                    <a:pt x="123" y="17"/>
                    <a:pt x="123" y="16"/>
                    <a:pt x="123" y="15"/>
                  </a:cubicBezTo>
                  <a:cubicBezTo>
                    <a:pt x="123" y="15"/>
                    <a:pt x="122" y="15"/>
                    <a:pt x="122" y="15"/>
                  </a:cubicBezTo>
                  <a:cubicBezTo>
                    <a:pt x="122" y="16"/>
                    <a:pt x="122" y="17"/>
                    <a:pt x="122" y="18"/>
                  </a:cubicBezTo>
                  <a:cubicBezTo>
                    <a:pt x="117" y="19"/>
                    <a:pt x="111" y="20"/>
                    <a:pt x="105" y="20"/>
                  </a:cubicBezTo>
                  <a:cubicBezTo>
                    <a:pt x="106" y="20"/>
                    <a:pt x="106" y="19"/>
                    <a:pt x="106" y="18"/>
                  </a:cubicBezTo>
                  <a:cubicBezTo>
                    <a:pt x="106" y="18"/>
                    <a:pt x="105" y="17"/>
                    <a:pt x="105" y="18"/>
                  </a:cubicBezTo>
                  <a:cubicBezTo>
                    <a:pt x="105" y="19"/>
                    <a:pt x="105" y="20"/>
                    <a:pt x="105" y="21"/>
                  </a:cubicBezTo>
                  <a:cubicBezTo>
                    <a:pt x="71" y="25"/>
                    <a:pt x="38" y="27"/>
                    <a:pt x="3" y="26"/>
                  </a:cubicBezTo>
                  <a:cubicBezTo>
                    <a:pt x="2" y="26"/>
                    <a:pt x="3" y="27"/>
                    <a:pt x="3" y="27"/>
                  </a:cubicBezTo>
                  <a:cubicBezTo>
                    <a:pt x="37" y="29"/>
                    <a:pt x="71" y="27"/>
                    <a:pt x="105" y="23"/>
                  </a:cubicBezTo>
                  <a:cubicBezTo>
                    <a:pt x="105" y="24"/>
                    <a:pt x="105" y="24"/>
                    <a:pt x="105" y="24"/>
                  </a:cubicBezTo>
                  <a:cubicBezTo>
                    <a:pt x="87" y="26"/>
                    <a:pt x="69" y="29"/>
                    <a:pt x="52" y="31"/>
                  </a:cubicBezTo>
                  <a:cubicBezTo>
                    <a:pt x="52" y="30"/>
                    <a:pt x="52" y="30"/>
                    <a:pt x="52" y="29"/>
                  </a:cubicBezTo>
                  <a:cubicBezTo>
                    <a:pt x="52" y="29"/>
                    <a:pt x="51" y="29"/>
                    <a:pt x="51" y="29"/>
                  </a:cubicBezTo>
                  <a:cubicBezTo>
                    <a:pt x="51" y="30"/>
                    <a:pt x="51" y="30"/>
                    <a:pt x="51" y="31"/>
                  </a:cubicBezTo>
                  <a:cubicBezTo>
                    <a:pt x="45" y="32"/>
                    <a:pt x="39" y="33"/>
                    <a:pt x="33" y="33"/>
                  </a:cubicBezTo>
                  <a:cubicBezTo>
                    <a:pt x="33" y="33"/>
                    <a:pt x="33" y="33"/>
                    <a:pt x="32" y="32"/>
                  </a:cubicBezTo>
                  <a:cubicBezTo>
                    <a:pt x="32" y="31"/>
                    <a:pt x="31" y="31"/>
                    <a:pt x="31" y="32"/>
                  </a:cubicBezTo>
                  <a:cubicBezTo>
                    <a:pt x="31" y="32"/>
                    <a:pt x="31" y="33"/>
                    <a:pt x="31" y="34"/>
                  </a:cubicBezTo>
                  <a:cubicBezTo>
                    <a:pt x="28" y="34"/>
                    <a:pt x="26" y="34"/>
                    <a:pt x="23" y="35"/>
                  </a:cubicBezTo>
                  <a:cubicBezTo>
                    <a:pt x="23" y="35"/>
                    <a:pt x="23" y="35"/>
                    <a:pt x="23" y="35"/>
                  </a:cubicBezTo>
                  <a:cubicBezTo>
                    <a:pt x="16" y="36"/>
                    <a:pt x="10" y="36"/>
                    <a:pt x="3" y="37"/>
                  </a:cubicBezTo>
                  <a:cubicBezTo>
                    <a:pt x="2" y="37"/>
                    <a:pt x="3" y="38"/>
                    <a:pt x="3" y="38"/>
                  </a:cubicBezTo>
                  <a:cubicBezTo>
                    <a:pt x="10" y="38"/>
                    <a:pt x="16" y="38"/>
                    <a:pt x="23" y="37"/>
                  </a:cubicBezTo>
                  <a:cubicBezTo>
                    <a:pt x="23" y="53"/>
                    <a:pt x="22" y="69"/>
                    <a:pt x="22" y="85"/>
                  </a:cubicBezTo>
                  <a:cubicBezTo>
                    <a:pt x="18" y="85"/>
                    <a:pt x="13" y="85"/>
                    <a:pt x="9" y="86"/>
                  </a:cubicBezTo>
                  <a:cubicBezTo>
                    <a:pt x="8" y="86"/>
                    <a:pt x="9" y="86"/>
                    <a:pt x="9" y="86"/>
                  </a:cubicBezTo>
                  <a:cubicBezTo>
                    <a:pt x="13" y="86"/>
                    <a:pt x="18" y="87"/>
                    <a:pt x="22" y="87"/>
                  </a:cubicBezTo>
                  <a:cubicBezTo>
                    <a:pt x="22" y="99"/>
                    <a:pt x="22" y="112"/>
                    <a:pt x="21" y="124"/>
                  </a:cubicBezTo>
                  <a:cubicBezTo>
                    <a:pt x="16" y="124"/>
                    <a:pt x="11" y="124"/>
                    <a:pt x="6" y="124"/>
                  </a:cubicBezTo>
                  <a:cubicBezTo>
                    <a:pt x="4" y="124"/>
                    <a:pt x="5" y="127"/>
                    <a:pt x="6" y="127"/>
                  </a:cubicBezTo>
                  <a:cubicBezTo>
                    <a:pt x="11" y="127"/>
                    <a:pt x="16" y="127"/>
                    <a:pt x="21" y="127"/>
                  </a:cubicBezTo>
                  <a:cubicBezTo>
                    <a:pt x="21" y="143"/>
                    <a:pt x="20" y="160"/>
                    <a:pt x="20" y="176"/>
                  </a:cubicBezTo>
                  <a:cubicBezTo>
                    <a:pt x="13" y="175"/>
                    <a:pt x="7" y="174"/>
                    <a:pt x="0" y="173"/>
                  </a:cubicBezTo>
                  <a:cubicBezTo>
                    <a:pt x="0" y="173"/>
                    <a:pt x="0" y="174"/>
                    <a:pt x="0" y="175"/>
                  </a:cubicBezTo>
                  <a:cubicBezTo>
                    <a:pt x="13" y="178"/>
                    <a:pt x="27" y="180"/>
                    <a:pt x="40" y="183"/>
                  </a:cubicBezTo>
                  <a:cubicBezTo>
                    <a:pt x="38" y="206"/>
                    <a:pt x="38" y="230"/>
                    <a:pt x="39" y="253"/>
                  </a:cubicBezTo>
                  <a:cubicBezTo>
                    <a:pt x="28" y="251"/>
                    <a:pt x="17" y="250"/>
                    <a:pt x="6" y="250"/>
                  </a:cubicBezTo>
                  <a:cubicBezTo>
                    <a:pt x="5" y="250"/>
                    <a:pt x="6" y="251"/>
                    <a:pt x="6" y="251"/>
                  </a:cubicBezTo>
                  <a:cubicBezTo>
                    <a:pt x="17" y="253"/>
                    <a:pt x="28" y="255"/>
                    <a:pt x="39" y="257"/>
                  </a:cubicBezTo>
                  <a:cubicBezTo>
                    <a:pt x="39" y="259"/>
                    <a:pt x="39" y="262"/>
                    <a:pt x="40" y="264"/>
                  </a:cubicBezTo>
                  <a:cubicBezTo>
                    <a:pt x="40" y="265"/>
                    <a:pt x="41" y="266"/>
                    <a:pt x="41" y="265"/>
                  </a:cubicBezTo>
                  <a:cubicBezTo>
                    <a:pt x="41" y="262"/>
                    <a:pt x="41" y="260"/>
                    <a:pt x="41" y="257"/>
                  </a:cubicBezTo>
                  <a:cubicBezTo>
                    <a:pt x="51" y="259"/>
                    <a:pt x="61" y="260"/>
                    <a:pt x="71" y="262"/>
                  </a:cubicBezTo>
                  <a:cubicBezTo>
                    <a:pt x="71" y="264"/>
                    <a:pt x="71" y="267"/>
                    <a:pt x="71" y="270"/>
                  </a:cubicBezTo>
                  <a:cubicBezTo>
                    <a:pt x="71" y="271"/>
                    <a:pt x="72" y="271"/>
                    <a:pt x="72" y="270"/>
                  </a:cubicBezTo>
                  <a:cubicBezTo>
                    <a:pt x="72" y="268"/>
                    <a:pt x="72" y="265"/>
                    <a:pt x="72" y="262"/>
                  </a:cubicBezTo>
                  <a:cubicBezTo>
                    <a:pt x="80" y="263"/>
                    <a:pt x="89" y="264"/>
                    <a:pt x="97" y="266"/>
                  </a:cubicBezTo>
                  <a:cubicBezTo>
                    <a:pt x="97" y="277"/>
                    <a:pt x="98" y="288"/>
                    <a:pt x="99" y="299"/>
                  </a:cubicBezTo>
                  <a:cubicBezTo>
                    <a:pt x="99" y="300"/>
                    <a:pt x="101" y="300"/>
                    <a:pt x="100" y="299"/>
                  </a:cubicBezTo>
                  <a:cubicBezTo>
                    <a:pt x="100" y="288"/>
                    <a:pt x="99" y="277"/>
                    <a:pt x="99" y="266"/>
                  </a:cubicBezTo>
                  <a:cubicBezTo>
                    <a:pt x="100" y="266"/>
                    <a:pt x="101" y="267"/>
                    <a:pt x="103" y="267"/>
                  </a:cubicBezTo>
                  <a:cubicBezTo>
                    <a:pt x="110" y="268"/>
                    <a:pt x="117" y="270"/>
                    <a:pt x="124" y="271"/>
                  </a:cubicBezTo>
                  <a:cubicBezTo>
                    <a:pt x="124" y="283"/>
                    <a:pt x="124" y="295"/>
                    <a:pt x="124" y="307"/>
                  </a:cubicBezTo>
                  <a:cubicBezTo>
                    <a:pt x="124" y="308"/>
                    <a:pt x="126" y="309"/>
                    <a:pt x="126" y="307"/>
                  </a:cubicBezTo>
                  <a:cubicBezTo>
                    <a:pt x="126" y="296"/>
                    <a:pt x="126" y="284"/>
                    <a:pt x="126" y="272"/>
                  </a:cubicBezTo>
                  <a:cubicBezTo>
                    <a:pt x="135" y="274"/>
                    <a:pt x="144" y="276"/>
                    <a:pt x="152" y="278"/>
                  </a:cubicBezTo>
                  <a:cubicBezTo>
                    <a:pt x="152" y="290"/>
                    <a:pt x="153" y="301"/>
                    <a:pt x="153" y="313"/>
                  </a:cubicBezTo>
                  <a:cubicBezTo>
                    <a:pt x="153" y="314"/>
                    <a:pt x="154" y="314"/>
                    <a:pt x="154" y="313"/>
                  </a:cubicBezTo>
                  <a:cubicBezTo>
                    <a:pt x="155" y="302"/>
                    <a:pt x="155" y="290"/>
                    <a:pt x="155" y="279"/>
                  </a:cubicBezTo>
                  <a:cubicBezTo>
                    <a:pt x="162" y="280"/>
                    <a:pt x="169" y="282"/>
                    <a:pt x="176" y="284"/>
                  </a:cubicBezTo>
                  <a:cubicBezTo>
                    <a:pt x="176" y="299"/>
                    <a:pt x="177" y="315"/>
                    <a:pt x="178" y="330"/>
                  </a:cubicBezTo>
                  <a:cubicBezTo>
                    <a:pt x="178" y="331"/>
                    <a:pt x="180" y="331"/>
                    <a:pt x="180" y="330"/>
                  </a:cubicBezTo>
                  <a:cubicBezTo>
                    <a:pt x="179" y="315"/>
                    <a:pt x="179" y="300"/>
                    <a:pt x="179" y="285"/>
                  </a:cubicBezTo>
                  <a:cubicBezTo>
                    <a:pt x="187" y="287"/>
                    <a:pt x="196" y="289"/>
                    <a:pt x="205" y="291"/>
                  </a:cubicBezTo>
                  <a:cubicBezTo>
                    <a:pt x="206" y="292"/>
                    <a:pt x="206" y="289"/>
                    <a:pt x="205" y="289"/>
                  </a:cubicBezTo>
                  <a:cubicBezTo>
                    <a:pt x="196" y="286"/>
                    <a:pt x="187" y="283"/>
                    <a:pt x="179" y="281"/>
                  </a:cubicBezTo>
                  <a:cubicBezTo>
                    <a:pt x="178" y="257"/>
                    <a:pt x="179" y="233"/>
                    <a:pt x="179" y="209"/>
                  </a:cubicBezTo>
                  <a:cubicBezTo>
                    <a:pt x="180" y="209"/>
                    <a:pt x="181" y="209"/>
                    <a:pt x="182" y="209"/>
                  </a:cubicBezTo>
                  <a:cubicBezTo>
                    <a:pt x="182" y="209"/>
                    <a:pt x="182" y="209"/>
                    <a:pt x="182" y="209"/>
                  </a:cubicBezTo>
                  <a:cubicBezTo>
                    <a:pt x="180" y="209"/>
                    <a:pt x="181" y="212"/>
                    <a:pt x="182" y="212"/>
                  </a:cubicBezTo>
                  <a:cubicBezTo>
                    <a:pt x="183" y="212"/>
                    <a:pt x="183" y="212"/>
                    <a:pt x="183" y="212"/>
                  </a:cubicBezTo>
                  <a:cubicBezTo>
                    <a:pt x="184" y="214"/>
                    <a:pt x="184" y="217"/>
                    <a:pt x="184" y="219"/>
                  </a:cubicBezTo>
                  <a:cubicBezTo>
                    <a:pt x="184" y="220"/>
                    <a:pt x="186" y="221"/>
                    <a:pt x="186" y="219"/>
                  </a:cubicBezTo>
                  <a:cubicBezTo>
                    <a:pt x="186" y="217"/>
                    <a:pt x="185" y="214"/>
                    <a:pt x="185" y="212"/>
                  </a:cubicBezTo>
                  <a:cubicBezTo>
                    <a:pt x="200" y="212"/>
                    <a:pt x="215" y="212"/>
                    <a:pt x="230" y="212"/>
                  </a:cubicBezTo>
                  <a:cubicBezTo>
                    <a:pt x="231" y="216"/>
                    <a:pt x="232" y="221"/>
                    <a:pt x="232" y="225"/>
                  </a:cubicBezTo>
                  <a:cubicBezTo>
                    <a:pt x="232" y="226"/>
                    <a:pt x="234" y="226"/>
                    <a:pt x="234" y="225"/>
                  </a:cubicBezTo>
                  <a:cubicBezTo>
                    <a:pt x="233" y="221"/>
                    <a:pt x="233" y="216"/>
                    <a:pt x="233" y="212"/>
                  </a:cubicBezTo>
                  <a:cubicBezTo>
                    <a:pt x="238" y="212"/>
                    <a:pt x="243" y="212"/>
                    <a:pt x="248" y="212"/>
                  </a:cubicBezTo>
                  <a:cubicBezTo>
                    <a:pt x="248" y="215"/>
                    <a:pt x="249" y="219"/>
                    <a:pt x="249" y="222"/>
                  </a:cubicBezTo>
                  <a:cubicBezTo>
                    <a:pt x="249" y="223"/>
                    <a:pt x="251" y="224"/>
                    <a:pt x="251" y="222"/>
                  </a:cubicBezTo>
                  <a:cubicBezTo>
                    <a:pt x="251" y="219"/>
                    <a:pt x="251" y="215"/>
                    <a:pt x="250" y="212"/>
                  </a:cubicBezTo>
                  <a:cubicBezTo>
                    <a:pt x="252" y="212"/>
                    <a:pt x="254" y="212"/>
                    <a:pt x="255" y="212"/>
                  </a:cubicBezTo>
                  <a:cubicBezTo>
                    <a:pt x="252" y="238"/>
                    <a:pt x="252" y="264"/>
                    <a:pt x="252" y="290"/>
                  </a:cubicBezTo>
                  <a:cubicBezTo>
                    <a:pt x="234" y="291"/>
                    <a:pt x="215" y="292"/>
                    <a:pt x="196" y="292"/>
                  </a:cubicBezTo>
                  <a:cubicBezTo>
                    <a:pt x="194" y="292"/>
                    <a:pt x="195" y="294"/>
                    <a:pt x="196" y="294"/>
                  </a:cubicBezTo>
                  <a:cubicBezTo>
                    <a:pt x="215" y="294"/>
                    <a:pt x="234" y="294"/>
                    <a:pt x="253" y="293"/>
                  </a:cubicBezTo>
                  <a:cubicBezTo>
                    <a:pt x="253" y="306"/>
                    <a:pt x="254" y="318"/>
                    <a:pt x="255" y="330"/>
                  </a:cubicBezTo>
                  <a:cubicBezTo>
                    <a:pt x="255" y="331"/>
                    <a:pt x="257" y="331"/>
                    <a:pt x="257" y="330"/>
                  </a:cubicBezTo>
                  <a:cubicBezTo>
                    <a:pt x="256" y="318"/>
                    <a:pt x="256" y="306"/>
                    <a:pt x="256" y="293"/>
                  </a:cubicBezTo>
                  <a:cubicBezTo>
                    <a:pt x="278" y="293"/>
                    <a:pt x="300" y="292"/>
                    <a:pt x="323" y="290"/>
                  </a:cubicBezTo>
                  <a:cubicBezTo>
                    <a:pt x="323" y="302"/>
                    <a:pt x="323" y="315"/>
                    <a:pt x="323" y="327"/>
                  </a:cubicBezTo>
                  <a:cubicBezTo>
                    <a:pt x="323" y="328"/>
                    <a:pt x="325" y="328"/>
                    <a:pt x="325" y="327"/>
                  </a:cubicBezTo>
                  <a:cubicBezTo>
                    <a:pt x="325" y="315"/>
                    <a:pt x="325" y="302"/>
                    <a:pt x="325" y="290"/>
                  </a:cubicBezTo>
                  <a:cubicBezTo>
                    <a:pt x="335" y="289"/>
                    <a:pt x="346" y="289"/>
                    <a:pt x="356" y="288"/>
                  </a:cubicBezTo>
                  <a:cubicBezTo>
                    <a:pt x="357" y="295"/>
                    <a:pt x="357" y="302"/>
                    <a:pt x="357" y="310"/>
                  </a:cubicBezTo>
                  <a:cubicBezTo>
                    <a:pt x="357" y="311"/>
                    <a:pt x="359" y="312"/>
                    <a:pt x="359" y="310"/>
                  </a:cubicBezTo>
                  <a:cubicBezTo>
                    <a:pt x="359" y="303"/>
                    <a:pt x="359" y="295"/>
                    <a:pt x="359" y="287"/>
                  </a:cubicBezTo>
                  <a:cubicBezTo>
                    <a:pt x="369" y="287"/>
                    <a:pt x="379" y="286"/>
                    <a:pt x="389" y="285"/>
                  </a:cubicBezTo>
                  <a:cubicBezTo>
                    <a:pt x="389" y="297"/>
                    <a:pt x="390" y="309"/>
                    <a:pt x="391" y="321"/>
                  </a:cubicBezTo>
                  <a:cubicBezTo>
                    <a:pt x="391" y="322"/>
                    <a:pt x="393" y="323"/>
                    <a:pt x="393" y="322"/>
                  </a:cubicBezTo>
                  <a:cubicBezTo>
                    <a:pt x="392" y="309"/>
                    <a:pt x="392" y="297"/>
                    <a:pt x="391" y="285"/>
                  </a:cubicBezTo>
                  <a:cubicBezTo>
                    <a:pt x="402" y="284"/>
                    <a:pt x="412" y="283"/>
                    <a:pt x="422" y="282"/>
                  </a:cubicBezTo>
                  <a:cubicBezTo>
                    <a:pt x="422" y="285"/>
                    <a:pt x="422" y="289"/>
                    <a:pt x="422" y="293"/>
                  </a:cubicBezTo>
                  <a:cubicBezTo>
                    <a:pt x="422" y="294"/>
                    <a:pt x="424" y="295"/>
                    <a:pt x="424" y="293"/>
                  </a:cubicBezTo>
                  <a:cubicBezTo>
                    <a:pt x="424" y="289"/>
                    <a:pt x="424" y="285"/>
                    <a:pt x="424" y="281"/>
                  </a:cubicBezTo>
                  <a:cubicBezTo>
                    <a:pt x="429" y="281"/>
                    <a:pt x="433" y="281"/>
                    <a:pt x="437" y="280"/>
                  </a:cubicBezTo>
                  <a:cubicBezTo>
                    <a:pt x="439" y="280"/>
                    <a:pt x="438" y="278"/>
                    <a:pt x="437" y="278"/>
                  </a:cubicBezTo>
                  <a:cubicBezTo>
                    <a:pt x="433" y="278"/>
                    <a:pt x="429" y="278"/>
                    <a:pt x="425" y="278"/>
                  </a:cubicBezTo>
                  <a:cubicBezTo>
                    <a:pt x="425" y="254"/>
                    <a:pt x="427" y="230"/>
                    <a:pt x="427" y="205"/>
                  </a:cubicBezTo>
                  <a:cubicBezTo>
                    <a:pt x="427" y="204"/>
                    <a:pt x="425" y="203"/>
                    <a:pt x="425" y="205"/>
                  </a:cubicBezTo>
                  <a:cubicBezTo>
                    <a:pt x="425" y="229"/>
                    <a:pt x="423" y="254"/>
                    <a:pt x="422" y="278"/>
                  </a:cubicBezTo>
                  <a:cubicBezTo>
                    <a:pt x="412" y="279"/>
                    <a:pt x="402" y="279"/>
                    <a:pt x="391" y="280"/>
                  </a:cubicBezTo>
                  <a:cubicBezTo>
                    <a:pt x="391" y="255"/>
                    <a:pt x="390" y="231"/>
                    <a:pt x="390" y="207"/>
                  </a:cubicBezTo>
                  <a:cubicBezTo>
                    <a:pt x="411" y="205"/>
                    <a:pt x="432" y="203"/>
                    <a:pt x="453" y="201"/>
                  </a:cubicBezTo>
                  <a:cubicBezTo>
                    <a:pt x="450" y="236"/>
                    <a:pt x="448" y="272"/>
                    <a:pt x="450" y="307"/>
                  </a:cubicBezTo>
                  <a:cubicBezTo>
                    <a:pt x="450" y="308"/>
                    <a:pt x="452" y="309"/>
                    <a:pt x="452" y="307"/>
                  </a:cubicBezTo>
                  <a:cubicBezTo>
                    <a:pt x="450" y="272"/>
                    <a:pt x="452" y="236"/>
                    <a:pt x="455" y="200"/>
                  </a:cubicBezTo>
                  <a:cubicBezTo>
                    <a:pt x="456" y="200"/>
                    <a:pt x="457" y="200"/>
                    <a:pt x="459" y="200"/>
                  </a:cubicBezTo>
                  <a:cubicBezTo>
                    <a:pt x="459" y="202"/>
                    <a:pt x="459" y="203"/>
                    <a:pt x="459" y="205"/>
                  </a:cubicBezTo>
                  <a:cubicBezTo>
                    <a:pt x="459" y="206"/>
                    <a:pt x="461" y="207"/>
                    <a:pt x="461" y="205"/>
                  </a:cubicBezTo>
                  <a:cubicBezTo>
                    <a:pt x="461" y="203"/>
                    <a:pt x="461" y="202"/>
                    <a:pt x="461" y="200"/>
                  </a:cubicBezTo>
                  <a:cubicBezTo>
                    <a:pt x="465" y="199"/>
                    <a:pt x="470" y="199"/>
                    <a:pt x="474" y="198"/>
                  </a:cubicBezTo>
                  <a:cubicBezTo>
                    <a:pt x="476" y="198"/>
                    <a:pt x="475" y="195"/>
                    <a:pt x="474" y="195"/>
                  </a:cubicBezTo>
                  <a:cubicBezTo>
                    <a:pt x="469" y="196"/>
                    <a:pt x="465" y="196"/>
                    <a:pt x="460" y="196"/>
                  </a:cubicBezTo>
                  <a:cubicBezTo>
                    <a:pt x="460" y="174"/>
                    <a:pt x="459" y="153"/>
                    <a:pt x="459" y="131"/>
                  </a:cubicBezTo>
                  <a:cubicBezTo>
                    <a:pt x="464" y="130"/>
                    <a:pt x="469" y="130"/>
                    <a:pt x="474" y="130"/>
                  </a:cubicBezTo>
                  <a:cubicBezTo>
                    <a:pt x="476" y="130"/>
                    <a:pt x="475" y="127"/>
                    <a:pt x="474" y="127"/>
                  </a:cubicBezTo>
                  <a:cubicBezTo>
                    <a:pt x="469" y="128"/>
                    <a:pt x="464" y="128"/>
                    <a:pt x="459" y="128"/>
                  </a:cubicBezTo>
                  <a:cubicBezTo>
                    <a:pt x="459" y="112"/>
                    <a:pt x="460" y="96"/>
                    <a:pt x="461" y="80"/>
                  </a:cubicBezTo>
                  <a:cubicBezTo>
                    <a:pt x="466" y="79"/>
                    <a:pt x="472" y="79"/>
                    <a:pt x="477" y="79"/>
                  </a:cubicBezTo>
                  <a:cubicBezTo>
                    <a:pt x="478" y="78"/>
                    <a:pt x="478" y="76"/>
                    <a:pt x="477" y="76"/>
                  </a:cubicBezTo>
                  <a:cubicBezTo>
                    <a:pt x="472" y="76"/>
                    <a:pt x="466" y="76"/>
                    <a:pt x="461" y="76"/>
                  </a:cubicBezTo>
                  <a:cubicBezTo>
                    <a:pt x="462" y="67"/>
                    <a:pt x="463" y="58"/>
                    <a:pt x="464" y="49"/>
                  </a:cubicBezTo>
                  <a:cubicBezTo>
                    <a:pt x="464" y="48"/>
                    <a:pt x="462" y="48"/>
                    <a:pt x="462" y="49"/>
                  </a:cubicBezTo>
                  <a:cubicBezTo>
                    <a:pt x="461" y="58"/>
                    <a:pt x="460" y="67"/>
                    <a:pt x="459" y="76"/>
                  </a:cubicBezTo>
                  <a:cubicBezTo>
                    <a:pt x="452" y="76"/>
                    <a:pt x="445" y="76"/>
                    <a:pt x="438" y="76"/>
                  </a:cubicBezTo>
                  <a:cubicBezTo>
                    <a:pt x="438" y="64"/>
                    <a:pt x="438" y="52"/>
                    <a:pt x="438" y="40"/>
                  </a:cubicBezTo>
                  <a:cubicBezTo>
                    <a:pt x="451" y="40"/>
                    <a:pt x="464" y="39"/>
                    <a:pt x="477" y="39"/>
                  </a:cubicBezTo>
                  <a:cubicBezTo>
                    <a:pt x="479" y="39"/>
                    <a:pt x="478" y="37"/>
                    <a:pt x="477" y="37"/>
                  </a:cubicBezTo>
                  <a:cubicBezTo>
                    <a:pt x="464" y="36"/>
                    <a:pt x="451" y="36"/>
                    <a:pt x="438" y="35"/>
                  </a:cubicBezTo>
                  <a:cubicBezTo>
                    <a:pt x="438" y="34"/>
                    <a:pt x="438" y="33"/>
                    <a:pt x="438" y="32"/>
                  </a:cubicBezTo>
                  <a:cubicBezTo>
                    <a:pt x="438" y="32"/>
                    <a:pt x="437" y="31"/>
                    <a:pt x="437" y="32"/>
                  </a:cubicBezTo>
                  <a:cubicBezTo>
                    <a:pt x="437" y="33"/>
                    <a:pt x="437" y="34"/>
                    <a:pt x="437" y="35"/>
                  </a:cubicBezTo>
                  <a:cubicBezTo>
                    <a:pt x="431" y="35"/>
                    <a:pt x="426" y="35"/>
                    <a:pt x="421" y="35"/>
                  </a:cubicBezTo>
                  <a:cubicBezTo>
                    <a:pt x="421" y="33"/>
                    <a:pt x="421" y="31"/>
                    <a:pt x="421" y="30"/>
                  </a:cubicBezTo>
                  <a:cubicBezTo>
                    <a:pt x="421" y="28"/>
                    <a:pt x="419" y="27"/>
                    <a:pt x="419" y="29"/>
                  </a:cubicBezTo>
                  <a:cubicBezTo>
                    <a:pt x="419" y="31"/>
                    <a:pt x="419" y="33"/>
                    <a:pt x="419" y="34"/>
                  </a:cubicBezTo>
                  <a:cubicBezTo>
                    <a:pt x="413" y="34"/>
                    <a:pt x="406" y="34"/>
                    <a:pt x="400" y="34"/>
                  </a:cubicBezTo>
                  <a:cubicBezTo>
                    <a:pt x="401" y="31"/>
                    <a:pt x="401" y="29"/>
                    <a:pt x="401" y="27"/>
                  </a:cubicBezTo>
                  <a:cubicBezTo>
                    <a:pt x="432" y="27"/>
                    <a:pt x="463" y="26"/>
                    <a:pt x="494" y="24"/>
                  </a:cubicBezTo>
                  <a:cubicBezTo>
                    <a:pt x="495" y="24"/>
                    <a:pt x="495" y="23"/>
                    <a:pt x="494" y="23"/>
                  </a:cubicBezTo>
                  <a:close/>
                  <a:moveTo>
                    <a:pt x="31" y="37"/>
                  </a:moveTo>
                  <a:cubicBezTo>
                    <a:pt x="32" y="53"/>
                    <a:pt x="32" y="69"/>
                    <a:pt x="32" y="85"/>
                  </a:cubicBezTo>
                  <a:cubicBezTo>
                    <a:pt x="30" y="85"/>
                    <a:pt x="27" y="85"/>
                    <a:pt x="24" y="85"/>
                  </a:cubicBezTo>
                  <a:cubicBezTo>
                    <a:pt x="24" y="69"/>
                    <a:pt x="24" y="53"/>
                    <a:pt x="24" y="37"/>
                  </a:cubicBezTo>
                  <a:cubicBezTo>
                    <a:pt x="26" y="37"/>
                    <a:pt x="29" y="37"/>
                    <a:pt x="31" y="37"/>
                  </a:cubicBezTo>
                  <a:close/>
                  <a:moveTo>
                    <a:pt x="31" y="178"/>
                  </a:moveTo>
                  <a:cubicBezTo>
                    <a:pt x="28" y="177"/>
                    <a:pt x="24" y="177"/>
                    <a:pt x="21" y="176"/>
                  </a:cubicBezTo>
                  <a:cubicBezTo>
                    <a:pt x="22" y="160"/>
                    <a:pt x="23" y="143"/>
                    <a:pt x="23" y="127"/>
                  </a:cubicBezTo>
                  <a:cubicBezTo>
                    <a:pt x="26" y="127"/>
                    <a:pt x="29" y="127"/>
                    <a:pt x="32" y="127"/>
                  </a:cubicBezTo>
                  <a:cubicBezTo>
                    <a:pt x="32" y="144"/>
                    <a:pt x="32" y="161"/>
                    <a:pt x="31" y="178"/>
                  </a:cubicBezTo>
                  <a:close/>
                  <a:moveTo>
                    <a:pt x="32" y="124"/>
                  </a:moveTo>
                  <a:cubicBezTo>
                    <a:pt x="29" y="124"/>
                    <a:pt x="26" y="124"/>
                    <a:pt x="23" y="124"/>
                  </a:cubicBezTo>
                  <a:cubicBezTo>
                    <a:pt x="24" y="112"/>
                    <a:pt x="24" y="99"/>
                    <a:pt x="24" y="87"/>
                  </a:cubicBezTo>
                  <a:cubicBezTo>
                    <a:pt x="27" y="87"/>
                    <a:pt x="30" y="87"/>
                    <a:pt x="32" y="87"/>
                  </a:cubicBezTo>
                  <a:cubicBezTo>
                    <a:pt x="33" y="99"/>
                    <a:pt x="33" y="112"/>
                    <a:pt x="32" y="124"/>
                  </a:cubicBezTo>
                  <a:close/>
                  <a:moveTo>
                    <a:pt x="459" y="80"/>
                  </a:moveTo>
                  <a:cubicBezTo>
                    <a:pt x="458" y="96"/>
                    <a:pt x="457" y="112"/>
                    <a:pt x="457" y="128"/>
                  </a:cubicBezTo>
                  <a:cubicBezTo>
                    <a:pt x="451" y="128"/>
                    <a:pt x="445" y="128"/>
                    <a:pt x="439" y="128"/>
                  </a:cubicBezTo>
                  <a:cubicBezTo>
                    <a:pt x="439" y="113"/>
                    <a:pt x="438" y="97"/>
                    <a:pt x="438" y="81"/>
                  </a:cubicBezTo>
                  <a:cubicBezTo>
                    <a:pt x="445" y="81"/>
                    <a:pt x="452" y="80"/>
                    <a:pt x="459" y="80"/>
                  </a:cubicBezTo>
                  <a:close/>
                  <a:moveTo>
                    <a:pt x="439" y="132"/>
                  </a:moveTo>
                  <a:cubicBezTo>
                    <a:pt x="445" y="132"/>
                    <a:pt x="451" y="131"/>
                    <a:pt x="457" y="131"/>
                  </a:cubicBezTo>
                  <a:cubicBezTo>
                    <a:pt x="457" y="153"/>
                    <a:pt x="457" y="175"/>
                    <a:pt x="458" y="196"/>
                  </a:cubicBezTo>
                  <a:cubicBezTo>
                    <a:pt x="457" y="197"/>
                    <a:pt x="456" y="197"/>
                    <a:pt x="455" y="197"/>
                  </a:cubicBezTo>
                  <a:cubicBezTo>
                    <a:pt x="455" y="196"/>
                    <a:pt x="455" y="195"/>
                    <a:pt x="455" y="194"/>
                  </a:cubicBezTo>
                  <a:cubicBezTo>
                    <a:pt x="455" y="193"/>
                    <a:pt x="453" y="192"/>
                    <a:pt x="453" y="194"/>
                  </a:cubicBezTo>
                  <a:cubicBezTo>
                    <a:pt x="453" y="195"/>
                    <a:pt x="453" y="196"/>
                    <a:pt x="453" y="197"/>
                  </a:cubicBezTo>
                  <a:cubicBezTo>
                    <a:pt x="448" y="197"/>
                    <a:pt x="443" y="198"/>
                    <a:pt x="438" y="198"/>
                  </a:cubicBezTo>
                  <a:cubicBezTo>
                    <a:pt x="439" y="176"/>
                    <a:pt x="439" y="154"/>
                    <a:pt x="439" y="132"/>
                  </a:cubicBezTo>
                  <a:close/>
                  <a:moveTo>
                    <a:pt x="328" y="130"/>
                  </a:moveTo>
                  <a:cubicBezTo>
                    <a:pt x="322" y="130"/>
                    <a:pt x="316" y="130"/>
                    <a:pt x="310" y="130"/>
                  </a:cubicBezTo>
                  <a:cubicBezTo>
                    <a:pt x="309" y="114"/>
                    <a:pt x="309" y="99"/>
                    <a:pt x="308" y="83"/>
                  </a:cubicBezTo>
                  <a:cubicBezTo>
                    <a:pt x="315" y="83"/>
                    <a:pt x="321" y="83"/>
                    <a:pt x="328" y="83"/>
                  </a:cubicBezTo>
                  <a:cubicBezTo>
                    <a:pt x="328" y="99"/>
                    <a:pt x="328" y="114"/>
                    <a:pt x="328" y="130"/>
                  </a:cubicBezTo>
                  <a:close/>
                  <a:moveTo>
                    <a:pt x="308" y="77"/>
                  </a:moveTo>
                  <a:cubicBezTo>
                    <a:pt x="308" y="63"/>
                    <a:pt x="308" y="49"/>
                    <a:pt x="307" y="34"/>
                  </a:cubicBezTo>
                  <a:cubicBezTo>
                    <a:pt x="315" y="35"/>
                    <a:pt x="322" y="35"/>
                    <a:pt x="329" y="36"/>
                  </a:cubicBezTo>
                  <a:cubicBezTo>
                    <a:pt x="329" y="49"/>
                    <a:pt x="328" y="63"/>
                    <a:pt x="328" y="77"/>
                  </a:cubicBezTo>
                  <a:cubicBezTo>
                    <a:pt x="321" y="77"/>
                    <a:pt x="315" y="77"/>
                    <a:pt x="308" y="77"/>
                  </a:cubicBezTo>
                  <a:close/>
                  <a:moveTo>
                    <a:pt x="310" y="206"/>
                  </a:moveTo>
                  <a:cubicBezTo>
                    <a:pt x="303" y="206"/>
                    <a:pt x="297" y="207"/>
                    <a:pt x="290" y="207"/>
                  </a:cubicBezTo>
                  <a:cubicBezTo>
                    <a:pt x="288" y="182"/>
                    <a:pt x="287" y="158"/>
                    <a:pt x="286" y="133"/>
                  </a:cubicBezTo>
                  <a:cubicBezTo>
                    <a:pt x="293" y="133"/>
                    <a:pt x="299" y="133"/>
                    <a:pt x="306" y="133"/>
                  </a:cubicBezTo>
                  <a:cubicBezTo>
                    <a:pt x="306" y="158"/>
                    <a:pt x="308" y="182"/>
                    <a:pt x="310" y="206"/>
                  </a:cubicBezTo>
                  <a:close/>
                  <a:moveTo>
                    <a:pt x="306" y="130"/>
                  </a:moveTo>
                  <a:cubicBezTo>
                    <a:pt x="299" y="130"/>
                    <a:pt x="292" y="129"/>
                    <a:pt x="286" y="129"/>
                  </a:cubicBezTo>
                  <a:cubicBezTo>
                    <a:pt x="285" y="114"/>
                    <a:pt x="285" y="98"/>
                    <a:pt x="285" y="83"/>
                  </a:cubicBezTo>
                  <a:cubicBezTo>
                    <a:pt x="292" y="83"/>
                    <a:pt x="299" y="83"/>
                    <a:pt x="306" y="83"/>
                  </a:cubicBezTo>
                  <a:cubicBezTo>
                    <a:pt x="305" y="99"/>
                    <a:pt x="305" y="114"/>
                    <a:pt x="306" y="130"/>
                  </a:cubicBezTo>
                  <a:close/>
                  <a:moveTo>
                    <a:pt x="283" y="83"/>
                  </a:moveTo>
                  <a:cubicBezTo>
                    <a:pt x="283" y="98"/>
                    <a:pt x="283" y="114"/>
                    <a:pt x="283" y="129"/>
                  </a:cubicBezTo>
                  <a:cubicBezTo>
                    <a:pt x="277" y="129"/>
                    <a:pt x="272" y="129"/>
                    <a:pt x="266" y="129"/>
                  </a:cubicBezTo>
                  <a:cubicBezTo>
                    <a:pt x="266" y="113"/>
                    <a:pt x="266" y="98"/>
                    <a:pt x="265" y="82"/>
                  </a:cubicBezTo>
                  <a:cubicBezTo>
                    <a:pt x="271" y="83"/>
                    <a:pt x="277" y="83"/>
                    <a:pt x="283" y="83"/>
                  </a:cubicBezTo>
                  <a:close/>
                  <a:moveTo>
                    <a:pt x="265" y="78"/>
                  </a:moveTo>
                  <a:cubicBezTo>
                    <a:pt x="265" y="62"/>
                    <a:pt x="265" y="46"/>
                    <a:pt x="265" y="31"/>
                  </a:cubicBezTo>
                  <a:cubicBezTo>
                    <a:pt x="272" y="31"/>
                    <a:pt x="278" y="32"/>
                    <a:pt x="285" y="32"/>
                  </a:cubicBezTo>
                  <a:cubicBezTo>
                    <a:pt x="284" y="47"/>
                    <a:pt x="283" y="63"/>
                    <a:pt x="283" y="78"/>
                  </a:cubicBezTo>
                  <a:cubicBezTo>
                    <a:pt x="277" y="78"/>
                    <a:pt x="271" y="78"/>
                    <a:pt x="265" y="78"/>
                  </a:cubicBezTo>
                  <a:close/>
                  <a:moveTo>
                    <a:pt x="283" y="133"/>
                  </a:moveTo>
                  <a:cubicBezTo>
                    <a:pt x="284" y="158"/>
                    <a:pt x="285" y="182"/>
                    <a:pt x="288" y="207"/>
                  </a:cubicBezTo>
                  <a:cubicBezTo>
                    <a:pt x="282" y="207"/>
                    <a:pt x="276" y="208"/>
                    <a:pt x="270" y="208"/>
                  </a:cubicBezTo>
                  <a:cubicBezTo>
                    <a:pt x="268" y="183"/>
                    <a:pt x="267" y="158"/>
                    <a:pt x="267" y="133"/>
                  </a:cubicBezTo>
                  <a:cubicBezTo>
                    <a:pt x="272" y="133"/>
                    <a:pt x="278" y="133"/>
                    <a:pt x="283" y="133"/>
                  </a:cubicBezTo>
                  <a:close/>
                  <a:moveTo>
                    <a:pt x="306" y="77"/>
                  </a:moveTo>
                  <a:cubicBezTo>
                    <a:pt x="299" y="77"/>
                    <a:pt x="292" y="78"/>
                    <a:pt x="285" y="78"/>
                  </a:cubicBezTo>
                  <a:cubicBezTo>
                    <a:pt x="285" y="63"/>
                    <a:pt x="286" y="48"/>
                    <a:pt x="287" y="33"/>
                  </a:cubicBezTo>
                  <a:cubicBezTo>
                    <a:pt x="293" y="33"/>
                    <a:pt x="300" y="34"/>
                    <a:pt x="306" y="34"/>
                  </a:cubicBezTo>
                  <a:cubicBezTo>
                    <a:pt x="306" y="48"/>
                    <a:pt x="306" y="63"/>
                    <a:pt x="306" y="77"/>
                  </a:cubicBezTo>
                  <a:close/>
                  <a:moveTo>
                    <a:pt x="189" y="6"/>
                  </a:moveTo>
                  <a:cubicBezTo>
                    <a:pt x="221" y="13"/>
                    <a:pt x="253" y="18"/>
                    <a:pt x="286" y="21"/>
                  </a:cubicBezTo>
                  <a:cubicBezTo>
                    <a:pt x="286" y="23"/>
                    <a:pt x="286" y="26"/>
                    <a:pt x="286" y="28"/>
                  </a:cubicBezTo>
                  <a:cubicBezTo>
                    <a:pt x="272" y="27"/>
                    <a:pt x="259" y="27"/>
                    <a:pt x="245" y="26"/>
                  </a:cubicBezTo>
                  <a:cubicBezTo>
                    <a:pt x="245" y="23"/>
                    <a:pt x="245" y="21"/>
                    <a:pt x="245" y="18"/>
                  </a:cubicBezTo>
                  <a:cubicBezTo>
                    <a:pt x="245" y="17"/>
                    <a:pt x="244" y="17"/>
                    <a:pt x="244" y="18"/>
                  </a:cubicBezTo>
                  <a:cubicBezTo>
                    <a:pt x="244" y="20"/>
                    <a:pt x="244" y="23"/>
                    <a:pt x="244" y="25"/>
                  </a:cubicBezTo>
                  <a:cubicBezTo>
                    <a:pt x="224" y="24"/>
                    <a:pt x="205" y="22"/>
                    <a:pt x="185" y="20"/>
                  </a:cubicBezTo>
                  <a:cubicBezTo>
                    <a:pt x="185" y="19"/>
                    <a:pt x="185" y="18"/>
                    <a:pt x="185" y="17"/>
                  </a:cubicBezTo>
                  <a:cubicBezTo>
                    <a:pt x="192" y="16"/>
                    <a:pt x="198" y="15"/>
                    <a:pt x="205" y="13"/>
                  </a:cubicBezTo>
                  <a:cubicBezTo>
                    <a:pt x="206" y="13"/>
                    <a:pt x="205" y="11"/>
                    <a:pt x="204" y="11"/>
                  </a:cubicBezTo>
                  <a:cubicBezTo>
                    <a:pt x="198" y="12"/>
                    <a:pt x="192" y="13"/>
                    <a:pt x="186" y="14"/>
                  </a:cubicBezTo>
                  <a:cubicBezTo>
                    <a:pt x="186" y="13"/>
                    <a:pt x="186" y="13"/>
                    <a:pt x="186" y="12"/>
                  </a:cubicBezTo>
                  <a:cubicBezTo>
                    <a:pt x="186" y="12"/>
                    <a:pt x="184" y="11"/>
                    <a:pt x="184" y="12"/>
                  </a:cubicBezTo>
                  <a:cubicBezTo>
                    <a:pt x="184" y="13"/>
                    <a:pt x="184" y="13"/>
                    <a:pt x="184" y="14"/>
                  </a:cubicBezTo>
                  <a:cubicBezTo>
                    <a:pt x="178" y="15"/>
                    <a:pt x="172" y="15"/>
                    <a:pt x="165" y="16"/>
                  </a:cubicBezTo>
                  <a:cubicBezTo>
                    <a:pt x="165" y="15"/>
                    <a:pt x="165" y="14"/>
                    <a:pt x="165" y="13"/>
                  </a:cubicBezTo>
                  <a:cubicBezTo>
                    <a:pt x="173" y="11"/>
                    <a:pt x="181" y="8"/>
                    <a:pt x="189" y="6"/>
                  </a:cubicBezTo>
                  <a:close/>
                  <a:moveTo>
                    <a:pt x="262" y="78"/>
                  </a:moveTo>
                  <a:cubicBezTo>
                    <a:pt x="256" y="78"/>
                    <a:pt x="251" y="78"/>
                    <a:pt x="246" y="78"/>
                  </a:cubicBezTo>
                  <a:cubicBezTo>
                    <a:pt x="246" y="62"/>
                    <a:pt x="245" y="45"/>
                    <a:pt x="245" y="29"/>
                  </a:cubicBezTo>
                  <a:cubicBezTo>
                    <a:pt x="251" y="29"/>
                    <a:pt x="257" y="30"/>
                    <a:pt x="263" y="30"/>
                  </a:cubicBezTo>
                  <a:cubicBezTo>
                    <a:pt x="262" y="46"/>
                    <a:pt x="261" y="62"/>
                    <a:pt x="262" y="78"/>
                  </a:cubicBezTo>
                  <a:close/>
                  <a:moveTo>
                    <a:pt x="263" y="129"/>
                  </a:moveTo>
                  <a:cubicBezTo>
                    <a:pt x="258" y="128"/>
                    <a:pt x="252" y="128"/>
                    <a:pt x="247" y="128"/>
                  </a:cubicBezTo>
                  <a:cubicBezTo>
                    <a:pt x="247" y="113"/>
                    <a:pt x="246" y="97"/>
                    <a:pt x="246" y="82"/>
                  </a:cubicBezTo>
                  <a:cubicBezTo>
                    <a:pt x="251" y="82"/>
                    <a:pt x="256" y="82"/>
                    <a:pt x="262" y="82"/>
                  </a:cubicBezTo>
                  <a:cubicBezTo>
                    <a:pt x="262" y="95"/>
                    <a:pt x="262" y="108"/>
                    <a:pt x="263" y="120"/>
                  </a:cubicBezTo>
                  <a:cubicBezTo>
                    <a:pt x="263" y="123"/>
                    <a:pt x="263" y="126"/>
                    <a:pt x="263" y="129"/>
                  </a:cubicBezTo>
                  <a:close/>
                  <a:moveTo>
                    <a:pt x="243" y="82"/>
                  </a:moveTo>
                  <a:cubicBezTo>
                    <a:pt x="243" y="97"/>
                    <a:pt x="243" y="113"/>
                    <a:pt x="244" y="128"/>
                  </a:cubicBezTo>
                  <a:cubicBezTo>
                    <a:pt x="238" y="128"/>
                    <a:pt x="233" y="128"/>
                    <a:pt x="227" y="128"/>
                  </a:cubicBezTo>
                  <a:cubicBezTo>
                    <a:pt x="226" y="112"/>
                    <a:pt x="226" y="97"/>
                    <a:pt x="225" y="82"/>
                  </a:cubicBezTo>
                  <a:cubicBezTo>
                    <a:pt x="231" y="82"/>
                    <a:pt x="237" y="82"/>
                    <a:pt x="243" y="82"/>
                  </a:cubicBezTo>
                  <a:close/>
                  <a:moveTo>
                    <a:pt x="225" y="79"/>
                  </a:moveTo>
                  <a:cubicBezTo>
                    <a:pt x="225" y="61"/>
                    <a:pt x="225" y="44"/>
                    <a:pt x="225" y="27"/>
                  </a:cubicBezTo>
                  <a:cubicBezTo>
                    <a:pt x="231" y="27"/>
                    <a:pt x="237" y="28"/>
                    <a:pt x="244" y="29"/>
                  </a:cubicBezTo>
                  <a:cubicBezTo>
                    <a:pt x="243" y="45"/>
                    <a:pt x="243" y="62"/>
                    <a:pt x="243" y="78"/>
                  </a:cubicBezTo>
                  <a:cubicBezTo>
                    <a:pt x="237" y="79"/>
                    <a:pt x="231" y="79"/>
                    <a:pt x="225" y="79"/>
                  </a:cubicBezTo>
                  <a:close/>
                  <a:moveTo>
                    <a:pt x="165" y="21"/>
                  </a:moveTo>
                  <a:cubicBezTo>
                    <a:pt x="171" y="20"/>
                    <a:pt x="178" y="19"/>
                    <a:pt x="184" y="17"/>
                  </a:cubicBezTo>
                  <a:cubicBezTo>
                    <a:pt x="184" y="18"/>
                    <a:pt x="183" y="19"/>
                    <a:pt x="183" y="20"/>
                  </a:cubicBezTo>
                  <a:cubicBezTo>
                    <a:pt x="183" y="20"/>
                    <a:pt x="182" y="20"/>
                    <a:pt x="182" y="20"/>
                  </a:cubicBezTo>
                  <a:cubicBezTo>
                    <a:pt x="181" y="20"/>
                    <a:pt x="181" y="22"/>
                    <a:pt x="182" y="22"/>
                  </a:cubicBezTo>
                  <a:cubicBezTo>
                    <a:pt x="182" y="22"/>
                    <a:pt x="183" y="22"/>
                    <a:pt x="183" y="22"/>
                  </a:cubicBezTo>
                  <a:cubicBezTo>
                    <a:pt x="182" y="40"/>
                    <a:pt x="181" y="59"/>
                    <a:pt x="180" y="77"/>
                  </a:cubicBezTo>
                  <a:cubicBezTo>
                    <a:pt x="175" y="77"/>
                    <a:pt x="170" y="78"/>
                    <a:pt x="166" y="78"/>
                  </a:cubicBezTo>
                  <a:cubicBezTo>
                    <a:pt x="166" y="59"/>
                    <a:pt x="166" y="40"/>
                    <a:pt x="165" y="21"/>
                  </a:cubicBezTo>
                  <a:close/>
                  <a:moveTo>
                    <a:pt x="182" y="81"/>
                  </a:moveTo>
                  <a:cubicBezTo>
                    <a:pt x="185" y="80"/>
                    <a:pt x="187" y="80"/>
                    <a:pt x="189" y="80"/>
                  </a:cubicBezTo>
                  <a:cubicBezTo>
                    <a:pt x="189" y="81"/>
                    <a:pt x="190" y="82"/>
                    <a:pt x="191" y="82"/>
                  </a:cubicBezTo>
                  <a:cubicBezTo>
                    <a:pt x="201" y="82"/>
                    <a:pt x="211" y="82"/>
                    <a:pt x="222" y="82"/>
                  </a:cubicBezTo>
                  <a:cubicBezTo>
                    <a:pt x="222" y="97"/>
                    <a:pt x="222" y="112"/>
                    <a:pt x="222" y="128"/>
                  </a:cubicBezTo>
                  <a:cubicBezTo>
                    <a:pt x="216" y="128"/>
                    <a:pt x="209" y="128"/>
                    <a:pt x="202" y="128"/>
                  </a:cubicBezTo>
                  <a:cubicBezTo>
                    <a:pt x="202" y="127"/>
                    <a:pt x="202" y="127"/>
                    <a:pt x="202" y="127"/>
                  </a:cubicBezTo>
                  <a:cubicBezTo>
                    <a:pt x="195" y="127"/>
                    <a:pt x="189" y="126"/>
                    <a:pt x="182" y="126"/>
                  </a:cubicBezTo>
                  <a:cubicBezTo>
                    <a:pt x="182" y="111"/>
                    <a:pt x="182" y="96"/>
                    <a:pt x="182" y="81"/>
                  </a:cubicBezTo>
                  <a:close/>
                  <a:moveTo>
                    <a:pt x="222" y="79"/>
                  </a:moveTo>
                  <a:cubicBezTo>
                    <a:pt x="217" y="79"/>
                    <a:pt x="212" y="79"/>
                    <a:pt x="207" y="79"/>
                  </a:cubicBezTo>
                  <a:cubicBezTo>
                    <a:pt x="208" y="79"/>
                    <a:pt x="209" y="79"/>
                    <a:pt x="210" y="79"/>
                  </a:cubicBezTo>
                  <a:cubicBezTo>
                    <a:pt x="212" y="79"/>
                    <a:pt x="211" y="76"/>
                    <a:pt x="210" y="76"/>
                  </a:cubicBezTo>
                  <a:cubicBezTo>
                    <a:pt x="201" y="77"/>
                    <a:pt x="192" y="77"/>
                    <a:pt x="182" y="77"/>
                  </a:cubicBezTo>
                  <a:cubicBezTo>
                    <a:pt x="183" y="59"/>
                    <a:pt x="184" y="40"/>
                    <a:pt x="185" y="22"/>
                  </a:cubicBezTo>
                  <a:cubicBezTo>
                    <a:pt x="198" y="24"/>
                    <a:pt x="211" y="25"/>
                    <a:pt x="224" y="27"/>
                  </a:cubicBezTo>
                  <a:cubicBezTo>
                    <a:pt x="223" y="44"/>
                    <a:pt x="222" y="61"/>
                    <a:pt x="222" y="79"/>
                  </a:cubicBezTo>
                  <a:close/>
                  <a:moveTo>
                    <a:pt x="166" y="82"/>
                  </a:moveTo>
                  <a:cubicBezTo>
                    <a:pt x="170" y="81"/>
                    <a:pt x="175" y="81"/>
                    <a:pt x="180" y="81"/>
                  </a:cubicBezTo>
                  <a:cubicBezTo>
                    <a:pt x="180" y="96"/>
                    <a:pt x="179" y="111"/>
                    <a:pt x="180" y="126"/>
                  </a:cubicBezTo>
                  <a:cubicBezTo>
                    <a:pt x="175" y="126"/>
                    <a:pt x="170" y="126"/>
                    <a:pt x="165" y="125"/>
                  </a:cubicBezTo>
                  <a:cubicBezTo>
                    <a:pt x="165" y="111"/>
                    <a:pt x="165" y="96"/>
                    <a:pt x="166" y="82"/>
                  </a:cubicBezTo>
                  <a:close/>
                  <a:moveTo>
                    <a:pt x="165" y="13"/>
                  </a:moveTo>
                  <a:cubicBezTo>
                    <a:pt x="165" y="14"/>
                    <a:pt x="164" y="15"/>
                    <a:pt x="164" y="16"/>
                  </a:cubicBezTo>
                  <a:cubicBezTo>
                    <a:pt x="151" y="18"/>
                    <a:pt x="137" y="20"/>
                    <a:pt x="123" y="22"/>
                  </a:cubicBezTo>
                  <a:cubicBezTo>
                    <a:pt x="123" y="21"/>
                    <a:pt x="123" y="21"/>
                    <a:pt x="123" y="21"/>
                  </a:cubicBezTo>
                  <a:cubicBezTo>
                    <a:pt x="137" y="19"/>
                    <a:pt x="151" y="16"/>
                    <a:pt x="165" y="13"/>
                  </a:cubicBezTo>
                  <a:close/>
                  <a:moveTo>
                    <a:pt x="140" y="79"/>
                  </a:moveTo>
                  <a:cubicBezTo>
                    <a:pt x="140" y="61"/>
                    <a:pt x="141" y="43"/>
                    <a:pt x="143" y="24"/>
                  </a:cubicBezTo>
                  <a:cubicBezTo>
                    <a:pt x="150" y="23"/>
                    <a:pt x="157" y="22"/>
                    <a:pt x="164" y="21"/>
                  </a:cubicBezTo>
                  <a:cubicBezTo>
                    <a:pt x="164" y="40"/>
                    <a:pt x="163" y="59"/>
                    <a:pt x="163" y="78"/>
                  </a:cubicBezTo>
                  <a:cubicBezTo>
                    <a:pt x="155" y="78"/>
                    <a:pt x="147" y="79"/>
                    <a:pt x="140" y="79"/>
                  </a:cubicBezTo>
                  <a:close/>
                  <a:moveTo>
                    <a:pt x="163" y="82"/>
                  </a:moveTo>
                  <a:cubicBezTo>
                    <a:pt x="162" y="96"/>
                    <a:pt x="162" y="111"/>
                    <a:pt x="162" y="125"/>
                  </a:cubicBezTo>
                  <a:cubicBezTo>
                    <a:pt x="154" y="125"/>
                    <a:pt x="146" y="125"/>
                    <a:pt x="138" y="125"/>
                  </a:cubicBezTo>
                  <a:cubicBezTo>
                    <a:pt x="139" y="111"/>
                    <a:pt x="139" y="97"/>
                    <a:pt x="139" y="83"/>
                  </a:cubicBezTo>
                  <a:cubicBezTo>
                    <a:pt x="147" y="83"/>
                    <a:pt x="155" y="82"/>
                    <a:pt x="163" y="82"/>
                  </a:cubicBezTo>
                  <a:close/>
                  <a:moveTo>
                    <a:pt x="123" y="27"/>
                  </a:moveTo>
                  <a:cubicBezTo>
                    <a:pt x="129" y="26"/>
                    <a:pt x="135" y="25"/>
                    <a:pt x="141" y="25"/>
                  </a:cubicBezTo>
                  <a:cubicBezTo>
                    <a:pt x="139" y="43"/>
                    <a:pt x="138" y="61"/>
                    <a:pt x="137" y="79"/>
                  </a:cubicBezTo>
                  <a:cubicBezTo>
                    <a:pt x="132" y="79"/>
                    <a:pt x="128" y="80"/>
                    <a:pt x="123" y="80"/>
                  </a:cubicBezTo>
                  <a:cubicBezTo>
                    <a:pt x="123" y="62"/>
                    <a:pt x="123" y="45"/>
                    <a:pt x="123" y="27"/>
                  </a:cubicBezTo>
                  <a:close/>
                  <a:moveTo>
                    <a:pt x="123" y="84"/>
                  </a:moveTo>
                  <a:cubicBezTo>
                    <a:pt x="127" y="84"/>
                    <a:pt x="132" y="83"/>
                    <a:pt x="137" y="83"/>
                  </a:cubicBezTo>
                  <a:cubicBezTo>
                    <a:pt x="137" y="97"/>
                    <a:pt x="136" y="111"/>
                    <a:pt x="136" y="125"/>
                  </a:cubicBezTo>
                  <a:cubicBezTo>
                    <a:pt x="131" y="125"/>
                    <a:pt x="126" y="124"/>
                    <a:pt x="122" y="124"/>
                  </a:cubicBezTo>
                  <a:cubicBezTo>
                    <a:pt x="122" y="111"/>
                    <a:pt x="122" y="97"/>
                    <a:pt x="123" y="84"/>
                  </a:cubicBezTo>
                  <a:close/>
                  <a:moveTo>
                    <a:pt x="136" y="197"/>
                  </a:moveTo>
                  <a:cubicBezTo>
                    <a:pt x="124" y="195"/>
                    <a:pt x="112" y="193"/>
                    <a:pt x="100" y="191"/>
                  </a:cubicBezTo>
                  <a:cubicBezTo>
                    <a:pt x="101" y="170"/>
                    <a:pt x="101" y="149"/>
                    <a:pt x="101" y="128"/>
                  </a:cubicBezTo>
                  <a:cubicBezTo>
                    <a:pt x="107" y="128"/>
                    <a:pt x="113" y="128"/>
                    <a:pt x="119" y="128"/>
                  </a:cubicBezTo>
                  <a:cubicBezTo>
                    <a:pt x="119" y="149"/>
                    <a:pt x="119" y="170"/>
                    <a:pt x="119" y="191"/>
                  </a:cubicBezTo>
                  <a:cubicBezTo>
                    <a:pt x="119" y="192"/>
                    <a:pt x="120" y="192"/>
                    <a:pt x="120" y="191"/>
                  </a:cubicBezTo>
                  <a:cubicBezTo>
                    <a:pt x="121" y="170"/>
                    <a:pt x="121" y="149"/>
                    <a:pt x="122" y="128"/>
                  </a:cubicBezTo>
                  <a:cubicBezTo>
                    <a:pt x="126" y="129"/>
                    <a:pt x="131" y="129"/>
                    <a:pt x="136" y="129"/>
                  </a:cubicBezTo>
                  <a:cubicBezTo>
                    <a:pt x="135" y="151"/>
                    <a:pt x="135" y="174"/>
                    <a:pt x="136" y="197"/>
                  </a:cubicBezTo>
                  <a:close/>
                  <a:moveTo>
                    <a:pt x="101" y="124"/>
                  </a:moveTo>
                  <a:cubicBezTo>
                    <a:pt x="101" y="111"/>
                    <a:pt x="102" y="98"/>
                    <a:pt x="102" y="85"/>
                  </a:cubicBezTo>
                  <a:cubicBezTo>
                    <a:pt x="108" y="85"/>
                    <a:pt x="114" y="84"/>
                    <a:pt x="120" y="84"/>
                  </a:cubicBezTo>
                  <a:cubicBezTo>
                    <a:pt x="120" y="98"/>
                    <a:pt x="120" y="111"/>
                    <a:pt x="119" y="124"/>
                  </a:cubicBezTo>
                  <a:cubicBezTo>
                    <a:pt x="113" y="124"/>
                    <a:pt x="107" y="124"/>
                    <a:pt x="101" y="124"/>
                  </a:cubicBezTo>
                  <a:close/>
                  <a:moveTo>
                    <a:pt x="105" y="23"/>
                  </a:moveTo>
                  <a:cubicBezTo>
                    <a:pt x="111" y="23"/>
                    <a:pt x="116" y="22"/>
                    <a:pt x="122" y="21"/>
                  </a:cubicBezTo>
                  <a:cubicBezTo>
                    <a:pt x="122" y="21"/>
                    <a:pt x="122" y="21"/>
                    <a:pt x="122" y="22"/>
                  </a:cubicBezTo>
                  <a:cubicBezTo>
                    <a:pt x="116" y="22"/>
                    <a:pt x="111" y="23"/>
                    <a:pt x="105" y="24"/>
                  </a:cubicBezTo>
                  <a:cubicBezTo>
                    <a:pt x="105" y="24"/>
                    <a:pt x="105" y="23"/>
                    <a:pt x="105" y="23"/>
                  </a:cubicBezTo>
                  <a:close/>
                  <a:moveTo>
                    <a:pt x="105" y="30"/>
                  </a:moveTo>
                  <a:cubicBezTo>
                    <a:pt x="110" y="29"/>
                    <a:pt x="116" y="28"/>
                    <a:pt x="122" y="27"/>
                  </a:cubicBezTo>
                  <a:cubicBezTo>
                    <a:pt x="121" y="45"/>
                    <a:pt x="121" y="62"/>
                    <a:pt x="120" y="80"/>
                  </a:cubicBezTo>
                  <a:cubicBezTo>
                    <a:pt x="114" y="80"/>
                    <a:pt x="108" y="81"/>
                    <a:pt x="102" y="81"/>
                  </a:cubicBezTo>
                  <a:cubicBezTo>
                    <a:pt x="103" y="64"/>
                    <a:pt x="104" y="47"/>
                    <a:pt x="105" y="30"/>
                  </a:cubicBezTo>
                  <a:close/>
                  <a:moveTo>
                    <a:pt x="104" y="30"/>
                  </a:moveTo>
                  <a:cubicBezTo>
                    <a:pt x="103" y="47"/>
                    <a:pt x="101" y="64"/>
                    <a:pt x="101" y="81"/>
                  </a:cubicBezTo>
                  <a:cubicBezTo>
                    <a:pt x="95" y="81"/>
                    <a:pt x="89" y="82"/>
                    <a:pt x="83" y="82"/>
                  </a:cubicBezTo>
                  <a:cubicBezTo>
                    <a:pt x="84" y="65"/>
                    <a:pt x="84" y="49"/>
                    <a:pt x="86" y="32"/>
                  </a:cubicBezTo>
                  <a:cubicBezTo>
                    <a:pt x="92" y="31"/>
                    <a:pt x="98" y="30"/>
                    <a:pt x="104" y="30"/>
                  </a:cubicBezTo>
                  <a:close/>
                  <a:moveTo>
                    <a:pt x="100" y="85"/>
                  </a:moveTo>
                  <a:cubicBezTo>
                    <a:pt x="100" y="98"/>
                    <a:pt x="99" y="111"/>
                    <a:pt x="99" y="124"/>
                  </a:cubicBezTo>
                  <a:cubicBezTo>
                    <a:pt x="94" y="124"/>
                    <a:pt x="88" y="124"/>
                    <a:pt x="83" y="124"/>
                  </a:cubicBezTo>
                  <a:cubicBezTo>
                    <a:pt x="83" y="111"/>
                    <a:pt x="83" y="99"/>
                    <a:pt x="83" y="86"/>
                  </a:cubicBezTo>
                  <a:cubicBezTo>
                    <a:pt x="89" y="86"/>
                    <a:pt x="95" y="85"/>
                    <a:pt x="100" y="85"/>
                  </a:cubicBezTo>
                  <a:close/>
                  <a:moveTo>
                    <a:pt x="51" y="35"/>
                  </a:moveTo>
                  <a:cubicBezTo>
                    <a:pt x="62" y="34"/>
                    <a:pt x="74" y="33"/>
                    <a:pt x="85" y="32"/>
                  </a:cubicBezTo>
                  <a:cubicBezTo>
                    <a:pt x="83" y="49"/>
                    <a:pt x="81" y="65"/>
                    <a:pt x="81" y="82"/>
                  </a:cubicBezTo>
                  <a:cubicBezTo>
                    <a:pt x="78" y="82"/>
                    <a:pt x="75" y="83"/>
                    <a:pt x="72" y="83"/>
                  </a:cubicBezTo>
                  <a:cubicBezTo>
                    <a:pt x="72" y="67"/>
                    <a:pt x="71" y="51"/>
                    <a:pt x="71" y="35"/>
                  </a:cubicBezTo>
                  <a:cubicBezTo>
                    <a:pt x="71" y="35"/>
                    <a:pt x="71" y="35"/>
                    <a:pt x="71" y="35"/>
                  </a:cubicBezTo>
                  <a:cubicBezTo>
                    <a:pt x="70" y="51"/>
                    <a:pt x="69" y="67"/>
                    <a:pt x="69" y="83"/>
                  </a:cubicBezTo>
                  <a:cubicBezTo>
                    <a:pt x="62" y="83"/>
                    <a:pt x="56" y="84"/>
                    <a:pt x="49" y="84"/>
                  </a:cubicBezTo>
                  <a:cubicBezTo>
                    <a:pt x="49" y="68"/>
                    <a:pt x="50" y="51"/>
                    <a:pt x="51" y="35"/>
                  </a:cubicBezTo>
                  <a:close/>
                  <a:moveTo>
                    <a:pt x="80" y="124"/>
                  </a:moveTo>
                  <a:cubicBezTo>
                    <a:pt x="77" y="124"/>
                    <a:pt x="74" y="124"/>
                    <a:pt x="71" y="124"/>
                  </a:cubicBezTo>
                  <a:cubicBezTo>
                    <a:pt x="72" y="111"/>
                    <a:pt x="72" y="99"/>
                    <a:pt x="72" y="86"/>
                  </a:cubicBezTo>
                  <a:cubicBezTo>
                    <a:pt x="75" y="86"/>
                    <a:pt x="78" y="86"/>
                    <a:pt x="81" y="86"/>
                  </a:cubicBezTo>
                  <a:cubicBezTo>
                    <a:pt x="80" y="99"/>
                    <a:pt x="80" y="111"/>
                    <a:pt x="80" y="124"/>
                  </a:cubicBezTo>
                  <a:close/>
                  <a:moveTo>
                    <a:pt x="68" y="185"/>
                  </a:moveTo>
                  <a:cubicBezTo>
                    <a:pt x="62" y="184"/>
                    <a:pt x="57" y="183"/>
                    <a:pt x="52" y="181"/>
                  </a:cubicBezTo>
                  <a:cubicBezTo>
                    <a:pt x="50" y="163"/>
                    <a:pt x="50" y="145"/>
                    <a:pt x="49" y="127"/>
                  </a:cubicBezTo>
                  <a:cubicBezTo>
                    <a:pt x="55" y="127"/>
                    <a:pt x="61" y="128"/>
                    <a:pt x="67" y="128"/>
                  </a:cubicBezTo>
                  <a:cubicBezTo>
                    <a:pt x="66" y="147"/>
                    <a:pt x="67" y="166"/>
                    <a:pt x="68" y="185"/>
                  </a:cubicBezTo>
                  <a:close/>
                  <a:moveTo>
                    <a:pt x="67" y="124"/>
                  </a:moveTo>
                  <a:cubicBezTo>
                    <a:pt x="61" y="124"/>
                    <a:pt x="55" y="124"/>
                    <a:pt x="49" y="124"/>
                  </a:cubicBezTo>
                  <a:cubicBezTo>
                    <a:pt x="49" y="112"/>
                    <a:pt x="49" y="99"/>
                    <a:pt x="49" y="87"/>
                  </a:cubicBezTo>
                  <a:cubicBezTo>
                    <a:pt x="56" y="87"/>
                    <a:pt x="62" y="86"/>
                    <a:pt x="68" y="86"/>
                  </a:cubicBezTo>
                  <a:cubicBezTo>
                    <a:pt x="68" y="99"/>
                    <a:pt x="67" y="112"/>
                    <a:pt x="67" y="124"/>
                  </a:cubicBezTo>
                  <a:close/>
                  <a:moveTo>
                    <a:pt x="51" y="35"/>
                  </a:moveTo>
                  <a:cubicBezTo>
                    <a:pt x="49" y="51"/>
                    <a:pt x="47" y="68"/>
                    <a:pt x="47" y="84"/>
                  </a:cubicBezTo>
                  <a:cubicBezTo>
                    <a:pt x="43" y="84"/>
                    <a:pt x="39" y="84"/>
                    <a:pt x="35" y="85"/>
                  </a:cubicBezTo>
                  <a:cubicBezTo>
                    <a:pt x="34" y="69"/>
                    <a:pt x="34" y="53"/>
                    <a:pt x="33" y="37"/>
                  </a:cubicBezTo>
                  <a:cubicBezTo>
                    <a:pt x="39" y="36"/>
                    <a:pt x="45" y="36"/>
                    <a:pt x="51" y="35"/>
                  </a:cubicBezTo>
                  <a:close/>
                  <a:moveTo>
                    <a:pt x="46" y="124"/>
                  </a:moveTo>
                  <a:cubicBezTo>
                    <a:pt x="42" y="124"/>
                    <a:pt x="39" y="124"/>
                    <a:pt x="35" y="124"/>
                  </a:cubicBezTo>
                  <a:cubicBezTo>
                    <a:pt x="35" y="112"/>
                    <a:pt x="35" y="99"/>
                    <a:pt x="35" y="87"/>
                  </a:cubicBezTo>
                  <a:cubicBezTo>
                    <a:pt x="39" y="87"/>
                    <a:pt x="43" y="87"/>
                    <a:pt x="47" y="87"/>
                  </a:cubicBezTo>
                  <a:cubicBezTo>
                    <a:pt x="46" y="99"/>
                    <a:pt x="46" y="112"/>
                    <a:pt x="46" y="124"/>
                  </a:cubicBezTo>
                  <a:close/>
                  <a:moveTo>
                    <a:pt x="40" y="179"/>
                  </a:moveTo>
                  <a:cubicBezTo>
                    <a:pt x="40" y="179"/>
                    <a:pt x="40" y="179"/>
                    <a:pt x="40" y="179"/>
                  </a:cubicBezTo>
                  <a:cubicBezTo>
                    <a:pt x="38" y="179"/>
                    <a:pt x="35" y="178"/>
                    <a:pt x="33" y="178"/>
                  </a:cubicBezTo>
                  <a:cubicBezTo>
                    <a:pt x="34" y="161"/>
                    <a:pt x="34" y="144"/>
                    <a:pt x="35" y="127"/>
                  </a:cubicBezTo>
                  <a:cubicBezTo>
                    <a:pt x="39" y="127"/>
                    <a:pt x="42" y="127"/>
                    <a:pt x="46" y="127"/>
                  </a:cubicBezTo>
                  <a:cubicBezTo>
                    <a:pt x="47" y="145"/>
                    <a:pt x="48" y="163"/>
                    <a:pt x="50" y="181"/>
                  </a:cubicBezTo>
                  <a:cubicBezTo>
                    <a:pt x="47" y="181"/>
                    <a:pt x="43" y="180"/>
                    <a:pt x="40" y="179"/>
                  </a:cubicBezTo>
                  <a:close/>
                  <a:moveTo>
                    <a:pt x="71" y="258"/>
                  </a:moveTo>
                  <a:cubicBezTo>
                    <a:pt x="61" y="256"/>
                    <a:pt x="51" y="254"/>
                    <a:pt x="41" y="253"/>
                  </a:cubicBezTo>
                  <a:cubicBezTo>
                    <a:pt x="42" y="230"/>
                    <a:pt x="42" y="206"/>
                    <a:pt x="41" y="183"/>
                  </a:cubicBezTo>
                  <a:cubicBezTo>
                    <a:pt x="44" y="183"/>
                    <a:pt x="47" y="184"/>
                    <a:pt x="50" y="185"/>
                  </a:cubicBezTo>
                  <a:cubicBezTo>
                    <a:pt x="50" y="187"/>
                    <a:pt x="51" y="189"/>
                    <a:pt x="51" y="191"/>
                  </a:cubicBezTo>
                  <a:cubicBezTo>
                    <a:pt x="51" y="192"/>
                    <a:pt x="52" y="192"/>
                    <a:pt x="52" y="191"/>
                  </a:cubicBezTo>
                  <a:cubicBezTo>
                    <a:pt x="52" y="189"/>
                    <a:pt x="52" y="187"/>
                    <a:pt x="52" y="185"/>
                  </a:cubicBezTo>
                  <a:cubicBezTo>
                    <a:pt x="58" y="186"/>
                    <a:pt x="65" y="187"/>
                    <a:pt x="71" y="189"/>
                  </a:cubicBezTo>
                  <a:cubicBezTo>
                    <a:pt x="71" y="212"/>
                    <a:pt x="71" y="235"/>
                    <a:pt x="71" y="258"/>
                  </a:cubicBezTo>
                  <a:close/>
                  <a:moveTo>
                    <a:pt x="72" y="180"/>
                  </a:moveTo>
                  <a:cubicBezTo>
                    <a:pt x="72" y="179"/>
                    <a:pt x="71" y="179"/>
                    <a:pt x="71" y="179"/>
                  </a:cubicBezTo>
                  <a:cubicBezTo>
                    <a:pt x="71" y="181"/>
                    <a:pt x="71" y="183"/>
                    <a:pt x="71" y="185"/>
                  </a:cubicBezTo>
                  <a:cubicBezTo>
                    <a:pt x="70" y="185"/>
                    <a:pt x="70" y="185"/>
                    <a:pt x="69" y="185"/>
                  </a:cubicBezTo>
                  <a:cubicBezTo>
                    <a:pt x="71" y="166"/>
                    <a:pt x="71" y="147"/>
                    <a:pt x="71" y="128"/>
                  </a:cubicBezTo>
                  <a:cubicBezTo>
                    <a:pt x="74" y="128"/>
                    <a:pt x="77" y="128"/>
                    <a:pt x="80" y="128"/>
                  </a:cubicBezTo>
                  <a:cubicBezTo>
                    <a:pt x="81" y="148"/>
                    <a:pt x="82" y="168"/>
                    <a:pt x="85" y="188"/>
                  </a:cubicBezTo>
                  <a:cubicBezTo>
                    <a:pt x="81" y="187"/>
                    <a:pt x="76" y="186"/>
                    <a:pt x="72" y="185"/>
                  </a:cubicBezTo>
                  <a:cubicBezTo>
                    <a:pt x="72" y="183"/>
                    <a:pt x="72" y="182"/>
                    <a:pt x="72" y="180"/>
                  </a:cubicBezTo>
                  <a:close/>
                  <a:moveTo>
                    <a:pt x="72" y="258"/>
                  </a:moveTo>
                  <a:cubicBezTo>
                    <a:pt x="72" y="235"/>
                    <a:pt x="72" y="212"/>
                    <a:pt x="72" y="189"/>
                  </a:cubicBezTo>
                  <a:cubicBezTo>
                    <a:pt x="80" y="190"/>
                    <a:pt x="88" y="192"/>
                    <a:pt x="96" y="193"/>
                  </a:cubicBezTo>
                  <a:cubicBezTo>
                    <a:pt x="96" y="216"/>
                    <a:pt x="96" y="240"/>
                    <a:pt x="97" y="263"/>
                  </a:cubicBezTo>
                  <a:cubicBezTo>
                    <a:pt x="89" y="261"/>
                    <a:pt x="80" y="259"/>
                    <a:pt x="72" y="258"/>
                  </a:cubicBezTo>
                  <a:close/>
                  <a:moveTo>
                    <a:pt x="96" y="190"/>
                  </a:moveTo>
                  <a:cubicBezTo>
                    <a:pt x="93" y="189"/>
                    <a:pt x="90" y="189"/>
                    <a:pt x="86" y="188"/>
                  </a:cubicBezTo>
                  <a:cubicBezTo>
                    <a:pt x="86" y="188"/>
                    <a:pt x="86" y="188"/>
                    <a:pt x="86" y="188"/>
                  </a:cubicBezTo>
                  <a:cubicBezTo>
                    <a:pt x="85" y="168"/>
                    <a:pt x="84" y="148"/>
                    <a:pt x="83" y="128"/>
                  </a:cubicBezTo>
                  <a:cubicBezTo>
                    <a:pt x="88" y="128"/>
                    <a:pt x="94" y="128"/>
                    <a:pt x="99" y="128"/>
                  </a:cubicBezTo>
                  <a:cubicBezTo>
                    <a:pt x="99" y="149"/>
                    <a:pt x="99" y="170"/>
                    <a:pt x="99" y="191"/>
                  </a:cubicBezTo>
                  <a:cubicBezTo>
                    <a:pt x="98" y="190"/>
                    <a:pt x="98" y="190"/>
                    <a:pt x="97" y="190"/>
                  </a:cubicBezTo>
                  <a:cubicBezTo>
                    <a:pt x="97" y="190"/>
                    <a:pt x="97" y="190"/>
                    <a:pt x="96" y="190"/>
                  </a:cubicBezTo>
                  <a:close/>
                  <a:moveTo>
                    <a:pt x="153" y="205"/>
                  </a:moveTo>
                  <a:cubicBezTo>
                    <a:pt x="153" y="228"/>
                    <a:pt x="152" y="251"/>
                    <a:pt x="152" y="274"/>
                  </a:cubicBezTo>
                  <a:cubicBezTo>
                    <a:pt x="144" y="272"/>
                    <a:pt x="135" y="270"/>
                    <a:pt x="126" y="268"/>
                  </a:cubicBezTo>
                  <a:cubicBezTo>
                    <a:pt x="126" y="248"/>
                    <a:pt x="126" y="228"/>
                    <a:pt x="126" y="208"/>
                  </a:cubicBezTo>
                  <a:cubicBezTo>
                    <a:pt x="126" y="207"/>
                    <a:pt x="124" y="207"/>
                    <a:pt x="124" y="208"/>
                  </a:cubicBezTo>
                  <a:cubicBezTo>
                    <a:pt x="124" y="228"/>
                    <a:pt x="124" y="248"/>
                    <a:pt x="124" y="268"/>
                  </a:cubicBezTo>
                  <a:cubicBezTo>
                    <a:pt x="117" y="267"/>
                    <a:pt x="110" y="265"/>
                    <a:pt x="103" y="264"/>
                  </a:cubicBezTo>
                  <a:cubicBezTo>
                    <a:pt x="102" y="264"/>
                    <a:pt x="100" y="263"/>
                    <a:pt x="99" y="263"/>
                  </a:cubicBezTo>
                  <a:cubicBezTo>
                    <a:pt x="98" y="240"/>
                    <a:pt x="98" y="217"/>
                    <a:pt x="98" y="193"/>
                  </a:cubicBezTo>
                  <a:cubicBezTo>
                    <a:pt x="98" y="194"/>
                    <a:pt x="99" y="194"/>
                    <a:pt x="99" y="194"/>
                  </a:cubicBezTo>
                  <a:cubicBezTo>
                    <a:pt x="99" y="194"/>
                    <a:pt x="100" y="195"/>
                    <a:pt x="100" y="194"/>
                  </a:cubicBezTo>
                  <a:cubicBezTo>
                    <a:pt x="101" y="194"/>
                    <a:pt x="103" y="194"/>
                    <a:pt x="104" y="195"/>
                  </a:cubicBezTo>
                  <a:cubicBezTo>
                    <a:pt x="114" y="197"/>
                    <a:pt x="125" y="199"/>
                    <a:pt x="136" y="201"/>
                  </a:cubicBezTo>
                  <a:cubicBezTo>
                    <a:pt x="136" y="201"/>
                    <a:pt x="136" y="202"/>
                    <a:pt x="136" y="202"/>
                  </a:cubicBezTo>
                  <a:cubicBezTo>
                    <a:pt x="136" y="203"/>
                    <a:pt x="137" y="204"/>
                    <a:pt x="137" y="202"/>
                  </a:cubicBezTo>
                  <a:cubicBezTo>
                    <a:pt x="137" y="202"/>
                    <a:pt x="137" y="202"/>
                    <a:pt x="137" y="201"/>
                  </a:cubicBezTo>
                  <a:cubicBezTo>
                    <a:pt x="143" y="202"/>
                    <a:pt x="148" y="203"/>
                    <a:pt x="153" y="204"/>
                  </a:cubicBezTo>
                  <a:cubicBezTo>
                    <a:pt x="153" y="204"/>
                    <a:pt x="153" y="205"/>
                    <a:pt x="153" y="205"/>
                  </a:cubicBezTo>
                  <a:close/>
                  <a:moveTo>
                    <a:pt x="137" y="197"/>
                  </a:moveTo>
                  <a:cubicBezTo>
                    <a:pt x="138" y="174"/>
                    <a:pt x="138" y="152"/>
                    <a:pt x="138" y="129"/>
                  </a:cubicBezTo>
                  <a:cubicBezTo>
                    <a:pt x="146" y="129"/>
                    <a:pt x="154" y="129"/>
                    <a:pt x="162" y="129"/>
                  </a:cubicBezTo>
                  <a:cubicBezTo>
                    <a:pt x="161" y="153"/>
                    <a:pt x="161" y="177"/>
                    <a:pt x="161" y="201"/>
                  </a:cubicBezTo>
                  <a:cubicBezTo>
                    <a:pt x="153" y="200"/>
                    <a:pt x="145" y="199"/>
                    <a:pt x="137" y="197"/>
                  </a:cubicBezTo>
                  <a:close/>
                  <a:moveTo>
                    <a:pt x="176" y="280"/>
                  </a:moveTo>
                  <a:cubicBezTo>
                    <a:pt x="169" y="278"/>
                    <a:pt x="162" y="276"/>
                    <a:pt x="155" y="275"/>
                  </a:cubicBezTo>
                  <a:cubicBezTo>
                    <a:pt x="155" y="252"/>
                    <a:pt x="154" y="228"/>
                    <a:pt x="154" y="205"/>
                  </a:cubicBezTo>
                  <a:cubicBezTo>
                    <a:pt x="154" y="205"/>
                    <a:pt x="154" y="205"/>
                    <a:pt x="154" y="205"/>
                  </a:cubicBezTo>
                  <a:cubicBezTo>
                    <a:pt x="156" y="205"/>
                    <a:pt x="159" y="206"/>
                    <a:pt x="161" y="206"/>
                  </a:cubicBezTo>
                  <a:cubicBezTo>
                    <a:pt x="161" y="210"/>
                    <a:pt x="161" y="215"/>
                    <a:pt x="161" y="219"/>
                  </a:cubicBezTo>
                  <a:cubicBezTo>
                    <a:pt x="161" y="220"/>
                    <a:pt x="163" y="221"/>
                    <a:pt x="163" y="219"/>
                  </a:cubicBezTo>
                  <a:cubicBezTo>
                    <a:pt x="163" y="215"/>
                    <a:pt x="163" y="211"/>
                    <a:pt x="163" y="206"/>
                  </a:cubicBezTo>
                  <a:cubicBezTo>
                    <a:pt x="168" y="207"/>
                    <a:pt x="173" y="208"/>
                    <a:pt x="178" y="209"/>
                  </a:cubicBezTo>
                  <a:cubicBezTo>
                    <a:pt x="176" y="232"/>
                    <a:pt x="175" y="256"/>
                    <a:pt x="176" y="280"/>
                  </a:cubicBezTo>
                  <a:close/>
                  <a:moveTo>
                    <a:pt x="179" y="205"/>
                  </a:moveTo>
                  <a:cubicBezTo>
                    <a:pt x="179" y="203"/>
                    <a:pt x="179" y="201"/>
                    <a:pt x="180" y="200"/>
                  </a:cubicBezTo>
                  <a:cubicBezTo>
                    <a:pt x="180" y="199"/>
                    <a:pt x="179" y="199"/>
                    <a:pt x="179" y="199"/>
                  </a:cubicBezTo>
                  <a:cubicBezTo>
                    <a:pt x="179" y="201"/>
                    <a:pt x="178" y="203"/>
                    <a:pt x="178" y="205"/>
                  </a:cubicBezTo>
                  <a:cubicBezTo>
                    <a:pt x="173" y="204"/>
                    <a:pt x="168" y="203"/>
                    <a:pt x="163" y="202"/>
                  </a:cubicBezTo>
                  <a:cubicBezTo>
                    <a:pt x="164" y="178"/>
                    <a:pt x="165" y="153"/>
                    <a:pt x="165" y="129"/>
                  </a:cubicBezTo>
                  <a:cubicBezTo>
                    <a:pt x="170" y="129"/>
                    <a:pt x="175" y="129"/>
                    <a:pt x="180" y="129"/>
                  </a:cubicBezTo>
                  <a:cubicBezTo>
                    <a:pt x="180" y="155"/>
                    <a:pt x="181" y="180"/>
                    <a:pt x="183" y="206"/>
                  </a:cubicBezTo>
                  <a:cubicBezTo>
                    <a:pt x="182" y="205"/>
                    <a:pt x="181" y="205"/>
                    <a:pt x="179" y="205"/>
                  </a:cubicBezTo>
                  <a:close/>
                  <a:moveTo>
                    <a:pt x="200" y="209"/>
                  </a:moveTo>
                  <a:cubicBezTo>
                    <a:pt x="195" y="208"/>
                    <a:pt x="190" y="207"/>
                    <a:pt x="185" y="206"/>
                  </a:cubicBezTo>
                  <a:cubicBezTo>
                    <a:pt x="183" y="180"/>
                    <a:pt x="182" y="155"/>
                    <a:pt x="182" y="129"/>
                  </a:cubicBezTo>
                  <a:cubicBezTo>
                    <a:pt x="187" y="130"/>
                    <a:pt x="192" y="130"/>
                    <a:pt x="197" y="130"/>
                  </a:cubicBezTo>
                  <a:cubicBezTo>
                    <a:pt x="205" y="130"/>
                    <a:pt x="214" y="131"/>
                    <a:pt x="223" y="131"/>
                  </a:cubicBezTo>
                  <a:cubicBezTo>
                    <a:pt x="224" y="157"/>
                    <a:pt x="226" y="183"/>
                    <a:pt x="230" y="209"/>
                  </a:cubicBezTo>
                  <a:cubicBezTo>
                    <a:pt x="220" y="209"/>
                    <a:pt x="210" y="209"/>
                    <a:pt x="200" y="209"/>
                  </a:cubicBezTo>
                  <a:close/>
                  <a:moveTo>
                    <a:pt x="232" y="209"/>
                  </a:moveTo>
                  <a:cubicBezTo>
                    <a:pt x="230" y="183"/>
                    <a:pt x="229" y="157"/>
                    <a:pt x="227" y="132"/>
                  </a:cubicBezTo>
                  <a:cubicBezTo>
                    <a:pt x="233" y="132"/>
                    <a:pt x="238" y="132"/>
                    <a:pt x="244" y="132"/>
                  </a:cubicBezTo>
                  <a:cubicBezTo>
                    <a:pt x="244" y="158"/>
                    <a:pt x="246" y="183"/>
                    <a:pt x="248" y="208"/>
                  </a:cubicBezTo>
                  <a:cubicBezTo>
                    <a:pt x="243" y="209"/>
                    <a:pt x="238" y="209"/>
                    <a:pt x="232" y="209"/>
                  </a:cubicBezTo>
                  <a:close/>
                  <a:moveTo>
                    <a:pt x="250" y="208"/>
                  </a:moveTo>
                  <a:cubicBezTo>
                    <a:pt x="249" y="183"/>
                    <a:pt x="248" y="158"/>
                    <a:pt x="247" y="132"/>
                  </a:cubicBezTo>
                  <a:cubicBezTo>
                    <a:pt x="253" y="132"/>
                    <a:pt x="258" y="132"/>
                    <a:pt x="263" y="133"/>
                  </a:cubicBezTo>
                  <a:cubicBezTo>
                    <a:pt x="264" y="158"/>
                    <a:pt x="265" y="183"/>
                    <a:pt x="267" y="208"/>
                  </a:cubicBezTo>
                  <a:cubicBezTo>
                    <a:pt x="262" y="208"/>
                    <a:pt x="256" y="208"/>
                    <a:pt x="250" y="208"/>
                  </a:cubicBezTo>
                  <a:close/>
                  <a:moveTo>
                    <a:pt x="323" y="285"/>
                  </a:moveTo>
                  <a:cubicBezTo>
                    <a:pt x="312" y="286"/>
                    <a:pt x="301" y="287"/>
                    <a:pt x="291" y="287"/>
                  </a:cubicBezTo>
                  <a:cubicBezTo>
                    <a:pt x="291" y="222"/>
                    <a:pt x="291" y="222"/>
                    <a:pt x="291" y="222"/>
                  </a:cubicBezTo>
                  <a:cubicBezTo>
                    <a:pt x="291" y="221"/>
                    <a:pt x="289" y="221"/>
                    <a:pt x="289" y="222"/>
                  </a:cubicBezTo>
                  <a:cubicBezTo>
                    <a:pt x="289" y="244"/>
                    <a:pt x="289" y="266"/>
                    <a:pt x="289" y="288"/>
                  </a:cubicBezTo>
                  <a:cubicBezTo>
                    <a:pt x="278" y="288"/>
                    <a:pt x="267" y="289"/>
                    <a:pt x="255" y="290"/>
                  </a:cubicBezTo>
                  <a:cubicBezTo>
                    <a:pt x="255" y="264"/>
                    <a:pt x="255" y="238"/>
                    <a:pt x="256" y="212"/>
                  </a:cubicBezTo>
                  <a:cubicBezTo>
                    <a:pt x="260" y="212"/>
                    <a:pt x="264" y="212"/>
                    <a:pt x="268" y="212"/>
                  </a:cubicBezTo>
                  <a:cubicBezTo>
                    <a:pt x="268" y="215"/>
                    <a:pt x="269" y="219"/>
                    <a:pt x="269" y="222"/>
                  </a:cubicBezTo>
                  <a:cubicBezTo>
                    <a:pt x="269" y="223"/>
                    <a:pt x="271" y="223"/>
                    <a:pt x="271" y="222"/>
                  </a:cubicBezTo>
                  <a:cubicBezTo>
                    <a:pt x="270" y="219"/>
                    <a:pt x="270" y="215"/>
                    <a:pt x="270" y="212"/>
                  </a:cubicBezTo>
                  <a:cubicBezTo>
                    <a:pt x="276" y="212"/>
                    <a:pt x="282" y="211"/>
                    <a:pt x="288" y="211"/>
                  </a:cubicBezTo>
                  <a:cubicBezTo>
                    <a:pt x="288" y="214"/>
                    <a:pt x="289" y="217"/>
                    <a:pt x="289" y="219"/>
                  </a:cubicBezTo>
                  <a:cubicBezTo>
                    <a:pt x="289" y="220"/>
                    <a:pt x="291" y="221"/>
                    <a:pt x="291" y="219"/>
                  </a:cubicBezTo>
                  <a:cubicBezTo>
                    <a:pt x="290" y="217"/>
                    <a:pt x="290" y="214"/>
                    <a:pt x="290" y="211"/>
                  </a:cubicBezTo>
                  <a:cubicBezTo>
                    <a:pt x="297" y="211"/>
                    <a:pt x="304" y="211"/>
                    <a:pt x="311" y="211"/>
                  </a:cubicBezTo>
                  <a:cubicBezTo>
                    <a:pt x="311" y="214"/>
                    <a:pt x="311" y="216"/>
                    <a:pt x="312" y="219"/>
                  </a:cubicBezTo>
                  <a:cubicBezTo>
                    <a:pt x="312" y="220"/>
                    <a:pt x="313" y="221"/>
                    <a:pt x="313" y="219"/>
                  </a:cubicBezTo>
                  <a:cubicBezTo>
                    <a:pt x="313" y="217"/>
                    <a:pt x="313" y="214"/>
                    <a:pt x="313" y="211"/>
                  </a:cubicBezTo>
                  <a:cubicBezTo>
                    <a:pt x="316" y="210"/>
                    <a:pt x="320" y="210"/>
                    <a:pt x="323" y="210"/>
                  </a:cubicBezTo>
                  <a:cubicBezTo>
                    <a:pt x="323" y="235"/>
                    <a:pt x="322" y="260"/>
                    <a:pt x="323" y="285"/>
                  </a:cubicBezTo>
                  <a:close/>
                  <a:moveTo>
                    <a:pt x="324" y="205"/>
                  </a:moveTo>
                  <a:cubicBezTo>
                    <a:pt x="324" y="205"/>
                    <a:pt x="323" y="204"/>
                    <a:pt x="323" y="205"/>
                  </a:cubicBezTo>
                  <a:cubicBezTo>
                    <a:pt x="323" y="205"/>
                    <a:pt x="323" y="205"/>
                    <a:pt x="323" y="205"/>
                  </a:cubicBezTo>
                  <a:cubicBezTo>
                    <a:pt x="320" y="206"/>
                    <a:pt x="316" y="206"/>
                    <a:pt x="313" y="206"/>
                  </a:cubicBezTo>
                  <a:cubicBezTo>
                    <a:pt x="312" y="182"/>
                    <a:pt x="311" y="157"/>
                    <a:pt x="310" y="133"/>
                  </a:cubicBezTo>
                  <a:cubicBezTo>
                    <a:pt x="316" y="133"/>
                    <a:pt x="322" y="133"/>
                    <a:pt x="328" y="133"/>
                  </a:cubicBezTo>
                  <a:cubicBezTo>
                    <a:pt x="328" y="133"/>
                    <a:pt x="328" y="133"/>
                    <a:pt x="328" y="133"/>
                  </a:cubicBezTo>
                  <a:cubicBezTo>
                    <a:pt x="328" y="157"/>
                    <a:pt x="329" y="181"/>
                    <a:pt x="330" y="205"/>
                  </a:cubicBezTo>
                  <a:cubicBezTo>
                    <a:pt x="328" y="205"/>
                    <a:pt x="326" y="205"/>
                    <a:pt x="324" y="205"/>
                  </a:cubicBezTo>
                  <a:cubicBezTo>
                    <a:pt x="324" y="205"/>
                    <a:pt x="324" y="205"/>
                    <a:pt x="324" y="205"/>
                  </a:cubicBezTo>
                  <a:close/>
                  <a:moveTo>
                    <a:pt x="351" y="133"/>
                  </a:moveTo>
                  <a:cubicBezTo>
                    <a:pt x="352" y="157"/>
                    <a:pt x="352" y="181"/>
                    <a:pt x="354" y="204"/>
                  </a:cubicBezTo>
                  <a:cubicBezTo>
                    <a:pt x="347" y="204"/>
                    <a:pt x="340" y="205"/>
                    <a:pt x="333" y="205"/>
                  </a:cubicBezTo>
                  <a:cubicBezTo>
                    <a:pt x="333" y="181"/>
                    <a:pt x="332" y="157"/>
                    <a:pt x="332" y="133"/>
                  </a:cubicBezTo>
                  <a:cubicBezTo>
                    <a:pt x="338" y="133"/>
                    <a:pt x="345" y="133"/>
                    <a:pt x="351" y="133"/>
                  </a:cubicBezTo>
                  <a:close/>
                  <a:moveTo>
                    <a:pt x="332" y="130"/>
                  </a:moveTo>
                  <a:cubicBezTo>
                    <a:pt x="332" y="114"/>
                    <a:pt x="331" y="99"/>
                    <a:pt x="331" y="83"/>
                  </a:cubicBezTo>
                  <a:cubicBezTo>
                    <a:pt x="338" y="83"/>
                    <a:pt x="345" y="83"/>
                    <a:pt x="352" y="83"/>
                  </a:cubicBezTo>
                  <a:cubicBezTo>
                    <a:pt x="352" y="99"/>
                    <a:pt x="351" y="114"/>
                    <a:pt x="351" y="130"/>
                  </a:cubicBezTo>
                  <a:cubicBezTo>
                    <a:pt x="346" y="130"/>
                    <a:pt x="340" y="130"/>
                    <a:pt x="335" y="130"/>
                  </a:cubicBezTo>
                  <a:cubicBezTo>
                    <a:pt x="334" y="130"/>
                    <a:pt x="333" y="130"/>
                    <a:pt x="332" y="130"/>
                  </a:cubicBezTo>
                  <a:close/>
                  <a:moveTo>
                    <a:pt x="352" y="76"/>
                  </a:moveTo>
                  <a:cubicBezTo>
                    <a:pt x="345" y="77"/>
                    <a:pt x="338" y="77"/>
                    <a:pt x="331" y="77"/>
                  </a:cubicBezTo>
                  <a:cubicBezTo>
                    <a:pt x="330" y="63"/>
                    <a:pt x="330" y="49"/>
                    <a:pt x="330" y="36"/>
                  </a:cubicBezTo>
                  <a:cubicBezTo>
                    <a:pt x="338" y="36"/>
                    <a:pt x="346" y="37"/>
                    <a:pt x="354" y="37"/>
                  </a:cubicBezTo>
                  <a:cubicBezTo>
                    <a:pt x="353" y="50"/>
                    <a:pt x="353" y="63"/>
                    <a:pt x="352" y="76"/>
                  </a:cubicBezTo>
                  <a:close/>
                  <a:moveTo>
                    <a:pt x="356" y="282"/>
                  </a:moveTo>
                  <a:cubicBezTo>
                    <a:pt x="346" y="283"/>
                    <a:pt x="335" y="284"/>
                    <a:pt x="325" y="285"/>
                  </a:cubicBezTo>
                  <a:cubicBezTo>
                    <a:pt x="325" y="260"/>
                    <a:pt x="325" y="235"/>
                    <a:pt x="324" y="210"/>
                  </a:cubicBezTo>
                  <a:cubicBezTo>
                    <a:pt x="326" y="210"/>
                    <a:pt x="329" y="210"/>
                    <a:pt x="331" y="210"/>
                  </a:cubicBezTo>
                  <a:cubicBezTo>
                    <a:pt x="331" y="213"/>
                    <a:pt x="331" y="216"/>
                    <a:pt x="331" y="219"/>
                  </a:cubicBezTo>
                  <a:cubicBezTo>
                    <a:pt x="331" y="220"/>
                    <a:pt x="333" y="221"/>
                    <a:pt x="333" y="219"/>
                  </a:cubicBezTo>
                  <a:cubicBezTo>
                    <a:pt x="333" y="216"/>
                    <a:pt x="333" y="213"/>
                    <a:pt x="333" y="210"/>
                  </a:cubicBezTo>
                  <a:cubicBezTo>
                    <a:pt x="340" y="210"/>
                    <a:pt x="347" y="209"/>
                    <a:pt x="354" y="209"/>
                  </a:cubicBezTo>
                  <a:cubicBezTo>
                    <a:pt x="354" y="210"/>
                    <a:pt x="354" y="212"/>
                    <a:pt x="354" y="214"/>
                  </a:cubicBezTo>
                  <a:cubicBezTo>
                    <a:pt x="354" y="214"/>
                    <a:pt x="356" y="215"/>
                    <a:pt x="356" y="214"/>
                  </a:cubicBezTo>
                  <a:cubicBezTo>
                    <a:pt x="356" y="212"/>
                    <a:pt x="356" y="210"/>
                    <a:pt x="356" y="209"/>
                  </a:cubicBezTo>
                  <a:cubicBezTo>
                    <a:pt x="356" y="209"/>
                    <a:pt x="357" y="209"/>
                    <a:pt x="357" y="209"/>
                  </a:cubicBezTo>
                  <a:cubicBezTo>
                    <a:pt x="356" y="233"/>
                    <a:pt x="356" y="258"/>
                    <a:pt x="356" y="282"/>
                  </a:cubicBezTo>
                  <a:close/>
                  <a:moveTo>
                    <a:pt x="371" y="83"/>
                  </a:moveTo>
                  <a:cubicBezTo>
                    <a:pt x="371" y="99"/>
                    <a:pt x="371" y="114"/>
                    <a:pt x="371" y="130"/>
                  </a:cubicBezTo>
                  <a:cubicBezTo>
                    <a:pt x="366" y="130"/>
                    <a:pt x="360" y="130"/>
                    <a:pt x="355" y="130"/>
                  </a:cubicBezTo>
                  <a:cubicBezTo>
                    <a:pt x="354" y="114"/>
                    <a:pt x="354" y="99"/>
                    <a:pt x="354" y="83"/>
                  </a:cubicBezTo>
                  <a:cubicBezTo>
                    <a:pt x="360" y="83"/>
                    <a:pt x="366" y="83"/>
                    <a:pt x="371" y="83"/>
                  </a:cubicBezTo>
                  <a:close/>
                  <a:moveTo>
                    <a:pt x="354" y="76"/>
                  </a:moveTo>
                  <a:cubicBezTo>
                    <a:pt x="355" y="63"/>
                    <a:pt x="355" y="50"/>
                    <a:pt x="355" y="37"/>
                  </a:cubicBezTo>
                  <a:cubicBezTo>
                    <a:pt x="360" y="38"/>
                    <a:pt x="366" y="38"/>
                    <a:pt x="371" y="38"/>
                  </a:cubicBezTo>
                  <a:cubicBezTo>
                    <a:pt x="371" y="51"/>
                    <a:pt x="371" y="63"/>
                    <a:pt x="371" y="76"/>
                  </a:cubicBezTo>
                  <a:cubicBezTo>
                    <a:pt x="366" y="76"/>
                    <a:pt x="360" y="76"/>
                    <a:pt x="354" y="76"/>
                  </a:cubicBezTo>
                  <a:close/>
                  <a:moveTo>
                    <a:pt x="358" y="202"/>
                  </a:moveTo>
                  <a:cubicBezTo>
                    <a:pt x="358" y="202"/>
                    <a:pt x="357" y="202"/>
                    <a:pt x="357" y="202"/>
                  </a:cubicBezTo>
                  <a:cubicBezTo>
                    <a:pt x="357" y="203"/>
                    <a:pt x="357" y="203"/>
                    <a:pt x="357" y="204"/>
                  </a:cubicBezTo>
                  <a:cubicBezTo>
                    <a:pt x="357" y="204"/>
                    <a:pt x="356" y="204"/>
                    <a:pt x="355" y="204"/>
                  </a:cubicBezTo>
                  <a:cubicBezTo>
                    <a:pt x="355" y="180"/>
                    <a:pt x="355" y="157"/>
                    <a:pt x="355" y="133"/>
                  </a:cubicBezTo>
                  <a:cubicBezTo>
                    <a:pt x="360" y="133"/>
                    <a:pt x="366" y="133"/>
                    <a:pt x="371" y="133"/>
                  </a:cubicBezTo>
                  <a:cubicBezTo>
                    <a:pt x="372" y="156"/>
                    <a:pt x="373" y="179"/>
                    <a:pt x="374" y="202"/>
                  </a:cubicBezTo>
                  <a:cubicBezTo>
                    <a:pt x="374" y="202"/>
                    <a:pt x="374" y="203"/>
                    <a:pt x="374" y="203"/>
                  </a:cubicBezTo>
                  <a:cubicBezTo>
                    <a:pt x="369" y="203"/>
                    <a:pt x="363" y="203"/>
                    <a:pt x="358" y="204"/>
                  </a:cubicBezTo>
                  <a:cubicBezTo>
                    <a:pt x="358" y="203"/>
                    <a:pt x="358" y="203"/>
                    <a:pt x="358" y="202"/>
                  </a:cubicBezTo>
                  <a:close/>
                  <a:moveTo>
                    <a:pt x="373" y="76"/>
                  </a:moveTo>
                  <a:cubicBezTo>
                    <a:pt x="373" y="63"/>
                    <a:pt x="373" y="51"/>
                    <a:pt x="373" y="38"/>
                  </a:cubicBezTo>
                  <a:cubicBezTo>
                    <a:pt x="381" y="38"/>
                    <a:pt x="389" y="39"/>
                    <a:pt x="398" y="39"/>
                  </a:cubicBezTo>
                  <a:cubicBezTo>
                    <a:pt x="397" y="51"/>
                    <a:pt x="396" y="64"/>
                    <a:pt x="395" y="76"/>
                  </a:cubicBezTo>
                  <a:cubicBezTo>
                    <a:pt x="387" y="76"/>
                    <a:pt x="380" y="76"/>
                    <a:pt x="373" y="76"/>
                  </a:cubicBezTo>
                  <a:close/>
                  <a:moveTo>
                    <a:pt x="394" y="83"/>
                  </a:moveTo>
                  <a:cubicBezTo>
                    <a:pt x="393" y="98"/>
                    <a:pt x="393" y="114"/>
                    <a:pt x="393" y="129"/>
                  </a:cubicBezTo>
                  <a:cubicBezTo>
                    <a:pt x="386" y="130"/>
                    <a:pt x="380" y="130"/>
                    <a:pt x="374" y="130"/>
                  </a:cubicBezTo>
                  <a:cubicBezTo>
                    <a:pt x="373" y="114"/>
                    <a:pt x="373" y="99"/>
                    <a:pt x="373" y="83"/>
                  </a:cubicBezTo>
                  <a:cubicBezTo>
                    <a:pt x="380" y="83"/>
                    <a:pt x="387" y="83"/>
                    <a:pt x="394" y="83"/>
                  </a:cubicBezTo>
                  <a:close/>
                  <a:moveTo>
                    <a:pt x="359" y="282"/>
                  </a:moveTo>
                  <a:cubicBezTo>
                    <a:pt x="359" y="258"/>
                    <a:pt x="359" y="233"/>
                    <a:pt x="358" y="209"/>
                  </a:cubicBezTo>
                  <a:cubicBezTo>
                    <a:pt x="368" y="208"/>
                    <a:pt x="378" y="207"/>
                    <a:pt x="388" y="207"/>
                  </a:cubicBezTo>
                  <a:cubicBezTo>
                    <a:pt x="388" y="231"/>
                    <a:pt x="388" y="256"/>
                    <a:pt x="388" y="280"/>
                  </a:cubicBezTo>
                  <a:cubicBezTo>
                    <a:pt x="379" y="281"/>
                    <a:pt x="369" y="281"/>
                    <a:pt x="359" y="282"/>
                  </a:cubicBezTo>
                  <a:close/>
                  <a:moveTo>
                    <a:pt x="390" y="202"/>
                  </a:moveTo>
                  <a:cubicBezTo>
                    <a:pt x="389" y="201"/>
                    <a:pt x="388" y="201"/>
                    <a:pt x="388" y="202"/>
                  </a:cubicBezTo>
                  <a:cubicBezTo>
                    <a:pt x="384" y="202"/>
                    <a:pt x="380" y="202"/>
                    <a:pt x="376" y="203"/>
                  </a:cubicBezTo>
                  <a:cubicBezTo>
                    <a:pt x="376" y="203"/>
                    <a:pt x="376" y="203"/>
                    <a:pt x="376" y="202"/>
                  </a:cubicBezTo>
                  <a:cubicBezTo>
                    <a:pt x="375" y="179"/>
                    <a:pt x="374" y="156"/>
                    <a:pt x="374" y="133"/>
                  </a:cubicBezTo>
                  <a:cubicBezTo>
                    <a:pt x="380" y="133"/>
                    <a:pt x="386" y="133"/>
                    <a:pt x="393" y="133"/>
                  </a:cubicBezTo>
                  <a:cubicBezTo>
                    <a:pt x="393" y="153"/>
                    <a:pt x="394" y="172"/>
                    <a:pt x="396" y="191"/>
                  </a:cubicBezTo>
                  <a:cubicBezTo>
                    <a:pt x="397" y="192"/>
                    <a:pt x="398" y="192"/>
                    <a:pt x="398" y="191"/>
                  </a:cubicBezTo>
                  <a:cubicBezTo>
                    <a:pt x="397" y="172"/>
                    <a:pt x="397" y="152"/>
                    <a:pt x="397" y="133"/>
                  </a:cubicBezTo>
                  <a:cubicBezTo>
                    <a:pt x="403" y="133"/>
                    <a:pt x="409" y="133"/>
                    <a:pt x="415" y="133"/>
                  </a:cubicBezTo>
                  <a:cubicBezTo>
                    <a:pt x="415" y="155"/>
                    <a:pt x="415" y="178"/>
                    <a:pt x="416" y="200"/>
                  </a:cubicBezTo>
                  <a:cubicBezTo>
                    <a:pt x="408" y="201"/>
                    <a:pt x="399" y="201"/>
                    <a:pt x="390" y="202"/>
                  </a:cubicBezTo>
                  <a:close/>
                  <a:moveTo>
                    <a:pt x="415" y="129"/>
                  </a:moveTo>
                  <a:cubicBezTo>
                    <a:pt x="409" y="129"/>
                    <a:pt x="403" y="129"/>
                    <a:pt x="397" y="129"/>
                  </a:cubicBezTo>
                  <a:cubicBezTo>
                    <a:pt x="396" y="114"/>
                    <a:pt x="397" y="98"/>
                    <a:pt x="397" y="83"/>
                  </a:cubicBezTo>
                  <a:cubicBezTo>
                    <a:pt x="404" y="82"/>
                    <a:pt x="410" y="82"/>
                    <a:pt x="417" y="82"/>
                  </a:cubicBezTo>
                  <a:cubicBezTo>
                    <a:pt x="416" y="98"/>
                    <a:pt x="416" y="113"/>
                    <a:pt x="415" y="129"/>
                  </a:cubicBezTo>
                  <a:close/>
                  <a:moveTo>
                    <a:pt x="421" y="39"/>
                  </a:moveTo>
                  <a:cubicBezTo>
                    <a:pt x="426" y="40"/>
                    <a:pt x="431" y="40"/>
                    <a:pt x="437" y="40"/>
                  </a:cubicBezTo>
                  <a:cubicBezTo>
                    <a:pt x="436" y="52"/>
                    <a:pt x="436" y="64"/>
                    <a:pt x="436" y="76"/>
                  </a:cubicBezTo>
                  <a:cubicBezTo>
                    <a:pt x="431" y="76"/>
                    <a:pt x="425" y="76"/>
                    <a:pt x="420" y="76"/>
                  </a:cubicBezTo>
                  <a:cubicBezTo>
                    <a:pt x="420" y="64"/>
                    <a:pt x="420" y="52"/>
                    <a:pt x="421" y="39"/>
                  </a:cubicBezTo>
                  <a:close/>
                  <a:moveTo>
                    <a:pt x="420" y="82"/>
                  </a:moveTo>
                  <a:cubicBezTo>
                    <a:pt x="425" y="82"/>
                    <a:pt x="431" y="81"/>
                    <a:pt x="436" y="81"/>
                  </a:cubicBezTo>
                  <a:cubicBezTo>
                    <a:pt x="436" y="97"/>
                    <a:pt x="436" y="113"/>
                    <a:pt x="436" y="128"/>
                  </a:cubicBezTo>
                  <a:cubicBezTo>
                    <a:pt x="430" y="129"/>
                    <a:pt x="425" y="129"/>
                    <a:pt x="420" y="129"/>
                  </a:cubicBezTo>
                  <a:cubicBezTo>
                    <a:pt x="420" y="113"/>
                    <a:pt x="420" y="98"/>
                    <a:pt x="420" y="82"/>
                  </a:cubicBezTo>
                  <a:close/>
                  <a:moveTo>
                    <a:pt x="420" y="133"/>
                  </a:moveTo>
                  <a:cubicBezTo>
                    <a:pt x="425" y="133"/>
                    <a:pt x="430" y="132"/>
                    <a:pt x="436" y="132"/>
                  </a:cubicBezTo>
                  <a:cubicBezTo>
                    <a:pt x="436" y="154"/>
                    <a:pt x="436" y="176"/>
                    <a:pt x="436" y="198"/>
                  </a:cubicBezTo>
                  <a:cubicBezTo>
                    <a:pt x="430" y="199"/>
                    <a:pt x="424" y="199"/>
                    <a:pt x="418" y="200"/>
                  </a:cubicBezTo>
                  <a:cubicBezTo>
                    <a:pt x="419" y="177"/>
                    <a:pt x="420" y="155"/>
                    <a:pt x="420" y="133"/>
                  </a:cubicBezTo>
                  <a:close/>
                  <a:moveTo>
                    <a:pt x="419" y="39"/>
                  </a:moveTo>
                  <a:cubicBezTo>
                    <a:pt x="418" y="52"/>
                    <a:pt x="417" y="64"/>
                    <a:pt x="417" y="76"/>
                  </a:cubicBezTo>
                  <a:cubicBezTo>
                    <a:pt x="410" y="76"/>
                    <a:pt x="404" y="76"/>
                    <a:pt x="398" y="76"/>
                  </a:cubicBezTo>
                  <a:cubicBezTo>
                    <a:pt x="398" y="64"/>
                    <a:pt x="399" y="51"/>
                    <a:pt x="400" y="39"/>
                  </a:cubicBezTo>
                  <a:cubicBezTo>
                    <a:pt x="406" y="39"/>
                    <a:pt x="412" y="39"/>
                    <a:pt x="419" y="39"/>
                  </a:cubicBezTo>
                  <a:close/>
                  <a:moveTo>
                    <a:pt x="398" y="34"/>
                  </a:moveTo>
                  <a:cubicBezTo>
                    <a:pt x="390" y="33"/>
                    <a:pt x="381" y="33"/>
                    <a:pt x="373" y="33"/>
                  </a:cubicBezTo>
                  <a:cubicBezTo>
                    <a:pt x="373" y="33"/>
                    <a:pt x="373" y="32"/>
                    <a:pt x="373" y="32"/>
                  </a:cubicBezTo>
                  <a:cubicBezTo>
                    <a:pt x="373" y="31"/>
                    <a:pt x="371" y="31"/>
                    <a:pt x="371" y="32"/>
                  </a:cubicBezTo>
                  <a:cubicBezTo>
                    <a:pt x="371" y="32"/>
                    <a:pt x="371" y="32"/>
                    <a:pt x="371" y="33"/>
                  </a:cubicBezTo>
                  <a:cubicBezTo>
                    <a:pt x="366" y="32"/>
                    <a:pt x="361" y="32"/>
                    <a:pt x="355" y="32"/>
                  </a:cubicBezTo>
                  <a:cubicBezTo>
                    <a:pt x="355" y="31"/>
                    <a:pt x="355" y="30"/>
                    <a:pt x="355" y="29"/>
                  </a:cubicBezTo>
                  <a:cubicBezTo>
                    <a:pt x="355" y="29"/>
                    <a:pt x="355" y="29"/>
                    <a:pt x="355" y="29"/>
                  </a:cubicBezTo>
                  <a:cubicBezTo>
                    <a:pt x="354" y="30"/>
                    <a:pt x="354" y="31"/>
                    <a:pt x="354" y="32"/>
                  </a:cubicBezTo>
                  <a:cubicBezTo>
                    <a:pt x="339" y="31"/>
                    <a:pt x="323" y="30"/>
                    <a:pt x="307" y="30"/>
                  </a:cubicBezTo>
                  <a:cubicBezTo>
                    <a:pt x="307" y="29"/>
                    <a:pt x="307" y="28"/>
                    <a:pt x="307" y="27"/>
                  </a:cubicBezTo>
                  <a:cubicBezTo>
                    <a:pt x="307" y="26"/>
                    <a:pt x="306" y="26"/>
                    <a:pt x="306" y="26"/>
                  </a:cubicBezTo>
                  <a:cubicBezTo>
                    <a:pt x="306" y="27"/>
                    <a:pt x="306" y="28"/>
                    <a:pt x="306" y="29"/>
                  </a:cubicBezTo>
                  <a:cubicBezTo>
                    <a:pt x="300" y="29"/>
                    <a:pt x="293" y="29"/>
                    <a:pt x="287" y="28"/>
                  </a:cubicBezTo>
                  <a:cubicBezTo>
                    <a:pt x="287" y="26"/>
                    <a:pt x="287" y="24"/>
                    <a:pt x="287" y="21"/>
                  </a:cubicBezTo>
                  <a:cubicBezTo>
                    <a:pt x="324" y="25"/>
                    <a:pt x="362" y="26"/>
                    <a:pt x="399" y="27"/>
                  </a:cubicBezTo>
                  <a:cubicBezTo>
                    <a:pt x="399" y="29"/>
                    <a:pt x="399" y="31"/>
                    <a:pt x="398" y="3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9" name="i$liḋe-Freeform 922">
              <a:extLst>
                <a:ext uri="{FF2B5EF4-FFF2-40B4-BE49-F238E27FC236}">
                  <a16:creationId xmlns:a16="http://schemas.microsoft.com/office/drawing/2014/main" id="{1EB51F13-E1BB-4AE8-9BDD-BA56559064EA}"/>
                </a:ext>
              </a:extLst>
            </p:cNvPr>
            <p:cNvSpPr>
              <a:spLocks/>
            </p:cNvSpPr>
            <p:nvPr/>
          </p:nvSpPr>
          <p:spPr bwMode="auto">
            <a:xfrm>
              <a:off x="3619500" y="3606800"/>
              <a:ext cx="360363" cy="60325"/>
            </a:xfrm>
            <a:custGeom>
              <a:avLst/>
              <a:gdLst>
                <a:gd name="T0" fmla="*/ 204 w 206"/>
                <a:gd name="T1" fmla="*/ 0 h 35"/>
                <a:gd name="T2" fmla="*/ 0 w 206"/>
                <a:gd name="T3" fmla="*/ 35 h 35"/>
                <a:gd name="T4" fmla="*/ 1 w 206"/>
                <a:gd name="T5" fmla="*/ 35 h 35"/>
                <a:gd name="T6" fmla="*/ 205 w 206"/>
                <a:gd name="T7" fmla="*/ 2 h 35"/>
                <a:gd name="T8" fmla="*/ 204 w 206"/>
                <a:gd name="T9" fmla="*/ 0 h 35"/>
              </a:gdLst>
              <a:ahLst/>
              <a:cxnLst>
                <a:cxn ang="0">
                  <a:pos x="T0" y="T1"/>
                </a:cxn>
                <a:cxn ang="0">
                  <a:pos x="T2" y="T3"/>
                </a:cxn>
                <a:cxn ang="0">
                  <a:pos x="T4" y="T5"/>
                </a:cxn>
                <a:cxn ang="0">
                  <a:pos x="T6" y="T7"/>
                </a:cxn>
                <a:cxn ang="0">
                  <a:pos x="T8" y="T9"/>
                </a:cxn>
              </a:cxnLst>
              <a:rect l="0" t="0" r="r" b="b"/>
              <a:pathLst>
                <a:path w="206" h="35">
                  <a:moveTo>
                    <a:pt x="204" y="0"/>
                  </a:moveTo>
                  <a:cubicBezTo>
                    <a:pt x="137" y="16"/>
                    <a:pt x="70" y="30"/>
                    <a:pt x="0" y="35"/>
                  </a:cubicBezTo>
                  <a:cubicBezTo>
                    <a:pt x="0" y="35"/>
                    <a:pt x="0" y="35"/>
                    <a:pt x="1" y="35"/>
                  </a:cubicBezTo>
                  <a:cubicBezTo>
                    <a:pt x="69" y="34"/>
                    <a:pt x="139" y="19"/>
                    <a:pt x="205" y="2"/>
                  </a:cubicBezTo>
                  <a:cubicBezTo>
                    <a:pt x="206" y="1"/>
                    <a:pt x="205" y="0"/>
                    <a:pt x="20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0" name="i$liḋe-Freeform 923">
              <a:extLst>
                <a:ext uri="{FF2B5EF4-FFF2-40B4-BE49-F238E27FC236}">
                  <a16:creationId xmlns:a16="http://schemas.microsoft.com/office/drawing/2014/main" id="{E93D5D2E-0CCA-4227-B330-C7D4409C76F3}"/>
                </a:ext>
              </a:extLst>
            </p:cNvPr>
            <p:cNvSpPr>
              <a:spLocks/>
            </p:cNvSpPr>
            <p:nvPr/>
          </p:nvSpPr>
          <p:spPr bwMode="auto">
            <a:xfrm>
              <a:off x="7104063" y="5010150"/>
              <a:ext cx="1536700" cy="1776413"/>
            </a:xfrm>
            <a:custGeom>
              <a:avLst/>
              <a:gdLst>
                <a:gd name="T0" fmla="*/ 856 w 879"/>
                <a:gd name="T1" fmla="*/ 9 h 1017"/>
                <a:gd name="T2" fmla="*/ 759 w 879"/>
                <a:gd name="T3" fmla="*/ 137 h 1017"/>
                <a:gd name="T4" fmla="*/ 652 w 879"/>
                <a:gd name="T5" fmla="*/ 260 h 1017"/>
                <a:gd name="T6" fmla="*/ 433 w 879"/>
                <a:gd name="T7" fmla="*/ 511 h 1017"/>
                <a:gd name="T8" fmla="*/ 324 w 879"/>
                <a:gd name="T9" fmla="*/ 637 h 1017"/>
                <a:gd name="T10" fmla="*/ 213 w 879"/>
                <a:gd name="T11" fmla="*/ 756 h 1017"/>
                <a:gd name="T12" fmla="*/ 0 w 879"/>
                <a:gd name="T13" fmla="*/ 1016 h 1017"/>
                <a:gd name="T14" fmla="*/ 2 w 879"/>
                <a:gd name="T15" fmla="*/ 1017 h 1017"/>
                <a:gd name="T16" fmla="*/ 221 w 879"/>
                <a:gd name="T17" fmla="*/ 774 h 1017"/>
                <a:gd name="T18" fmla="*/ 323 w 879"/>
                <a:gd name="T19" fmla="*/ 647 h 1017"/>
                <a:gd name="T20" fmla="*/ 432 w 879"/>
                <a:gd name="T21" fmla="*/ 521 h 1017"/>
                <a:gd name="T22" fmla="*/ 651 w 879"/>
                <a:gd name="T23" fmla="*/ 270 h 1017"/>
                <a:gd name="T24" fmla="*/ 759 w 879"/>
                <a:gd name="T25" fmla="*/ 146 h 1017"/>
                <a:gd name="T26" fmla="*/ 872 w 879"/>
                <a:gd name="T27" fmla="*/ 23 h 1017"/>
                <a:gd name="T28" fmla="*/ 856 w 879"/>
                <a:gd name="T29" fmla="*/ 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9" h="1017">
                  <a:moveTo>
                    <a:pt x="856" y="9"/>
                  </a:moveTo>
                  <a:cubicBezTo>
                    <a:pt x="822" y="50"/>
                    <a:pt x="794" y="96"/>
                    <a:pt x="759" y="137"/>
                  </a:cubicBezTo>
                  <a:cubicBezTo>
                    <a:pt x="724" y="178"/>
                    <a:pt x="688" y="219"/>
                    <a:pt x="652" y="260"/>
                  </a:cubicBezTo>
                  <a:cubicBezTo>
                    <a:pt x="579" y="344"/>
                    <a:pt x="506" y="428"/>
                    <a:pt x="433" y="511"/>
                  </a:cubicBezTo>
                  <a:cubicBezTo>
                    <a:pt x="397" y="553"/>
                    <a:pt x="360" y="595"/>
                    <a:pt x="324" y="637"/>
                  </a:cubicBezTo>
                  <a:cubicBezTo>
                    <a:pt x="288" y="678"/>
                    <a:pt x="247" y="714"/>
                    <a:pt x="213" y="756"/>
                  </a:cubicBezTo>
                  <a:cubicBezTo>
                    <a:pt x="142" y="843"/>
                    <a:pt x="72" y="930"/>
                    <a:pt x="0" y="1016"/>
                  </a:cubicBezTo>
                  <a:cubicBezTo>
                    <a:pt x="0" y="1016"/>
                    <a:pt x="1" y="1017"/>
                    <a:pt x="2" y="1017"/>
                  </a:cubicBezTo>
                  <a:cubicBezTo>
                    <a:pt x="74" y="935"/>
                    <a:pt x="148" y="855"/>
                    <a:pt x="221" y="774"/>
                  </a:cubicBezTo>
                  <a:cubicBezTo>
                    <a:pt x="258" y="734"/>
                    <a:pt x="289" y="689"/>
                    <a:pt x="323" y="647"/>
                  </a:cubicBezTo>
                  <a:cubicBezTo>
                    <a:pt x="359" y="604"/>
                    <a:pt x="396" y="563"/>
                    <a:pt x="432" y="521"/>
                  </a:cubicBezTo>
                  <a:cubicBezTo>
                    <a:pt x="505" y="437"/>
                    <a:pt x="579" y="354"/>
                    <a:pt x="651" y="270"/>
                  </a:cubicBezTo>
                  <a:cubicBezTo>
                    <a:pt x="687" y="229"/>
                    <a:pt x="723" y="188"/>
                    <a:pt x="759" y="146"/>
                  </a:cubicBezTo>
                  <a:cubicBezTo>
                    <a:pt x="795" y="103"/>
                    <a:pt x="837" y="67"/>
                    <a:pt x="872" y="23"/>
                  </a:cubicBezTo>
                  <a:cubicBezTo>
                    <a:pt x="879" y="14"/>
                    <a:pt x="864" y="0"/>
                    <a:pt x="856"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1" name="i$liḋe-Freeform 924">
              <a:extLst>
                <a:ext uri="{FF2B5EF4-FFF2-40B4-BE49-F238E27FC236}">
                  <a16:creationId xmlns:a16="http://schemas.microsoft.com/office/drawing/2014/main" id="{CF368E52-532A-4F37-9C51-0E5ACCC20CF8}"/>
                </a:ext>
              </a:extLst>
            </p:cNvPr>
            <p:cNvSpPr>
              <a:spLocks/>
            </p:cNvSpPr>
            <p:nvPr/>
          </p:nvSpPr>
          <p:spPr bwMode="auto">
            <a:xfrm>
              <a:off x="6296025" y="6143625"/>
              <a:ext cx="714375" cy="711200"/>
            </a:xfrm>
            <a:custGeom>
              <a:avLst/>
              <a:gdLst>
                <a:gd name="T0" fmla="*/ 407 w 409"/>
                <a:gd name="T1" fmla="*/ 1 h 407"/>
                <a:gd name="T2" fmla="*/ 300 w 409"/>
                <a:gd name="T3" fmla="*/ 98 h 407"/>
                <a:gd name="T4" fmla="*/ 194 w 409"/>
                <a:gd name="T5" fmla="*/ 194 h 407"/>
                <a:gd name="T6" fmla="*/ 2 w 409"/>
                <a:gd name="T7" fmla="*/ 401 h 407"/>
                <a:gd name="T8" fmla="*/ 5 w 409"/>
                <a:gd name="T9" fmla="*/ 405 h 407"/>
                <a:gd name="T10" fmla="*/ 198 w 409"/>
                <a:gd name="T11" fmla="*/ 210 h 407"/>
                <a:gd name="T12" fmla="*/ 302 w 409"/>
                <a:gd name="T13" fmla="*/ 101 h 407"/>
                <a:gd name="T14" fmla="*/ 408 w 409"/>
                <a:gd name="T15" fmla="*/ 2 h 407"/>
                <a:gd name="T16" fmla="*/ 407 w 409"/>
                <a:gd name="T17" fmla="*/ 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407">
                  <a:moveTo>
                    <a:pt x="407" y="1"/>
                  </a:moveTo>
                  <a:cubicBezTo>
                    <a:pt x="370" y="32"/>
                    <a:pt x="335" y="65"/>
                    <a:pt x="300" y="98"/>
                  </a:cubicBezTo>
                  <a:cubicBezTo>
                    <a:pt x="265" y="131"/>
                    <a:pt x="229" y="162"/>
                    <a:pt x="194" y="194"/>
                  </a:cubicBezTo>
                  <a:cubicBezTo>
                    <a:pt x="125" y="257"/>
                    <a:pt x="60" y="329"/>
                    <a:pt x="2" y="401"/>
                  </a:cubicBezTo>
                  <a:cubicBezTo>
                    <a:pt x="0" y="403"/>
                    <a:pt x="3" y="407"/>
                    <a:pt x="5" y="405"/>
                  </a:cubicBezTo>
                  <a:cubicBezTo>
                    <a:pt x="71" y="342"/>
                    <a:pt x="136" y="277"/>
                    <a:pt x="198" y="210"/>
                  </a:cubicBezTo>
                  <a:cubicBezTo>
                    <a:pt x="233" y="174"/>
                    <a:pt x="265" y="136"/>
                    <a:pt x="302" y="101"/>
                  </a:cubicBezTo>
                  <a:cubicBezTo>
                    <a:pt x="337" y="67"/>
                    <a:pt x="373" y="36"/>
                    <a:pt x="408" y="2"/>
                  </a:cubicBezTo>
                  <a:cubicBezTo>
                    <a:pt x="409" y="2"/>
                    <a:pt x="407" y="0"/>
                    <a:pt x="40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2" name="i$liḋe-Freeform 925">
              <a:extLst>
                <a:ext uri="{FF2B5EF4-FFF2-40B4-BE49-F238E27FC236}">
                  <a16:creationId xmlns:a16="http://schemas.microsoft.com/office/drawing/2014/main" id="{E26762E9-CB0B-4ED3-BAE1-88886FE31DBA}"/>
                </a:ext>
              </a:extLst>
            </p:cNvPr>
            <p:cNvSpPr>
              <a:spLocks/>
            </p:cNvSpPr>
            <p:nvPr/>
          </p:nvSpPr>
          <p:spPr bwMode="auto">
            <a:xfrm>
              <a:off x="5646738" y="6034088"/>
              <a:ext cx="1119188" cy="788988"/>
            </a:xfrm>
            <a:custGeom>
              <a:avLst/>
              <a:gdLst>
                <a:gd name="T0" fmla="*/ 638 w 640"/>
                <a:gd name="T1" fmla="*/ 1 h 452"/>
                <a:gd name="T2" fmla="*/ 367 w 640"/>
                <a:gd name="T3" fmla="*/ 218 h 452"/>
                <a:gd name="T4" fmla="*/ 289 w 640"/>
                <a:gd name="T5" fmla="*/ 278 h 452"/>
                <a:gd name="T6" fmla="*/ 268 w 640"/>
                <a:gd name="T7" fmla="*/ 262 h 452"/>
                <a:gd name="T8" fmla="*/ 316 w 640"/>
                <a:gd name="T9" fmla="*/ 222 h 452"/>
                <a:gd name="T10" fmla="*/ 328 w 640"/>
                <a:gd name="T11" fmla="*/ 229 h 452"/>
                <a:gd name="T12" fmla="*/ 330 w 640"/>
                <a:gd name="T13" fmla="*/ 225 h 452"/>
                <a:gd name="T14" fmla="*/ 320 w 640"/>
                <a:gd name="T15" fmla="*/ 219 h 452"/>
                <a:gd name="T16" fmla="*/ 510 w 640"/>
                <a:gd name="T17" fmla="*/ 63 h 452"/>
                <a:gd name="T18" fmla="*/ 508 w 640"/>
                <a:gd name="T19" fmla="*/ 61 h 452"/>
                <a:gd name="T20" fmla="*/ 315 w 640"/>
                <a:gd name="T21" fmla="*/ 217 h 452"/>
                <a:gd name="T22" fmla="*/ 184 w 640"/>
                <a:gd name="T23" fmla="*/ 135 h 452"/>
                <a:gd name="T24" fmla="*/ 184 w 640"/>
                <a:gd name="T25" fmla="*/ 136 h 452"/>
                <a:gd name="T26" fmla="*/ 312 w 640"/>
                <a:gd name="T27" fmla="*/ 220 h 452"/>
                <a:gd name="T28" fmla="*/ 265 w 640"/>
                <a:gd name="T29" fmla="*/ 261 h 452"/>
                <a:gd name="T30" fmla="*/ 209 w 640"/>
                <a:gd name="T31" fmla="*/ 221 h 452"/>
                <a:gd name="T32" fmla="*/ 83 w 640"/>
                <a:gd name="T33" fmla="*/ 128 h 452"/>
                <a:gd name="T34" fmla="*/ 82 w 640"/>
                <a:gd name="T35" fmla="*/ 128 h 452"/>
                <a:gd name="T36" fmla="*/ 207 w 640"/>
                <a:gd name="T37" fmla="*/ 223 h 452"/>
                <a:gd name="T38" fmla="*/ 261 w 640"/>
                <a:gd name="T39" fmla="*/ 264 h 452"/>
                <a:gd name="T40" fmla="*/ 249 w 640"/>
                <a:gd name="T41" fmla="*/ 274 h 452"/>
                <a:gd name="T42" fmla="*/ 251 w 640"/>
                <a:gd name="T43" fmla="*/ 276 h 452"/>
                <a:gd name="T44" fmla="*/ 263 w 640"/>
                <a:gd name="T45" fmla="*/ 266 h 452"/>
                <a:gd name="T46" fmla="*/ 284 w 640"/>
                <a:gd name="T47" fmla="*/ 282 h 452"/>
                <a:gd name="T48" fmla="*/ 135 w 640"/>
                <a:gd name="T49" fmla="*/ 406 h 452"/>
                <a:gd name="T50" fmla="*/ 2 w 640"/>
                <a:gd name="T51" fmla="*/ 267 h 452"/>
                <a:gd name="T52" fmla="*/ 1 w 640"/>
                <a:gd name="T53" fmla="*/ 268 h 452"/>
                <a:gd name="T54" fmla="*/ 130 w 640"/>
                <a:gd name="T55" fmla="*/ 410 h 452"/>
                <a:gd name="T56" fmla="*/ 91 w 640"/>
                <a:gd name="T57" fmla="*/ 446 h 452"/>
                <a:gd name="T58" fmla="*/ 94 w 640"/>
                <a:gd name="T59" fmla="*/ 450 h 452"/>
                <a:gd name="T60" fmla="*/ 135 w 640"/>
                <a:gd name="T61" fmla="*/ 415 h 452"/>
                <a:gd name="T62" fmla="*/ 155 w 640"/>
                <a:gd name="T63" fmla="*/ 435 h 452"/>
                <a:gd name="T64" fmla="*/ 158 w 640"/>
                <a:gd name="T65" fmla="*/ 431 h 452"/>
                <a:gd name="T66" fmla="*/ 140 w 640"/>
                <a:gd name="T67" fmla="*/ 411 h 452"/>
                <a:gd name="T68" fmla="*/ 289 w 640"/>
                <a:gd name="T69" fmla="*/ 286 h 452"/>
                <a:gd name="T70" fmla="*/ 331 w 640"/>
                <a:gd name="T71" fmla="*/ 315 h 452"/>
                <a:gd name="T72" fmla="*/ 333 w 640"/>
                <a:gd name="T73" fmla="*/ 312 h 452"/>
                <a:gd name="T74" fmla="*/ 294 w 640"/>
                <a:gd name="T75" fmla="*/ 281 h 452"/>
                <a:gd name="T76" fmla="*/ 363 w 640"/>
                <a:gd name="T77" fmla="*/ 226 h 452"/>
                <a:gd name="T78" fmla="*/ 639 w 640"/>
                <a:gd name="T79" fmla="*/ 2 h 452"/>
                <a:gd name="T80" fmla="*/ 638 w 640"/>
                <a:gd name="T81" fmla="*/ 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0" h="452">
                  <a:moveTo>
                    <a:pt x="638" y="1"/>
                  </a:moveTo>
                  <a:cubicBezTo>
                    <a:pt x="553" y="79"/>
                    <a:pt x="459" y="148"/>
                    <a:pt x="367" y="218"/>
                  </a:cubicBezTo>
                  <a:cubicBezTo>
                    <a:pt x="341" y="238"/>
                    <a:pt x="315" y="257"/>
                    <a:pt x="289" y="278"/>
                  </a:cubicBezTo>
                  <a:cubicBezTo>
                    <a:pt x="282" y="272"/>
                    <a:pt x="275" y="267"/>
                    <a:pt x="268" y="262"/>
                  </a:cubicBezTo>
                  <a:cubicBezTo>
                    <a:pt x="284" y="249"/>
                    <a:pt x="300" y="236"/>
                    <a:pt x="316" y="222"/>
                  </a:cubicBezTo>
                  <a:cubicBezTo>
                    <a:pt x="320" y="225"/>
                    <a:pt x="324" y="227"/>
                    <a:pt x="328" y="229"/>
                  </a:cubicBezTo>
                  <a:cubicBezTo>
                    <a:pt x="331" y="231"/>
                    <a:pt x="332" y="226"/>
                    <a:pt x="330" y="225"/>
                  </a:cubicBezTo>
                  <a:cubicBezTo>
                    <a:pt x="326" y="223"/>
                    <a:pt x="323" y="221"/>
                    <a:pt x="320" y="219"/>
                  </a:cubicBezTo>
                  <a:cubicBezTo>
                    <a:pt x="382" y="166"/>
                    <a:pt x="444" y="112"/>
                    <a:pt x="510" y="63"/>
                  </a:cubicBezTo>
                  <a:cubicBezTo>
                    <a:pt x="511" y="62"/>
                    <a:pt x="510" y="60"/>
                    <a:pt x="508" y="61"/>
                  </a:cubicBezTo>
                  <a:cubicBezTo>
                    <a:pt x="439" y="106"/>
                    <a:pt x="377" y="162"/>
                    <a:pt x="315" y="217"/>
                  </a:cubicBezTo>
                  <a:cubicBezTo>
                    <a:pt x="270" y="192"/>
                    <a:pt x="227" y="165"/>
                    <a:pt x="184" y="135"/>
                  </a:cubicBezTo>
                  <a:cubicBezTo>
                    <a:pt x="184" y="135"/>
                    <a:pt x="183" y="136"/>
                    <a:pt x="184" y="136"/>
                  </a:cubicBezTo>
                  <a:cubicBezTo>
                    <a:pt x="225" y="166"/>
                    <a:pt x="268" y="194"/>
                    <a:pt x="312" y="220"/>
                  </a:cubicBezTo>
                  <a:cubicBezTo>
                    <a:pt x="296" y="234"/>
                    <a:pt x="281" y="247"/>
                    <a:pt x="265" y="261"/>
                  </a:cubicBezTo>
                  <a:cubicBezTo>
                    <a:pt x="246" y="247"/>
                    <a:pt x="227" y="234"/>
                    <a:pt x="209" y="221"/>
                  </a:cubicBezTo>
                  <a:cubicBezTo>
                    <a:pt x="167" y="190"/>
                    <a:pt x="125" y="159"/>
                    <a:pt x="83" y="128"/>
                  </a:cubicBezTo>
                  <a:cubicBezTo>
                    <a:pt x="82" y="128"/>
                    <a:pt x="82" y="128"/>
                    <a:pt x="82" y="128"/>
                  </a:cubicBezTo>
                  <a:cubicBezTo>
                    <a:pt x="124" y="160"/>
                    <a:pt x="165" y="191"/>
                    <a:pt x="207" y="223"/>
                  </a:cubicBezTo>
                  <a:cubicBezTo>
                    <a:pt x="225" y="236"/>
                    <a:pt x="243" y="250"/>
                    <a:pt x="261" y="264"/>
                  </a:cubicBezTo>
                  <a:cubicBezTo>
                    <a:pt x="257" y="268"/>
                    <a:pt x="253" y="271"/>
                    <a:pt x="249" y="274"/>
                  </a:cubicBezTo>
                  <a:cubicBezTo>
                    <a:pt x="248" y="275"/>
                    <a:pt x="250" y="277"/>
                    <a:pt x="251" y="276"/>
                  </a:cubicBezTo>
                  <a:cubicBezTo>
                    <a:pt x="255" y="273"/>
                    <a:pt x="259" y="270"/>
                    <a:pt x="263" y="266"/>
                  </a:cubicBezTo>
                  <a:cubicBezTo>
                    <a:pt x="270" y="271"/>
                    <a:pt x="277" y="277"/>
                    <a:pt x="284" y="282"/>
                  </a:cubicBezTo>
                  <a:cubicBezTo>
                    <a:pt x="233" y="322"/>
                    <a:pt x="183" y="363"/>
                    <a:pt x="135" y="406"/>
                  </a:cubicBezTo>
                  <a:cubicBezTo>
                    <a:pt x="91" y="359"/>
                    <a:pt x="44" y="316"/>
                    <a:pt x="2" y="267"/>
                  </a:cubicBezTo>
                  <a:cubicBezTo>
                    <a:pt x="1" y="266"/>
                    <a:pt x="0" y="267"/>
                    <a:pt x="1" y="268"/>
                  </a:cubicBezTo>
                  <a:cubicBezTo>
                    <a:pt x="40" y="317"/>
                    <a:pt x="85" y="365"/>
                    <a:pt x="130" y="410"/>
                  </a:cubicBezTo>
                  <a:cubicBezTo>
                    <a:pt x="117" y="422"/>
                    <a:pt x="104" y="434"/>
                    <a:pt x="91" y="446"/>
                  </a:cubicBezTo>
                  <a:cubicBezTo>
                    <a:pt x="89" y="448"/>
                    <a:pt x="92" y="452"/>
                    <a:pt x="94" y="450"/>
                  </a:cubicBezTo>
                  <a:cubicBezTo>
                    <a:pt x="108" y="438"/>
                    <a:pt x="121" y="427"/>
                    <a:pt x="135" y="415"/>
                  </a:cubicBezTo>
                  <a:cubicBezTo>
                    <a:pt x="142" y="422"/>
                    <a:pt x="148" y="428"/>
                    <a:pt x="155" y="435"/>
                  </a:cubicBezTo>
                  <a:cubicBezTo>
                    <a:pt x="157" y="437"/>
                    <a:pt x="160" y="434"/>
                    <a:pt x="158" y="431"/>
                  </a:cubicBezTo>
                  <a:cubicBezTo>
                    <a:pt x="152" y="424"/>
                    <a:pt x="146" y="418"/>
                    <a:pt x="140" y="411"/>
                  </a:cubicBezTo>
                  <a:cubicBezTo>
                    <a:pt x="189" y="369"/>
                    <a:pt x="239" y="327"/>
                    <a:pt x="289" y="286"/>
                  </a:cubicBezTo>
                  <a:cubicBezTo>
                    <a:pt x="302" y="296"/>
                    <a:pt x="316" y="306"/>
                    <a:pt x="331" y="315"/>
                  </a:cubicBezTo>
                  <a:cubicBezTo>
                    <a:pt x="333" y="317"/>
                    <a:pt x="334" y="313"/>
                    <a:pt x="333" y="312"/>
                  </a:cubicBezTo>
                  <a:cubicBezTo>
                    <a:pt x="320" y="301"/>
                    <a:pt x="307" y="291"/>
                    <a:pt x="294" y="281"/>
                  </a:cubicBezTo>
                  <a:cubicBezTo>
                    <a:pt x="317" y="263"/>
                    <a:pt x="340" y="244"/>
                    <a:pt x="363" y="226"/>
                  </a:cubicBezTo>
                  <a:cubicBezTo>
                    <a:pt x="455" y="152"/>
                    <a:pt x="552" y="82"/>
                    <a:pt x="639" y="2"/>
                  </a:cubicBezTo>
                  <a:cubicBezTo>
                    <a:pt x="640" y="1"/>
                    <a:pt x="639" y="0"/>
                    <a:pt x="63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3" name="îṥļîḑé-Freeform 926">
              <a:extLst>
                <a:ext uri="{FF2B5EF4-FFF2-40B4-BE49-F238E27FC236}">
                  <a16:creationId xmlns:a16="http://schemas.microsoft.com/office/drawing/2014/main" id="{571D1729-6565-4449-A884-9799EE89DCFD}"/>
                </a:ext>
              </a:extLst>
            </p:cNvPr>
            <p:cNvSpPr>
              <a:spLocks/>
            </p:cNvSpPr>
            <p:nvPr/>
          </p:nvSpPr>
          <p:spPr bwMode="auto">
            <a:xfrm>
              <a:off x="6656388" y="5618163"/>
              <a:ext cx="511175" cy="422275"/>
            </a:xfrm>
            <a:custGeom>
              <a:avLst/>
              <a:gdLst>
                <a:gd name="T0" fmla="*/ 289 w 293"/>
                <a:gd name="T1" fmla="*/ 1 h 242"/>
                <a:gd name="T2" fmla="*/ 149 w 293"/>
                <a:gd name="T3" fmla="*/ 121 h 242"/>
                <a:gd name="T4" fmla="*/ 0 w 293"/>
                <a:gd name="T5" fmla="*/ 241 h 242"/>
                <a:gd name="T6" fmla="*/ 1 w 293"/>
                <a:gd name="T7" fmla="*/ 242 h 242"/>
                <a:gd name="T8" fmla="*/ 144 w 293"/>
                <a:gd name="T9" fmla="*/ 127 h 242"/>
                <a:gd name="T10" fmla="*/ 291 w 293"/>
                <a:gd name="T11" fmla="*/ 5 h 242"/>
                <a:gd name="T12" fmla="*/ 289 w 293"/>
                <a:gd name="T13" fmla="*/ 1 h 242"/>
              </a:gdLst>
              <a:ahLst/>
              <a:cxnLst>
                <a:cxn ang="0">
                  <a:pos x="T0" y="T1"/>
                </a:cxn>
                <a:cxn ang="0">
                  <a:pos x="T2" y="T3"/>
                </a:cxn>
                <a:cxn ang="0">
                  <a:pos x="T4" y="T5"/>
                </a:cxn>
                <a:cxn ang="0">
                  <a:pos x="T6" y="T7"/>
                </a:cxn>
                <a:cxn ang="0">
                  <a:pos x="T8" y="T9"/>
                </a:cxn>
                <a:cxn ang="0">
                  <a:pos x="T10" y="T11"/>
                </a:cxn>
                <a:cxn ang="0">
                  <a:pos x="T12" y="T13"/>
                </a:cxn>
              </a:cxnLst>
              <a:rect l="0" t="0" r="r" b="b"/>
              <a:pathLst>
                <a:path w="293" h="242">
                  <a:moveTo>
                    <a:pt x="289" y="1"/>
                  </a:moveTo>
                  <a:cubicBezTo>
                    <a:pt x="241" y="39"/>
                    <a:pt x="195" y="81"/>
                    <a:pt x="149" y="121"/>
                  </a:cubicBezTo>
                  <a:cubicBezTo>
                    <a:pt x="100" y="162"/>
                    <a:pt x="51" y="202"/>
                    <a:pt x="0" y="241"/>
                  </a:cubicBezTo>
                  <a:cubicBezTo>
                    <a:pt x="0" y="242"/>
                    <a:pt x="1" y="242"/>
                    <a:pt x="1" y="242"/>
                  </a:cubicBezTo>
                  <a:cubicBezTo>
                    <a:pt x="49" y="205"/>
                    <a:pt x="97" y="166"/>
                    <a:pt x="144" y="127"/>
                  </a:cubicBezTo>
                  <a:cubicBezTo>
                    <a:pt x="193" y="87"/>
                    <a:pt x="244" y="47"/>
                    <a:pt x="291" y="5"/>
                  </a:cubicBezTo>
                  <a:cubicBezTo>
                    <a:pt x="293" y="3"/>
                    <a:pt x="291" y="0"/>
                    <a:pt x="28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4" name="îṥļîḑé-Freeform 927">
              <a:extLst>
                <a:ext uri="{FF2B5EF4-FFF2-40B4-BE49-F238E27FC236}">
                  <a16:creationId xmlns:a16="http://schemas.microsoft.com/office/drawing/2014/main" id="{BB0B2DFD-CE47-4ED8-A8BF-74C20D4FDD0F}"/>
                </a:ext>
              </a:extLst>
            </p:cNvPr>
            <p:cNvSpPr>
              <a:spLocks/>
            </p:cNvSpPr>
            <p:nvPr/>
          </p:nvSpPr>
          <p:spPr bwMode="auto">
            <a:xfrm>
              <a:off x="6696075" y="5830888"/>
              <a:ext cx="1588"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5" name="îṥļîḑé-Freeform 928">
              <a:extLst>
                <a:ext uri="{FF2B5EF4-FFF2-40B4-BE49-F238E27FC236}">
                  <a16:creationId xmlns:a16="http://schemas.microsoft.com/office/drawing/2014/main" id="{F9F8B26D-0544-48D6-9C0C-FCC4AC88BCCA}"/>
                </a:ext>
              </a:extLst>
            </p:cNvPr>
            <p:cNvSpPr>
              <a:spLocks/>
            </p:cNvSpPr>
            <p:nvPr/>
          </p:nvSpPr>
          <p:spPr bwMode="auto">
            <a:xfrm>
              <a:off x="7321550" y="5135563"/>
              <a:ext cx="1354138" cy="1712913"/>
            </a:xfrm>
            <a:custGeom>
              <a:avLst/>
              <a:gdLst>
                <a:gd name="T0" fmla="*/ 771 w 774"/>
                <a:gd name="T1" fmla="*/ 2 h 981"/>
                <a:gd name="T2" fmla="*/ 390 w 774"/>
                <a:gd name="T3" fmla="*/ 491 h 981"/>
                <a:gd name="T4" fmla="*/ 0 w 774"/>
                <a:gd name="T5" fmla="*/ 979 h 981"/>
                <a:gd name="T6" fmla="*/ 1 w 774"/>
                <a:gd name="T7" fmla="*/ 980 h 981"/>
                <a:gd name="T8" fmla="*/ 394 w 774"/>
                <a:gd name="T9" fmla="*/ 494 h 981"/>
                <a:gd name="T10" fmla="*/ 585 w 774"/>
                <a:gd name="T11" fmla="*/ 251 h 981"/>
                <a:gd name="T12" fmla="*/ 773 w 774"/>
                <a:gd name="T13" fmla="*/ 3 h 981"/>
                <a:gd name="T14" fmla="*/ 771 w 774"/>
                <a:gd name="T15" fmla="*/ 2 h 9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4" h="981">
                  <a:moveTo>
                    <a:pt x="771" y="2"/>
                  </a:moveTo>
                  <a:cubicBezTo>
                    <a:pt x="653" y="171"/>
                    <a:pt x="519" y="329"/>
                    <a:pt x="390" y="491"/>
                  </a:cubicBezTo>
                  <a:cubicBezTo>
                    <a:pt x="261" y="654"/>
                    <a:pt x="130" y="817"/>
                    <a:pt x="0" y="979"/>
                  </a:cubicBezTo>
                  <a:cubicBezTo>
                    <a:pt x="0" y="980"/>
                    <a:pt x="0" y="981"/>
                    <a:pt x="1" y="980"/>
                  </a:cubicBezTo>
                  <a:cubicBezTo>
                    <a:pt x="141" y="825"/>
                    <a:pt x="266" y="659"/>
                    <a:pt x="394" y="494"/>
                  </a:cubicBezTo>
                  <a:cubicBezTo>
                    <a:pt x="457" y="413"/>
                    <a:pt x="520" y="331"/>
                    <a:pt x="585" y="251"/>
                  </a:cubicBezTo>
                  <a:cubicBezTo>
                    <a:pt x="650" y="170"/>
                    <a:pt x="714" y="89"/>
                    <a:pt x="773" y="3"/>
                  </a:cubicBezTo>
                  <a:cubicBezTo>
                    <a:pt x="774" y="2"/>
                    <a:pt x="772" y="0"/>
                    <a:pt x="77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6" name="îṥļîḑé-Freeform 929">
              <a:extLst>
                <a:ext uri="{FF2B5EF4-FFF2-40B4-BE49-F238E27FC236}">
                  <a16:creationId xmlns:a16="http://schemas.microsoft.com/office/drawing/2014/main" id="{7D613A5B-2ECC-451E-B6BA-36403462047C}"/>
                </a:ext>
              </a:extLst>
            </p:cNvPr>
            <p:cNvSpPr>
              <a:spLocks/>
            </p:cNvSpPr>
            <p:nvPr/>
          </p:nvSpPr>
          <p:spPr bwMode="auto">
            <a:xfrm>
              <a:off x="7835900" y="5640388"/>
              <a:ext cx="871538" cy="1195388"/>
            </a:xfrm>
            <a:custGeom>
              <a:avLst/>
              <a:gdLst>
                <a:gd name="T0" fmla="*/ 495 w 498"/>
                <a:gd name="T1" fmla="*/ 2 h 684"/>
                <a:gd name="T2" fmla="*/ 1 w 498"/>
                <a:gd name="T3" fmla="*/ 683 h 684"/>
                <a:gd name="T4" fmla="*/ 1 w 498"/>
                <a:gd name="T5" fmla="*/ 683 h 684"/>
                <a:gd name="T6" fmla="*/ 497 w 498"/>
                <a:gd name="T7" fmla="*/ 4 h 684"/>
                <a:gd name="T8" fmla="*/ 495 w 498"/>
                <a:gd name="T9" fmla="*/ 2 h 684"/>
              </a:gdLst>
              <a:ahLst/>
              <a:cxnLst>
                <a:cxn ang="0">
                  <a:pos x="T0" y="T1"/>
                </a:cxn>
                <a:cxn ang="0">
                  <a:pos x="T2" y="T3"/>
                </a:cxn>
                <a:cxn ang="0">
                  <a:pos x="T4" y="T5"/>
                </a:cxn>
                <a:cxn ang="0">
                  <a:pos x="T6" y="T7"/>
                </a:cxn>
                <a:cxn ang="0">
                  <a:pos x="T8" y="T9"/>
                </a:cxn>
              </a:cxnLst>
              <a:rect l="0" t="0" r="r" b="b"/>
              <a:pathLst>
                <a:path w="498" h="684">
                  <a:moveTo>
                    <a:pt x="495" y="2"/>
                  </a:moveTo>
                  <a:cubicBezTo>
                    <a:pt x="332" y="231"/>
                    <a:pt x="167" y="457"/>
                    <a:pt x="1" y="683"/>
                  </a:cubicBezTo>
                  <a:cubicBezTo>
                    <a:pt x="0" y="683"/>
                    <a:pt x="1" y="684"/>
                    <a:pt x="1" y="683"/>
                  </a:cubicBezTo>
                  <a:cubicBezTo>
                    <a:pt x="171" y="460"/>
                    <a:pt x="334" y="232"/>
                    <a:pt x="497" y="4"/>
                  </a:cubicBezTo>
                  <a:cubicBezTo>
                    <a:pt x="498" y="2"/>
                    <a:pt x="496" y="0"/>
                    <a:pt x="49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7" name="îṥļîḑé-Freeform 930">
              <a:extLst>
                <a:ext uri="{FF2B5EF4-FFF2-40B4-BE49-F238E27FC236}">
                  <a16:creationId xmlns:a16="http://schemas.microsoft.com/office/drawing/2014/main" id="{6CB37EF3-A7BC-4175-B129-1CEC29E69AA5}"/>
                </a:ext>
              </a:extLst>
            </p:cNvPr>
            <p:cNvSpPr>
              <a:spLocks/>
            </p:cNvSpPr>
            <p:nvPr/>
          </p:nvSpPr>
          <p:spPr bwMode="auto">
            <a:xfrm>
              <a:off x="8015288" y="5762625"/>
              <a:ext cx="708025" cy="1073150"/>
            </a:xfrm>
            <a:custGeom>
              <a:avLst/>
              <a:gdLst>
                <a:gd name="T0" fmla="*/ 404 w 405"/>
                <a:gd name="T1" fmla="*/ 1 h 614"/>
                <a:gd name="T2" fmla="*/ 194 w 405"/>
                <a:gd name="T3" fmla="*/ 301 h 614"/>
                <a:gd name="T4" fmla="*/ 0 w 405"/>
                <a:gd name="T5" fmla="*/ 613 h 614"/>
                <a:gd name="T6" fmla="*/ 1 w 405"/>
                <a:gd name="T7" fmla="*/ 613 h 614"/>
                <a:gd name="T8" fmla="*/ 197 w 405"/>
                <a:gd name="T9" fmla="*/ 304 h 614"/>
                <a:gd name="T10" fmla="*/ 405 w 405"/>
                <a:gd name="T11" fmla="*/ 2 h 614"/>
                <a:gd name="T12" fmla="*/ 404 w 405"/>
                <a:gd name="T13" fmla="*/ 1 h 614"/>
              </a:gdLst>
              <a:ahLst/>
              <a:cxnLst>
                <a:cxn ang="0">
                  <a:pos x="T0" y="T1"/>
                </a:cxn>
                <a:cxn ang="0">
                  <a:pos x="T2" y="T3"/>
                </a:cxn>
                <a:cxn ang="0">
                  <a:pos x="T4" y="T5"/>
                </a:cxn>
                <a:cxn ang="0">
                  <a:pos x="T6" y="T7"/>
                </a:cxn>
                <a:cxn ang="0">
                  <a:pos x="T8" y="T9"/>
                </a:cxn>
                <a:cxn ang="0">
                  <a:pos x="T10" y="T11"/>
                </a:cxn>
                <a:cxn ang="0">
                  <a:pos x="T12" y="T13"/>
                </a:cxn>
              </a:cxnLst>
              <a:rect l="0" t="0" r="r" b="b"/>
              <a:pathLst>
                <a:path w="405" h="614">
                  <a:moveTo>
                    <a:pt x="404" y="1"/>
                  </a:moveTo>
                  <a:cubicBezTo>
                    <a:pt x="327" y="95"/>
                    <a:pt x="260" y="198"/>
                    <a:pt x="194" y="301"/>
                  </a:cubicBezTo>
                  <a:cubicBezTo>
                    <a:pt x="128" y="404"/>
                    <a:pt x="65" y="509"/>
                    <a:pt x="0" y="613"/>
                  </a:cubicBezTo>
                  <a:cubicBezTo>
                    <a:pt x="0" y="613"/>
                    <a:pt x="1" y="614"/>
                    <a:pt x="1" y="613"/>
                  </a:cubicBezTo>
                  <a:cubicBezTo>
                    <a:pt x="67" y="510"/>
                    <a:pt x="131" y="406"/>
                    <a:pt x="197" y="304"/>
                  </a:cubicBezTo>
                  <a:cubicBezTo>
                    <a:pt x="264" y="201"/>
                    <a:pt x="334" y="101"/>
                    <a:pt x="405" y="2"/>
                  </a:cubicBezTo>
                  <a:cubicBezTo>
                    <a:pt x="405" y="1"/>
                    <a:pt x="404" y="0"/>
                    <a:pt x="40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8" name="îṥļîḑé-Freeform 931">
              <a:extLst>
                <a:ext uri="{FF2B5EF4-FFF2-40B4-BE49-F238E27FC236}">
                  <a16:creationId xmlns:a16="http://schemas.microsoft.com/office/drawing/2014/main" id="{662AC0E1-EB5D-4FB9-965F-E415AF5B21F3}"/>
                </a:ext>
              </a:extLst>
            </p:cNvPr>
            <p:cNvSpPr>
              <a:spLocks/>
            </p:cNvSpPr>
            <p:nvPr/>
          </p:nvSpPr>
          <p:spPr bwMode="auto">
            <a:xfrm>
              <a:off x="3481388" y="6067425"/>
              <a:ext cx="681038" cy="792163"/>
            </a:xfrm>
            <a:custGeom>
              <a:avLst/>
              <a:gdLst>
                <a:gd name="T0" fmla="*/ 389 w 390"/>
                <a:gd name="T1" fmla="*/ 452 h 454"/>
                <a:gd name="T2" fmla="*/ 197 w 390"/>
                <a:gd name="T3" fmla="*/ 226 h 454"/>
                <a:gd name="T4" fmla="*/ 2 w 390"/>
                <a:gd name="T5" fmla="*/ 1 h 454"/>
                <a:gd name="T6" fmla="*/ 1 w 390"/>
                <a:gd name="T7" fmla="*/ 2 h 454"/>
                <a:gd name="T8" fmla="*/ 195 w 390"/>
                <a:gd name="T9" fmla="*/ 227 h 454"/>
                <a:gd name="T10" fmla="*/ 387 w 390"/>
                <a:gd name="T11" fmla="*/ 453 h 454"/>
                <a:gd name="T12" fmla="*/ 389 w 390"/>
                <a:gd name="T13" fmla="*/ 452 h 454"/>
              </a:gdLst>
              <a:ahLst/>
              <a:cxnLst>
                <a:cxn ang="0">
                  <a:pos x="T0" y="T1"/>
                </a:cxn>
                <a:cxn ang="0">
                  <a:pos x="T2" y="T3"/>
                </a:cxn>
                <a:cxn ang="0">
                  <a:pos x="T4" y="T5"/>
                </a:cxn>
                <a:cxn ang="0">
                  <a:pos x="T6" y="T7"/>
                </a:cxn>
                <a:cxn ang="0">
                  <a:pos x="T8" y="T9"/>
                </a:cxn>
                <a:cxn ang="0">
                  <a:pos x="T10" y="T11"/>
                </a:cxn>
                <a:cxn ang="0">
                  <a:pos x="T12" y="T13"/>
                </a:cxn>
              </a:cxnLst>
              <a:rect l="0" t="0" r="r" b="b"/>
              <a:pathLst>
                <a:path w="390" h="454">
                  <a:moveTo>
                    <a:pt x="389" y="452"/>
                  </a:moveTo>
                  <a:cubicBezTo>
                    <a:pt x="332" y="372"/>
                    <a:pt x="263" y="298"/>
                    <a:pt x="197" y="226"/>
                  </a:cubicBezTo>
                  <a:cubicBezTo>
                    <a:pt x="131" y="152"/>
                    <a:pt x="64" y="79"/>
                    <a:pt x="2" y="1"/>
                  </a:cubicBezTo>
                  <a:cubicBezTo>
                    <a:pt x="1" y="0"/>
                    <a:pt x="0" y="1"/>
                    <a:pt x="1" y="2"/>
                  </a:cubicBezTo>
                  <a:cubicBezTo>
                    <a:pt x="63" y="80"/>
                    <a:pt x="129" y="153"/>
                    <a:pt x="195" y="227"/>
                  </a:cubicBezTo>
                  <a:cubicBezTo>
                    <a:pt x="261" y="301"/>
                    <a:pt x="324" y="377"/>
                    <a:pt x="387" y="453"/>
                  </a:cubicBezTo>
                  <a:cubicBezTo>
                    <a:pt x="388" y="454"/>
                    <a:pt x="390" y="453"/>
                    <a:pt x="389" y="45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9" name="îṥļîḑé-Freeform 932">
              <a:extLst>
                <a:ext uri="{FF2B5EF4-FFF2-40B4-BE49-F238E27FC236}">
                  <a16:creationId xmlns:a16="http://schemas.microsoft.com/office/drawing/2014/main" id="{245675D6-7682-4298-BDC6-3342A829BD25}"/>
                </a:ext>
              </a:extLst>
            </p:cNvPr>
            <p:cNvSpPr>
              <a:spLocks/>
            </p:cNvSpPr>
            <p:nvPr/>
          </p:nvSpPr>
          <p:spPr bwMode="auto">
            <a:xfrm>
              <a:off x="3463925" y="4722813"/>
              <a:ext cx="303213" cy="254000"/>
            </a:xfrm>
            <a:custGeom>
              <a:avLst/>
              <a:gdLst>
                <a:gd name="T0" fmla="*/ 173 w 174"/>
                <a:gd name="T1" fmla="*/ 48 h 146"/>
                <a:gd name="T2" fmla="*/ 67 w 174"/>
                <a:gd name="T3" fmla="*/ 64 h 146"/>
                <a:gd name="T4" fmla="*/ 2 w 174"/>
                <a:gd name="T5" fmla="*/ 1 h 146"/>
                <a:gd name="T6" fmla="*/ 1 w 174"/>
                <a:gd name="T7" fmla="*/ 3 h 146"/>
                <a:gd name="T8" fmla="*/ 55 w 174"/>
                <a:gd name="T9" fmla="*/ 68 h 146"/>
                <a:gd name="T10" fmla="*/ 20 w 174"/>
                <a:gd name="T11" fmla="*/ 78 h 146"/>
                <a:gd name="T12" fmla="*/ 21 w 174"/>
                <a:gd name="T13" fmla="*/ 81 h 146"/>
                <a:gd name="T14" fmla="*/ 58 w 174"/>
                <a:gd name="T15" fmla="*/ 72 h 146"/>
                <a:gd name="T16" fmla="*/ 63 w 174"/>
                <a:gd name="T17" fmla="*/ 76 h 146"/>
                <a:gd name="T18" fmla="*/ 144 w 174"/>
                <a:gd name="T19" fmla="*/ 145 h 146"/>
                <a:gd name="T20" fmla="*/ 146 w 174"/>
                <a:gd name="T21" fmla="*/ 142 h 146"/>
                <a:gd name="T22" fmla="*/ 74 w 174"/>
                <a:gd name="T23" fmla="*/ 71 h 146"/>
                <a:gd name="T24" fmla="*/ 72 w 174"/>
                <a:gd name="T25" fmla="*/ 69 h 146"/>
                <a:gd name="T26" fmla="*/ 173 w 174"/>
                <a:gd name="T27" fmla="*/ 50 h 146"/>
                <a:gd name="T28" fmla="*/ 173 w 174"/>
                <a:gd name="T29" fmla="*/ 4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6">
                  <a:moveTo>
                    <a:pt x="173" y="48"/>
                  </a:moveTo>
                  <a:cubicBezTo>
                    <a:pt x="137" y="49"/>
                    <a:pt x="102" y="56"/>
                    <a:pt x="67" y="64"/>
                  </a:cubicBezTo>
                  <a:cubicBezTo>
                    <a:pt x="46" y="43"/>
                    <a:pt x="23" y="23"/>
                    <a:pt x="2" y="1"/>
                  </a:cubicBezTo>
                  <a:cubicBezTo>
                    <a:pt x="1" y="0"/>
                    <a:pt x="0" y="2"/>
                    <a:pt x="1" y="3"/>
                  </a:cubicBezTo>
                  <a:cubicBezTo>
                    <a:pt x="18" y="25"/>
                    <a:pt x="35" y="48"/>
                    <a:pt x="55" y="68"/>
                  </a:cubicBezTo>
                  <a:cubicBezTo>
                    <a:pt x="43" y="71"/>
                    <a:pt x="31" y="74"/>
                    <a:pt x="20" y="78"/>
                  </a:cubicBezTo>
                  <a:cubicBezTo>
                    <a:pt x="18" y="78"/>
                    <a:pt x="19" y="82"/>
                    <a:pt x="21" y="81"/>
                  </a:cubicBezTo>
                  <a:cubicBezTo>
                    <a:pt x="34" y="78"/>
                    <a:pt x="46" y="74"/>
                    <a:pt x="58" y="72"/>
                  </a:cubicBezTo>
                  <a:cubicBezTo>
                    <a:pt x="60" y="73"/>
                    <a:pt x="61" y="74"/>
                    <a:pt x="63" y="76"/>
                  </a:cubicBezTo>
                  <a:cubicBezTo>
                    <a:pt x="88" y="100"/>
                    <a:pt x="117" y="122"/>
                    <a:pt x="144" y="145"/>
                  </a:cubicBezTo>
                  <a:cubicBezTo>
                    <a:pt x="146" y="146"/>
                    <a:pt x="147" y="144"/>
                    <a:pt x="146" y="142"/>
                  </a:cubicBezTo>
                  <a:cubicBezTo>
                    <a:pt x="121" y="119"/>
                    <a:pt x="98" y="95"/>
                    <a:pt x="74" y="71"/>
                  </a:cubicBezTo>
                  <a:cubicBezTo>
                    <a:pt x="74" y="70"/>
                    <a:pt x="73" y="69"/>
                    <a:pt x="72" y="69"/>
                  </a:cubicBezTo>
                  <a:cubicBezTo>
                    <a:pt x="105" y="61"/>
                    <a:pt x="139" y="56"/>
                    <a:pt x="173" y="50"/>
                  </a:cubicBezTo>
                  <a:cubicBezTo>
                    <a:pt x="174" y="50"/>
                    <a:pt x="174" y="48"/>
                    <a:pt x="173"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0" name="îṥļîḑé-Freeform 933">
              <a:extLst>
                <a:ext uri="{FF2B5EF4-FFF2-40B4-BE49-F238E27FC236}">
                  <a16:creationId xmlns:a16="http://schemas.microsoft.com/office/drawing/2014/main" id="{A4063698-4BF2-4A9E-9522-912A7B576E18}"/>
                </a:ext>
              </a:extLst>
            </p:cNvPr>
            <p:cNvSpPr>
              <a:spLocks/>
            </p:cNvSpPr>
            <p:nvPr/>
          </p:nvSpPr>
          <p:spPr bwMode="auto">
            <a:xfrm>
              <a:off x="3835400" y="4795838"/>
              <a:ext cx="11113" cy="3175"/>
            </a:xfrm>
            <a:custGeom>
              <a:avLst/>
              <a:gdLst>
                <a:gd name="T0" fmla="*/ 1 w 6"/>
                <a:gd name="T1" fmla="*/ 2 h 2"/>
                <a:gd name="T2" fmla="*/ 6 w 6"/>
                <a:gd name="T3" fmla="*/ 0 h 2"/>
                <a:gd name="T4" fmla="*/ 0 w 6"/>
                <a:gd name="T5" fmla="*/ 2 h 2"/>
                <a:gd name="T6" fmla="*/ 1 w 6"/>
                <a:gd name="T7" fmla="*/ 2 h 2"/>
              </a:gdLst>
              <a:ahLst/>
              <a:cxnLst>
                <a:cxn ang="0">
                  <a:pos x="T0" y="T1"/>
                </a:cxn>
                <a:cxn ang="0">
                  <a:pos x="T2" y="T3"/>
                </a:cxn>
                <a:cxn ang="0">
                  <a:pos x="T4" y="T5"/>
                </a:cxn>
                <a:cxn ang="0">
                  <a:pos x="T6" y="T7"/>
                </a:cxn>
              </a:cxnLst>
              <a:rect l="0" t="0" r="r" b="b"/>
              <a:pathLst>
                <a:path w="6" h="2">
                  <a:moveTo>
                    <a:pt x="1" y="2"/>
                  </a:moveTo>
                  <a:cubicBezTo>
                    <a:pt x="2" y="1"/>
                    <a:pt x="4" y="1"/>
                    <a:pt x="6" y="0"/>
                  </a:cubicBezTo>
                  <a:cubicBezTo>
                    <a:pt x="4" y="1"/>
                    <a:pt x="2" y="1"/>
                    <a:pt x="0" y="2"/>
                  </a:cubicBezTo>
                  <a:cubicBezTo>
                    <a:pt x="0" y="2"/>
                    <a:pt x="0" y="2"/>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1" name="îṥļîḑé-Freeform 934">
              <a:extLst>
                <a:ext uri="{FF2B5EF4-FFF2-40B4-BE49-F238E27FC236}">
                  <a16:creationId xmlns:a16="http://schemas.microsoft.com/office/drawing/2014/main" id="{520D8C41-2125-4168-8E6B-C9E849171ED9}"/>
                </a:ext>
              </a:extLst>
            </p:cNvPr>
            <p:cNvSpPr>
              <a:spLocks/>
            </p:cNvSpPr>
            <p:nvPr/>
          </p:nvSpPr>
          <p:spPr bwMode="auto">
            <a:xfrm>
              <a:off x="3846513" y="4786313"/>
              <a:ext cx="53975" cy="9525"/>
            </a:xfrm>
            <a:custGeom>
              <a:avLst/>
              <a:gdLst>
                <a:gd name="T0" fmla="*/ 0 w 31"/>
                <a:gd name="T1" fmla="*/ 5 h 5"/>
                <a:gd name="T2" fmla="*/ 31 w 31"/>
                <a:gd name="T3" fmla="*/ 0 h 5"/>
                <a:gd name="T4" fmla="*/ 0 w 31"/>
                <a:gd name="T5" fmla="*/ 5 h 5"/>
              </a:gdLst>
              <a:ahLst/>
              <a:cxnLst>
                <a:cxn ang="0">
                  <a:pos x="T0" y="T1"/>
                </a:cxn>
                <a:cxn ang="0">
                  <a:pos x="T2" y="T3"/>
                </a:cxn>
                <a:cxn ang="0">
                  <a:pos x="T4" y="T5"/>
                </a:cxn>
              </a:cxnLst>
              <a:rect l="0" t="0" r="r" b="b"/>
              <a:pathLst>
                <a:path w="31" h="5">
                  <a:moveTo>
                    <a:pt x="0" y="5"/>
                  </a:moveTo>
                  <a:cubicBezTo>
                    <a:pt x="10" y="3"/>
                    <a:pt x="20" y="1"/>
                    <a:pt x="31" y="0"/>
                  </a:cubicBezTo>
                  <a:cubicBezTo>
                    <a:pt x="20" y="1"/>
                    <a:pt x="10" y="3"/>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2" name="îṥļîḑé-Freeform 935">
              <a:extLst>
                <a:ext uri="{FF2B5EF4-FFF2-40B4-BE49-F238E27FC236}">
                  <a16:creationId xmlns:a16="http://schemas.microsoft.com/office/drawing/2014/main" id="{FE267D17-99DF-4EF2-90DE-BA20719D6051}"/>
                </a:ext>
              </a:extLst>
            </p:cNvPr>
            <p:cNvSpPr>
              <a:spLocks/>
            </p:cNvSpPr>
            <p:nvPr/>
          </p:nvSpPr>
          <p:spPr bwMode="auto">
            <a:xfrm>
              <a:off x="3900488" y="4784725"/>
              <a:ext cx="30163" cy="1588"/>
            </a:xfrm>
            <a:custGeom>
              <a:avLst/>
              <a:gdLst>
                <a:gd name="T0" fmla="*/ 17 w 17"/>
                <a:gd name="T1" fmla="*/ 0 h 1"/>
                <a:gd name="T2" fmla="*/ 0 w 17"/>
                <a:gd name="T3" fmla="*/ 1 h 1"/>
                <a:gd name="T4" fmla="*/ 17 w 17"/>
                <a:gd name="T5" fmla="*/ 0 h 1"/>
                <a:gd name="T6" fmla="*/ 17 w 17"/>
                <a:gd name="T7" fmla="*/ 0 h 1"/>
              </a:gdLst>
              <a:ahLst/>
              <a:cxnLst>
                <a:cxn ang="0">
                  <a:pos x="T0" y="T1"/>
                </a:cxn>
                <a:cxn ang="0">
                  <a:pos x="T2" y="T3"/>
                </a:cxn>
                <a:cxn ang="0">
                  <a:pos x="T4" y="T5"/>
                </a:cxn>
                <a:cxn ang="0">
                  <a:pos x="T6" y="T7"/>
                </a:cxn>
              </a:cxnLst>
              <a:rect l="0" t="0" r="r" b="b"/>
              <a:pathLst>
                <a:path w="17" h="1">
                  <a:moveTo>
                    <a:pt x="17" y="0"/>
                  </a:moveTo>
                  <a:cubicBezTo>
                    <a:pt x="11" y="0"/>
                    <a:pt x="5" y="1"/>
                    <a:pt x="0" y="1"/>
                  </a:cubicBezTo>
                  <a:cubicBezTo>
                    <a:pt x="5" y="1"/>
                    <a:pt x="11" y="0"/>
                    <a:pt x="17" y="0"/>
                  </a:cubicBezTo>
                  <a:cubicBezTo>
                    <a:pt x="17" y="0"/>
                    <a:pt x="17" y="0"/>
                    <a:pt x="1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3" name="îṥļîḑé-Freeform 936">
              <a:extLst>
                <a:ext uri="{FF2B5EF4-FFF2-40B4-BE49-F238E27FC236}">
                  <a16:creationId xmlns:a16="http://schemas.microsoft.com/office/drawing/2014/main" id="{CA1DD7F2-6236-4CB4-964F-65FCAB775A12}"/>
                </a:ext>
              </a:extLst>
            </p:cNvPr>
            <p:cNvSpPr>
              <a:spLocks/>
            </p:cNvSpPr>
            <p:nvPr/>
          </p:nvSpPr>
          <p:spPr bwMode="auto">
            <a:xfrm>
              <a:off x="4227513" y="45593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4" name="îṥļîḑé-Freeform 937">
              <a:extLst>
                <a:ext uri="{FF2B5EF4-FFF2-40B4-BE49-F238E27FC236}">
                  <a16:creationId xmlns:a16="http://schemas.microsoft.com/office/drawing/2014/main" id="{CA35D975-FADC-4427-BCEA-A64963006FC3}"/>
                </a:ext>
              </a:extLst>
            </p:cNvPr>
            <p:cNvSpPr>
              <a:spLocks/>
            </p:cNvSpPr>
            <p:nvPr/>
          </p:nvSpPr>
          <p:spPr bwMode="auto">
            <a:xfrm>
              <a:off x="4303713" y="45466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5" name="îṥļîḑé-Freeform 938">
              <a:extLst>
                <a:ext uri="{FF2B5EF4-FFF2-40B4-BE49-F238E27FC236}">
                  <a16:creationId xmlns:a16="http://schemas.microsoft.com/office/drawing/2014/main" id="{C3A7E8C8-6DEE-4C9A-96C5-007716D74282}"/>
                </a:ext>
              </a:extLst>
            </p:cNvPr>
            <p:cNvSpPr>
              <a:spLocks/>
            </p:cNvSpPr>
            <p:nvPr/>
          </p:nvSpPr>
          <p:spPr bwMode="auto">
            <a:xfrm>
              <a:off x="4279900" y="4395788"/>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6" name="îṥļîḑé-Freeform 939">
              <a:extLst>
                <a:ext uri="{FF2B5EF4-FFF2-40B4-BE49-F238E27FC236}">
                  <a16:creationId xmlns:a16="http://schemas.microsoft.com/office/drawing/2014/main" id="{39829442-D25B-40D3-A40F-5C48D2DA9DA9}"/>
                </a:ext>
              </a:extLst>
            </p:cNvPr>
            <p:cNvSpPr>
              <a:spLocks/>
            </p:cNvSpPr>
            <p:nvPr/>
          </p:nvSpPr>
          <p:spPr bwMode="auto">
            <a:xfrm>
              <a:off x="4452938" y="1889125"/>
              <a:ext cx="25400" cy="174625"/>
            </a:xfrm>
            <a:custGeom>
              <a:avLst/>
              <a:gdLst>
                <a:gd name="T0" fmla="*/ 12 w 14"/>
                <a:gd name="T1" fmla="*/ 53 h 100"/>
                <a:gd name="T2" fmla="*/ 11 w 14"/>
                <a:gd name="T3" fmla="*/ 2 h 100"/>
                <a:gd name="T4" fmla="*/ 9 w 14"/>
                <a:gd name="T5" fmla="*/ 2 h 100"/>
                <a:gd name="T6" fmla="*/ 5 w 14"/>
                <a:gd name="T7" fmla="*/ 95 h 100"/>
                <a:gd name="T8" fmla="*/ 11 w 14"/>
                <a:gd name="T9" fmla="*/ 96 h 100"/>
                <a:gd name="T10" fmla="*/ 12 w 14"/>
                <a:gd name="T11" fmla="*/ 53 h 100"/>
              </a:gdLst>
              <a:ahLst/>
              <a:cxnLst>
                <a:cxn ang="0">
                  <a:pos x="T0" y="T1"/>
                </a:cxn>
                <a:cxn ang="0">
                  <a:pos x="T2" y="T3"/>
                </a:cxn>
                <a:cxn ang="0">
                  <a:pos x="T4" y="T5"/>
                </a:cxn>
                <a:cxn ang="0">
                  <a:pos x="T6" y="T7"/>
                </a:cxn>
                <a:cxn ang="0">
                  <a:pos x="T8" y="T9"/>
                </a:cxn>
                <a:cxn ang="0">
                  <a:pos x="T10" y="T11"/>
                </a:cxn>
              </a:cxnLst>
              <a:rect l="0" t="0" r="r" b="b"/>
              <a:pathLst>
                <a:path w="14" h="100">
                  <a:moveTo>
                    <a:pt x="12" y="53"/>
                  </a:moveTo>
                  <a:cubicBezTo>
                    <a:pt x="11" y="36"/>
                    <a:pt x="12" y="19"/>
                    <a:pt x="11" y="2"/>
                  </a:cubicBezTo>
                  <a:cubicBezTo>
                    <a:pt x="11" y="1"/>
                    <a:pt x="9" y="0"/>
                    <a:pt x="9" y="2"/>
                  </a:cubicBezTo>
                  <a:cubicBezTo>
                    <a:pt x="5" y="31"/>
                    <a:pt x="0" y="66"/>
                    <a:pt x="5" y="95"/>
                  </a:cubicBezTo>
                  <a:cubicBezTo>
                    <a:pt x="6" y="98"/>
                    <a:pt x="10" y="100"/>
                    <a:pt x="11" y="96"/>
                  </a:cubicBezTo>
                  <a:cubicBezTo>
                    <a:pt x="14" y="82"/>
                    <a:pt x="12" y="67"/>
                    <a:pt x="12" y="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7" name="íṡľíḍè-Freeform 940">
              <a:extLst>
                <a:ext uri="{FF2B5EF4-FFF2-40B4-BE49-F238E27FC236}">
                  <a16:creationId xmlns:a16="http://schemas.microsoft.com/office/drawing/2014/main" id="{2B59903D-4AF5-442F-8FDE-0D883B267FEB}"/>
                </a:ext>
              </a:extLst>
            </p:cNvPr>
            <p:cNvSpPr>
              <a:spLocks/>
            </p:cNvSpPr>
            <p:nvPr/>
          </p:nvSpPr>
          <p:spPr bwMode="auto">
            <a:xfrm>
              <a:off x="3467100" y="211138"/>
              <a:ext cx="5270500" cy="6648450"/>
            </a:xfrm>
            <a:custGeom>
              <a:avLst/>
              <a:gdLst>
                <a:gd name="T0" fmla="*/ 2286 w 3013"/>
                <a:gd name="T1" fmla="*/ 2174 h 3807"/>
                <a:gd name="T2" fmla="*/ 1649 w 3013"/>
                <a:gd name="T3" fmla="*/ 2332 h 3807"/>
                <a:gd name="T4" fmla="*/ 1641 w 3013"/>
                <a:gd name="T5" fmla="*/ 1921 h 3807"/>
                <a:gd name="T6" fmla="*/ 2369 w 3013"/>
                <a:gd name="T7" fmla="*/ 1919 h 3807"/>
                <a:gd name="T8" fmla="*/ 2547 w 3013"/>
                <a:gd name="T9" fmla="*/ 2111 h 3807"/>
                <a:gd name="T10" fmla="*/ 2941 w 3013"/>
                <a:gd name="T11" fmla="*/ 2136 h 3807"/>
                <a:gd name="T12" fmla="*/ 2833 w 3013"/>
                <a:gd name="T13" fmla="*/ 1585 h 3807"/>
                <a:gd name="T14" fmla="*/ 2567 w 3013"/>
                <a:gd name="T15" fmla="*/ 1333 h 3807"/>
                <a:gd name="T16" fmla="*/ 1961 w 3013"/>
                <a:gd name="T17" fmla="*/ 1103 h 3807"/>
                <a:gd name="T18" fmla="*/ 1232 w 3013"/>
                <a:gd name="T19" fmla="*/ 1084 h 3807"/>
                <a:gd name="T20" fmla="*/ 710 w 3013"/>
                <a:gd name="T21" fmla="*/ 259 h 3807"/>
                <a:gd name="T22" fmla="*/ 418 w 3013"/>
                <a:gd name="T23" fmla="*/ 668 h 3807"/>
                <a:gd name="T24" fmla="*/ 510 w 3013"/>
                <a:gd name="T25" fmla="*/ 555 h 3807"/>
                <a:gd name="T26" fmla="*/ 270 w 3013"/>
                <a:gd name="T27" fmla="*/ 761 h 3807"/>
                <a:gd name="T28" fmla="*/ 13 w 3013"/>
                <a:gd name="T29" fmla="*/ 1705 h 3807"/>
                <a:gd name="T30" fmla="*/ 92 w 3013"/>
                <a:gd name="T31" fmla="*/ 2124 h 3807"/>
                <a:gd name="T32" fmla="*/ 537 w 3013"/>
                <a:gd name="T33" fmla="*/ 2573 h 3807"/>
                <a:gd name="T34" fmla="*/ 769 w 3013"/>
                <a:gd name="T35" fmla="*/ 3021 h 3807"/>
                <a:gd name="T36" fmla="*/ 1117 w 3013"/>
                <a:gd name="T37" fmla="*/ 3494 h 3807"/>
                <a:gd name="T38" fmla="*/ 376 w 3013"/>
                <a:gd name="T39" fmla="*/ 2837 h 3807"/>
                <a:gd name="T40" fmla="*/ 84 w 3013"/>
                <a:gd name="T41" fmla="*/ 3109 h 3807"/>
                <a:gd name="T42" fmla="*/ 399 w 3013"/>
                <a:gd name="T43" fmla="*/ 3643 h 3807"/>
                <a:gd name="T44" fmla="*/ 869 w 3013"/>
                <a:gd name="T45" fmla="*/ 3670 h 3807"/>
                <a:gd name="T46" fmla="*/ 1732 w 3013"/>
                <a:gd name="T47" fmla="*/ 3227 h 3807"/>
                <a:gd name="T48" fmla="*/ 2232 w 3013"/>
                <a:gd name="T49" fmla="*/ 3078 h 3807"/>
                <a:gd name="T50" fmla="*/ 2882 w 3013"/>
                <a:gd name="T51" fmla="*/ 2733 h 3807"/>
                <a:gd name="T52" fmla="*/ 2892 w 3013"/>
                <a:gd name="T53" fmla="*/ 1731 h 3807"/>
                <a:gd name="T54" fmla="*/ 2826 w 3013"/>
                <a:gd name="T55" fmla="*/ 1976 h 3807"/>
                <a:gd name="T56" fmla="*/ 2766 w 3013"/>
                <a:gd name="T57" fmla="*/ 1823 h 3807"/>
                <a:gd name="T58" fmla="*/ 552 w 3013"/>
                <a:gd name="T59" fmla="*/ 3085 h 3807"/>
                <a:gd name="T60" fmla="*/ 2753 w 3013"/>
                <a:gd name="T61" fmla="*/ 2439 h 3807"/>
                <a:gd name="T62" fmla="*/ 2475 w 3013"/>
                <a:gd name="T63" fmla="*/ 2323 h 3807"/>
                <a:gd name="T64" fmla="*/ 2359 w 3013"/>
                <a:gd name="T65" fmla="*/ 2657 h 3807"/>
                <a:gd name="T66" fmla="*/ 2212 w 3013"/>
                <a:gd name="T67" fmla="*/ 2417 h 3807"/>
                <a:gd name="T68" fmla="*/ 1165 w 3013"/>
                <a:gd name="T69" fmla="*/ 2259 h 3807"/>
                <a:gd name="T70" fmla="*/ 1119 w 3013"/>
                <a:gd name="T71" fmla="*/ 2620 h 3807"/>
                <a:gd name="T72" fmla="*/ 1162 w 3013"/>
                <a:gd name="T73" fmla="*/ 1987 h 3807"/>
                <a:gd name="T74" fmla="*/ 883 w 3013"/>
                <a:gd name="T75" fmla="*/ 2361 h 3807"/>
                <a:gd name="T76" fmla="*/ 1852 w 3013"/>
                <a:gd name="T77" fmla="*/ 1423 h 3807"/>
                <a:gd name="T78" fmla="*/ 2012 w 3013"/>
                <a:gd name="T79" fmla="*/ 1567 h 3807"/>
                <a:gd name="T80" fmla="*/ 1864 w 3013"/>
                <a:gd name="T81" fmla="*/ 1196 h 3807"/>
                <a:gd name="T82" fmla="*/ 1447 w 3013"/>
                <a:gd name="T83" fmla="*/ 957 h 3807"/>
                <a:gd name="T84" fmla="*/ 1018 w 3013"/>
                <a:gd name="T85" fmla="*/ 901 h 3807"/>
                <a:gd name="T86" fmla="*/ 1442 w 3013"/>
                <a:gd name="T87" fmla="*/ 1806 h 3807"/>
                <a:gd name="T88" fmla="*/ 778 w 3013"/>
                <a:gd name="T89" fmla="*/ 1689 h 3807"/>
                <a:gd name="T90" fmla="*/ 482 w 3013"/>
                <a:gd name="T91" fmla="*/ 1141 h 3807"/>
                <a:gd name="T92" fmla="*/ 423 w 3013"/>
                <a:gd name="T93" fmla="*/ 664 h 3807"/>
                <a:gd name="T94" fmla="*/ 274 w 3013"/>
                <a:gd name="T95" fmla="*/ 873 h 3807"/>
                <a:gd name="T96" fmla="*/ 232 w 3013"/>
                <a:gd name="T97" fmla="*/ 1281 h 3807"/>
                <a:gd name="T98" fmla="*/ 96 w 3013"/>
                <a:gd name="T99" fmla="*/ 2124 h 3807"/>
                <a:gd name="T100" fmla="*/ 478 w 3013"/>
                <a:gd name="T101" fmla="*/ 1963 h 3807"/>
                <a:gd name="T102" fmla="*/ 565 w 3013"/>
                <a:gd name="T103" fmla="*/ 2121 h 3807"/>
                <a:gd name="T104" fmla="*/ 812 w 3013"/>
                <a:gd name="T105" fmla="*/ 2371 h 3807"/>
                <a:gd name="T106" fmla="*/ 1189 w 3013"/>
                <a:gd name="T107" fmla="*/ 3009 h 3807"/>
                <a:gd name="T108" fmla="*/ 1208 w 3013"/>
                <a:gd name="T109" fmla="*/ 2903 h 3807"/>
                <a:gd name="T110" fmla="*/ 1571 w 3013"/>
                <a:gd name="T111" fmla="*/ 3162 h 3807"/>
                <a:gd name="T112" fmla="*/ 1472 w 3013"/>
                <a:gd name="T113" fmla="*/ 3152 h 3807"/>
                <a:gd name="T114" fmla="*/ 1760 w 3013"/>
                <a:gd name="T115" fmla="*/ 2546 h 3807"/>
                <a:gd name="T116" fmla="*/ 1743 w 3013"/>
                <a:gd name="T117" fmla="*/ 3172 h 3807"/>
                <a:gd name="T118" fmla="*/ 2206 w 3013"/>
                <a:gd name="T119" fmla="*/ 2580 h 3807"/>
                <a:gd name="T120" fmla="*/ 1981 w 3013"/>
                <a:gd name="T121" fmla="*/ 2719 h 3807"/>
                <a:gd name="T122" fmla="*/ 2477 w 3013"/>
                <a:gd name="T123" fmla="*/ 2616 h 3807"/>
                <a:gd name="T124" fmla="*/ 2753 w 3013"/>
                <a:gd name="T125" fmla="*/ 2570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13" h="3807">
                  <a:moveTo>
                    <a:pt x="3012" y="2349"/>
                  </a:moveTo>
                  <a:cubicBezTo>
                    <a:pt x="2994" y="2365"/>
                    <a:pt x="2976" y="2380"/>
                    <a:pt x="2958" y="2395"/>
                  </a:cubicBezTo>
                  <a:cubicBezTo>
                    <a:pt x="2957" y="2352"/>
                    <a:pt x="2958" y="2309"/>
                    <a:pt x="2956" y="2267"/>
                  </a:cubicBezTo>
                  <a:cubicBezTo>
                    <a:pt x="2963" y="2263"/>
                    <a:pt x="2971" y="2259"/>
                    <a:pt x="2978" y="2255"/>
                  </a:cubicBezTo>
                  <a:cubicBezTo>
                    <a:pt x="2978" y="2255"/>
                    <a:pt x="2978" y="2254"/>
                    <a:pt x="2977" y="2254"/>
                  </a:cubicBezTo>
                  <a:cubicBezTo>
                    <a:pt x="2970" y="2257"/>
                    <a:pt x="2963" y="2261"/>
                    <a:pt x="2956" y="2264"/>
                  </a:cubicBezTo>
                  <a:cubicBezTo>
                    <a:pt x="2956" y="2262"/>
                    <a:pt x="2956" y="2261"/>
                    <a:pt x="2956" y="2259"/>
                  </a:cubicBezTo>
                  <a:cubicBezTo>
                    <a:pt x="2958" y="2259"/>
                    <a:pt x="2961" y="2259"/>
                    <a:pt x="2964" y="2259"/>
                  </a:cubicBezTo>
                  <a:cubicBezTo>
                    <a:pt x="2965" y="2259"/>
                    <a:pt x="2964" y="2258"/>
                    <a:pt x="2964" y="2258"/>
                  </a:cubicBezTo>
                  <a:cubicBezTo>
                    <a:pt x="2961" y="2258"/>
                    <a:pt x="2958" y="2258"/>
                    <a:pt x="2956" y="2258"/>
                  </a:cubicBezTo>
                  <a:cubicBezTo>
                    <a:pt x="2955" y="2253"/>
                    <a:pt x="2955" y="2248"/>
                    <a:pt x="2955" y="2243"/>
                  </a:cubicBezTo>
                  <a:cubicBezTo>
                    <a:pt x="2955" y="2242"/>
                    <a:pt x="2953" y="2242"/>
                    <a:pt x="2953" y="2243"/>
                  </a:cubicBezTo>
                  <a:cubicBezTo>
                    <a:pt x="2953" y="2248"/>
                    <a:pt x="2952" y="2253"/>
                    <a:pt x="2952" y="2257"/>
                  </a:cubicBezTo>
                  <a:cubicBezTo>
                    <a:pt x="2844" y="2253"/>
                    <a:pt x="2737" y="2250"/>
                    <a:pt x="2630" y="2244"/>
                  </a:cubicBezTo>
                  <a:cubicBezTo>
                    <a:pt x="2630" y="2226"/>
                    <a:pt x="2629" y="2208"/>
                    <a:pt x="2628" y="2191"/>
                  </a:cubicBezTo>
                  <a:cubicBezTo>
                    <a:pt x="2629" y="2191"/>
                    <a:pt x="2629" y="2191"/>
                    <a:pt x="2630" y="2191"/>
                  </a:cubicBezTo>
                  <a:cubicBezTo>
                    <a:pt x="2632" y="2191"/>
                    <a:pt x="2631" y="2187"/>
                    <a:pt x="2629" y="2187"/>
                  </a:cubicBezTo>
                  <a:cubicBezTo>
                    <a:pt x="2629" y="2187"/>
                    <a:pt x="2628" y="2187"/>
                    <a:pt x="2628" y="2187"/>
                  </a:cubicBezTo>
                  <a:cubicBezTo>
                    <a:pt x="2628" y="2184"/>
                    <a:pt x="2628" y="2181"/>
                    <a:pt x="2627" y="2177"/>
                  </a:cubicBezTo>
                  <a:cubicBezTo>
                    <a:pt x="2627" y="2175"/>
                    <a:pt x="2624" y="2174"/>
                    <a:pt x="2623" y="2177"/>
                  </a:cubicBezTo>
                  <a:cubicBezTo>
                    <a:pt x="2623" y="2180"/>
                    <a:pt x="2623" y="2184"/>
                    <a:pt x="2623" y="2187"/>
                  </a:cubicBezTo>
                  <a:cubicBezTo>
                    <a:pt x="2513" y="2180"/>
                    <a:pt x="2403" y="2177"/>
                    <a:pt x="2294" y="2174"/>
                  </a:cubicBezTo>
                  <a:cubicBezTo>
                    <a:pt x="2294" y="2172"/>
                    <a:pt x="2294" y="2169"/>
                    <a:pt x="2294" y="2167"/>
                  </a:cubicBezTo>
                  <a:cubicBezTo>
                    <a:pt x="2295" y="2163"/>
                    <a:pt x="2288" y="2160"/>
                    <a:pt x="2288" y="2165"/>
                  </a:cubicBezTo>
                  <a:cubicBezTo>
                    <a:pt x="2287" y="2168"/>
                    <a:pt x="2287" y="2171"/>
                    <a:pt x="2286" y="2174"/>
                  </a:cubicBezTo>
                  <a:cubicBezTo>
                    <a:pt x="2285" y="2174"/>
                    <a:pt x="2284" y="2174"/>
                    <a:pt x="2283" y="2174"/>
                  </a:cubicBezTo>
                  <a:cubicBezTo>
                    <a:pt x="2281" y="2174"/>
                    <a:pt x="2281" y="2177"/>
                    <a:pt x="2283" y="2177"/>
                  </a:cubicBezTo>
                  <a:cubicBezTo>
                    <a:pt x="2284" y="2177"/>
                    <a:pt x="2285" y="2177"/>
                    <a:pt x="2286" y="2177"/>
                  </a:cubicBezTo>
                  <a:cubicBezTo>
                    <a:pt x="2286" y="2179"/>
                    <a:pt x="2286" y="2180"/>
                    <a:pt x="2285" y="2181"/>
                  </a:cubicBezTo>
                  <a:cubicBezTo>
                    <a:pt x="2210" y="2180"/>
                    <a:pt x="2135" y="2182"/>
                    <a:pt x="2060" y="2180"/>
                  </a:cubicBezTo>
                  <a:cubicBezTo>
                    <a:pt x="2051" y="2180"/>
                    <a:pt x="2042" y="2180"/>
                    <a:pt x="2033" y="2179"/>
                  </a:cubicBezTo>
                  <a:cubicBezTo>
                    <a:pt x="2033" y="2179"/>
                    <a:pt x="2033" y="2179"/>
                    <a:pt x="2033" y="2179"/>
                  </a:cubicBezTo>
                  <a:cubicBezTo>
                    <a:pt x="2033" y="2179"/>
                    <a:pt x="2033" y="2178"/>
                    <a:pt x="2033" y="2178"/>
                  </a:cubicBezTo>
                  <a:cubicBezTo>
                    <a:pt x="2033" y="2173"/>
                    <a:pt x="2033" y="2168"/>
                    <a:pt x="2032" y="2162"/>
                  </a:cubicBezTo>
                  <a:cubicBezTo>
                    <a:pt x="2032" y="2159"/>
                    <a:pt x="2027" y="2158"/>
                    <a:pt x="2026" y="2161"/>
                  </a:cubicBezTo>
                  <a:cubicBezTo>
                    <a:pt x="2026" y="2167"/>
                    <a:pt x="2025" y="2172"/>
                    <a:pt x="2026" y="2177"/>
                  </a:cubicBezTo>
                  <a:cubicBezTo>
                    <a:pt x="2026" y="2177"/>
                    <a:pt x="2026" y="2177"/>
                    <a:pt x="2026" y="2177"/>
                  </a:cubicBezTo>
                  <a:cubicBezTo>
                    <a:pt x="2026" y="2177"/>
                    <a:pt x="2026" y="2178"/>
                    <a:pt x="2026" y="2179"/>
                  </a:cubicBezTo>
                  <a:cubicBezTo>
                    <a:pt x="2026" y="2179"/>
                    <a:pt x="2026" y="2179"/>
                    <a:pt x="2026" y="2179"/>
                  </a:cubicBezTo>
                  <a:cubicBezTo>
                    <a:pt x="1966" y="2176"/>
                    <a:pt x="1905" y="2171"/>
                    <a:pt x="1845" y="2173"/>
                  </a:cubicBezTo>
                  <a:cubicBezTo>
                    <a:pt x="1844" y="2163"/>
                    <a:pt x="1843" y="2154"/>
                    <a:pt x="1841" y="2145"/>
                  </a:cubicBezTo>
                  <a:cubicBezTo>
                    <a:pt x="1841" y="2144"/>
                    <a:pt x="1840" y="2144"/>
                    <a:pt x="1840" y="2144"/>
                  </a:cubicBezTo>
                  <a:cubicBezTo>
                    <a:pt x="1839" y="2154"/>
                    <a:pt x="1838" y="2164"/>
                    <a:pt x="1837" y="2173"/>
                  </a:cubicBezTo>
                  <a:cubicBezTo>
                    <a:pt x="1830" y="2174"/>
                    <a:pt x="1823" y="2174"/>
                    <a:pt x="1815" y="2175"/>
                  </a:cubicBezTo>
                  <a:cubicBezTo>
                    <a:pt x="1814" y="2175"/>
                    <a:pt x="1815" y="2176"/>
                    <a:pt x="1815" y="2176"/>
                  </a:cubicBezTo>
                  <a:cubicBezTo>
                    <a:pt x="1823" y="2177"/>
                    <a:pt x="1830" y="2178"/>
                    <a:pt x="1837" y="2178"/>
                  </a:cubicBezTo>
                  <a:cubicBezTo>
                    <a:pt x="1836" y="2208"/>
                    <a:pt x="1838" y="2239"/>
                    <a:pt x="1838" y="2269"/>
                  </a:cubicBezTo>
                  <a:cubicBezTo>
                    <a:pt x="1838" y="2299"/>
                    <a:pt x="1837" y="2329"/>
                    <a:pt x="1836" y="2360"/>
                  </a:cubicBezTo>
                  <a:cubicBezTo>
                    <a:pt x="1795" y="2354"/>
                    <a:pt x="1753" y="2348"/>
                    <a:pt x="1712" y="2342"/>
                  </a:cubicBezTo>
                  <a:cubicBezTo>
                    <a:pt x="1691" y="2339"/>
                    <a:pt x="1670" y="2335"/>
                    <a:pt x="1649" y="2332"/>
                  </a:cubicBezTo>
                  <a:cubicBezTo>
                    <a:pt x="1651" y="2261"/>
                    <a:pt x="1650" y="2190"/>
                    <a:pt x="1649" y="2120"/>
                  </a:cubicBezTo>
                  <a:cubicBezTo>
                    <a:pt x="1648" y="2083"/>
                    <a:pt x="1649" y="2046"/>
                    <a:pt x="1649" y="2010"/>
                  </a:cubicBezTo>
                  <a:cubicBezTo>
                    <a:pt x="1649" y="1982"/>
                    <a:pt x="1652" y="1954"/>
                    <a:pt x="1651" y="1926"/>
                  </a:cubicBezTo>
                  <a:cubicBezTo>
                    <a:pt x="1674" y="1934"/>
                    <a:pt x="1700" y="1937"/>
                    <a:pt x="1724" y="1940"/>
                  </a:cubicBezTo>
                  <a:cubicBezTo>
                    <a:pt x="1759" y="1944"/>
                    <a:pt x="1794" y="1948"/>
                    <a:pt x="1830" y="1951"/>
                  </a:cubicBezTo>
                  <a:cubicBezTo>
                    <a:pt x="1896" y="1958"/>
                    <a:pt x="1964" y="1967"/>
                    <a:pt x="2031" y="1968"/>
                  </a:cubicBezTo>
                  <a:cubicBezTo>
                    <a:pt x="2027" y="2007"/>
                    <a:pt x="2027" y="2046"/>
                    <a:pt x="2030" y="2086"/>
                  </a:cubicBezTo>
                  <a:cubicBezTo>
                    <a:pt x="2029" y="2108"/>
                    <a:pt x="2027" y="2130"/>
                    <a:pt x="2028" y="2152"/>
                  </a:cubicBezTo>
                  <a:cubicBezTo>
                    <a:pt x="2028" y="2154"/>
                    <a:pt x="2031" y="2156"/>
                    <a:pt x="2032" y="2153"/>
                  </a:cubicBezTo>
                  <a:cubicBezTo>
                    <a:pt x="2037" y="2131"/>
                    <a:pt x="2034" y="2106"/>
                    <a:pt x="2033" y="2083"/>
                  </a:cubicBezTo>
                  <a:cubicBezTo>
                    <a:pt x="2033" y="2083"/>
                    <a:pt x="2033" y="2083"/>
                    <a:pt x="2033" y="2083"/>
                  </a:cubicBezTo>
                  <a:cubicBezTo>
                    <a:pt x="2034" y="2044"/>
                    <a:pt x="2036" y="2006"/>
                    <a:pt x="2038" y="1967"/>
                  </a:cubicBezTo>
                  <a:cubicBezTo>
                    <a:pt x="2039" y="1966"/>
                    <a:pt x="2039" y="1965"/>
                    <a:pt x="2038" y="1964"/>
                  </a:cubicBezTo>
                  <a:cubicBezTo>
                    <a:pt x="2038" y="1961"/>
                    <a:pt x="2038" y="1959"/>
                    <a:pt x="2039" y="1956"/>
                  </a:cubicBezTo>
                  <a:cubicBezTo>
                    <a:pt x="2039" y="1952"/>
                    <a:pt x="2033" y="1950"/>
                    <a:pt x="2033" y="1954"/>
                  </a:cubicBezTo>
                  <a:cubicBezTo>
                    <a:pt x="2033" y="1957"/>
                    <a:pt x="2032" y="1959"/>
                    <a:pt x="2032" y="1961"/>
                  </a:cubicBezTo>
                  <a:cubicBezTo>
                    <a:pt x="1967" y="1954"/>
                    <a:pt x="1901" y="1954"/>
                    <a:pt x="1836" y="1948"/>
                  </a:cubicBezTo>
                  <a:cubicBezTo>
                    <a:pt x="1801" y="1944"/>
                    <a:pt x="1766" y="1939"/>
                    <a:pt x="1731" y="1934"/>
                  </a:cubicBezTo>
                  <a:cubicBezTo>
                    <a:pt x="1707" y="1930"/>
                    <a:pt x="1681" y="1923"/>
                    <a:pt x="1656" y="1922"/>
                  </a:cubicBezTo>
                  <a:cubicBezTo>
                    <a:pt x="1656" y="1921"/>
                    <a:pt x="1655" y="1920"/>
                    <a:pt x="1655" y="1920"/>
                  </a:cubicBezTo>
                  <a:cubicBezTo>
                    <a:pt x="1653" y="1921"/>
                    <a:pt x="1652" y="1921"/>
                    <a:pt x="1650" y="1921"/>
                  </a:cubicBezTo>
                  <a:cubicBezTo>
                    <a:pt x="1650" y="1916"/>
                    <a:pt x="1650" y="1911"/>
                    <a:pt x="1649" y="1907"/>
                  </a:cubicBezTo>
                  <a:cubicBezTo>
                    <a:pt x="1649" y="1906"/>
                    <a:pt x="1649" y="1906"/>
                    <a:pt x="1649" y="1907"/>
                  </a:cubicBezTo>
                  <a:cubicBezTo>
                    <a:pt x="1647" y="1911"/>
                    <a:pt x="1646" y="1916"/>
                    <a:pt x="1646" y="1921"/>
                  </a:cubicBezTo>
                  <a:cubicBezTo>
                    <a:pt x="1644" y="1921"/>
                    <a:pt x="1643" y="1921"/>
                    <a:pt x="1641" y="1921"/>
                  </a:cubicBezTo>
                  <a:cubicBezTo>
                    <a:pt x="1640" y="1921"/>
                    <a:pt x="1640" y="1922"/>
                    <a:pt x="1641" y="1923"/>
                  </a:cubicBezTo>
                  <a:cubicBezTo>
                    <a:pt x="1575" y="1933"/>
                    <a:pt x="1509" y="1946"/>
                    <a:pt x="1443" y="1956"/>
                  </a:cubicBezTo>
                  <a:cubicBezTo>
                    <a:pt x="1445" y="1928"/>
                    <a:pt x="1446" y="1900"/>
                    <a:pt x="1447" y="1873"/>
                  </a:cubicBezTo>
                  <a:cubicBezTo>
                    <a:pt x="1448" y="1852"/>
                    <a:pt x="1449" y="1829"/>
                    <a:pt x="1447" y="1808"/>
                  </a:cubicBezTo>
                  <a:cubicBezTo>
                    <a:pt x="1577" y="1779"/>
                    <a:pt x="1708" y="1751"/>
                    <a:pt x="1839" y="1727"/>
                  </a:cubicBezTo>
                  <a:cubicBezTo>
                    <a:pt x="1840" y="1728"/>
                    <a:pt x="1842" y="1728"/>
                    <a:pt x="1843" y="1728"/>
                  </a:cubicBezTo>
                  <a:cubicBezTo>
                    <a:pt x="1839" y="1798"/>
                    <a:pt x="1844" y="1869"/>
                    <a:pt x="1843" y="1939"/>
                  </a:cubicBezTo>
                  <a:cubicBezTo>
                    <a:pt x="1843" y="1941"/>
                    <a:pt x="1846" y="1942"/>
                    <a:pt x="1846" y="1940"/>
                  </a:cubicBezTo>
                  <a:cubicBezTo>
                    <a:pt x="1848" y="1872"/>
                    <a:pt x="1850" y="1803"/>
                    <a:pt x="1849" y="1734"/>
                  </a:cubicBezTo>
                  <a:cubicBezTo>
                    <a:pt x="1850" y="1735"/>
                    <a:pt x="1850" y="1734"/>
                    <a:pt x="1850" y="1734"/>
                  </a:cubicBezTo>
                  <a:cubicBezTo>
                    <a:pt x="1850" y="1733"/>
                    <a:pt x="1850" y="1732"/>
                    <a:pt x="1851" y="1731"/>
                  </a:cubicBezTo>
                  <a:cubicBezTo>
                    <a:pt x="1889" y="1743"/>
                    <a:pt x="1928" y="1751"/>
                    <a:pt x="1967" y="1760"/>
                  </a:cubicBezTo>
                  <a:cubicBezTo>
                    <a:pt x="2015" y="1772"/>
                    <a:pt x="2063" y="1782"/>
                    <a:pt x="2111" y="1792"/>
                  </a:cubicBezTo>
                  <a:cubicBezTo>
                    <a:pt x="2157" y="1802"/>
                    <a:pt x="2203" y="1811"/>
                    <a:pt x="2249" y="1818"/>
                  </a:cubicBezTo>
                  <a:cubicBezTo>
                    <a:pt x="2252" y="1819"/>
                    <a:pt x="2256" y="1820"/>
                    <a:pt x="2260" y="1820"/>
                  </a:cubicBezTo>
                  <a:cubicBezTo>
                    <a:pt x="2260" y="1821"/>
                    <a:pt x="2260" y="1821"/>
                    <a:pt x="2260" y="1821"/>
                  </a:cubicBezTo>
                  <a:cubicBezTo>
                    <a:pt x="2259" y="1824"/>
                    <a:pt x="2265" y="1827"/>
                    <a:pt x="2266" y="1824"/>
                  </a:cubicBezTo>
                  <a:cubicBezTo>
                    <a:pt x="2266" y="1823"/>
                    <a:pt x="2266" y="1822"/>
                    <a:pt x="2266" y="1822"/>
                  </a:cubicBezTo>
                  <a:cubicBezTo>
                    <a:pt x="2300" y="1828"/>
                    <a:pt x="2335" y="1834"/>
                    <a:pt x="2369" y="1837"/>
                  </a:cubicBezTo>
                  <a:cubicBezTo>
                    <a:pt x="2365" y="1864"/>
                    <a:pt x="2366" y="1891"/>
                    <a:pt x="2365" y="1918"/>
                  </a:cubicBezTo>
                  <a:cubicBezTo>
                    <a:pt x="2365" y="1947"/>
                    <a:pt x="2363" y="1976"/>
                    <a:pt x="2362" y="2004"/>
                  </a:cubicBezTo>
                  <a:cubicBezTo>
                    <a:pt x="2361" y="2060"/>
                    <a:pt x="2361" y="2116"/>
                    <a:pt x="2363" y="2171"/>
                  </a:cubicBezTo>
                  <a:cubicBezTo>
                    <a:pt x="2364" y="2172"/>
                    <a:pt x="2365" y="2173"/>
                    <a:pt x="2365" y="2172"/>
                  </a:cubicBezTo>
                  <a:cubicBezTo>
                    <a:pt x="2367" y="2116"/>
                    <a:pt x="2363" y="2061"/>
                    <a:pt x="2365" y="2005"/>
                  </a:cubicBezTo>
                  <a:cubicBezTo>
                    <a:pt x="2366" y="1977"/>
                    <a:pt x="2367" y="1948"/>
                    <a:pt x="2369" y="1919"/>
                  </a:cubicBezTo>
                  <a:cubicBezTo>
                    <a:pt x="2371" y="1892"/>
                    <a:pt x="2374" y="1864"/>
                    <a:pt x="2371" y="1837"/>
                  </a:cubicBezTo>
                  <a:cubicBezTo>
                    <a:pt x="2374" y="1837"/>
                    <a:pt x="2377" y="1838"/>
                    <a:pt x="2380" y="1838"/>
                  </a:cubicBezTo>
                  <a:cubicBezTo>
                    <a:pt x="2381" y="1838"/>
                    <a:pt x="2380" y="1837"/>
                    <a:pt x="2380" y="1837"/>
                  </a:cubicBezTo>
                  <a:cubicBezTo>
                    <a:pt x="2377" y="1836"/>
                    <a:pt x="2374" y="1835"/>
                    <a:pt x="2371" y="1835"/>
                  </a:cubicBezTo>
                  <a:cubicBezTo>
                    <a:pt x="2371" y="1834"/>
                    <a:pt x="2371" y="1834"/>
                    <a:pt x="2371" y="1833"/>
                  </a:cubicBezTo>
                  <a:cubicBezTo>
                    <a:pt x="2371" y="1833"/>
                    <a:pt x="2370" y="1832"/>
                    <a:pt x="2370" y="1833"/>
                  </a:cubicBezTo>
                  <a:cubicBezTo>
                    <a:pt x="2370" y="1834"/>
                    <a:pt x="2370" y="1834"/>
                    <a:pt x="2369" y="1835"/>
                  </a:cubicBezTo>
                  <a:cubicBezTo>
                    <a:pt x="2335" y="1829"/>
                    <a:pt x="2301" y="1823"/>
                    <a:pt x="2267" y="1817"/>
                  </a:cubicBezTo>
                  <a:cubicBezTo>
                    <a:pt x="2275" y="1774"/>
                    <a:pt x="2275" y="1730"/>
                    <a:pt x="2276" y="1687"/>
                  </a:cubicBezTo>
                  <a:cubicBezTo>
                    <a:pt x="2278" y="1634"/>
                    <a:pt x="2279" y="1582"/>
                    <a:pt x="2279" y="1529"/>
                  </a:cubicBezTo>
                  <a:cubicBezTo>
                    <a:pt x="2279" y="1476"/>
                    <a:pt x="2280" y="1423"/>
                    <a:pt x="2280" y="1371"/>
                  </a:cubicBezTo>
                  <a:cubicBezTo>
                    <a:pt x="2281" y="1325"/>
                    <a:pt x="2284" y="1280"/>
                    <a:pt x="2282" y="1234"/>
                  </a:cubicBezTo>
                  <a:cubicBezTo>
                    <a:pt x="2282" y="1234"/>
                    <a:pt x="2283" y="1234"/>
                    <a:pt x="2283" y="1233"/>
                  </a:cubicBezTo>
                  <a:cubicBezTo>
                    <a:pt x="2285" y="1232"/>
                    <a:pt x="2284" y="1229"/>
                    <a:pt x="2282" y="1228"/>
                  </a:cubicBezTo>
                  <a:cubicBezTo>
                    <a:pt x="2282" y="1227"/>
                    <a:pt x="2282" y="1227"/>
                    <a:pt x="2282" y="1227"/>
                  </a:cubicBezTo>
                  <a:cubicBezTo>
                    <a:pt x="2359" y="1296"/>
                    <a:pt x="2459" y="1340"/>
                    <a:pt x="2561" y="1357"/>
                  </a:cubicBezTo>
                  <a:cubicBezTo>
                    <a:pt x="2558" y="1432"/>
                    <a:pt x="2555" y="1507"/>
                    <a:pt x="2553" y="1582"/>
                  </a:cubicBezTo>
                  <a:cubicBezTo>
                    <a:pt x="2550" y="1583"/>
                    <a:pt x="2547" y="1584"/>
                    <a:pt x="2544" y="1585"/>
                  </a:cubicBezTo>
                  <a:cubicBezTo>
                    <a:pt x="2543" y="1585"/>
                    <a:pt x="2544" y="1587"/>
                    <a:pt x="2545" y="1587"/>
                  </a:cubicBezTo>
                  <a:cubicBezTo>
                    <a:pt x="2548" y="1586"/>
                    <a:pt x="2550" y="1586"/>
                    <a:pt x="2553" y="1585"/>
                  </a:cubicBezTo>
                  <a:cubicBezTo>
                    <a:pt x="2551" y="1637"/>
                    <a:pt x="2550" y="1689"/>
                    <a:pt x="2550" y="1741"/>
                  </a:cubicBezTo>
                  <a:cubicBezTo>
                    <a:pt x="2549" y="1813"/>
                    <a:pt x="2551" y="1885"/>
                    <a:pt x="2549" y="1957"/>
                  </a:cubicBezTo>
                  <a:cubicBezTo>
                    <a:pt x="2548" y="2007"/>
                    <a:pt x="2546" y="2056"/>
                    <a:pt x="2547" y="2106"/>
                  </a:cubicBezTo>
                  <a:cubicBezTo>
                    <a:pt x="2547" y="2106"/>
                    <a:pt x="2547" y="2106"/>
                    <a:pt x="2547" y="2106"/>
                  </a:cubicBezTo>
                  <a:cubicBezTo>
                    <a:pt x="2544" y="2106"/>
                    <a:pt x="2545" y="2111"/>
                    <a:pt x="2547" y="2111"/>
                  </a:cubicBezTo>
                  <a:cubicBezTo>
                    <a:pt x="2547" y="2130"/>
                    <a:pt x="2548" y="2148"/>
                    <a:pt x="2549" y="2167"/>
                  </a:cubicBezTo>
                  <a:cubicBezTo>
                    <a:pt x="2549" y="2168"/>
                    <a:pt x="2551" y="2169"/>
                    <a:pt x="2551" y="2168"/>
                  </a:cubicBezTo>
                  <a:cubicBezTo>
                    <a:pt x="2552" y="2149"/>
                    <a:pt x="2552" y="2130"/>
                    <a:pt x="2552" y="2112"/>
                  </a:cubicBezTo>
                  <a:cubicBezTo>
                    <a:pt x="2606" y="2114"/>
                    <a:pt x="2659" y="2115"/>
                    <a:pt x="2712" y="2116"/>
                  </a:cubicBezTo>
                  <a:cubicBezTo>
                    <a:pt x="2739" y="2116"/>
                    <a:pt x="2765" y="2117"/>
                    <a:pt x="2791" y="2118"/>
                  </a:cubicBezTo>
                  <a:cubicBezTo>
                    <a:pt x="2813" y="2119"/>
                    <a:pt x="2834" y="2117"/>
                    <a:pt x="2856" y="2115"/>
                  </a:cubicBezTo>
                  <a:cubicBezTo>
                    <a:pt x="2858" y="2116"/>
                    <a:pt x="2859" y="2116"/>
                    <a:pt x="2861" y="2117"/>
                  </a:cubicBezTo>
                  <a:cubicBezTo>
                    <a:pt x="2858" y="2133"/>
                    <a:pt x="2860" y="2152"/>
                    <a:pt x="2860" y="2168"/>
                  </a:cubicBezTo>
                  <a:cubicBezTo>
                    <a:pt x="2861" y="2194"/>
                    <a:pt x="2864" y="2220"/>
                    <a:pt x="2865" y="2246"/>
                  </a:cubicBezTo>
                  <a:cubicBezTo>
                    <a:pt x="2866" y="2248"/>
                    <a:pt x="2869" y="2249"/>
                    <a:pt x="2869" y="2246"/>
                  </a:cubicBezTo>
                  <a:cubicBezTo>
                    <a:pt x="2871" y="2222"/>
                    <a:pt x="2873" y="2197"/>
                    <a:pt x="2874" y="2172"/>
                  </a:cubicBezTo>
                  <a:cubicBezTo>
                    <a:pt x="2875" y="2156"/>
                    <a:pt x="2876" y="2138"/>
                    <a:pt x="2874" y="2121"/>
                  </a:cubicBezTo>
                  <a:cubicBezTo>
                    <a:pt x="2879" y="2123"/>
                    <a:pt x="2885" y="2124"/>
                    <a:pt x="2891" y="2126"/>
                  </a:cubicBezTo>
                  <a:cubicBezTo>
                    <a:pt x="2898" y="2129"/>
                    <a:pt x="2904" y="2131"/>
                    <a:pt x="2911" y="2133"/>
                  </a:cubicBezTo>
                  <a:cubicBezTo>
                    <a:pt x="2911" y="2134"/>
                    <a:pt x="2911" y="2136"/>
                    <a:pt x="2911" y="2137"/>
                  </a:cubicBezTo>
                  <a:cubicBezTo>
                    <a:pt x="2912" y="2138"/>
                    <a:pt x="2914" y="2139"/>
                    <a:pt x="2914" y="2137"/>
                  </a:cubicBezTo>
                  <a:cubicBezTo>
                    <a:pt x="2914" y="2136"/>
                    <a:pt x="2914" y="2135"/>
                    <a:pt x="2914" y="2134"/>
                  </a:cubicBezTo>
                  <a:cubicBezTo>
                    <a:pt x="2923" y="2137"/>
                    <a:pt x="2932" y="2140"/>
                    <a:pt x="2941" y="2143"/>
                  </a:cubicBezTo>
                  <a:cubicBezTo>
                    <a:pt x="2941" y="2178"/>
                    <a:pt x="2940" y="2213"/>
                    <a:pt x="2947" y="2246"/>
                  </a:cubicBezTo>
                  <a:cubicBezTo>
                    <a:pt x="2948" y="2247"/>
                    <a:pt x="2949" y="2248"/>
                    <a:pt x="2949" y="2246"/>
                  </a:cubicBezTo>
                  <a:cubicBezTo>
                    <a:pt x="2948" y="2213"/>
                    <a:pt x="2946" y="2179"/>
                    <a:pt x="2946" y="2145"/>
                  </a:cubicBezTo>
                  <a:cubicBezTo>
                    <a:pt x="2947" y="2145"/>
                    <a:pt x="2947" y="2144"/>
                    <a:pt x="2946" y="2144"/>
                  </a:cubicBezTo>
                  <a:cubicBezTo>
                    <a:pt x="2946" y="2144"/>
                    <a:pt x="2946" y="2144"/>
                    <a:pt x="2946" y="2144"/>
                  </a:cubicBezTo>
                  <a:cubicBezTo>
                    <a:pt x="2946" y="2142"/>
                    <a:pt x="2946" y="2140"/>
                    <a:pt x="2946" y="2137"/>
                  </a:cubicBezTo>
                  <a:cubicBezTo>
                    <a:pt x="2946" y="2135"/>
                    <a:pt x="2941" y="2133"/>
                    <a:pt x="2941" y="2136"/>
                  </a:cubicBezTo>
                  <a:cubicBezTo>
                    <a:pt x="2941" y="2138"/>
                    <a:pt x="2941" y="2139"/>
                    <a:pt x="2941" y="2140"/>
                  </a:cubicBezTo>
                  <a:cubicBezTo>
                    <a:pt x="2932" y="2135"/>
                    <a:pt x="2923" y="2129"/>
                    <a:pt x="2914" y="2124"/>
                  </a:cubicBezTo>
                  <a:cubicBezTo>
                    <a:pt x="2909" y="2040"/>
                    <a:pt x="2908" y="1957"/>
                    <a:pt x="2910" y="1874"/>
                  </a:cubicBezTo>
                  <a:cubicBezTo>
                    <a:pt x="2911" y="1830"/>
                    <a:pt x="2912" y="1787"/>
                    <a:pt x="2915" y="1744"/>
                  </a:cubicBezTo>
                  <a:cubicBezTo>
                    <a:pt x="2917" y="1704"/>
                    <a:pt x="2925" y="1662"/>
                    <a:pt x="2923" y="1622"/>
                  </a:cubicBezTo>
                  <a:cubicBezTo>
                    <a:pt x="2939" y="1628"/>
                    <a:pt x="2954" y="1635"/>
                    <a:pt x="2969" y="1643"/>
                  </a:cubicBezTo>
                  <a:cubicBezTo>
                    <a:pt x="2969" y="1643"/>
                    <a:pt x="2968" y="1644"/>
                    <a:pt x="2968" y="1646"/>
                  </a:cubicBezTo>
                  <a:cubicBezTo>
                    <a:pt x="2968" y="1837"/>
                    <a:pt x="2967" y="2029"/>
                    <a:pt x="2971" y="2221"/>
                  </a:cubicBezTo>
                  <a:cubicBezTo>
                    <a:pt x="2971" y="2221"/>
                    <a:pt x="2971" y="2221"/>
                    <a:pt x="2971" y="2221"/>
                  </a:cubicBezTo>
                  <a:cubicBezTo>
                    <a:pt x="2975" y="2030"/>
                    <a:pt x="2979" y="1839"/>
                    <a:pt x="2979" y="1648"/>
                  </a:cubicBezTo>
                  <a:cubicBezTo>
                    <a:pt x="2979" y="1648"/>
                    <a:pt x="2979" y="1648"/>
                    <a:pt x="2979" y="1648"/>
                  </a:cubicBezTo>
                  <a:cubicBezTo>
                    <a:pt x="2979" y="1648"/>
                    <a:pt x="2980" y="1649"/>
                    <a:pt x="2981" y="1649"/>
                  </a:cubicBezTo>
                  <a:cubicBezTo>
                    <a:pt x="2983" y="1650"/>
                    <a:pt x="2985" y="1647"/>
                    <a:pt x="2983" y="1645"/>
                  </a:cubicBezTo>
                  <a:cubicBezTo>
                    <a:pt x="2957" y="1626"/>
                    <a:pt x="2926" y="1615"/>
                    <a:pt x="2894" y="1607"/>
                  </a:cubicBezTo>
                  <a:cubicBezTo>
                    <a:pt x="2895" y="1606"/>
                    <a:pt x="2894" y="1604"/>
                    <a:pt x="2892" y="1604"/>
                  </a:cubicBezTo>
                  <a:cubicBezTo>
                    <a:pt x="2891" y="1604"/>
                    <a:pt x="2889" y="1604"/>
                    <a:pt x="2888" y="1604"/>
                  </a:cubicBezTo>
                  <a:cubicBezTo>
                    <a:pt x="2888" y="1604"/>
                    <a:pt x="2888" y="1604"/>
                    <a:pt x="2888" y="1604"/>
                  </a:cubicBezTo>
                  <a:cubicBezTo>
                    <a:pt x="2888" y="1603"/>
                    <a:pt x="2887" y="1603"/>
                    <a:pt x="2887" y="1604"/>
                  </a:cubicBezTo>
                  <a:cubicBezTo>
                    <a:pt x="2887" y="1604"/>
                    <a:pt x="2887" y="1604"/>
                    <a:pt x="2887" y="1604"/>
                  </a:cubicBezTo>
                  <a:cubicBezTo>
                    <a:pt x="2885" y="1605"/>
                    <a:pt x="2884" y="1605"/>
                    <a:pt x="2882" y="1605"/>
                  </a:cubicBezTo>
                  <a:cubicBezTo>
                    <a:pt x="2881" y="1605"/>
                    <a:pt x="2881" y="1604"/>
                    <a:pt x="2880" y="1604"/>
                  </a:cubicBezTo>
                  <a:cubicBezTo>
                    <a:pt x="2879" y="1604"/>
                    <a:pt x="2878" y="1605"/>
                    <a:pt x="2878" y="1605"/>
                  </a:cubicBezTo>
                  <a:cubicBezTo>
                    <a:pt x="2862" y="1607"/>
                    <a:pt x="2847" y="1610"/>
                    <a:pt x="2831" y="1613"/>
                  </a:cubicBezTo>
                  <a:cubicBezTo>
                    <a:pt x="2831" y="1604"/>
                    <a:pt x="2832" y="1594"/>
                    <a:pt x="2832" y="1584"/>
                  </a:cubicBezTo>
                  <a:cubicBezTo>
                    <a:pt x="2832" y="1585"/>
                    <a:pt x="2833" y="1585"/>
                    <a:pt x="2833" y="1585"/>
                  </a:cubicBezTo>
                  <a:cubicBezTo>
                    <a:pt x="2836" y="1586"/>
                    <a:pt x="2837" y="1583"/>
                    <a:pt x="2835" y="1582"/>
                  </a:cubicBezTo>
                  <a:cubicBezTo>
                    <a:pt x="2834" y="1581"/>
                    <a:pt x="2833" y="1581"/>
                    <a:pt x="2832" y="1580"/>
                  </a:cubicBezTo>
                  <a:cubicBezTo>
                    <a:pt x="2832" y="1578"/>
                    <a:pt x="2832" y="1576"/>
                    <a:pt x="2832" y="1573"/>
                  </a:cubicBezTo>
                  <a:cubicBezTo>
                    <a:pt x="2832" y="1573"/>
                    <a:pt x="2831" y="1572"/>
                    <a:pt x="2831" y="1573"/>
                  </a:cubicBezTo>
                  <a:cubicBezTo>
                    <a:pt x="2830" y="1575"/>
                    <a:pt x="2830" y="1577"/>
                    <a:pt x="2830" y="1579"/>
                  </a:cubicBezTo>
                  <a:cubicBezTo>
                    <a:pt x="2813" y="1569"/>
                    <a:pt x="2796" y="1560"/>
                    <a:pt x="2780" y="1550"/>
                  </a:cubicBezTo>
                  <a:cubicBezTo>
                    <a:pt x="2776" y="1548"/>
                    <a:pt x="2772" y="1545"/>
                    <a:pt x="2769" y="1543"/>
                  </a:cubicBezTo>
                  <a:cubicBezTo>
                    <a:pt x="2769" y="1543"/>
                    <a:pt x="2769" y="1543"/>
                    <a:pt x="2769" y="1543"/>
                  </a:cubicBezTo>
                  <a:cubicBezTo>
                    <a:pt x="2769" y="1542"/>
                    <a:pt x="2768" y="1542"/>
                    <a:pt x="2767" y="1542"/>
                  </a:cubicBezTo>
                  <a:cubicBezTo>
                    <a:pt x="2761" y="1538"/>
                    <a:pt x="2754" y="1533"/>
                    <a:pt x="2747" y="1529"/>
                  </a:cubicBezTo>
                  <a:cubicBezTo>
                    <a:pt x="2752" y="1527"/>
                    <a:pt x="2757" y="1526"/>
                    <a:pt x="2761" y="1524"/>
                  </a:cubicBezTo>
                  <a:cubicBezTo>
                    <a:pt x="2763" y="1524"/>
                    <a:pt x="2762" y="1520"/>
                    <a:pt x="2760" y="1521"/>
                  </a:cubicBezTo>
                  <a:cubicBezTo>
                    <a:pt x="2755" y="1522"/>
                    <a:pt x="2750" y="1523"/>
                    <a:pt x="2745" y="1524"/>
                  </a:cubicBezTo>
                  <a:cubicBezTo>
                    <a:pt x="2745" y="1524"/>
                    <a:pt x="2745" y="1524"/>
                    <a:pt x="2745" y="1523"/>
                  </a:cubicBezTo>
                  <a:cubicBezTo>
                    <a:pt x="2746" y="1520"/>
                    <a:pt x="2740" y="1518"/>
                    <a:pt x="2740" y="1522"/>
                  </a:cubicBezTo>
                  <a:cubicBezTo>
                    <a:pt x="2740" y="1522"/>
                    <a:pt x="2740" y="1523"/>
                    <a:pt x="2740" y="1524"/>
                  </a:cubicBezTo>
                  <a:cubicBezTo>
                    <a:pt x="2736" y="1521"/>
                    <a:pt x="2732" y="1519"/>
                    <a:pt x="2728" y="1517"/>
                  </a:cubicBezTo>
                  <a:cubicBezTo>
                    <a:pt x="2727" y="1516"/>
                    <a:pt x="2726" y="1517"/>
                    <a:pt x="2727" y="1518"/>
                  </a:cubicBezTo>
                  <a:cubicBezTo>
                    <a:pt x="2730" y="1521"/>
                    <a:pt x="2733" y="1524"/>
                    <a:pt x="2737" y="1527"/>
                  </a:cubicBezTo>
                  <a:cubicBezTo>
                    <a:pt x="2678" y="1542"/>
                    <a:pt x="2618" y="1559"/>
                    <a:pt x="2560" y="1579"/>
                  </a:cubicBezTo>
                  <a:cubicBezTo>
                    <a:pt x="2565" y="1505"/>
                    <a:pt x="2570" y="1432"/>
                    <a:pt x="2568" y="1358"/>
                  </a:cubicBezTo>
                  <a:cubicBezTo>
                    <a:pt x="2576" y="1359"/>
                    <a:pt x="2583" y="1360"/>
                    <a:pt x="2591" y="1361"/>
                  </a:cubicBezTo>
                  <a:cubicBezTo>
                    <a:pt x="2592" y="1361"/>
                    <a:pt x="2591" y="1359"/>
                    <a:pt x="2590" y="1359"/>
                  </a:cubicBezTo>
                  <a:cubicBezTo>
                    <a:pt x="2583" y="1357"/>
                    <a:pt x="2575" y="1356"/>
                    <a:pt x="2568" y="1354"/>
                  </a:cubicBezTo>
                  <a:cubicBezTo>
                    <a:pt x="2568" y="1347"/>
                    <a:pt x="2568" y="1340"/>
                    <a:pt x="2567" y="1333"/>
                  </a:cubicBezTo>
                  <a:cubicBezTo>
                    <a:pt x="2567" y="1330"/>
                    <a:pt x="2563" y="1328"/>
                    <a:pt x="2562" y="1331"/>
                  </a:cubicBezTo>
                  <a:cubicBezTo>
                    <a:pt x="2562" y="1339"/>
                    <a:pt x="2562" y="1346"/>
                    <a:pt x="2562" y="1353"/>
                  </a:cubicBezTo>
                  <a:cubicBezTo>
                    <a:pt x="2516" y="1343"/>
                    <a:pt x="2472" y="1332"/>
                    <a:pt x="2429" y="1313"/>
                  </a:cubicBezTo>
                  <a:cubicBezTo>
                    <a:pt x="2375" y="1289"/>
                    <a:pt x="2325" y="1258"/>
                    <a:pt x="2281" y="1220"/>
                  </a:cubicBezTo>
                  <a:cubicBezTo>
                    <a:pt x="2281" y="1220"/>
                    <a:pt x="2281" y="1220"/>
                    <a:pt x="2281" y="1220"/>
                  </a:cubicBezTo>
                  <a:cubicBezTo>
                    <a:pt x="2280" y="1219"/>
                    <a:pt x="2280" y="1219"/>
                    <a:pt x="2279" y="1218"/>
                  </a:cubicBezTo>
                  <a:cubicBezTo>
                    <a:pt x="2277" y="1216"/>
                    <a:pt x="2274" y="1220"/>
                    <a:pt x="2277" y="1222"/>
                  </a:cubicBezTo>
                  <a:cubicBezTo>
                    <a:pt x="2278" y="1223"/>
                    <a:pt x="2278" y="1224"/>
                    <a:pt x="2279" y="1224"/>
                  </a:cubicBezTo>
                  <a:cubicBezTo>
                    <a:pt x="2279" y="1225"/>
                    <a:pt x="2279" y="1226"/>
                    <a:pt x="2279" y="1228"/>
                  </a:cubicBezTo>
                  <a:cubicBezTo>
                    <a:pt x="2248" y="1242"/>
                    <a:pt x="2220" y="1262"/>
                    <a:pt x="2190" y="1277"/>
                  </a:cubicBezTo>
                  <a:cubicBezTo>
                    <a:pt x="2154" y="1296"/>
                    <a:pt x="2116" y="1310"/>
                    <a:pt x="2080" y="1329"/>
                  </a:cubicBezTo>
                  <a:cubicBezTo>
                    <a:pt x="2079" y="1329"/>
                    <a:pt x="2079" y="1330"/>
                    <a:pt x="2080" y="1330"/>
                  </a:cubicBezTo>
                  <a:cubicBezTo>
                    <a:pt x="2086" y="1329"/>
                    <a:pt x="2092" y="1328"/>
                    <a:pt x="2098" y="1326"/>
                  </a:cubicBezTo>
                  <a:cubicBezTo>
                    <a:pt x="2096" y="1399"/>
                    <a:pt x="2101" y="1471"/>
                    <a:pt x="2099" y="1543"/>
                  </a:cubicBezTo>
                  <a:cubicBezTo>
                    <a:pt x="2086" y="1545"/>
                    <a:pt x="2074" y="1549"/>
                    <a:pt x="2062" y="1552"/>
                  </a:cubicBezTo>
                  <a:cubicBezTo>
                    <a:pt x="2047" y="1556"/>
                    <a:pt x="2032" y="1559"/>
                    <a:pt x="2019" y="1565"/>
                  </a:cubicBezTo>
                  <a:cubicBezTo>
                    <a:pt x="2019" y="1540"/>
                    <a:pt x="2020" y="1515"/>
                    <a:pt x="2020" y="1490"/>
                  </a:cubicBezTo>
                  <a:cubicBezTo>
                    <a:pt x="2022" y="1490"/>
                    <a:pt x="2022" y="1486"/>
                    <a:pt x="2020" y="1485"/>
                  </a:cubicBezTo>
                  <a:cubicBezTo>
                    <a:pt x="2020" y="1484"/>
                    <a:pt x="2020" y="1484"/>
                    <a:pt x="2020" y="1484"/>
                  </a:cubicBezTo>
                  <a:cubicBezTo>
                    <a:pt x="2019" y="1483"/>
                    <a:pt x="2019" y="1481"/>
                    <a:pt x="2019" y="1479"/>
                  </a:cubicBezTo>
                  <a:cubicBezTo>
                    <a:pt x="2019" y="1479"/>
                    <a:pt x="2019" y="1479"/>
                    <a:pt x="2019" y="1479"/>
                  </a:cubicBezTo>
                  <a:cubicBezTo>
                    <a:pt x="2019" y="1481"/>
                    <a:pt x="2018" y="1482"/>
                    <a:pt x="2018" y="1484"/>
                  </a:cubicBezTo>
                  <a:cubicBezTo>
                    <a:pt x="1997" y="1475"/>
                    <a:pt x="1975" y="1467"/>
                    <a:pt x="1953" y="1459"/>
                  </a:cubicBezTo>
                  <a:cubicBezTo>
                    <a:pt x="1957" y="1404"/>
                    <a:pt x="1957" y="1349"/>
                    <a:pt x="1958" y="1294"/>
                  </a:cubicBezTo>
                  <a:cubicBezTo>
                    <a:pt x="1959" y="1230"/>
                    <a:pt x="1960" y="1166"/>
                    <a:pt x="1961" y="1103"/>
                  </a:cubicBezTo>
                  <a:cubicBezTo>
                    <a:pt x="1961" y="1039"/>
                    <a:pt x="1962" y="976"/>
                    <a:pt x="1963" y="912"/>
                  </a:cubicBezTo>
                  <a:cubicBezTo>
                    <a:pt x="1963" y="881"/>
                    <a:pt x="1962" y="849"/>
                    <a:pt x="1965" y="818"/>
                  </a:cubicBezTo>
                  <a:cubicBezTo>
                    <a:pt x="1968" y="787"/>
                    <a:pt x="1969" y="761"/>
                    <a:pt x="1965" y="730"/>
                  </a:cubicBezTo>
                  <a:cubicBezTo>
                    <a:pt x="1964" y="726"/>
                    <a:pt x="1958" y="724"/>
                    <a:pt x="1957" y="729"/>
                  </a:cubicBezTo>
                  <a:cubicBezTo>
                    <a:pt x="1956" y="732"/>
                    <a:pt x="1956" y="734"/>
                    <a:pt x="1956" y="736"/>
                  </a:cubicBezTo>
                  <a:cubicBezTo>
                    <a:pt x="1820" y="631"/>
                    <a:pt x="1686" y="524"/>
                    <a:pt x="1564" y="403"/>
                  </a:cubicBezTo>
                  <a:cubicBezTo>
                    <a:pt x="1564" y="403"/>
                    <a:pt x="1563" y="403"/>
                    <a:pt x="1563" y="403"/>
                  </a:cubicBezTo>
                  <a:cubicBezTo>
                    <a:pt x="1563" y="401"/>
                    <a:pt x="1563" y="398"/>
                    <a:pt x="1563" y="395"/>
                  </a:cubicBezTo>
                  <a:cubicBezTo>
                    <a:pt x="1563" y="395"/>
                    <a:pt x="1562" y="394"/>
                    <a:pt x="1562" y="395"/>
                  </a:cubicBezTo>
                  <a:cubicBezTo>
                    <a:pt x="1561" y="398"/>
                    <a:pt x="1561" y="400"/>
                    <a:pt x="1561" y="403"/>
                  </a:cubicBezTo>
                  <a:cubicBezTo>
                    <a:pt x="1560" y="404"/>
                    <a:pt x="1559" y="405"/>
                    <a:pt x="1560" y="407"/>
                  </a:cubicBezTo>
                  <a:cubicBezTo>
                    <a:pt x="1560" y="407"/>
                    <a:pt x="1560" y="407"/>
                    <a:pt x="1560" y="407"/>
                  </a:cubicBezTo>
                  <a:cubicBezTo>
                    <a:pt x="1560" y="408"/>
                    <a:pt x="1560" y="408"/>
                    <a:pt x="1560" y="409"/>
                  </a:cubicBezTo>
                  <a:cubicBezTo>
                    <a:pt x="1524" y="425"/>
                    <a:pt x="1491" y="454"/>
                    <a:pt x="1459" y="478"/>
                  </a:cubicBezTo>
                  <a:cubicBezTo>
                    <a:pt x="1429" y="501"/>
                    <a:pt x="1399" y="524"/>
                    <a:pt x="1368" y="547"/>
                  </a:cubicBezTo>
                  <a:cubicBezTo>
                    <a:pt x="1368" y="545"/>
                    <a:pt x="1368" y="542"/>
                    <a:pt x="1368" y="540"/>
                  </a:cubicBezTo>
                  <a:cubicBezTo>
                    <a:pt x="1368" y="539"/>
                    <a:pt x="1366" y="538"/>
                    <a:pt x="1366" y="540"/>
                  </a:cubicBezTo>
                  <a:cubicBezTo>
                    <a:pt x="1365" y="543"/>
                    <a:pt x="1365" y="546"/>
                    <a:pt x="1365" y="550"/>
                  </a:cubicBezTo>
                  <a:cubicBezTo>
                    <a:pt x="1359" y="554"/>
                    <a:pt x="1354" y="558"/>
                    <a:pt x="1348" y="562"/>
                  </a:cubicBezTo>
                  <a:cubicBezTo>
                    <a:pt x="1347" y="563"/>
                    <a:pt x="1349" y="564"/>
                    <a:pt x="1350" y="564"/>
                  </a:cubicBezTo>
                  <a:cubicBezTo>
                    <a:pt x="1354" y="560"/>
                    <a:pt x="1359" y="557"/>
                    <a:pt x="1364" y="554"/>
                  </a:cubicBezTo>
                  <a:cubicBezTo>
                    <a:pt x="1357" y="625"/>
                    <a:pt x="1364" y="699"/>
                    <a:pt x="1366" y="770"/>
                  </a:cubicBezTo>
                  <a:cubicBezTo>
                    <a:pt x="1367" y="848"/>
                    <a:pt x="1368" y="926"/>
                    <a:pt x="1367" y="1004"/>
                  </a:cubicBezTo>
                  <a:cubicBezTo>
                    <a:pt x="1367" y="1004"/>
                    <a:pt x="1367" y="1004"/>
                    <a:pt x="1367" y="1004"/>
                  </a:cubicBezTo>
                  <a:cubicBezTo>
                    <a:pt x="1323" y="1031"/>
                    <a:pt x="1278" y="1058"/>
                    <a:pt x="1232" y="1084"/>
                  </a:cubicBezTo>
                  <a:cubicBezTo>
                    <a:pt x="1233" y="1012"/>
                    <a:pt x="1229" y="940"/>
                    <a:pt x="1229" y="868"/>
                  </a:cubicBezTo>
                  <a:cubicBezTo>
                    <a:pt x="1229" y="792"/>
                    <a:pt x="1228" y="716"/>
                    <a:pt x="1228" y="640"/>
                  </a:cubicBezTo>
                  <a:cubicBezTo>
                    <a:pt x="1227" y="565"/>
                    <a:pt x="1228" y="489"/>
                    <a:pt x="1227" y="414"/>
                  </a:cubicBezTo>
                  <a:cubicBezTo>
                    <a:pt x="1227" y="342"/>
                    <a:pt x="1230" y="270"/>
                    <a:pt x="1227" y="199"/>
                  </a:cubicBezTo>
                  <a:cubicBezTo>
                    <a:pt x="1233" y="204"/>
                    <a:pt x="1240" y="210"/>
                    <a:pt x="1246" y="216"/>
                  </a:cubicBezTo>
                  <a:cubicBezTo>
                    <a:pt x="1247" y="216"/>
                    <a:pt x="1248" y="215"/>
                    <a:pt x="1247" y="214"/>
                  </a:cubicBezTo>
                  <a:cubicBezTo>
                    <a:pt x="1241" y="208"/>
                    <a:pt x="1234" y="201"/>
                    <a:pt x="1227" y="195"/>
                  </a:cubicBezTo>
                  <a:cubicBezTo>
                    <a:pt x="1227" y="190"/>
                    <a:pt x="1226" y="185"/>
                    <a:pt x="1226" y="181"/>
                  </a:cubicBezTo>
                  <a:cubicBezTo>
                    <a:pt x="1226" y="178"/>
                    <a:pt x="1221" y="176"/>
                    <a:pt x="1221" y="179"/>
                  </a:cubicBezTo>
                  <a:cubicBezTo>
                    <a:pt x="1221" y="183"/>
                    <a:pt x="1221" y="186"/>
                    <a:pt x="1221" y="190"/>
                  </a:cubicBezTo>
                  <a:cubicBezTo>
                    <a:pt x="1191" y="163"/>
                    <a:pt x="1159" y="138"/>
                    <a:pt x="1128" y="111"/>
                  </a:cubicBezTo>
                  <a:cubicBezTo>
                    <a:pt x="1090" y="80"/>
                    <a:pt x="1054" y="48"/>
                    <a:pt x="1019" y="14"/>
                  </a:cubicBezTo>
                  <a:cubicBezTo>
                    <a:pt x="1020" y="13"/>
                    <a:pt x="1021" y="12"/>
                    <a:pt x="1022" y="10"/>
                  </a:cubicBezTo>
                  <a:cubicBezTo>
                    <a:pt x="1024" y="8"/>
                    <a:pt x="1020" y="3"/>
                    <a:pt x="1016" y="5"/>
                  </a:cubicBezTo>
                  <a:cubicBezTo>
                    <a:pt x="1015" y="6"/>
                    <a:pt x="1014" y="7"/>
                    <a:pt x="1012" y="7"/>
                  </a:cubicBezTo>
                  <a:cubicBezTo>
                    <a:pt x="1013" y="6"/>
                    <a:pt x="1013" y="4"/>
                    <a:pt x="1013" y="3"/>
                  </a:cubicBezTo>
                  <a:cubicBezTo>
                    <a:pt x="1013" y="1"/>
                    <a:pt x="1009" y="0"/>
                    <a:pt x="1009" y="2"/>
                  </a:cubicBezTo>
                  <a:cubicBezTo>
                    <a:pt x="1009" y="3"/>
                    <a:pt x="1009" y="4"/>
                    <a:pt x="1009" y="5"/>
                  </a:cubicBezTo>
                  <a:cubicBezTo>
                    <a:pt x="1007" y="5"/>
                    <a:pt x="1006" y="8"/>
                    <a:pt x="1008" y="10"/>
                  </a:cubicBezTo>
                  <a:cubicBezTo>
                    <a:pt x="1008" y="10"/>
                    <a:pt x="1008" y="10"/>
                    <a:pt x="1008" y="11"/>
                  </a:cubicBezTo>
                  <a:cubicBezTo>
                    <a:pt x="983" y="28"/>
                    <a:pt x="963" y="54"/>
                    <a:pt x="941" y="74"/>
                  </a:cubicBezTo>
                  <a:cubicBezTo>
                    <a:pt x="912" y="101"/>
                    <a:pt x="883" y="127"/>
                    <a:pt x="854" y="153"/>
                  </a:cubicBezTo>
                  <a:cubicBezTo>
                    <a:pt x="808" y="194"/>
                    <a:pt x="759" y="232"/>
                    <a:pt x="712" y="273"/>
                  </a:cubicBezTo>
                  <a:cubicBezTo>
                    <a:pt x="712" y="269"/>
                    <a:pt x="712" y="264"/>
                    <a:pt x="712" y="260"/>
                  </a:cubicBezTo>
                  <a:cubicBezTo>
                    <a:pt x="712" y="259"/>
                    <a:pt x="710" y="258"/>
                    <a:pt x="710" y="259"/>
                  </a:cubicBezTo>
                  <a:cubicBezTo>
                    <a:pt x="710" y="265"/>
                    <a:pt x="710" y="270"/>
                    <a:pt x="709" y="276"/>
                  </a:cubicBezTo>
                  <a:cubicBezTo>
                    <a:pt x="699" y="286"/>
                    <a:pt x="688" y="295"/>
                    <a:pt x="678" y="305"/>
                  </a:cubicBezTo>
                  <a:cubicBezTo>
                    <a:pt x="677" y="306"/>
                    <a:pt x="678" y="307"/>
                    <a:pt x="679" y="306"/>
                  </a:cubicBezTo>
                  <a:cubicBezTo>
                    <a:pt x="689" y="298"/>
                    <a:pt x="699" y="289"/>
                    <a:pt x="709" y="281"/>
                  </a:cubicBezTo>
                  <a:cubicBezTo>
                    <a:pt x="703" y="408"/>
                    <a:pt x="712" y="536"/>
                    <a:pt x="715" y="663"/>
                  </a:cubicBezTo>
                  <a:cubicBezTo>
                    <a:pt x="717" y="729"/>
                    <a:pt x="718" y="794"/>
                    <a:pt x="718" y="860"/>
                  </a:cubicBezTo>
                  <a:cubicBezTo>
                    <a:pt x="717" y="927"/>
                    <a:pt x="713" y="994"/>
                    <a:pt x="712" y="1061"/>
                  </a:cubicBezTo>
                  <a:cubicBezTo>
                    <a:pt x="699" y="1056"/>
                    <a:pt x="685" y="1052"/>
                    <a:pt x="672" y="1047"/>
                  </a:cubicBezTo>
                  <a:cubicBezTo>
                    <a:pt x="655" y="1040"/>
                    <a:pt x="638" y="1030"/>
                    <a:pt x="620" y="1024"/>
                  </a:cubicBezTo>
                  <a:cubicBezTo>
                    <a:pt x="618" y="1022"/>
                    <a:pt x="616" y="1021"/>
                    <a:pt x="614" y="1022"/>
                  </a:cubicBezTo>
                  <a:cubicBezTo>
                    <a:pt x="614" y="1022"/>
                    <a:pt x="614" y="1022"/>
                    <a:pt x="614" y="1022"/>
                  </a:cubicBezTo>
                  <a:cubicBezTo>
                    <a:pt x="614" y="1021"/>
                    <a:pt x="614" y="1021"/>
                    <a:pt x="614" y="1021"/>
                  </a:cubicBezTo>
                  <a:cubicBezTo>
                    <a:pt x="613" y="1018"/>
                    <a:pt x="608" y="1017"/>
                    <a:pt x="608" y="1020"/>
                  </a:cubicBezTo>
                  <a:cubicBezTo>
                    <a:pt x="608" y="1023"/>
                    <a:pt x="607" y="1025"/>
                    <a:pt x="607" y="1027"/>
                  </a:cubicBezTo>
                  <a:cubicBezTo>
                    <a:pt x="589" y="1045"/>
                    <a:pt x="573" y="1065"/>
                    <a:pt x="552" y="1081"/>
                  </a:cubicBezTo>
                  <a:cubicBezTo>
                    <a:pt x="528" y="1100"/>
                    <a:pt x="501" y="1116"/>
                    <a:pt x="474" y="1131"/>
                  </a:cubicBezTo>
                  <a:cubicBezTo>
                    <a:pt x="450" y="1145"/>
                    <a:pt x="426" y="1160"/>
                    <a:pt x="401" y="1174"/>
                  </a:cubicBezTo>
                  <a:cubicBezTo>
                    <a:pt x="402" y="1089"/>
                    <a:pt x="404" y="1003"/>
                    <a:pt x="408" y="918"/>
                  </a:cubicBezTo>
                  <a:cubicBezTo>
                    <a:pt x="427" y="930"/>
                    <a:pt x="450" y="938"/>
                    <a:pt x="470" y="945"/>
                  </a:cubicBezTo>
                  <a:cubicBezTo>
                    <a:pt x="500" y="956"/>
                    <a:pt x="535" y="968"/>
                    <a:pt x="567" y="968"/>
                  </a:cubicBezTo>
                  <a:cubicBezTo>
                    <a:pt x="568" y="969"/>
                    <a:pt x="567" y="966"/>
                    <a:pt x="566" y="966"/>
                  </a:cubicBezTo>
                  <a:cubicBezTo>
                    <a:pt x="538" y="955"/>
                    <a:pt x="507" y="951"/>
                    <a:pt x="477" y="941"/>
                  </a:cubicBezTo>
                  <a:cubicBezTo>
                    <a:pt x="457" y="935"/>
                    <a:pt x="438" y="925"/>
                    <a:pt x="418" y="916"/>
                  </a:cubicBezTo>
                  <a:cubicBezTo>
                    <a:pt x="421" y="834"/>
                    <a:pt x="418" y="751"/>
                    <a:pt x="418" y="668"/>
                  </a:cubicBezTo>
                  <a:cubicBezTo>
                    <a:pt x="418" y="668"/>
                    <a:pt x="418" y="668"/>
                    <a:pt x="418" y="668"/>
                  </a:cubicBezTo>
                  <a:cubicBezTo>
                    <a:pt x="418" y="668"/>
                    <a:pt x="418" y="668"/>
                    <a:pt x="418" y="668"/>
                  </a:cubicBezTo>
                  <a:cubicBezTo>
                    <a:pt x="420" y="669"/>
                    <a:pt x="422" y="670"/>
                    <a:pt x="424" y="672"/>
                  </a:cubicBezTo>
                  <a:cubicBezTo>
                    <a:pt x="424" y="673"/>
                    <a:pt x="424" y="675"/>
                    <a:pt x="424" y="677"/>
                  </a:cubicBezTo>
                  <a:cubicBezTo>
                    <a:pt x="424" y="678"/>
                    <a:pt x="426" y="679"/>
                    <a:pt x="426" y="677"/>
                  </a:cubicBezTo>
                  <a:cubicBezTo>
                    <a:pt x="427" y="676"/>
                    <a:pt x="427" y="675"/>
                    <a:pt x="427" y="674"/>
                  </a:cubicBezTo>
                  <a:cubicBezTo>
                    <a:pt x="452" y="695"/>
                    <a:pt x="480" y="715"/>
                    <a:pt x="509" y="731"/>
                  </a:cubicBezTo>
                  <a:cubicBezTo>
                    <a:pt x="509" y="732"/>
                    <a:pt x="509" y="733"/>
                    <a:pt x="509" y="734"/>
                  </a:cubicBezTo>
                  <a:cubicBezTo>
                    <a:pt x="509" y="738"/>
                    <a:pt x="515" y="740"/>
                    <a:pt x="515" y="736"/>
                  </a:cubicBezTo>
                  <a:cubicBezTo>
                    <a:pt x="515" y="735"/>
                    <a:pt x="515" y="735"/>
                    <a:pt x="515" y="734"/>
                  </a:cubicBezTo>
                  <a:cubicBezTo>
                    <a:pt x="525" y="739"/>
                    <a:pt x="535" y="743"/>
                    <a:pt x="545" y="747"/>
                  </a:cubicBezTo>
                  <a:cubicBezTo>
                    <a:pt x="545" y="747"/>
                    <a:pt x="545" y="747"/>
                    <a:pt x="545" y="747"/>
                  </a:cubicBezTo>
                  <a:cubicBezTo>
                    <a:pt x="545" y="778"/>
                    <a:pt x="545" y="809"/>
                    <a:pt x="546" y="840"/>
                  </a:cubicBezTo>
                  <a:cubicBezTo>
                    <a:pt x="546" y="879"/>
                    <a:pt x="545" y="920"/>
                    <a:pt x="548" y="959"/>
                  </a:cubicBezTo>
                  <a:cubicBezTo>
                    <a:pt x="548" y="960"/>
                    <a:pt x="549" y="960"/>
                    <a:pt x="549" y="959"/>
                  </a:cubicBezTo>
                  <a:cubicBezTo>
                    <a:pt x="553" y="920"/>
                    <a:pt x="551" y="880"/>
                    <a:pt x="550" y="841"/>
                  </a:cubicBezTo>
                  <a:cubicBezTo>
                    <a:pt x="550" y="801"/>
                    <a:pt x="549" y="762"/>
                    <a:pt x="549" y="722"/>
                  </a:cubicBezTo>
                  <a:cubicBezTo>
                    <a:pt x="549" y="720"/>
                    <a:pt x="545" y="718"/>
                    <a:pt x="545" y="721"/>
                  </a:cubicBezTo>
                  <a:cubicBezTo>
                    <a:pt x="545" y="728"/>
                    <a:pt x="545" y="735"/>
                    <a:pt x="545" y="742"/>
                  </a:cubicBezTo>
                  <a:cubicBezTo>
                    <a:pt x="535" y="735"/>
                    <a:pt x="525" y="729"/>
                    <a:pt x="515" y="722"/>
                  </a:cubicBezTo>
                  <a:cubicBezTo>
                    <a:pt x="514" y="670"/>
                    <a:pt x="515" y="617"/>
                    <a:pt x="514" y="565"/>
                  </a:cubicBezTo>
                  <a:cubicBezTo>
                    <a:pt x="515" y="565"/>
                    <a:pt x="516" y="566"/>
                    <a:pt x="518" y="566"/>
                  </a:cubicBezTo>
                  <a:cubicBezTo>
                    <a:pt x="519" y="567"/>
                    <a:pt x="520" y="564"/>
                    <a:pt x="518" y="564"/>
                  </a:cubicBezTo>
                  <a:cubicBezTo>
                    <a:pt x="517" y="563"/>
                    <a:pt x="516" y="562"/>
                    <a:pt x="514" y="562"/>
                  </a:cubicBezTo>
                  <a:cubicBezTo>
                    <a:pt x="514" y="560"/>
                    <a:pt x="514" y="558"/>
                    <a:pt x="514" y="556"/>
                  </a:cubicBezTo>
                  <a:cubicBezTo>
                    <a:pt x="514" y="553"/>
                    <a:pt x="510" y="552"/>
                    <a:pt x="510" y="555"/>
                  </a:cubicBezTo>
                  <a:cubicBezTo>
                    <a:pt x="510" y="556"/>
                    <a:pt x="510" y="558"/>
                    <a:pt x="510" y="559"/>
                  </a:cubicBezTo>
                  <a:cubicBezTo>
                    <a:pt x="481" y="543"/>
                    <a:pt x="454" y="523"/>
                    <a:pt x="429" y="502"/>
                  </a:cubicBezTo>
                  <a:cubicBezTo>
                    <a:pt x="429" y="502"/>
                    <a:pt x="429" y="502"/>
                    <a:pt x="428" y="502"/>
                  </a:cubicBezTo>
                  <a:cubicBezTo>
                    <a:pt x="429" y="501"/>
                    <a:pt x="429" y="501"/>
                    <a:pt x="429" y="501"/>
                  </a:cubicBezTo>
                  <a:cubicBezTo>
                    <a:pt x="430" y="499"/>
                    <a:pt x="429" y="498"/>
                    <a:pt x="428" y="497"/>
                  </a:cubicBezTo>
                  <a:cubicBezTo>
                    <a:pt x="427" y="496"/>
                    <a:pt x="427" y="495"/>
                    <a:pt x="427" y="494"/>
                  </a:cubicBezTo>
                  <a:cubicBezTo>
                    <a:pt x="426" y="491"/>
                    <a:pt x="420" y="489"/>
                    <a:pt x="419" y="493"/>
                  </a:cubicBezTo>
                  <a:cubicBezTo>
                    <a:pt x="419" y="494"/>
                    <a:pt x="419" y="494"/>
                    <a:pt x="419" y="494"/>
                  </a:cubicBezTo>
                  <a:cubicBezTo>
                    <a:pt x="418" y="494"/>
                    <a:pt x="418" y="493"/>
                    <a:pt x="417" y="493"/>
                  </a:cubicBezTo>
                  <a:cubicBezTo>
                    <a:pt x="414" y="490"/>
                    <a:pt x="411" y="495"/>
                    <a:pt x="414" y="498"/>
                  </a:cubicBezTo>
                  <a:cubicBezTo>
                    <a:pt x="415" y="499"/>
                    <a:pt x="416" y="500"/>
                    <a:pt x="418" y="502"/>
                  </a:cubicBezTo>
                  <a:cubicBezTo>
                    <a:pt x="403" y="511"/>
                    <a:pt x="390" y="525"/>
                    <a:pt x="377" y="537"/>
                  </a:cubicBezTo>
                  <a:cubicBezTo>
                    <a:pt x="363" y="549"/>
                    <a:pt x="349" y="562"/>
                    <a:pt x="334" y="575"/>
                  </a:cubicBezTo>
                  <a:cubicBezTo>
                    <a:pt x="334" y="575"/>
                    <a:pt x="334" y="575"/>
                    <a:pt x="334" y="574"/>
                  </a:cubicBezTo>
                  <a:cubicBezTo>
                    <a:pt x="334" y="569"/>
                    <a:pt x="326" y="569"/>
                    <a:pt x="326" y="575"/>
                  </a:cubicBezTo>
                  <a:cubicBezTo>
                    <a:pt x="327" y="577"/>
                    <a:pt x="327" y="579"/>
                    <a:pt x="327" y="581"/>
                  </a:cubicBezTo>
                  <a:cubicBezTo>
                    <a:pt x="326" y="582"/>
                    <a:pt x="325" y="583"/>
                    <a:pt x="323" y="585"/>
                  </a:cubicBezTo>
                  <a:cubicBezTo>
                    <a:pt x="322" y="586"/>
                    <a:pt x="324" y="589"/>
                    <a:pt x="326" y="588"/>
                  </a:cubicBezTo>
                  <a:cubicBezTo>
                    <a:pt x="326" y="587"/>
                    <a:pt x="327" y="587"/>
                    <a:pt x="328" y="586"/>
                  </a:cubicBezTo>
                  <a:cubicBezTo>
                    <a:pt x="330" y="608"/>
                    <a:pt x="332" y="629"/>
                    <a:pt x="332" y="651"/>
                  </a:cubicBezTo>
                  <a:cubicBezTo>
                    <a:pt x="332" y="675"/>
                    <a:pt x="329" y="699"/>
                    <a:pt x="330" y="722"/>
                  </a:cubicBezTo>
                  <a:cubicBezTo>
                    <a:pt x="310" y="735"/>
                    <a:pt x="291" y="747"/>
                    <a:pt x="271" y="760"/>
                  </a:cubicBezTo>
                  <a:cubicBezTo>
                    <a:pt x="271" y="758"/>
                    <a:pt x="271" y="756"/>
                    <a:pt x="271" y="754"/>
                  </a:cubicBezTo>
                  <a:cubicBezTo>
                    <a:pt x="271" y="754"/>
                    <a:pt x="270" y="754"/>
                    <a:pt x="270" y="754"/>
                  </a:cubicBezTo>
                  <a:cubicBezTo>
                    <a:pt x="270" y="757"/>
                    <a:pt x="270" y="759"/>
                    <a:pt x="270" y="761"/>
                  </a:cubicBezTo>
                  <a:cubicBezTo>
                    <a:pt x="266" y="763"/>
                    <a:pt x="263" y="766"/>
                    <a:pt x="259" y="768"/>
                  </a:cubicBezTo>
                  <a:cubicBezTo>
                    <a:pt x="257" y="769"/>
                    <a:pt x="260" y="773"/>
                    <a:pt x="262" y="772"/>
                  </a:cubicBezTo>
                  <a:cubicBezTo>
                    <a:pt x="264" y="770"/>
                    <a:pt x="267" y="769"/>
                    <a:pt x="269" y="768"/>
                  </a:cubicBezTo>
                  <a:cubicBezTo>
                    <a:pt x="267" y="804"/>
                    <a:pt x="269" y="842"/>
                    <a:pt x="270" y="879"/>
                  </a:cubicBezTo>
                  <a:cubicBezTo>
                    <a:pt x="270" y="901"/>
                    <a:pt x="271" y="923"/>
                    <a:pt x="272" y="945"/>
                  </a:cubicBezTo>
                  <a:cubicBezTo>
                    <a:pt x="272" y="961"/>
                    <a:pt x="270" y="977"/>
                    <a:pt x="272" y="993"/>
                  </a:cubicBezTo>
                  <a:cubicBezTo>
                    <a:pt x="270" y="994"/>
                    <a:pt x="269" y="994"/>
                    <a:pt x="268" y="995"/>
                  </a:cubicBezTo>
                  <a:cubicBezTo>
                    <a:pt x="252" y="1003"/>
                    <a:pt x="233" y="1010"/>
                    <a:pt x="220" y="1023"/>
                  </a:cubicBezTo>
                  <a:cubicBezTo>
                    <a:pt x="219" y="1023"/>
                    <a:pt x="220" y="1024"/>
                    <a:pt x="220" y="1024"/>
                  </a:cubicBezTo>
                  <a:cubicBezTo>
                    <a:pt x="222" y="1024"/>
                    <a:pt x="223" y="1023"/>
                    <a:pt x="225" y="1023"/>
                  </a:cubicBezTo>
                  <a:cubicBezTo>
                    <a:pt x="225" y="1023"/>
                    <a:pt x="225" y="1023"/>
                    <a:pt x="225" y="1023"/>
                  </a:cubicBezTo>
                  <a:cubicBezTo>
                    <a:pt x="221" y="1039"/>
                    <a:pt x="223" y="1057"/>
                    <a:pt x="223" y="1073"/>
                  </a:cubicBezTo>
                  <a:cubicBezTo>
                    <a:pt x="224" y="1097"/>
                    <a:pt x="226" y="1120"/>
                    <a:pt x="226" y="1144"/>
                  </a:cubicBezTo>
                  <a:cubicBezTo>
                    <a:pt x="227" y="1189"/>
                    <a:pt x="227" y="1234"/>
                    <a:pt x="228" y="1280"/>
                  </a:cubicBezTo>
                  <a:cubicBezTo>
                    <a:pt x="229" y="1366"/>
                    <a:pt x="229" y="1453"/>
                    <a:pt x="232" y="1540"/>
                  </a:cubicBezTo>
                  <a:cubicBezTo>
                    <a:pt x="204" y="1530"/>
                    <a:pt x="176" y="1522"/>
                    <a:pt x="146" y="1516"/>
                  </a:cubicBezTo>
                  <a:cubicBezTo>
                    <a:pt x="146" y="1513"/>
                    <a:pt x="143" y="1512"/>
                    <a:pt x="141" y="1513"/>
                  </a:cubicBezTo>
                  <a:cubicBezTo>
                    <a:pt x="140" y="1512"/>
                    <a:pt x="139" y="1513"/>
                    <a:pt x="139" y="1513"/>
                  </a:cubicBezTo>
                  <a:cubicBezTo>
                    <a:pt x="120" y="1522"/>
                    <a:pt x="104" y="1538"/>
                    <a:pt x="85" y="1549"/>
                  </a:cubicBezTo>
                  <a:cubicBezTo>
                    <a:pt x="62" y="1562"/>
                    <a:pt x="38" y="1570"/>
                    <a:pt x="14" y="1581"/>
                  </a:cubicBezTo>
                  <a:cubicBezTo>
                    <a:pt x="12" y="1580"/>
                    <a:pt x="11" y="1581"/>
                    <a:pt x="10" y="1583"/>
                  </a:cubicBezTo>
                  <a:cubicBezTo>
                    <a:pt x="10" y="1583"/>
                    <a:pt x="9" y="1583"/>
                    <a:pt x="9" y="1583"/>
                  </a:cubicBezTo>
                  <a:cubicBezTo>
                    <a:pt x="8" y="1583"/>
                    <a:pt x="9" y="1585"/>
                    <a:pt x="10" y="1585"/>
                  </a:cubicBezTo>
                  <a:cubicBezTo>
                    <a:pt x="10" y="1585"/>
                    <a:pt x="10" y="1585"/>
                    <a:pt x="10" y="1584"/>
                  </a:cubicBezTo>
                  <a:cubicBezTo>
                    <a:pt x="6" y="1624"/>
                    <a:pt x="12" y="1666"/>
                    <a:pt x="13" y="1705"/>
                  </a:cubicBezTo>
                  <a:cubicBezTo>
                    <a:pt x="14" y="1747"/>
                    <a:pt x="15" y="1789"/>
                    <a:pt x="14" y="1831"/>
                  </a:cubicBezTo>
                  <a:cubicBezTo>
                    <a:pt x="14" y="1917"/>
                    <a:pt x="13" y="2004"/>
                    <a:pt x="12" y="2090"/>
                  </a:cubicBezTo>
                  <a:cubicBezTo>
                    <a:pt x="12" y="2091"/>
                    <a:pt x="14" y="2092"/>
                    <a:pt x="14" y="2091"/>
                  </a:cubicBezTo>
                  <a:cubicBezTo>
                    <a:pt x="16" y="2004"/>
                    <a:pt x="17" y="1918"/>
                    <a:pt x="17" y="1831"/>
                  </a:cubicBezTo>
                  <a:cubicBezTo>
                    <a:pt x="18" y="1790"/>
                    <a:pt x="18" y="1748"/>
                    <a:pt x="19" y="1707"/>
                  </a:cubicBezTo>
                  <a:cubicBezTo>
                    <a:pt x="19" y="1666"/>
                    <a:pt x="21" y="1624"/>
                    <a:pt x="16" y="1584"/>
                  </a:cubicBezTo>
                  <a:cubicBezTo>
                    <a:pt x="16" y="1584"/>
                    <a:pt x="16" y="1584"/>
                    <a:pt x="16" y="1583"/>
                  </a:cubicBezTo>
                  <a:cubicBezTo>
                    <a:pt x="39" y="1579"/>
                    <a:pt x="62" y="1569"/>
                    <a:pt x="83" y="1559"/>
                  </a:cubicBezTo>
                  <a:cubicBezTo>
                    <a:pt x="101" y="1550"/>
                    <a:pt x="123" y="1541"/>
                    <a:pt x="139" y="1527"/>
                  </a:cubicBezTo>
                  <a:cubicBezTo>
                    <a:pt x="142" y="1597"/>
                    <a:pt x="144" y="1666"/>
                    <a:pt x="143" y="1736"/>
                  </a:cubicBezTo>
                  <a:cubicBezTo>
                    <a:pt x="143" y="1773"/>
                    <a:pt x="142" y="1810"/>
                    <a:pt x="141" y="1847"/>
                  </a:cubicBezTo>
                  <a:cubicBezTo>
                    <a:pt x="141" y="1865"/>
                    <a:pt x="141" y="1883"/>
                    <a:pt x="141" y="1901"/>
                  </a:cubicBezTo>
                  <a:cubicBezTo>
                    <a:pt x="141" y="1917"/>
                    <a:pt x="138" y="1934"/>
                    <a:pt x="141" y="1949"/>
                  </a:cubicBezTo>
                  <a:cubicBezTo>
                    <a:pt x="141" y="1950"/>
                    <a:pt x="142" y="1950"/>
                    <a:pt x="142" y="1950"/>
                  </a:cubicBezTo>
                  <a:cubicBezTo>
                    <a:pt x="126" y="1952"/>
                    <a:pt x="111" y="1955"/>
                    <a:pt x="98" y="1961"/>
                  </a:cubicBezTo>
                  <a:cubicBezTo>
                    <a:pt x="96" y="1958"/>
                    <a:pt x="91" y="1957"/>
                    <a:pt x="91" y="1961"/>
                  </a:cubicBezTo>
                  <a:cubicBezTo>
                    <a:pt x="91" y="1962"/>
                    <a:pt x="91" y="1962"/>
                    <a:pt x="91" y="1963"/>
                  </a:cubicBezTo>
                  <a:cubicBezTo>
                    <a:pt x="89" y="1964"/>
                    <a:pt x="87" y="1965"/>
                    <a:pt x="84" y="1966"/>
                  </a:cubicBezTo>
                  <a:cubicBezTo>
                    <a:pt x="84" y="1966"/>
                    <a:pt x="84" y="1967"/>
                    <a:pt x="85" y="1967"/>
                  </a:cubicBezTo>
                  <a:cubicBezTo>
                    <a:pt x="87" y="1967"/>
                    <a:pt x="89" y="1967"/>
                    <a:pt x="91" y="1967"/>
                  </a:cubicBezTo>
                  <a:cubicBezTo>
                    <a:pt x="89" y="2017"/>
                    <a:pt x="93" y="2066"/>
                    <a:pt x="93" y="2115"/>
                  </a:cubicBezTo>
                  <a:cubicBezTo>
                    <a:pt x="93" y="2117"/>
                    <a:pt x="92" y="2118"/>
                    <a:pt x="92" y="2119"/>
                  </a:cubicBezTo>
                  <a:cubicBezTo>
                    <a:pt x="63" y="2113"/>
                    <a:pt x="33" y="2112"/>
                    <a:pt x="3" y="2111"/>
                  </a:cubicBezTo>
                  <a:cubicBezTo>
                    <a:pt x="2" y="2111"/>
                    <a:pt x="3" y="2113"/>
                    <a:pt x="4" y="2113"/>
                  </a:cubicBezTo>
                  <a:cubicBezTo>
                    <a:pt x="34" y="2115"/>
                    <a:pt x="63" y="2118"/>
                    <a:pt x="92" y="2124"/>
                  </a:cubicBezTo>
                  <a:cubicBezTo>
                    <a:pt x="92" y="2170"/>
                    <a:pt x="89" y="2217"/>
                    <a:pt x="93" y="2263"/>
                  </a:cubicBezTo>
                  <a:cubicBezTo>
                    <a:pt x="84" y="2261"/>
                    <a:pt x="76" y="2259"/>
                    <a:pt x="67" y="2258"/>
                  </a:cubicBezTo>
                  <a:cubicBezTo>
                    <a:pt x="66" y="2258"/>
                    <a:pt x="66" y="2259"/>
                    <a:pt x="67" y="2259"/>
                  </a:cubicBezTo>
                  <a:cubicBezTo>
                    <a:pt x="76" y="2261"/>
                    <a:pt x="84" y="2264"/>
                    <a:pt x="93" y="2266"/>
                  </a:cubicBezTo>
                  <a:cubicBezTo>
                    <a:pt x="93" y="2268"/>
                    <a:pt x="93" y="2270"/>
                    <a:pt x="93" y="2271"/>
                  </a:cubicBezTo>
                  <a:cubicBezTo>
                    <a:pt x="94" y="2276"/>
                    <a:pt x="101" y="2277"/>
                    <a:pt x="101" y="2272"/>
                  </a:cubicBezTo>
                  <a:cubicBezTo>
                    <a:pt x="101" y="2271"/>
                    <a:pt x="101" y="2269"/>
                    <a:pt x="101" y="2268"/>
                  </a:cubicBezTo>
                  <a:cubicBezTo>
                    <a:pt x="164" y="2283"/>
                    <a:pt x="226" y="2302"/>
                    <a:pt x="287" y="2324"/>
                  </a:cubicBezTo>
                  <a:cubicBezTo>
                    <a:pt x="287" y="2324"/>
                    <a:pt x="287" y="2325"/>
                    <a:pt x="287" y="2326"/>
                  </a:cubicBezTo>
                  <a:cubicBezTo>
                    <a:pt x="225" y="2332"/>
                    <a:pt x="162" y="2339"/>
                    <a:pt x="99" y="2349"/>
                  </a:cubicBezTo>
                  <a:cubicBezTo>
                    <a:pt x="98" y="2349"/>
                    <a:pt x="99" y="2351"/>
                    <a:pt x="100" y="2351"/>
                  </a:cubicBezTo>
                  <a:cubicBezTo>
                    <a:pt x="163" y="2346"/>
                    <a:pt x="225" y="2339"/>
                    <a:pt x="287" y="2332"/>
                  </a:cubicBezTo>
                  <a:cubicBezTo>
                    <a:pt x="288" y="2333"/>
                    <a:pt x="287" y="2333"/>
                    <a:pt x="288" y="2334"/>
                  </a:cubicBezTo>
                  <a:cubicBezTo>
                    <a:pt x="288" y="2337"/>
                    <a:pt x="293" y="2340"/>
                    <a:pt x="293" y="2336"/>
                  </a:cubicBezTo>
                  <a:cubicBezTo>
                    <a:pt x="293" y="2334"/>
                    <a:pt x="293" y="2333"/>
                    <a:pt x="293" y="2331"/>
                  </a:cubicBezTo>
                  <a:cubicBezTo>
                    <a:pt x="297" y="2331"/>
                    <a:pt x="301" y="2330"/>
                    <a:pt x="305" y="2330"/>
                  </a:cubicBezTo>
                  <a:cubicBezTo>
                    <a:pt x="337" y="2341"/>
                    <a:pt x="368" y="2353"/>
                    <a:pt x="399" y="2366"/>
                  </a:cubicBezTo>
                  <a:cubicBezTo>
                    <a:pt x="400" y="2366"/>
                    <a:pt x="400" y="2365"/>
                    <a:pt x="400" y="2365"/>
                  </a:cubicBezTo>
                  <a:cubicBezTo>
                    <a:pt x="371" y="2352"/>
                    <a:pt x="342" y="2340"/>
                    <a:pt x="313" y="2329"/>
                  </a:cubicBezTo>
                  <a:cubicBezTo>
                    <a:pt x="315" y="2329"/>
                    <a:pt x="317" y="2328"/>
                    <a:pt x="319" y="2328"/>
                  </a:cubicBezTo>
                  <a:cubicBezTo>
                    <a:pt x="393" y="2320"/>
                    <a:pt x="468" y="2313"/>
                    <a:pt x="542" y="2303"/>
                  </a:cubicBezTo>
                  <a:cubicBezTo>
                    <a:pt x="539" y="2319"/>
                    <a:pt x="541" y="2335"/>
                    <a:pt x="541" y="2352"/>
                  </a:cubicBezTo>
                  <a:cubicBezTo>
                    <a:pt x="541" y="2379"/>
                    <a:pt x="539" y="2405"/>
                    <a:pt x="539" y="2431"/>
                  </a:cubicBezTo>
                  <a:cubicBezTo>
                    <a:pt x="538" y="2457"/>
                    <a:pt x="537" y="2483"/>
                    <a:pt x="537" y="2509"/>
                  </a:cubicBezTo>
                  <a:cubicBezTo>
                    <a:pt x="536" y="2530"/>
                    <a:pt x="534" y="2553"/>
                    <a:pt x="537" y="2573"/>
                  </a:cubicBezTo>
                  <a:cubicBezTo>
                    <a:pt x="489" y="2549"/>
                    <a:pt x="442" y="2524"/>
                    <a:pt x="396" y="2498"/>
                  </a:cubicBezTo>
                  <a:cubicBezTo>
                    <a:pt x="400" y="2496"/>
                    <a:pt x="405" y="2495"/>
                    <a:pt x="410" y="2493"/>
                  </a:cubicBezTo>
                  <a:cubicBezTo>
                    <a:pt x="411" y="2493"/>
                    <a:pt x="410" y="2491"/>
                    <a:pt x="409" y="2492"/>
                  </a:cubicBezTo>
                  <a:cubicBezTo>
                    <a:pt x="403" y="2493"/>
                    <a:pt x="397" y="2494"/>
                    <a:pt x="392" y="2496"/>
                  </a:cubicBezTo>
                  <a:cubicBezTo>
                    <a:pt x="343" y="2469"/>
                    <a:pt x="296" y="2440"/>
                    <a:pt x="250" y="2410"/>
                  </a:cubicBezTo>
                  <a:cubicBezTo>
                    <a:pt x="249" y="2409"/>
                    <a:pt x="248" y="2411"/>
                    <a:pt x="249" y="2412"/>
                  </a:cubicBezTo>
                  <a:cubicBezTo>
                    <a:pt x="292" y="2444"/>
                    <a:pt x="338" y="2471"/>
                    <a:pt x="384" y="2497"/>
                  </a:cubicBezTo>
                  <a:cubicBezTo>
                    <a:pt x="309" y="2512"/>
                    <a:pt x="233" y="2516"/>
                    <a:pt x="158" y="2532"/>
                  </a:cubicBezTo>
                  <a:cubicBezTo>
                    <a:pt x="157" y="2532"/>
                    <a:pt x="158" y="2534"/>
                    <a:pt x="158" y="2534"/>
                  </a:cubicBezTo>
                  <a:cubicBezTo>
                    <a:pt x="236" y="2527"/>
                    <a:pt x="315" y="2523"/>
                    <a:pt x="389" y="2500"/>
                  </a:cubicBezTo>
                  <a:cubicBezTo>
                    <a:pt x="424" y="2519"/>
                    <a:pt x="459" y="2537"/>
                    <a:pt x="495" y="2556"/>
                  </a:cubicBezTo>
                  <a:cubicBezTo>
                    <a:pt x="508" y="2562"/>
                    <a:pt x="521" y="2569"/>
                    <a:pt x="534" y="2575"/>
                  </a:cubicBezTo>
                  <a:cubicBezTo>
                    <a:pt x="458" y="2588"/>
                    <a:pt x="384" y="2604"/>
                    <a:pt x="308" y="2614"/>
                  </a:cubicBezTo>
                  <a:cubicBezTo>
                    <a:pt x="308" y="2614"/>
                    <a:pt x="308" y="2614"/>
                    <a:pt x="308" y="2614"/>
                  </a:cubicBezTo>
                  <a:cubicBezTo>
                    <a:pt x="385" y="2604"/>
                    <a:pt x="464" y="2596"/>
                    <a:pt x="539" y="2579"/>
                  </a:cubicBezTo>
                  <a:cubicBezTo>
                    <a:pt x="568" y="2593"/>
                    <a:pt x="596" y="2608"/>
                    <a:pt x="623" y="2623"/>
                  </a:cubicBezTo>
                  <a:cubicBezTo>
                    <a:pt x="668" y="2647"/>
                    <a:pt x="712" y="2675"/>
                    <a:pt x="759" y="2694"/>
                  </a:cubicBezTo>
                  <a:cubicBezTo>
                    <a:pt x="761" y="2695"/>
                    <a:pt x="761" y="2694"/>
                    <a:pt x="761" y="2693"/>
                  </a:cubicBezTo>
                  <a:cubicBezTo>
                    <a:pt x="762" y="2694"/>
                    <a:pt x="762" y="2694"/>
                    <a:pt x="763" y="2694"/>
                  </a:cubicBezTo>
                  <a:cubicBezTo>
                    <a:pt x="764" y="2694"/>
                    <a:pt x="765" y="2694"/>
                    <a:pt x="767" y="2694"/>
                  </a:cubicBezTo>
                  <a:cubicBezTo>
                    <a:pt x="767" y="2694"/>
                    <a:pt x="767" y="2695"/>
                    <a:pt x="767" y="2695"/>
                  </a:cubicBezTo>
                  <a:cubicBezTo>
                    <a:pt x="767" y="2695"/>
                    <a:pt x="768" y="2695"/>
                    <a:pt x="769" y="2696"/>
                  </a:cubicBezTo>
                  <a:cubicBezTo>
                    <a:pt x="768" y="2718"/>
                    <a:pt x="776" y="2742"/>
                    <a:pt x="778" y="2764"/>
                  </a:cubicBezTo>
                  <a:cubicBezTo>
                    <a:pt x="780" y="2794"/>
                    <a:pt x="780" y="2825"/>
                    <a:pt x="778" y="2855"/>
                  </a:cubicBezTo>
                  <a:cubicBezTo>
                    <a:pt x="774" y="2910"/>
                    <a:pt x="770" y="2965"/>
                    <a:pt x="769" y="3021"/>
                  </a:cubicBezTo>
                  <a:cubicBezTo>
                    <a:pt x="728" y="2990"/>
                    <a:pt x="686" y="2960"/>
                    <a:pt x="643" y="2931"/>
                  </a:cubicBezTo>
                  <a:cubicBezTo>
                    <a:pt x="643" y="2930"/>
                    <a:pt x="642" y="2932"/>
                    <a:pt x="643" y="2932"/>
                  </a:cubicBezTo>
                  <a:cubicBezTo>
                    <a:pt x="684" y="2961"/>
                    <a:pt x="724" y="2991"/>
                    <a:pt x="764" y="3021"/>
                  </a:cubicBezTo>
                  <a:cubicBezTo>
                    <a:pt x="761" y="3021"/>
                    <a:pt x="760" y="3026"/>
                    <a:pt x="763" y="3029"/>
                  </a:cubicBezTo>
                  <a:cubicBezTo>
                    <a:pt x="794" y="3057"/>
                    <a:pt x="834" y="3078"/>
                    <a:pt x="868" y="3103"/>
                  </a:cubicBezTo>
                  <a:cubicBezTo>
                    <a:pt x="878" y="3110"/>
                    <a:pt x="889" y="3118"/>
                    <a:pt x="899" y="3125"/>
                  </a:cubicBezTo>
                  <a:cubicBezTo>
                    <a:pt x="921" y="3143"/>
                    <a:pt x="943" y="3160"/>
                    <a:pt x="965" y="3177"/>
                  </a:cubicBezTo>
                  <a:cubicBezTo>
                    <a:pt x="982" y="3190"/>
                    <a:pt x="998" y="3203"/>
                    <a:pt x="1015" y="3216"/>
                  </a:cubicBezTo>
                  <a:cubicBezTo>
                    <a:pt x="1034" y="3231"/>
                    <a:pt x="1054" y="3247"/>
                    <a:pt x="1074" y="3262"/>
                  </a:cubicBezTo>
                  <a:cubicBezTo>
                    <a:pt x="1108" y="3288"/>
                    <a:pt x="1141" y="3317"/>
                    <a:pt x="1177" y="3341"/>
                  </a:cubicBezTo>
                  <a:cubicBezTo>
                    <a:pt x="1180" y="3344"/>
                    <a:pt x="1183" y="3342"/>
                    <a:pt x="1184" y="3340"/>
                  </a:cubicBezTo>
                  <a:cubicBezTo>
                    <a:pt x="1185" y="3341"/>
                    <a:pt x="1186" y="3341"/>
                    <a:pt x="1187" y="3342"/>
                  </a:cubicBezTo>
                  <a:cubicBezTo>
                    <a:pt x="1187" y="3342"/>
                    <a:pt x="1187" y="3342"/>
                    <a:pt x="1187" y="3343"/>
                  </a:cubicBezTo>
                  <a:cubicBezTo>
                    <a:pt x="1187" y="3344"/>
                    <a:pt x="1189" y="3345"/>
                    <a:pt x="1190" y="3344"/>
                  </a:cubicBezTo>
                  <a:cubicBezTo>
                    <a:pt x="1194" y="3347"/>
                    <a:pt x="1197" y="3349"/>
                    <a:pt x="1200" y="3351"/>
                  </a:cubicBezTo>
                  <a:cubicBezTo>
                    <a:pt x="1220" y="3365"/>
                    <a:pt x="1239" y="3379"/>
                    <a:pt x="1260" y="3391"/>
                  </a:cubicBezTo>
                  <a:cubicBezTo>
                    <a:pt x="1249" y="3399"/>
                    <a:pt x="1239" y="3406"/>
                    <a:pt x="1228" y="3414"/>
                  </a:cubicBezTo>
                  <a:cubicBezTo>
                    <a:pt x="1195" y="3439"/>
                    <a:pt x="1161" y="3463"/>
                    <a:pt x="1127" y="3487"/>
                  </a:cubicBezTo>
                  <a:cubicBezTo>
                    <a:pt x="1102" y="3467"/>
                    <a:pt x="1076" y="3447"/>
                    <a:pt x="1052" y="3427"/>
                  </a:cubicBezTo>
                  <a:cubicBezTo>
                    <a:pt x="1015" y="3394"/>
                    <a:pt x="977" y="3361"/>
                    <a:pt x="939" y="3329"/>
                  </a:cubicBezTo>
                  <a:cubicBezTo>
                    <a:pt x="861" y="3262"/>
                    <a:pt x="784" y="3195"/>
                    <a:pt x="706" y="3128"/>
                  </a:cubicBezTo>
                  <a:cubicBezTo>
                    <a:pt x="705" y="3128"/>
                    <a:pt x="705" y="3129"/>
                    <a:pt x="705" y="3129"/>
                  </a:cubicBezTo>
                  <a:cubicBezTo>
                    <a:pt x="781" y="3194"/>
                    <a:pt x="857" y="3259"/>
                    <a:pt x="932" y="3325"/>
                  </a:cubicBezTo>
                  <a:cubicBezTo>
                    <a:pt x="969" y="3358"/>
                    <a:pt x="1006" y="3392"/>
                    <a:pt x="1044" y="3425"/>
                  </a:cubicBezTo>
                  <a:cubicBezTo>
                    <a:pt x="1069" y="3447"/>
                    <a:pt x="1092" y="3471"/>
                    <a:pt x="1117" y="3494"/>
                  </a:cubicBezTo>
                  <a:cubicBezTo>
                    <a:pt x="1095" y="3510"/>
                    <a:pt x="1074" y="3525"/>
                    <a:pt x="1052" y="3541"/>
                  </a:cubicBezTo>
                  <a:cubicBezTo>
                    <a:pt x="1041" y="3549"/>
                    <a:pt x="1030" y="3557"/>
                    <a:pt x="1019" y="3565"/>
                  </a:cubicBezTo>
                  <a:cubicBezTo>
                    <a:pt x="1012" y="3558"/>
                    <a:pt x="1005" y="3552"/>
                    <a:pt x="998" y="3545"/>
                  </a:cubicBezTo>
                  <a:cubicBezTo>
                    <a:pt x="910" y="3466"/>
                    <a:pt x="823" y="3386"/>
                    <a:pt x="737" y="3306"/>
                  </a:cubicBezTo>
                  <a:cubicBezTo>
                    <a:pt x="664" y="3238"/>
                    <a:pt x="592" y="3169"/>
                    <a:pt x="521" y="3100"/>
                  </a:cubicBezTo>
                  <a:cubicBezTo>
                    <a:pt x="529" y="3096"/>
                    <a:pt x="537" y="3093"/>
                    <a:pt x="546" y="3090"/>
                  </a:cubicBezTo>
                  <a:cubicBezTo>
                    <a:pt x="573" y="3079"/>
                    <a:pt x="600" y="3069"/>
                    <a:pt x="627" y="3062"/>
                  </a:cubicBezTo>
                  <a:cubicBezTo>
                    <a:pt x="637" y="3069"/>
                    <a:pt x="646" y="3077"/>
                    <a:pt x="655" y="3085"/>
                  </a:cubicBezTo>
                  <a:cubicBezTo>
                    <a:pt x="655" y="3085"/>
                    <a:pt x="656" y="3084"/>
                    <a:pt x="655" y="3084"/>
                  </a:cubicBezTo>
                  <a:cubicBezTo>
                    <a:pt x="647" y="3076"/>
                    <a:pt x="638" y="3069"/>
                    <a:pt x="629" y="3061"/>
                  </a:cubicBezTo>
                  <a:cubicBezTo>
                    <a:pt x="632" y="3060"/>
                    <a:pt x="635" y="3060"/>
                    <a:pt x="639" y="3059"/>
                  </a:cubicBezTo>
                  <a:cubicBezTo>
                    <a:pt x="667" y="3052"/>
                    <a:pt x="703" y="3048"/>
                    <a:pt x="728" y="3033"/>
                  </a:cubicBezTo>
                  <a:cubicBezTo>
                    <a:pt x="733" y="3030"/>
                    <a:pt x="729" y="3022"/>
                    <a:pt x="724" y="3022"/>
                  </a:cubicBezTo>
                  <a:cubicBezTo>
                    <a:pt x="697" y="3024"/>
                    <a:pt x="668" y="3039"/>
                    <a:pt x="643" y="3050"/>
                  </a:cubicBezTo>
                  <a:cubicBezTo>
                    <a:pt x="637" y="3053"/>
                    <a:pt x="631" y="3055"/>
                    <a:pt x="625" y="3058"/>
                  </a:cubicBezTo>
                  <a:cubicBezTo>
                    <a:pt x="596" y="3034"/>
                    <a:pt x="567" y="3011"/>
                    <a:pt x="538" y="2987"/>
                  </a:cubicBezTo>
                  <a:cubicBezTo>
                    <a:pt x="497" y="2953"/>
                    <a:pt x="460" y="2914"/>
                    <a:pt x="421" y="2878"/>
                  </a:cubicBezTo>
                  <a:cubicBezTo>
                    <a:pt x="408" y="2866"/>
                    <a:pt x="395" y="2854"/>
                    <a:pt x="382" y="2842"/>
                  </a:cubicBezTo>
                  <a:cubicBezTo>
                    <a:pt x="388" y="2840"/>
                    <a:pt x="395" y="2839"/>
                    <a:pt x="401" y="2837"/>
                  </a:cubicBezTo>
                  <a:cubicBezTo>
                    <a:pt x="436" y="2827"/>
                    <a:pt x="472" y="2819"/>
                    <a:pt x="507" y="2811"/>
                  </a:cubicBezTo>
                  <a:cubicBezTo>
                    <a:pt x="578" y="2795"/>
                    <a:pt x="649" y="2782"/>
                    <a:pt x="719" y="2764"/>
                  </a:cubicBezTo>
                  <a:cubicBezTo>
                    <a:pt x="720" y="2764"/>
                    <a:pt x="719" y="2762"/>
                    <a:pt x="719" y="2763"/>
                  </a:cubicBezTo>
                  <a:cubicBezTo>
                    <a:pt x="651" y="2780"/>
                    <a:pt x="582" y="2792"/>
                    <a:pt x="514" y="2807"/>
                  </a:cubicBezTo>
                  <a:cubicBezTo>
                    <a:pt x="481" y="2815"/>
                    <a:pt x="448" y="2823"/>
                    <a:pt x="415" y="2830"/>
                  </a:cubicBezTo>
                  <a:cubicBezTo>
                    <a:pt x="402" y="2832"/>
                    <a:pt x="389" y="2835"/>
                    <a:pt x="376" y="2837"/>
                  </a:cubicBezTo>
                  <a:cubicBezTo>
                    <a:pt x="367" y="2829"/>
                    <a:pt x="358" y="2822"/>
                    <a:pt x="349" y="2814"/>
                  </a:cubicBezTo>
                  <a:cubicBezTo>
                    <a:pt x="444" y="2789"/>
                    <a:pt x="539" y="2768"/>
                    <a:pt x="634" y="2745"/>
                  </a:cubicBezTo>
                  <a:cubicBezTo>
                    <a:pt x="635" y="2744"/>
                    <a:pt x="634" y="2743"/>
                    <a:pt x="634" y="2743"/>
                  </a:cubicBezTo>
                  <a:cubicBezTo>
                    <a:pt x="538" y="2765"/>
                    <a:pt x="441" y="2787"/>
                    <a:pt x="346" y="2811"/>
                  </a:cubicBezTo>
                  <a:cubicBezTo>
                    <a:pt x="333" y="2800"/>
                    <a:pt x="320" y="2789"/>
                    <a:pt x="308" y="2777"/>
                  </a:cubicBezTo>
                  <a:cubicBezTo>
                    <a:pt x="268" y="2741"/>
                    <a:pt x="229" y="2706"/>
                    <a:pt x="188" y="2672"/>
                  </a:cubicBezTo>
                  <a:cubicBezTo>
                    <a:pt x="187" y="2671"/>
                    <a:pt x="186" y="2672"/>
                    <a:pt x="187" y="2673"/>
                  </a:cubicBezTo>
                  <a:cubicBezTo>
                    <a:pt x="225" y="2707"/>
                    <a:pt x="263" y="2741"/>
                    <a:pt x="300" y="2775"/>
                  </a:cubicBezTo>
                  <a:cubicBezTo>
                    <a:pt x="313" y="2788"/>
                    <a:pt x="326" y="2800"/>
                    <a:pt x="339" y="2813"/>
                  </a:cubicBezTo>
                  <a:cubicBezTo>
                    <a:pt x="311" y="2820"/>
                    <a:pt x="284" y="2827"/>
                    <a:pt x="256" y="2834"/>
                  </a:cubicBezTo>
                  <a:cubicBezTo>
                    <a:pt x="248" y="2826"/>
                    <a:pt x="240" y="2818"/>
                    <a:pt x="232" y="2809"/>
                  </a:cubicBezTo>
                  <a:cubicBezTo>
                    <a:pt x="232" y="2809"/>
                    <a:pt x="231" y="2810"/>
                    <a:pt x="232" y="2810"/>
                  </a:cubicBezTo>
                  <a:cubicBezTo>
                    <a:pt x="240" y="2818"/>
                    <a:pt x="248" y="2826"/>
                    <a:pt x="255" y="2835"/>
                  </a:cubicBezTo>
                  <a:cubicBezTo>
                    <a:pt x="233" y="2840"/>
                    <a:pt x="211" y="2846"/>
                    <a:pt x="189" y="2851"/>
                  </a:cubicBezTo>
                  <a:cubicBezTo>
                    <a:pt x="162" y="2857"/>
                    <a:pt x="134" y="2863"/>
                    <a:pt x="106" y="2867"/>
                  </a:cubicBezTo>
                  <a:cubicBezTo>
                    <a:pt x="81" y="2870"/>
                    <a:pt x="61" y="2872"/>
                    <a:pt x="37" y="2882"/>
                  </a:cubicBezTo>
                  <a:cubicBezTo>
                    <a:pt x="34" y="2883"/>
                    <a:pt x="36" y="2888"/>
                    <a:pt x="39" y="2888"/>
                  </a:cubicBezTo>
                  <a:cubicBezTo>
                    <a:pt x="65" y="2889"/>
                    <a:pt x="84" y="2885"/>
                    <a:pt x="109" y="2876"/>
                  </a:cubicBezTo>
                  <a:cubicBezTo>
                    <a:pt x="133" y="2868"/>
                    <a:pt x="159" y="2863"/>
                    <a:pt x="183" y="2857"/>
                  </a:cubicBezTo>
                  <a:cubicBezTo>
                    <a:pt x="208" y="2850"/>
                    <a:pt x="233" y="2843"/>
                    <a:pt x="258" y="2837"/>
                  </a:cubicBezTo>
                  <a:cubicBezTo>
                    <a:pt x="343" y="2925"/>
                    <a:pt x="429" y="3012"/>
                    <a:pt x="517" y="3097"/>
                  </a:cubicBezTo>
                  <a:cubicBezTo>
                    <a:pt x="470" y="3115"/>
                    <a:pt x="423" y="3134"/>
                    <a:pt x="376" y="3153"/>
                  </a:cubicBezTo>
                  <a:cubicBezTo>
                    <a:pt x="321" y="3176"/>
                    <a:pt x="267" y="3198"/>
                    <a:pt x="212" y="3219"/>
                  </a:cubicBezTo>
                  <a:cubicBezTo>
                    <a:pt x="174" y="3177"/>
                    <a:pt x="136" y="3135"/>
                    <a:pt x="89" y="3102"/>
                  </a:cubicBezTo>
                  <a:cubicBezTo>
                    <a:pt x="84" y="3098"/>
                    <a:pt x="79" y="3105"/>
                    <a:pt x="84" y="3109"/>
                  </a:cubicBezTo>
                  <a:cubicBezTo>
                    <a:pt x="124" y="3148"/>
                    <a:pt x="169" y="3182"/>
                    <a:pt x="209" y="3220"/>
                  </a:cubicBezTo>
                  <a:cubicBezTo>
                    <a:pt x="184" y="3230"/>
                    <a:pt x="160" y="3239"/>
                    <a:pt x="135" y="3249"/>
                  </a:cubicBezTo>
                  <a:cubicBezTo>
                    <a:pt x="91" y="3197"/>
                    <a:pt x="47" y="3146"/>
                    <a:pt x="3" y="3095"/>
                  </a:cubicBezTo>
                  <a:cubicBezTo>
                    <a:pt x="1" y="3094"/>
                    <a:pt x="0" y="3095"/>
                    <a:pt x="1" y="3097"/>
                  </a:cubicBezTo>
                  <a:cubicBezTo>
                    <a:pt x="44" y="3148"/>
                    <a:pt x="88" y="3199"/>
                    <a:pt x="131" y="3250"/>
                  </a:cubicBezTo>
                  <a:cubicBezTo>
                    <a:pt x="108" y="3259"/>
                    <a:pt x="84" y="3268"/>
                    <a:pt x="60" y="3277"/>
                  </a:cubicBezTo>
                  <a:cubicBezTo>
                    <a:pt x="40" y="3256"/>
                    <a:pt x="21" y="3236"/>
                    <a:pt x="2" y="3215"/>
                  </a:cubicBezTo>
                  <a:cubicBezTo>
                    <a:pt x="1" y="3214"/>
                    <a:pt x="0" y="3215"/>
                    <a:pt x="1" y="3216"/>
                  </a:cubicBezTo>
                  <a:cubicBezTo>
                    <a:pt x="20" y="3237"/>
                    <a:pt x="38" y="3257"/>
                    <a:pt x="57" y="3278"/>
                  </a:cubicBezTo>
                  <a:cubicBezTo>
                    <a:pt x="48" y="3281"/>
                    <a:pt x="38" y="3285"/>
                    <a:pt x="28" y="3288"/>
                  </a:cubicBezTo>
                  <a:cubicBezTo>
                    <a:pt x="22" y="3279"/>
                    <a:pt x="16" y="3270"/>
                    <a:pt x="10" y="3262"/>
                  </a:cubicBezTo>
                  <a:cubicBezTo>
                    <a:pt x="9" y="3260"/>
                    <a:pt x="8" y="3261"/>
                    <a:pt x="9" y="3263"/>
                  </a:cubicBezTo>
                  <a:cubicBezTo>
                    <a:pt x="14" y="3271"/>
                    <a:pt x="20" y="3280"/>
                    <a:pt x="26" y="3289"/>
                  </a:cubicBezTo>
                  <a:cubicBezTo>
                    <a:pt x="23" y="3290"/>
                    <a:pt x="20" y="3291"/>
                    <a:pt x="17" y="3292"/>
                  </a:cubicBezTo>
                  <a:cubicBezTo>
                    <a:pt x="16" y="3293"/>
                    <a:pt x="17" y="3294"/>
                    <a:pt x="17" y="3294"/>
                  </a:cubicBezTo>
                  <a:cubicBezTo>
                    <a:pt x="21" y="3293"/>
                    <a:pt x="24" y="3292"/>
                    <a:pt x="27" y="3291"/>
                  </a:cubicBezTo>
                  <a:cubicBezTo>
                    <a:pt x="143" y="3466"/>
                    <a:pt x="282" y="3625"/>
                    <a:pt x="412" y="3789"/>
                  </a:cubicBezTo>
                  <a:cubicBezTo>
                    <a:pt x="414" y="3791"/>
                    <a:pt x="416" y="3789"/>
                    <a:pt x="415" y="3787"/>
                  </a:cubicBezTo>
                  <a:cubicBezTo>
                    <a:pt x="291" y="3617"/>
                    <a:pt x="148" y="3463"/>
                    <a:pt x="30" y="3290"/>
                  </a:cubicBezTo>
                  <a:cubicBezTo>
                    <a:pt x="40" y="3287"/>
                    <a:pt x="50" y="3284"/>
                    <a:pt x="60" y="3281"/>
                  </a:cubicBezTo>
                  <a:cubicBezTo>
                    <a:pt x="127" y="3353"/>
                    <a:pt x="195" y="3425"/>
                    <a:pt x="261" y="3496"/>
                  </a:cubicBezTo>
                  <a:cubicBezTo>
                    <a:pt x="307" y="3545"/>
                    <a:pt x="352" y="3595"/>
                    <a:pt x="396" y="3645"/>
                  </a:cubicBezTo>
                  <a:cubicBezTo>
                    <a:pt x="439" y="3694"/>
                    <a:pt x="478" y="3746"/>
                    <a:pt x="521" y="3795"/>
                  </a:cubicBezTo>
                  <a:cubicBezTo>
                    <a:pt x="522" y="3796"/>
                    <a:pt x="524" y="3795"/>
                    <a:pt x="523" y="3793"/>
                  </a:cubicBezTo>
                  <a:cubicBezTo>
                    <a:pt x="486" y="3740"/>
                    <a:pt x="441" y="3692"/>
                    <a:pt x="399" y="3643"/>
                  </a:cubicBezTo>
                  <a:cubicBezTo>
                    <a:pt x="358" y="3596"/>
                    <a:pt x="316" y="3550"/>
                    <a:pt x="274" y="3504"/>
                  </a:cubicBezTo>
                  <a:cubicBezTo>
                    <a:pt x="204" y="3429"/>
                    <a:pt x="133" y="3355"/>
                    <a:pt x="63" y="3280"/>
                  </a:cubicBezTo>
                  <a:cubicBezTo>
                    <a:pt x="88" y="3273"/>
                    <a:pt x="112" y="3264"/>
                    <a:pt x="136" y="3256"/>
                  </a:cubicBezTo>
                  <a:cubicBezTo>
                    <a:pt x="192" y="3321"/>
                    <a:pt x="248" y="3387"/>
                    <a:pt x="305" y="3453"/>
                  </a:cubicBezTo>
                  <a:cubicBezTo>
                    <a:pt x="356" y="3513"/>
                    <a:pt x="408" y="3573"/>
                    <a:pt x="460" y="3633"/>
                  </a:cubicBezTo>
                  <a:cubicBezTo>
                    <a:pt x="509" y="3690"/>
                    <a:pt x="555" y="3751"/>
                    <a:pt x="609" y="3804"/>
                  </a:cubicBezTo>
                  <a:cubicBezTo>
                    <a:pt x="612" y="3807"/>
                    <a:pt x="615" y="3803"/>
                    <a:pt x="613" y="3800"/>
                  </a:cubicBezTo>
                  <a:cubicBezTo>
                    <a:pt x="567" y="3740"/>
                    <a:pt x="513" y="3686"/>
                    <a:pt x="464" y="3630"/>
                  </a:cubicBezTo>
                  <a:cubicBezTo>
                    <a:pt x="412" y="3570"/>
                    <a:pt x="360" y="3510"/>
                    <a:pt x="309" y="3450"/>
                  </a:cubicBezTo>
                  <a:cubicBezTo>
                    <a:pt x="252" y="3385"/>
                    <a:pt x="196" y="3319"/>
                    <a:pt x="140" y="3254"/>
                  </a:cubicBezTo>
                  <a:cubicBezTo>
                    <a:pt x="165" y="3245"/>
                    <a:pt x="190" y="3236"/>
                    <a:pt x="214" y="3226"/>
                  </a:cubicBezTo>
                  <a:cubicBezTo>
                    <a:pt x="217" y="3228"/>
                    <a:pt x="219" y="3231"/>
                    <a:pt x="221" y="3233"/>
                  </a:cubicBezTo>
                  <a:cubicBezTo>
                    <a:pt x="268" y="3281"/>
                    <a:pt x="312" y="3331"/>
                    <a:pt x="355" y="3382"/>
                  </a:cubicBezTo>
                  <a:cubicBezTo>
                    <a:pt x="394" y="3429"/>
                    <a:pt x="433" y="3477"/>
                    <a:pt x="472" y="3525"/>
                  </a:cubicBezTo>
                  <a:cubicBezTo>
                    <a:pt x="516" y="3577"/>
                    <a:pt x="554" y="3632"/>
                    <a:pt x="599" y="3683"/>
                  </a:cubicBezTo>
                  <a:cubicBezTo>
                    <a:pt x="602" y="3687"/>
                    <a:pt x="606" y="3683"/>
                    <a:pt x="603" y="3680"/>
                  </a:cubicBezTo>
                  <a:cubicBezTo>
                    <a:pt x="521" y="3577"/>
                    <a:pt x="436" y="3476"/>
                    <a:pt x="351" y="3375"/>
                  </a:cubicBezTo>
                  <a:cubicBezTo>
                    <a:pt x="311" y="3328"/>
                    <a:pt x="270" y="3281"/>
                    <a:pt x="228" y="3236"/>
                  </a:cubicBezTo>
                  <a:cubicBezTo>
                    <a:pt x="224" y="3232"/>
                    <a:pt x="221" y="3228"/>
                    <a:pt x="217" y="3225"/>
                  </a:cubicBezTo>
                  <a:cubicBezTo>
                    <a:pt x="269" y="3204"/>
                    <a:pt x="320" y="3182"/>
                    <a:pt x="371" y="3161"/>
                  </a:cubicBezTo>
                  <a:cubicBezTo>
                    <a:pt x="420" y="3141"/>
                    <a:pt x="470" y="3120"/>
                    <a:pt x="520" y="3100"/>
                  </a:cubicBezTo>
                  <a:cubicBezTo>
                    <a:pt x="588" y="3166"/>
                    <a:pt x="656" y="3232"/>
                    <a:pt x="725" y="3296"/>
                  </a:cubicBezTo>
                  <a:cubicBezTo>
                    <a:pt x="809" y="3375"/>
                    <a:pt x="894" y="3454"/>
                    <a:pt x="980" y="3532"/>
                  </a:cubicBezTo>
                  <a:cubicBezTo>
                    <a:pt x="992" y="3543"/>
                    <a:pt x="1005" y="3555"/>
                    <a:pt x="1017" y="3566"/>
                  </a:cubicBezTo>
                  <a:cubicBezTo>
                    <a:pt x="968" y="3602"/>
                    <a:pt x="919" y="3637"/>
                    <a:pt x="869" y="3670"/>
                  </a:cubicBezTo>
                  <a:cubicBezTo>
                    <a:pt x="868" y="3670"/>
                    <a:pt x="869" y="3671"/>
                    <a:pt x="870" y="3671"/>
                  </a:cubicBezTo>
                  <a:cubicBezTo>
                    <a:pt x="922" y="3640"/>
                    <a:pt x="974" y="3607"/>
                    <a:pt x="1025" y="3573"/>
                  </a:cubicBezTo>
                  <a:cubicBezTo>
                    <a:pt x="1093" y="3637"/>
                    <a:pt x="1159" y="3704"/>
                    <a:pt x="1221" y="3775"/>
                  </a:cubicBezTo>
                  <a:cubicBezTo>
                    <a:pt x="1222" y="3776"/>
                    <a:pt x="1224" y="3775"/>
                    <a:pt x="1223" y="3774"/>
                  </a:cubicBezTo>
                  <a:cubicBezTo>
                    <a:pt x="1163" y="3701"/>
                    <a:pt x="1096" y="3635"/>
                    <a:pt x="1027" y="3572"/>
                  </a:cubicBezTo>
                  <a:cubicBezTo>
                    <a:pt x="1036" y="3566"/>
                    <a:pt x="1044" y="3560"/>
                    <a:pt x="1053" y="3554"/>
                  </a:cubicBezTo>
                  <a:cubicBezTo>
                    <a:pt x="1077" y="3537"/>
                    <a:pt x="1101" y="3520"/>
                    <a:pt x="1125" y="3501"/>
                  </a:cubicBezTo>
                  <a:cubicBezTo>
                    <a:pt x="1137" y="3512"/>
                    <a:pt x="1149" y="3521"/>
                    <a:pt x="1161" y="3530"/>
                  </a:cubicBezTo>
                  <a:cubicBezTo>
                    <a:pt x="1167" y="3534"/>
                    <a:pt x="1170" y="3528"/>
                    <a:pt x="1166" y="3524"/>
                  </a:cubicBezTo>
                  <a:cubicBezTo>
                    <a:pt x="1156" y="3513"/>
                    <a:pt x="1146" y="3503"/>
                    <a:pt x="1135" y="3494"/>
                  </a:cubicBezTo>
                  <a:cubicBezTo>
                    <a:pt x="1167" y="3469"/>
                    <a:pt x="1199" y="3444"/>
                    <a:pt x="1231" y="3418"/>
                  </a:cubicBezTo>
                  <a:cubicBezTo>
                    <a:pt x="1242" y="3410"/>
                    <a:pt x="1253" y="3401"/>
                    <a:pt x="1263" y="3393"/>
                  </a:cubicBezTo>
                  <a:cubicBezTo>
                    <a:pt x="1272" y="3398"/>
                    <a:pt x="1280" y="3403"/>
                    <a:pt x="1290" y="3407"/>
                  </a:cubicBezTo>
                  <a:cubicBezTo>
                    <a:pt x="1293" y="3408"/>
                    <a:pt x="1295" y="3403"/>
                    <a:pt x="1292" y="3401"/>
                  </a:cubicBezTo>
                  <a:cubicBezTo>
                    <a:pt x="1285" y="3396"/>
                    <a:pt x="1278" y="3392"/>
                    <a:pt x="1271" y="3387"/>
                  </a:cubicBezTo>
                  <a:cubicBezTo>
                    <a:pt x="1289" y="3373"/>
                    <a:pt x="1308" y="3358"/>
                    <a:pt x="1327" y="3344"/>
                  </a:cubicBezTo>
                  <a:cubicBezTo>
                    <a:pt x="1372" y="3372"/>
                    <a:pt x="1419" y="3398"/>
                    <a:pt x="1467" y="3422"/>
                  </a:cubicBezTo>
                  <a:cubicBezTo>
                    <a:pt x="1437" y="3446"/>
                    <a:pt x="1406" y="3470"/>
                    <a:pt x="1376" y="3494"/>
                  </a:cubicBezTo>
                  <a:cubicBezTo>
                    <a:pt x="1376" y="3495"/>
                    <a:pt x="1377" y="3496"/>
                    <a:pt x="1377" y="3496"/>
                  </a:cubicBezTo>
                  <a:cubicBezTo>
                    <a:pt x="1410" y="3473"/>
                    <a:pt x="1441" y="3449"/>
                    <a:pt x="1473" y="3425"/>
                  </a:cubicBezTo>
                  <a:cubicBezTo>
                    <a:pt x="1475" y="3426"/>
                    <a:pt x="1476" y="3427"/>
                    <a:pt x="1478" y="3428"/>
                  </a:cubicBezTo>
                  <a:cubicBezTo>
                    <a:pt x="1480" y="3428"/>
                    <a:pt x="1480" y="3426"/>
                    <a:pt x="1479" y="3425"/>
                  </a:cubicBezTo>
                  <a:cubicBezTo>
                    <a:pt x="1475" y="3423"/>
                    <a:pt x="1475" y="3423"/>
                    <a:pt x="1475" y="3423"/>
                  </a:cubicBezTo>
                  <a:cubicBezTo>
                    <a:pt x="1527" y="3383"/>
                    <a:pt x="1578" y="3343"/>
                    <a:pt x="1630" y="3303"/>
                  </a:cubicBezTo>
                  <a:cubicBezTo>
                    <a:pt x="1664" y="3277"/>
                    <a:pt x="1698" y="3252"/>
                    <a:pt x="1732" y="3227"/>
                  </a:cubicBezTo>
                  <a:cubicBezTo>
                    <a:pt x="1735" y="3228"/>
                    <a:pt x="1739" y="3229"/>
                    <a:pt x="1742" y="3230"/>
                  </a:cubicBezTo>
                  <a:cubicBezTo>
                    <a:pt x="1744" y="3231"/>
                    <a:pt x="1745" y="3228"/>
                    <a:pt x="1743" y="3227"/>
                  </a:cubicBezTo>
                  <a:cubicBezTo>
                    <a:pt x="1741" y="3226"/>
                    <a:pt x="1738" y="3225"/>
                    <a:pt x="1736" y="3224"/>
                  </a:cubicBezTo>
                  <a:cubicBezTo>
                    <a:pt x="1751" y="3213"/>
                    <a:pt x="1767" y="3201"/>
                    <a:pt x="1782" y="3191"/>
                  </a:cubicBezTo>
                  <a:cubicBezTo>
                    <a:pt x="1793" y="3195"/>
                    <a:pt x="1805" y="3199"/>
                    <a:pt x="1816" y="3204"/>
                  </a:cubicBezTo>
                  <a:cubicBezTo>
                    <a:pt x="1816" y="3204"/>
                    <a:pt x="1817" y="3203"/>
                    <a:pt x="1816" y="3203"/>
                  </a:cubicBezTo>
                  <a:cubicBezTo>
                    <a:pt x="1805" y="3198"/>
                    <a:pt x="1795" y="3194"/>
                    <a:pt x="1784" y="3189"/>
                  </a:cubicBezTo>
                  <a:cubicBezTo>
                    <a:pt x="1821" y="3163"/>
                    <a:pt x="1858" y="3138"/>
                    <a:pt x="1896" y="3113"/>
                  </a:cubicBezTo>
                  <a:cubicBezTo>
                    <a:pt x="1897" y="3112"/>
                    <a:pt x="1895" y="3109"/>
                    <a:pt x="1894" y="3110"/>
                  </a:cubicBezTo>
                  <a:cubicBezTo>
                    <a:pt x="1856" y="3136"/>
                    <a:pt x="1818" y="3162"/>
                    <a:pt x="1781" y="3188"/>
                  </a:cubicBezTo>
                  <a:cubicBezTo>
                    <a:pt x="1770" y="3183"/>
                    <a:pt x="1758" y="3178"/>
                    <a:pt x="1746" y="3173"/>
                  </a:cubicBezTo>
                  <a:cubicBezTo>
                    <a:pt x="1747" y="3173"/>
                    <a:pt x="1747" y="3173"/>
                    <a:pt x="1747" y="3173"/>
                  </a:cubicBezTo>
                  <a:cubicBezTo>
                    <a:pt x="1747" y="3171"/>
                    <a:pt x="1747" y="3169"/>
                    <a:pt x="1747" y="3167"/>
                  </a:cubicBezTo>
                  <a:cubicBezTo>
                    <a:pt x="1765" y="3154"/>
                    <a:pt x="1782" y="3142"/>
                    <a:pt x="1799" y="3127"/>
                  </a:cubicBezTo>
                  <a:cubicBezTo>
                    <a:pt x="1818" y="3109"/>
                    <a:pt x="1835" y="3090"/>
                    <a:pt x="1855" y="3074"/>
                  </a:cubicBezTo>
                  <a:cubicBezTo>
                    <a:pt x="1894" y="3040"/>
                    <a:pt x="1934" y="3007"/>
                    <a:pt x="1976" y="2977"/>
                  </a:cubicBezTo>
                  <a:cubicBezTo>
                    <a:pt x="1978" y="2976"/>
                    <a:pt x="1976" y="2972"/>
                    <a:pt x="1974" y="2971"/>
                  </a:cubicBezTo>
                  <a:cubicBezTo>
                    <a:pt x="1974" y="2970"/>
                    <a:pt x="1974" y="2969"/>
                    <a:pt x="1974" y="2968"/>
                  </a:cubicBezTo>
                  <a:cubicBezTo>
                    <a:pt x="2014" y="2979"/>
                    <a:pt x="2054" y="2991"/>
                    <a:pt x="2094" y="3006"/>
                  </a:cubicBezTo>
                  <a:cubicBezTo>
                    <a:pt x="2136" y="3022"/>
                    <a:pt x="2178" y="3043"/>
                    <a:pt x="2220" y="3059"/>
                  </a:cubicBezTo>
                  <a:cubicBezTo>
                    <a:pt x="2141" y="3125"/>
                    <a:pt x="2061" y="3191"/>
                    <a:pt x="1981" y="3258"/>
                  </a:cubicBezTo>
                  <a:cubicBezTo>
                    <a:pt x="1981" y="3258"/>
                    <a:pt x="1982" y="3258"/>
                    <a:pt x="1982" y="3258"/>
                  </a:cubicBezTo>
                  <a:cubicBezTo>
                    <a:pt x="2062" y="3192"/>
                    <a:pt x="2143" y="3126"/>
                    <a:pt x="2224" y="3060"/>
                  </a:cubicBezTo>
                  <a:cubicBezTo>
                    <a:pt x="2226" y="3061"/>
                    <a:pt x="2229" y="3062"/>
                    <a:pt x="2231" y="3063"/>
                  </a:cubicBezTo>
                  <a:cubicBezTo>
                    <a:pt x="2231" y="3068"/>
                    <a:pt x="2231" y="3073"/>
                    <a:pt x="2232" y="3078"/>
                  </a:cubicBezTo>
                  <a:cubicBezTo>
                    <a:pt x="2232" y="3080"/>
                    <a:pt x="2234" y="3081"/>
                    <a:pt x="2234" y="3079"/>
                  </a:cubicBezTo>
                  <a:cubicBezTo>
                    <a:pt x="2234" y="3073"/>
                    <a:pt x="2234" y="3068"/>
                    <a:pt x="2234" y="3063"/>
                  </a:cubicBezTo>
                  <a:cubicBezTo>
                    <a:pt x="2235" y="3062"/>
                    <a:pt x="2235" y="3061"/>
                    <a:pt x="2234" y="3060"/>
                  </a:cubicBezTo>
                  <a:cubicBezTo>
                    <a:pt x="2235" y="3057"/>
                    <a:pt x="2235" y="3054"/>
                    <a:pt x="2235" y="3051"/>
                  </a:cubicBezTo>
                  <a:cubicBezTo>
                    <a:pt x="2248" y="3040"/>
                    <a:pt x="2262" y="3029"/>
                    <a:pt x="2275" y="3017"/>
                  </a:cubicBezTo>
                  <a:cubicBezTo>
                    <a:pt x="2335" y="2968"/>
                    <a:pt x="2394" y="2919"/>
                    <a:pt x="2453" y="2868"/>
                  </a:cubicBezTo>
                  <a:cubicBezTo>
                    <a:pt x="2452" y="2874"/>
                    <a:pt x="2452" y="2879"/>
                    <a:pt x="2452" y="2885"/>
                  </a:cubicBezTo>
                  <a:cubicBezTo>
                    <a:pt x="2452" y="2887"/>
                    <a:pt x="2455" y="2888"/>
                    <a:pt x="2455" y="2885"/>
                  </a:cubicBezTo>
                  <a:cubicBezTo>
                    <a:pt x="2456" y="2878"/>
                    <a:pt x="2457" y="2871"/>
                    <a:pt x="2457" y="2864"/>
                  </a:cubicBezTo>
                  <a:cubicBezTo>
                    <a:pt x="2493" y="2833"/>
                    <a:pt x="2528" y="2802"/>
                    <a:pt x="2562" y="2770"/>
                  </a:cubicBezTo>
                  <a:cubicBezTo>
                    <a:pt x="2563" y="2769"/>
                    <a:pt x="2562" y="2768"/>
                    <a:pt x="2561" y="2768"/>
                  </a:cubicBezTo>
                  <a:cubicBezTo>
                    <a:pt x="2527" y="2799"/>
                    <a:pt x="2493" y="2828"/>
                    <a:pt x="2458" y="2858"/>
                  </a:cubicBezTo>
                  <a:cubicBezTo>
                    <a:pt x="2466" y="2788"/>
                    <a:pt x="2471" y="2716"/>
                    <a:pt x="2473" y="2646"/>
                  </a:cubicBezTo>
                  <a:cubicBezTo>
                    <a:pt x="2473" y="2646"/>
                    <a:pt x="2473" y="2646"/>
                    <a:pt x="2473" y="2646"/>
                  </a:cubicBezTo>
                  <a:cubicBezTo>
                    <a:pt x="2518" y="2661"/>
                    <a:pt x="2563" y="2672"/>
                    <a:pt x="2609" y="2681"/>
                  </a:cubicBezTo>
                  <a:cubicBezTo>
                    <a:pt x="2572" y="2713"/>
                    <a:pt x="2537" y="2747"/>
                    <a:pt x="2503" y="2782"/>
                  </a:cubicBezTo>
                  <a:cubicBezTo>
                    <a:pt x="2503" y="2783"/>
                    <a:pt x="2504" y="2783"/>
                    <a:pt x="2504" y="2783"/>
                  </a:cubicBezTo>
                  <a:cubicBezTo>
                    <a:pt x="2539" y="2748"/>
                    <a:pt x="2576" y="2714"/>
                    <a:pt x="2614" y="2682"/>
                  </a:cubicBezTo>
                  <a:cubicBezTo>
                    <a:pt x="2655" y="2690"/>
                    <a:pt x="2696" y="2697"/>
                    <a:pt x="2737" y="2704"/>
                  </a:cubicBezTo>
                  <a:cubicBezTo>
                    <a:pt x="2664" y="2778"/>
                    <a:pt x="2591" y="2852"/>
                    <a:pt x="2516" y="2925"/>
                  </a:cubicBezTo>
                  <a:cubicBezTo>
                    <a:pt x="2357" y="3081"/>
                    <a:pt x="2196" y="3235"/>
                    <a:pt x="2035" y="3389"/>
                  </a:cubicBezTo>
                  <a:cubicBezTo>
                    <a:pt x="2035" y="3390"/>
                    <a:pt x="2036" y="3390"/>
                    <a:pt x="2036" y="3390"/>
                  </a:cubicBezTo>
                  <a:cubicBezTo>
                    <a:pt x="2275" y="3166"/>
                    <a:pt x="2511" y="2938"/>
                    <a:pt x="2741" y="2705"/>
                  </a:cubicBezTo>
                  <a:cubicBezTo>
                    <a:pt x="2788" y="2713"/>
                    <a:pt x="2836" y="2722"/>
                    <a:pt x="2882" y="2734"/>
                  </a:cubicBezTo>
                  <a:cubicBezTo>
                    <a:pt x="2883" y="2734"/>
                    <a:pt x="2883" y="2733"/>
                    <a:pt x="2882" y="2733"/>
                  </a:cubicBezTo>
                  <a:cubicBezTo>
                    <a:pt x="2836" y="2721"/>
                    <a:pt x="2790" y="2712"/>
                    <a:pt x="2743" y="2703"/>
                  </a:cubicBezTo>
                  <a:cubicBezTo>
                    <a:pt x="2780" y="2665"/>
                    <a:pt x="2817" y="2627"/>
                    <a:pt x="2854" y="2589"/>
                  </a:cubicBezTo>
                  <a:cubicBezTo>
                    <a:pt x="2890" y="2597"/>
                    <a:pt x="2926" y="2604"/>
                    <a:pt x="2962" y="2609"/>
                  </a:cubicBezTo>
                  <a:cubicBezTo>
                    <a:pt x="2963" y="2610"/>
                    <a:pt x="2963" y="2608"/>
                    <a:pt x="2962" y="2608"/>
                  </a:cubicBezTo>
                  <a:cubicBezTo>
                    <a:pt x="2927" y="2600"/>
                    <a:pt x="2893" y="2593"/>
                    <a:pt x="2858" y="2586"/>
                  </a:cubicBezTo>
                  <a:cubicBezTo>
                    <a:pt x="2888" y="2554"/>
                    <a:pt x="2919" y="2523"/>
                    <a:pt x="2949" y="2492"/>
                  </a:cubicBezTo>
                  <a:cubicBezTo>
                    <a:pt x="2960" y="2494"/>
                    <a:pt x="2972" y="2496"/>
                    <a:pt x="2984" y="2499"/>
                  </a:cubicBezTo>
                  <a:cubicBezTo>
                    <a:pt x="2986" y="2499"/>
                    <a:pt x="2986" y="2496"/>
                    <a:pt x="2984" y="2496"/>
                  </a:cubicBezTo>
                  <a:cubicBezTo>
                    <a:pt x="2974" y="2493"/>
                    <a:pt x="2963" y="2491"/>
                    <a:pt x="2952" y="2488"/>
                  </a:cubicBezTo>
                  <a:cubicBezTo>
                    <a:pt x="2965" y="2475"/>
                    <a:pt x="2977" y="2462"/>
                    <a:pt x="2990" y="2449"/>
                  </a:cubicBezTo>
                  <a:cubicBezTo>
                    <a:pt x="2991" y="2448"/>
                    <a:pt x="2989" y="2446"/>
                    <a:pt x="2988" y="2447"/>
                  </a:cubicBezTo>
                  <a:cubicBezTo>
                    <a:pt x="2975" y="2461"/>
                    <a:pt x="2962" y="2474"/>
                    <a:pt x="2948" y="2488"/>
                  </a:cubicBezTo>
                  <a:cubicBezTo>
                    <a:pt x="2921" y="2483"/>
                    <a:pt x="2893" y="2480"/>
                    <a:pt x="2867" y="2482"/>
                  </a:cubicBezTo>
                  <a:cubicBezTo>
                    <a:pt x="2867" y="2482"/>
                    <a:pt x="2867" y="2482"/>
                    <a:pt x="2867" y="2482"/>
                  </a:cubicBezTo>
                  <a:cubicBezTo>
                    <a:pt x="2893" y="2485"/>
                    <a:pt x="2919" y="2487"/>
                    <a:pt x="2945" y="2491"/>
                  </a:cubicBezTo>
                  <a:cubicBezTo>
                    <a:pt x="2915" y="2522"/>
                    <a:pt x="2884" y="2554"/>
                    <a:pt x="2854" y="2585"/>
                  </a:cubicBezTo>
                  <a:cubicBezTo>
                    <a:pt x="2821" y="2578"/>
                    <a:pt x="2788" y="2572"/>
                    <a:pt x="2755" y="2568"/>
                  </a:cubicBezTo>
                  <a:cubicBezTo>
                    <a:pt x="2823" y="2514"/>
                    <a:pt x="2891" y="2461"/>
                    <a:pt x="2955" y="2403"/>
                  </a:cubicBezTo>
                  <a:cubicBezTo>
                    <a:pt x="2956" y="2407"/>
                    <a:pt x="2957" y="2411"/>
                    <a:pt x="2957" y="2415"/>
                  </a:cubicBezTo>
                  <a:cubicBezTo>
                    <a:pt x="2957" y="2416"/>
                    <a:pt x="2959" y="2417"/>
                    <a:pt x="2959" y="2415"/>
                  </a:cubicBezTo>
                  <a:cubicBezTo>
                    <a:pt x="2959" y="2411"/>
                    <a:pt x="2958" y="2406"/>
                    <a:pt x="2958" y="2401"/>
                  </a:cubicBezTo>
                  <a:cubicBezTo>
                    <a:pt x="2977" y="2384"/>
                    <a:pt x="2995" y="2367"/>
                    <a:pt x="3013" y="2350"/>
                  </a:cubicBezTo>
                  <a:cubicBezTo>
                    <a:pt x="3013" y="2350"/>
                    <a:pt x="3012" y="2348"/>
                    <a:pt x="3012" y="2349"/>
                  </a:cubicBezTo>
                  <a:close/>
                  <a:moveTo>
                    <a:pt x="2887" y="1857"/>
                  </a:moveTo>
                  <a:cubicBezTo>
                    <a:pt x="2889" y="1815"/>
                    <a:pt x="2890" y="1773"/>
                    <a:pt x="2892" y="1731"/>
                  </a:cubicBezTo>
                  <a:cubicBezTo>
                    <a:pt x="2893" y="1693"/>
                    <a:pt x="2898" y="1649"/>
                    <a:pt x="2890" y="1611"/>
                  </a:cubicBezTo>
                  <a:cubicBezTo>
                    <a:pt x="2901" y="1614"/>
                    <a:pt x="2911" y="1617"/>
                    <a:pt x="2921" y="1621"/>
                  </a:cubicBezTo>
                  <a:cubicBezTo>
                    <a:pt x="2912" y="1658"/>
                    <a:pt x="2914" y="1699"/>
                    <a:pt x="2912" y="1736"/>
                  </a:cubicBezTo>
                  <a:cubicBezTo>
                    <a:pt x="2910" y="1781"/>
                    <a:pt x="2909" y="1827"/>
                    <a:pt x="2908" y="1873"/>
                  </a:cubicBezTo>
                  <a:cubicBezTo>
                    <a:pt x="2907" y="1919"/>
                    <a:pt x="2907" y="1964"/>
                    <a:pt x="2906" y="2010"/>
                  </a:cubicBezTo>
                  <a:cubicBezTo>
                    <a:pt x="2906" y="2046"/>
                    <a:pt x="2904" y="2085"/>
                    <a:pt x="2909" y="2122"/>
                  </a:cubicBezTo>
                  <a:cubicBezTo>
                    <a:pt x="2903" y="2119"/>
                    <a:pt x="2897" y="2116"/>
                    <a:pt x="2891" y="2114"/>
                  </a:cubicBezTo>
                  <a:cubicBezTo>
                    <a:pt x="2892" y="2114"/>
                    <a:pt x="2892" y="2113"/>
                    <a:pt x="2892" y="2112"/>
                  </a:cubicBezTo>
                  <a:cubicBezTo>
                    <a:pt x="2892" y="2072"/>
                    <a:pt x="2886" y="2032"/>
                    <a:pt x="2886" y="1991"/>
                  </a:cubicBezTo>
                  <a:cubicBezTo>
                    <a:pt x="2885" y="1947"/>
                    <a:pt x="2886" y="1902"/>
                    <a:pt x="2887" y="1857"/>
                  </a:cubicBezTo>
                  <a:close/>
                  <a:moveTo>
                    <a:pt x="2831" y="1620"/>
                  </a:moveTo>
                  <a:cubicBezTo>
                    <a:pt x="2849" y="1617"/>
                    <a:pt x="2868" y="1616"/>
                    <a:pt x="2886" y="1611"/>
                  </a:cubicBezTo>
                  <a:cubicBezTo>
                    <a:pt x="2884" y="1629"/>
                    <a:pt x="2885" y="1648"/>
                    <a:pt x="2886" y="1666"/>
                  </a:cubicBezTo>
                  <a:cubicBezTo>
                    <a:pt x="2886" y="1687"/>
                    <a:pt x="2887" y="1708"/>
                    <a:pt x="2887" y="1730"/>
                  </a:cubicBezTo>
                  <a:cubicBezTo>
                    <a:pt x="2887" y="1774"/>
                    <a:pt x="2885" y="1819"/>
                    <a:pt x="2884" y="1864"/>
                  </a:cubicBezTo>
                  <a:cubicBezTo>
                    <a:pt x="2883" y="1906"/>
                    <a:pt x="2882" y="1948"/>
                    <a:pt x="2882" y="1991"/>
                  </a:cubicBezTo>
                  <a:cubicBezTo>
                    <a:pt x="2883" y="2030"/>
                    <a:pt x="2881" y="2072"/>
                    <a:pt x="2888" y="2111"/>
                  </a:cubicBezTo>
                  <a:cubicBezTo>
                    <a:pt x="2888" y="2112"/>
                    <a:pt x="2888" y="2112"/>
                    <a:pt x="2888" y="2113"/>
                  </a:cubicBezTo>
                  <a:cubicBezTo>
                    <a:pt x="2883" y="2111"/>
                    <a:pt x="2877" y="2109"/>
                    <a:pt x="2871" y="2108"/>
                  </a:cubicBezTo>
                  <a:cubicBezTo>
                    <a:pt x="2870" y="2106"/>
                    <a:pt x="2869" y="2103"/>
                    <a:pt x="2868" y="2101"/>
                  </a:cubicBezTo>
                  <a:cubicBezTo>
                    <a:pt x="2868" y="2100"/>
                    <a:pt x="2866" y="2099"/>
                    <a:pt x="2866" y="2100"/>
                  </a:cubicBezTo>
                  <a:cubicBezTo>
                    <a:pt x="2865" y="2103"/>
                    <a:pt x="2864" y="2105"/>
                    <a:pt x="2863" y="2107"/>
                  </a:cubicBezTo>
                  <a:cubicBezTo>
                    <a:pt x="2858" y="2107"/>
                    <a:pt x="2854" y="2107"/>
                    <a:pt x="2849" y="2107"/>
                  </a:cubicBezTo>
                  <a:cubicBezTo>
                    <a:pt x="2841" y="2107"/>
                    <a:pt x="2834" y="2106"/>
                    <a:pt x="2826" y="2105"/>
                  </a:cubicBezTo>
                  <a:cubicBezTo>
                    <a:pt x="2829" y="2063"/>
                    <a:pt x="2826" y="2019"/>
                    <a:pt x="2826" y="1976"/>
                  </a:cubicBezTo>
                  <a:cubicBezTo>
                    <a:pt x="2826" y="1932"/>
                    <a:pt x="2826" y="1887"/>
                    <a:pt x="2825" y="1842"/>
                  </a:cubicBezTo>
                  <a:cubicBezTo>
                    <a:pt x="2825" y="1768"/>
                    <a:pt x="2828" y="1694"/>
                    <a:pt x="2831" y="1620"/>
                  </a:cubicBezTo>
                  <a:close/>
                  <a:moveTo>
                    <a:pt x="2769" y="1824"/>
                  </a:moveTo>
                  <a:cubicBezTo>
                    <a:pt x="2769" y="1777"/>
                    <a:pt x="2770" y="1730"/>
                    <a:pt x="2770" y="1683"/>
                  </a:cubicBezTo>
                  <a:cubicBezTo>
                    <a:pt x="2770" y="1640"/>
                    <a:pt x="2772" y="1595"/>
                    <a:pt x="2769" y="1551"/>
                  </a:cubicBezTo>
                  <a:cubicBezTo>
                    <a:pt x="2789" y="1564"/>
                    <a:pt x="2810" y="1575"/>
                    <a:pt x="2829" y="1583"/>
                  </a:cubicBezTo>
                  <a:cubicBezTo>
                    <a:pt x="2828" y="1594"/>
                    <a:pt x="2827" y="1604"/>
                    <a:pt x="2826" y="1614"/>
                  </a:cubicBezTo>
                  <a:cubicBezTo>
                    <a:pt x="2822" y="1615"/>
                    <a:pt x="2819" y="1616"/>
                    <a:pt x="2815" y="1616"/>
                  </a:cubicBezTo>
                  <a:cubicBezTo>
                    <a:pt x="2812" y="1617"/>
                    <a:pt x="2814" y="1622"/>
                    <a:pt x="2817" y="1622"/>
                  </a:cubicBezTo>
                  <a:cubicBezTo>
                    <a:pt x="2820" y="1621"/>
                    <a:pt x="2823" y="1621"/>
                    <a:pt x="2825" y="1620"/>
                  </a:cubicBezTo>
                  <a:cubicBezTo>
                    <a:pt x="2819" y="1693"/>
                    <a:pt x="2820" y="1768"/>
                    <a:pt x="2821" y="1841"/>
                  </a:cubicBezTo>
                  <a:cubicBezTo>
                    <a:pt x="2821" y="1886"/>
                    <a:pt x="2821" y="1930"/>
                    <a:pt x="2821" y="1975"/>
                  </a:cubicBezTo>
                  <a:cubicBezTo>
                    <a:pt x="2822" y="2018"/>
                    <a:pt x="2819" y="2062"/>
                    <a:pt x="2822" y="2105"/>
                  </a:cubicBezTo>
                  <a:cubicBezTo>
                    <a:pt x="2814" y="2105"/>
                    <a:pt x="2805" y="2104"/>
                    <a:pt x="2796" y="2105"/>
                  </a:cubicBezTo>
                  <a:cubicBezTo>
                    <a:pt x="2786" y="2105"/>
                    <a:pt x="2776" y="2105"/>
                    <a:pt x="2766" y="2105"/>
                  </a:cubicBezTo>
                  <a:cubicBezTo>
                    <a:pt x="2768" y="2012"/>
                    <a:pt x="2768" y="1918"/>
                    <a:pt x="2769" y="1824"/>
                  </a:cubicBezTo>
                  <a:close/>
                  <a:moveTo>
                    <a:pt x="2739" y="1531"/>
                  </a:moveTo>
                  <a:cubicBezTo>
                    <a:pt x="2735" y="1623"/>
                    <a:pt x="2736" y="1716"/>
                    <a:pt x="2736" y="1807"/>
                  </a:cubicBezTo>
                  <a:cubicBezTo>
                    <a:pt x="2736" y="1906"/>
                    <a:pt x="2737" y="2005"/>
                    <a:pt x="2741" y="2104"/>
                  </a:cubicBezTo>
                  <a:cubicBezTo>
                    <a:pt x="2741" y="2105"/>
                    <a:pt x="2744" y="2106"/>
                    <a:pt x="2744" y="2104"/>
                  </a:cubicBezTo>
                  <a:cubicBezTo>
                    <a:pt x="2739" y="2008"/>
                    <a:pt x="2739" y="1912"/>
                    <a:pt x="2740" y="1816"/>
                  </a:cubicBezTo>
                  <a:cubicBezTo>
                    <a:pt x="2740" y="1722"/>
                    <a:pt x="2738" y="1627"/>
                    <a:pt x="2745" y="1533"/>
                  </a:cubicBezTo>
                  <a:cubicBezTo>
                    <a:pt x="2752" y="1539"/>
                    <a:pt x="2759" y="1544"/>
                    <a:pt x="2767" y="1549"/>
                  </a:cubicBezTo>
                  <a:cubicBezTo>
                    <a:pt x="2764" y="1594"/>
                    <a:pt x="2766" y="1638"/>
                    <a:pt x="2766" y="1682"/>
                  </a:cubicBezTo>
                  <a:cubicBezTo>
                    <a:pt x="2766" y="1729"/>
                    <a:pt x="2766" y="1776"/>
                    <a:pt x="2766" y="1823"/>
                  </a:cubicBezTo>
                  <a:cubicBezTo>
                    <a:pt x="2766" y="1917"/>
                    <a:pt x="2763" y="2011"/>
                    <a:pt x="2765" y="2105"/>
                  </a:cubicBezTo>
                  <a:cubicBezTo>
                    <a:pt x="2747" y="2106"/>
                    <a:pt x="2729" y="2106"/>
                    <a:pt x="2711" y="2106"/>
                  </a:cubicBezTo>
                  <a:cubicBezTo>
                    <a:pt x="2658" y="2107"/>
                    <a:pt x="2605" y="2107"/>
                    <a:pt x="2552" y="2106"/>
                  </a:cubicBezTo>
                  <a:cubicBezTo>
                    <a:pt x="2553" y="2059"/>
                    <a:pt x="2551" y="2012"/>
                    <a:pt x="2552" y="1966"/>
                  </a:cubicBezTo>
                  <a:cubicBezTo>
                    <a:pt x="2552" y="1894"/>
                    <a:pt x="2552" y="1822"/>
                    <a:pt x="2553" y="1750"/>
                  </a:cubicBezTo>
                  <a:cubicBezTo>
                    <a:pt x="2553" y="1694"/>
                    <a:pt x="2556" y="1639"/>
                    <a:pt x="2560" y="1583"/>
                  </a:cubicBezTo>
                  <a:cubicBezTo>
                    <a:pt x="2620" y="1567"/>
                    <a:pt x="2680" y="1549"/>
                    <a:pt x="2739" y="1531"/>
                  </a:cubicBezTo>
                  <a:close/>
                  <a:moveTo>
                    <a:pt x="428" y="579"/>
                  </a:moveTo>
                  <a:cubicBezTo>
                    <a:pt x="428" y="564"/>
                    <a:pt x="427" y="549"/>
                    <a:pt x="428" y="534"/>
                  </a:cubicBezTo>
                  <a:cubicBezTo>
                    <a:pt x="428" y="526"/>
                    <a:pt x="429" y="519"/>
                    <a:pt x="429" y="512"/>
                  </a:cubicBezTo>
                  <a:cubicBezTo>
                    <a:pt x="453" y="534"/>
                    <a:pt x="480" y="550"/>
                    <a:pt x="510" y="563"/>
                  </a:cubicBezTo>
                  <a:cubicBezTo>
                    <a:pt x="509" y="615"/>
                    <a:pt x="510" y="667"/>
                    <a:pt x="509" y="719"/>
                  </a:cubicBezTo>
                  <a:cubicBezTo>
                    <a:pt x="482" y="702"/>
                    <a:pt x="454" y="685"/>
                    <a:pt x="427" y="667"/>
                  </a:cubicBezTo>
                  <a:cubicBezTo>
                    <a:pt x="428" y="638"/>
                    <a:pt x="428" y="608"/>
                    <a:pt x="428" y="579"/>
                  </a:cubicBezTo>
                  <a:close/>
                  <a:moveTo>
                    <a:pt x="518" y="3097"/>
                  </a:moveTo>
                  <a:cubicBezTo>
                    <a:pt x="430" y="3012"/>
                    <a:pt x="344" y="2925"/>
                    <a:pt x="259" y="2837"/>
                  </a:cubicBezTo>
                  <a:cubicBezTo>
                    <a:pt x="284" y="2831"/>
                    <a:pt x="309" y="2824"/>
                    <a:pt x="334" y="2818"/>
                  </a:cubicBezTo>
                  <a:cubicBezTo>
                    <a:pt x="336" y="2817"/>
                    <a:pt x="339" y="2816"/>
                    <a:pt x="342" y="2816"/>
                  </a:cubicBezTo>
                  <a:cubicBezTo>
                    <a:pt x="349" y="2823"/>
                    <a:pt x="357" y="2831"/>
                    <a:pt x="365" y="2839"/>
                  </a:cubicBezTo>
                  <a:cubicBezTo>
                    <a:pt x="346" y="2843"/>
                    <a:pt x="326" y="2847"/>
                    <a:pt x="308" y="2853"/>
                  </a:cubicBezTo>
                  <a:cubicBezTo>
                    <a:pt x="305" y="2854"/>
                    <a:pt x="307" y="2860"/>
                    <a:pt x="310" y="2859"/>
                  </a:cubicBezTo>
                  <a:cubicBezTo>
                    <a:pt x="331" y="2856"/>
                    <a:pt x="351" y="2851"/>
                    <a:pt x="371" y="2845"/>
                  </a:cubicBezTo>
                  <a:cubicBezTo>
                    <a:pt x="385" y="2859"/>
                    <a:pt x="400" y="2873"/>
                    <a:pt x="415" y="2887"/>
                  </a:cubicBezTo>
                  <a:cubicBezTo>
                    <a:pt x="481" y="2947"/>
                    <a:pt x="554" y="3001"/>
                    <a:pt x="623" y="3058"/>
                  </a:cubicBezTo>
                  <a:cubicBezTo>
                    <a:pt x="600" y="3068"/>
                    <a:pt x="576" y="3076"/>
                    <a:pt x="552" y="3085"/>
                  </a:cubicBezTo>
                  <a:cubicBezTo>
                    <a:pt x="541" y="3089"/>
                    <a:pt x="529" y="3093"/>
                    <a:pt x="518" y="3097"/>
                  </a:cubicBezTo>
                  <a:close/>
                  <a:moveTo>
                    <a:pt x="2632" y="2289"/>
                  </a:moveTo>
                  <a:cubicBezTo>
                    <a:pt x="2633" y="2288"/>
                    <a:pt x="2632" y="2286"/>
                    <a:pt x="2631" y="2286"/>
                  </a:cubicBezTo>
                  <a:cubicBezTo>
                    <a:pt x="2630" y="2286"/>
                    <a:pt x="2630" y="2286"/>
                    <a:pt x="2630" y="2286"/>
                  </a:cubicBezTo>
                  <a:cubicBezTo>
                    <a:pt x="2630" y="2286"/>
                    <a:pt x="2630" y="2286"/>
                    <a:pt x="2630" y="2286"/>
                  </a:cubicBezTo>
                  <a:cubicBezTo>
                    <a:pt x="2630" y="2273"/>
                    <a:pt x="2630" y="2260"/>
                    <a:pt x="2630" y="2247"/>
                  </a:cubicBezTo>
                  <a:cubicBezTo>
                    <a:pt x="2685" y="2253"/>
                    <a:pt x="2740" y="2255"/>
                    <a:pt x="2795" y="2256"/>
                  </a:cubicBezTo>
                  <a:cubicBezTo>
                    <a:pt x="2847" y="2258"/>
                    <a:pt x="2900" y="2260"/>
                    <a:pt x="2951" y="2259"/>
                  </a:cubicBezTo>
                  <a:cubicBezTo>
                    <a:pt x="2951" y="2262"/>
                    <a:pt x="2951" y="2264"/>
                    <a:pt x="2951" y="2266"/>
                  </a:cubicBezTo>
                  <a:cubicBezTo>
                    <a:pt x="2889" y="2294"/>
                    <a:pt x="2825" y="2317"/>
                    <a:pt x="2763" y="2345"/>
                  </a:cubicBezTo>
                  <a:cubicBezTo>
                    <a:pt x="2761" y="2345"/>
                    <a:pt x="2759" y="2345"/>
                    <a:pt x="2757" y="2345"/>
                  </a:cubicBezTo>
                  <a:cubicBezTo>
                    <a:pt x="2756" y="2338"/>
                    <a:pt x="2755" y="2331"/>
                    <a:pt x="2753" y="2324"/>
                  </a:cubicBezTo>
                  <a:cubicBezTo>
                    <a:pt x="2753" y="2322"/>
                    <a:pt x="2749" y="2321"/>
                    <a:pt x="2749" y="2324"/>
                  </a:cubicBezTo>
                  <a:cubicBezTo>
                    <a:pt x="2749" y="2331"/>
                    <a:pt x="2749" y="2337"/>
                    <a:pt x="2749" y="2344"/>
                  </a:cubicBezTo>
                  <a:cubicBezTo>
                    <a:pt x="2706" y="2341"/>
                    <a:pt x="2662" y="2340"/>
                    <a:pt x="2618" y="2337"/>
                  </a:cubicBezTo>
                  <a:cubicBezTo>
                    <a:pt x="2577" y="2334"/>
                    <a:pt x="2535" y="2327"/>
                    <a:pt x="2494" y="2326"/>
                  </a:cubicBezTo>
                  <a:cubicBezTo>
                    <a:pt x="2541" y="2317"/>
                    <a:pt x="2587" y="2305"/>
                    <a:pt x="2632" y="2289"/>
                  </a:cubicBezTo>
                  <a:close/>
                  <a:moveTo>
                    <a:pt x="2478" y="2335"/>
                  </a:moveTo>
                  <a:cubicBezTo>
                    <a:pt x="2522" y="2343"/>
                    <a:pt x="2568" y="2344"/>
                    <a:pt x="2612" y="2345"/>
                  </a:cubicBezTo>
                  <a:cubicBezTo>
                    <a:pt x="2657" y="2345"/>
                    <a:pt x="2704" y="2349"/>
                    <a:pt x="2750" y="2349"/>
                  </a:cubicBezTo>
                  <a:cubicBezTo>
                    <a:pt x="2750" y="2350"/>
                    <a:pt x="2750" y="2351"/>
                    <a:pt x="2750" y="2352"/>
                  </a:cubicBezTo>
                  <a:cubicBezTo>
                    <a:pt x="2747" y="2353"/>
                    <a:pt x="2745" y="2354"/>
                    <a:pt x="2743" y="2355"/>
                  </a:cubicBezTo>
                  <a:cubicBezTo>
                    <a:pt x="2740" y="2356"/>
                    <a:pt x="2742" y="2360"/>
                    <a:pt x="2744" y="2359"/>
                  </a:cubicBezTo>
                  <a:cubicBezTo>
                    <a:pt x="2746" y="2358"/>
                    <a:pt x="2748" y="2358"/>
                    <a:pt x="2750" y="2357"/>
                  </a:cubicBezTo>
                  <a:cubicBezTo>
                    <a:pt x="2751" y="2384"/>
                    <a:pt x="2752" y="2412"/>
                    <a:pt x="2753" y="2439"/>
                  </a:cubicBezTo>
                  <a:cubicBezTo>
                    <a:pt x="2755" y="2481"/>
                    <a:pt x="2750" y="2522"/>
                    <a:pt x="2750" y="2563"/>
                  </a:cubicBezTo>
                  <a:cubicBezTo>
                    <a:pt x="2748" y="2564"/>
                    <a:pt x="2747" y="2565"/>
                    <a:pt x="2745" y="2567"/>
                  </a:cubicBezTo>
                  <a:cubicBezTo>
                    <a:pt x="2736" y="2565"/>
                    <a:pt x="2726" y="2564"/>
                    <a:pt x="2716" y="2563"/>
                  </a:cubicBezTo>
                  <a:cubicBezTo>
                    <a:pt x="2679" y="2557"/>
                    <a:pt x="2642" y="2550"/>
                    <a:pt x="2605" y="2543"/>
                  </a:cubicBezTo>
                  <a:cubicBezTo>
                    <a:pt x="2563" y="2534"/>
                    <a:pt x="2520" y="2523"/>
                    <a:pt x="2477" y="2520"/>
                  </a:cubicBezTo>
                  <a:cubicBezTo>
                    <a:pt x="2482" y="2458"/>
                    <a:pt x="2480" y="2396"/>
                    <a:pt x="2478" y="2335"/>
                  </a:cubicBezTo>
                  <a:close/>
                  <a:moveTo>
                    <a:pt x="2291" y="2460"/>
                  </a:moveTo>
                  <a:cubicBezTo>
                    <a:pt x="2291" y="2435"/>
                    <a:pt x="2292" y="2409"/>
                    <a:pt x="2292" y="2384"/>
                  </a:cubicBezTo>
                  <a:cubicBezTo>
                    <a:pt x="2292" y="2382"/>
                    <a:pt x="2292" y="2381"/>
                    <a:pt x="2292" y="2379"/>
                  </a:cubicBezTo>
                  <a:cubicBezTo>
                    <a:pt x="2293" y="2346"/>
                    <a:pt x="2293" y="2312"/>
                    <a:pt x="2295" y="2279"/>
                  </a:cubicBezTo>
                  <a:cubicBezTo>
                    <a:pt x="2295" y="2265"/>
                    <a:pt x="2295" y="2252"/>
                    <a:pt x="2294" y="2238"/>
                  </a:cubicBezTo>
                  <a:cubicBezTo>
                    <a:pt x="2294" y="2230"/>
                    <a:pt x="2292" y="2222"/>
                    <a:pt x="2291" y="2213"/>
                  </a:cubicBezTo>
                  <a:cubicBezTo>
                    <a:pt x="2291" y="2204"/>
                    <a:pt x="2292" y="2195"/>
                    <a:pt x="2293" y="2186"/>
                  </a:cubicBezTo>
                  <a:cubicBezTo>
                    <a:pt x="2294" y="2186"/>
                    <a:pt x="2294" y="2186"/>
                    <a:pt x="2295" y="2185"/>
                  </a:cubicBezTo>
                  <a:cubicBezTo>
                    <a:pt x="2298" y="2185"/>
                    <a:pt x="2297" y="2181"/>
                    <a:pt x="2294" y="2181"/>
                  </a:cubicBezTo>
                  <a:cubicBezTo>
                    <a:pt x="2294" y="2181"/>
                    <a:pt x="2294" y="2181"/>
                    <a:pt x="2293" y="2181"/>
                  </a:cubicBezTo>
                  <a:cubicBezTo>
                    <a:pt x="2293" y="2180"/>
                    <a:pt x="2293" y="2179"/>
                    <a:pt x="2293" y="2178"/>
                  </a:cubicBezTo>
                  <a:cubicBezTo>
                    <a:pt x="2345" y="2185"/>
                    <a:pt x="2398" y="2185"/>
                    <a:pt x="2451" y="2187"/>
                  </a:cubicBezTo>
                  <a:cubicBezTo>
                    <a:pt x="2508" y="2188"/>
                    <a:pt x="2566" y="2193"/>
                    <a:pt x="2623" y="2191"/>
                  </a:cubicBezTo>
                  <a:cubicBezTo>
                    <a:pt x="2621" y="2222"/>
                    <a:pt x="2621" y="2255"/>
                    <a:pt x="2625" y="2286"/>
                  </a:cubicBezTo>
                  <a:cubicBezTo>
                    <a:pt x="2625" y="2286"/>
                    <a:pt x="2625" y="2287"/>
                    <a:pt x="2626" y="2287"/>
                  </a:cubicBezTo>
                  <a:cubicBezTo>
                    <a:pt x="2576" y="2298"/>
                    <a:pt x="2528" y="2314"/>
                    <a:pt x="2478" y="2323"/>
                  </a:cubicBezTo>
                  <a:cubicBezTo>
                    <a:pt x="2478" y="2318"/>
                    <a:pt x="2478" y="2312"/>
                    <a:pt x="2477" y="2307"/>
                  </a:cubicBezTo>
                  <a:cubicBezTo>
                    <a:pt x="2477" y="2306"/>
                    <a:pt x="2476" y="2305"/>
                    <a:pt x="2476" y="2307"/>
                  </a:cubicBezTo>
                  <a:cubicBezTo>
                    <a:pt x="2475" y="2312"/>
                    <a:pt x="2475" y="2318"/>
                    <a:pt x="2475" y="2323"/>
                  </a:cubicBezTo>
                  <a:cubicBezTo>
                    <a:pt x="2472" y="2324"/>
                    <a:pt x="2469" y="2325"/>
                    <a:pt x="2467" y="2325"/>
                  </a:cubicBezTo>
                  <a:cubicBezTo>
                    <a:pt x="2465" y="2325"/>
                    <a:pt x="2464" y="2325"/>
                    <a:pt x="2462" y="2325"/>
                  </a:cubicBezTo>
                  <a:cubicBezTo>
                    <a:pt x="2461" y="2325"/>
                    <a:pt x="2461" y="2325"/>
                    <a:pt x="2460" y="2326"/>
                  </a:cubicBezTo>
                  <a:cubicBezTo>
                    <a:pt x="2458" y="2327"/>
                    <a:pt x="2459" y="2331"/>
                    <a:pt x="2461" y="2330"/>
                  </a:cubicBezTo>
                  <a:cubicBezTo>
                    <a:pt x="2462" y="2331"/>
                    <a:pt x="2462" y="2331"/>
                    <a:pt x="2463" y="2331"/>
                  </a:cubicBezTo>
                  <a:cubicBezTo>
                    <a:pt x="2467" y="2332"/>
                    <a:pt x="2471" y="2333"/>
                    <a:pt x="2475" y="2334"/>
                  </a:cubicBezTo>
                  <a:cubicBezTo>
                    <a:pt x="2473" y="2396"/>
                    <a:pt x="2471" y="2458"/>
                    <a:pt x="2473" y="2520"/>
                  </a:cubicBezTo>
                  <a:cubicBezTo>
                    <a:pt x="2471" y="2520"/>
                    <a:pt x="2470" y="2520"/>
                    <a:pt x="2468" y="2520"/>
                  </a:cubicBezTo>
                  <a:cubicBezTo>
                    <a:pt x="2467" y="2520"/>
                    <a:pt x="2467" y="2521"/>
                    <a:pt x="2467" y="2522"/>
                  </a:cubicBezTo>
                  <a:cubicBezTo>
                    <a:pt x="2467" y="2521"/>
                    <a:pt x="2466" y="2521"/>
                    <a:pt x="2466" y="2522"/>
                  </a:cubicBezTo>
                  <a:cubicBezTo>
                    <a:pt x="2421" y="2541"/>
                    <a:pt x="2377" y="2568"/>
                    <a:pt x="2335" y="2594"/>
                  </a:cubicBezTo>
                  <a:cubicBezTo>
                    <a:pt x="2319" y="2592"/>
                    <a:pt x="2303" y="2589"/>
                    <a:pt x="2287" y="2586"/>
                  </a:cubicBezTo>
                  <a:cubicBezTo>
                    <a:pt x="2294" y="2545"/>
                    <a:pt x="2290" y="2501"/>
                    <a:pt x="2291" y="2460"/>
                  </a:cubicBezTo>
                  <a:close/>
                  <a:moveTo>
                    <a:pt x="2248" y="2693"/>
                  </a:moveTo>
                  <a:cubicBezTo>
                    <a:pt x="2248" y="2696"/>
                    <a:pt x="2248" y="2699"/>
                    <a:pt x="2247" y="2702"/>
                  </a:cubicBezTo>
                  <a:cubicBezTo>
                    <a:pt x="2211" y="2689"/>
                    <a:pt x="2168" y="2685"/>
                    <a:pt x="2130" y="2678"/>
                  </a:cubicBezTo>
                  <a:cubicBezTo>
                    <a:pt x="2082" y="2670"/>
                    <a:pt x="2035" y="2661"/>
                    <a:pt x="1988" y="2651"/>
                  </a:cubicBezTo>
                  <a:cubicBezTo>
                    <a:pt x="2027" y="2643"/>
                    <a:pt x="2066" y="2635"/>
                    <a:pt x="2105" y="2624"/>
                  </a:cubicBezTo>
                  <a:cubicBezTo>
                    <a:pt x="2143" y="2614"/>
                    <a:pt x="2183" y="2602"/>
                    <a:pt x="2217" y="2582"/>
                  </a:cubicBezTo>
                  <a:cubicBezTo>
                    <a:pt x="2253" y="2592"/>
                    <a:pt x="2292" y="2595"/>
                    <a:pt x="2329" y="2600"/>
                  </a:cubicBezTo>
                  <a:cubicBezTo>
                    <a:pt x="2329" y="2600"/>
                    <a:pt x="2330" y="2600"/>
                    <a:pt x="2330" y="2600"/>
                  </a:cubicBezTo>
                  <a:cubicBezTo>
                    <a:pt x="2330" y="2600"/>
                    <a:pt x="2330" y="2600"/>
                    <a:pt x="2331" y="2600"/>
                  </a:cubicBezTo>
                  <a:cubicBezTo>
                    <a:pt x="2333" y="2600"/>
                    <a:pt x="2336" y="2600"/>
                    <a:pt x="2339" y="2601"/>
                  </a:cubicBezTo>
                  <a:cubicBezTo>
                    <a:pt x="2376" y="2606"/>
                    <a:pt x="2413" y="2611"/>
                    <a:pt x="2450" y="2614"/>
                  </a:cubicBezTo>
                  <a:cubicBezTo>
                    <a:pt x="2419" y="2627"/>
                    <a:pt x="2389" y="2643"/>
                    <a:pt x="2359" y="2657"/>
                  </a:cubicBezTo>
                  <a:cubicBezTo>
                    <a:pt x="2324" y="2673"/>
                    <a:pt x="2288" y="2688"/>
                    <a:pt x="2254" y="2705"/>
                  </a:cubicBezTo>
                  <a:cubicBezTo>
                    <a:pt x="2253" y="2705"/>
                    <a:pt x="2252" y="2704"/>
                    <a:pt x="2252" y="2704"/>
                  </a:cubicBezTo>
                  <a:cubicBezTo>
                    <a:pt x="2252" y="2701"/>
                    <a:pt x="2252" y="2698"/>
                    <a:pt x="2252" y="2694"/>
                  </a:cubicBezTo>
                  <a:cubicBezTo>
                    <a:pt x="2253" y="2692"/>
                    <a:pt x="2248" y="2690"/>
                    <a:pt x="2248" y="2693"/>
                  </a:cubicBezTo>
                  <a:close/>
                  <a:moveTo>
                    <a:pt x="1843" y="2270"/>
                  </a:moveTo>
                  <a:cubicBezTo>
                    <a:pt x="1845" y="2240"/>
                    <a:pt x="1847" y="2209"/>
                    <a:pt x="1845" y="2179"/>
                  </a:cubicBezTo>
                  <a:cubicBezTo>
                    <a:pt x="1915" y="2184"/>
                    <a:pt x="1985" y="2184"/>
                    <a:pt x="2054" y="2188"/>
                  </a:cubicBezTo>
                  <a:cubicBezTo>
                    <a:pt x="2130" y="2192"/>
                    <a:pt x="2208" y="2195"/>
                    <a:pt x="2285" y="2187"/>
                  </a:cubicBezTo>
                  <a:cubicBezTo>
                    <a:pt x="2282" y="2212"/>
                    <a:pt x="2280" y="2237"/>
                    <a:pt x="2281" y="2262"/>
                  </a:cubicBezTo>
                  <a:cubicBezTo>
                    <a:pt x="2281" y="2265"/>
                    <a:pt x="2285" y="2267"/>
                    <a:pt x="2286" y="2263"/>
                  </a:cubicBezTo>
                  <a:cubicBezTo>
                    <a:pt x="2286" y="2263"/>
                    <a:pt x="2286" y="2263"/>
                    <a:pt x="2286" y="2263"/>
                  </a:cubicBezTo>
                  <a:cubicBezTo>
                    <a:pt x="2286" y="2268"/>
                    <a:pt x="2287" y="2273"/>
                    <a:pt x="2287" y="2278"/>
                  </a:cubicBezTo>
                  <a:cubicBezTo>
                    <a:pt x="2289" y="2299"/>
                    <a:pt x="2289" y="2320"/>
                    <a:pt x="2289" y="2341"/>
                  </a:cubicBezTo>
                  <a:cubicBezTo>
                    <a:pt x="2289" y="2341"/>
                    <a:pt x="2288" y="2341"/>
                    <a:pt x="2288" y="2342"/>
                  </a:cubicBezTo>
                  <a:cubicBezTo>
                    <a:pt x="2285" y="2383"/>
                    <a:pt x="2285" y="2425"/>
                    <a:pt x="2284" y="2467"/>
                  </a:cubicBezTo>
                  <a:cubicBezTo>
                    <a:pt x="2283" y="2505"/>
                    <a:pt x="2277" y="2546"/>
                    <a:pt x="2280" y="2584"/>
                  </a:cubicBezTo>
                  <a:cubicBezTo>
                    <a:pt x="2261" y="2581"/>
                    <a:pt x="2243" y="2578"/>
                    <a:pt x="2225" y="2576"/>
                  </a:cubicBezTo>
                  <a:cubicBezTo>
                    <a:pt x="2225" y="2575"/>
                    <a:pt x="2224" y="2574"/>
                    <a:pt x="2223" y="2574"/>
                  </a:cubicBezTo>
                  <a:cubicBezTo>
                    <a:pt x="2221" y="2575"/>
                    <a:pt x="2220" y="2575"/>
                    <a:pt x="2219" y="2576"/>
                  </a:cubicBezTo>
                  <a:cubicBezTo>
                    <a:pt x="2215" y="2575"/>
                    <a:pt x="2211" y="2575"/>
                    <a:pt x="2207" y="2575"/>
                  </a:cubicBezTo>
                  <a:cubicBezTo>
                    <a:pt x="2209" y="2550"/>
                    <a:pt x="2209" y="2525"/>
                    <a:pt x="2209" y="2501"/>
                  </a:cubicBezTo>
                  <a:cubicBezTo>
                    <a:pt x="2209" y="2474"/>
                    <a:pt x="2211" y="2448"/>
                    <a:pt x="2210" y="2422"/>
                  </a:cubicBezTo>
                  <a:cubicBezTo>
                    <a:pt x="2214" y="2422"/>
                    <a:pt x="2218" y="2423"/>
                    <a:pt x="2222" y="2423"/>
                  </a:cubicBezTo>
                  <a:cubicBezTo>
                    <a:pt x="2225" y="2424"/>
                    <a:pt x="2225" y="2419"/>
                    <a:pt x="2222" y="2419"/>
                  </a:cubicBezTo>
                  <a:cubicBezTo>
                    <a:pt x="2219" y="2418"/>
                    <a:pt x="2215" y="2418"/>
                    <a:pt x="2212" y="2417"/>
                  </a:cubicBezTo>
                  <a:cubicBezTo>
                    <a:pt x="2214" y="2416"/>
                    <a:pt x="2216" y="2415"/>
                    <a:pt x="2218" y="2415"/>
                  </a:cubicBezTo>
                  <a:cubicBezTo>
                    <a:pt x="2220" y="2414"/>
                    <a:pt x="2218" y="2412"/>
                    <a:pt x="2217" y="2412"/>
                  </a:cubicBezTo>
                  <a:cubicBezTo>
                    <a:pt x="2212" y="2413"/>
                    <a:pt x="2207" y="2414"/>
                    <a:pt x="2202" y="2416"/>
                  </a:cubicBezTo>
                  <a:cubicBezTo>
                    <a:pt x="2153" y="2408"/>
                    <a:pt x="2103" y="2402"/>
                    <a:pt x="2054" y="2393"/>
                  </a:cubicBezTo>
                  <a:cubicBezTo>
                    <a:pt x="1997" y="2382"/>
                    <a:pt x="1940" y="2375"/>
                    <a:pt x="1883" y="2366"/>
                  </a:cubicBezTo>
                  <a:cubicBezTo>
                    <a:pt x="1868" y="2364"/>
                    <a:pt x="1854" y="2362"/>
                    <a:pt x="1839" y="2360"/>
                  </a:cubicBezTo>
                  <a:cubicBezTo>
                    <a:pt x="1841" y="2330"/>
                    <a:pt x="1842" y="2300"/>
                    <a:pt x="1843" y="2270"/>
                  </a:cubicBezTo>
                  <a:close/>
                  <a:moveTo>
                    <a:pt x="1645" y="1926"/>
                  </a:moveTo>
                  <a:cubicBezTo>
                    <a:pt x="1641" y="1953"/>
                    <a:pt x="1642" y="1982"/>
                    <a:pt x="1642" y="2008"/>
                  </a:cubicBezTo>
                  <a:cubicBezTo>
                    <a:pt x="1642" y="2045"/>
                    <a:pt x="1644" y="2082"/>
                    <a:pt x="1644" y="2119"/>
                  </a:cubicBezTo>
                  <a:cubicBezTo>
                    <a:pt x="1645" y="2190"/>
                    <a:pt x="1643" y="2261"/>
                    <a:pt x="1645" y="2331"/>
                  </a:cubicBezTo>
                  <a:cubicBezTo>
                    <a:pt x="1611" y="2326"/>
                    <a:pt x="1576" y="2320"/>
                    <a:pt x="1541" y="2317"/>
                  </a:cubicBezTo>
                  <a:cubicBezTo>
                    <a:pt x="1540" y="2317"/>
                    <a:pt x="1540" y="2318"/>
                    <a:pt x="1540" y="2319"/>
                  </a:cubicBezTo>
                  <a:cubicBezTo>
                    <a:pt x="1515" y="2323"/>
                    <a:pt x="1491" y="2328"/>
                    <a:pt x="1467" y="2334"/>
                  </a:cubicBezTo>
                  <a:cubicBezTo>
                    <a:pt x="1467" y="2324"/>
                    <a:pt x="1466" y="2314"/>
                    <a:pt x="1466" y="2304"/>
                  </a:cubicBezTo>
                  <a:cubicBezTo>
                    <a:pt x="1467" y="2304"/>
                    <a:pt x="1469" y="2303"/>
                    <a:pt x="1470" y="2303"/>
                  </a:cubicBezTo>
                  <a:cubicBezTo>
                    <a:pt x="1474" y="2302"/>
                    <a:pt x="1471" y="2296"/>
                    <a:pt x="1468" y="2296"/>
                  </a:cubicBezTo>
                  <a:cubicBezTo>
                    <a:pt x="1467" y="2296"/>
                    <a:pt x="1467" y="2296"/>
                    <a:pt x="1466" y="2296"/>
                  </a:cubicBezTo>
                  <a:cubicBezTo>
                    <a:pt x="1466" y="2295"/>
                    <a:pt x="1466" y="2295"/>
                    <a:pt x="1466" y="2294"/>
                  </a:cubicBezTo>
                  <a:cubicBezTo>
                    <a:pt x="1466" y="2294"/>
                    <a:pt x="1465" y="2293"/>
                    <a:pt x="1465" y="2294"/>
                  </a:cubicBezTo>
                  <a:cubicBezTo>
                    <a:pt x="1465" y="2294"/>
                    <a:pt x="1465" y="2295"/>
                    <a:pt x="1464" y="2296"/>
                  </a:cubicBezTo>
                  <a:cubicBezTo>
                    <a:pt x="1464" y="2296"/>
                    <a:pt x="1464" y="2296"/>
                    <a:pt x="1464" y="2296"/>
                  </a:cubicBezTo>
                  <a:cubicBezTo>
                    <a:pt x="1442" y="2292"/>
                    <a:pt x="1420" y="2292"/>
                    <a:pt x="1398" y="2290"/>
                  </a:cubicBezTo>
                  <a:cubicBezTo>
                    <a:pt x="1367" y="2287"/>
                    <a:pt x="1336" y="2283"/>
                    <a:pt x="1305" y="2279"/>
                  </a:cubicBezTo>
                  <a:cubicBezTo>
                    <a:pt x="1258" y="2273"/>
                    <a:pt x="1212" y="2265"/>
                    <a:pt x="1165" y="2259"/>
                  </a:cubicBezTo>
                  <a:cubicBezTo>
                    <a:pt x="1165" y="2258"/>
                    <a:pt x="1164" y="2257"/>
                    <a:pt x="1163" y="2257"/>
                  </a:cubicBezTo>
                  <a:cubicBezTo>
                    <a:pt x="1162" y="2257"/>
                    <a:pt x="1161" y="2257"/>
                    <a:pt x="1160" y="2257"/>
                  </a:cubicBezTo>
                  <a:cubicBezTo>
                    <a:pt x="1163" y="2213"/>
                    <a:pt x="1160" y="2168"/>
                    <a:pt x="1161" y="2124"/>
                  </a:cubicBezTo>
                  <a:cubicBezTo>
                    <a:pt x="1163" y="2081"/>
                    <a:pt x="1169" y="2036"/>
                    <a:pt x="1163" y="1993"/>
                  </a:cubicBezTo>
                  <a:cubicBezTo>
                    <a:pt x="1164" y="1993"/>
                    <a:pt x="1166" y="1993"/>
                    <a:pt x="1168" y="1993"/>
                  </a:cubicBezTo>
                  <a:cubicBezTo>
                    <a:pt x="1168" y="1994"/>
                    <a:pt x="1170" y="1994"/>
                    <a:pt x="1170" y="1992"/>
                  </a:cubicBezTo>
                  <a:cubicBezTo>
                    <a:pt x="1170" y="1992"/>
                    <a:pt x="1170" y="1992"/>
                    <a:pt x="1170" y="1992"/>
                  </a:cubicBezTo>
                  <a:cubicBezTo>
                    <a:pt x="1329" y="1974"/>
                    <a:pt x="1489" y="1965"/>
                    <a:pt x="1645" y="1926"/>
                  </a:cubicBezTo>
                  <a:close/>
                  <a:moveTo>
                    <a:pt x="1459" y="2335"/>
                  </a:moveTo>
                  <a:cubicBezTo>
                    <a:pt x="1416" y="2344"/>
                    <a:pt x="1373" y="2353"/>
                    <a:pt x="1330" y="2361"/>
                  </a:cubicBezTo>
                  <a:cubicBezTo>
                    <a:pt x="1260" y="2373"/>
                    <a:pt x="1190" y="2381"/>
                    <a:pt x="1120" y="2387"/>
                  </a:cubicBezTo>
                  <a:cubicBezTo>
                    <a:pt x="1120" y="2384"/>
                    <a:pt x="1119" y="2381"/>
                    <a:pt x="1119" y="2378"/>
                  </a:cubicBezTo>
                  <a:cubicBezTo>
                    <a:pt x="1118" y="2374"/>
                    <a:pt x="1112" y="2372"/>
                    <a:pt x="1112" y="2377"/>
                  </a:cubicBezTo>
                  <a:cubicBezTo>
                    <a:pt x="1112" y="2381"/>
                    <a:pt x="1112" y="2384"/>
                    <a:pt x="1111" y="2388"/>
                  </a:cubicBezTo>
                  <a:cubicBezTo>
                    <a:pt x="1110" y="2388"/>
                    <a:pt x="1109" y="2388"/>
                    <a:pt x="1107" y="2388"/>
                  </a:cubicBezTo>
                  <a:cubicBezTo>
                    <a:pt x="1106" y="2388"/>
                    <a:pt x="1106" y="2389"/>
                    <a:pt x="1106" y="2389"/>
                  </a:cubicBezTo>
                  <a:cubicBezTo>
                    <a:pt x="1105" y="2389"/>
                    <a:pt x="1105" y="2389"/>
                    <a:pt x="1105" y="2389"/>
                  </a:cubicBezTo>
                  <a:cubicBezTo>
                    <a:pt x="1103" y="2389"/>
                    <a:pt x="1103" y="2392"/>
                    <a:pt x="1105" y="2392"/>
                  </a:cubicBezTo>
                  <a:cubicBezTo>
                    <a:pt x="1106" y="2392"/>
                    <a:pt x="1106" y="2392"/>
                    <a:pt x="1106" y="2393"/>
                  </a:cubicBezTo>
                  <a:cubicBezTo>
                    <a:pt x="1107" y="2393"/>
                    <a:pt x="1107" y="2393"/>
                    <a:pt x="1108" y="2393"/>
                  </a:cubicBezTo>
                  <a:cubicBezTo>
                    <a:pt x="1108" y="2393"/>
                    <a:pt x="1109" y="2393"/>
                    <a:pt x="1109" y="2393"/>
                  </a:cubicBezTo>
                  <a:cubicBezTo>
                    <a:pt x="1110" y="2393"/>
                    <a:pt x="1110" y="2394"/>
                    <a:pt x="1111" y="2394"/>
                  </a:cubicBezTo>
                  <a:cubicBezTo>
                    <a:pt x="1111" y="2435"/>
                    <a:pt x="1117" y="2477"/>
                    <a:pt x="1118" y="2518"/>
                  </a:cubicBezTo>
                  <a:cubicBezTo>
                    <a:pt x="1120" y="2552"/>
                    <a:pt x="1121" y="2586"/>
                    <a:pt x="1123" y="2620"/>
                  </a:cubicBezTo>
                  <a:cubicBezTo>
                    <a:pt x="1122" y="2620"/>
                    <a:pt x="1121" y="2620"/>
                    <a:pt x="1119" y="2620"/>
                  </a:cubicBezTo>
                  <a:cubicBezTo>
                    <a:pt x="1118" y="2620"/>
                    <a:pt x="1117" y="2620"/>
                    <a:pt x="1116" y="2619"/>
                  </a:cubicBezTo>
                  <a:cubicBezTo>
                    <a:pt x="1114" y="2619"/>
                    <a:pt x="1113" y="2620"/>
                    <a:pt x="1113" y="2621"/>
                  </a:cubicBezTo>
                  <a:cubicBezTo>
                    <a:pt x="1058" y="2630"/>
                    <a:pt x="1004" y="2640"/>
                    <a:pt x="950" y="2652"/>
                  </a:cubicBezTo>
                  <a:cubicBezTo>
                    <a:pt x="920" y="2658"/>
                    <a:pt x="890" y="2665"/>
                    <a:pt x="860" y="2671"/>
                  </a:cubicBezTo>
                  <a:cubicBezTo>
                    <a:pt x="844" y="2674"/>
                    <a:pt x="827" y="2675"/>
                    <a:pt x="810" y="2678"/>
                  </a:cubicBezTo>
                  <a:cubicBezTo>
                    <a:pt x="809" y="2654"/>
                    <a:pt x="805" y="2631"/>
                    <a:pt x="805" y="2607"/>
                  </a:cubicBezTo>
                  <a:cubicBezTo>
                    <a:pt x="806" y="2579"/>
                    <a:pt x="807" y="2550"/>
                    <a:pt x="808" y="2522"/>
                  </a:cubicBezTo>
                  <a:cubicBezTo>
                    <a:pt x="810" y="2494"/>
                    <a:pt x="813" y="2466"/>
                    <a:pt x="816" y="2438"/>
                  </a:cubicBezTo>
                  <a:cubicBezTo>
                    <a:pt x="819" y="2417"/>
                    <a:pt x="821" y="2394"/>
                    <a:pt x="819" y="2372"/>
                  </a:cubicBezTo>
                  <a:cubicBezTo>
                    <a:pt x="840" y="2375"/>
                    <a:pt x="864" y="2373"/>
                    <a:pt x="885" y="2373"/>
                  </a:cubicBezTo>
                  <a:cubicBezTo>
                    <a:pt x="914" y="2372"/>
                    <a:pt x="943" y="2369"/>
                    <a:pt x="971" y="2366"/>
                  </a:cubicBezTo>
                  <a:cubicBezTo>
                    <a:pt x="1028" y="2359"/>
                    <a:pt x="1086" y="2352"/>
                    <a:pt x="1143" y="2344"/>
                  </a:cubicBezTo>
                  <a:cubicBezTo>
                    <a:pt x="1200" y="2337"/>
                    <a:pt x="1257" y="2326"/>
                    <a:pt x="1314" y="2322"/>
                  </a:cubicBezTo>
                  <a:cubicBezTo>
                    <a:pt x="1341" y="2320"/>
                    <a:pt x="1369" y="2317"/>
                    <a:pt x="1396" y="2314"/>
                  </a:cubicBezTo>
                  <a:cubicBezTo>
                    <a:pt x="1417" y="2311"/>
                    <a:pt x="1441" y="2311"/>
                    <a:pt x="1461" y="2305"/>
                  </a:cubicBezTo>
                  <a:cubicBezTo>
                    <a:pt x="1459" y="2315"/>
                    <a:pt x="1459" y="2325"/>
                    <a:pt x="1459" y="2335"/>
                  </a:cubicBezTo>
                  <a:close/>
                  <a:moveTo>
                    <a:pt x="876" y="1669"/>
                  </a:moveTo>
                  <a:cubicBezTo>
                    <a:pt x="876" y="1669"/>
                    <a:pt x="876" y="1669"/>
                    <a:pt x="877" y="1669"/>
                  </a:cubicBezTo>
                  <a:cubicBezTo>
                    <a:pt x="891" y="1676"/>
                    <a:pt x="907" y="1682"/>
                    <a:pt x="921" y="1688"/>
                  </a:cubicBezTo>
                  <a:cubicBezTo>
                    <a:pt x="947" y="1698"/>
                    <a:pt x="973" y="1708"/>
                    <a:pt x="1000" y="1715"/>
                  </a:cubicBezTo>
                  <a:cubicBezTo>
                    <a:pt x="1053" y="1730"/>
                    <a:pt x="1107" y="1745"/>
                    <a:pt x="1162" y="1758"/>
                  </a:cubicBezTo>
                  <a:cubicBezTo>
                    <a:pt x="1159" y="1794"/>
                    <a:pt x="1161" y="1830"/>
                    <a:pt x="1163" y="1866"/>
                  </a:cubicBezTo>
                  <a:cubicBezTo>
                    <a:pt x="1165" y="1907"/>
                    <a:pt x="1165" y="1948"/>
                    <a:pt x="1167" y="1989"/>
                  </a:cubicBezTo>
                  <a:cubicBezTo>
                    <a:pt x="1166" y="1990"/>
                    <a:pt x="1164" y="1990"/>
                    <a:pt x="1162" y="1990"/>
                  </a:cubicBezTo>
                  <a:cubicBezTo>
                    <a:pt x="1162" y="1989"/>
                    <a:pt x="1162" y="1988"/>
                    <a:pt x="1162" y="1987"/>
                  </a:cubicBezTo>
                  <a:cubicBezTo>
                    <a:pt x="1162" y="1986"/>
                    <a:pt x="1161" y="1986"/>
                    <a:pt x="1160" y="1987"/>
                  </a:cubicBezTo>
                  <a:cubicBezTo>
                    <a:pt x="1149" y="2030"/>
                    <a:pt x="1155" y="2078"/>
                    <a:pt x="1156" y="2123"/>
                  </a:cubicBezTo>
                  <a:cubicBezTo>
                    <a:pt x="1157" y="2167"/>
                    <a:pt x="1154" y="2212"/>
                    <a:pt x="1157" y="2257"/>
                  </a:cubicBezTo>
                  <a:cubicBezTo>
                    <a:pt x="1155" y="2257"/>
                    <a:pt x="1153" y="2257"/>
                    <a:pt x="1151" y="2257"/>
                  </a:cubicBezTo>
                  <a:cubicBezTo>
                    <a:pt x="1150" y="2257"/>
                    <a:pt x="1148" y="2256"/>
                    <a:pt x="1147" y="2256"/>
                  </a:cubicBezTo>
                  <a:cubicBezTo>
                    <a:pt x="1147" y="2256"/>
                    <a:pt x="1146" y="2256"/>
                    <a:pt x="1146" y="2257"/>
                  </a:cubicBezTo>
                  <a:cubicBezTo>
                    <a:pt x="1102" y="2257"/>
                    <a:pt x="1057" y="2261"/>
                    <a:pt x="1013" y="2264"/>
                  </a:cubicBezTo>
                  <a:cubicBezTo>
                    <a:pt x="966" y="2267"/>
                    <a:pt x="919" y="2270"/>
                    <a:pt x="872" y="2272"/>
                  </a:cubicBezTo>
                  <a:cubicBezTo>
                    <a:pt x="872" y="2272"/>
                    <a:pt x="872" y="2272"/>
                    <a:pt x="872" y="2272"/>
                  </a:cubicBezTo>
                  <a:cubicBezTo>
                    <a:pt x="876" y="2248"/>
                    <a:pt x="871" y="2221"/>
                    <a:pt x="870" y="2196"/>
                  </a:cubicBezTo>
                  <a:cubicBezTo>
                    <a:pt x="869" y="2170"/>
                    <a:pt x="869" y="2143"/>
                    <a:pt x="869" y="2117"/>
                  </a:cubicBezTo>
                  <a:cubicBezTo>
                    <a:pt x="868" y="2064"/>
                    <a:pt x="870" y="2012"/>
                    <a:pt x="871" y="1959"/>
                  </a:cubicBezTo>
                  <a:cubicBezTo>
                    <a:pt x="872" y="1906"/>
                    <a:pt x="874" y="1854"/>
                    <a:pt x="877" y="1801"/>
                  </a:cubicBezTo>
                  <a:cubicBezTo>
                    <a:pt x="879" y="1759"/>
                    <a:pt x="885" y="1711"/>
                    <a:pt x="876" y="1669"/>
                  </a:cubicBezTo>
                  <a:close/>
                  <a:moveTo>
                    <a:pt x="1006" y="2270"/>
                  </a:moveTo>
                  <a:cubicBezTo>
                    <a:pt x="1052" y="2267"/>
                    <a:pt x="1099" y="2268"/>
                    <a:pt x="1145" y="2263"/>
                  </a:cubicBezTo>
                  <a:cubicBezTo>
                    <a:pt x="1145" y="2264"/>
                    <a:pt x="1146" y="2266"/>
                    <a:pt x="1148" y="2266"/>
                  </a:cubicBezTo>
                  <a:cubicBezTo>
                    <a:pt x="1200" y="2275"/>
                    <a:pt x="1253" y="2279"/>
                    <a:pt x="1305" y="2284"/>
                  </a:cubicBezTo>
                  <a:cubicBezTo>
                    <a:pt x="1331" y="2287"/>
                    <a:pt x="1357" y="2290"/>
                    <a:pt x="1383" y="2293"/>
                  </a:cubicBezTo>
                  <a:cubicBezTo>
                    <a:pt x="1398" y="2295"/>
                    <a:pt x="1414" y="2297"/>
                    <a:pt x="1429" y="2299"/>
                  </a:cubicBezTo>
                  <a:cubicBezTo>
                    <a:pt x="1417" y="2301"/>
                    <a:pt x="1406" y="2303"/>
                    <a:pt x="1395" y="2305"/>
                  </a:cubicBezTo>
                  <a:cubicBezTo>
                    <a:pt x="1367" y="2309"/>
                    <a:pt x="1340" y="2313"/>
                    <a:pt x="1313" y="2316"/>
                  </a:cubicBezTo>
                  <a:cubicBezTo>
                    <a:pt x="1256" y="2322"/>
                    <a:pt x="1199" y="2333"/>
                    <a:pt x="1142" y="2341"/>
                  </a:cubicBezTo>
                  <a:cubicBezTo>
                    <a:pt x="1085" y="2348"/>
                    <a:pt x="1027" y="2355"/>
                    <a:pt x="970" y="2358"/>
                  </a:cubicBezTo>
                  <a:cubicBezTo>
                    <a:pt x="941" y="2359"/>
                    <a:pt x="912" y="2360"/>
                    <a:pt x="883" y="2361"/>
                  </a:cubicBezTo>
                  <a:cubicBezTo>
                    <a:pt x="864" y="2362"/>
                    <a:pt x="844" y="2361"/>
                    <a:pt x="825" y="2363"/>
                  </a:cubicBezTo>
                  <a:cubicBezTo>
                    <a:pt x="824" y="2361"/>
                    <a:pt x="823" y="2359"/>
                    <a:pt x="821" y="2358"/>
                  </a:cubicBezTo>
                  <a:cubicBezTo>
                    <a:pt x="792" y="2348"/>
                    <a:pt x="760" y="2344"/>
                    <a:pt x="730" y="2337"/>
                  </a:cubicBezTo>
                  <a:cubicBezTo>
                    <a:pt x="698" y="2329"/>
                    <a:pt x="666" y="2320"/>
                    <a:pt x="634" y="2311"/>
                  </a:cubicBezTo>
                  <a:cubicBezTo>
                    <a:pt x="611" y="2305"/>
                    <a:pt x="588" y="2298"/>
                    <a:pt x="564" y="2291"/>
                  </a:cubicBezTo>
                  <a:cubicBezTo>
                    <a:pt x="577" y="2292"/>
                    <a:pt x="590" y="2291"/>
                    <a:pt x="603" y="2290"/>
                  </a:cubicBezTo>
                  <a:cubicBezTo>
                    <a:pt x="629" y="2289"/>
                    <a:pt x="656" y="2287"/>
                    <a:pt x="682" y="2286"/>
                  </a:cubicBezTo>
                  <a:cubicBezTo>
                    <a:pt x="737" y="2284"/>
                    <a:pt x="793" y="2281"/>
                    <a:pt x="848" y="2278"/>
                  </a:cubicBezTo>
                  <a:cubicBezTo>
                    <a:pt x="901" y="2276"/>
                    <a:pt x="953" y="2273"/>
                    <a:pt x="1006" y="2270"/>
                  </a:cubicBezTo>
                  <a:close/>
                  <a:moveTo>
                    <a:pt x="1848" y="1714"/>
                  </a:moveTo>
                  <a:cubicBezTo>
                    <a:pt x="1846" y="1712"/>
                    <a:pt x="1844" y="1712"/>
                    <a:pt x="1844" y="1715"/>
                  </a:cubicBezTo>
                  <a:cubicBezTo>
                    <a:pt x="1843" y="1717"/>
                    <a:pt x="1843" y="1719"/>
                    <a:pt x="1843" y="1721"/>
                  </a:cubicBezTo>
                  <a:cubicBezTo>
                    <a:pt x="1840" y="1721"/>
                    <a:pt x="1836" y="1722"/>
                    <a:pt x="1832" y="1722"/>
                  </a:cubicBezTo>
                  <a:cubicBezTo>
                    <a:pt x="1832" y="1722"/>
                    <a:pt x="1831" y="1722"/>
                    <a:pt x="1831" y="1722"/>
                  </a:cubicBezTo>
                  <a:cubicBezTo>
                    <a:pt x="1830" y="1722"/>
                    <a:pt x="1830" y="1722"/>
                    <a:pt x="1830" y="1722"/>
                  </a:cubicBezTo>
                  <a:cubicBezTo>
                    <a:pt x="1712" y="1738"/>
                    <a:pt x="1596" y="1765"/>
                    <a:pt x="1481" y="1796"/>
                  </a:cubicBezTo>
                  <a:cubicBezTo>
                    <a:pt x="1481" y="1795"/>
                    <a:pt x="1481" y="1794"/>
                    <a:pt x="1481" y="1793"/>
                  </a:cubicBezTo>
                  <a:cubicBezTo>
                    <a:pt x="1481" y="1724"/>
                    <a:pt x="1476" y="1654"/>
                    <a:pt x="1473" y="1585"/>
                  </a:cubicBezTo>
                  <a:cubicBezTo>
                    <a:pt x="1470" y="1514"/>
                    <a:pt x="1466" y="1444"/>
                    <a:pt x="1464" y="1373"/>
                  </a:cubicBezTo>
                  <a:cubicBezTo>
                    <a:pt x="1461" y="1303"/>
                    <a:pt x="1460" y="1233"/>
                    <a:pt x="1459" y="1163"/>
                  </a:cubicBezTo>
                  <a:cubicBezTo>
                    <a:pt x="1458" y="1097"/>
                    <a:pt x="1462" y="1027"/>
                    <a:pt x="1450" y="961"/>
                  </a:cubicBezTo>
                  <a:cubicBezTo>
                    <a:pt x="1451" y="960"/>
                    <a:pt x="1452" y="960"/>
                    <a:pt x="1453" y="959"/>
                  </a:cubicBezTo>
                  <a:cubicBezTo>
                    <a:pt x="1515" y="1001"/>
                    <a:pt x="1583" y="1035"/>
                    <a:pt x="1648" y="1073"/>
                  </a:cubicBezTo>
                  <a:cubicBezTo>
                    <a:pt x="1716" y="1112"/>
                    <a:pt x="1783" y="1154"/>
                    <a:pt x="1852" y="1190"/>
                  </a:cubicBezTo>
                  <a:cubicBezTo>
                    <a:pt x="1854" y="1268"/>
                    <a:pt x="1853" y="1346"/>
                    <a:pt x="1852" y="1423"/>
                  </a:cubicBezTo>
                  <a:cubicBezTo>
                    <a:pt x="1850" y="1423"/>
                    <a:pt x="1848" y="1422"/>
                    <a:pt x="1847" y="1421"/>
                  </a:cubicBezTo>
                  <a:cubicBezTo>
                    <a:pt x="1844" y="1420"/>
                    <a:pt x="1844" y="1425"/>
                    <a:pt x="1846" y="1425"/>
                  </a:cubicBezTo>
                  <a:cubicBezTo>
                    <a:pt x="1848" y="1426"/>
                    <a:pt x="1850" y="1427"/>
                    <a:pt x="1852" y="1428"/>
                  </a:cubicBezTo>
                  <a:cubicBezTo>
                    <a:pt x="1851" y="1523"/>
                    <a:pt x="1848" y="1618"/>
                    <a:pt x="1848" y="1714"/>
                  </a:cubicBezTo>
                  <a:close/>
                  <a:moveTo>
                    <a:pt x="2018" y="1571"/>
                  </a:moveTo>
                  <a:cubicBezTo>
                    <a:pt x="2029" y="1570"/>
                    <a:pt x="2040" y="1567"/>
                    <a:pt x="2051" y="1564"/>
                  </a:cubicBezTo>
                  <a:cubicBezTo>
                    <a:pt x="2067" y="1559"/>
                    <a:pt x="2083" y="1556"/>
                    <a:pt x="2099" y="1550"/>
                  </a:cubicBezTo>
                  <a:cubicBezTo>
                    <a:pt x="2099" y="1554"/>
                    <a:pt x="2099" y="1557"/>
                    <a:pt x="2099" y="1560"/>
                  </a:cubicBezTo>
                  <a:cubicBezTo>
                    <a:pt x="2099" y="1562"/>
                    <a:pt x="2102" y="1563"/>
                    <a:pt x="2102" y="1561"/>
                  </a:cubicBezTo>
                  <a:cubicBezTo>
                    <a:pt x="2102" y="1557"/>
                    <a:pt x="2102" y="1553"/>
                    <a:pt x="2103" y="1549"/>
                  </a:cubicBezTo>
                  <a:cubicBezTo>
                    <a:pt x="2104" y="1549"/>
                    <a:pt x="2105" y="1548"/>
                    <a:pt x="2107" y="1548"/>
                  </a:cubicBezTo>
                  <a:cubicBezTo>
                    <a:pt x="2109" y="1547"/>
                    <a:pt x="2108" y="1542"/>
                    <a:pt x="2105" y="1543"/>
                  </a:cubicBezTo>
                  <a:cubicBezTo>
                    <a:pt x="2104" y="1543"/>
                    <a:pt x="2104" y="1543"/>
                    <a:pt x="2103" y="1543"/>
                  </a:cubicBezTo>
                  <a:cubicBezTo>
                    <a:pt x="2109" y="1471"/>
                    <a:pt x="2109" y="1397"/>
                    <a:pt x="2102" y="1325"/>
                  </a:cubicBezTo>
                  <a:cubicBezTo>
                    <a:pt x="2132" y="1317"/>
                    <a:pt x="2161" y="1304"/>
                    <a:pt x="2189" y="1290"/>
                  </a:cubicBezTo>
                  <a:cubicBezTo>
                    <a:pt x="2218" y="1275"/>
                    <a:pt x="2251" y="1259"/>
                    <a:pt x="2277" y="1238"/>
                  </a:cubicBezTo>
                  <a:cubicBezTo>
                    <a:pt x="2272" y="1281"/>
                    <a:pt x="2274" y="1325"/>
                    <a:pt x="2275" y="1369"/>
                  </a:cubicBezTo>
                  <a:cubicBezTo>
                    <a:pt x="2275" y="1420"/>
                    <a:pt x="2276" y="1470"/>
                    <a:pt x="2276" y="1520"/>
                  </a:cubicBezTo>
                  <a:cubicBezTo>
                    <a:pt x="2276" y="1619"/>
                    <a:pt x="2269" y="1717"/>
                    <a:pt x="2260" y="1815"/>
                  </a:cubicBezTo>
                  <a:cubicBezTo>
                    <a:pt x="2211" y="1807"/>
                    <a:pt x="2161" y="1797"/>
                    <a:pt x="2112" y="1786"/>
                  </a:cubicBezTo>
                  <a:cubicBezTo>
                    <a:pt x="2080" y="1779"/>
                    <a:pt x="2049" y="1772"/>
                    <a:pt x="2018" y="1765"/>
                  </a:cubicBezTo>
                  <a:cubicBezTo>
                    <a:pt x="2021" y="1720"/>
                    <a:pt x="2018" y="1674"/>
                    <a:pt x="2017" y="1629"/>
                  </a:cubicBezTo>
                  <a:cubicBezTo>
                    <a:pt x="2017" y="1610"/>
                    <a:pt x="2018" y="1591"/>
                    <a:pt x="2018" y="1571"/>
                  </a:cubicBezTo>
                  <a:close/>
                  <a:moveTo>
                    <a:pt x="2017" y="1489"/>
                  </a:moveTo>
                  <a:cubicBezTo>
                    <a:pt x="2013" y="1515"/>
                    <a:pt x="2012" y="1541"/>
                    <a:pt x="2012" y="1567"/>
                  </a:cubicBezTo>
                  <a:cubicBezTo>
                    <a:pt x="2011" y="1568"/>
                    <a:pt x="2010" y="1568"/>
                    <a:pt x="2008" y="1569"/>
                  </a:cubicBezTo>
                  <a:cubicBezTo>
                    <a:pt x="2007" y="1570"/>
                    <a:pt x="2008" y="1572"/>
                    <a:pt x="2009" y="1572"/>
                  </a:cubicBezTo>
                  <a:cubicBezTo>
                    <a:pt x="2010" y="1572"/>
                    <a:pt x="2011" y="1572"/>
                    <a:pt x="2012" y="1572"/>
                  </a:cubicBezTo>
                  <a:cubicBezTo>
                    <a:pt x="2012" y="1588"/>
                    <a:pt x="2013" y="1604"/>
                    <a:pt x="2013" y="1620"/>
                  </a:cubicBezTo>
                  <a:cubicBezTo>
                    <a:pt x="2013" y="1667"/>
                    <a:pt x="2012" y="1716"/>
                    <a:pt x="2015" y="1764"/>
                  </a:cubicBezTo>
                  <a:cubicBezTo>
                    <a:pt x="2001" y="1761"/>
                    <a:pt x="1988" y="1757"/>
                    <a:pt x="1975" y="1754"/>
                  </a:cubicBezTo>
                  <a:cubicBezTo>
                    <a:pt x="1934" y="1744"/>
                    <a:pt x="1893" y="1732"/>
                    <a:pt x="1851" y="1725"/>
                  </a:cubicBezTo>
                  <a:cubicBezTo>
                    <a:pt x="1855" y="1686"/>
                    <a:pt x="1853" y="1646"/>
                    <a:pt x="1854" y="1607"/>
                  </a:cubicBezTo>
                  <a:cubicBezTo>
                    <a:pt x="1854" y="1560"/>
                    <a:pt x="1855" y="1513"/>
                    <a:pt x="1856" y="1466"/>
                  </a:cubicBezTo>
                  <a:cubicBezTo>
                    <a:pt x="1857" y="1454"/>
                    <a:pt x="1857" y="1442"/>
                    <a:pt x="1857" y="1430"/>
                  </a:cubicBezTo>
                  <a:cubicBezTo>
                    <a:pt x="1887" y="1443"/>
                    <a:pt x="1918" y="1455"/>
                    <a:pt x="1949" y="1467"/>
                  </a:cubicBezTo>
                  <a:cubicBezTo>
                    <a:pt x="1949" y="1469"/>
                    <a:pt x="1949" y="1471"/>
                    <a:pt x="1949" y="1474"/>
                  </a:cubicBezTo>
                  <a:cubicBezTo>
                    <a:pt x="1949" y="1476"/>
                    <a:pt x="1952" y="1477"/>
                    <a:pt x="1952" y="1475"/>
                  </a:cubicBezTo>
                  <a:cubicBezTo>
                    <a:pt x="1952" y="1473"/>
                    <a:pt x="1953" y="1470"/>
                    <a:pt x="1953" y="1468"/>
                  </a:cubicBezTo>
                  <a:cubicBezTo>
                    <a:pt x="1974" y="1476"/>
                    <a:pt x="1996" y="1483"/>
                    <a:pt x="2017" y="1489"/>
                  </a:cubicBezTo>
                  <a:close/>
                  <a:moveTo>
                    <a:pt x="1566" y="414"/>
                  </a:moveTo>
                  <a:cubicBezTo>
                    <a:pt x="1621" y="473"/>
                    <a:pt x="1683" y="525"/>
                    <a:pt x="1746" y="576"/>
                  </a:cubicBezTo>
                  <a:cubicBezTo>
                    <a:pt x="1815" y="632"/>
                    <a:pt x="1885" y="687"/>
                    <a:pt x="1955" y="741"/>
                  </a:cubicBezTo>
                  <a:cubicBezTo>
                    <a:pt x="1952" y="764"/>
                    <a:pt x="1952" y="786"/>
                    <a:pt x="1956" y="809"/>
                  </a:cubicBezTo>
                  <a:cubicBezTo>
                    <a:pt x="1961" y="843"/>
                    <a:pt x="1959" y="878"/>
                    <a:pt x="1959" y="911"/>
                  </a:cubicBezTo>
                  <a:cubicBezTo>
                    <a:pt x="1959" y="975"/>
                    <a:pt x="1960" y="1038"/>
                    <a:pt x="1959" y="1102"/>
                  </a:cubicBezTo>
                  <a:cubicBezTo>
                    <a:pt x="1957" y="1220"/>
                    <a:pt x="1950" y="1339"/>
                    <a:pt x="1949" y="1457"/>
                  </a:cubicBezTo>
                  <a:cubicBezTo>
                    <a:pt x="1919" y="1446"/>
                    <a:pt x="1888" y="1436"/>
                    <a:pt x="1857" y="1425"/>
                  </a:cubicBezTo>
                  <a:cubicBezTo>
                    <a:pt x="1859" y="1347"/>
                    <a:pt x="1860" y="1270"/>
                    <a:pt x="1856" y="1192"/>
                  </a:cubicBezTo>
                  <a:cubicBezTo>
                    <a:pt x="1859" y="1194"/>
                    <a:pt x="1861" y="1195"/>
                    <a:pt x="1864" y="1196"/>
                  </a:cubicBezTo>
                  <a:cubicBezTo>
                    <a:pt x="1866" y="1197"/>
                    <a:pt x="1866" y="1195"/>
                    <a:pt x="1865" y="1194"/>
                  </a:cubicBezTo>
                  <a:cubicBezTo>
                    <a:pt x="1862" y="1192"/>
                    <a:pt x="1859" y="1190"/>
                    <a:pt x="1856" y="1188"/>
                  </a:cubicBezTo>
                  <a:cubicBezTo>
                    <a:pt x="1856" y="1187"/>
                    <a:pt x="1856" y="1186"/>
                    <a:pt x="1856" y="1185"/>
                  </a:cubicBezTo>
                  <a:cubicBezTo>
                    <a:pt x="1856" y="1183"/>
                    <a:pt x="1852" y="1182"/>
                    <a:pt x="1852" y="1184"/>
                  </a:cubicBezTo>
                  <a:cubicBezTo>
                    <a:pt x="1852" y="1185"/>
                    <a:pt x="1852" y="1185"/>
                    <a:pt x="1852" y="1186"/>
                  </a:cubicBezTo>
                  <a:cubicBezTo>
                    <a:pt x="1824" y="1168"/>
                    <a:pt x="1795" y="1152"/>
                    <a:pt x="1766" y="1136"/>
                  </a:cubicBezTo>
                  <a:cubicBezTo>
                    <a:pt x="1729" y="1115"/>
                    <a:pt x="1693" y="1094"/>
                    <a:pt x="1656" y="1073"/>
                  </a:cubicBezTo>
                  <a:cubicBezTo>
                    <a:pt x="1627" y="1056"/>
                    <a:pt x="1599" y="1038"/>
                    <a:pt x="1570" y="1020"/>
                  </a:cubicBezTo>
                  <a:cubicBezTo>
                    <a:pt x="1570" y="1020"/>
                    <a:pt x="1570" y="1020"/>
                    <a:pt x="1570" y="1020"/>
                  </a:cubicBezTo>
                  <a:cubicBezTo>
                    <a:pt x="1574" y="971"/>
                    <a:pt x="1577" y="921"/>
                    <a:pt x="1578" y="873"/>
                  </a:cubicBezTo>
                  <a:cubicBezTo>
                    <a:pt x="1578" y="820"/>
                    <a:pt x="1575" y="766"/>
                    <a:pt x="1573" y="713"/>
                  </a:cubicBezTo>
                  <a:cubicBezTo>
                    <a:pt x="1571" y="661"/>
                    <a:pt x="1569" y="608"/>
                    <a:pt x="1567" y="555"/>
                  </a:cubicBezTo>
                  <a:cubicBezTo>
                    <a:pt x="1566" y="509"/>
                    <a:pt x="1568" y="462"/>
                    <a:pt x="1565" y="416"/>
                  </a:cubicBezTo>
                  <a:lnTo>
                    <a:pt x="1566" y="414"/>
                  </a:lnTo>
                  <a:close/>
                  <a:moveTo>
                    <a:pt x="1459" y="490"/>
                  </a:moveTo>
                  <a:cubicBezTo>
                    <a:pt x="1478" y="478"/>
                    <a:pt x="1497" y="464"/>
                    <a:pt x="1517" y="451"/>
                  </a:cubicBezTo>
                  <a:cubicBezTo>
                    <a:pt x="1531" y="441"/>
                    <a:pt x="1546" y="432"/>
                    <a:pt x="1560" y="420"/>
                  </a:cubicBezTo>
                  <a:cubicBezTo>
                    <a:pt x="1557" y="464"/>
                    <a:pt x="1561" y="510"/>
                    <a:pt x="1562" y="553"/>
                  </a:cubicBezTo>
                  <a:cubicBezTo>
                    <a:pt x="1563" y="606"/>
                    <a:pt x="1564" y="659"/>
                    <a:pt x="1565" y="711"/>
                  </a:cubicBezTo>
                  <a:cubicBezTo>
                    <a:pt x="1566" y="764"/>
                    <a:pt x="1567" y="817"/>
                    <a:pt x="1567" y="870"/>
                  </a:cubicBezTo>
                  <a:cubicBezTo>
                    <a:pt x="1567" y="920"/>
                    <a:pt x="1572" y="969"/>
                    <a:pt x="1569" y="1020"/>
                  </a:cubicBezTo>
                  <a:cubicBezTo>
                    <a:pt x="1529" y="994"/>
                    <a:pt x="1488" y="970"/>
                    <a:pt x="1446" y="949"/>
                  </a:cubicBezTo>
                  <a:cubicBezTo>
                    <a:pt x="1444" y="948"/>
                    <a:pt x="1442" y="951"/>
                    <a:pt x="1444" y="953"/>
                  </a:cubicBezTo>
                  <a:cubicBezTo>
                    <a:pt x="1445" y="954"/>
                    <a:pt x="1446" y="954"/>
                    <a:pt x="1447" y="955"/>
                  </a:cubicBezTo>
                  <a:cubicBezTo>
                    <a:pt x="1447" y="956"/>
                    <a:pt x="1447" y="956"/>
                    <a:pt x="1447" y="957"/>
                  </a:cubicBezTo>
                  <a:cubicBezTo>
                    <a:pt x="1422" y="972"/>
                    <a:pt x="1396" y="987"/>
                    <a:pt x="1371" y="1002"/>
                  </a:cubicBezTo>
                  <a:cubicBezTo>
                    <a:pt x="1371" y="925"/>
                    <a:pt x="1371" y="848"/>
                    <a:pt x="1370" y="771"/>
                  </a:cubicBezTo>
                  <a:cubicBezTo>
                    <a:pt x="1369" y="698"/>
                    <a:pt x="1373" y="624"/>
                    <a:pt x="1368" y="551"/>
                  </a:cubicBezTo>
                  <a:cubicBezTo>
                    <a:pt x="1398" y="531"/>
                    <a:pt x="1428" y="510"/>
                    <a:pt x="1459" y="490"/>
                  </a:cubicBezTo>
                  <a:close/>
                  <a:moveTo>
                    <a:pt x="1012" y="22"/>
                  </a:moveTo>
                  <a:cubicBezTo>
                    <a:pt x="1013" y="20"/>
                    <a:pt x="1014" y="19"/>
                    <a:pt x="1015" y="18"/>
                  </a:cubicBezTo>
                  <a:cubicBezTo>
                    <a:pt x="1050" y="53"/>
                    <a:pt x="1087" y="84"/>
                    <a:pt x="1125" y="114"/>
                  </a:cubicBezTo>
                  <a:cubicBezTo>
                    <a:pt x="1158" y="140"/>
                    <a:pt x="1189" y="167"/>
                    <a:pt x="1221" y="194"/>
                  </a:cubicBezTo>
                  <a:cubicBezTo>
                    <a:pt x="1221" y="264"/>
                    <a:pt x="1223" y="334"/>
                    <a:pt x="1224" y="405"/>
                  </a:cubicBezTo>
                  <a:cubicBezTo>
                    <a:pt x="1224" y="483"/>
                    <a:pt x="1224" y="561"/>
                    <a:pt x="1224" y="639"/>
                  </a:cubicBezTo>
                  <a:cubicBezTo>
                    <a:pt x="1225" y="715"/>
                    <a:pt x="1225" y="791"/>
                    <a:pt x="1226" y="867"/>
                  </a:cubicBezTo>
                  <a:cubicBezTo>
                    <a:pt x="1226" y="940"/>
                    <a:pt x="1225" y="1013"/>
                    <a:pt x="1230" y="1085"/>
                  </a:cubicBezTo>
                  <a:cubicBezTo>
                    <a:pt x="1230" y="1085"/>
                    <a:pt x="1230" y="1086"/>
                    <a:pt x="1229" y="1086"/>
                  </a:cubicBezTo>
                  <a:cubicBezTo>
                    <a:pt x="1192" y="1107"/>
                    <a:pt x="1153" y="1127"/>
                    <a:pt x="1115" y="1147"/>
                  </a:cubicBezTo>
                  <a:cubicBezTo>
                    <a:pt x="1083" y="1164"/>
                    <a:pt x="1050" y="1179"/>
                    <a:pt x="1018" y="1195"/>
                  </a:cubicBezTo>
                  <a:cubicBezTo>
                    <a:pt x="1025" y="997"/>
                    <a:pt x="1021" y="799"/>
                    <a:pt x="1016" y="601"/>
                  </a:cubicBezTo>
                  <a:cubicBezTo>
                    <a:pt x="1011" y="408"/>
                    <a:pt x="1010" y="215"/>
                    <a:pt x="1012" y="22"/>
                  </a:cubicBezTo>
                  <a:close/>
                  <a:moveTo>
                    <a:pt x="717" y="664"/>
                  </a:moveTo>
                  <a:cubicBezTo>
                    <a:pt x="715" y="598"/>
                    <a:pt x="713" y="532"/>
                    <a:pt x="712" y="466"/>
                  </a:cubicBezTo>
                  <a:cubicBezTo>
                    <a:pt x="711" y="404"/>
                    <a:pt x="713" y="341"/>
                    <a:pt x="712" y="278"/>
                  </a:cubicBezTo>
                  <a:cubicBezTo>
                    <a:pt x="760" y="237"/>
                    <a:pt x="807" y="195"/>
                    <a:pt x="856" y="155"/>
                  </a:cubicBezTo>
                  <a:cubicBezTo>
                    <a:pt x="886" y="130"/>
                    <a:pt x="916" y="106"/>
                    <a:pt x="946" y="81"/>
                  </a:cubicBezTo>
                  <a:cubicBezTo>
                    <a:pt x="966" y="64"/>
                    <a:pt x="989" y="46"/>
                    <a:pt x="1008" y="26"/>
                  </a:cubicBezTo>
                  <a:cubicBezTo>
                    <a:pt x="1000" y="217"/>
                    <a:pt x="1006" y="409"/>
                    <a:pt x="1011" y="600"/>
                  </a:cubicBezTo>
                  <a:cubicBezTo>
                    <a:pt x="1014" y="700"/>
                    <a:pt x="1017" y="800"/>
                    <a:pt x="1018" y="901"/>
                  </a:cubicBezTo>
                  <a:cubicBezTo>
                    <a:pt x="1019" y="999"/>
                    <a:pt x="1016" y="1098"/>
                    <a:pt x="1015" y="1197"/>
                  </a:cubicBezTo>
                  <a:cubicBezTo>
                    <a:pt x="1015" y="1197"/>
                    <a:pt x="1015" y="1197"/>
                    <a:pt x="1015" y="1197"/>
                  </a:cubicBezTo>
                  <a:cubicBezTo>
                    <a:pt x="1010" y="1200"/>
                    <a:pt x="1005" y="1202"/>
                    <a:pt x="1000" y="1205"/>
                  </a:cubicBezTo>
                  <a:cubicBezTo>
                    <a:pt x="1000" y="1203"/>
                    <a:pt x="1000" y="1202"/>
                    <a:pt x="1000" y="1200"/>
                  </a:cubicBezTo>
                  <a:cubicBezTo>
                    <a:pt x="1000" y="1199"/>
                    <a:pt x="997" y="1198"/>
                    <a:pt x="997" y="1200"/>
                  </a:cubicBezTo>
                  <a:cubicBezTo>
                    <a:pt x="997" y="1202"/>
                    <a:pt x="997" y="1204"/>
                    <a:pt x="997" y="1207"/>
                  </a:cubicBezTo>
                  <a:cubicBezTo>
                    <a:pt x="996" y="1207"/>
                    <a:pt x="994" y="1208"/>
                    <a:pt x="993" y="1209"/>
                  </a:cubicBezTo>
                  <a:cubicBezTo>
                    <a:pt x="992" y="1210"/>
                    <a:pt x="993" y="1212"/>
                    <a:pt x="994" y="1211"/>
                  </a:cubicBezTo>
                  <a:cubicBezTo>
                    <a:pt x="995" y="1211"/>
                    <a:pt x="996" y="1211"/>
                    <a:pt x="997" y="1210"/>
                  </a:cubicBezTo>
                  <a:cubicBezTo>
                    <a:pt x="997" y="1290"/>
                    <a:pt x="1003" y="1370"/>
                    <a:pt x="1004" y="1450"/>
                  </a:cubicBezTo>
                  <a:cubicBezTo>
                    <a:pt x="1006" y="1533"/>
                    <a:pt x="1002" y="1615"/>
                    <a:pt x="999" y="1697"/>
                  </a:cubicBezTo>
                  <a:cubicBezTo>
                    <a:pt x="999" y="1699"/>
                    <a:pt x="1003" y="1700"/>
                    <a:pt x="1003" y="1698"/>
                  </a:cubicBezTo>
                  <a:cubicBezTo>
                    <a:pt x="1011" y="1616"/>
                    <a:pt x="1010" y="1533"/>
                    <a:pt x="1008" y="1451"/>
                  </a:cubicBezTo>
                  <a:cubicBezTo>
                    <a:pt x="1007" y="1371"/>
                    <a:pt x="1007" y="1289"/>
                    <a:pt x="1000" y="1209"/>
                  </a:cubicBezTo>
                  <a:cubicBezTo>
                    <a:pt x="1078" y="1178"/>
                    <a:pt x="1153" y="1134"/>
                    <a:pt x="1226" y="1094"/>
                  </a:cubicBezTo>
                  <a:cubicBezTo>
                    <a:pt x="1264" y="1073"/>
                    <a:pt x="1302" y="1051"/>
                    <a:pt x="1339" y="1029"/>
                  </a:cubicBezTo>
                  <a:cubicBezTo>
                    <a:pt x="1375" y="1007"/>
                    <a:pt x="1412" y="987"/>
                    <a:pt x="1447" y="963"/>
                  </a:cubicBezTo>
                  <a:cubicBezTo>
                    <a:pt x="1444" y="1029"/>
                    <a:pt x="1451" y="1096"/>
                    <a:pt x="1453" y="1162"/>
                  </a:cubicBezTo>
                  <a:cubicBezTo>
                    <a:pt x="1455" y="1232"/>
                    <a:pt x="1456" y="1302"/>
                    <a:pt x="1458" y="1372"/>
                  </a:cubicBezTo>
                  <a:cubicBezTo>
                    <a:pt x="1463" y="1511"/>
                    <a:pt x="1470" y="1651"/>
                    <a:pt x="1470" y="1790"/>
                  </a:cubicBezTo>
                  <a:cubicBezTo>
                    <a:pt x="1470" y="1793"/>
                    <a:pt x="1473" y="1796"/>
                    <a:pt x="1476" y="1797"/>
                  </a:cubicBezTo>
                  <a:cubicBezTo>
                    <a:pt x="1466" y="1800"/>
                    <a:pt x="1456" y="1802"/>
                    <a:pt x="1446" y="1805"/>
                  </a:cubicBezTo>
                  <a:cubicBezTo>
                    <a:pt x="1446" y="1801"/>
                    <a:pt x="1445" y="1798"/>
                    <a:pt x="1445" y="1795"/>
                  </a:cubicBezTo>
                  <a:cubicBezTo>
                    <a:pt x="1445" y="1794"/>
                    <a:pt x="1444" y="1793"/>
                    <a:pt x="1443" y="1794"/>
                  </a:cubicBezTo>
                  <a:cubicBezTo>
                    <a:pt x="1443" y="1798"/>
                    <a:pt x="1442" y="1802"/>
                    <a:pt x="1442" y="1806"/>
                  </a:cubicBezTo>
                  <a:cubicBezTo>
                    <a:pt x="1436" y="1808"/>
                    <a:pt x="1430" y="1809"/>
                    <a:pt x="1424" y="1811"/>
                  </a:cubicBezTo>
                  <a:cubicBezTo>
                    <a:pt x="1423" y="1811"/>
                    <a:pt x="1424" y="1813"/>
                    <a:pt x="1425" y="1813"/>
                  </a:cubicBezTo>
                  <a:cubicBezTo>
                    <a:pt x="1431" y="1812"/>
                    <a:pt x="1436" y="1811"/>
                    <a:pt x="1441" y="1809"/>
                  </a:cubicBezTo>
                  <a:cubicBezTo>
                    <a:pt x="1439" y="1830"/>
                    <a:pt x="1441" y="1851"/>
                    <a:pt x="1441" y="1871"/>
                  </a:cubicBezTo>
                  <a:cubicBezTo>
                    <a:pt x="1441" y="1899"/>
                    <a:pt x="1441" y="1928"/>
                    <a:pt x="1441" y="1956"/>
                  </a:cubicBezTo>
                  <a:cubicBezTo>
                    <a:pt x="1431" y="1957"/>
                    <a:pt x="1421" y="1958"/>
                    <a:pt x="1411" y="1960"/>
                  </a:cubicBezTo>
                  <a:cubicBezTo>
                    <a:pt x="1331" y="1970"/>
                    <a:pt x="1250" y="1976"/>
                    <a:pt x="1170" y="1989"/>
                  </a:cubicBezTo>
                  <a:cubicBezTo>
                    <a:pt x="1172" y="1949"/>
                    <a:pt x="1169" y="1908"/>
                    <a:pt x="1169" y="1868"/>
                  </a:cubicBezTo>
                  <a:cubicBezTo>
                    <a:pt x="1169" y="1831"/>
                    <a:pt x="1169" y="1795"/>
                    <a:pt x="1166" y="1759"/>
                  </a:cubicBezTo>
                  <a:cubicBezTo>
                    <a:pt x="1167" y="1759"/>
                    <a:pt x="1168" y="1759"/>
                    <a:pt x="1169" y="1760"/>
                  </a:cubicBezTo>
                  <a:cubicBezTo>
                    <a:pt x="1170" y="1760"/>
                    <a:pt x="1170" y="1758"/>
                    <a:pt x="1169" y="1758"/>
                  </a:cubicBezTo>
                  <a:cubicBezTo>
                    <a:pt x="1168" y="1757"/>
                    <a:pt x="1167" y="1757"/>
                    <a:pt x="1166" y="1757"/>
                  </a:cubicBezTo>
                  <a:cubicBezTo>
                    <a:pt x="1165" y="1752"/>
                    <a:pt x="1165" y="1748"/>
                    <a:pt x="1164" y="1743"/>
                  </a:cubicBezTo>
                  <a:cubicBezTo>
                    <a:pt x="1164" y="1742"/>
                    <a:pt x="1163" y="1742"/>
                    <a:pt x="1163" y="1743"/>
                  </a:cubicBezTo>
                  <a:cubicBezTo>
                    <a:pt x="1162" y="1747"/>
                    <a:pt x="1162" y="1752"/>
                    <a:pt x="1162" y="1756"/>
                  </a:cubicBezTo>
                  <a:cubicBezTo>
                    <a:pt x="1107" y="1742"/>
                    <a:pt x="1054" y="1726"/>
                    <a:pt x="1002" y="1705"/>
                  </a:cubicBezTo>
                  <a:cubicBezTo>
                    <a:pt x="978" y="1695"/>
                    <a:pt x="953" y="1687"/>
                    <a:pt x="929" y="1679"/>
                  </a:cubicBezTo>
                  <a:cubicBezTo>
                    <a:pt x="911" y="1672"/>
                    <a:pt x="893" y="1664"/>
                    <a:pt x="874" y="1659"/>
                  </a:cubicBezTo>
                  <a:cubicBezTo>
                    <a:pt x="874" y="1658"/>
                    <a:pt x="873" y="1657"/>
                    <a:pt x="873" y="1657"/>
                  </a:cubicBezTo>
                  <a:cubicBezTo>
                    <a:pt x="873" y="1655"/>
                    <a:pt x="871" y="1655"/>
                    <a:pt x="870" y="1656"/>
                  </a:cubicBezTo>
                  <a:cubicBezTo>
                    <a:pt x="870" y="1657"/>
                    <a:pt x="870" y="1657"/>
                    <a:pt x="870" y="1658"/>
                  </a:cubicBezTo>
                  <a:cubicBezTo>
                    <a:pt x="866" y="1657"/>
                    <a:pt x="862" y="1657"/>
                    <a:pt x="859" y="1656"/>
                  </a:cubicBezTo>
                  <a:cubicBezTo>
                    <a:pt x="858" y="1656"/>
                    <a:pt x="858" y="1657"/>
                    <a:pt x="859" y="1658"/>
                  </a:cubicBezTo>
                  <a:cubicBezTo>
                    <a:pt x="861" y="1659"/>
                    <a:pt x="863" y="1661"/>
                    <a:pt x="866" y="1662"/>
                  </a:cubicBezTo>
                  <a:cubicBezTo>
                    <a:pt x="836" y="1671"/>
                    <a:pt x="808" y="1682"/>
                    <a:pt x="778" y="1689"/>
                  </a:cubicBezTo>
                  <a:cubicBezTo>
                    <a:pt x="765" y="1692"/>
                    <a:pt x="753" y="1695"/>
                    <a:pt x="740" y="1698"/>
                  </a:cubicBezTo>
                  <a:cubicBezTo>
                    <a:pt x="741" y="1650"/>
                    <a:pt x="737" y="1603"/>
                    <a:pt x="737" y="1555"/>
                  </a:cubicBezTo>
                  <a:cubicBezTo>
                    <a:pt x="736" y="1503"/>
                    <a:pt x="735" y="1450"/>
                    <a:pt x="735" y="1398"/>
                  </a:cubicBezTo>
                  <a:cubicBezTo>
                    <a:pt x="734" y="1291"/>
                    <a:pt x="740" y="1183"/>
                    <a:pt x="738" y="1076"/>
                  </a:cubicBezTo>
                  <a:cubicBezTo>
                    <a:pt x="738" y="1075"/>
                    <a:pt x="737" y="1074"/>
                    <a:pt x="737" y="1074"/>
                  </a:cubicBezTo>
                  <a:cubicBezTo>
                    <a:pt x="736" y="1073"/>
                    <a:pt x="736" y="1073"/>
                    <a:pt x="735" y="1073"/>
                  </a:cubicBezTo>
                  <a:cubicBezTo>
                    <a:pt x="729" y="1069"/>
                    <a:pt x="722" y="1065"/>
                    <a:pt x="714" y="1062"/>
                  </a:cubicBezTo>
                  <a:cubicBezTo>
                    <a:pt x="722" y="930"/>
                    <a:pt x="722" y="797"/>
                    <a:pt x="717" y="664"/>
                  </a:cubicBezTo>
                  <a:close/>
                  <a:moveTo>
                    <a:pt x="622" y="1034"/>
                  </a:moveTo>
                  <a:cubicBezTo>
                    <a:pt x="623" y="1033"/>
                    <a:pt x="623" y="1033"/>
                    <a:pt x="623" y="1032"/>
                  </a:cubicBezTo>
                  <a:cubicBezTo>
                    <a:pt x="638" y="1041"/>
                    <a:pt x="654" y="1047"/>
                    <a:pt x="670" y="1054"/>
                  </a:cubicBezTo>
                  <a:cubicBezTo>
                    <a:pt x="690" y="1063"/>
                    <a:pt x="713" y="1075"/>
                    <a:pt x="734" y="1078"/>
                  </a:cubicBezTo>
                  <a:cubicBezTo>
                    <a:pt x="734" y="1078"/>
                    <a:pt x="735" y="1078"/>
                    <a:pt x="735" y="1078"/>
                  </a:cubicBezTo>
                  <a:cubicBezTo>
                    <a:pt x="727" y="1184"/>
                    <a:pt x="732" y="1291"/>
                    <a:pt x="731" y="1397"/>
                  </a:cubicBezTo>
                  <a:cubicBezTo>
                    <a:pt x="731" y="1449"/>
                    <a:pt x="731" y="1502"/>
                    <a:pt x="732" y="1554"/>
                  </a:cubicBezTo>
                  <a:cubicBezTo>
                    <a:pt x="732" y="1601"/>
                    <a:pt x="728" y="1652"/>
                    <a:pt x="735" y="1699"/>
                  </a:cubicBezTo>
                  <a:cubicBezTo>
                    <a:pt x="712" y="1704"/>
                    <a:pt x="689" y="1709"/>
                    <a:pt x="665" y="1712"/>
                  </a:cubicBezTo>
                  <a:cubicBezTo>
                    <a:pt x="651" y="1715"/>
                    <a:pt x="638" y="1717"/>
                    <a:pt x="625" y="1719"/>
                  </a:cubicBezTo>
                  <a:cubicBezTo>
                    <a:pt x="626" y="1666"/>
                    <a:pt x="623" y="1612"/>
                    <a:pt x="622" y="1559"/>
                  </a:cubicBezTo>
                  <a:cubicBezTo>
                    <a:pt x="620" y="1498"/>
                    <a:pt x="621" y="1437"/>
                    <a:pt x="620" y="1377"/>
                  </a:cubicBezTo>
                  <a:cubicBezTo>
                    <a:pt x="620" y="1316"/>
                    <a:pt x="619" y="1256"/>
                    <a:pt x="618" y="1195"/>
                  </a:cubicBezTo>
                  <a:cubicBezTo>
                    <a:pt x="617" y="1144"/>
                    <a:pt x="622" y="1091"/>
                    <a:pt x="616" y="1040"/>
                  </a:cubicBezTo>
                  <a:cubicBezTo>
                    <a:pt x="618" y="1038"/>
                    <a:pt x="620" y="1036"/>
                    <a:pt x="622" y="1034"/>
                  </a:cubicBezTo>
                  <a:close/>
                  <a:moveTo>
                    <a:pt x="401" y="1187"/>
                  </a:moveTo>
                  <a:cubicBezTo>
                    <a:pt x="428" y="1173"/>
                    <a:pt x="456" y="1158"/>
                    <a:pt x="482" y="1141"/>
                  </a:cubicBezTo>
                  <a:cubicBezTo>
                    <a:pt x="507" y="1124"/>
                    <a:pt x="531" y="1104"/>
                    <a:pt x="556" y="1086"/>
                  </a:cubicBezTo>
                  <a:cubicBezTo>
                    <a:pt x="572" y="1073"/>
                    <a:pt x="591" y="1062"/>
                    <a:pt x="607" y="1049"/>
                  </a:cubicBezTo>
                  <a:cubicBezTo>
                    <a:pt x="606" y="1097"/>
                    <a:pt x="613" y="1146"/>
                    <a:pt x="614" y="1194"/>
                  </a:cubicBezTo>
                  <a:cubicBezTo>
                    <a:pt x="616" y="1255"/>
                    <a:pt x="616" y="1315"/>
                    <a:pt x="615" y="1376"/>
                  </a:cubicBezTo>
                  <a:cubicBezTo>
                    <a:pt x="614" y="1491"/>
                    <a:pt x="613" y="1606"/>
                    <a:pt x="616" y="1721"/>
                  </a:cubicBezTo>
                  <a:cubicBezTo>
                    <a:pt x="565" y="1730"/>
                    <a:pt x="516" y="1742"/>
                    <a:pt x="466" y="1756"/>
                  </a:cubicBezTo>
                  <a:cubicBezTo>
                    <a:pt x="460" y="1758"/>
                    <a:pt x="465" y="1767"/>
                    <a:pt x="470" y="1766"/>
                  </a:cubicBezTo>
                  <a:cubicBezTo>
                    <a:pt x="472" y="1766"/>
                    <a:pt x="475" y="1765"/>
                    <a:pt x="477" y="1764"/>
                  </a:cubicBezTo>
                  <a:cubicBezTo>
                    <a:pt x="475" y="1778"/>
                    <a:pt x="477" y="1792"/>
                    <a:pt x="477" y="1806"/>
                  </a:cubicBezTo>
                  <a:cubicBezTo>
                    <a:pt x="476" y="1824"/>
                    <a:pt x="475" y="1843"/>
                    <a:pt x="475" y="1862"/>
                  </a:cubicBezTo>
                  <a:cubicBezTo>
                    <a:pt x="474" y="1895"/>
                    <a:pt x="471" y="1929"/>
                    <a:pt x="469" y="1963"/>
                  </a:cubicBezTo>
                  <a:cubicBezTo>
                    <a:pt x="451" y="1961"/>
                    <a:pt x="433" y="1958"/>
                    <a:pt x="415" y="1956"/>
                  </a:cubicBezTo>
                  <a:cubicBezTo>
                    <a:pt x="392" y="1952"/>
                    <a:pt x="369" y="1948"/>
                    <a:pt x="346" y="1945"/>
                  </a:cubicBezTo>
                  <a:cubicBezTo>
                    <a:pt x="347" y="1916"/>
                    <a:pt x="344" y="1887"/>
                    <a:pt x="343" y="1859"/>
                  </a:cubicBezTo>
                  <a:cubicBezTo>
                    <a:pt x="342" y="1827"/>
                    <a:pt x="342" y="1795"/>
                    <a:pt x="341" y="1763"/>
                  </a:cubicBezTo>
                  <a:cubicBezTo>
                    <a:pt x="340" y="1700"/>
                    <a:pt x="340" y="1637"/>
                    <a:pt x="340" y="1573"/>
                  </a:cubicBezTo>
                  <a:cubicBezTo>
                    <a:pt x="340" y="1513"/>
                    <a:pt x="340" y="1452"/>
                    <a:pt x="340" y="1391"/>
                  </a:cubicBezTo>
                  <a:cubicBezTo>
                    <a:pt x="340" y="1335"/>
                    <a:pt x="341" y="1278"/>
                    <a:pt x="337" y="1221"/>
                  </a:cubicBezTo>
                  <a:cubicBezTo>
                    <a:pt x="359" y="1212"/>
                    <a:pt x="380" y="1199"/>
                    <a:pt x="401" y="1187"/>
                  </a:cubicBezTo>
                  <a:close/>
                  <a:moveTo>
                    <a:pt x="335" y="581"/>
                  </a:moveTo>
                  <a:cubicBezTo>
                    <a:pt x="351" y="568"/>
                    <a:pt x="366" y="556"/>
                    <a:pt x="382" y="543"/>
                  </a:cubicBezTo>
                  <a:cubicBezTo>
                    <a:pt x="394" y="534"/>
                    <a:pt x="407" y="525"/>
                    <a:pt x="418" y="514"/>
                  </a:cubicBezTo>
                  <a:cubicBezTo>
                    <a:pt x="419" y="517"/>
                    <a:pt x="419" y="521"/>
                    <a:pt x="420" y="525"/>
                  </a:cubicBezTo>
                  <a:cubicBezTo>
                    <a:pt x="422" y="543"/>
                    <a:pt x="422" y="560"/>
                    <a:pt x="422" y="578"/>
                  </a:cubicBezTo>
                  <a:cubicBezTo>
                    <a:pt x="422" y="607"/>
                    <a:pt x="423" y="636"/>
                    <a:pt x="423" y="664"/>
                  </a:cubicBezTo>
                  <a:cubicBezTo>
                    <a:pt x="422" y="664"/>
                    <a:pt x="421" y="663"/>
                    <a:pt x="420" y="662"/>
                  </a:cubicBezTo>
                  <a:cubicBezTo>
                    <a:pt x="420" y="661"/>
                    <a:pt x="419" y="660"/>
                    <a:pt x="417" y="660"/>
                  </a:cubicBezTo>
                  <a:cubicBezTo>
                    <a:pt x="415" y="658"/>
                    <a:pt x="412" y="656"/>
                    <a:pt x="409" y="654"/>
                  </a:cubicBezTo>
                  <a:cubicBezTo>
                    <a:pt x="406" y="652"/>
                    <a:pt x="404" y="656"/>
                    <a:pt x="407" y="657"/>
                  </a:cubicBezTo>
                  <a:cubicBezTo>
                    <a:pt x="408" y="659"/>
                    <a:pt x="410" y="661"/>
                    <a:pt x="412" y="662"/>
                  </a:cubicBezTo>
                  <a:cubicBezTo>
                    <a:pt x="387" y="678"/>
                    <a:pt x="364" y="699"/>
                    <a:pt x="339" y="716"/>
                  </a:cubicBezTo>
                  <a:cubicBezTo>
                    <a:pt x="337" y="717"/>
                    <a:pt x="335" y="719"/>
                    <a:pt x="333" y="720"/>
                  </a:cubicBezTo>
                  <a:cubicBezTo>
                    <a:pt x="343" y="676"/>
                    <a:pt x="339" y="625"/>
                    <a:pt x="335" y="581"/>
                  </a:cubicBezTo>
                  <a:close/>
                  <a:moveTo>
                    <a:pt x="343" y="722"/>
                  </a:moveTo>
                  <a:cubicBezTo>
                    <a:pt x="366" y="707"/>
                    <a:pt x="393" y="693"/>
                    <a:pt x="412" y="674"/>
                  </a:cubicBezTo>
                  <a:cubicBezTo>
                    <a:pt x="413" y="754"/>
                    <a:pt x="411" y="835"/>
                    <a:pt x="416" y="915"/>
                  </a:cubicBezTo>
                  <a:cubicBezTo>
                    <a:pt x="414" y="914"/>
                    <a:pt x="411" y="913"/>
                    <a:pt x="409" y="912"/>
                  </a:cubicBezTo>
                  <a:cubicBezTo>
                    <a:pt x="410" y="912"/>
                    <a:pt x="410" y="911"/>
                    <a:pt x="411" y="911"/>
                  </a:cubicBezTo>
                  <a:cubicBezTo>
                    <a:pt x="412" y="909"/>
                    <a:pt x="410" y="906"/>
                    <a:pt x="408" y="907"/>
                  </a:cubicBezTo>
                  <a:cubicBezTo>
                    <a:pt x="408" y="907"/>
                    <a:pt x="408" y="907"/>
                    <a:pt x="409" y="906"/>
                  </a:cubicBezTo>
                  <a:cubicBezTo>
                    <a:pt x="409" y="901"/>
                    <a:pt x="399" y="897"/>
                    <a:pt x="399" y="904"/>
                  </a:cubicBezTo>
                  <a:cubicBezTo>
                    <a:pt x="399" y="905"/>
                    <a:pt x="399" y="907"/>
                    <a:pt x="399" y="908"/>
                  </a:cubicBezTo>
                  <a:cubicBezTo>
                    <a:pt x="397" y="908"/>
                    <a:pt x="396" y="907"/>
                    <a:pt x="394" y="907"/>
                  </a:cubicBezTo>
                  <a:cubicBezTo>
                    <a:pt x="394" y="906"/>
                    <a:pt x="394" y="907"/>
                    <a:pt x="394" y="907"/>
                  </a:cubicBezTo>
                  <a:cubicBezTo>
                    <a:pt x="396" y="909"/>
                    <a:pt x="397" y="910"/>
                    <a:pt x="399" y="911"/>
                  </a:cubicBezTo>
                  <a:cubicBezTo>
                    <a:pt x="399" y="913"/>
                    <a:pt x="399" y="914"/>
                    <a:pt x="399" y="915"/>
                  </a:cubicBezTo>
                  <a:cubicBezTo>
                    <a:pt x="373" y="936"/>
                    <a:pt x="346" y="954"/>
                    <a:pt x="317" y="969"/>
                  </a:cubicBezTo>
                  <a:cubicBezTo>
                    <a:pt x="304" y="976"/>
                    <a:pt x="292" y="982"/>
                    <a:pt x="280" y="989"/>
                  </a:cubicBezTo>
                  <a:cubicBezTo>
                    <a:pt x="279" y="972"/>
                    <a:pt x="275" y="955"/>
                    <a:pt x="275" y="938"/>
                  </a:cubicBezTo>
                  <a:cubicBezTo>
                    <a:pt x="274" y="916"/>
                    <a:pt x="274" y="895"/>
                    <a:pt x="274" y="873"/>
                  </a:cubicBezTo>
                  <a:cubicBezTo>
                    <a:pt x="274" y="837"/>
                    <a:pt x="276" y="801"/>
                    <a:pt x="272" y="766"/>
                  </a:cubicBezTo>
                  <a:cubicBezTo>
                    <a:pt x="296" y="751"/>
                    <a:pt x="320" y="737"/>
                    <a:pt x="343" y="722"/>
                  </a:cubicBezTo>
                  <a:close/>
                  <a:moveTo>
                    <a:pt x="232" y="1281"/>
                  </a:moveTo>
                  <a:cubicBezTo>
                    <a:pt x="231" y="1235"/>
                    <a:pt x="231" y="1190"/>
                    <a:pt x="231" y="1145"/>
                  </a:cubicBezTo>
                  <a:cubicBezTo>
                    <a:pt x="231" y="1124"/>
                    <a:pt x="231" y="1103"/>
                    <a:pt x="232" y="1082"/>
                  </a:cubicBezTo>
                  <a:cubicBezTo>
                    <a:pt x="233" y="1064"/>
                    <a:pt x="236" y="1043"/>
                    <a:pt x="231" y="1025"/>
                  </a:cubicBezTo>
                  <a:cubicBezTo>
                    <a:pt x="231" y="1024"/>
                    <a:pt x="230" y="1023"/>
                    <a:pt x="229" y="1022"/>
                  </a:cubicBezTo>
                  <a:cubicBezTo>
                    <a:pt x="244" y="1019"/>
                    <a:pt x="259" y="1012"/>
                    <a:pt x="274" y="1004"/>
                  </a:cubicBezTo>
                  <a:cubicBezTo>
                    <a:pt x="276" y="1006"/>
                    <a:pt x="280" y="1006"/>
                    <a:pt x="280" y="1003"/>
                  </a:cubicBezTo>
                  <a:cubicBezTo>
                    <a:pt x="280" y="1002"/>
                    <a:pt x="280" y="1002"/>
                    <a:pt x="280" y="1001"/>
                  </a:cubicBezTo>
                  <a:cubicBezTo>
                    <a:pt x="293" y="994"/>
                    <a:pt x="305" y="986"/>
                    <a:pt x="316" y="980"/>
                  </a:cubicBezTo>
                  <a:cubicBezTo>
                    <a:pt x="345" y="962"/>
                    <a:pt x="373" y="942"/>
                    <a:pt x="399" y="921"/>
                  </a:cubicBezTo>
                  <a:cubicBezTo>
                    <a:pt x="397" y="1006"/>
                    <a:pt x="398" y="1091"/>
                    <a:pt x="399" y="1175"/>
                  </a:cubicBezTo>
                  <a:cubicBezTo>
                    <a:pt x="378" y="1187"/>
                    <a:pt x="356" y="1198"/>
                    <a:pt x="336" y="1211"/>
                  </a:cubicBezTo>
                  <a:cubicBezTo>
                    <a:pt x="336" y="1210"/>
                    <a:pt x="336" y="1210"/>
                    <a:pt x="336" y="1209"/>
                  </a:cubicBezTo>
                  <a:cubicBezTo>
                    <a:pt x="336" y="1207"/>
                    <a:pt x="332" y="1206"/>
                    <a:pt x="332" y="1208"/>
                  </a:cubicBezTo>
                  <a:cubicBezTo>
                    <a:pt x="332" y="1210"/>
                    <a:pt x="332" y="1212"/>
                    <a:pt x="332" y="1214"/>
                  </a:cubicBezTo>
                  <a:cubicBezTo>
                    <a:pt x="328" y="1217"/>
                    <a:pt x="325" y="1220"/>
                    <a:pt x="322" y="1223"/>
                  </a:cubicBezTo>
                  <a:cubicBezTo>
                    <a:pt x="320" y="1224"/>
                    <a:pt x="322" y="1226"/>
                    <a:pt x="323" y="1226"/>
                  </a:cubicBezTo>
                  <a:cubicBezTo>
                    <a:pt x="326" y="1225"/>
                    <a:pt x="329" y="1224"/>
                    <a:pt x="332" y="1223"/>
                  </a:cubicBezTo>
                  <a:cubicBezTo>
                    <a:pt x="331" y="1279"/>
                    <a:pt x="334" y="1334"/>
                    <a:pt x="335" y="1390"/>
                  </a:cubicBezTo>
                  <a:cubicBezTo>
                    <a:pt x="336" y="1450"/>
                    <a:pt x="336" y="1509"/>
                    <a:pt x="335" y="1569"/>
                  </a:cubicBezTo>
                  <a:cubicBezTo>
                    <a:pt x="303" y="1559"/>
                    <a:pt x="270" y="1552"/>
                    <a:pt x="238" y="1542"/>
                  </a:cubicBezTo>
                  <a:cubicBezTo>
                    <a:pt x="237" y="1541"/>
                    <a:pt x="236" y="1541"/>
                    <a:pt x="234" y="1540"/>
                  </a:cubicBezTo>
                  <a:cubicBezTo>
                    <a:pt x="234" y="1454"/>
                    <a:pt x="232" y="1367"/>
                    <a:pt x="232" y="1281"/>
                  </a:cubicBezTo>
                  <a:close/>
                  <a:moveTo>
                    <a:pt x="230" y="1546"/>
                  </a:moveTo>
                  <a:cubicBezTo>
                    <a:pt x="231" y="1546"/>
                    <a:pt x="232" y="1547"/>
                    <a:pt x="233" y="1547"/>
                  </a:cubicBezTo>
                  <a:cubicBezTo>
                    <a:pt x="233" y="1548"/>
                    <a:pt x="233" y="1548"/>
                    <a:pt x="233" y="1549"/>
                  </a:cubicBezTo>
                  <a:cubicBezTo>
                    <a:pt x="233" y="1550"/>
                    <a:pt x="235" y="1550"/>
                    <a:pt x="235" y="1549"/>
                  </a:cubicBezTo>
                  <a:cubicBezTo>
                    <a:pt x="235" y="1549"/>
                    <a:pt x="235" y="1548"/>
                    <a:pt x="235" y="1547"/>
                  </a:cubicBezTo>
                  <a:cubicBezTo>
                    <a:pt x="268" y="1554"/>
                    <a:pt x="302" y="1564"/>
                    <a:pt x="335" y="1572"/>
                  </a:cubicBezTo>
                  <a:cubicBezTo>
                    <a:pt x="335" y="1574"/>
                    <a:pt x="335" y="1577"/>
                    <a:pt x="335" y="1580"/>
                  </a:cubicBezTo>
                  <a:cubicBezTo>
                    <a:pt x="335" y="1640"/>
                    <a:pt x="335" y="1701"/>
                    <a:pt x="334" y="1762"/>
                  </a:cubicBezTo>
                  <a:cubicBezTo>
                    <a:pt x="334" y="1821"/>
                    <a:pt x="330" y="1884"/>
                    <a:pt x="338" y="1943"/>
                  </a:cubicBezTo>
                  <a:cubicBezTo>
                    <a:pt x="323" y="1941"/>
                    <a:pt x="307" y="1939"/>
                    <a:pt x="292" y="1937"/>
                  </a:cubicBezTo>
                  <a:cubicBezTo>
                    <a:pt x="294" y="1936"/>
                    <a:pt x="296" y="1936"/>
                    <a:pt x="299" y="1936"/>
                  </a:cubicBezTo>
                  <a:cubicBezTo>
                    <a:pt x="301" y="1935"/>
                    <a:pt x="299" y="1932"/>
                    <a:pt x="298" y="1932"/>
                  </a:cubicBezTo>
                  <a:cubicBezTo>
                    <a:pt x="295" y="1932"/>
                    <a:pt x="293" y="1932"/>
                    <a:pt x="291" y="1932"/>
                  </a:cubicBezTo>
                  <a:cubicBezTo>
                    <a:pt x="289" y="1927"/>
                    <a:pt x="279" y="1924"/>
                    <a:pt x="279" y="1932"/>
                  </a:cubicBezTo>
                  <a:cubicBezTo>
                    <a:pt x="279" y="1933"/>
                    <a:pt x="279" y="1933"/>
                    <a:pt x="279" y="1934"/>
                  </a:cubicBezTo>
                  <a:cubicBezTo>
                    <a:pt x="249" y="1937"/>
                    <a:pt x="220" y="1941"/>
                    <a:pt x="191" y="1945"/>
                  </a:cubicBezTo>
                  <a:cubicBezTo>
                    <a:pt x="178" y="1946"/>
                    <a:pt x="165" y="1947"/>
                    <a:pt x="152" y="1949"/>
                  </a:cubicBezTo>
                  <a:cubicBezTo>
                    <a:pt x="152" y="1933"/>
                    <a:pt x="149" y="1918"/>
                    <a:pt x="148" y="1903"/>
                  </a:cubicBezTo>
                  <a:cubicBezTo>
                    <a:pt x="147" y="1884"/>
                    <a:pt x="148" y="1866"/>
                    <a:pt x="148" y="1848"/>
                  </a:cubicBezTo>
                  <a:cubicBezTo>
                    <a:pt x="147" y="1811"/>
                    <a:pt x="148" y="1774"/>
                    <a:pt x="148" y="1737"/>
                  </a:cubicBezTo>
                  <a:cubicBezTo>
                    <a:pt x="149" y="1665"/>
                    <a:pt x="152" y="1592"/>
                    <a:pt x="147" y="1520"/>
                  </a:cubicBezTo>
                  <a:cubicBezTo>
                    <a:pt x="174" y="1533"/>
                    <a:pt x="200" y="1541"/>
                    <a:pt x="230" y="1546"/>
                  </a:cubicBezTo>
                  <a:close/>
                  <a:moveTo>
                    <a:pt x="287" y="2319"/>
                  </a:moveTo>
                  <a:cubicBezTo>
                    <a:pt x="227" y="2297"/>
                    <a:pt x="164" y="2278"/>
                    <a:pt x="101" y="2265"/>
                  </a:cubicBezTo>
                  <a:cubicBezTo>
                    <a:pt x="101" y="2218"/>
                    <a:pt x="97" y="2171"/>
                    <a:pt x="96" y="2124"/>
                  </a:cubicBezTo>
                  <a:cubicBezTo>
                    <a:pt x="97" y="2125"/>
                    <a:pt x="99" y="2125"/>
                    <a:pt x="100" y="2125"/>
                  </a:cubicBezTo>
                  <a:cubicBezTo>
                    <a:pt x="103" y="2126"/>
                    <a:pt x="103" y="2122"/>
                    <a:pt x="100" y="2121"/>
                  </a:cubicBezTo>
                  <a:cubicBezTo>
                    <a:pt x="99" y="2121"/>
                    <a:pt x="97" y="2121"/>
                    <a:pt x="96" y="2120"/>
                  </a:cubicBezTo>
                  <a:cubicBezTo>
                    <a:pt x="96" y="2119"/>
                    <a:pt x="96" y="2117"/>
                    <a:pt x="96" y="2116"/>
                  </a:cubicBezTo>
                  <a:cubicBezTo>
                    <a:pt x="95" y="2066"/>
                    <a:pt x="100" y="2017"/>
                    <a:pt x="98" y="1967"/>
                  </a:cubicBezTo>
                  <a:cubicBezTo>
                    <a:pt x="127" y="1966"/>
                    <a:pt x="157" y="1958"/>
                    <a:pt x="185" y="1953"/>
                  </a:cubicBezTo>
                  <a:cubicBezTo>
                    <a:pt x="216" y="1948"/>
                    <a:pt x="248" y="1944"/>
                    <a:pt x="279" y="1939"/>
                  </a:cubicBezTo>
                  <a:cubicBezTo>
                    <a:pt x="280" y="1968"/>
                    <a:pt x="284" y="1997"/>
                    <a:pt x="285" y="2026"/>
                  </a:cubicBezTo>
                  <a:cubicBezTo>
                    <a:pt x="287" y="2061"/>
                    <a:pt x="288" y="2095"/>
                    <a:pt x="288" y="2129"/>
                  </a:cubicBezTo>
                  <a:cubicBezTo>
                    <a:pt x="288" y="2192"/>
                    <a:pt x="287" y="2256"/>
                    <a:pt x="287" y="2319"/>
                  </a:cubicBezTo>
                  <a:close/>
                  <a:moveTo>
                    <a:pt x="318" y="2323"/>
                  </a:moveTo>
                  <a:cubicBezTo>
                    <a:pt x="312" y="2323"/>
                    <a:pt x="307" y="2324"/>
                    <a:pt x="301" y="2324"/>
                  </a:cubicBezTo>
                  <a:cubicBezTo>
                    <a:pt x="299" y="2323"/>
                    <a:pt x="297" y="2322"/>
                    <a:pt x="294" y="2321"/>
                  </a:cubicBezTo>
                  <a:cubicBezTo>
                    <a:pt x="299" y="2260"/>
                    <a:pt x="297" y="2200"/>
                    <a:pt x="294" y="2138"/>
                  </a:cubicBezTo>
                  <a:cubicBezTo>
                    <a:pt x="293" y="2104"/>
                    <a:pt x="291" y="2070"/>
                    <a:pt x="290" y="2035"/>
                  </a:cubicBezTo>
                  <a:cubicBezTo>
                    <a:pt x="289" y="2020"/>
                    <a:pt x="288" y="2004"/>
                    <a:pt x="288" y="1988"/>
                  </a:cubicBezTo>
                  <a:cubicBezTo>
                    <a:pt x="288" y="1972"/>
                    <a:pt x="291" y="1957"/>
                    <a:pt x="291" y="1941"/>
                  </a:cubicBezTo>
                  <a:cubicBezTo>
                    <a:pt x="332" y="1953"/>
                    <a:pt x="373" y="1960"/>
                    <a:pt x="416" y="1965"/>
                  </a:cubicBezTo>
                  <a:cubicBezTo>
                    <a:pt x="434" y="1968"/>
                    <a:pt x="452" y="1970"/>
                    <a:pt x="470" y="1972"/>
                  </a:cubicBezTo>
                  <a:cubicBezTo>
                    <a:pt x="472" y="1974"/>
                    <a:pt x="475" y="1974"/>
                    <a:pt x="476" y="1972"/>
                  </a:cubicBezTo>
                  <a:cubicBezTo>
                    <a:pt x="479" y="1973"/>
                    <a:pt x="482" y="1973"/>
                    <a:pt x="484" y="1973"/>
                  </a:cubicBezTo>
                  <a:cubicBezTo>
                    <a:pt x="509" y="1976"/>
                    <a:pt x="535" y="1980"/>
                    <a:pt x="560" y="1977"/>
                  </a:cubicBezTo>
                  <a:cubicBezTo>
                    <a:pt x="563" y="1977"/>
                    <a:pt x="562" y="1972"/>
                    <a:pt x="560" y="1972"/>
                  </a:cubicBezTo>
                  <a:cubicBezTo>
                    <a:pt x="539" y="1967"/>
                    <a:pt x="518" y="1967"/>
                    <a:pt x="498" y="1965"/>
                  </a:cubicBezTo>
                  <a:cubicBezTo>
                    <a:pt x="491" y="1965"/>
                    <a:pt x="484" y="1964"/>
                    <a:pt x="478" y="1963"/>
                  </a:cubicBezTo>
                  <a:cubicBezTo>
                    <a:pt x="480" y="1930"/>
                    <a:pt x="480" y="1897"/>
                    <a:pt x="481" y="1863"/>
                  </a:cubicBezTo>
                  <a:cubicBezTo>
                    <a:pt x="481" y="1844"/>
                    <a:pt x="481" y="1826"/>
                    <a:pt x="482" y="1807"/>
                  </a:cubicBezTo>
                  <a:cubicBezTo>
                    <a:pt x="482" y="1792"/>
                    <a:pt x="485" y="1777"/>
                    <a:pt x="484" y="1763"/>
                  </a:cubicBezTo>
                  <a:cubicBezTo>
                    <a:pt x="548" y="1749"/>
                    <a:pt x="611" y="1736"/>
                    <a:pt x="675" y="1718"/>
                  </a:cubicBezTo>
                  <a:cubicBezTo>
                    <a:pt x="695" y="1713"/>
                    <a:pt x="716" y="1708"/>
                    <a:pt x="736" y="1703"/>
                  </a:cubicBezTo>
                  <a:cubicBezTo>
                    <a:pt x="736" y="1703"/>
                    <a:pt x="736" y="1703"/>
                    <a:pt x="736" y="1704"/>
                  </a:cubicBezTo>
                  <a:cubicBezTo>
                    <a:pt x="737" y="1706"/>
                    <a:pt x="740" y="1707"/>
                    <a:pt x="740" y="1704"/>
                  </a:cubicBezTo>
                  <a:cubicBezTo>
                    <a:pt x="740" y="1703"/>
                    <a:pt x="740" y="1703"/>
                    <a:pt x="740" y="1702"/>
                  </a:cubicBezTo>
                  <a:cubicBezTo>
                    <a:pt x="783" y="1692"/>
                    <a:pt x="825" y="1683"/>
                    <a:pt x="867" y="1671"/>
                  </a:cubicBezTo>
                  <a:cubicBezTo>
                    <a:pt x="865" y="1690"/>
                    <a:pt x="866" y="1709"/>
                    <a:pt x="866" y="1727"/>
                  </a:cubicBezTo>
                  <a:cubicBezTo>
                    <a:pt x="866" y="1754"/>
                    <a:pt x="867" y="1780"/>
                    <a:pt x="868" y="1807"/>
                  </a:cubicBezTo>
                  <a:cubicBezTo>
                    <a:pt x="868" y="1860"/>
                    <a:pt x="867" y="1912"/>
                    <a:pt x="865" y="1965"/>
                  </a:cubicBezTo>
                  <a:cubicBezTo>
                    <a:pt x="863" y="2018"/>
                    <a:pt x="862" y="2071"/>
                    <a:pt x="862" y="2124"/>
                  </a:cubicBezTo>
                  <a:cubicBezTo>
                    <a:pt x="863" y="2150"/>
                    <a:pt x="863" y="2176"/>
                    <a:pt x="864" y="2202"/>
                  </a:cubicBezTo>
                  <a:cubicBezTo>
                    <a:pt x="864" y="2225"/>
                    <a:pt x="863" y="2249"/>
                    <a:pt x="866" y="2271"/>
                  </a:cubicBezTo>
                  <a:cubicBezTo>
                    <a:pt x="866" y="2272"/>
                    <a:pt x="866" y="2272"/>
                    <a:pt x="866" y="2273"/>
                  </a:cubicBezTo>
                  <a:cubicBezTo>
                    <a:pt x="860" y="2273"/>
                    <a:pt x="854" y="2273"/>
                    <a:pt x="847" y="2274"/>
                  </a:cubicBezTo>
                  <a:cubicBezTo>
                    <a:pt x="794" y="2276"/>
                    <a:pt x="742" y="2278"/>
                    <a:pt x="689" y="2280"/>
                  </a:cubicBezTo>
                  <a:cubicBezTo>
                    <a:pt x="662" y="2281"/>
                    <a:pt x="636" y="2281"/>
                    <a:pt x="609" y="2280"/>
                  </a:cubicBezTo>
                  <a:cubicBezTo>
                    <a:pt x="597" y="2280"/>
                    <a:pt x="584" y="2280"/>
                    <a:pt x="571" y="2280"/>
                  </a:cubicBezTo>
                  <a:cubicBezTo>
                    <a:pt x="571" y="2227"/>
                    <a:pt x="569" y="2175"/>
                    <a:pt x="570" y="2122"/>
                  </a:cubicBezTo>
                  <a:cubicBezTo>
                    <a:pt x="571" y="2071"/>
                    <a:pt x="581" y="2017"/>
                    <a:pt x="571" y="1967"/>
                  </a:cubicBezTo>
                  <a:cubicBezTo>
                    <a:pt x="571" y="1966"/>
                    <a:pt x="569" y="1965"/>
                    <a:pt x="568" y="1966"/>
                  </a:cubicBezTo>
                  <a:cubicBezTo>
                    <a:pt x="563" y="1989"/>
                    <a:pt x="563" y="2012"/>
                    <a:pt x="564" y="2035"/>
                  </a:cubicBezTo>
                  <a:cubicBezTo>
                    <a:pt x="565" y="2064"/>
                    <a:pt x="565" y="2092"/>
                    <a:pt x="565" y="2121"/>
                  </a:cubicBezTo>
                  <a:cubicBezTo>
                    <a:pt x="565" y="2173"/>
                    <a:pt x="563" y="2227"/>
                    <a:pt x="568" y="2280"/>
                  </a:cubicBezTo>
                  <a:cubicBezTo>
                    <a:pt x="557" y="2280"/>
                    <a:pt x="546" y="2281"/>
                    <a:pt x="536" y="2284"/>
                  </a:cubicBezTo>
                  <a:cubicBezTo>
                    <a:pt x="505" y="2275"/>
                    <a:pt x="474" y="2268"/>
                    <a:pt x="443" y="2261"/>
                  </a:cubicBezTo>
                  <a:cubicBezTo>
                    <a:pt x="442" y="2261"/>
                    <a:pt x="442" y="2261"/>
                    <a:pt x="443" y="2261"/>
                  </a:cubicBezTo>
                  <a:cubicBezTo>
                    <a:pt x="472" y="2268"/>
                    <a:pt x="502" y="2276"/>
                    <a:pt x="531" y="2285"/>
                  </a:cubicBezTo>
                  <a:cubicBezTo>
                    <a:pt x="531" y="2285"/>
                    <a:pt x="531" y="2285"/>
                    <a:pt x="531" y="2285"/>
                  </a:cubicBezTo>
                  <a:cubicBezTo>
                    <a:pt x="529" y="2285"/>
                    <a:pt x="530" y="2288"/>
                    <a:pt x="531" y="2288"/>
                  </a:cubicBezTo>
                  <a:cubicBezTo>
                    <a:pt x="535" y="2289"/>
                    <a:pt x="540" y="2290"/>
                    <a:pt x="544" y="2290"/>
                  </a:cubicBezTo>
                  <a:cubicBezTo>
                    <a:pt x="543" y="2294"/>
                    <a:pt x="542" y="2298"/>
                    <a:pt x="542" y="2301"/>
                  </a:cubicBezTo>
                  <a:cubicBezTo>
                    <a:pt x="467" y="2306"/>
                    <a:pt x="392" y="2316"/>
                    <a:pt x="318" y="2323"/>
                  </a:cubicBezTo>
                  <a:close/>
                  <a:moveTo>
                    <a:pt x="762" y="2692"/>
                  </a:moveTo>
                  <a:cubicBezTo>
                    <a:pt x="761" y="2692"/>
                    <a:pt x="761" y="2692"/>
                    <a:pt x="761" y="2693"/>
                  </a:cubicBezTo>
                  <a:cubicBezTo>
                    <a:pt x="761" y="2692"/>
                    <a:pt x="761" y="2692"/>
                    <a:pt x="760" y="2691"/>
                  </a:cubicBezTo>
                  <a:cubicBezTo>
                    <a:pt x="690" y="2652"/>
                    <a:pt x="617" y="2615"/>
                    <a:pt x="545" y="2578"/>
                  </a:cubicBezTo>
                  <a:cubicBezTo>
                    <a:pt x="546" y="2577"/>
                    <a:pt x="546" y="2576"/>
                    <a:pt x="547" y="2575"/>
                  </a:cubicBezTo>
                  <a:cubicBezTo>
                    <a:pt x="549" y="2554"/>
                    <a:pt x="542" y="2532"/>
                    <a:pt x="541" y="2510"/>
                  </a:cubicBezTo>
                  <a:cubicBezTo>
                    <a:pt x="541" y="2484"/>
                    <a:pt x="541" y="2458"/>
                    <a:pt x="543" y="2432"/>
                  </a:cubicBezTo>
                  <a:cubicBezTo>
                    <a:pt x="544" y="2406"/>
                    <a:pt x="545" y="2380"/>
                    <a:pt x="547" y="2354"/>
                  </a:cubicBezTo>
                  <a:cubicBezTo>
                    <a:pt x="549" y="2332"/>
                    <a:pt x="552" y="2312"/>
                    <a:pt x="549" y="2291"/>
                  </a:cubicBezTo>
                  <a:cubicBezTo>
                    <a:pt x="550" y="2291"/>
                    <a:pt x="552" y="2291"/>
                    <a:pt x="553" y="2291"/>
                  </a:cubicBezTo>
                  <a:cubicBezTo>
                    <a:pt x="580" y="2299"/>
                    <a:pt x="607" y="2307"/>
                    <a:pt x="634" y="2316"/>
                  </a:cubicBezTo>
                  <a:cubicBezTo>
                    <a:pt x="691" y="2334"/>
                    <a:pt x="749" y="2357"/>
                    <a:pt x="808" y="2366"/>
                  </a:cubicBezTo>
                  <a:cubicBezTo>
                    <a:pt x="807" y="2366"/>
                    <a:pt x="806" y="2366"/>
                    <a:pt x="805" y="2367"/>
                  </a:cubicBezTo>
                  <a:cubicBezTo>
                    <a:pt x="804" y="2367"/>
                    <a:pt x="805" y="2369"/>
                    <a:pt x="806" y="2369"/>
                  </a:cubicBezTo>
                  <a:cubicBezTo>
                    <a:pt x="808" y="2370"/>
                    <a:pt x="809" y="2370"/>
                    <a:pt x="812" y="2371"/>
                  </a:cubicBezTo>
                  <a:cubicBezTo>
                    <a:pt x="807" y="2389"/>
                    <a:pt x="807" y="2409"/>
                    <a:pt x="807" y="2428"/>
                  </a:cubicBezTo>
                  <a:cubicBezTo>
                    <a:pt x="807" y="2456"/>
                    <a:pt x="806" y="2485"/>
                    <a:pt x="805" y="2514"/>
                  </a:cubicBezTo>
                  <a:cubicBezTo>
                    <a:pt x="803" y="2568"/>
                    <a:pt x="799" y="2622"/>
                    <a:pt x="801" y="2676"/>
                  </a:cubicBezTo>
                  <a:cubicBezTo>
                    <a:pt x="801" y="2678"/>
                    <a:pt x="802" y="2678"/>
                    <a:pt x="802" y="2679"/>
                  </a:cubicBezTo>
                  <a:cubicBezTo>
                    <a:pt x="788" y="2682"/>
                    <a:pt x="774" y="2685"/>
                    <a:pt x="762" y="2692"/>
                  </a:cubicBezTo>
                  <a:close/>
                  <a:moveTo>
                    <a:pt x="1188" y="3121"/>
                  </a:moveTo>
                  <a:cubicBezTo>
                    <a:pt x="1187" y="3158"/>
                    <a:pt x="1186" y="3195"/>
                    <a:pt x="1183" y="3232"/>
                  </a:cubicBezTo>
                  <a:cubicBezTo>
                    <a:pt x="1181" y="3250"/>
                    <a:pt x="1179" y="3268"/>
                    <a:pt x="1179" y="3286"/>
                  </a:cubicBezTo>
                  <a:cubicBezTo>
                    <a:pt x="1178" y="3303"/>
                    <a:pt x="1182" y="3318"/>
                    <a:pt x="1185" y="3334"/>
                  </a:cubicBezTo>
                  <a:cubicBezTo>
                    <a:pt x="1185" y="3334"/>
                    <a:pt x="1185" y="3334"/>
                    <a:pt x="1185" y="3334"/>
                  </a:cubicBezTo>
                  <a:cubicBezTo>
                    <a:pt x="1185" y="3333"/>
                    <a:pt x="1184" y="3331"/>
                    <a:pt x="1182" y="3330"/>
                  </a:cubicBezTo>
                  <a:cubicBezTo>
                    <a:pt x="1150" y="3302"/>
                    <a:pt x="1111" y="3282"/>
                    <a:pt x="1077" y="3257"/>
                  </a:cubicBezTo>
                  <a:cubicBezTo>
                    <a:pt x="1043" y="3232"/>
                    <a:pt x="1009" y="3207"/>
                    <a:pt x="976" y="3182"/>
                  </a:cubicBezTo>
                  <a:cubicBezTo>
                    <a:pt x="974" y="3180"/>
                    <a:pt x="972" y="3178"/>
                    <a:pt x="970" y="3177"/>
                  </a:cubicBezTo>
                  <a:cubicBezTo>
                    <a:pt x="937" y="3151"/>
                    <a:pt x="904" y="3125"/>
                    <a:pt x="871" y="3099"/>
                  </a:cubicBezTo>
                  <a:cubicBezTo>
                    <a:pt x="841" y="3075"/>
                    <a:pt x="811" y="3047"/>
                    <a:pt x="778" y="3028"/>
                  </a:cubicBezTo>
                  <a:cubicBezTo>
                    <a:pt x="776" y="3026"/>
                    <a:pt x="774" y="3025"/>
                    <a:pt x="773" y="3024"/>
                  </a:cubicBezTo>
                  <a:cubicBezTo>
                    <a:pt x="778" y="2968"/>
                    <a:pt x="785" y="2913"/>
                    <a:pt x="786" y="2857"/>
                  </a:cubicBezTo>
                  <a:cubicBezTo>
                    <a:pt x="786" y="2826"/>
                    <a:pt x="786" y="2796"/>
                    <a:pt x="785" y="2765"/>
                  </a:cubicBezTo>
                  <a:cubicBezTo>
                    <a:pt x="784" y="2745"/>
                    <a:pt x="784" y="2723"/>
                    <a:pt x="779" y="2703"/>
                  </a:cubicBezTo>
                  <a:cubicBezTo>
                    <a:pt x="845" y="2746"/>
                    <a:pt x="916" y="2779"/>
                    <a:pt x="987" y="2813"/>
                  </a:cubicBezTo>
                  <a:cubicBezTo>
                    <a:pt x="1024" y="2831"/>
                    <a:pt x="1060" y="2848"/>
                    <a:pt x="1096" y="2867"/>
                  </a:cubicBezTo>
                  <a:cubicBezTo>
                    <a:pt x="1114" y="2876"/>
                    <a:pt x="1131" y="2885"/>
                    <a:pt x="1149" y="2894"/>
                  </a:cubicBezTo>
                  <a:cubicBezTo>
                    <a:pt x="1161" y="2900"/>
                    <a:pt x="1173" y="2906"/>
                    <a:pt x="1186" y="2911"/>
                  </a:cubicBezTo>
                  <a:cubicBezTo>
                    <a:pt x="1182" y="2943"/>
                    <a:pt x="1187" y="2978"/>
                    <a:pt x="1189" y="3009"/>
                  </a:cubicBezTo>
                  <a:cubicBezTo>
                    <a:pt x="1191" y="3047"/>
                    <a:pt x="1189" y="3084"/>
                    <a:pt x="1188" y="3121"/>
                  </a:cubicBezTo>
                  <a:close/>
                  <a:moveTo>
                    <a:pt x="1158" y="2883"/>
                  </a:moveTo>
                  <a:cubicBezTo>
                    <a:pt x="1140" y="2877"/>
                    <a:pt x="1122" y="2870"/>
                    <a:pt x="1104" y="2863"/>
                  </a:cubicBezTo>
                  <a:cubicBezTo>
                    <a:pt x="1064" y="2848"/>
                    <a:pt x="1026" y="2830"/>
                    <a:pt x="988" y="2811"/>
                  </a:cubicBezTo>
                  <a:cubicBezTo>
                    <a:pt x="916" y="2775"/>
                    <a:pt x="848" y="2732"/>
                    <a:pt x="777" y="2696"/>
                  </a:cubicBezTo>
                  <a:cubicBezTo>
                    <a:pt x="777" y="2695"/>
                    <a:pt x="777" y="2695"/>
                    <a:pt x="777" y="2694"/>
                  </a:cubicBezTo>
                  <a:cubicBezTo>
                    <a:pt x="800" y="2693"/>
                    <a:pt x="825" y="2685"/>
                    <a:pt x="847" y="2680"/>
                  </a:cubicBezTo>
                  <a:cubicBezTo>
                    <a:pt x="877" y="2672"/>
                    <a:pt x="907" y="2666"/>
                    <a:pt x="937" y="2660"/>
                  </a:cubicBezTo>
                  <a:cubicBezTo>
                    <a:pt x="997" y="2647"/>
                    <a:pt x="1057" y="2635"/>
                    <a:pt x="1118" y="2625"/>
                  </a:cubicBezTo>
                  <a:cubicBezTo>
                    <a:pt x="1120" y="2626"/>
                    <a:pt x="1121" y="2626"/>
                    <a:pt x="1123" y="2627"/>
                  </a:cubicBezTo>
                  <a:cubicBezTo>
                    <a:pt x="1124" y="2634"/>
                    <a:pt x="1124" y="2642"/>
                    <a:pt x="1124" y="2650"/>
                  </a:cubicBezTo>
                  <a:cubicBezTo>
                    <a:pt x="1125" y="2651"/>
                    <a:pt x="1127" y="2651"/>
                    <a:pt x="1127" y="2650"/>
                  </a:cubicBezTo>
                  <a:cubicBezTo>
                    <a:pt x="1126" y="2642"/>
                    <a:pt x="1126" y="2635"/>
                    <a:pt x="1126" y="2628"/>
                  </a:cubicBezTo>
                  <a:cubicBezTo>
                    <a:pt x="1197" y="2650"/>
                    <a:pt x="1269" y="2668"/>
                    <a:pt x="1341" y="2688"/>
                  </a:cubicBezTo>
                  <a:cubicBezTo>
                    <a:pt x="1379" y="2698"/>
                    <a:pt x="1417" y="2708"/>
                    <a:pt x="1455" y="2719"/>
                  </a:cubicBezTo>
                  <a:cubicBezTo>
                    <a:pt x="1486" y="2728"/>
                    <a:pt x="1517" y="2738"/>
                    <a:pt x="1549" y="2744"/>
                  </a:cubicBezTo>
                  <a:cubicBezTo>
                    <a:pt x="1526" y="2757"/>
                    <a:pt x="1505" y="2772"/>
                    <a:pt x="1482" y="2785"/>
                  </a:cubicBezTo>
                  <a:cubicBezTo>
                    <a:pt x="1450" y="2804"/>
                    <a:pt x="1415" y="2819"/>
                    <a:pt x="1381" y="2834"/>
                  </a:cubicBezTo>
                  <a:cubicBezTo>
                    <a:pt x="1322" y="2859"/>
                    <a:pt x="1259" y="2878"/>
                    <a:pt x="1198" y="2898"/>
                  </a:cubicBezTo>
                  <a:cubicBezTo>
                    <a:pt x="1185" y="2892"/>
                    <a:pt x="1171" y="2888"/>
                    <a:pt x="1158" y="2883"/>
                  </a:cubicBezTo>
                  <a:close/>
                  <a:moveTo>
                    <a:pt x="1192" y="3123"/>
                  </a:moveTo>
                  <a:cubicBezTo>
                    <a:pt x="1194" y="3086"/>
                    <a:pt x="1195" y="3049"/>
                    <a:pt x="1199" y="3012"/>
                  </a:cubicBezTo>
                  <a:cubicBezTo>
                    <a:pt x="1202" y="2981"/>
                    <a:pt x="1206" y="2946"/>
                    <a:pt x="1202" y="2915"/>
                  </a:cubicBezTo>
                  <a:cubicBezTo>
                    <a:pt x="1203" y="2916"/>
                    <a:pt x="1203" y="2916"/>
                    <a:pt x="1204" y="2916"/>
                  </a:cubicBezTo>
                  <a:cubicBezTo>
                    <a:pt x="1212" y="2917"/>
                    <a:pt x="1213" y="2907"/>
                    <a:pt x="1208" y="2903"/>
                  </a:cubicBezTo>
                  <a:cubicBezTo>
                    <a:pt x="1267" y="2885"/>
                    <a:pt x="1324" y="2862"/>
                    <a:pt x="1382" y="2837"/>
                  </a:cubicBezTo>
                  <a:cubicBezTo>
                    <a:pt x="1441" y="2812"/>
                    <a:pt x="1500" y="2785"/>
                    <a:pt x="1557" y="2755"/>
                  </a:cubicBezTo>
                  <a:cubicBezTo>
                    <a:pt x="1552" y="2777"/>
                    <a:pt x="1551" y="2803"/>
                    <a:pt x="1552" y="2824"/>
                  </a:cubicBezTo>
                  <a:cubicBezTo>
                    <a:pt x="1552" y="2855"/>
                    <a:pt x="1553" y="2887"/>
                    <a:pt x="1553" y="2918"/>
                  </a:cubicBezTo>
                  <a:cubicBezTo>
                    <a:pt x="1553" y="2949"/>
                    <a:pt x="1553" y="2980"/>
                    <a:pt x="1553" y="3011"/>
                  </a:cubicBezTo>
                  <a:cubicBezTo>
                    <a:pt x="1553" y="3027"/>
                    <a:pt x="1553" y="3042"/>
                    <a:pt x="1553" y="3057"/>
                  </a:cubicBezTo>
                  <a:cubicBezTo>
                    <a:pt x="1552" y="3071"/>
                    <a:pt x="1551" y="3084"/>
                    <a:pt x="1553" y="3098"/>
                  </a:cubicBezTo>
                  <a:cubicBezTo>
                    <a:pt x="1552" y="3098"/>
                    <a:pt x="1551" y="3098"/>
                    <a:pt x="1550" y="3099"/>
                  </a:cubicBezTo>
                  <a:cubicBezTo>
                    <a:pt x="1549" y="3099"/>
                    <a:pt x="1548" y="3098"/>
                    <a:pt x="1547" y="3098"/>
                  </a:cubicBezTo>
                  <a:cubicBezTo>
                    <a:pt x="1546" y="3098"/>
                    <a:pt x="1546" y="3099"/>
                    <a:pt x="1547" y="3100"/>
                  </a:cubicBezTo>
                  <a:cubicBezTo>
                    <a:pt x="1547" y="3100"/>
                    <a:pt x="1547" y="3100"/>
                    <a:pt x="1548" y="3100"/>
                  </a:cubicBezTo>
                  <a:cubicBezTo>
                    <a:pt x="1540" y="3105"/>
                    <a:pt x="1532" y="3110"/>
                    <a:pt x="1524" y="3115"/>
                  </a:cubicBezTo>
                  <a:cubicBezTo>
                    <a:pt x="1508" y="3126"/>
                    <a:pt x="1492" y="3134"/>
                    <a:pt x="1476" y="3144"/>
                  </a:cubicBezTo>
                  <a:cubicBezTo>
                    <a:pt x="1441" y="3165"/>
                    <a:pt x="1407" y="3185"/>
                    <a:pt x="1373" y="3206"/>
                  </a:cubicBezTo>
                  <a:cubicBezTo>
                    <a:pt x="1339" y="3227"/>
                    <a:pt x="1305" y="3248"/>
                    <a:pt x="1271" y="3268"/>
                  </a:cubicBezTo>
                  <a:cubicBezTo>
                    <a:pt x="1243" y="3284"/>
                    <a:pt x="1217" y="3300"/>
                    <a:pt x="1195" y="3322"/>
                  </a:cubicBezTo>
                  <a:cubicBezTo>
                    <a:pt x="1195" y="3322"/>
                    <a:pt x="1196" y="3322"/>
                    <a:pt x="1196" y="3321"/>
                  </a:cubicBezTo>
                  <a:cubicBezTo>
                    <a:pt x="1197" y="3311"/>
                    <a:pt x="1196" y="3301"/>
                    <a:pt x="1196" y="3290"/>
                  </a:cubicBezTo>
                  <a:cubicBezTo>
                    <a:pt x="1196" y="3274"/>
                    <a:pt x="1194" y="3257"/>
                    <a:pt x="1192" y="3241"/>
                  </a:cubicBezTo>
                  <a:cubicBezTo>
                    <a:pt x="1190" y="3202"/>
                    <a:pt x="1191" y="3162"/>
                    <a:pt x="1192" y="3123"/>
                  </a:cubicBezTo>
                  <a:close/>
                  <a:moveTo>
                    <a:pt x="1634" y="3296"/>
                  </a:moveTo>
                  <a:cubicBezTo>
                    <a:pt x="1579" y="3337"/>
                    <a:pt x="1524" y="3378"/>
                    <a:pt x="1470" y="3420"/>
                  </a:cubicBezTo>
                  <a:cubicBezTo>
                    <a:pt x="1423" y="3395"/>
                    <a:pt x="1376" y="3369"/>
                    <a:pt x="1330" y="3341"/>
                  </a:cubicBezTo>
                  <a:cubicBezTo>
                    <a:pt x="1354" y="3322"/>
                    <a:pt x="1378" y="3304"/>
                    <a:pt x="1403" y="3285"/>
                  </a:cubicBezTo>
                  <a:cubicBezTo>
                    <a:pt x="1458" y="3243"/>
                    <a:pt x="1516" y="3205"/>
                    <a:pt x="1571" y="3162"/>
                  </a:cubicBezTo>
                  <a:cubicBezTo>
                    <a:pt x="1597" y="3172"/>
                    <a:pt x="1624" y="3182"/>
                    <a:pt x="1650" y="3193"/>
                  </a:cubicBezTo>
                  <a:cubicBezTo>
                    <a:pt x="1677" y="3203"/>
                    <a:pt x="1703" y="3215"/>
                    <a:pt x="1729" y="3226"/>
                  </a:cubicBezTo>
                  <a:cubicBezTo>
                    <a:pt x="1698" y="3249"/>
                    <a:pt x="1666" y="3272"/>
                    <a:pt x="1634" y="3296"/>
                  </a:cubicBezTo>
                  <a:close/>
                  <a:moveTo>
                    <a:pt x="1779" y="3190"/>
                  </a:moveTo>
                  <a:cubicBezTo>
                    <a:pt x="1764" y="3200"/>
                    <a:pt x="1749" y="3211"/>
                    <a:pt x="1734" y="3223"/>
                  </a:cubicBezTo>
                  <a:cubicBezTo>
                    <a:pt x="1707" y="3210"/>
                    <a:pt x="1679" y="3200"/>
                    <a:pt x="1651" y="3189"/>
                  </a:cubicBezTo>
                  <a:cubicBezTo>
                    <a:pt x="1626" y="3178"/>
                    <a:pt x="1600" y="3168"/>
                    <a:pt x="1574" y="3159"/>
                  </a:cubicBezTo>
                  <a:cubicBezTo>
                    <a:pt x="1576" y="3157"/>
                    <a:pt x="1579" y="3156"/>
                    <a:pt x="1581" y="3154"/>
                  </a:cubicBezTo>
                  <a:cubicBezTo>
                    <a:pt x="1583" y="3153"/>
                    <a:pt x="1580" y="3150"/>
                    <a:pt x="1579" y="3151"/>
                  </a:cubicBezTo>
                  <a:cubicBezTo>
                    <a:pt x="1576" y="3153"/>
                    <a:pt x="1573" y="3156"/>
                    <a:pt x="1570" y="3158"/>
                  </a:cubicBezTo>
                  <a:cubicBezTo>
                    <a:pt x="1566" y="3157"/>
                    <a:pt x="1561" y="3155"/>
                    <a:pt x="1557" y="3154"/>
                  </a:cubicBezTo>
                  <a:cubicBezTo>
                    <a:pt x="1556" y="3154"/>
                    <a:pt x="1556" y="3155"/>
                    <a:pt x="1557" y="3156"/>
                  </a:cubicBezTo>
                  <a:cubicBezTo>
                    <a:pt x="1560" y="3157"/>
                    <a:pt x="1564" y="3159"/>
                    <a:pt x="1567" y="3160"/>
                  </a:cubicBezTo>
                  <a:cubicBezTo>
                    <a:pt x="1515" y="3201"/>
                    <a:pt x="1460" y="3239"/>
                    <a:pt x="1407" y="3279"/>
                  </a:cubicBezTo>
                  <a:cubicBezTo>
                    <a:pt x="1381" y="3299"/>
                    <a:pt x="1354" y="3319"/>
                    <a:pt x="1327" y="3340"/>
                  </a:cubicBezTo>
                  <a:cubicBezTo>
                    <a:pt x="1321" y="3336"/>
                    <a:pt x="1315" y="3332"/>
                    <a:pt x="1309" y="3328"/>
                  </a:cubicBezTo>
                  <a:cubicBezTo>
                    <a:pt x="1307" y="3327"/>
                    <a:pt x="1306" y="3330"/>
                    <a:pt x="1308" y="3332"/>
                  </a:cubicBezTo>
                  <a:cubicBezTo>
                    <a:pt x="1313" y="3335"/>
                    <a:pt x="1319" y="3339"/>
                    <a:pt x="1324" y="3342"/>
                  </a:cubicBezTo>
                  <a:cubicBezTo>
                    <a:pt x="1305" y="3356"/>
                    <a:pt x="1286" y="3371"/>
                    <a:pt x="1267" y="3385"/>
                  </a:cubicBezTo>
                  <a:cubicBezTo>
                    <a:pt x="1250" y="3375"/>
                    <a:pt x="1232" y="3365"/>
                    <a:pt x="1215" y="3354"/>
                  </a:cubicBezTo>
                  <a:cubicBezTo>
                    <a:pt x="1207" y="3349"/>
                    <a:pt x="1199" y="3344"/>
                    <a:pt x="1192" y="3339"/>
                  </a:cubicBezTo>
                  <a:cubicBezTo>
                    <a:pt x="1192" y="3338"/>
                    <a:pt x="1192" y="3336"/>
                    <a:pt x="1192" y="3335"/>
                  </a:cubicBezTo>
                  <a:cubicBezTo>
                    <a:pt x="1221" y="3321"/>
                    <a:pt x="1247" y="3302"/>
                    <a:pt x="1271" y="3281"/>
                  </a:cubicBezTo>
                  <a:cubicBezTo>
                    <a:pt x="1301" y="3255"/>
                    <a:pt x="1336" y="3234"/>
                    <a:pt x="1369" y="3213"/>
                  </a:cubicBezTo>
                  <a:cubicBezTo>
                    <a:pt x="1403" y="3192"/>
                    <a:pt x="1437" y="3172"/>
                    <a:pt x="1472" y="3152"/>
                  </a:cubicBezTo>
                  <a:cubicBezTo>
                    <a:pt x="1488" y="3142"/>
                    <a:pt x="1505" y="3133"/>
                    <a:pt x="1521" y="3123"/>
                  </a:cubicBezTo>
                  <a:cubicBezTo>
                    <a:pt x="1533" y="3116"/>
                    <a:pt x="1547" y="3111"/>
                    <a:pt x="1559" y="3105"/>
                  </a:cubicBezTo>
                  <a:cubicBezTo>
                    <a:pt x="1599" y="3121"/>
                    <a:pt x="1641" y="3134"/>
                    <a:pt x="1681" y="3150"/>
                  </a:cubicBezTo>
                  <a:cubicBezTo>
                    <a:pt x="1714" y="3164"/>
                    <a:pt x="1746" y="3177"/>
                    <a:pt x="1779" y="3190"/>
                  </a:cubicBezTo>
                  <a:close/>
                  <a:moveTo>
                    <a:pt x="1743" y="3172"/>
                  </a:moveTo>
                  <a:cubicBezTo>
                    <a:pt x="1723" y="3163"/>
                    <a:pt x="1703" y="3154"/>
                    <a:pt x="1682" y="3146"/>
                  </a:cubicBezTo>
                  <a:cubicBezTo>
                    <a:pt x="1644" y="3130"/>
                    <a:pt x="1604" y="3113"/>
                    <a:pt x="1564" y="3102"/>
                  </a:cubicBezTo>
                  <a:cubicBezTo>
                    <a:pt x="1566" y="3101"/>
                    <a:pt x="1569" y="3099"/>
                    <a:pt x="1572" y="3097"/>
                  </a:cubicBezTo>
                  <a:cubicBezTo>
                    <a:pt x="1575" y="3095"/>
                    <a:pt x="1572" y="3090"/>
                    <a:pt x="1568" y="3091"/>
                  </a:cubicBezTo>
                  <a:cubicBezTo>
                    <a:pt x="1565" y="3092"/>
                    <a:pt x="1562" y="3093"/>
                    <a:pt x="1558" y="3095"/>
                  </a:cubicBezTo>
                  <a:cubicBezTo>
                    <a:pt x="1564" y="3072"/>
                    <a:pt x="1560" y="3043"/>
                    <a:pt x="1560" y="3021"/>
                  </a:cubicBezTo>
                  <a:cubicBezTo>
                    <a:pt x="1560" y="2990"/>
                    <a:pt x="1559" y="2958"/>
                    <a:pt x="1558" y="2927"/>
                  </a:cubicBezTo>
                  <a:cubicBezTo>
                    <a:pt x="1557" y="2896"/>
                    <a:pt x="1558" y="2865"/>
                    <a:pt x="1560" y="2834"/>
                  </a:cubicBezTo>
                  <a:cubicBezTo>
                    <a:pt x="1562" y="2817"/>
                    <a:pt x="1564" y="2800"/>
                    <a:pt x="1568" y="2782"/>
                  </a:cubicBezTo>
                  <a:cubicBezTo>
                    <a:pt x="1571" y="2768"/>
                    <a:pt x="1574" y="2755"/>
                    <a:pt x="1573" y="2741"/>
                  </a:cubicBezTo>
                  <a:cubicBezTo>
                    <a:pt x="1572" y="2736"/>
                    <a:pt x="1565" y="2733"/>
                    <a:pt x="1562" y="2738"/>
                  </a:cubicBezTo>
                  <a:cubicBezTo>
                    <a:pt x="1562" y="2738"/>
                    <a:pt x="1561" y="2738"/>
                    <a:pt x="1561" y="2738"/>
                  </a:cubicBezTo>
                  <a:cubicBezTo>
                    <a:pt x="1533" y="2725"/>
                    <a:pt x="1502" y="2720"/>
                    <a:pt x="1471" y="2712"/>
                  </a:cubicBezTo>
                  <a:cubicBezTo>
                    <a:pt x="1431" y="2701"/>
                    <a:pt x="1390" y="2692"/>
                    <a:pt x="1349" y="2682"/>
                  </a:cubicBezTo>
                  <a:cubicBezTo>
                    <a:pt x="1275" y="2663"/>
                    <a:pt x="1201" y="2643"/>
                    <a:pt x="1128" y="2623"/>
                  </a:cubicBezTo>
                  <a:cubicBezTo>
                    <a:pt x="1128" y="2621"/>
                    <a:pt x="1127" y="2619"/>
                    <a:pt x="1125" y="2619"/>
                  </a:cubicBezTo>
                  <a:cubicBezTo>
                    <a:pt x="1124" y="2583"/>
                    <a:pt x="1123" y="2547"/>
                    <a:pt x="1123" y="2512"/>
                  </a:cubicBezTo>
                  <a:cubicBezTo>
                    <a:pt x="1122" y="2474"/>
                    <a:pt x="1125" y="2435"/>
                    <a:pt x="1121" y="2397"/>
                  </a:cubicBezTo>
                  <a:cubicBezTo>
                    <a:pt x="1225" y="2427"/>
                    <a:pt x="1334" y="2439"/>
                    <a:pt x="1439" y="2464"/>
                  </a:cubicBezTo>
                  <a:cubicBezTo>
                    <a:pt x="1546" y="2488"/>
                    <a:pt x="1653" y="2519"/>
                    <a:pt x="1760" y="2546"/>
                  </a:cubicBezTo>
                  <a:cubicBezTo>
                    <a:pt x="1763" y="2547"/>
                    <a:pt x="1763" y="2542"/>
                    <a:pt x="1761" y="2541"/>
                  </a:cubicBezTo>
                  <a:cubicBezTo>
                    <a:pt x="1662" y="2495"/>
                    <a:pt x="1554" y="2477"/>
                    <a:pt x="1447" y="2458"/>
                  </a:cubicBezTo>
                  <a:cubicBezTo>
                    <a:pt x="1339" y="2440"/>
                    <a:pt x="1233" y="2410"/>
                    <a:pt x="1124" y="2392"/>
                  </a:cubicBezTo>
                  <a:cubicBezTo>
                    <a:pt x="1192" y="2388"/>
                    <a:pt x="1257" y="2378"/>
                    <a:pt x="1324" y="2366"/>
                  </a:cubicBezTo>
                  <a:cubicBezTo>
                    <a:pt x="1369" y="2358"/>
                    <a:pt x="1415" y="2351"/>
                    <a:pt x="1460" y="2342"/>
                  </a:cubicBezTo>
                  <a:cubicBezTo>
                    <a:pt x="1462" y="2344"/>
                    <a:pt x="1467" y="2345"/>
                    <a:pt x="1467" y="2341"/>
                  </a:cubicBezTo>
                  <a:cubicBezTo>
                    <a:pt x="1467" y="2341"/>
                    <a:pt x="1467" y="2340"/>
                    <a:pt x="1467" y="2340"/>
                  </a:cubicBezTo>
                  <a:cubicBezTo>
                    <a:pt x="1492" y="2335"/>
                    <a:pt x="1517" y="2329"/>
                    <a:pt x="1541" y="2321"/>
                  </a:cubicBezTo>
                  <a:cubicBezTo>
                    <a:pt x="1541" y="2322"/>
                    <a:pt x="1541" y="2322"/>
                    <a:pt x="1542" y="2322"/>
                  </a:cubicBezTo>
                  <a:cubicBezTo>
                    <a:pt x="1598" y="2334"/>
                    <a:pt x="1655" y="2341"/>
                    <a:pt x="1712" y="2350"/>
                  </a:cubicBezTo>
                  <a:cubicBezTo>
                    <a:pt x="1753" y="2356"/>
                    <a:pt x="1794" y="2362"/>
                    <a:pt x="1836" y="2369"/>
                  </a:cubicBezTo>
                  <a:cubicBezTo>
                    <a:pt x="1835" y="2377"/>
                    <a:pt x="1835" y="2385"/>
                    <a:pt x="1835" y="2394"/>
                  </a:cubicBezTo>
                  <a:cubicBezTo>
                    <a:pt x="1835" y="2395"/>
                    <a:pt x="1838" y="2396"/>
                    <a:pt x="1838" y="2394"/>
                  </a:cubicBezTo>
                  <a:cubicBezTo>
                    <a:pt x="1838" y="2386"/>
                    <a:pt x="1839" y="2378"/>
                    <a:pt x="1839" y="2369"/>
                  </a:cubicBezTo>
                  <a:cubicBezTo>
                    <a:pt x="1853" y="2372"/>
                    <a:pt x="1868" y="2374"/>
                    <a:pt x="1882" y="2376"/>
                  </a:cubicBezTo>
                  <a:cubicBezTo>
                    <a:pt x="1985" y="2392"/>
                    <a:pt x="2087" y="2405"/>
                    <a:pt x="2190" y="2419"/>
                  </a:cubicBezTo>
                  <a:cubicBezTo>
                    <a:pt x="2163" y="2427"/>
                    <a:pt x="2136" y="2437"/>
                    <a:pt x="2109" y="2446"/>
                  </a:cubicBezTo>
                  <a:cubicBezTo>
                    <a:pt x="2069" y="2459"/>
                    <a:pt x="2029" y="2471"/>
                    <a:pt x="1989" y="2483"/>
                  </a:cubicBezTo>
                  <a:cubicBezTo>
                    <a:pt x="1951" y="2495"/>
                    <a:pt x="1914" y="2506"/>
                    <a:pt x="1876" y="2516"/>
                  </a:cubicBezTo>
                  <a:cubicBezTo>
                    <a:pt x="1839" y="2527"/>
                    <a:pt x="1799" y="2534"/>
                    <a:pt x="1764" y="2550"/>
                  </a:cubicBezTo>
                  <a:cubicBezTo>
                    <a:pt x="1760" y="2547"/>
                    <a:pt x="1755" y="2547"/>
                    <a:pt x="1753" y="2552"/>
                  </a:cubicBezTo>
                  <a:cubicBezTo>
                    <a:pt x="1748" y="2572"/>
                    <a:pt x="1750" y="2594"/>
                    <a:pt x="1750" y="2615"/>
                  </a:cubicBezTo>
                  <a:cubicBezTo>
                    <a:pt x="1750" y="2641"/>
                    <a:pt x="1751" y="2667"/>
                    <a:pt x="1751" y="2693"/>
                  </a:cubicBezTo>
                  <a:cubicBezTo>
                    <a:pt x="1751" y="2747"/>
                    <a:pt x="1752" y="2800"/>
                    <a:pt x="1751" y="2853"/>
                  </a:cubicBezTo>
                  <a:cubicBezTo>
                    <a:pt x="1749" y="2959"/>
                    <a:pt x="1737" y="3066"/>
                    <a:pt x="1743" y="3172"/>
                  </a:cubicBezTo>
                  <a:close/>
                  <a:moveTo>
                    <a:pt x="1973" y="2804"/>
                  </a:moveTo>
                  <a:cubicBezTo>
                    <a:pt x="1972" y="2857"/>
                    <a:pt x="1967" y="2910"/>
                    <a:pt x="1970" y="2963"/>
                  </a:cubicBezTo>
                  <a:cubicBezTo>
                    <a:pt x="1963" y="2962"/>
                    <a:pt x="1956" y="2961"/>
                    <a:pt x="1949" y="2960"/>
                  </a:cubicBezTo>
                  <a:cubicBezTo>
                    <a:pt x="1948" y="2960"/>
                    <a:pt x="1948" y="2961"/>
                    <a:pt x="1949" y="2961"/>
                  </a:cubicBezTo>
                  <a:cubicBezTo>
                    <a:pt x="1956" y="2963"/>
                    <a:pt x="1963" y="2965"/>
                    <a:pt x="1970" y="2967"/>
                  </a:cubicBezTo>
                  <a:cubicBezTo>
                    <a:pt x="1970" y="2969"/>
                    <a:pt x="1970" y="2971"/>
                    <a:pt x="1970" y="2973"/>
                  </a:cubicBezTo>
                  <a:cubicBezTo>
                    <a:pt x="1931" y="3006"/>
                    <a:pt x="1891" y="3037"/>
                    <a:pt x="1852" y="3070"/>
                  </a:cubicBezTo>
                  <a:cubicBezTo>
                    <a:pt x="1832" y="3086"/>
                    <a:pt x="1812" y="3101"/>
                    <a:pt x="1792" y="3117"/>
                  </a:cubicBezTo>
                  <a:cubicBezTo>
                    <a:pt x="1775" y="3131"/>
                    <a:pt x="1762" y="3146"/>
                    <a:pt x="1748" y="3162"/>
                  </a:cubicBezTo>
                  <a:cubicBezTo>
                    <a:pt x="1761" y="3063"/>
                    <a:pt x="1754" y="2962"/>
                    <a:pt x="1755" y="2862"/>
                  </a:cubicBezTo>
                  <a:cubicBezTo>
                    <a:pt x="1756" y="2810"/>
                    <a:pt x="1759" y="2757"/>
                    <a:pt x="1762" y="2704"/>
                  </a:cubicBezTo>
                  <a:cubicBezTo>
                    <a:pt x="1763" y="2678"/>
                    <a:pt x="1764" y="2652"/>
                    <a:pt x="1765" y="2626"/>
                  </a:cubicBezTo>
                  <a:cubicBezTo>
                    <a:pt x="1766" y="2603"/>
                    <a:pt x="1770" y="2579"/>
                    <a:pt x="1767" y="2556"/>
                  </a:cubicBezTo>
                  <a:cubicBezTo>
                    <a:pt x="1767" y="2555"/>
                    <a:pt x="1767" y="2555"/>
                    <a:pt x="1767" y="2555"/>
                  </a:cubicBezTo>
                  <a:cubicBezTo>
                    <a:pt x="1800" y="2550"/>
                    <a:pt x="1833" y="2538"/>
                    <a:pt x="1865" y="2529"/>
                  </a:cubicBezTo>
                  <a:cubicBezTo>
                    <a:pt x="1905" y="2517"/>
                    <a:pt x="1945" y="2505"/>
                    <a:pt x="1985" y="2493"/>
                  </a:cubicBezTo>
                  <a:cubicBezTo>
                    <a:pt x="2058" y="2471"/>
                    <a:pt x="2133" y="2451"/>
                    <a:pt x="2204" y="2421"/>
                  </a:cubicBezTo>
                  <a:cubicBezTo>
                    <a:pt x="2204" y="2421"/>
                    <a:pt x="2205" y="2421"/>
                    <a:pt x="2205" y="2421"/>
                  </a:cubicBezTo>
                  <a:cubicBezTo>
                    <a:pt x="2203" y="2447"/>
                    <a:pt x="2203" y="2473"/>
                    <a:pt x="2203" y="2499"/>
                  </a:cubicBezTo>
                  <a:cubicBezTo>
                    <a:pt x="2203" y="2524"/>
                    <a:pt x="2202" y="2550"/>
                    <a:pt x="2205" y="2575"/>
                  </a:cubicBezTo>
                  <a:cubicBezTo>
                    <a:pt x="2204" y="2575"/>
                    <a:pt x="2203" y="2575"/>
                    <a:pt x="2202" y="2575"/>
                  </a:cubicBezTo>
                  <a:cubicBezTo>
                    <a:pt x="2200" y="2575"/>
                    <a:pt x="2201" y="2576"/>
                    <a:pt x="2202" y="2577"/>
                  </a:cubicBezTo>
                  <a:cubicBezTo>
                    <a:pt x="2203" y="2577"/>
                    <a:pt x="2204" y="2578"/>
                    <a:pt x="2206" y="2578"/>
                  </a:cubicBezTo>
                  <a:cubicBezTo>
                    <a:pt x="2206" y="2578"/>
                    <a:pt x="2206" y="2579"/>
                    <a:pt x="2206" y="2580"/>
                  </a:cubicBezTo>
                  <a:cubicBezTo>
                    <a:pt x="2206" y="2580"/>
                    <a:pt x="2206" y="2580"/>
                    <a:pt x="2206" y="2580"/>
                  </a:cubicBezTo>
                  <a:cubicBezTo>
                    <a:pt x="2206" y="2579"/>
                    <a:pt x="2206" y="2579"/>
                    <a:pt x="2206" y="2578"/>
                  </a:cubicBezTo>
                  <a:cubicBezTo>
                    <a:pt x="2207" y="2579"/>
                    <a:pt x="2208" y="2579"/>
                    <a:pt x="2210" y="2579"/>
                  </a:cubicBezTo>
                  <a:cubicBezTo>
                    <a:pt x="2174" y="2594"/>
                    <a:pt x="2140" y="2608"/>
                    <a:pt x="2103" y="2619"/>
                  </a:cubicBezTo>
                  <a:cubicBezTo>
                    <a:pt x="2063" y="2630"/>
                    <a:pt x="2023" y="2639"/>
                    <a:pt x="1983" y="2649"/>
                  </a:cubicBezTo>
                  <a:cubicBezTo>
                    <a:pt x="1982" y="2646"/>
                    <a:pt x="1982" y="2644"/>
                    <a:pt x="1982" y="2641"/>
                  </a:cubicBezTo>
                  <a:cubicBezTo>
                    <a:pt x="1982" y="2641"/>
                    <a:pt x="1981" y="2641"/>
                    <a:pt x="1981" y="2641"/>
                  </a:cubicBezTo>
                  <a:cubicBezTo>
                    <a:pt x="1981" y="2644"/>
                    <a:pt x="1980" y="2647"/>
                    <a:pt x="1980" y="2649"/>
                  </a:cubicBezTo>
                  <a:cubicBezTo>
                    <a:pt x="1977" y="2649"/>
                    <a:pt x="1975" y="2648"/>
                    <a:pt x="1972" y="2648"/>
                  </a:cubicBezTo>
                  <a:cubicBezTo>
                    <a:pt x="1970" y="2647"/>
                    <a:pt x="1970" y="2650"/>
                    <a:pt x="1972" y="2651"/>
                  </a:cubicBezTo>
                  <a:cubicBezTo>
                    <a:pt x="1972" y="2651"/>
                    <a:pt x="1973" y="2651"/>
                    <a:pt x="1974" y="2651"/>
                  </a:cubicBezTo>
                  <a:cubicBezTo>
                    <a:pt x="1973" y="2651"/>
                    <a:pt x="1972" y="2652"/>
                    <a:pt x="1971" y="2652"/>
                  </a:cubicBezTo>
                  <a:cubicBezTo>
                    <a:pt x="1970" y="2652"/>
                    <a:pt x="1971" y="2655"/>
                    <a:pt x="1972" y="2654"/>
                  </a:cubicBezTo>
                  <a:cubicBezTo>
                    <a:pt x="1975" y="2654"/>
                    <a:pt x="1977" y="2653"/>
                    <a:pt x="1979" y="2653"/>
                  </a:cubicBezTo>
                  <a:cubicBezTo>
                    <a:pt x="1976" y="2674"/>
                    <a:pt x="1976" y="2697"/>
                    <a:pt x="1975" y="2718"/>
                  </a:cubicBezTo>
                  <a:cubicBezTo>
                    <a:pt x="1974" y="2747"/>
                    <a:pt x="1973" y="2775"/>
                    <a:pt x="1973" y="2804"/>
                  </a:cubicBezTo>
                  <a:close/>
                  <a:moveTo>
                    <a:pt x="2228" y="3056"/>
                  </a:moveTo>
                  <a:cubicBezTo>
                    <a:pt x="2229" y="3056"/>
                    <a:pt x="2230" y="3055"/>
                    <a:pt x="2231" y="3054"/>
                  </a:cubicBezTo>
                  <a:cubicBezTo>
                    <a:pt x="2231" y="3055"/>
                    <a:pt x="2231" y="3057"/>
                    <a:pt x="2231" y="3058"/>
                  </a:cubicBezTo>
                  <a:cubicBezTo>
                    <a:pt x="2230" y="3057"/>
                    <a:pt x="2229" y="3057"/>
                    <a:pt x="2228" y="3056"/>
                  </a:cubicBezTo>
                  <a:close/>
                  <a:moveTo>
                    <a:pt x="2231" y="3050"/>
                  </a:moveTo>
                  <a:cubicBezTo>
                    <a:pt x="2229" y="3051"/>
                    <a:pt x="2227" y="3053"/>
                    <a:pt x="2225" y="3055"/>
                  </a:cubicBezTo>
                  <a:cubicBezTo>
                    <a:pt x="2186" y="3034"/>
                    <a:pt x="2143" y="3018"/>
                    <a:pt x="2101" y="3002"/>
                  </a:cubicBezTo>
                  <a:cubicBezTo>
                    <a:pt x="2060" y="2987"/>
                    <a:pt x="2018" y="2973"/>
                    <a:pt x="1974" y="2964"/>
                  </a:cubicBezTo>
                  <a:cubicBezTo>
                    <a:pt x="1977" y="2911"/>
                    <a:pt x="1974" y="2858"/>
                    <a:pt x="1977" y="2805"/>
                  </a:cubicBezTo>
                  <a:cubicBezTo>
                    <a:pt x="1978" y="2776"/>
                    <a:pt x="1980" y="2748"/>
                    <a:pt x="1981" y="2719"/>
                  </a:cubicBezTo>
                  <a:cubicBezTo>
                    <a:pt x="1982" y="2698"/>
                    <a:pt x="1984" y="2676"/>
                    <a:pt x="1983" y="2654"/>
                  </a:cubicBezTo>
                  <a:cubicBezTo>
                    <a:pt x="2028" y="2667"/>
                    <a:pt x="2075" y="2676"/>
                    <a:pt x="2122" y="2685"/>
                  </a:cubicBezTo>
                  <a:cubicBezTo>
                    <a:pt x="2163" y="2692"/>
                    <a:pt x="2204" y="2702"/>
                    <a:pt x="2245" y="2709"/>
                  </a:cubicBezTo>
                  <a:cubicBezTo>
                    <a:pt x="2243" y="2710"/>
                    <a:pt x="2242" y="2711"/>
                    <a:pt x="2240" y="2712"/>
                  </a:cubicBezTo>
                  <a:cubicBezTo>
                    <a:pt x="2237" y="2713"/>
                    <a:pt x="2241" y="2720"/>
                    <a:pt x="2244" y="2719"/>
                  </a:cubicBezTo>
                  <a:cubicBezTo>
                    <a:pt x="2245" y="2718"/>
                    <a:pt x="2246" y="2718"/>
                    <a:pt x="2246" y="2718"/>
                  </a:cubicBezTo>
                  <a:cubicBezTo>
                    <a:pt x="2242" y="2772"/>
                    <a:pt x="2239" y="2826"/>
                    <a:pt x="2237" y="2881"/>
                  </a:cubicBezTo>
                  <a:cubicBezTo>
                    <a:pt x="2235" y="2937"/>
                    <a:pt x="2230" y="2994"/>
                    <a:pt x="2231" y="3050"/>
                  </a:cubicBezTo>
                  <a:close/>
                  <a:moveTo>
                    <a:pt x="2462" y="2737"/>
                  </a:moveTo>
                  <a:cubicBezTo>
                    <a:pt x="2459" y="2779"/>
                    <a:pt x="2455" y="2821"/>
                    <a:pt x="2453" y="2863"/>
                  </a:cubicBezTo>
                  <a:cubicBezTo>
                    <a:pt x="2381" y="2925"/>
                    <a:pt x="2308" y="2986"/>
                    <a:pt x="2235" y="3047"/>
                  </a:cubicBezTo>
                  <a:cubicBezTo>
                    <a:pt x="2236" y="2994"/>
                    <a:pt x="2236" y="2942"/>
                    <a:pt x="2239" y="2890"/>
                  </a:cubicBezTo>
                  <a:cubicBezTo>
                    <a:pt x="2243" y="2832"/>
                    <a:pt x="2248" y="2774"/>
                    <a:pt x="2251" y="2716"/>
                  </a:cubicBezTo>
                  <a:cubicBezTo>
                    <a:pt x="2254" y="2715"/>
                    <a:pt x="2258" y="2713"/>
                    <a:pt x="2261" y="2712"/>
                  </a:cubicBezTo>
                  <a:cubicBezTo>
                    <a:pt x="2262" y="2712"/>
                    <a:pt x="2263" y="2712"/>
                    <a:pt x="2264" y="2712"/>
                  </a:cubicBezTo>
                  <a:cubicBezTo>
                    <a:pt x="2265" y="2713"/>
                    <a:pt x="2266" y="2711"/>
                    <a:pt x="2265" y="2710"/>
                  </a:cubicBezTo>
                  <a:cubicBezTo>
                    <a:pt x="2296" y="2697"/>
                    <a:pt x="2325" y="2680"/>
                    <a:pt x="2355" y="2665"/>
                  </a:cubicBezTo>
                  <a:cubicBezTo>
                    <a:pt x="2390" y="2647"/>
                    <a:pt x="2426" y="2631"/>
                    <a:pt x="2462" y="2615"/>
                  </a:cubicBezTo>
                  <a:cubicBezTo>
                    <a:pt x="2464" y="2615"/>
                    <a:pt x="2466" y="2615"/>
                    <a:pt x="2469" y="2615"/>
                  </a:cubicBezTo>
                  <a:cubicBezTo>
                    <a:pt x="2466" y="2656"/>
                    <a:pt x="2464" y="2697"/>
                    <a:pt x="2462" y="2737"/>
                  </a:cubicBezTo>
                  <a:close/>
                  <a:moveTo>
                    <a:pt x="2612" y="2678"/>
                  </a:moveTo>
                  <a:cubicBezTo>
                    <a:pt x="2566" y="2668"/>
                    <a:pt x="2519" y="2657"/>
                    <a:pt x="2474" y="2644"/>
                  </a:cubicBezTo>
                  <a:cubicBezTo>
                    <a:pt x="2474" y="2643"/>
                    <a:pt x="2474" y="2644"/>
                    <a:pt x="2473" y="2643"/>
                  </a:cubicBezTo>
                  <a:cubicBezTo>
                    <a:pt x="2474" y="2634"/>
                    <a:pt x="2474" y="2625"/>
                    <a:pt x="2474" y="2616"/>
                  </a:cubicBezTo>
                  <a:cubicBezTo>
                    <a:pt x="2475" y="2616"/>
                    <a:pt x="2476" y="2616"/>
                    <a:pt x="2477" y="2616"/>
                  </a:cubicBezTo>
                  <a:cubicBezTo>
                    <a:pt x="2479" y="2616"/>
                    <a:pt x="2478" y="2613"/>
                    <a:pt x="2477" y="2613"/>
                  </a:cubicBezTo>
                  <a:cubicBezTo>
                    <a:pt x="2476" y="2613"/>
                    <a:pt x="2475" y="2613"/>
                    <a:pt x="2474" y="2612"/>
                  </a:cubicBezTo>
                  <a:cubicBezTo>
                    <a:pt x="2474" y="2611"/>
                    <a:pt x="2474" y="2610"/>
                    <a:pt x="2474" y="2609"/>
                  </a:cubicBezTo>
                  <a:cubicBezTo>
                    <a:pt x="2476" y="2608"/>
                    <a:pt x="2478" y="2607"/>
                    <a:pt x="2479" y="2607"/>
                  </a:cubicBezTo>
                  <a:cubicBezTo>
                    <a:pt x="2481" y="2606"/>
                    <a:pt x="2480" y="2602"/>
                    <a:pt x="2478" y="2603"/>
                  </a:cubicBezTo>
                  <a:cubicBezTo>
                    <a:pt x="2477" y="2603"/>
                    <a:pt x="2475" y="2604"/>
                    <a:pt x="2474" y="2604"/>
                  </a:cubicBezTo>
                  <a:cubicBezTo>
                    <a:pt x="2474" y="2599"/>
                    <a:pt x="2474" y="2594"/>
                    <a:pt x="2474" y="2590"/>
                  </a:cubicBezTo>
                  <a:cubicBezTo>
                    <a:pt x="2474" y="2588"/>
                    <a:pt x="2471" y="2586"/>
                    <a:pt x="2471" y="2589"/>
                  </a:cubicBezTo>
                  <a:cubicBezTo>
                    <a:pt x="2470" y="2594"/>
                    <a:pt x="2470" y="2600"/>
                    <a:pt x="2470" y="2606"/>
                  </a:cubicBezTo>
                  <a:cubicBezTo>
                    <a:pt x="2466" y="2607"/>
                    <a:pt x="2462" y="2609"/>
                    <a:pt x="2459" y="2610"/>
                  </a:cubicBezTo>
                  <a:cubicBezTo>
                    <a:pt x="2419" y="2605"/>
                    <a:pt x="2380" y="2601"/>
                    <a:pt x="2341" y="2595"/>
                  </a:cubicBezTo>
                  <a:cubicBezTo>
                    <a:pt x="2384" y="2575"/>
                    <a:pt x="2430" y="2553"/>
                    <a:pt x="2468" y="2525"/>
                  </a:cubicBezTo>
                  <a:cubicBezTo>
                    <a:pt x="2469" y="2525"/>
                    <a:pt x="2469" y="2524"/>
                    <a:pt x="2469" y="2523"/>
                  </a:cubicBezTo>
                  <a:cubicBezTo>
                    <a:pt x="2469" y="2523"/>
                    <a:pt x="2469" y="2523"/>
                    <a:pt x="2469" y="2523"/>
                  </a:cubicBezTo>
                  <a:cubicBezTo>
                    <a:pt x="2470" y="2524"/>
                    <a:pt x="2471" y="2524"/>
                    <a:pt x="2473" y="2524"/>
                  </a:cubicBezTo>
                  <a:cubicBezTo>
                    <a:pt x="2473" y="2525"/>
                    <a:pt x="2473" y="2525"/>
                    <a:pt x="2473" y="2525"/>
                  </a:cubicBezTo>
                  <a:cubicBezTo>
                    <a:pt x="2473" y="2527"/>
                    <a:pt x="2476" y="2529"/>
                    <a:pt x="2476" y="2526"/>
                  </a:cubicBezTo>
                  <a:cubicBezTo>
                    <a:pt x="2476" y="2526"/>
                    <a:pt x="2477" y="2525"/>
                    <a:pt x="2477" y="2525"/>
                  </a:cubicBezTo>
                  <a:cubicBezTo>
                    <a:pt x="2521" y="2536"/>
                    <a:pt x="2567" y="2541"/>
                    <a:pt x="2612" y="2549"/>
                  </a:cubicBezTo>
                  <a:cubicBezTo>
                    <a:pt x="2655" y="2556"/>
                    <a:pt x="2698" y="2564"/>
                    <a:pt x="2741" y="2570"/>
                  </a:cubicBezTo>
                  <a:cubicBezTo>
                    <a:pt x="2697" y="2605"/>
                    <a:pt x="2654" y="2640"/>
                    <a:pt x="2612" y="2678"/>
                  </a:cubicBezTo>
                  <a:close/>
                  <a:moveTo>
                    <a:pt x="2850" y="2588"/>
                  </a:moveTo>
                  <a:cubicBezTo>
                    <a:pt x="2813" y="2626"/>
                    <a:pt x="2776" y="2664"/>
                    <a:pt x="2739" y="2702"/>
                  </a:cubicBezTo>
                  <a:cubicBezTo>
                    <a:pt x="2699" y="2694"/>
                    <a:pt x="2659" y="2687"/>
                    <a:pt x="2618" y="2679"/>
                  </a:cubicBezTo>
                  <a:cubicBezTo>
                    <a:pt x="2662" y="2642"/>
                    <a:pt x="2707" y="2606"/>
                    <a:pt x="2753" y="2570"/>
                  </a:cubicBezTo>
                  <a:cubicBezTo>
                    <a:pt x="2785" y="2576"/>
                    <a:pt x="2818" y="2582"/>
                    <a:pt x="2850" y="2588"/>
                  </a:cubicBezTo>
                  <a:close/>
                  <a:moveTo>
                    <a:pt x="2753" y="2560"/>
                  </a:moveTo>
                  <a:cubicBezTo>
                    <a:pt x="2758" y="2521"/>
                    <a:pt x="2758" y="2481"/>
                    <a:pt x="2760" y="2441"/>
                  </a:cubicBezTo>
                  <a:cubicBezTo>
                    <a:pt x="2762" y="2411"/>
                    <a:pt x="2762" y="2383"/>
                    <a:pt x="2758" y="2354"/>
                  </a:cubicBezTo>
                  <a:cubicBezTo>
                    <a:pt x="2762" y="2352"/>
                    <a:pt x="2767" y="2350"/>
                    <a:pt x="2771" y="2349"/>
                  </a:cubicBezTo>
                  <a:cubicBezTo>
                    <a:pt x="2772" y="2349"/>
                    <a:pt x="2773" y="2349"/>
                    <a:pt x="2774" y="2349"/>
                  </a:cubicBezTo>
                  <a:cubicBezTo>
                    <a:pt x="2775" y="2349"/>
                    <a:pt x="2775" y="2348"/>
                    <a:pt x="2775" y="2347"/>
                  </a:cubicBezTo>
                  <a:cubicBezTo>
                    <a:pt x="2834" y="2324"/>
                    <a:pt x="2894" y="2299"/>
                    <a:pt x="2950" y="2270"/>
                  </a:cubicBezTo>
                  <a:cubicBezTo>
                    <a:pt x="2947" y="2312"/>
                    <a:pt x="2949" y="2356"/>
                    <a:pt x="2955" y="2398"/>
                  </a:cubicBezTo>
                  <a:cubicBezTo>
                    <a:pt x="2889" y="2454"/>
                    <a:pt x="2821" y="2507"/>
                    <a:pt x="2753" y="25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
        <p:nvSpPr>
          <p:cNvPr id="988" name="íṩľíḍè-任意多边形: 形状 20"/>
          <p:cNvSpPr/>
          <p:nvPr/>
        </p:nvSpPr>
        <p:spPr>
          <a:xfrm flipH="1">
            <a:off x="1307181" y="2884280"/>
            <a:ext cx="7129112" cy="916504"/>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989" name="矩形 988"/>
          <p:cNvSpPr/>
          <p:nvPr/>
        </p:nvSpPr>
        <p:spPr>
          <a:xfrm>
            <a:off x="1608932" y="2991612"/>
            <a:ext cx="6100648" cy="769698"/>
          </a:xfrm>
          <a:prstGeom prst="rect">
            <a:avLst/>
          </a:prstGeom>
        </p:spPr>
        <p:txBody>
          <a:bodyPr wrap="square">
            <a:spAutoFit/>
          </a:bodyPr>
          <a:lstStyle/>
          <a:p>
            <a:pP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优化党的组织、宣传、统战、政法、机关党建、教育培训等部门职责配置，加强归口协调职能，统筹本系统本领域工作</a:t>
            </a:r>
          </a:p>
        </p:txBody>
      </p:sp>
      <p:sp>
        <p:nvSpPr>
          <p:cNvPr id="990" name="íṩľíḍè-任意多边形: 形状 20"/>
          <p:cNvSpPr/>
          <p:nvPr/>
        </p:nvSpPr>
        <p:spPr>
          <a:xfrm flipH="1">
            <a:off x="1307181" y="3905458"/>
            <a:ext cx="7129112" cy="704807"/>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991" name="矩形 990"/>
          <p:cNvSpPr/>
          <p:nvPr/>
        </p:nvSpPr>
        <p:spPr>
          <a:xfrm>
            <a:off x="1490995" y="4040239"/>
            <a:ext cx="6570116" cy="431015"/>
          </a:xfrm>
          <a:prstGeom prst="rect">
            <a:avLst/>
          </a:prstGeom>
        </p:spPr>
        <p:txBody>
          <a:bodyPr wrap="square">
            <a:spAutoFit/>
          </a:bodyPr>
          <a:lstStyle/>
          <a:p>
            <a:pP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优化设置各类党委办事机构，可以由职能部门承担的事项归由职能部门承担</a:t>
            </a:r>
          </a:p>
        </p:txBody>
      </p:sp>
      <p:sp>
        <p:nvSpPr>
          <p:cNvPr id="992" name="íṩľíḍè-任意多边形: 形状 20"/>
          <p:cNvSpPr/>
          <p:nvPr/>
        </p:nvSpPr>
        <p:spPr>
          <a:xfrm flipH="1">
            <a:off x="1348399" y="4767905"/>
            <a:ext cx="7129112" cy="608484"/>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993" name="矩形 992"/>
          <p:cNvSpPr/>
          <p:nvPr/>
        </p:nvSpPr>
        <p:spPr>
          <a:xfrm>
            <a:off x="1490995" y="4840805"/>
            <a:ext cx="6220455" cy="431015"/>
          </a:xfrm>
          <a:prstGeom prst="rect">
            <a:avLst/>
          </a:prstGeom>
        </p:spPr>
        <p:txBody>
          <a:bodyPr wrap="square">
            <a:spAutoFit/>
          </a:bodyPr>
          <a:lstStyle/>
          <a:p>
            <a:pPr defTabSz="1219170">
              <a:lnSpc>
                <a:spcPct val="150000"/>
              </a:lnSpc>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优化规范设置党的派出机关，加强对相关领域、行业、系统工作的领导</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994" name="íṩľíḍè-任意多边形: 形状 20"/>
          <p:cNvSpPr/>
          <p:nvPr/>
        </p:nvSpPr>
        <p:spPr>
          <a:xfrm flipH="1">
            <a:off x="1385885" y="5451364"/>
            <a:ext cx="7129112" cy="958080"/>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995" name="矩形 994"/>
          <p:cNvSpPr/>
          <p:nvPr/>
        </p:nvSpPr>
        <p:spPr>
          <a:xfrm>
            <a:off x="1550373" y="5540155"/>
            <a:ext cx="6570116" cy="769698"/>
          </a:xfrm>
          <a:prstGeom prst="rect">
            <a:avLst/>
          </a:prstGeom>
        </p:spPr>
        <p:txBody>
          <a:bodyPr wrap="square">
            <a:spAutoFit/>
          </a:bodyPr>
          <a:lstStyle/>
          <a:p>
            <a:pPr defTabSz="1219170">
              <a:lnSpc>
                <a:spcPct val="150000"/>
              </a:lnSpc>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按照精干高效原则设置各级党委直属事业单位。各级党委（党组）要增强抓落实能力，强化协调、督办职能。</a:t>
            </a:r>
          </a:p>
        </p:txBody>
      </p:sp>
    </p:spTree>
    <p:extLst>
      <p:ext uri="{BB962C8B-B14F-4D97-AF65-F5344CB8AC3E}">
        <p14:creationId xmlns:p14="http://schemas.microsoft.com/office/powerpoint/2010/main" val="348959405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88"/>
                                        </p:tgtEl>
                                        <p:attrNameLst>
                                          <p:attrName>style.visibility</p:attrName>
                                        </p:attrNameLst>
                                      </p:cBhvr>
                                      <p:to>
                                        <p:strVal val="visible"/>
                                      </p:to>
                                    </p:set>
                                    <p:animEffect transition="in" filter="wipe(left)">
                                      <p:cBhvr>
                                        <p:cTn id="22" dur="500"/>
                                        <p:tgtEl>
                                          <p:spTgt spid="988"/>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989"/>
                                        </p:tgtEl>
                                        <p:attrNameLst>
                                          <p:attrName>style.visibility</p:attrName>
                                        </p:attrNameLst>
                                      </p:cBhvr>
                                      <p:to>
                                        <p:strVal val="visible"/>
                                      </p:to>
                                    </p:set>
                                    <p:animEffect transition="in" filter="wipe(left)">
                                      <p:cBhvr>
                                        <p:cTn id="26" dur="500"/>
                                        <p:tgtEl>
                                          <p:spTgt spid="98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90"/>
                                        </p:tgtEl>
                                        <p:attrNameLst>
                                          <p:attrName>style.visibility</p:attrName>
                                        </p:attrNameLst>
                                      </p:cBhvr>
                                      <p:to>
                                        <p:strVal val="visible"/>
                                      </p:to>
                                    </p:set>
                                    <p:animEffect transition="in" filter="wipe(left)">
                                      <p:cBhvr>
                                        <p:cTn id="31" dur="500"/>
                                        <p:tgtEl>
                                          <p:spTgt spid="990"/>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991"/>
                                        </p:tgtEl>
                                        <p:attrNameLst>
                                          <p:attrName>style.visibility</p:attrName>
                                        </p:attrNameLst>
                                      </p:cBhvr>
                                      <p:to>
                                        <p:strVal val="visible"/>
                                      </p:to>
                                    </p:set>
                                    <p:animEffect transition="in" filter="wipe(left)">
                                      <p:cBhvr>
                                        <p:cTn id="35" dur="500"/>
                                        <p:tgtEl>
                                          <p:spTgt spid="99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92"/>
                                        </p:tgtEl>
                                        <p:attrNameLst>
                                          <p:attrName>style.visibility</p:attrName>
                                        </p:attrNameLst>
                                      </p:cBhvr>
                                      <p:to>
                                        <p:strVal val="visible"/>
                                      </p:to>
                                    </p:set>
                                    <p:animEffect transition="in" filter="wipe(left)">
                                      <p:cBhvr>
                                        <p:cTn id="40" dur="500"/>
                                        <p:tgtEl>
                                          <p:spTgt spid="99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993"/>
                                        </p:tgtEl>
                                        <p:attrNameLst>
                                          <p:attrName>style.visibility</p:attrName>
                                        </p:attrNameLst>
                                      </p:cBhvr>
                                      <p:to>
                                        <p:strVal val="visible"/>
                                      </p:to>
                                    </p:set>
                                    <p:animEffect transition="in" filter="wipe(left)">
                                      <p:cBhvr>
                                        <p:cTn id="44" dur="500"/>
                                        <p:tgtEl>
                                          <p:spTgt spid="99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994"/>
                                        </p:tgtEl>
                                        <p:attrNameLst>
                                          <p:attrName>style.visibility</p:attrName>
                                        </p:attrNameLst>
                                      </p:cBhvr>
                                      <p:to>
                                        <p:strVal val="visible"/>
                                      </p:to>
                                    </p:set>
                                    <p:animEffect transition="in" filter="wipe(left)">
                                      <p:cBhvr>
                                        <p:cTn id="49" dur="500"/>
                                        <p:tgtEl>
                                          <p:spTgt spid="994"/>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995"/>
                                        </p:tgtEl>
                                        <p:attrNameLst>
                                          <p:attrName>style.visibility</p:attrName>
                                        </p:attrNameLst>
                                      </p:cBhvr>
                                      <p:to>
                                        <p:strVal val="visible"/>
                                      </p:to>
                                    </p:set>
                                    <p:animEffect transition="in" filter="wipe(left)">
                                      <p:cBhvr>
                                        <p:cTn id="53" dur="500"/>
                                        <p:tgtEl>
                                          <p:spTgt spid="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88" grpId="0" animBg="1"/>
      <p:bldP spid="989" grpId="0"/>
      <p:bldP spid="990" grpId="0" animBg="1"/>
      <p:bldP spid="991" grpId="0"/>
      <p:bldP spid="992" grpId="0" animBg="1"/>
      <p:bldP spid="993" grpId="0"/>
      <p:bldP spid="994" grpId="0" animBg="1"/>
      <p:bldP spid="9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3" name="TextBox 14"/>
          <p:cNvSpPr txBox="1"/>
          <p:nvPr/>
        </p:nvSpPr>
        <p:spPr>
          <a:xfrm>
            <a:off x="558687" y="1586124"/>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★统筹设置党政机构★</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17697" y="2825251"/>
            <a:ext cx="3696316" cy="3549901"/>
            <a:chOff x="513107" y="2131828"/>
            <a:chExt cx="2772237" cy="2662426"/>
          </a:xfrm>
        </p:grpSpPr>
        <p:sp>
          <p:nvSpPr>
            <p:cNvPr id="998" name="i$liḋe-îṥļîḑé-Rectangle 21">
              <a:extLst>
                <a:ext uri="{FF2B5EF4-FFF2-40B4-BE49-F238E27FC236}">
                  <a16:creationId xmlns:a16="http://schemas.microsoft.com/office/drawing/2014/main" id="{FF0E7D26-820E-4C8C-A318-2AF3E7B8EFFB}"/>
                </a:ext>
              </a:extLst>
            </p:cNvPr>
            <p:cNvSpPr>
              <a:spLocks/>
            </p:cNvSpPr>
            <p:nvPr/>
          </p:nvSpPr>
          <p:spPr bwMode="auto">
            <a:xfrm>
              <a:off x="1473043" y="3193362"/>
              <a:ext cx="638713" cy="748527"/>
            </a:xfrm>
            <a:prstGeom prst="rect">
              <a:avLst/>
            </a:prstGeom>
            <a:solidFill>
              <a:srgbClr val="69D5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999" name="i$liḋe-îṥļîḑé-Oval 22">
              <a:extLst>
                <a:ext uri="{FF2B5EF4-FFF2-40B4-BE49-F238E27FC236}">
                  <a16:creationId xmlns:a16="http://schemas.microsoft.com/office/drawing/2014/main" id="{A7048700-FAA8-4B52-9840-8056C634B8BB}"/>
                </a:ext>
              </a:extLst>
            </p:cNvPr>
            <p:cNvSpPr>
              <a:spLocks/>
            </p:cNvSpPr>
            <p:nvPr/>
          </p:nvSpPr>
          <p:spPr bwMode="auto">
            <a:xfrm>
              <a:off x="631138" y="4659041"/>
              <a:ext cx="2375563" cy="135213"/>
            </a:xfrm>
            <a:prstGeom prst="ellipse">
              <a:avLst/>
            </a:prstGeom>
            <a:gradFill>
              <a:gsLst>
                <a:gs pos="0">
                  <a:srgbClr val="FF0000"/>
                </a:gs>
                <a:gs pos="100000">
                  <a:srgbClr val="C00000"/>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0" name="i$liḋe-îṥļîḑé-Freeform 23">
              <a:extLst>
                <a:ext uri="{FF2B5EF4-FFF2-40B4-BE49-F238E27FC236}">
                  <a16:creationId xmlns:a16="http://schemas.microsoft.com/office/drawing/2014/main" id="{011F27CC-C81F-4853-BB5B-7F030A2AB993}"/>
                </a:ext>
              </a:extLst>
            </p:cNvPr>
            <p:cNvSpPr>
              <a:spLocks/>
            </p:cNvSpPr>
            <p:nvPr/>
          </p:nvSpPr>
          <p:spPr bwMode="auto">
            <a:xfrm>
              <a:off x="714806" y="2368638"/>
              <a:ext cx="91885" cy="64992"/>
            </a:xfrm>
            <a:custGeom>
              <a:avLst/>
              <a:gdLst>
                <a:gd name="T0" fmla="*/ 60 w 76"/>
                <a:gd name="T1" fmla="*/ 31 h 54"/>
                <a:gd name="T2" fmla="*/ 72 w 76"/>
                <a:gd name="T3" fmla="*/ 20 h 54"/>
                <a:gd name="T4" fmla="*/ 28 w 76"/>
                <a:gd name="T5" fmla="*/ 2 h 54"/>
                <a:gd name="T6" fmla="*/ 1 w 76"/>
                <a:gd name="T7" fmla="*/ 29 h 54"/>
                <a:gd name="T8" fmla="*/ 27 w 76"/>
                <a:gd name="T9" fmla="*/ 37 h 54"/>
                <a:gd name="T10" fmla="*/ 32 w 76"/>
                <a:gd name="T11" fmla="*/ 37 h 54"/>
                <a:gd name="T12" fmla="*/ 41 w 76"/>
                <a:gd name="T13" fmla="*/ 45 h 54"/>
                <a:gd name="T14" fmla="*/ 63 w 76"/>
                <a:gd name="T15" fmla="*/ 52 h 54"/>
                <a:gd name="T16" fmla="*/ 60 w 76"/>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4">
                  <a:moveTo>
                    <a:pt x="60" y="31"/>
                  </a:moveTo>
                  <a:cubicBezTo>
                    <a:pt x="59" y="31"/>
                    <a:pt x="73" y="21"/>
                    <a:pt x="72" y="20"/>
                  </a:cubicBezTo>
                  <a:cubicBezTo>
                    <a:pt x="67" y="7"/>
                    <a:pt x="43" y="5"/>
                    <a:pt x="28" y="2"/>
                  </a:cubicBezTo>
                  <a:cubicBezTo>
                    <a:pt x="14" y="0"/>
                    <a:pt x="2" y="17"/>
                    <a:pt x="1" y="29"/>
                  </a:cubicBezTo>
                  <a:cubicBezTo>
                    <a:pt x="0" y="47"/>
                    <a:pt x="18" y="52"/>
                    <a:pt x="27" y="37"/>
                  </a:cubicBezTo>
                  <a:cubicBezTo>
                    <a:pt x="30" y="33"/>
                    <a:pt x="29" y="34"/>
                    <a:pt x="32" y="37"/>
                  </a:cubicBezTo>
                  <a:cubicBezTo>
                    <a:pt x="35" y="39"/>
                    <a:pt x="38" y="42"/>
                    <a:pt x="41" y="45"/>
                  </a:cubicBezTo>
                  <a:cubicBezTo>
                    <a:pt x="47" y="50"/>
                    <a:pt x="55" y="54"/>
                    <a:pt x="63" y="52"/>
                  </a:cubicBezTo>
                  <a:cubicBezTo>
                    <a:pt x="76" y="50"/>
                    <a:pt x="74" y="28"/>
                    <a:pt x="60" y="31"/>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1" name="i$liḋe-îṥļîḑé-Freeform 24">
              <a:extLst>
                <a:ext uri="{FF2B5EF4-FFF2-40B4-BE49-F238E27FC236}">
                  <a16:creationId xmlns:a16="http://schemas.microsoft.com/office/drawing/2014/main" id="{77BEAFF1-E027-44AC-BCBB-276F1DDC8D53}"/>
                </a:ext>
              </a:extLst>
            </p:cNvPr>
            <p:cNvSpPr>
              <a:spLocks/>
            </p:cNvSpPr>
            <p:nvPr/>
          </p:nvSpPr>
          <p:spPr bwMode="auto">
            <a:xfrm>
              <a:off x="702853" y="2392543"/>
              <a:ext cx="91885" cy="64992"/>
            </a:xfrm>
            <a:custGeom>
              <a:avLst/>
              <a:gdLst>
                <a:gd name="T0" fmla="*/ 60 w 76"/>
                <a:gd name="T1" fmla="*/ 31 h 54"/>
                <a:gd name="T2" fmla="*/ 58 w 76"/>
                <a:gd name="T3" fmla="*/ 30 h 54"/>
                <a:gd name="T4" fmla="*/ 28 w 76"/>
                <a:gd name="T5" fmla="*/ 2 h 54"/>
                <a:gd name="T6" fmla="*/ 1 w 76"/>
                <a:gd name="T7" fmla="*/ 29 h 54"/>
                <a:gd name="T8" fmla="*/ 27 w 76"/>
                <a:gd name="T9" fmla="*/ 37 h 54"/>
                <a:gd name="T10" fmla="*/ 32 w 76"/>
                <a:gd name="T11" fmla="*/ 37 h 54"/>
                <a:gd name="T12" fmla="*/ 42 w 76"/>
                <a:gd name="T13" fmla="*/ 45 h 54"/>
                <a:gd name="T14" fmla="*/ 63 w 76"/>
                <a:gd name="T15" fmla="*/ 52 h 54"/>
                <a:gd name="T16" fmla="*/ 60 w 76"/>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4">
                  <a:moveTo>
                    <a:pt x="60" y="31"/>
                  </a:moveTo>
                  <a:cubicBezTo>
                    <a:pt x="59" y="31"/>
                    <a:pt x="59" y="31"/>
                    <a:pt x="58" y="30"/>
                  </a:cubicBezTo>
                  <a:cubicBezTo>
                    <a:pt x="53" y="17"/>
                    <a:pt x="43" y="5"/>
                    <a:pt x="28" y="2"/>
                  </a:cubicBezTo>
                  <a:cubicBezTo>
                    <a:pt x="14" y="0"/>
                    <a:pt x="2" y="17"/>
                    <a:pt x="1" y="29"/>
                  </a:cubicBezTo>
                  <a:cubicBezTo>
                    <a:pt x="0" y="47"/>
                    <a:pt x="19" y="52"/>
                    <a:pt x="27" y="37"/>
                  </a:cubicBezTo>
                  <a:cubicBezTo>
                    <a:pt x="30" y="33"/>
                    <a:pt x="29" y="34"/>
                    <a:pt x="32" y="37"/>
                  </a:cubicBezTo>
                  <a:cubicBezTo>
                    <a:pt x="35" y="39"/>
                    <a:pt x="38" y="42"/>
                    <a:pt x="42" y="45"/>
                  </a:cubicBezTo>
                  <a:cubicBezTo>
                    <a:pt x="47" y="50"/>
                    <a:pt x="55" y="54"/>
                    <a:pt x="63" y="52"/>
                  </a:cubicBezTo>
                  <a:cubicBezTo>
                    <a:pt x="76" y="49"/>
                    <a:pt x="74" y="28"/>
                    <a:pt x="60" y="31"/>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2" name="i$liḋe-îṥļîḑé-Freeform 25">
              <a:extLst>
                <a:ext uri="{FF2B5EF4-FFF2-40B4-BE49-F238E27FC236}">
                  <a16:creationId xmlns:a16="http://schemas.microsoft.com/office/drawing/2014/main" id="{90A0E30B-78C4-4C32-9B88-320E474C09D1}"/>
                </a:ext>
              </a:extLst>
            </p:cNvPr>
            <p:cNvSpPr>
              <a:spLocks/>
            </p:cNvSpPr>
            <p:nvPr/>
          </p:nvSpPr>
          <p:spPr bwMode="auto">
            <a:xfrm>
              <a:off x="696877" y="2410472"/>
              <a:ext cx="91885" cy="64245"/>
            </a:xfrm>
            <a:custGeom>
              <a:avLst/>
              <a:gdLst>
                <a:gd name="T0" fmla="*/ 60 w 76"/>
                <a:gd name="T1" fmla="*/ 30 h 53"/>
                <a:gd name="T2" fmla="*/ 58 w 76"/>
                <a:gd name="T3" fmla="*/ 30 h 53"/>
                <a:gd name="T4" fmla="*/ 28 w 76"/>
                <a:gd name="T5" fmla="*/ 2 h 53"/>
                <a:gd name="T6" fmla="*/ 1 w 76"/>
                <a:gd name="T7" fmla="*/ 29 h 53"/>
                <a:gd name="T8" fmla="*/ 27 w 76"/>
                <a:gd name="T9" fmla="*/ 37 h 53"/>
                <a:gd name="T10" fmla="*/ 32 w 76"/>
                <a:gd name="T11" fmla="*/ 36 h 53"/>
                <a:gd name="T12" fmla="*/ 42 w 76"/>
                <a:gd name="T13" fmla="*/ 45 h 53"/>
                <a:gd name="T14" fmla="*/ 63 w 76"/>
                <a:gd name="T15" fmla="*/ 52 h 53"/>
                <a:gd name="T16" fmla="*/ 60 w 76"/>
                <a:gd name="T17" fmla="*/ 3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3">
                  <a:moveTo>
                    <a:pt x="60" y="30"/>
                  </a:moveTo>
                  <a:cubicBezTo>
                    <a:pt x="59" y="31"/>
                    <a:pt x="59" y="30"/>
                    <a:pt x="58" y="30"/>
                  </a:cubicBezTo>
                  <a:cubicBezTo>
                    <a:pt x="53" y="17"/>
                    <a:pt x="43" y="5"/>
                    <a:pt x="28" y="2"/>
                  </a:cubicBezTo>
                  <a:cubicBezTo>
                    <a:pt x="14" y="0"/>
                    <a:pt x="2" y="17"/>
                    <a:pt x="1" y="29"/>
                  </a:cubicBezTo>
                  <a:cubicBezTo>
                    <a:pt x="0" y="47"/>
                    <a:pt x="19" y="52"/>
                    <a:pt x="27" y="37"/>
                  </a:cubicBezTo>
                  <a:cubicBezTo>
                    <a:pt x="30" y="33"/>
                    <a:pt x="29" y="34"/>
                    <a:pt x="32" y="36"/>
                  </a:cubicBezTo>
                  <a:cubicBezTo>
                    <a:pt x="35" y="39"/>
                    <a:pt x="38" y="42"/>
                    <a:pt x="42" y="45"/>
                  </a:cubicBezTo>
                  <a:cubicBezTo>
                    <a:pt x="47" y="50"/>
                    <a:pt x="55" y="53"/>
                    <a:pt x="63" y="52"/>
                  </a:cubicBezTo>
                  <a:cubicBezTo>
                    <a:pt x="76" y="49"/>
                    <a:pt x="74" y="28"/>
                    <a:pt x="60" y="30"/>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3" name="i$liḋe-îṥļîḑé-Freeform 26">
              <a:extLst>
                <a:ext uri="{FF2B5EF4-FFF2-40B4-BE49-F238E27FC236}">
                  <a16:creationId xmlns:a16="http://schemas.microsoft.com/office/drawing/2014/main" id="{4ACA294C-48F0-4FA5-8035-3008388BEBDA}"/>
                </a:ext>
              </a:extLst>
            </p:cNvPr>
            <p:cNvSpPr>
              <a:spLocks/>
            </p:cNvSpPr>
            <p:nvPr/>
          </p:nvSpPr>
          <p:spPr bwMode="auto">
            <a:xfrm>
              <a:off x="2742998" y="2247618"/>
              <a:ext cx="110561" cy="106079"/>
            </a:xfrm>
            <a:custGeom>
              <a:avLst/>
              <a:gdLst>
                <a:gd name="T0" fmla="*/ 65 w 91"/>
                <a:gd name="T1" fmla="*/ 15 h 88"/>
                <a:gd name="T2" fmla="*/ 5 w 91"/>
                <a:gd name="T3" fmla="*/ 16 h 88"/>
                <a:gd name="T4" fmla="*/ 10 w 91"/>
                <a:gd name="T5" fmla="*/ 18 h 88"/>
                <a:gd name="T6" fmla="*/ 13 w 91"/>
                <a:gd name="T7" fmla="*/ 32 h 88"/>
                <a:gd name="T8" fmla="*/ 33 w 91"/>
                <a:gd name="T9" fmla="*/ 35 h 88"/>
                <a:gd name="T10" fmla="*/ 47 w 91"/>
                <a:gd name="T11" fmla="*/ 56 h 88"/>
                <a:gd name="T12" fmla="*/ 75 w 91"/>
                <a:gd name="T13" fmla="*/ 88 h 88"/>
                <a:gd name="T14" fmla="*/ 84 w 91"/>
                <a:gd name="T15" fmla="*/ 79 h 88"/>
                <a:gd name="T16" fmla="*/ 82 w 91"/>
                <a:gd name="T17" fmla="*/ 71 h 88"/>
                <a:gd name="T18" fmla="*/ 65 w 91"/>
                <a:gd name="T19"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88">
                  <a:moveTo>
                    <a:pt x="65" y="15"/>
                  </a:moveTo>
                  <a:cubicBezTo>
                    <a:pt x="50" y="0"/>
                    <a:pt x="0" y="14"/>
                    <a:pt x="5" y="16"/>
                  </a:cubicBezTo>
                  <a:cubicBezTo>
                    <a:pt x="5" y="17"/>
                    <a:pt x="9" y="18"/>
                    <a:pt x="10" y="18"/>
                  </a:cubicBezTo>
                  <a:cubicBezTo>
                    <a:pt x="4" y="22"/>
                    <a:pt x="5" y="31"/>
                    <a:pt x="13" y="32"/>
                  </a:cubicBezTo>
                  <a:cubicBezTo>
                    <a:pt x="20" y="33"/>
                    <a:pt x="27" y="33"/>
                    <a:pt x="33" y="35"/>
                  </a:cubicBezTo>
                  <a:cubicBezTo>
                    <a:pt x="43" y="37"/>
                    <a:pt x="44" y="48"/>
                    <a:pt x="47" y="56"/>
                  </a:cubicBezTo>
                  <a:cubicBezTo>
                    <a:pt x="52" y="68"/>
                    <a:pt x="60" y="88"/>
                    <a:pt x="75" y="88"/>
                  </a:cubicBezTo>
                  <a:cubicBezTo>
                    <a:pt x="80" y="88"/>
                    <a:pt x="84" y="84"/>
                    <a:pt x="84" y="79"/>
                  </a:cubicBezTo>
                  <a:cubicBezTo>
                    <a:pt x="84" y="76"/>
                    <a:pt x="83" y="73"/>
                    <a:pt x="82" y="71"/>
                  </a:cubicBezTo>
                  <a:cubicBezTo>
                    <a:pt x="85" y="66"/>
                    <a:pt x="91" y="40"/>
                    <a:pt x="65" y="15"/>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4" name="i$liḋe-îṥļîḑé-Freeform 27">
              <a:extLst>
                <a:ext uri="{FF2B5EF4-FFF2-40B4-BE49-F238E27FC236}">
                  <a16:creationId xmlns:a16="http://schemas.microsoft.com/office/drawing/2014/main" id="{F6B9E449-7BB4-40FB-8872-D5E814926B05}"/>
                </a:ext>
              </a:extLst>
            </p:cNvPr>
            <p:cNvSpPr>
              <a:spLocks/>
            </p:cNvSpPr>
            <p:nvPr/>
          </p:nvSpPr>
          <p:spPr bwMode="auto">
            <a:xfrm>
              <a:off x="3017906" y="3238931"/>
              <a:ext cx="89644" cy="103838"/>
            </a:xfrm>
            <a:custGeom>
              <a:avLst/>
              <a:gdLst>
                <a:gd name="T0" fmla="*/ 73 w 74"/>
                <a:gd name="T1" fmla="*/ 13 h 86"/>
                <a:gd name="T2" fmla="*/ 31 w 74"/>
                <a:gd name="T3" fmla="*/ 14 h 86"/>
                <a:gd name="T4" fmla="*/ 18 w 74"/>
                <a:gd name="T5" fmla="*/ 33 h 86"/>
                <a:gd name="T6" fmla="*/ 13 w 74"/>
                <a:gd name="T7" fmla="*/ 57 h 86"/>
                <a:gd name="T8" fmla="*/ 25 w 74"/>
                <a:gd name="T9" fmla="*/ 77 h 86"/>
                <a:gd name="T10" fmla="*/ 40 w 74"/>
                <a:gd name="T11" fmla="*/ 42 h 86"/>
                <a:gd name="T12" fmla="*/ 73 w 74"/>
                <a:gd name="T13" fmla="*/ 19 h 86"/>
                <a:gd name="T14" fmla="*/ 73 w 74"/>
                <a:gd name="T15" fmla="*/ 13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6">
                  <a:moveTo>
                    <a:pt x="73" y="13"/>
                  </a:moveTo>
                  <a:cubicBezTo>
                    <a:pt x="64" y="0"/>
                    <a:pt x="42" y="6"/>
                    <a:pt x="31" y="14"/>
                  </a:cubicBezTo>
                  <a:cubicBezTo>
                    <a:pt x="25" y="19"/>
                    <a:pt x="21" y="26"/>
                    <a:pt x="18" y="33"/>
                  </a:cubicBezTo>
                  <a:cubicBezTo>
                    <a:pt x="16" y="39"/>
                    <a:pt x="19" y="53"/>
                    <a:pt x="13" y="57"/>
                  </a:cubicBezTo>
                  <a:cubicBezTo>
                    <a:pt x="0" y="65"/>
                    <a:pt x="12" y="86"/>
                    <a:pt x="25" y="77"/>
                  </a:cubicBezTo>
                  <a:cubicBezTo>
                    <a:pt x="38" y="68"/>
                    <a:pt x="38" y="57"/>
                    <a:pt x="40" y="42"/>
                  </a:cubicBezTo>
                  <a:cubicBezTo>
                    <a:pt x="43" y="23"/>
                    <a:pt x="61" y="28"/>
                    <a:pt x="73" y="19"/>
                  </a:cubicBezTo>
                  <a:cubicBezTo>
                    <a:pt x="74" y="17"/>
                    <a:pt x="74" y="15"/>
                    <a:pt x="73" y="13"/>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5" name="i$liḋe-îṥļîḑé-Freeform 28">
              <a:extLst>
                <a:ext uri="{FF2B5EF4-FFF2-40B4-BE49-F238E27FC236}">
                  <a16:creationId xmlns:a16="http://schemas.microsoft.com/office/drawing/2014/main" id="{6CE2259D-8BA5-4A3E-B71B-13E7DFB3DA10}"/>
                </a:ext>
              </a:extLst>
            </p:cNvPr>
            <p:cNvSpPr>
              <a:spLocks/>
            </p:cNvSpPr>
            <p:nvPr/>
          </p:nvSpPr>
          <p:spPr bwMode="auto">
            <a:xfrm>
              <a:off x="1529071" y="2386567"/>
              <a:ext cx="582685" cy="900922"/>
            </a:xfrm>
            <a:custGeom>
              <a:avLst/>
              <a:gdLst>
                <a:gd name="T0" fmla="*/ 19 w 482"/>
                <a:gd name="T1" fmla="*/ 218 h 746"/>
                <a:gd name="T2" fmla="*/ 46 w 482"/>
                <a:gd name="T3" fmla="*/ 483 h 746"/>
                <a:gd name="T4" fmla="*/ 436 w 482"/>
                <a:gd name="T5" fmla="*/ 373 h 746"/>
                <a:gd name="T6" fmla="*/ 19 w 482"/>
                <a:gd name="T7" fmla="*/ 218 h 746"/>
              </a:gdLst>
              <a:ahLst/>
              <a:cxnLst>
                <a:cxn ang="0">
                  <a:pos x="T0" y="T1"/>
                </a:cxn>
                <a:cxn ang="0">
                  <a:pos x="T2" y="T3"/>
                </a:cxn>
                <a:cxn ang="0">
                  <a:pos x="T4" y="T5"/>
                </a:cxn>
                <a:cxn ang="0">
                  <a:pos x="T6" y="T7"/>
                </a:cxn>
              </a:cxnLst>
              <a:rect l="0" t="0" r="r" b="b"/>
              <a:pathLst>
                <a:path w="482" h="746">
                  <a:moveTo>
                    <a:pt x="19" y="218"/>
                  </a:moveTo>
                  <a:cubicBezTo>
                    <a:pt x="19" y="218"/>
                    <a:pt x="0" y="430"/>
                    <a:pt x="46" y="483"/>
                  </a:cubicBezTo>
                  <a:cubicBezTo>
                    <a:pt x="92" y="535"/>
                    <a:pt x="390" y="746"/>
                    <a:pt x="436" y="373"/>
                  </a:cubicBezTo>
                  <a:cubicBezTo>
                    <a:pt x="482" y="0"/>
                    <a:pt x="53" y="214"/>
                    <a:pt x="19" y="218"/>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6" name="i$liḋe-îṥļîḑé-Freeform 29">
              <a:extLst>
                <a:ext uri="{FF2B5EF4-FFF2-40B4-BE49-F238E27FC236}">
                  <a16:creationId xmlns:a16="http://schemas.microsoft.com/office/drawing/2014/main" id="{DF63212F-2ADE-4A9B-A4A4-555910BC1FFB}"/>
                </a:ext>
              </a:extLst>
            </p:cNvPr>
            <p:cNvSpPr>
              <a:spLocks/>
            </p:cNvSpPr>
            <p:nvPr/>
          </p:nvSpPr>
          <p:spPr bwMode="auto">
            <a:xfrm>
              <a:off x="1380411" y="2353697"/>
              <a:ext cx="723875" cy="536370"/>
            </a:xfrm>
            <a:custGeom>
              <a:avLst/>
              <a:gdLst>
                <a:gd name="T0" fmla="*/ 584 w 599"/>
                <a:gd name="T1" fmla="*/ 221 h 444"/>
                <a:gd name="T2" fmla="*/ 566 w 599"/>
                <a:gd name="T3" fmla="*/ 189 h 444"/>
                <a:gd name="T4" fmla="*/ 588 w 599"/>
                <a:gd name="T5" fmla="*/ 174 h 444"/>
                <a:gd name="T6" fmla="*/ 586 w 599"/>
                <a:gd name="T7" fmla="*/ 168 h 444"/>
                <a:gd name="T8" fmla="*/ 561 w 599"/>
                <a:gd name="T9" fmla="*/ 185 h 444"/>
                <a:gd name="T10" fmla="*/ 560 w 599"/>
                <a:gd name="T11" fmla="*/ 184 h 444"/>
                <a:gd name="T12" fmla="*/ 561 w 599"/>
                <a:gd name="T13" fmla="*/ 157 h 444"/>
                <a:gd name="T14" fmla="*/ 553 w 599"/>
                <a:gd name="T15" fmla="*/ 157 h 444"/>
                <a:gd name="T16" fmla="*/ 553 w 599"/>
                <a:gd name="T17" fmla="*/ 178 h 444"/>
                <a:gd name="T18" fmla="*/ 462 w 599"/>
                <a:gd name="T19" fmla="*/ 156 h 444"/>
                <a:gd name="T20" fmla="*/ 299 w 599"/>
                <a:gd name="T21" fmla="*/ 99 h 444"/>
                <a:gd name="T22" fmla="*/ 138 w 599"/>
                <a:gd name="T23" fmla="*/ 14 h 444"/>
                <a:gd name="T24" fmla="*/ 19 w 599"/>
                <a:gd name="T25" fmla="*/ 84 h 444"/>
                <a:gd name="T26" fmla="*/ 138 w 599"/>
                <a:gd name="T27" fmla="*/ 258 h 444"/>
                <a:gd name="T28" fmla="*/ 492 w 599"/>
                <a:gd name="T29" fmla="*/ 267 h 444"/>
                <a:gd name="T30" fmla="*/ 508 w 599"/>
                <a:gd name="T31" fmla="*/ 432 h 444"/>
                <a:gd name="T32" fmla="*/ 572 w 599"/>
                <a:gd name="T33" fmla="*/ 444 h 444"/>
                <a:gd name="T34" fmla="*/ 584 w 599"/>
                <a:gd name="T35" fmla="*/ 22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9" h="444">
                  <a:moveTo>
                    <a:pt x="584" y="221"/>
                  </a:moveTo>
                  <a:cubicBezTo>
                    <a:pt x="581" y="209"/>
                    <a:pt x="574" y="198"/>
                    <a:pt x="566" y="189"/>
                  </a:cubicBezTo>
                  <a:cubicBezTo>
                    <a:pt x="572" y="183"/>
                    <a:pt x="579" y="177"/>
                    <a:pt x="588" y="174"/>
                  </a:cubicBezTo>
                  <a:cubicBezTo>
                    <a:pt x="592" y="173"/>
                    <a:pt x="590" y="167"/>
                    <a:pt x="586" y="168"/>
                  </a:cubicBezTo>
                  <a:cubicBezTo>
                    <a:pt x="576" y="171"/>
                    <a:pt x="568" y="177"/>
                    <a:pt x="561" y="185"/>
                  </a:cubicBezTo>
                  <a:cubicBezTo>
                    <a:pt x="560" y="185"/>
                    <a:pt x="560" y="184"/>
                    <a:pt x="560" y="184"/>
                  </a:cubicBezTo>
                  <a:cubicBezTo>
                    <a:pt x="561" y="175"/>
                    <a:pt x="561" y="166"/>
                    <a:pt x="561" y="157"/>
                  </a:cubicBezTo>
                  <a:cubicBezTo>
                    <a:pt x="560" y="153"/>
                    <a:pt x="553" y="153"/>
                    <a:pt x="553" y="157"/>
                  </a:cubicBezTo>
                  <a:cubicBezTo>
                    <a:pt x="553" y="164"/>
                    <a:pt x="553" y="171"/>
                    <a:pt x="553" y="178"/>
                  </a:cubicBezTo>
                  <a:cubicBezTo>
                    <a:pt x="527" y="160"/>
                    <a:pt x="493" y="153"/>
                    <a:pt x="462" y="156"/>
                  </a:cubicBezTo>
                  <a:cubicBezTo>
                    <a:pt x="414" y="160"/>
                    <a:pt x="355" y="127"/>
                    <a:pt x="299" y="99"/>
                  </a:cubicBezTo>
                  <a:cubicBezTo>
                    <a:pt x="242" y="72"/>
                    <a:pt x="189" y="29"/>
                    <a:pt x="138" y="14"/>
                  </a:cubicBezTo>
                  <a:cubicBezTo>
                    <a:pt x="87" y="0"/>
                    <a:pt x="38" y="4"/>
                    <a:pt x="19" y="84"/>
                  </a:cubicBezTo>
                  <a:cubicBezTo>
                    <a:pt x="0" y="164"/>
                    <a:pt x="85" y="241"/>
                    <a:pt x="138" y="258"/>
                  </a:cubicBezTo>
                  <a:cubicBezTo>
                    <a:pt x="323" y="319"/>
                    <a:pt x="483" y="250"/>
                    <a:pt x="492" y="267"/>
                  </a:cubicBezTo>
                  <a:cubicBezTo>
                    <a:pt x="500" y="284"/>
                    <a:pt x="508" y="432"/>
                    <a:pt x="508" y="432"/>
                  </a:cubicBezTo>
                  <a:cubicBezTo>
                    <a:pt x="572" y="444"/>
                    <a:pt x="572" y="444"/>
                    <a:pt x="572" y="444"/>
                  </a:cubicBezTo>
                  <a:cubicBezTo>
                    <a:pt x="595" y="419"/>
                    <a:pt x="599" y="269"/>
                    <a:pt x="584" y="221"/>
                  </a:cubicBezTo>
                  <a:close/>
                </a:path>
              </a:pathLst>
            </a:custGeom>
            <a:solidFill>
              <a:srgbClr val="694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7" name="i$liḋe-îṥļîḑé-Oval 30">
              <a:extLst>
                <a:ext uri="{FF2B5EF4-FFF2-40B4-BE49-F238E27FC236}">
                  <a16:creationId xmlns:a16="http://schemas.microsoft.com/office/drawing/2014/main" id="{36403513-587A-4BE4-8CDD-F91409DA7AE2}"/>
                </a:ext>
              </a:extLst>
            </p:cNvPr>
            <p:cNvSpPr>
              <a:spLocks/>
            </p:cNvSpPr>
            <p:nvPr/>
          </p:nvSpPr>
          <p:spPr bwMode="auto">
            <a:xfrm>
              <a:off x="1671754" y="2795941"/>
              <a:ext cx="26146" cy="8590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8" name="i$liḋe-îṥļîḑé-Oval 31">
              <a:extLst>
                <a:ext uri="{FF2B5EF4-FFF2-40B4-BE49-F238E27FC236}">
                  <a16:creationId xmlns:a16="http://schemas.microsoft.com/office/drawing/2014/main" id="{46A6E578-4956-46DD-8FC1-E6880F2A85BF}"/>
                </a:ext>
              </a:extLst>
            </p:cNvPr>
            <p:cNvSpPr>
              <a:spLocks/>
            </p:cNvSpPr>
            <p:nvPr/>
          </p:nvSpPr>
          <p:spPr bwMode="auto">
            <a:xfrm>
              <a:off x="1853283" y="2795941"/>
              <a:ext cx="27640" cy="8590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9" name="i$liḋe-îṥļîḑé-Freeform 32">
              <a:extLst>
                <a:ext uri="{FF2B5EF4-FFF2-40B4-BE49-F238E27FC236}">
                  <a16:creationId xmlns:a16="http://schemas.microsoft.com/office/drawing/2014/main" id="{89B776FE-701C-4FD3-AAE3-6EC740EA3F10}"/>
                </a:ext>
              </a:extLst>
            </p:cNvPr>
            <p:cNvSpPr>
              <a:spLocks/>
            </p:cNvSpPr>
            <p:nvPr/>
          </p:nvSpPr>
          <p:spPr bwMode="auto">
            <a:xfrm>
              <a:off x="1595557" y="2712273"/>
              <a:ext cx="54534" cy="37352"/>
            </a:xfrm>
            <a:custGeom>
              <a:avLst/>
              <a:gdLst>
                <a:gd name="T0" fmla="*/ 41 w 45"/>
                <a:gd name="T1" fmla="*/ 2 h 31"/>
                <a:gd name="T2" fmla="*/ 2 w 45"/>
                <a:gd name="T3" fmla="*/ 26 h 31"/>
                <a:gd name="T4" fmla="*/ 6 w 45"/>
                <a:gd name="T5" fmla="*/ 28 h 31"/>
                <a:gd name="T6" fmla="*/ 41 w 45"/>
                <a:gd name="T7" fmla="*/ 7 h 31"/>
                <a:gd name="T8" fmla="*/ 41 w 45"/>
                <a:gd name="T9" fmla="*/ 2 h 31"/>
              </a:gdLst>
              <a:ahLst/>
              <a:cxnLst>
                <a:cxn ang="0">
                  <a:pos x="T0" y="T1"/>
                </a:cxn>
                <a:cxn ang="0">
                  <a:pos x="T2" y="T3"/>
                </a:cxn>
                <a:cxn ang="0">
                  <a:pos x="T4" y="T5"/>
                </a:cxn>
                <a:cxn ang="0">
                  <a:pos x="T6" y="T7"/>
                </a:cxn>
                <a:cxn ang="0">
                  <a:pos x="T8" y="T9"/>
                </a:cxn>
              </a:cxnLst>
              <a:rect l="0" t="0" r="r" b="b"/>
              <a:pathLst>
                <a:path w="45" h="31">
                  <a:moveTo>
                    <a:pt x="41" y="2"/>
                  </a:moveTo>
                  <a:cubicBezTo>
                    <a:pt x="24" y="0"/>
                    <a:pt x="8" y="10"/>
                    <a:pt x="2" y="26"/>
                  </a:cubicBezTo>
                  <a:cubicBezTo>
                    <a:pt x="0" y="28"/>
                    <a:pt x="4" y="31"/>
                    <a:pt x="6" y="28"/>
                  </a:cubicBezTo>
                  <a:cubicBezTo>
                    <a:pt x="13" y="14"/>
                    <a:pt x="26" y="9"/>
                    <a:pt x="41" y="7"/>
                  </a:cubicBezTo>
                  <a:cubicBezTo>
                    <a:pt x="45" y="7"/>
                    <a:pt x="45" y="2"/>
                    <a:pt x="41" y="2"/>
                  </a:cubicBezTo>
                  <a:close/>
                </a:path>
              </a:pathLst>
            </a:custGeom>
            <a:solidFill>
              <a:srgbClr val="694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0" name="i$liḋe-îṥļîḑé-Freeform 33">
              <a:extLst>
                <a:ext uri="{FF2B5EF4-FFF2-40B4-BE49-F238E27FC236}">
                  <a16:creationId xmlns:a16="http://schemas.microsoft.com/office/drawing/2014/main" id="{18D18DFB-3803-48A5-9030-1C59EA7571DD}"/>
                </a:ext>
              </a:extLst>
            </p:cNvPr>
            <p:cNvSpPr>
              <a:spLocks/>
            </p:cNvSpPr>
            <p:nvPr/>
          </p:nvSpPr>
          <p:spPr bwMode="auto">
            <a:xfrm>
              <a:off x="1879429" y="2711526"/>
              <a:ext cx="54534" cy="37352"/>
            </a:xfrm>
            <a:custGeom>
              <a:avLst/>
              <a:gdLst>
                <a:gd name="T0" fmla="*/ 4 w 45"/>
                <a:gd name="T1" fmla="*/ 2 h 31"/>
                <a:gd name="T2" fmla="*/ 44 w 45"/>
                <a:gd name="T3" fmla="*/ 26 h 31"/>
                <a:gd name="T4" fmla="*/ 40 w 45"/>
                <a:gd name="T5" fmla="*/ 28 h 31"/>
                <a:gd name="T6" fmla="*/ 4 w 45"/>
                <a:gd name="T7" fmla="*/ 7 h 31"/>
                <a:gd name="T8" fmla="*/ 4 w 45"/>
                <a:gd name="T9" fmla="*/ 2 h 31"/>
              </a:gdLst>
              <a:ahLst/>
              <a:cxnLst>
                <a:cxn ang="0">
                  <a:pos x="T0" y="T1"/>
                </a:cxn>
                <a:cxn ang="0">
                  <a:pos x="T2" y="T3"/>
                </a:cxn>
                <a:cxn ang="0">
                  <a:pos x="T4" y="T5"/>
                </a:cxn>
                <a:cxn ang="0">
                  <a:pos x="T6" y="T7"/>
                </a:cxn>
                <a:cxn ang="0">
                  <a:pos x="T8" y="T9"/>
                </a:cxn>
              </a:cxnLst>
              <a:rect l="0" t="0" r="r" b="b"/>
              <a:pathLst>
                <a:path w="45" h="31">
                  <a:moveTo>
                    <a:pt x="4" y="2"/>
                  </a:moveTo>
                  <a:cubicBezTo>
                    <a:pt x="21" y="0"/>
                    <a:pt x="37" y="10"/>
                    <a:pt x="44" y="26"/>
                  </a:cubicBezTo>
                  <a:cubicBezTo>
                    <a:pt x="45" y="28"/>
                    <a:pt x="41" y="31"/>
                    <a:pt x="40" y="28"/>
                  </a:cubicBezTo>
                  <a:cubicBezTo>
                    <a:pt x="32" y="14"/>
                    <a:pt x="19" y="9"/>
                    <a:pt x="4" y="7"/>
                  </a:cubicBezTo>
                  <a:cubicBezTo>
                    <a:pt x="1" y="7"/>
                    <a:pt x="0" y="2"/>
                    <a:pt x="4" y="2"/>
                  </a:cubicBezTo>
                  <a:close/>
                </a:path>
              </a:pathLst>
            </a:custGeom>
            <a:solidFill>
              <a:srgbClr val="694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1" name="i$liḋe-îṥļîḑé-Freeform 34">
              <a:extLst>
                <a:ext uri="{FF2B5EF4-FFF2-40B4-BE49-F238E27FC236}">
                  <a16:creationId xmlns:a16="http://schemas.microsoft.com/office/drawing/2014/main" id="{3E2BB019-F4EE-4F64-9793-18D466CFBAED}"/>
                </a:ext>
              </a:extLst>
            </p:cNvPr>
            <p:cNvSpPr>
              <a:spLocks/>
            </p:cNvSpPr>
            <p:nvPr/>
          </p:nvSpPr>
          <p:spPr bwMode="auto">
            <a:xfrm>
              <a:off x="695383" y="2373120"/>
              <a:ext cx="820242" cy="726863"/>
            </a:xfrm>
            <a:custGeom>
              <a:avLst/>
              <a:gdLst>
                <a:gd name="T0" fmla="*/ 656 w 678"/>
                <a:gd name="T1" fmla="*/ 561 h 602"/>
                <a:gd name="T2" fmla="*/ 560 w 678"/>
                <a:gd name="T3" fmla="*/ 495 h 602"/>
                <a:gd name="T4" fmla="*/ 482 w 678"/>
                <a:gd name="T5" fmla="*/ 425 h 602"/>
                <a:gd name="T6" fmla="*/ 355 w 678"/>
                <a:gd name="T7" fmla="*/ 257 h 602"/>
                <a:gd name="T8" fmla="*/ 241 w 678"/>
                <a:gd name="T9" fmla="*/ 80 h 602"/>
                <a:gd name="T10" fmla="*/ 153 w 678"/>
                <a:gd name="T11" fmla="*/ 27 h 602"/>
                <a:gd name="T12" fmla="*/ 41 w 678"/>
                <a:gd name="T13" fmla="*/ 11 h 602"/>
                <a:gd name="T14" fmla="*/ 51 w 678"/>
                <a:gd name="T15" fmla="*/ 88 h 602"/>
                <a:gd name="T16" fmla="*/ 214 w 678"/>
                <a:gd name="T17" fmla="*/ 171 h 602"/>
                <a:gd name="T18" fmla="*/ 323 w 678"/>
                <a:gd name="T19" fmla="*/ 354 h 602"/>
                <a:gd name="T20" fmla="*/ 465 w 678"/>
                <a:gd name="T21" fmla="*/ 509 h 602"/>
                <a:gd name="T22" fmla="*/ 557 w 678"/>
                <a:gd name="T23" fmla="*/ 566 h 602"/>
                <a:gd name="T24" fmla="*/ 651 w 678"/>
                <a:gd name="T25" fmla="*/ 601 h 602"/>
                <a:gd name="T26" fmla="*/ 656 w 678"/>
                <a:gd name="T27" fmla="*/ 56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8" h="602">
                  <a:moveTo>
                    <a:pt x="656" y="561"/>
                  </a:moveTo>
                  <a:cubicBezTo>
                    <a:pt x="622" y="551"/>
                    <a:pt x="588" y="517"/>
                    <a:pt x="560" y="495"/>
                  </a:cubicBezTo>
                  <a:cubicBezTo>
                    <a:pt x="532" y="473"/>
                    <a:pt x="506" y="451"/>
                    <a:pt x="482" y="425"/>
                  </a:cubicBezTo>
                  <a:cubicBezTo>
                    <a:pt x="434" y="375"/>
                    <a:pt x="389" y="317"/>
                    <a:pt x="355" y="257"/>
                  </a:cubicBezTo>
                  <a:cubicBezTo>
                    <a:pt x="320" y="195"/>
                    <a:pt x="291" y="130"/>
                    <a:pt x="241" y="80"/>
                  </a:cubicBezTo>
                  <a:cubicBezTo>
                    <a:pt x="216" y="55"/>
                    <a:pt x="186" y="37"/>
                    <a:pt x="153" y="27"/>
                  </a:cubicBezTo>
                  <a:cubicBezTo>
                    <a:pt x="122" y="18"/>
                    <a:pt x="72" y="0"/>
                    <a:pt x="41" y="11"/>
                  </a:cubicBezTo>
                  <a:cubicBezTo>
                    <a:pt x="0" y="26"/>
                    <a:pt x="5" y="88"/>
                    <a:pt x="51" y="88"/>
                  </a:cubicBezTo>
                  <a:cubicBezTo>
                    <a:pt x="117" y="89"/>
                    <a:pt x="175" y="117"/>
                    <a:pt x="214" y="171"/>
                  </a:cubicBezTo>
                  <a:cubicBezTo>
                    <a:pt x="256" y="228"/>
                    <a:pt x="281" y="296"/>
                    <a:pt x="323" y="354"/>
                  </a:cubicBezTo>
                  <a:cubicBezTo>
                    <a:pt x="363" y="409"/>
                    <a:pt x="412" y="465"/>
                    <a:pt x="465" y="509"/>
                  </a:cubicBezTo>
                  <a:cubicBezTo>
                    <a:pt x="493" y="532"/>
                    <a:pt x="526" y="549"/>
                    <a:pt x="557" y="566"/>
                  </a:cubicBezTo>
                  <a:cubicBezTo>
                    <a:pt x="587" y="582"/>
                    <a:pt x="617" y="599"/>
                    <a:pt x="651" y="601"/>
                  </a:cubicBezTo>
                  <a:cubicBezTo>
                    <a:pt x="674" y="602"/>
                    <a:pt x="678" y="567"/>
                    <a:pt x="656" y="561"/>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2" name="i$liḋe-îṥļîḑé-Freeform 35">
              <a:extLst>
                <a:ext uri="{FF2B5EF4-FFF2-40B4-BE49-F238E27FC236}">
                  <a16:creationId xmlns:a16="http://schemas.microsoft.com/office/drawing/2014/main" id="{D91BB6FD-E1BB-4859-8FAD-1D03CD75A187}"/>
                </a:ext>
              </a:extLst>
            </p:cNvPr>
            <p:cNvSpPr>
              <a:spLocks/>
            </p:cNvSpPr>
            <p:nvPr/>
          </p:nvSpPr>
          <p:spPr bwMode="auto">
            <a:xfrm>
              <a:off x="679695" y="2933395"/>
              <a:ext cx="803060" cy="307778"/>
            </a:xfrm>
            <a:custGeom>
              <a:avLst/>
              <a:gdLst>
                <a:gd name="T0" fmla="*/ 640 w 664"/>
                <a:gd name="T1" fmla="*/ 216 h 255"/>
                <a:gd name="T2" fmla="*/ 614 w 664"/>
                <a:gd name="T3" fmla="*/ 201 h 255"/>
                <a:gd name="T4" fmla="*/ 580 w 664"/>
                <a:gd name="T5" fmla="*/ 183 h 255"/>
                <a:gd name="T6" fmla="*/ 492 w 664"/>
                <a:gd name="T7" fmla="*/ 145 h 255"/>
                <a:gd name="T8" fmla="*/ 322 w 664"/>
                <a:gd name="T9" fmla="*/ 72 h 255"/>
                <a:gd name="T10" fmla="*/ 148 w 664"/>
                <a:gd name="T11" fmla="*/ 12 h 255"/>
                <a:gd name="T12" fmla="*/ 59 w 664"/>
                <a:gd name="T13" fmla="*/ 14 h 255"/>
                <a:gd name="T14" fmla="*/ 48 w 664"/>
                <a:gd name="T15" fmla="*/ 98 h 255"/>
                <a:gd name="T16" fmla="*/ 136 w 664"/>
                <a:gd name="T17" fmla="*/ 92 h 255"/>
                <a:gd name="T18" fmla="*/ 313 w 664"/>
                <a:gd name="T19" fmla="*/ 145 h 255"/>
                <a:gd name="T20" fmla="*/ 487 w 664"/>
                <a:gd name="T21" fmla="*/ 211 h 255"/>
                <a:gd name="T22" fmla="*/ 581 w 664"/>
                <a:gd name="T23" fmla="*/ 236 h 255"/>
                <a:gd name="T24" fmla="*/ 645 w 664"/>
                <a:gd name="T25" fmla="*/ 249 h 255"/>
                <a:gd name="T26" fmla="*/ 640 w 664"/>
                <a:gd name="T27" fmla="*/ 21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4" h="255">
                  <a:moveTo>
                    <a:pt x="640" y="216"/>
                  </a:moveTo>
                  <a:cubicBezTo>
                    <a:pt x="632" y="215"/>
                    <a:pt x="621" y="205"/>
                    <a:pt x="614" y="201"/>
                  </a:cubicBezTo>
                  <a:cubicBezTo>
                    <a:pt x="604" y="193"/>
                    <a:pt x="592" y="188"/>
                    <a:pt x="580" y="183"/>
                  </a:cubicBezTo>
                  <a:cubicBezTo>
                    <a:pt x="551" y="169"/>
                    <a:pt x="521" y="159"/>
                    <a:pt x="492" y="145"/>
                  </a:cubicBezTo>
                  <a:cubicBezTo>
                    <a:pt x="436" y="119"/>
                    <a:pt x="381" y="92"/>
                    <a:pt x="322" y="72"/>
                  </a:cubicBezTo>
                  <a:cubicBezTo>
                    <a:pt x="264" y="51"/>
                    <a:pt x="208" y="24"/>
                    <a:pt x="148" y="12"/>
                  </a:cubicBezTo>
                  <a:cubicBezTo>
                    <a:pt x="89" y="0"/>
                    <a:pt x="119" y="17"/>
                    <a:pt x="59" y="14"/>
                  </a:cubicBezTo>
                  <a:cubicBezTo>
                    <a:pt x="11" y="11"/>
                    <a:pt x="0" y="91"/>
                    <a:pt x="48" y="98"/>
                  </a:cubicBezTo>
                  <a:cubicBezTo>
                    <a:pt x="107" y="107"/>
                    <a:pt x="77" y="83"/>
                    <a:pt x="136" y="92"/>
                  </a:cubicBezTo>
                  <a:cubicBezTo>
                    <a:pt x="197" y="102"/>
                    <a:pt x="254" y="128"/>
                    <a:pt x="313" y="145"/>
                  </a:cubicBezTo>
                  <a:cubicBezTo>
                    <a:pt x="373" y="163"/>
                    <a:pt x="428" y="190"/>
                    <a:pt x="487" y="211"/>
                  </a:cubicBezTo>
                  <a:cubicBezTo>
                    <a:pt x="518" y="222"/>
                    <a:pt x="550" y="227"/>
                    <a:pt x="581" y="236"/>
                  </a:cubicBezTo>
                  <a:cubicBezTo>
                    <a:pt x="603" y="242"/>
                    <a:pt x="621" y="255"/>
                    <a:pt x="645" y="249"/>
                  </a:cubicBezTo>
                  <a:cubicBezTo>
                    <a:pt x="664" y="244"/>
                    <a:pt x="658" y="218"/>
                    <a:pt x="640" y="216"/>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3" name="i$liḋe-îṥļîḑé-Freeform 36">
              <a:extLst>
                <a:ext uri="{FF2B5EF4-FFF2-40B4-BE49-F238E27FC236}">
                  <a16:creationId xmlns:a16="http://schemas.microsoft.com/office/drawing/2014/main" id="{82ACD536-1059-4EB4-9218-394ACABB08F3}"/>
                </a:ext>
              </a:extLst>
            </p:cNvPr>
            <p:cNvSpPr>
              <a:spLocks/>
            </p:cNvSpPr>
            <p:nvPr/>
          </p:nvSpPr>
          <p:spPr bwMode="auto">
            <a:xfrm>
              <a:off x="984484" y="3232955"/>
              <a:ext cx="578203" cy="286861"/>
            </a:xfrm>
            <a:custGeom>
              <a:avLst/>
              <a:gdLst>
                <a:gd name="T0" fmla="*/ 451 w 478"/>
                <a:gd name="T1" fmla="*/ 1 h 238"/>
                <a:gd name="T2" fmla="*/ 343 w 478"/>
                <a:gd name="T3" fmla="*/ 17 h 238"/>
                <a:gd name="T4" fmla="*/ 246 w 478"/>
                <a:gd name="T5" fmla="*/ 86 h 238"/>
                <a:gd name="T6" fmla="*/ 146 w 478"/>
                <a:gd name="T7" fmla="*/ 144 h 238"/>
                <a:gd name="T8" fmla="*/ 19 w 478"/>
                <a:gd name="T9" fmla="*/ 158 h 238"/>
                <a:gd name="T10" fmla="*/ 12 w 478"/>
                <a:gd name="T11" fmla="*/ 207 h 238"/>
                <a:gd name="T12" fmla="*/ 137 w 478"/>
                <a:gd name="T13" fmla="*/ 226 h 238"/>
                <a:gd name="T14" fmla="*/ 253 w 478"/>
                <a:gd name="T15" fmla="*/ 175 h 238"/>
                <a:gd name="T16" fmla="*/ 343 w 478"/>
                <a:gd name="T17" fmla="*/ 90 h 238"/>
                <a:gd name="T18" fmla="*/ 457 w 478"/>
                <a:gd name="T19" fmla="*/ 40 h 238"/>
                <a:gd name="T20" fmla="*/ 451 w 478"/>
                <a:gd name="T21"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8" h="238">
                  <a:moveTo>
                    <a:pt x="451" y="1"/>
                  </a:moveTo>
                  <a:cubicBezTo>
                    <a:pt x="414" y="3"/>
                    <a:pt x="379" y="1"/>
                    <a:pt x="343" y="17"/>
                  </a:cubicBezTo>
                  <a:cubicBezTo>
                    <a:pt x="306" y="34"/>
                    <a:pt x="277" y="60"/>
                    <a:pt x="246" y="86"/>
                  </a:cubicBezTo>
                  <a:cubicBezTo>
                    <a:pt x="217" y="111"/>
                    <a:pt x="183" y="133"/>
                    <a:pt x="146" y="144"/>
                  </a:cubicBezTo>
                  <a:cubicBezTo>
                    <a:pt x="104" y="156"/>
                    <a:pt x="57" y="139"/>
                    <a:pt x="19" y="158"/>
                  </a:cubicBezTo>
                  <a:cubicBezTo>
                    <a:pt x="0" y="167"/>
                    <a:pt x="0" y="193"/>
                    <a:pt x="12" y="207"/>
                  </a:cubicBezTo>
                  <a:cubicBezTo>
                    <a:pt x="41" y="238"/>
                    <a:pt x="98" y="233"/>
                    <a:pt x="137" y="226"/>
                  </a:cubicBezTo>
                  <a:cubicBezTo>
                    <a:pt x="180" y="219"/>
                    <a:pt x="219" y="203"/>
                    <a:pt x="253" y="175"/>
                  </a:cubicBezTo>
                  <a:cubicBezTo>
                    <a:pt x="286" y="150"/>
                    <a:pt x="313" y="119"/>
                    <a:pt x="343" y="90"/>
                  </a:cubicBezTo>
                  <a:cubicBezTo>
                    <a:pt x="376" y="58"/>
                    <a:pt x="414" y="52"/>
                    <a:pt x="457" y="40"/>
                  </a:cubicBezTo>
                  <a:cubicBezTo>
                    <a:pt x="478" y="34"/>
                    <a:pt x="474" y="0"/>
                    <a:pt x="451" y="1"/>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4" name="i$liḋe-îṥļîḑé-Freeform 37">
              <a:extLst>
                <a:ext uri="{FF2B5EF4-FFF2-40B4-BE49-F238E27FC236}">
                  <a16:creationId xmlns:a16="http://schemas.microsoft.com/office/drawing/2014/main" id="{85D2BF98-1CC3-4AB0-8D55-25202BD2A081}"/>
                </a:ext>
              </a:extLst>
            </p:cNvPr>
            <p:cNvSpPr>
              <a:spLocks/>
            </p:cNvSpPr>
            <p:nvPr/>
          </p:nvSpPr>
          <p:spPr bwMode="auto">
            <a:xfrm>
              <a:off x="2243981" y="2270776"/>
              <a:ext cx="582685" cy="901669"/>
            </a:xfrm>
            <a:custGeom>
              <a:avLst/>
              <a:gdLst>
                <a:gd name="T0" fmla="*/ 427 w 482"/>
                <a:gd name="T1" fmla="*/ 1 h 747"/>
                <a:gd name="T2" fmla="*/ 362 w 482"/>
                <a:gd name="T3" fmla="*/ 33 h 747"/>
                <a:gd name="T4" fmla="*/ 270 w 482"/>
                <a:gd name="T5" fmla="*/ 101 h 747"/>
                <a:gd name="T6" fmla="*/ 171 w 482"/>
                <a:gd name="T7" fmla="*/ 281 h 747"/>
                <a:gd name="T8" fmla="*/ 146 w 482"/>
                <a:gd name="T9" fmla="*/ 513 h 747"/>
                <a:gd name="T10" fmla="*/ 111 w 482"/>
                <a:gd name="T11" fmla="*/ 622 h 747"/>
                <a:gd name="T12" fmla="*/ 24 w 482"/>
                <a:gd name="T13" fmla="*/ 700 h 747"/>
                <a:gd name="T14" fmla="*/ 34 w 482"/>
                <a:gd name="T15" fmla="*/ 738 h 747"/>
                <a:gd name="T16" fmla="*/ 102 w 482"/>
                <a:gd name="T17" fmla="*/ 694 h 747"/>
                <a:gd name="T18" fmla="*/ 165 w 482"/>
                <a:gd name="T19" fmla="*/ 621 h 747"/>
                <a:gd name="T20" fmla="*/ 216 w 482"/>
                <a:gd name="T21" fmla="*/ 402 h 747"/>
                <a:gd name="T22" fmla="*/ 276 w 482"/>
                <a:gd name="T23" fmla="*/ 190 h 747"/>
                <a:gd name="T24" fmla="*/ 362 w 482"/>
                <a:gd name="T25" fmla="*/ 116 h 747"/>
                <a:gd name="T26" fmla="*/ 408 w 482"/>
                <a:gd name="T27" fmla="*/ 89 h 747"/>
                <a:gd name="T28" fmla="*/ 422 w 482"/>
                <a:gd name="T29" fmla="*/ 81 h 747"/>
                <a:gd name="T30" fmla="*/ 417 w 482"/>
                <a:gd name="T31" fmla="*/ 75 h 747"/>
                <a:gd name="T32" fmla="*/ 427 w 482"/>
                <a:gd name="T33" fmla="*/ 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2" h="747">
                  <a:moveTo>
                    <a:pt x="427" y="1"/>
                  </a:moveTo>
                  <a:cubicBezTo>
                    <a:pt x="403" y="0"/>
                    <a:pt x="381" y="20"/>
                    <a:pt x="362" y="33"/>
                  </a:cubicBezTo>
                  <a:cubicBezTo>
                    <a:pt x="331" y="54"/>
                    <a:pt x="300" y="77"/>
                    <a:pt x="270" y="101"/>
                  </a:cubicBezTo>
                  <a:cubicBezTo>
                    <a:pt x="216" y="147"/>
                    <a:pt x="182" y="212"/>
                    <a:pt x="171" y="281"/>
                  </a:cubicBezTo>
                  <a:cubicBezTo>
                    <a:pt x="159" y="358"/>
                    <a:pt x="157" y="436"/>
                    <a:pt x="146" y="513"/>
                  </a:cubicBezTo>
                  <a:cubicBezTo>
                    <a:pt x="141" y="550"/>
                    <a:pt x="132" y="589"/>
                    <a:pt x="111" y="622"/>
                  </a:cubicBezTo>
                  <a:cubicBezTo>
                    <a:pt x="93" y="650"/>
                    <a:pt x="56" y="688"/>
                    <a:pt x="24" y="700"/>
                  </a:cubicBezTo>
                  <a:cubicBezTo>
                    <a:pt x="0" y="708"/>
                    <a:pt x="10" y="747"/>
                    <a:pt x="34" y="738"/>
                  </a:cubicBezTo>
                  <a:cubicBezTo>
                    <a:pt x="59" y="730"/>
                    <a:pt x="82" y="711"/>
                    <a:pt x="102" y="694"/>
                  </a:cubicBezTo>
                  <a:cubicBezTo>
                    <a:pt x="127" y="673"/>
                    <a:pt x="149" y="650"/>
                    <a:pt x="165" y="621"/>
                  </a:cubicBezTo>
                  <a:cubicBezTo>
                    <a:pt x="202" y="555"/>
                    <a:pt x="206" y="475"/>
                    <a:pt x="216" y="402"/>
                  </a:cubicBezTo>
                  <a:cubicBezTo>
                    <a:pt x="227" y="328"/>
                    <a:pt x="228" y="251"/>
                    <a:pt x="276" y="190"/>
                  </a:cubicBezTo>
                  <a:cubicBezTo>
                    <a:pt x="300" y="160"/>
                    <a:pt x="330" y="137"/>
                    <a:pt x="362" y="116"/>
                  </a:cubicBezTo>
                  <a:cubicBezTo>
                    <a:pt x="377" y="106"/>
                    <a:pt x="392" y="97"/>
                    <a:pt x="408" y="89"/>
                  </a:cubicBezTo>
                  <a:cubicBezTo>
                    <a:pt x="412" y="86"/>
                    <a:pt x="417" y="83"/>
                    <a:pt x="422" y="81"/>
                  </a:cubicBezTo>
                  <a:cubicBezTo>
                    <a:pt x="434" y="74"/>
                    <a:pt x="432" y="78"/>
                    <a:pt x="417" y="75"/>
                  </a:cubicBezTo>
                  <a:cubicBezTo>
                    <a:pt x="472" y="86"/>
                    <a:pt x="482" y="3"/>
                    <a:pt x="427" y="1"/>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5" name="i$liḋe-îṥļîḑé-Freeform 38">
              <a:extLst>
                <a:ext uri="{FF2B5EF4-FFF2-40B4-BE49-F238E27FC236}">
                  <a16:creationId xmlns:a16="http://schemas.microsoft.com/office/drawing/2014/main" id="{DFD5950C-C69F-4C82-9BCB-B2B548EAE836}"/>
                </a:ext>
              </a:extLst>
            </p:cNvPr>
            <p:cNvSpPr>
              <a:spLocks/>
            </p:cNvSpPr>
            <p:nvPr/>
          </p:nvSpPr>
          <p:spPr bwMode="auto">
            <a:xfrm>
              <a:off x="2195424" y="2778759"/>
              <a:ext cx="836676" cy="540852"/>
            </a:xfrm>
            <a:custGeom>
              <a:avLst/>
              <a:gdLst>
                <a:gd name="T0" fmla="*/ 599 w 692"/>
                <a:gd name="T1" fmla="*/ 42 h 448"/>
                <a:gd name="T2" fmla="*/ 554 w 692"/>
                <a:gd name="T3" fmla="*/ 109 h 448"/>
                <a:gd name="T4" fmla="*/ 499 w 692"/>
                <a:gd name="T5" fmla="*/ 188 h 448"/>
                <a:gd name="T6" fmla="*/ 367 w 692"/>
                <a:gd name="T7" fmla="*/ 297 h 448"/>
                <a:gd name="T8" fmla="*/ 287 w 692"/>
                <a:gd name="T9" fmla="*/ 334 h 448"/>
                <a:gd name="T10" fmla="*/ 200 w 692"/>
                <a:gd name="T11" fmla="*/ 363 h 448"/>
                <a:gd name="T12" fmla="*/ 36 w 692"/>
                <a:gd name="T13" fmla="*/ 397 h 448"/>
                <a:gd name="T14" fmla="*/ 26 w 692"/>
                <a:gd name="T15" fmla="*/ 436 h 448"/>
                <a:gd name="T16" fmla="*/ 197 w 692"/>
                <a:gd name="T17" fmla="*/ 428 h 448"/>
                <a:gd name="T18" fmla="*/ 398 w 692"/>
                <a:gd name="T19" fmla="*/ 369 h 448"/>
                <a:gd name="T20" fmla="*/ 551 w 692"/>
                <a:gd name="T21" fmla="*/ 253 h 448"/>
                <a:gd name="T22" fmla="*/ 614 w 692"/>
                <a:gd name="T23" fmla="*/ 170 h 448"/>
                <a:gd name="T24" fmla="*/ 676 w 692"/>
                <a:gd name="T25" fmla="*/ 75 h 448"/>
                <a:gd name="T26" fmla="*/ 599 w 692"/>
                <a:gd name="T27" fmla="*/ 4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2" h="448">
                  <a:moveTo>
                    <a:pt x="599" y="42"/>
                  </a:moveTo>
                  <a:cubicBezTo>
                    <a:pt x="587" y="66"/>
                    <a:pt x="569" y="87"/>
                    <a:pt x="554" y="109"/>
                  </a:cubicBezTo>
                  <a:cubicBezTo>
                    <a:pt x="536" y="135"/>
                    <a:pt x="520" y="163"/>
                    <a:pt x="499" y="188"/>
                  </a:cubicBezTo>
                  <a:cubicBezTo>
                    <a:pt x="463" y="233"/>
                    <a:pt x="416" y="266"/>
                    <a:pt x="367" y="297"/>
                  </a:cubicBezTo>
                  <a:cubicBezTo>
                    <a:pt x="341" y="313"/>
                    <a:pt x="316" y="327"/>
                    <a:pt x="287" y="334"/>
                  </a:cubicBezTo>
                  <a:cubicBezTo>
                    <a:pt x="257" y="342"/>
                    <a:pt x="229" y="352"/>
                    <a:pt x="200" y="363"/>
                  </a:cubicBezTo>
                  <a:cubicBezTo>
                    <a:pt x="150" y="383"/>
                    <a:pt x="91" y="404"/>
                    <a:pt x="36" y="397"/>
                  </a:cubicBezTo>
                  <a:cubicBezTo>
                    <a:pt x="11" y="393"/>
                    <a:pt x="0" y="430"/>
                    <a:pt x="26" y="436"/>
                  </a:cubicBezTo>
                  <a:cubicBezTo>
                    <a:pt x="82" y="448"/>
                    <a:pt x="142" y="439"/>
                    <a:pt x="197" y="428"/>
                  </a:cubicBezTo>
                  <a:cubicBezTo>
                    <a:pt x="265" y="414"/>
                    <a:pt x="336" y="400"/>
                    <a:pt x="398" y="369"/>
                  </a:cubicBezTo>
                  <a:cubicBezTo>
                    <a:pt x="455" y="341"/>
                    <a:pt x="508" y="299"/>
                    <a:pt x="551" y="253"/>
                  </a:cubicBezTo>
                  <a:cubicBezTo>
                    <a:pt x="575" y="228"/>
                    <a:pt x="594" y="198"/>
                    <a:pt x="614" y="170"/>
                  </a:cubicBezTo>
                  <a:cubicBezTo>
                    <a:pt x="635" y="140"/>
                    <a:pt x="664" y="110"/>
                    <a:pt x="676" y="75"/>
                  </a:cubicBezTo>
                  <a:cubicBezTo>
                    <a:pt x="692" y="29"/>
                    <a:pt x="621" y="0"/>
                    <a:pt x="599" y="42"/>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6" name="i$liḋe-îṥļîḑé-Freeform 39">
              <a:extLst>
                <a:ext uri="{FF2B5EF4-FFF2-40B4-BE49-F238E27FC236}">
                  <a16:creationId xmlns:a16="http://schemas.microsoft.com/office/drawing/2014/main" id="{6D8AB433-38FD-44ED-BC7E-466081CA1354}"/>
                </a:ext>
              </a:extLst>
            </p:cNvPr>
            <p:cNvSpPr>
              <a:spLocks/>
            </p:cNvSpPr>
            <p:nvPr/>
          </p:nvSpPr>
          <p:spPr bwMode="auto">
            <a:xfrm>
              <a:off x="2215594" y="3250883"/>
              <a:ext cx="948731" cy="315248"/>
            </a:xfrm>
            <a:custGeom>
              <a:avLst/>
              <a:gdLst>
                <a:gd name="T0" fmla="*/ 681 w 784"/>
                <a:gd name="T1" fmla="*/ 38 h 261"/>
                <a:gd name="T2" fmla="*/ 559 w 784"/>
                <a:gd name="T3" fmla="*/ 126 h 261"/>
                <a:gd name="T4" fmla="*/ 392 w 784"/>
                <a:gd name="T5" fmla="*/ 181 h 261"/>
                <a:gd name="T6" fmla="*/ 223 w 784"/>
                <a:gd name="T7" fmla="*/ 174 h 261"/>
                <a:gd name="T8" fmla="*/ 142 w 784"/>
                <a:gd name="T9" fmla="*/ 151 h 261"/>
                <a:gd name="T10" fmla="*/ 42 w 784"/>
                <a:gd name="T11" fmla="*/ 128 h 261"/>
                <a:gd name="T12" fmla="*/ 30 w 784"/>
                <a:gd name="T13" fmla="*/ 174 h 261"/>
                <a:gd name="T14" fmla="*/ 127 w 784"/>
                <a:gd name="T15" fmla="*/ 204 h 261"/>
                <a:gd name="T16" fmla="*/ 214 w 784"/>
                <a:gd name="T17" fmla="*/ 240 h 261"/>
                <a:gd name="T18" fmla="*/ 402 w 784"/>
                <a:gd name="T19" fmla="*/ 256 h 261"/>
                <a:gd name="T20" fmla="*/ 592 w 784"/>
                <a:gd name="T21" fmla="*/ 203 h 261"/>
                <a:gd name="T22" fmla="*/ 668 w 784"/>
                <a:gd name="T23" fmla="*/ 154 h 261"/>
                <a:gd name="T24" fmla="*/ 742 w 784"/>
                <a:gd name="T25" fmla="*/ 100 h 261"/>
                <a:gd name="T26" fmla="*/ 681 w 784"/>
                <a:gd name="T27" fmla="*/ 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4" h="261">
                  <a:moveTo>
                    <a:pt x="681" y="38"/>
                  </a:moveTo>
                  <a:cubicBezTo>
                    <a:pt x="645" y="72"/>
                    <a:pt x="601" y="102"/>
                    <a:pt x="559" y="126"/>
                  </a:cubicBezTo>
                  <a:cubicBezTo>
                    <a:pt x="509" y="156"/>
                    <a:pt x="450" y="173"/>
                    <a:pt x="392" y="181"/>
                  </a:cubicBezTo>
                  <a:cubicBezTo>
                    <a:pt x="335" y="189"/>
                    <a:pt x="279" y="186"/>
                    <a:pt x="223" y="174"/>
                  </a:cubicBezTo>
                  <a:cubicBezTo>
                    <a:pt x="195" y="168"/>
                    <a:pt x="169" y="158"/>
                    <a:pt x="142" y="151"/>
                  </a:cubicBezTo>
                  <a:cubicBezTo>
                    <a:pt x="109" y="143"/>
                    <a:pt x="75" y="137"/>
                    <a:pt x="42" y="128"/>
                  </a:cubicBezTo>
                  <a:cubicBezTo>
                    <a:pt x="13" y="120"/>
                    <a:pt x="0" y="165"/>
                    <a:pt x="30" y="174"/>
                  </a:cubicBezTo>
                  <a:cubicBezTo>
                    <a:pt x="63" y="184"/>
                    <a:pt x="95" y="193"/>
                    <a:pt x="127" y="204"/>
                  </a:cubicBezTo>
                  <a:cubicBezTo>
                    <a:pt x="157" y="215"/>
                    <a:pt x="185" y="229"/>
                    <a:pt x="214" y="240"/>
                  </a:cubicBezTo>
                  <a:cubicBezTo>
                    <a:pt x="274" y="261"/>
                    <a:pt x="340" y="261"/>
                    <a:pt x="402" y="256"/>
                  </a:cubicBezTo>
                  <a:cubicBezTo>
                    <a:pt x="469" y="250"/>
                    <a:pt x="532" y="232"/>
                    <a:pt x="592" y="203"/>
                  </a:cubicBezTo>
                  <a:cubicBezTo>
                    <a:pt x="619" y="189"/>
                    <a:pt x="643" y="172"/>
                    <a:pt x="668" y="154"/>
                  </a:cubicBezTo>
                  <a:cubicBezTo>
                    <a:pt x="693" y="137"/>
                    <a:pt x="719" y="120"/>
                    <a:pt x="742" y="100"/>
                  </a:cubicBezTo>
                  <a:cubicBezTo>
                    <a:pt x="784" y="63"/>
                    <a:pt x="722" y="0"/>
                    <a:pt x="681" y="38"/>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7" name="i$liḋe-îṥļîḑé-Rectangle 40">
              <a:extLst>
                <a:ext uri="{FF2B5EF4-FFF2-40B4-BE49-F238E27FC236}">
                  <a16:creationId xmlns:a16="http://schemas.microsoft.com/office/drawing/2014/main" id="{262FAEC5-37BF-4439-BFFC-24497F582828}"/>
                </a:ext>
              </a:extLst>
            </p:cNvPr>
            <p:cNvSpPr>
              <a:spLocks/>
            </p:cNvSpPr>
            <p:nvPr/>
          </p:nvSpPr>
          <p:spPr bwMode="auto">
            <a:xfrm>
              <a:off x="675213" y="3661752"/>
              <a:ext cx="2220180" cy="96367"/>
            </a:xfrm>
            <a:prstGeom prst="rect">
              <a:avLst/>
            </a:prstGeom>
            <a:solidFill>
              <a:srgbClr val="4B4C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18" name="i$liḋe-îṥļîḑé-Rectangle 41">
              <a:extLst>
                <a:ext uri="{FF2B5EF4-FFF2-40B4-BE49-F238E27FC236}">
                  <a16:creationId xmlns:a16="http://schemas.microsoft.com/office/drawing/2014/main" id="{465653E6-7C5B-46DC-91E1-38280532BBD3}"/>
                </a:ext>
              </a:extLst>
            </p:cNvPr>
            <p:cNvSpPr>
              <a:spLocks/>
            </p:cNvSpPr>
            <p:nvPr/>
          </p:nvSpPr>
          <p:spPr bwMode="auto">
            <a:xfrm>
              <a:off x="829849" y="3758119"/>
              <a:ext cx="1916138" cy="956202"/>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19" name="i$liḋe-îṥļîḑé-Freeform 42">
              <a:extLst>
                <a:ext uri="{FF2B5EF4-FFF2-40B4-BE49-F238E27FC236}">
                  <a16:creationId xmlns:a16="http://schemas.microsoft.com/office/drawing/2014/main" id="{C5D08CE1-A235-49E4-A932-312A59B4F554}"/>
                </a:ext>
              </a:extLst>
            </p:cNvPr>
            <p:cNvSpPr>
              <a:spLocks/>
            </p:cNvSpPr>
            <p:nvPr/>
          </p:nvSpPr>
          <p:spPr bwMode="auto">
            <a:xfrm>
              <a:off x="823872" y="3758119"/>
              <a:ext cx="1922115" cy="100102"/>
            </a:xfrm>
            <a:custGeom>
              <a:avLst/>
              <a:gdLst>
                <a:gd name="T0" fmla="*/ 2573 w 2573"/>
                <a:gd name="T1" fmla="*/ 134 h 134"/>
                <a:gd name="T2" fmla="*/ 0 w 2573"/>
                <a:gd name="T3" fmla="*/ 0 h 134"/>
                <a:gd name="T4" fmla="*/ 2573 w 2573"/>
                <a:gd name="T5" fmla="*/ 0 h 134"/>
                <a:gd name="T6" fmla="*/ 2573 w 2573"/>
                <a:gd name="T7" fmla="*/ 134 h 134"/>
              </a:gdLst>
              <a:ahLst/>
              <a:cxnLst>
                <a:cxn ang="0">
                  <a:pos x="T0" y="T1"/>
                </a:cxn>
                <a:cxn ang="0">
                  <a:pos x="T2" y="T3"/>
                </a:cxn>
                <a:cxn ang="0">
                  <a:pos x="T4" y="T5"/>
                </a:cxn>
                <a:cxn ang="0">
                  <a:pos x="T6" y="T7"/>
                </a:cxn>
              </a:cxnLst>
              <a:rect l="0" t="0" r="r" b="b"/>
              <a:pathLst>
                <a:path w="2573" h="134">
                  <a:moveTo>
                    <a:pt x="2573" y="134"/>
                  </a:moveTo>
                  <a:lnTo>
                    <a:pt x="0" y="0"/>
                  </a:lnTo>
                  <a:lnTo>
                    <a:pt x="2573" y="0"/>
                  </a:lnTo>
                  <a:lnTo>
                    <a:pt x="2573"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0" name="i$liḋe-îṥļîḑé-Freeform 43">
              <a:extLst>
                <a:ext uri="{FF2B5EF4-FFF2-40B4-BE49-F238E27FC236}">
                  <a16:creationId xmlns:a16="http://schemas.microsoft.com/office/drawing/2014/main" id="{78CCE0F3-747D-480B-8389-05F40D949436}"/>
                </a:ext>
              </a:extLst>
            </p:cNvPr>
            <p:cNvSpPr>
              <a:spLocks/>
            </p:cNvSpPr>
            <p:nvPr/>
          </p:nvSpPr>
          <p:spPr bwMode="auto">
            <a:xfrm>
              <a:off x="1245946" y="2859438"/>
              <a:ext cx="1083944" cy="685776"/>
            </a:xfrm>
            <a:custGeom>
              <a:avLst/>
              <a:gdLst>
                <a:gd name="T0" fmla="*/ 896 w 896"/>
                <a:gd name="T1" fmla="*/ 507 h 568"/>
                <a:gd name="T2" fmla="*/ 832 w 896"/>
                <a:gd name="T3" fmla="*/ 568 h 568"/>
                <a:gd name="T4" fmla="*/ 57 w 896"/>
                <a:gd name="T5" fmla="*/ 568 h 568"/>
                <a:gd name="T6" fmla="*/ 0 w 896"/>
                <a:gd name="T7" fmla="*/ 507 h 568"/>
                <a:gd name="T8" fmla="*/ 0 w 896"/>
                <a:gd name="T9" fmla="*/ 59 h 568"/>
                <a:gd name="T10" fmla="*/ 57 w 896"/>
                <a:gd name="T11" fmla="*/ 0 h 568"/>
                <a:gd name="T12" fmla="*/ 832 w 896"/>
                <a:gd name="T13" fmla="*/ 0 h 568"/>
                <a:gd name="T14" fmla="*/ 896 w 896"/>
                <a:gd name="T15" fmla="*/ 59 h 568"/>
                <a:gd name="T16" fmla="*/ 896 w 896"/>
                <a:gd name="T17" fmla="*/ 507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568">
                  <a:moveTo>
                    <a:pt x="896" y="507"/>
                  </a:moveTo>
                  <a:cubicBezTo>
                    <a:pt x="896" y="539"/>
                    <a:pt x="864" y="568"/>
                    <a:pt x="832" y="568"/>
                  </a:cubicBezTo>
                  <a:cubicBezTo>
                    <a:pt x="57" y="568"/>
                    <a:pt x="57" y="568"/>
                    <a:pt x="57" y="568"/>
                  </a:cubicBezTo>
                  <a:cubicBezTo>
                    <a:pt x="24" y="568"/>
                    <a:pt x="0" y="539"/>
                    <a:pt x="0" y="507"/>
                  </a:cubicBezTo>
                  <a:cubicBezTo>
                    <a:pt x="0" y="59"/>
                    <a:pt x="0" y="59"/>
                    <a:pt x="0" y="59"/>
                  </a:cubicBezTo>
                  <a:cubicBezTo>
                    <a:pt x="0" y="26"/>
                    <a:pt x="24" y="0"/>
                    <a:pt x="57" y="0"/>
                  </a:cubicBezTo>
                  <a:cubicBezTo>
                    <a:pt x="832" y="0"/>
                    <a:pt x="832" y="0"/>
                    <a:pt x="832" y="0"/>
                  </a:cubicBezTo>
                  <a:cubicBezTo>
                    <a:pt x="864" y="0"/>
                    <a:pt x="896" y="26"/>
                    <a:pt x="896" y="59"/>
                  </a:cubicBezTo>
                  <a:lnTo>
                    <a:pt x="896" y="507"/>
                  </a:lnTo>
                  <a:close/>
                </a:path>
              </a:pathLst>
            </a:custGeom>
            <a:gradFill>
              <a:gsLst>
                <a:gs pos="0">
                  <a:srgbClr val="FF0000"/>
                </a:gs>
                <a:gs pos="100000">
                  <a:srgbClr val="C00000"/>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1" name="i$liḋe-îṥļîḑé-Rectangle 44">
              <a:extLst>
                <a:ext uri="{FF2B5EF4-FFF2-40B4-BE49-F238E27FC236}">
                  <a16:creationId xmlns:a16="http://schemas.microsoft.com/office/drawing/2014/main" id="{E16AF5CC-E104-4A73-9653-EED03C1BA02B}"/>
                </a:ext>
              </a:extLst>
            </p:cNvPr>
            <p:cNvSpPr>
              <a:spLocks/>
            </p:cNvSpPr>
            <p:nvPr/>
          </p:nvSpPr>
          <p:spPr bwMode="auto">
            <a:xfrm>
              <a:off x="1594063" y="3463788"/>
              <a:ext cx="386963" cy="212157"/>
            </a:xfrm>
            <a:prstGeom prst="rect">
              <a:avLst/>
            </a:prstGeom>
            <a:gradFill>
              <a:gsLst>
                <a:gs pos="0">
                  <a:srgbClr val="FF0000"/>
                </a:gs>
                <a:gs pos="100000">
                  <a:srgbClr val="C00000"/>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22" name="i$liḋe-îṥļîḑé-Rectangle 45">
              <a:extLst>
                <a:ext uri="{FF2B5EF4-FFF2-40B4-BE49-F238E27FC236}">
                  <a16:creationId xmlns:a16="http://schemas.microsoft.com/office/drawing/2014/main" id="{FCEE4A0A-8491-4AAA-9586-50BC9256D935}"/>
                </a:ext>
              </a:extLst>
            </p:cNvPr>
            <p:cNvSpPr>
              <a:spLocks/>
            </p:cNvSpPr>
            <p:nvPr/>
          </p:nvSpPr>
          <p:spPr bwMode="auto">
            <a:xfrm>
              <a:off x="1497696" y="3607965"/>
              <a:ext cx="570733" cy="67980"/>
            </a:xfrm>
            <a:prstGeom prst="rect">
              <a:avLst/>
            </a:prstGeom>
            <a:gradFill>
              <a:gsLst>
                <a:gs pos="0">
                  <a:srgbClr val="FF0000"/>
                </a:gs>
                <a:gs pos="100000">
                  <a:srgbClr val="C00000"/>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23" name="i$liḋe-îṥļîḑé-Freeform 46">
              <a:extLst>
                <a:ext uri="{FF2B5EF4-FFF2-40B4-BE49-F238E27FC236}">
                  <a16:creationId xmlns:a16="http://schemas.microsoft.com/office/drawing/2014/main" id="{D56D8613-43D9-4C5F-B75D-86F84EE98B7C}"/>
                </a:ext>
              </a:extLst>
            </p:cNvPr>
            <p:cNvSpPr>
              <a:spLocks/>
            </p:cNvSpPr>
            <p:nvPr/>
          </p:nvSpPr>
          <p:spPr bwMode="auto">
            <a:xfrm>
              <a:off x="696877" y="3422701"/>
              <a:ext cx="477354" cy="100102"/>
            </a:xfrm>
            <a:custGeom>
              <a:avLst/>
              <a:gdLst>
                <a:gd name="T0" fmla="*/ 395 w 395"/>
                <a:gd name="T1" fmla="*/ 0 h 83"/>
                <a:gd name="T2" fmla="*/ 41 w 395"/>
                <a:gd name="T3" fmla="*/ 0 h 83"/>
                <a:gd name="T4" fmla="*/ 0 w 395"/>
                <a:gd name="T5" fmla="*/ 41 h 83"/>
                <a:gd name="T6" fmla="*/ 0 w 395"/>
                <a:gd name="T7" fmla="*/ 41 h 83"/>
                <a:gd name="T8" fmla="*/ 41 w 395"/>
                <a:gd name="T9" fmla="*/ 83 h 83"/>
                <a:gd name="T10" fmla="*/ 395 w 395"/>
                <a:gd name="T11" fmla="*/ 83 h 83"/>
              </a:gdLst>
              <a:ahLst/>
              <a:cxnLst>
                <a:cxn ang="0">
                  <a:pos x="T0" y="T1"/>
                </a:cxn>
                <a:cxn ang="0">
                  <a:pos x="T2" y="T3"/>
                </a:cxn>
                <a:cxn ang="0">
                  <a:pos x="T4" y="T5"/>
                </a:cxn>
                <a:cxn ang="0">
                  <a:pos x="T6" y="T7"/>
                </a:cxn>
                <a:cxn ang="0">
                  <a:pos x="T8" y="T9"/>
                </a:cxn>
                <a:cxn ang="0">
                  <a:pos x="T10" y="T11"/>
                </a:cxn>
              </a:cxnLst>
              <a:rect l="0" t="0" r="r" b="b"/>
              <a:pathLst>
                <a:path w="395" h="83">
                  <a:moveTo>
                    <a:pt x="395" y="0"/>
                  </a:moveTo>
                  <a:cubicBezTo>
                    <a:pt x="41" y="0"/>
                    <a:pt x="41" y="0"/>
                    <a:pt x="41" y="0"/>
                  </a:cubicBezTo>
                  <a:cubicBezTo>
                    <a:pt x="19" y="0"/>
                    <a:pt x="0" y="18"/>
                    <a:pt x="0" y="41"/>
                  </a:cubicBezTo>
                  <a:cubicBezTo>
                    <a:pt x="0" y="41"/>
                    <a:pt x="0" y="41"/>
                    <a:pt x="0" y="41"/>
                  </a:cubicBezTo>
                  <a:cubicBezTo>
                    <a:pt x="0" y="64"/>
                    <a:pt x="19" y="83"/>
                    <a:pt x="41" y="83"/>
                  </a:cubicBezTo>
                  <a:cubicBezTo>
                    <a:pt x="395" y="83"/>
                    <a:pt x="395" y="83"/>
                    <a:pt x="395" y="83"/>
                  </a:cubicBezTo>
                </a:path>
              </a:pathLst>
            </a:custGeom>
            <a:solidFill>
              <a:srgbClr val="FFF9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4" name="i$liḋe-îṥļîḑé-Freeform 47">
              <a:extLst>
                <a:ext uri="{FF2B5EF4-FFF2-40B4-BE49-F238E27FC236}">
                  <a16:creationId xmlns:a16="http://schemas.microsoft.com/office/drawing/2014/main" id="{836DEFBA-D499-4164-A0F1-332E17675CB8}"/>
                </a:ext>
              </a:extLst>
            </p:cNvPr>
            <p:cNvSpPr>
              <a:spLocks/>
            </p:cNvSpPr>
            <p:nvPr/>
          </p:nvSpPr>
          <p:spPr bwMode="auto">
            <a:xfrm>
              <a:off x="684924" y="3410002"/>
              <a:ext cx="489306" cy="124755"/>
            </a:xfrm>
            <a:custGeom>
              <a:avLst/>
              <a:gdLst>
                <a:gd name="T0" fmla="*/ 405 w 405"/>
                <a:gd name="T1" fmla="*/ 0 h 103"/>
                <a:gd name="T2" fmla="*/ 51 w 405"/>
                <a:gd name="T3" fmla="*/ 0 h 103"/>
                <a:gd name="T4" fmla="*/ 15 w 405"/>
                <a:gd name="T5" fmla="*/ 15 h 103"/>
                <a:gd name="T6" fmla="*/ 0 w 405"/>
                <a:gd name="T7" fmla="*/ 51 h 103"/>
                <a:gd name="T8" fmla="*/ 0 w 405"/>
                <a:gd name="T9" fmla="*/ 51 h 103"/>
                <a:gd name="T10" fmla="*/ 15 w 405"/>
                <a:gd name="T11" fmla="*/ 88 h 103"/>
                <a:gd name="T12" fmla="*/ 51 w 405"/>
                <a:gd name="T13" fmla="*/ 103 h 103"/>
                <a:gd name="T14" fmla="*/ 405 w 405"/>
                <a:gd name="T15" fmla="*/ 103 h 103"/>
                <a:gd name="T16" fmla="*/ 405 w 405"/>
                <a:gd name="T17" fmla="*/ 83 h 103"/>
                <a:gd name="T18" fmla="*/ 51 w 405"/>
                <a:gd name="T19" fmla="*/ 83 h 103"/>
                <a:gd name="T20" fmla="*/ 29 w 405"/>
                <a:gd name="T21" fmla="*/ 74 h 103"/>
                <a:gd name="T22" fmla="*/ 20 w 405"/>
                <a:gd name="T23" fmla="*/ 51 h 103"/>
                <a:gd name="T24" fmla="*/ 20 w 405"/>
                <a:gd name="T25" fmla="*/ 51 h 103"/>
                <a:gd name="T26" fmla="*/ 29 w 405"/>
                <a:gd name="T27" fmla="*/ 29 h 103"/>
                <a:gd name="T28" fmla="*/ 51 w 405"/>
                <a:gd name="T29" fmla="*/ 20 h 103"/>
                <a:gd name="T30" fmla="*/ 405 w 405"/>
                <a:gd name="T31" fmla="*/ 20 h 103"/>
                <a:gd name="T32" fmla="*/ 405 w 405"/>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5" h="103">
                  <a:moveTo>
                    <a:pt x="405" y="0"/>
                  </a:moveTo>
                  <a:cubicBezTo>
                    <a:pt x="51" y="0"/>
                    <a:pt x="51" y="0"/>
                    <a:pt x="51" y="0"/>
                  </a:cubicBezTo>
                  <a:cubicBezTo>
                    <a:pt x="37" y="0"/>
                    <a:pt x="24" y="6"/>
                    <a:pt x="15" y="15"/>
                  </a:cubicBezTo>
                  <a:cubicBezTo>
                    <a:pt x="6" y="24"/>
                    <a:pt x="0" y="37"/>
                    <a:pt x="0" y="51"/>
                  </a:cubicBezTo>
                  <a:cubicBezTo>
                    <a:pt x="0" y="51"/>
                    <a:pt x="0" y="51"/>
                    <a:pt x="0" y="51"/>
                  </a:cubicBezTo>
                  <a:cubicBezTo>
                    <a:pt x="0" y="66"/>
                    <a:pt x="6" y="78"/>
                    <a:pt x="15" y="88"/>
                  </a:cubicBezTo>
                  <a:cubicBezTo>
                    <a:pt x="24" y="97"/>
                    <a:pt x="37" y="103"/>
                    <a:pt x="51" y="103"/>
                  </a:cubicBezTo>
                  <a:cubicBezTo>
                    <a:pt x="405" y="103"/>
                    <a:pt x="405" y="103"/>
                    <a:pt x="405" y="103"/>
                  </a:cubicBezTo>
                  <a:cubicBezTo>
                    <a:pt x="405" y="83"/>
                    <a:pt x="405" y="83"/>
                    <a:pt x="405" y="83"/>
                  </a:cubicBezTo>
                  <a:cubicBezTo>
                    <a:pt x="51" y="83"/>
                    <a:pt x="51" y="83"/>
                    <a:pt x="51" y="83"/>
                  </a:cubicBezTo>
                  <a:cubicBezTo>
                    <a:pt x="43" y="83"/>
                    <a:pt x="35" y="79"/>
                    <a:pt x="29" y="74"/>
                  </a:cubicBezTo>
                  <a:cubicBezTo>
                    <a:pt x="24" y="68"/>
                    <a:pt x="20" y="60"/>
                    <a:pt x="20" y="51"/>
                  </a:cubicBezTo>
                  <a:cubicBezTo>
                    <a:pt x="20" y="51"/>
                    <a:pt x="20" y="51"/>
                    <a:pt x="20" y="51"/>
                  </a:cubicBezTo>
                  <a:cubicBezTo>
                    <a:pt x="20" y="42"/>
                    <a:pt x="24" y="35"/>
                    <a:pt x="29" y="29"/>
                  </a:cubicBezTo>
                  <a:cubicBezTo>
                    <a:pt x="35" y="23"/>
                    <a:pt x="43" y="20"/>
                    <a:pt x="51" y="20"/>
                  </a:cubicBezTo>
                  <a:cubicBezTo>
                    <a:pt x="405" y="20"/>
                    <a:pt x="405" y="20"/>
                    <a:pt x="405" y="20"/>
                  </a:cubicBezTo>
                  <a:cubicBezTo>
                    <a:pt x="405" y="0"/>
                    <a:pt x="405" y="0"/>
                    <a:pt x="405" y="0"/>
                  </a:cubicBezTo>
                  <a:close/>
                </a:path>
              </a:pathLst>
            </a:custGeom>
            <a:solidFill>
              <a:srgbClr val="FD7E1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5" name="iS1ide-îṥļîḑé-Freeform 48">
              <a:extLst>
                <a:ext uri="{FF2B5EF4-FFF2-40B4-BE49-F238E27FC236}">
                  <a16:creationId xmlns:a16="http://schemas.microsoft.com/office/drawing/2014/main" id="{A9C11597-1C9D-4619-953A-86F98A5C9013}"/>
                </a:ext>
              </a:extLst>
            </p:cNvPr>
            <p:cNvSpPr>
              <a:spLocks/>
            </p:cNvSpPr>
            <p:nvPr/>
          </p:nvSpPr>
          <p:spPr bwMode="auto">
            <a:xfrm>
              <a:off x="704347" y="3193362"/>
              <a:ext cx="477354" cy="100102"/>
            </a:xfrm>
            <a:custGeom>
              <a:avLst/>
              <a:gdLst>
                <a:gd name="T0" fmla="*/ 395 w 395"/>
                <a:gd name="T1" fmla="*/ 0 h 83"/>
                <a:gd name="T2" fmla="*/ 42 w 395"/>
                <a:gd name="T3" fmla="*/ 0 h 83"/>
                <a:gd name="T4" fmla="*/ 0 w 395"/>
                <a:gd name="T5" fmla="*/ 41 h 83"/>
                <a:gd name="T6" fmla="*/ 0 w 395"/>
                <a:gd name="T7" fmla="*/ 42 h 83"/>
                <a:gd name="T8" fmla="*/ 42 w 395"/>
                <a:gd name="T9" fmla="*/ 83 h 83"/>
                <a:gd name="T10" fmla="*/ 395 w 395"/>
                <a:gd name="T11" fmla="*/ 83 h 83"/>
              </a:gdLst>
              <a:ahLst/>
              <a:cxnLst>
                <a:cxn ang="0">
                  <a:pos x="T0" y="T1"/>
                </a:cxn>
                <a:cxn ang="0">
                  <a:pos x="T2" y="T3"/>
                </a:cxn>
                <a:cxn ang="0">
                  <a:pos x="T4" y="T5"/>
                </a:cxn>
                <a:cxn ang="0">
                  <a:pos x="T6" y="T7"/>
                </a:cxn>
                <a:cxn ang="0">
                  <a:pos x="T8" y="T9"/>
                </a:cxn>
                <a:cxn ang="0">
                  <a:pos x="T10" y="T11"/>
                </a:cxn>
              </a:cxnLst>
              <a:rect l="0" t="0" r="r" b="b"/>
              <a:pathLst>
                <a:path w="395" h="83">
                  <a:moveTo>
                    <a:pt x="395" y="0"/>
                  </a:moveTo>
                  <a:cubicBezTo>
                    <a:pt x="42" y="0"/>
                    <a:pt x="42" y="0"/>
                    <a:pt x="42" y="0"/>
                  </a:cubicBezTo>
                  <a:cubicBezTo>
                    <a:pt x="19" y="0"/>
                    <a:pt x="0" y="18"/>
                    <a:pt x="0" y="41"/>
                  </a:cubicBezTo>
                  <a:cubicBezTo>
                    <a:pt x="0" y="42"/>
                    <a:pt x="0" y="42"/>
                    <a:pt x="0" y="42"/>
                  </a:cubicBezTo>
                  <a:cubicBezTo>
                    <a:pt x="0" y="64"/>
                    <a:pt x="19" y="83"/>
                    <a:pt x="42" y="83"/>
                  </a:cubicBezTo>
                  <a:cubicBezTo>
                    <a:pt x="395" y="83"/>
                    <a:pt x="395" y="83"/>
                    <a:pt x="395" y="83"/>
                  </a:cubicBezTo>
                </a:path>
              </a:pathLst>
            </a:custGeom>
            <a:solidFill>
              <a:srgbClr val="FFF9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6" name="iS1ide-îṥļîḑé-Freeform 49">
              <a:extLst>
                <a:ext uri="{FF2B5EF4-FFF2-40B4-BE49-F238E27FC236}">
                  <a16:creationId xmlns:a16="http://schemas.microsoft.com/office/drawing/2014/main" id="{B593379D-146C-4078-82D9-4295EA9E1569}"/>
                </a:ext>
              </a:extLst>
            </p:cNvPr>
            <p:cNvSpPr>
              <a:spLocks/>
            </p:cNvSpPr>
            <p:nvPr/>
          </p:nvSpPr>
          <p:spPr bwMode="auto">
            <a:xfrm>
              <a:off x="691648" y="3180662"/>
              <a:ext cx="490053" cy="124755"/>
            </a:xfrm>
            <a:custGeom>
              <a:avLst/>
              <a:gdLst>
                <a:gd name="T0" fmla="*/ 405 w 405"/>
                <a:gd name="T1" fmla="*/ 0 h 103"/>
                <a:gd name="T2" fmla="*/ 52 w 405"/>
                <a:gd name="T3" fmla="*/ 0 h 103"/>
                <a:gd name="T4" fmla="*/ 15 w 405"/>
                <a:gd name="T5" fmla="*/ 15 h 103"/>
                <a:gd name="T6" fmla="*/ 0 w 405"/>
                <a:gd name="T7" fmla="*/ 51 h 103"/>
                <a:gd name="T8" fmla="*/ 0 w 405"/>
                <a:gd name="T9" fmla="*/ 52 h 103"/>
                <a:gd name="T10" fmla="*/ 15 w 405"/>
                <a:gd name="T11" fmla="*/ 88 h 103"/>
                <a:gd name="T12" fmla="*/ 52 w 405"/>
                <a:gd name="T13" fmla="*/ 103 h 103"/>
                <a:gd name="T14" fmla="*/ 405 w 405"/>
                <a:gd name="T15" fmla="*/ 103 h 103"/>
                <a:gd name="T16" fmla="*/ 405 w 405"/>
                <a:gd name="T17" fmla="*/ 83 h 103"/>
                <a:gd name="T18" fmla="*/ 52 w 405"/>
                <a:gd name="T19" fmla="*/ 83 h 103"/>
                <a:gd name="T20" fmla="*/ 30 w 405"/>
                <a:gd name="T21" fmla="*/ 74 h 103"/>
                <a:gd name="T22" fmla="*/ 20 w 405"/>
                <a:gd name="T23" fmla="*/ 52 h 103"/>
                <a:gd name="T24" fmla="*/ 20 w 405"/>
                <a:gd name="T25" fmla="*/ 51 h 103"/>
                <a:gd name="T26" fmla="*/ 30 w 405"/>
                <a:gd name="T27" fmla="*/ 29 h 103"/>
                <a:gd name="T28" fmla="*/ 52 w 405"/>
                <a:gd name="T29" fmla="*/ 20 h 103"/>
                <a:gd name="T30" fmla="*/ 405 w 405"/>
                <a:gd name="T31" fmla="*/ 20 h 103"/>
                <a:gd name="T32" fmla="*/ 405 w 405"/>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5" h="103">
                  <a:moveTo>
                    <a:pt x="405" y="0"/>
                  </a:moveTo>
                  <a:cubicBezTo>
                    <a:pt x="52" y="0"/>
                    <a:pt x="52" y="0"/>
                    <a:pt x="52" y="0"/>
                  </a:cubicBezTo>
                  <a:cubicBezTo>
                    <a:pt x="38" y="0"/>
                    <a:pt x="25" y="6"/>
                    <a:pt x="15" y="15"/>
                  </a:cubicBezTo>
                  <a:cubicBezTo>
                    <a:pt x="6" y="24"/>
                    <a:pt x="0" y="37"/>
                    <a:pt x="0" y="51"/>
                  </a:cubicBezTo>
                  <a:cubicBezTo>
                    <a:pt x="0" y="52"/>
                    <a:pt x="0" y="52"/>
                    <a:pt x="0" y="52"/>
                  </a:cubicBezTo>
                  <a:cubicBezTo>
                    <a:pt x="0" y="66"/>
                    <a:pt x="6" y="79"/>
                    <a:pt x="15" y="88"/>
                  </a:cubicBezTo>
                  <a:cubicBezTo>
                    <a:pt x="25" y="97"/>
                    <a:pt x="38" y="103"/>
                    <a:pt x="52" y="103"/>
                  </a:cubicBezTo>
                  <a:cubicBezTo>
                    <a:pt x="405" y="103"/>
                    <a:pt x="405" y="103"/>
                    <a:pt x="405" y="103"/>
                  </a:cubicBezTo>
                  <a:cubicBezTo>
                    <a:pt x="405" y="83"/>
                    <a:pt x="405" y="83"/>
                    <a:pt x="405" y="83"/>
                  </a:cubicBezTo>
                  <a:cubicBezTo>
                    <a:pt x="52" y="83"/>
                    <a:pt x="52" y="83"/>
                    <a:pt x="52" y="83"/>
                  </a:cubicBezTo>
                  <a:cubicBezTo>
                    <a:pt x="43" y="83"/>
                    <a:pt x="35" y="79"/>
                    <a:pt x="30" y="74"/>
                  </a:cubicBezTo>
                  <a:cubicBezTo>
                    <a:pt x="24" y="68"/>
                    <a:pt x="20" y="60"/>
                    <a:pt x="20" y="52"/>
                  </a:cubicBezTo>
                  <a:cubicBezTo>
                    <a:pt x="20" y="51"/>
                    <a:pt x="20" y="51"/>
                    <a:pt x="20" y="51"/>
                  </a:cubicBezTo>
                  <a:cubicBezTo>
                    <a:pt x="20" y="43"/>
                    <a:pt x="24" y="35"/>
                    <a:pt x="30" y="29"/>
                  </a:cubicBezTo>
                  <a:cubicBezTo>
                    <a:pt x="35" y="23"/>
                    <a:pt x="43" y="20"/>
                    <a:pt x="52" y="20"/>
                  </a:cubicBezTo>
                  <a:cubicBezTo>
                    <a:pt x="405" y="20"/>
                    <a:pt x="405" y="20"/>
                    <a:pt x="405" y="20"/>
                  </a:cubicBezTo>
                  <a:cubicBezTo>
                    <a:pt x="405" y="0"/>
                    <a:pt x="405" y="0"/>
                    <a:pt x="405" y="0"/>
                  </a:cubicBezTo>
                  <a:close/>
                </a:path>
              </a:pathLst>
            </a:custGeom>
            <a:solidFill>
              <a:srgbClr val="73B8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7" name="iS1ide-îṥļîḑé-Freeform 50">
              <a:extLst>
                <a:ext uri="{FF2B5EF4-FFF2-40B4-BE49-F238E27FC236}">
                  <a16:creationId xmlns:a16="http://schemas.microsoft.com/office/drawing/2014/main" id="{2816149F-ADBD-413B-BEA1-7A02D60D6792}"/>
                </a:ext>
              </a:extLst>
            </p:cNvPr>
            <p:cNvSpPr>
              <a:spLocks/>
            </p:cNvSpPr>
            <p:nvPr/>
          </p:nvSpPr>
          <p:spPr bwMode="auto">
            <a:xfrm>
              <a:off x="708829" y="3545214"/>
              <a:ext cx="476607" cy="100850"/>
            </a:xfrm>
            <a:custGeom>
              <a:avLst/>
              <a:gdLst>
                <a:gd name="T0" fmla="*/ 394 w 394"/>
                <a:gd name="T1" fmla="*/ 0 h 83"/>
                <a:gd name="T2" fmla="*/ 41 w 394"/>
                <a:gd name="T3" fmla="*/ 0 h 83"/>
                <a:gd name="T4" fmla="*/ 0 w 394"/>
                <a:gd name="T5" fmla="*/ 41 h 83"/>
                <a:gd name="T6" fmla="*/ 0 w 394"/>
                <a:gd name="T7" fmla="*/ 42 h 83"/>
                <a:gd name="T8" fmla="*/ 41 w 394"/>
                <a:gd name="T9" fmla="*/ 83 h 83"/>
                <a:gd name="T10" fmla="*/ 394 w 394"/>
                <a:gd name="T11" fmla="*/ 83 h 83"/>
              </a:gdLst>
              <a:ahLst/>
              <a:cxnLst>
                <a:cxn ang="0">
                  <a:pos x="T0" y="T1"/>
                </a:cxn>
                <a:cxn ang="0">
                  <a:pos x="T2" y="T3"/>
                </a:cxn>
                <a:cxn ang="0">
                  <a:pos x="T4" y="T5"/>
                </a:cxn>
                <a:cxn ang="0">
                  <a:pos x="T6" y="T7"/>
                </a:cxn>
                <a:cxn ang="0">
                  <a:pos x="T8" y="T9"/>
                </a:cxn>
                <a:cxn ang="0">
                  <a:pos x="T10" y="T11"/>
                </a:cxn>
              </a:cxnLst>
              <a:rect l="0" t="0" r="r" b="b"/>
              <a:pathLst>
                <a:path w="394" h="83">
                  <a:moveTo>
                    <a:pt x="394" y="0"/>
                  </a:moveTo>
                  <a:cubicBezTo>
                    <a:pt x="41" y="0"/>
                    <a:pt x="41" y="0"/>
                    <a:pt x="41" y="0"/>
                  </a:cubicBezTo>
                  <a:cubicBezTo>
                    <a:pt x="18" y="0"/>
                    <a:pt x="0" y="18"/>
                    <a:pt x="0" y="41"/>
                  </a:cubicBezTo>
                  <a:cubicBezTo>
                    <a:pt x="0" y="42"/>
                    <a:pt x="0" y="42"/>
                    <a:pt x="0" y="42"/>
                  </a:cubicBezTo>
                  <a:cubicBezTo>
                    <a:pt x="0" y="64"/>
                    <a:pt x="18" y="83"/>
                    <a:pt x="41" y="83"/>
                  </a:cubicBezTo>
                  <a:cubicBezTo>
                    <a:pt x="394" y="83"/>
                    <a:pt x="394" y="83"/>
                    <a:pt x="394" y="83"/>
                  </a:cubicBezTo>
                </a:path>
              </a:pathLst>
            </a:custGeom>
            <a:solidFill>
              <a:srgbClr val="FFF9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8" name="iS1ide-îṥļîḑé-Freeform 51">
              <a:extLst>
                <a:ext uri="{FF2B5EF4-FFF2-40B4-BE49-F238E27FC236}">
                  <a16:creationId xmlns:a16="http://schemas.microsoft.com/office/drawing/2014/main" id="{5AB5C8EE-7E2E-4995-9B05-7D26C3EF805E}"/>
                </a:ext>
              </a:extLst>
            </p:cNvPr>
            <p:cNvSpPr>
              <a:spLocks/>
            </p:cNvSpPr>
            <p:nvPr/>
          </p:nvSpPr>
          <p:spPr bwMode="auto">
            <a:xfrm>
              <a:off x="696877" y="3533262"/>
              <a:ext cx="488559" cy="124755"/>
            </a:xfrm>
            <a:custGeom>
              <a:avLst/>
              <a:gdLst>
                <a:gd name="T0" fmla="*/ 404 w 404"/>
                <a:gd name="T1" fmla="*/ 0 h 103"/>
                <a:gd name="T2" fmla="*/ 51 w 404"/>
                <a:gd name="T3" fmla="*/ 0 h 103"/>
                <a:gd name="T4" fmla="*/ 15 w 404"/>
                <a:gd name="T5" fmla="*/ 15 h 103"/>
                <a:gd name="T6" fmla="*/ 0 w 404"/>
                <a:gd name="T7" fmla="*/ 51 h 103"/>
                <a:gd name="T8" fmla="*/ 0 w 404"/>
                <a:gd name="T9" fmla="*/ 52 h 103"/>
                <a:gd name="T10" fmla="*/ 15 w 404"/>
                <a:gd name="T11" fmla="*/ 88 h 103"/>
                <a:gd name="T12" fmla="*/ 51 w 404"/>
                <a:gd name="T13" fmla="*/ 103 h 103"/>
                <a:gd name="T14" fmla="*/ 404 w 404"/>
                <a:gd name="T15" fmla="*/ 103 h 103"/>
                <a:gd name="T16" fmla="*/ 404 w 404"/>
                <a:gd name="T17" fmla="*/ 83 h 103"/>
                <a:gd name="T18" fmla="*/ 51 w 404"/>
                <a:gd name="T19" fmla="*/ 83 h 103"/>
                <a:gd name="T20" fmla="*/ 29 w 404"/>
                <a:gd name="T21" fmla="*/ 74 h 103"/>
                <a:gd name="T22" fmla="*/ 20 w 404"/>
                <a:gd name="T23" fmla="*/ 52 h 103"/>
                <a:gd name="T24" fmla="*/ 20 w 404"/>
                <a:gd name="T25" fmla="*/ 51 h 103"/>
                <a:gd name="T26" fmla="*/ 29 w 404"/>
                <a:gd name="T27" fmla="*/ 29 h 103"/>
                <a:gd name="T28" fmla="*/ 51 w 404"/>
                <a:gd name="T29" fmla="*/ 20 h 103"/>
                <a:gd name="T30" fmla="*/ 404 w 404"/>
                <a:gd name="T31" fmla="*/ 20 h 103"/>
                <a:gd name="T32" fmla="*/ 404 w 404"/>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4" h="103">
                  <a:moveTo>
                    <a:pt x="404" y="0"/>
                  </a:moveTo>
                  <a:cubicBezTo>
                    <a:pt x="51" y="0"/>
                    <a:pt x="51" y="0"/>
                    <a:pt x="51" y="0"/>
                  </a:cubicBezTo>
                  <a:cubicBezTo>
                    <a:pt x="37" y="0"/>
                    <a:pt x="24" y="6"/>
                    <a:pt x="15" y="15"/>
                  </a:cubicBezTo>
                  <a:cubicBezTo>
                    <a:pt x="5" y="24"/>
                    <a:pt x="0" y="37"/>
                    <a:pt x="0" y="51"/>
                  </a:cubicBezTo>
                  <a:cubicBezTo>
                    <a:pt x="0" y="52"/>
                    <a:pt x="0" y="52"/>
                    <a:pt x="0" y="52"/>
                  </a:cubicBezTo>
                  <a:cubicBezTo>
                    <a:pt x="0" y="66"/>
                    <a:pt x="5" y="79"/>
                    <a:pt x="15" y="88"/>
                  </a:cubicBezTo>
                  <a:cubicBezTo>
                    <a:pt x="24" y="97"/>
                    <a:pt x="37" y="103"/>
                    <a:pt x="51" y="103"/>
                  </a:cubicBezTo>
                  <a:cubicBezTo>
                    <a:pt x="404" y="103"/>
                    <a:pt x="404" y="103"/>
                    <a:pt x="404" y="103"/>
                  </a:cubicBezTo>
                  <a:cubicBezTo>
                    <a:pt x="404" y="83"/>
                    <a:pt x="404" y="83"/>
                    <a:pt x="404" y="83"/>
                  </a:cubicBezTo>
                  <a:cubicBezTo>
                    <a:pt x="51" y="83"/>
                    <a:pt x="51" y="83"/>
                    <a:pt x="51" y="83"/>
                  </a:cubicBezTo>
                  <a:cubicBezTo>
                    <a:pt x="42" y="83"/>
                    <a:pt x="35" y="79"/>
                    <a:pt x="29" y="74"/>
                  </a:cubicBezTo>
                  <a:cubicBezTo>
                    <a:pt x="23" y="68"/>
                    <a:pt x="20" y="60"/>
                    <a:pt x="20" y="52"/>
                  </a:cubicBezTo>
                  <a:cubicBezTo>
                    <a:pt x="20" y="51"/>
                    <a:pt x="20" y="51"/>
                    <a:pt x="20" y="51"/>
                  </a:cubicBezTo>
                  <a:cubicBezTo>
                    <a:pt x="20" y="43"/>
                    <a:pt x="23" y="35"/>
                    <a:pt x="29" y="29"/>
                  </a:cubicBezTo>
                  <a:cubicBezTo>
                    <a:pt x="35" y="23"/>
                    <a:pt x="42" y="20"/>
                    <a:pt x="51" y="20"/>
                  </a:cubicBezTo>
                  <a:cubicBezTo>
                    <a:pt x="404" y="20"/>
                    <a:pt x="404" y="20"/>
                    <a:pt x="404" y="20"/>
                  </a:cubicBezTo>
                  <a:cubicBezTo>
                    <a:pt x="404" y="0"/>
                    <a:pt x="404" y="0"/>
                    <a:pt x="404" y="0"/>
                  </a:cubicBezTo>
                  <a:close/>
                </a:path>
              </a:pathLst>
            </a:custGeom>
            <a:solidFill>
              <a:srgbClr val="4B4C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9" name="iS1ide-îṥļîḑé-Freeform 52">
              <a:extLst>
                <a:ext uri="{FF2B5EF4-FFF2-40B4-BE49-F238E27FC236}">
                  <a16:creationId xmlns:a16="http://schemas.microsoft.com/office/drawing/2014/main" id="{D8547A37-5A97-46F0-AA91-61C9C2BF8049}"/>
                </a:ext>
              </a:extLst>
            </p:cNvPr>
            <p:cNvSpPr>
              <a:spLocks/>
            </p:cNvSpPr>
            <p:nvPr/>
          </p:nvSpPr>
          <p:spPr bwMode="auto">
            <a:xfrm>
              <a:off x="669984" y="3312887"/>
              <a:ext cx="476607" cy="100102"/>
            </a:xfrm>
            <a:custGeom>
              <a:avLst/>
              <a:gdLst>
                <a:gd name="T0" fmla="*/ 394 w 394"/>
                <a:gd name="T1" fmla="*/ 0 h 83"/>
                <a:gd name="T2" fmla="*/ 41 w 394"/>
                <a:gd name="T3" fmla="*/ 0 h 83"/>
                <a:gd name="T4" fmla="*/ 0 w 394"/>
                <a:gd name="T5" fmla="*/ 41 h 83"/>
                <a:gd name="T6" fmla="*/ 0 w 394"/>
                <a:gd name="T7" fmla="*/ 41 h 83"/>
                <a:gd name="T8" fmla="*/ 41 w 394"/>
                <a:gd name="T9" fmla="*/ 83 h 83"/>
                <a:gd name="T10" fmla="*/ 394 w 394"/>
                <a:gd name="T11" fmla="*/ 83 h 83"/>
              </a:gdLst>
              <a:ahLst/>
              <a:cxnLst>
                <a:cxn ang="0">
                  <a:pos x="T0" y="T1"/>
                </a:cxn>
                <a:cxn ang="0">
                  <a:pos x="T2" y="T3"/>
                </a:cxn>
                <a:cxn ang="0">
                  <a:pos x="T4" y="T5"/>
                </a:cxn>
                <a:cxn ang="0">
                  <a:pos x="T6" y="T7"/>
                </a:cxn>
                <a:cxn ang="0">
                  <a:pos x="T8" y="T9"/>
                </a:cxn>
                <a:cxn ang="0">
                  <a:pos x="T10" y="T11"/>
                </a:cxn>
              </a:cxnLst>
              <a:rect l="0" t="0" r="r" b="b"/>
              <a:pathLst>
                <a:path w="394" h="83">
                  <a:moveTo>
                    <a:pt x="394" y="0"/>
                  </a:moveTo>
                  <a:cubicBezTo>
                    <a:pt x="41" y="0"/>
                    <a:pt x="41" y="0"/>
                    <a:pt x="41" y="0"/>
                  </a:cubicBezTo>
                  <a:cubicBezTo>
                    <a:pt x="18" y="0"/>
                    <a:pt x="0" y="18"/>
                    <a:pt x="0" y="41"/>
                  </a:cubicBezTo>
                  <a:cubicBezTo>
                    <a:pt x="0" y="41"/>
                    <a:pt x="0" y="41"/>
                    <a:pt x="0" y="41"/>
                  </a:cubicBezTo>
                  <a:cubicBezTo>
                    <a:pt x="0" y="64"/>
                    <a:pt x="18" y="83"/>
                    <a:pt x="41" y="83"/>
                  </a:cubicBezTo>
                  <a:cubicBezTo>
                    <a:pt x="394" y="83"/>
                    <a:pt x="394" y="83"/>
                    <a:pt x="394" y="83"/>
                  </a:cubicBezTo>
                </a:path>
              </a:pathLst>
            </a:custGeom>
            <a:solidFill>
              <a:srgbClr val="FFF9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30" name="iS1ide-ïšḻïďê-Freeform 53">
              <a:extLst>
                <a:ext uri="{FF2B5EF4-FFF2-40B4-BE49-F238E27FC236}">
                  <a16:creationId xmlns:a16="http://schemas.microsoft.com/office/drawing/2014/main" id="{7FAE059A-D72B-4E14-8930-834FD0C31F1C}"/>
                </a:ext>
              </a:extLst>
            </p:cNvPr>
            <p:cNvSpPr>
              <a:spLocks/>
            </p:cNvSpPr>
            <p:nvPr/>
          </p:nvSpPr>
          <p:spPr bwMode="auto">
            <a:xfrm>
              <a:off x="658031" y="3300188"/>
              <a:ext cx="488559" cy="124755"/>
            </a:xfrm>
            <a:custGeom>
              <a:avLst/>
              <a:gdLst>
                <a:gd name="T0" fmla="*/ 404 w 404"/>
                <a:gd name="T1" fmla="*/ 0 h 103"/>
                <a:gd name="T2" fmla="*/ 51 w 404"/>
                <a:gd name="T3" fmla="*/ 0 h 103"/>
                <a:gd name="T4" fmla="*/ 15 w 404"/>
                <a:gd name="T5" fmla="*/ 15 h 103"/>
                <a:gd name="T6" fmla="*/ 0 w 404"/>
                <a:gd name="T7" fmla="*/ 51 h 103"/>
                <a:gd name="T8" fmla="*/ 0 w 404"/>
                <a:gd name="T9" fmla="*/ 51 h 103"/>
                <a:gd name="T10" fmla="*/ 15 w 404"/>
                <a:gd name="T11" fmla="*/ 88 h 103"/>
                <a:gd name="T12" fmla="*/ 51 w 404"/>
                <a:gd name="T13" fmla="*/ 103 h 103"/>
                <a:gd name="T14" fmla="*/ 404 w 404"/>
                <a:gd name="T15" fmla="*/ 103 h 103"/>
                <a:gd name="T16" fmla="*/ 404 w 404"/>
                <a:gd name="T17" fmla="*/ 83 h 103"/>
                <a:gd name="T18" fmla="*/ 51 w 404"/>
                <a:gd name="T19" fmla="*/ 83 h 103"/>
                <a:gd name="T20" fmla="*/ 29 w 404"/>
                <a:gd name="T21" fmla="*/ 74 h 103"/>
                <a:gd name="T22" fmla="*/ 20 w 404"/>
                <a:gd name="T23" fmla="*/ 51 h 103"/>
                <a:gd name="T24" fmla="*/ 20 w 404"/>
                <a:gd name="T25" fmla="*/ 51 h 103"/>
                <a:gd name="T26" fmla="*/ 29 w 404"/>
                <a:gd name="T27" fmla="*/ 29 h 103"/>
                <a:gd name="T28" fmla="*/ 51 w 404"/>
                <a:gd name="T29" fmla="*/ 20 h 103"/>
                <a:gd name="T30" fmla="*/ 404 w 404"/>
                <a:gd name="T31" fmla="*/ 20 h 103"/>
                <a:gd name="T32" fmla="*/ 404 w 404"/>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4" h="103">
                  <a:moveTo>
                    <a:pt x="404" y="0"/>
                  </a:moveTo>
                  <a:cubicBezTo>
                    <a:pt x="51" y="0"/>
                    <a:pt x="51" y="0"/>
                    <a:pt x="51" y="0"/>
                  </a:cubicBezTo>
                  <a:cubicBezTo>
                    <a:pt x="37" y="0"/>
                    <a:pt x="24" y="6"/>
                    <a:pt x="15" y="15"/>
                  </a:cubicBezTo>
                  <a:cubicBezTo>
                    <a:pt x="6" y="24"/>
                    <a:pt x="0" y="37"/>
                    <a:pt x="0" y="51"/>
                  </a:cubicBezTo>
                  <a:cubicBezTo>
                    <a:pt x="0" y="51"/>
                    <a:pt x="0" y="51"/>
                    <a:pt x="0" y="51"/>
                  </a:cubicBezTo>
                  <a:cubicBezTo>
                    <a:pt x="0" y="66"/>
                    <a:pt x="6" y="78"/>
                    <a:pt x="15" y="88"/>
                  </a:cubicBezTo>
                  <a:cubicBezTo>
                    <a:pt x="24" y="97"/>
                    <a:pt x="37" y="103"/>
                    <a:pt x="51" y="103"/>
                  </a:cubicBezTo>
                  <a:cubicBezTo>
                    <a:pt x="404" y="103"/>
                    <a:pt x="404" y="103"/>
                    <a:pt x="404" y="103"/>
                  </a:cubicBezTo>
                  <a:cubicBezTo>
                    <a:pt x="404" y="83"/>
                    <a:pt x="404" y="83"/>
                    <a:pt x="404" y="83"/>
                  </a:cubicBezTo>
                  <a:cubicBezTo>
                    <a:pt x="51" y="83"/>
                    <a:pt x="51" y="83"/>
                    <a:pt x="51" y="83"/>
                  </a:cubicBezTo>
                  <a:cubicBezTo>
                    <a:pt x="42" y="83"/>
                    <a:pt x="35" y="79"/>
                    <a:pt x="29" y="74"/>
                  </a:cubicBezTo>
                  <a:cubicBezTo>
                    <a:pt x="23" y="68"/>
                    <a:pt x="20" y="60"/>
                    <a:pt x="20" y="51"/>
                  </a:cubicBezTo>
                  <a:cubicBezTo>
                    <a:pt x="20" y="51"/>
                    <a:pt x="20" y="51"/>
                    <a:pt x="20" y="51"/>
                  </a:cubicBezTo>
                  <a:cubicBezTo>
                    <a:pt x="20" y="43"/>
                    <a:pt x="23" y="35"/>
                    <a:pt x="29" y="29"/>
                  </a:cubicBezTo>
                  <a:cubicBezTo>
                    <a:pt x="35" y="23"/>
                    <a:pt x="42" y="20"/>
                    <a:pt x="51" y="20"/>
                  </a:cubicBezTo>
                  <a:cubicBezTo>
                    <a:pt x="404" y="20"/>
                    <a:pt x="404" y="20"/>
                    <a:pt x="404" y="20"/>
                  </a:cubicBezTo>
                  <a:cubicBezTo>
                    <a:pt x="404" y="0"/>
                    <a:pt x="404" y="0"/>
                    <a:pt x="404" y="0"/>
                  </a:cubicBezTo>
                  <a:close/>
                </a:path>
              </a:pathLst>
            </a:custGeom>
            <a:solidFill>
              <a:srgbClr val="E157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31" name="iS1ide-ïšḻïďê-Rectangle 54">
              <a:extLst>
                <a:ext uri="{FF2B5EF4-FFF2-40B4-BE49-F238E27FC236}">
                  <a16:creationId xmlns:a16="http://schemas.microsoft.com/office/drawing/2014/main" id="{BA95BF1A-7838-4FF1-9E5B-1E990BF067EE}"/>
                </a:ext>
              </a:extLst>
            </p:cNvPr>
            <p:cNvSpPr>
              <a:spLocks/>
            </p:cNvSpPr>
            <p:nvPr/>
          </p:nvSpPr>
          <p:spPr bwMode="auto">
            <a:xfrm>
              <a:off x="757386" y="3154516"/>
              <a:ext cx="348117" cy="4482"/>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2" name="iS1ide-ïšḻïďê-Rectangle 55">
              <a:extLst>
                <a:ext uri="{FF2B5EF4-FFF2-40B4-BE49-F238E27FC236}">
                  <a16:creationId xmlns:a16="http://schemas.microsoft.com/office/drawing/2014/main" id="{7EE64315-5F92-4659-8E7B-371F1FE51A9B}"/>
                </a:ext>
              </a:extLst>
            </p:cNvPr>
            <p:cNvSpPr>
              <a:spLocks/>
            </p:cNvSpPr>
            <p:nvPr/>
          </p:nvSpPr>
          <p:spPr bwMode="auto">
            <a:xfrm>
              <a:off x="771580" y="3144805"/>
              <a:ext cx="339153" cy="971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3" name="iS1ide-ïšḻïďê-Rectangle 56">
              <a:extLst>
                <a:ext uri="{FF2B5EF4-FFF2-40B4-BE49-F238E27FC236}">
                  <a16:creationId xmlns:a16="http://schemas.microsoft.com/office/drawing/2014/main" id="{1878E148-2D24-434F-8317-9DCC9F8CDAA5}"/>
                </a:ext>
              </a:extLst>
            </p:cNvPr>
            <p:cNvSpPr>
              <a:spLocks/>
            </p:cNvSpPr>
            <p:nvPr/>
          </p:nvSpPr>
          <p:spPr bwMode="auto">
            <a:xfrm>
              <a:off x="752157" y="3125382"/>
              <a:ext cx="343635" cy="19423"/>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4" name="iS1ide-ïšḻïďê-Rectangle 57">
              <a:extLst>
                <a:ext uri="{FF2B5EF4-FFF2-40B4-BE49-F238E27FC236}">
                  <a16:creationId xmlns:a16="http://schemas.microsoft.com/office/drawing/2014/main" id="{8E8EC5D3-6EF5-4CAA-953C-E6DD7B890625}"/>
                </a:ext>
              </a:extLst>
            </p:cNvPr>
            <p:cNvSpPr>
              <a:spLocks/>
            </p:cNvSpPr>
            <p:nvPr/>
          </p:nvSpPr>
          <p:spPr bwMode="auto">
            <a:xfrm>
              <a:off x="771580" y="3120900"/>
              <a:ext cx="339153" cy="448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5" name="iS1ide-ïšḻïďê-Rectangle 58">
              <a:extLst>
                <a:ext uri="{FF2B5EF4-FFF2-40B4-BE49-F238E27FC236}">
                  <a16:creationId xmlns:a16="http://schemas.microsoft.com/office/drawing/2014/main" id="{EFD50AE8-6B8F-44A6-9257-69130FA435BC}"/>
                </a:ext>
              </a:extLst>
            </p:cNvPr>
            <p:cNvSpPr>
              <a:spLocks/>
            </p:cNvSpPr>
            <p:nvPr/>
          </p:nvSpPr>
          <p:spPr bwMode="auto">
            <a:xfrm>
              <a:off x="771580" y="3111189"/>
              <a:ext cx="339153" cy="9712"/>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6" name="iS1ide-ïšḻïďê-Rectangle 59">
              <a:extLst>
                <a:ext uri="{FF2B5EF4-FFF2-40B4-BE49-F238E27FC236}">
                  <a16:creationId xmlns:a16="http://schemas.microsoft.com/office/drawing/2014/main" id="{0003BB5B-0AB3-4D5F-A61C-08BFC0A0E3FB}"/>
                </a:ext>
              </a:extLst>
            </p:cNvPr>
            <p:cNvSpPr>
              <a:spLocks/>
            </p:cNvSpPr>
            <p:nvPr/>
          </p:nvSpPr>
          <p:spPr bwMode="auto">
            <a:xfrm>
              <a:off x="781291" y="3091766"/>
              <a:ext cx="343635" cy="19423"/>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7" name="iS1ide-ïšḻïďê-Rectangle 60">
              <a:extLst>
                <a:ext uri="{FF2B5EF4-FFF2-40B4-BE49-F238E27FC236}">
                  <a16:creationId xmlns:a16="http://schemas.microsoft.com/office/drawing/2014/main" id="{A1DD07BA-6D9E-48B7-BCC6-38792D131BD0}"/>
                </a:ext>
              </a:extLst>
            </p:cNvPr>
            <p:cNvSpPr>
              <a:spLocks/>
            </p:cNvSpPr>
            <p:nvPr/>
          </p:nvSpPr>
          <p:spPr bwMode="auto">
            <a:xfrm>
              <a:off x="771580" y="3076825"/>
              <a:ext cx="339153" cy="14941"/>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8" name="iS1ide-ïšḻïďê-Rectangle 61">
              <a:extLst>
                <a:ext uri="{FF2B5EF4-FFF2-40B4-BE49-F238E27FC236}">
                  <a16:creationId xmlns:a16="http://schemas.microsoft.com/office/drawing/2014/main" id="{01F6DB0F-9B3D-4C15-89C0-AA38079F0932}"/>
                </a:ext>
              </a:extLst>
            </p:cNvPr>
            <p:cNvSpPr>
              <a:spLocks/>
            </p:cNvSpPr>
            <p:nvPr/>
          </p:nvSpPr>
          <p:spPr bwMode="auto">
            <a:xfrm>
              <a:off x="757386" y="3067113"/>
              <a:ext cx="348117" cy="971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39" name="iS1ide-ïšḻïďê-Rectangle 62">
              <a:extLst>
                <a:ext uri="{FF2B5EF4-FFF2-40B4-BE49-F238E27FC236}">
                  <a16:creationId xmlns:a16="http://schemas.microsoft.com/office/drawing/2014/main" id="{1C0FB395-D41D-45C3-B540-377EEC62AAF6}"/>
                </a:ext>
              </a:extLst>
            </p:cNvPr>
            <p:cNvSpPr>
              <a:spLocks/>
            </p:cNvSpPr>
            <p:nvPr/>
          </p:nvSpPr>
          <p:spPr bwMode="auto">
            <a:xfrm>
              <a:off x="771580" y="3052920"/>
              <a:ext cx="339153" cy="14194"/>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0" name="iS1ide-ïšḻïďê-Rectangle 63">
              <a:extLst>
                <a:ext uri="{FF2B5EF4-FFF2-40B4-BE49-F238E27FC236}">
                  <a16:creationId xmlns:a16="http://schemas.microsoft.com/office/drawing/2014/main" id="{EA28F042-7982-487B-93AB-54169F841160}"/>
                </a:ext>
              </a:extLst>
            </p:cNvPr>
            <p:cNvSpPr>
              <a:spLocks/>
            </p:cNvSpPr>
            <p:nvPr/>
          </p:nvSpPr>
          <p:spPr bwMode="auto">
            <a:xfrm>
              <a:off x="771580" y="3043208"/>
              <a:ext cx="339153" cy="971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1" name="iS1ide-ïšḻïďê-Rectangle 64">
              <a:extLst>
                <a:ext uri="{FF2B5EF4-FFF2-40B4-BE49-F238E27FC236}">
                  <a16:creationId xmlns:a16="http://schemas.microsoft.com/office/drawing/2014/main" id="{9ECF80DE-2855-48D1-8142-1D465EE693C4}"/>
                </a:ext>
              </a:extLst>
            </p:cNvPr>
            <p:cNvSpPr>
              <a:spLocks/>
            </p:cNvSpPr>
            <p:nvPr/>
          </p:nvSpPr>
          <p:spPr bwMode="auto">
            <a:xfrm>
              <a:off x="757386" y="3029015"/>
              <a:ext cx="348117" cy="14194"/>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2" name="iS1ide-ïšḻïďê-Rectangle 65">
              <a:extLst>
                <a:ext uri="{FF2B5EF4-FFF2-40B4-BE49-F238E27FC236}">
                  <a16:creationId xmlns:a16="http://schemas.microsoft.com/office/drawing/2014/main" id="{A80F6CEE-9B0E-40AE-930E-0D6BDF1ADCCF}"/>
                </a:ext>
              </a:extLst>
            </p:cNvPr>
            <p:cNvSpPr>
              <a:spLocks/>
            </p:cNvSpPr>
            <p:nvPr/>
          </p:nvSpPr>
          <p:spPr bwMode="auto">
            <a:xfrm>
              <a:off x="757386" y="3004363"/>
              <a:ext cx="348117" cy="14941"/>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3" name="iS1ide-ïšḻïďê-Rectangle 66">
              <a:extLst>
                <a:ext uri="{FF2B5EF4-FFF2-40B4-BE49-F238E27FC236}">
                  <a16:creationId xmlns:a16="http://schemas.microsoft.com/office/drawing/2014/main" id="{8AA5D7B7-D44C-4AB6-AF4E-99D5992B9F69}"/>
                </a:ext>
              </a:extLst>
            </p:cNvPr>
            <p:cNvSpPr>
              <a:spLocks/>
            </p:cNvSpPr>
            <p:nvPr/>
          </p:nvSpPr>
          <p:spPr bwMode="auto">
            <a:xfrm>
              <a:off x="771580" y="3019303"/>
              <a:ext cx="339153" cy="971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4" name="iS1ide-ïšḻïďê-Rectangle 67">
              <a:extLst>
                <a:ext uri="{FF2B5EF4-FFF2-40B4-BE49-F238E27FC236}">
                  <a16:creationId xmlns:a16="http://schemas.microsoft.com/office/drawing/2014/main" id="{8AB6CAC0-E6B4-4C67-A7F7-E241836208DF}"/>
                </a:ext>
              </a:extLst>
            </p:cNvPr>
            <p:cNvSpPr>
              <a:spLocks/>
            </p:cNvSpPr>
            <p:nvPr/>
          </p:nvSpPr>
          <p:spPr bwMode="auto">
            <a:xfrm>
              <a:off x="771580" y="2985687"/>
              <a:ext cx="339153" cy="18676"/>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5" name="iS1ide-ïšḻïďê-Rectangle 68">
              <a:extLst>
                <a:ext uri="{FF2B5EF4-FFF2-40B4-BE49-F238E27FC236}">
                  <a16:creationId xmlns:a16="http://schemas.microsoft.com/office/drawing/2014/main" id="{B2A7E1D2-B228-4AA8-8546-9928FEE4EEDD}"/>
                </a:ext>
              </a:extLst>
            </p:cNvPr>
            <p:cNvSpPr>
              <a:spLocks/>
            </p:cNvSpPr>
            <p:nvPr/>
          </p:nvSpPr>
          <p:spPr bwMode="auto">
            <a:xfrm>
              <a:off x="771580" y="2975975"/>
              <a:ext cx="339153" cy="971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6" name="iS1ide-ïšḻïďê-Rectangle 69">
              <a:extLst>
                <a:ext uri="{FF2B5EF4-FFF2-40B4-BE49-F238E27FC236}">
                  <a16:creationId xmlns:a16="http://schemas.microsoft.com/office/drawing/2014/main" id="{CB2A0F94-B31F-4745-AB6F-3A309633BD3C}"/>
                </a:ext>
              </a:extLst>
            </p:cNvPr>
            <p:cNvSpPr>
              <a:spLocks/>
            </p:cNvSpPr>
            <p:nvPr/>
          </p:nvSpPr>
          <p:spPr bwMode="auto">
            <a:xfrm>
              <a:off x="757386" y="2961035"/>
              <a:ext cx="348117" cy="14941"/>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7" name="iS1ide-ïšḻïďê-Rectangle 70">
              <a:extLst>
                <a:ext uri="{FF2B5EF4-FFF2-40B4-BE49-F238E27FC236}">
                  <a16:creationId xmlns:a16="http://schemas.microsoft.com/office/drawing/2014/main" id="{15AD601F-2BAE-48E6-AF77-5767BD7589F4}"/>
                </a:ext>
              </a:extLst>
            </p:cNvPr>
            <p:cNvSpPr>
              <a:spLocks/>
            </p:cNvSpPr>
            <p:nvPr/>
          </p:nvSpPr>
          <p:spPr bwMode="auto">
            <a:xfrm>
              <a:off x="757386" y="2941612"/>
              <a:ext cx="348117" cy="14941"/>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8" name="iS1ide-ïšḻïďê-Rectangle 71">
              <a:extLst>
                <a:ext uri="{FF2B5EF4-FFF2-40B4-BE49-F238E27FC236}">
                  <a16:creationId xmlns:a16="http://schemas.microsoft.com/office/drawing/2014/main" id="{82019B95-516C-4B32-A4B5-8494A262C996}"/>
                </a:ext>
              </a:extLst>
            </p:cNvPr>
            <p:cNvSpPr>
              <a:spLocks/>
            </p:cNvSpPr>
            <p:nvPr/>
          </p:nvSpPr>
          <p:spPr bwMode="auto">
            <a:xfrm>
              <a:off x="771580" y="2956552"/>
              <a:ext cx="339153" cy="4482"/>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49" name="iS1ide-ïšḻïďê-Rectangle 72">
              <a:extLst>
                <a:ext uri="{FF2B5EF4-FFF2-40B4-BE49-F238E27FC236}">
                  <a16:creationId xmlns:a16="http://schemas.microsoft.com/office/drawing/2014/main" id="{3DD4000F-68BF-472F-A388-07CF551C391C}"/>
                </a:ext>
              </a:extLst>
            </p:cNvPr>
            <p:cNvSpPr>
              <a:spLocks/>
            </p:cNvSpPr>
            <p:nvPr/>
          </p:nvSpPr>
          <p:spPr bwMode="auto">
            <a:xfrm>
              <a:off x="771580" y="2922936"/>
              <a:ext cx="339153" cy="18676"/>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50" name="iS1ide-ïšḻïďê-Rectangle 73">
              <a:extLst>
                <a:ext uri="{FF2B5EF4-FFF2-40B4-BE49-F238E27FC236}">
                  <a16:creationId xmlns:a16="http://schemas.microsoft.com/office/drawing/2014/main" id="{BAC5A066-A526-4000-885D-0185C3534EAE}"/>
                </a:ext>
              </a:extLst>
            </p:cNvPr>
            <p:cNvSpPr>
              <a:spLocks/>
            </p:cNvSpPr>
            <p:nvPr/>
          </p:nvSpPr>
          <p:spPr bwMode="auto">
            <a:xfrm>
              <a:off x="771580" y="2917707"/>
              <a:ext cx="339153" cy="5229"/>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51" name="iS1ide-ïšḻïďê-Rectangle 74">
              <a:extLst>
                <a:ext uri="{FF2B5EF4-FFF2-40B4-BE49-F238E27FC236}">
                  <a16:creationId xmlns:a16="http://schemas.microsoft.com/office/drawing/2014/main" id="{7D9284DC-750C-455A-8B87-C0ED05DDFF3A}"/>
                </a:ext>
              </a:extLst>
            </p:cNvPr>
            <p:cNvSpPr>
              <a:spLocks/>
            </p:cNvSpPr>
            <p:nvPr/>
          </p:nvSpPr>
          <p:spPr bwMode="auto">
            <a:xfrm>
              <a:off x="757386" y="2907996"/>
              <a:ext cx="348117" cy="9712"/>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52" name="iS1ide-ïšḻïďê-Rectangle 75">
              <a:extLst>
                <a:ext uri="{FF2B5EF4-FFF2-40B4-BE49-F238E27FC236}">
                  <a16:creationId xmlns:a16="http://schemas.microsoft.com/office/drawing/2014/main" id="{32C00FCE-41EC-492D-89AA-6EB663CF9ABF}"/>
                </a:ext>
              </a:extLst>
            </p:cNvPr>
            <p:cNvSpPr>
              <a:spLocks/>
            </p:cNvSpPr>
            <p:nvPr/>
          </p:nvSpPr>
          <p:spPr bwMode="auto">
            <a:xfrm>
              <a:off x="757386" y="2878861"/>
              <a:ext cx="348117" cy="5229"/>
            </a:xfrm>
            <a:prstGeom prst="rect">
              <a:avLst/>
            </a:prstGeom>
            <a:solidFill>
              <a:srgbClr val="E5E6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53" name="iS1ide-ïšḻïďê-Rectangle 76">
              <a:extLst>
                <a:ext uri="{FF2B5EF4-FFF2-40B4-BE49-F238E27FC236}">
                  <a16:creationId xmlns:a16="http://schemas.microsoft.com/office/drawing/2014/main" id="{AA450981-36FC-4A23-8C5A-1D949E48C494}"/>
                </a:ext>
              </a:extLst>
            </p:cNvPr>
            <p:cNvSpPr>
              <a:spLocks/>
            </p:cNvSpPr>
            <p:nvPr/>
          </p:nvSpPr>
          <p:spPr bwMode="auto">
            <a:xfrm>
              <a:off x="771580" y="2884090"/>
              <a:ext cx="339153" cy="23905"/>
            </a:xfrm>
            <a:prstGeom prst="rect">
              <a:avLst/>
            </a:prstGeom>
            <a:solidFill>
              <a:srgbClr val="ACAD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54" name="iS1ide-ïšḻïďê-Freeform 77">
              <a:extLst>
                <a:ext uri="{FF2B5EF4-FFF2-40B4-BE49-F238E27FC236}">
                  <a16:creationId xmlns:a16="http://schemas.microsoft.com/office/drawing/2014/main" id="{BCF88029-6BF1-47F2-A2CD-CEC47852AC02}"/>
                </a:ext>
              </a:extLst>
            </p:cNvPr>
            <p:cNvSpPr>
              <a:spLocks/>
            </p:cNvSpPr>
            <p:nvPr/>
          </p:nvSpPr>
          <p:spPr bwMode="auto">
            <a:xfrm>
              <a:off x="2127444" y="3560902"/>
              <a:ext cx="281631" cy="59763"/>
            </a:xfrm>
            <a:custGeom>
              <a:avLst/>
              <a:gdLst>
                <a:gd name="T0" fmla="*/ 12 w 377"/>
                <a:gd name="T1" fmla="*/ 80 h 80"/>
                <a:gd name="T2" fmla="*/ 12 w 377"/>
                <a:gd name="T3" fmla="*/ 62 h 80"/>
                <a:gd name="T4" fmla="*/ 0 w 377"/>
                <a:gd name="T5" fmla="*/ 70 h 80"/>
                <a:gd name="T6" fmla="*/ 7 w 377"/>
                <a:gd name="T7" fmla="*/ 70 h 80"/>
                <a:gd name="T8" fmla="*/ 24 w 377"/>
                <a:gd name="T9" fmla="*/ 47 h 80"/>
                <a:gd name="T10" fmla="*/ 24 w 377"/>
                <a:gd name="T11" fmla="*/ 38 h 80"/>
                <a:gd name="T12" fmla="*/ 364 w 377"/>
                <a:gd name="T13" fmla="*/ 0 h 80"/>
                <a:gd name="T14" fmla="*/ 377 w 377"/>
                <a:gd name="T15" fmla="*/ 57 h 80"/>
                <a:gd name="T16" fmla="*/ 12 w 377"/>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80">
                  <a:moveTo>
                    <a:pt x="12" y="80"/>
                  </a:moveTo>
                  <a:lnTo>
                    <a:pt x="12" y="62"/>
                  </a:lnTo>
                  <a:lnTo>
                    <a:pt x="0" y="70"/>
                  </a:lnTo>
                  <a:lnTo>
                    <a:pt x="7" y="70"/>
                  </a:lnTo>
                  <a:lnTo>
                    <a:pt x="24" y="47"/>
                  </a:lnTo>
                  <a:lnTo>
                    <a:pt x="24" y="38"/>
                  </a:lnTo>
                  <a:lnTo>
                    <a:pt x="364" y="0"/>
                  </a:lnTo>
                  <a:lnTo>
                    <a:pt x="377" y="57"/>
                  </a:lnTo>
                  <a:lnTo>
                    <a:pt x="12" y="80"/>
                  </a:lnTo>
                  <a:close/>
                </a:path>
              </a:pathLst>
            </a:custGeom>
            <a:solidFill>
              <a:srgbClr val="B130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5" name="iS1ide-ïšḻïďê-Freeform 78">
              <a:extLst>
                <a:ext uri="{FF2B5EF4-FFF2-40B4-BE49-F238E27FC236}">
                  <a16:creationId xmlns:a16="http://schemas.microsoft.com/office/drawing/2014/main" id="{F93383E4-4242-4292-BF8E-7D149372B625}"/>
                </a:ext>
              </a:extLst>
            </p:cNvPr>
            <p:cNvSpPr>
              <a:spLocks/>
            </p:cNvSpPr>
            <p:nvPr/>
          </p:nvSpPr>
          <p:spPr bwMode="auto">
            <a:xfrm>
              <a:off x="2123709" y="3604977"/>
              <a:ext cx="259220" cy="41087"/>
            </a:xfrm>
            <a:custGeom>
              <a:avLst/>
              <a:gdLst>
                <a:gd name="T0" fmla="*/ 0 w 214"/>
                <a:gd name="T1" fmla="*/ 16 h 34"/>
                <a:gd name="T2" fmla="*/ 4 w 214"/>
                <a:gd name="T3" fmla="*/ 23 h 34"/>
                <a:gd name="T4" fmla="*/ 18 w 214"/>
                <a:gd name="T5" fmla="*/ 23 h 34"/>
                <a:gd name="T6" fmla="*/ 20 w 214"/>
                <a:gd name="T7" fmla="*/ 34 h 34"/>
                <a:gd name="T8" fmla="*/ 88 w 214"/>
                <a:gd name="T9" fmla="*/ 32 h 34"/>
                <a:gd name="T10" fmla="*/ 86 w 214"/>
                <a:gd name="T11" fmla="*/ 21 h 34"/>
                <a:gd name="T12" fmla="*/ 214 w 214"/>
                <a:gd name="T13" fmla="*/ 13 h 34"/>
                <a:gd name="T14" fmla="*/ 214 w 214"/>
                <a:gd name="T15" fmla="*/ 0 h 34"/>
                <a:gd name="T16" fmla="*/ 0 w 214"/>
                <a:gd name="T1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34">
                  <a:moveTo>
                    <a:pt x="0" y="16"/>
                  </a:moveTo>
                  <a:cubicBezTo>
                    <a:pt x="4" y="23"/>
                    <a:pt x="4" y="23"/>
                    <a:pt x="4" y="23"/>
                  </a:cubicBezTo>
                  <a:cubicBezTo>
                    <a:pt x="18" y="23"/>
                    <a:pt x="18" y="23"/>
                    <a:pt x="18" y="23"/>
                  </a:cubicBezTo>
                  <a:cubicBezTo>
                    <a:pt x="20" y="34"/>
                    <a:pt x="20" y="34"/>
                    <a:pt x="20" y="34"/>
                  </a:cubicBezTo>
                  <a:cubicBezTo>
                    <a:pt x="20" y="34"/>
                    <a:pt x="87" y="33"/>
                    <a:pt x="88" y="32"/>
                  </a:cubicBezTo>
                  <a:cubicBezTo>
                    <a:pt x="88" y="32"/>
                    <a:pt x="86" y="21"/>
                    <a:pt x="86" y="21"/>
                  </a:cubicBezTo>
                  <a:cubicBezTo>
                    <a:pt x="214" y="13"/>
                    <a:pt x="214" y="13"/>
                    <a:pt x="214" y="13"/>
                  </a:cubicBezTo>
                  <a:cubicBezTo>
                    <a:pt x="214" y="0"/>
                    <a:pt x="214" y="0"/>
                    <a:pt x="214" y="0"/>
                  </a:cubicBezTo>
                  <a:lnTo>
                    <a:pt x="0" y="16"/>
                  </a:lnTo>
                  <a:close/>
                </a:path>
              </a:pathLst>
            </a:custGeom>
            <a:solidFill>
              <a:srgbClr val="ABA3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6" name="iS1ide-ïšḻïďê-Freeform 79">
              <a:extLst>
                <a:ext uri="{FF2B5EF4-FFF2-40B4-BE49-F238E27FC236}">
                  <a16:creationId xmlns:a16="http://schemas.microsoft.com/office/drawing/2014/main" id="{CBC29BAF-2BE8-4DBA-A7BE-ADA3B05A8285}"/>
                </a:ext>
              </a:extLst>
            </p:cNvPr>
            <p:cNvSpPr>
              <a:spLocks/>
            </p:cNvSpPr>
            <p:nvPr/>
          </p:nvSpPr>
          <p:spPr bwMode="auto">
            <a:xfrm>
              <a:off x="2361265" y="3609459"/>
              <a:ext cx="16435" cy="8218"/>
            </a:xfrm>
            <a:custGeom>
              <a:avLst/>
              <a:gdLst>
                <a:gd name="T0" fmla="*/ 0 w 22"/>
                <a:gd name="T1" fmla="*/ 11 h 11"/>
                <a:gd name="T2" fmla="*/ 3 w 22"/>
                <a:gd name="T3" fmla="*/ 0 h 11"/>
                <a:gd name="T4" fmla="*/ 3 w 22"/>
                <a:gd name="T5" fmla="*/ 0 h 11"/>
                <a:gd name="T6" fmla="*/ 0 w 22"/>
                <a:gd name="T7" fmla="*/ 5 h 11"/>
                <a:gd name="T8" fmla="*/ 22 w 22"/>
                <a:gd name="T9" fmla="*/ 5 h 11"/>
                <a:gd name="T10" fmla="*/ 22 w 22"/>
                <a:gd name="T11" fmla="*/ 0 h 11"/>
                <a:gd name="T12" fmla="*/ 22 w 22"/>
                <a:gd name="T13" fmla="*/ 0 h 11"/>
                <a:gd name="T14" fmla="*/ 22 w 22"/>
                <a:gd name="T15" fmla="*/ 11 h 11"/>
                <a:gd name="T16" fmla="*/ 0 w 2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0" y="11"/>
                  </a:moveTo>
                  <a:lnTo>
                    <a:pt x="3" y="0"/>
                  </a:lnTo>
                  <a:lnTo>
                    <a:pt x="3" y="0"/>
                  </a:lnTo>
                  <a:lnTo>
                    <a:pt x="0" y="5"/>
                  </a:lnTo>
                  <a:lnTo>
                    <a:pt x="22" y="5"/>
                  </a:lnTo>
                  <a:lnTo>
                    <a:pt x="22" y="0"/>
                  </a:lnTo>
                  <a:lnTo>
                    <a:pt x="22" y="0"/>
                  </a:lnTo>
                  <a:lnTo>
                    <a:pt x="22" y="11"/>
                  </a:lnTo>
                  <a:lnTo>
                    <a:pt x="0" y="11"/>
                  </a:lnTo>
                  <a:close/>
                </a:path>
              </a:pathLst>
            </a:custGeom>
            <a:solidFill>
              <a:srgbClr val="2D180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7" name="iS1ide-ïšḻïďê-Freeform 80">
              <a:extLst>
                <a:ext uri="{FF2B5EF4-FFF2-40B4-BE49-F238E27FC236}">
                  <a16:creationId xmlns:a16="http://schemas.microsoft.com/office/drawing/2014/main" id="{AC8B2A55-4552-4E53-9140-B6769E7E0623}"/>
                </a:ext>
              </a:extLst>
            </p:cNvPr>
            <p:cNvSpPr>
              <a:spLocks/>
            </p:cNvSpPr>
            <p:nvPr/>
          </p:nvSpPr>
          <p:spPr bwMode="auto">
            <a:xfrm>
              <a:off x="2382929" y="3607965"/>
              <a:ext cx="5976" cy="8964"/>
            </a:xfrm>
            <a:custGeom>
              <a:avLst/>
              <a:gdLst>
                <a:gd name="T0" fmla="*/ 8 w 8"/>
                <a:gd name="T1" fmla="*/ 12 h 12"/>
                <a:gd name="T2" fmla="*/ 8 w 8"/>
                <a:gd name="T3" fmla="*/ 12 h 12"/>
                <a:gd name="T4" fmla="*/ 0 w 8"/>
                <a:gd name="T5" fmla="*/ 12 h 12"/>
                <a:gd name="T6" fmla="*/ 0 w 8"/>
                <a:gd name="T7" fmla="*/ 0 h 12"/>
                <a:gd name="T8" fmla="*/ 8 w 8"/>
                <a:gd name="T9" fmla="*/ 0 h 12"/>
                <a:gd name="T10" fmla="*/ 8 w 8"/>
                <a:gd name="T11" fmla="*/ 12 h 12"/>
              </a:gdLst>
              <a:ahLst/>
              <a:cxnLst>
                <a:cxn ang="0">
                  <a:pos x="T0" y="T1"/>
                </a:cxn>
                <a:cxn ang="0">
                  <a:pos x="T2" y="T3"/>
                </a:cxn>
                <a:cxn ang="0">
                  <a:pos x="T4" y="T5"/>
                </a:cxn>
                <a:cxn ang="0">
                  <a:pos x="T6" y="T7"/>
                </a:cxn>
                <a:cxn ang="0">
                  <a:pos x="T8" y="T9"/>
                </a:cxn>
                <a:cxn ang="0">
                  <a:pos x="T10" y="T11"/>
                </a:cxn>
              </a:cxnLst>
              <a:rect l="0" t="0" r="r" b="b"/>
              <a:pathLst>
                <a:path w="8" h="12">
                  <a:moveTo>
                    <a:pt x="8" y="12"/>
                  </a:moveTo>
                  <a:lnTo>
                    <a:pt x="8" y="12"/>
                  </a:lnTo>
                  <a:lnTo>
                    <a:pt x="0" y="12"/>
                  </a:lnTo>
                  <a:lnTo>
                    <a:pt x="0" y="0"/>
                  </a:lnTo>
                  <a:lnTo>
                    <a:pt x="8" y="0"/>
                  </a:lnTo>
                  <a:lnTo>
                    <a:pt x="8" y="12"/>
                  </a:lnTo>
                  <a:close/>
                </a:path>
              </a:pathLst>
            </a:custGeom>
            <a:solidFill>
              <a:srgbClr val="2D180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8" name="iS1ide-ïšḻïďê-Oval 81">
              <a:extLst>
                <a:ext uri="{FF2B5EF4-FFF2-40B4-BE49-F238E27FC236}">
                  <a16:creationId xmlns:a16="http://schemas.microsoft.com/office/drawing/2014/main" id="{CA25124D-E0F8-4CFC-B2FF-09CF00E02E3A}"/>
                </a:ext>
              </a:extLst>
            </p:cNvPr>
            <p:cNvSpPr>
              <a:spLocks/>
            </p:cNvSpPr>
            <p:nvPr/>
          </p:nvSpPr>
          <p:spPr bwMode="auto">
            <a:xfrm>
              <a:off x="2128938" y="3605724"/>
              <a:ext cx="9712" cy="11206"/>
            </a:xfrm>
            <a:prstGeom prst="ellipse">
              <a:avLst/>
            </a:prstGeom>
            <a:solidFill>
              <a:srgbClr val="2D180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9" name="iS1ide-ïšḻïďê-Rectangle 82">
              <a:extLst>
                <a:ext uri="{FF2B5EF4-FFF2-40B4-BE49-F238E27FC236}">
                  <a16:creationId xmlns:a16="http://schemas.microsoft.com/office/drawing/2014/main" id="{5DE01AA2-E59F-4B6A-8759-D4D57C4AE72C}"/>
                </a:ext>
              </a:extLst>
            </p:cNvPr>
            <p:cNvSpPr>
              <a:spLocks/>
            </p:cNvSpPr>
            <p:nvPr/>
          </p:nvSpPr>
          <p:spPr bwMode="auto">
            <a:xfrm>
              <a:off x="2131179" y="3642329"/>
              <a:ext cx="275655" cy="19423"/>
            </a:xfrm>
            <a:prstGeom prst="rect">
              <a:avLst/>
            </a:prstGeom>
            <a:solidFill>
              <a:srgbClr val="B130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060" name="iS1ide-ïšḻïďê-Freeform 83">
              <a:extLst>
                <a:ext uri="{FF2B5EF4-FFF2-40B4-BE49-F238E27FC236}">
                  <a16:creationId xmlns:a16="http://schemas.microsoft.com/office/drawing/2014/main" id="{C26F3637-1219-4359-9ED8-BC210E41A2BE}"/>
                </a:ext>
              </a:extLst>
            </p:cNvPr>
            <p:cNvSpPr>
              <a:spLocks/>
            </p:cNvSpPr>
            <p:nvPr/>
          </p:nvSpPr>
          <p:spPr bwMode="auto">
            <a:xfrm>
              <a:off x="2605545" y="2131828"/>
              <a:ext cx="291343" cy="292090"/>
            </a:xfrm>
            <a:custGeom>
              <a:avLst/>
              <a:gdLst>
                <a:gd name="T0" fmla="*/ 330 w 390"/>
                <a:gd name="T1" fmla="*/ 359 h 391"/>
                <a:gd name="T2" fmla="*/ 0 w 390"/>
                <a:gd name="T3" fmla="*/ 29 h 391"/>
                <a:gd name="T4" fmla="*/ 27 w 390"/>
                <a:gd name="T5" fmla="*/ 0 h 391"/>
                <a:gd name="T6" fmla="*/ 358 w 390"/>
                <a:gd name="T7" fmla="*/ 330 h 391"/>
                <a:gd name="T8" fmla="*/ 390 w 390"/>
                <a:gd name="T9" fmla="*/ 391 h 391"/>
                <a:gd name="T10" fmla="*/ 330 w 390"/>
                <a:gd name="T11" fmla="*/ 359 h 391"/>
              </a:gdLst>
              <a:ahLst/>
              <a:cxnLst>
                <a:cxn ang="0">
                  <a:pos x="T0" y="T1"/>
                </a:cxn>
                <a:cxn ang="0">
                  <a:pos x="T2" y="T3"/>
                </a:cxn>
                <a:cxn ang="0">
                  <a:pos x="T4" y="T5"/>
                </a:cxn>
                <a:cxn ang="0">
                  <a:pos x="T6" y="T7"/>
                </a:cxn>
                <a:cxn ang="0">
                  <a:pos x="T8" y="T9"/>
                </a:cxn>
                <a:cxn ang="0">
                  <a:pos x="T10" y="T11"/>
                </a:cxn>
              </a:cxnLst>
              <a:rect l="0" t="0" r="r" b="b"/>
              <a:pathLst>
                <a:path w="390" h="391">
                  <a:moveTo>
                    <a:pt x="330" y="359"/>
                  </a:moveTo>
                  <a:lnTo>
                    <a:pt x="0" y="29"/>
                  </a:lnTo>
                  <a:lnTo>
                    <a:pt x="27" y="0"/>
                  </a:lnTo>
                  <a:lnTo>
                    <a:pt x="358" y="330"/>
                  </a:lnTo>
                  <a:lnTo>
                    <a:pt x="390" y="391"/>
                  </a:lnTo>
                  <a:lnTo>
                    <a:pt x="330" y="359"/>
                  </a:lnTo>
                  <a:close/>
                </a:path>
              </a:pathLst>
            </a:custGeom>
            <a:solidFill>
              <a:srgbClr val="FCB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1" name="iS1ide-ïšḻïďê-Freeform 84">
              <a:extLst>
                <a:ext uri="{FF2B5EF4-FFF2-40B4-BE49-F238E27FC236}">
                  <a16:creationId xmlns:a16="http://schemas.microsoft.com/office/drawing/2014/main" id="{9263DCB9-C649-49BE-8C86-73C388665BEA}"/>
                </a:ext>
              </a:extLst>
            </p:cNvPr>
            <p:cNvSpPr>
              <a:spLocks/>
            </p:cNvSpPr>
            <p:nvPr/>
          </p:nvSpPr>
          <p:spPr bwMode="auto">
            <a:xfrm>
              <a:off x="2605545" y="2131828"/>
              <a:ext cx="257726" cy="258473"/>
            </a:xfrm>
            <a:custGeom>
              <a:avLst/>
              <a:gdLst>
                <a:gd name="T0" fmla="*/ 317 w 345"/>
                <a:gd name="T1" fmla="*/ 346 h 346"/>
                <a:gd name="T2" fmla="*/ 0 w 345"/>
                <a:gd name="T3" fmla="*/ 29 h 346"/>
                <a:gd name="T4" fmla="*/ 27 w 345"/>
                <a:gd name="T5" fmla="*/ 0 h 346"/>
                <a:gd name="T6" fmla="*/ 345 w 345"/>
                <a:gd name="T7" fmla="*/ 317 h 346"/>
                <a:gd name="T8" fmla="*/ 317 w 345"/>
                <a:gd name="T9" fmla="*/ 346 h 346"/>
              </a:gdLst>
              <a:ahLst/>
              <a:cxnLst>
                <a:cxn ang="0">
                  <a:pos x="T0" y="T1"/>
                </a:cxn>
                <a:cxn ang="0">
                  <a:pos x="T2" y="T3"/>
                </a:cxn>
                <a:cxn ang="0">
                  <a:pos x="T4" y="T5"/>
                </a:cxn>
                <a:cxn ang="0">
                  <a:pos x="T6" y="T7"/>
                </a:cxn>
                <a:cxn ang="0">
                  <a:pos x="T8" y="T9"/>
                </a:cxn>
              </a:cxnLst>
              <a:rect l="0" t="0" r="r" b="b"/>
              <a:pathLst>
                <a:path w="345" h="346">
                  <a:moveTo>
                    <a:pt x="317" y="346"/>
                  </a:moveTo>
                  <a:lnTo>
                    <a:pt x="0" y="29"/>
                  </a:lnTo>
                  <a:lnTo>
                    <a:pt x="27" y="0"/>
                  </a:lnTo>
                  <a:lnTo>
                    <a:pt x="345" y="317"/>
                  </a:lnTo>
                  <a:lnTo>
                    <a:pt x="317" y="3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2" name="iS1ide-ïšḻïďê-Freeform 85">
              <a:extLst>
                <a:ext uri="{FF2B5EF4-FFF2-40B4-BE49-F238E27FC236}">
                  <a16:creationId xmlns:a16="http://schemas.microsoft.com/office/drawing/2014/main" id="{A01CA372-6666-46D5-BE00-6D6EDE626831}"/>
                </a:ext>
              </a:extLst>
            </p:cNvPr>
            <p:cNvSpPr>
              <a:spLocks/>
            </p:cNvSpPr>
            <p:nvPr/>
          </p:nvSpPr>
          <p:spPr bwMode="auto">
            <a:xfrm>
              <a:off x="2605545" y="2131828"/>
              <a:ext cx="31375" cy="31375"/>
            </a:xfrm>
            <a:custGeom>
              <a:avLst/>
              <a:gdLst>
                <a:gd name="T0" fmla="*/ 13 w 42"/>
                <a:gd name="T1" fmla="*/ 42 h 42"/>
                <a:gd name="T2" fmla="*/ 0 w 42"/>
                <a:gd name="T3" fmla="*/ 29 h 42"/>
                <a:gd name="T4" fmla="*/ 27 w 42"/>
                <a:gd name="T5" fmla="*/ 0 h 42"/>
                <a:gd name="T6" fmla="*/ 42 w 42"/>
                <a:gd name="T7" fmla="*/ 14 h 42"/>
                <a:gd name="T8" fmla="*/ 13 w 42"/>
                <a:gd name="T9" fmla="*/ 42 h 42"/>
              </a:gdLst>
              <a:ahLst/>
              <a:cxnLst>
                <a:cxn ang="0">
                  <a:pos x="T0" y="T1"/>
                </a:cxn>
                <a:cxn ang="0">
                  <a:pos x="T2" y="T3"/>
                </a:cxn>
                <a:cxn ang="0">
                  <a:pos x="T4" y="T5"/>
                </a:cxn>
                <a:cxn ang="0">
                  <a:pos x="T6" y="T7"/>
                </a:cxn>
                <a:cxn ang="0">
                  <a:pos x="T8" y="T9"/>
                </a:cxn>
              </a:cxnLst>
              <a:rect l="0" t="0" r="r" b="b"/>
              <a:pathLst>
                <a:path w="42" h="42">
                  <a:moveTo>
                    <a:pt x="13" y="42"/>
                  </a:moveTo>
                  <a:lnTo>
                    <a:pt x="0" y="29"/>
                  </a:lnTo>
                  <a:lnTo>
                    <a:pt x="27" y="0"/>
                  </a:lnTo>
                  <a:lnTo>
                    <a:pt x="42" y="14"/>
                  </a:lnTo>
                  <a:lnTo>
                    <a:pt x="13" y="42"/>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3" name="iS1ide-ïšḻïďê-Freeform 86">
              <a:extLst>
                <a:ext uri="{FF2B5EF4-FFF2-40B4-BE49-F238E27FC236}">
                  <a16:creationId xmlns:a16="http://schemas.microsoft.com/office/drawing/2014/main" id="{0F675D7E-5950-43DA-87AF-94CF8E5C0035}"/>
                </a:ext>
              </a:extLst>
            </p:cNvPr>
            <p:cNvSpPr>
              <a:spLocks/>
            </p:cNvSpPr>
            <p:nvPr/>
          </p:nvSpPr>
          <p:spPr bwMode="auto">
            <a:xfrm>
              <a:off x="2701165" y="2478451"/>
              <a:ext cx="584179" cy="654401"/>
            </a:xfrm>
            <a:custGeom>
              <a:avLst/>
              <a:gdLst>
                <a:gd name="T0" fmla="*/ 782 w 782"/>
                <a:gd name="T1" fmla="*/ 649 h 876"/>
                <a:gd name="T2" fmla="*/ 314 w 782"/>
                <a:gd name="T3" fmla="*/ 876 h 876"/>
                <a:gd name="T4" fmla="*/ 0 w 782"/>
                <a:gd name="T5" fmla="*/ 226 h 876"/>
                <a:gd name="T6" fmla="*/ 468 w 782"/>
                <a:gd name="T7" fmla="*/ 0 h 876"/>
                <a:gd name="T8" fmla="*/ 782 w 782"/>
                <a:gd name="T9" fmla="*/ 649 h 876"/>
              </a:gdLst>
              <a:ahLst/>
              <a:cxnLst>
                <a:cxn ang="0">
                  <a:pos x="T0" y="T1"/>
                </a:cxn>
                <a:cxn ang="0">
                  <a:pos x="T2" y="T3"/>
                </a:cxn>
                <a:cxn ang="0">
                  <a:pos x="T4" y="T5"/>
                </a:cxn>
                <a:cxn ang="0">
                  <a:pos x="T6" y="T7"/>
                </a:cxn>
                <a:cxn ang="0">
                  <a:pos x="T8" y="T9"/>
                </a:cxn>
              </a:cxnLst>
              <a:rect l="0" t="0" r="r" b="b"/>
              <a:pathLst>
                <a:path w="782" h="876">
                  <a:moveTo>
                    <a:pt x="782" y="649"/>
                  </a:moveTo>
                  <a:lnTo>
                    <a:pt x="314" y="876"/>
                  </a:lnTo>
                  <a:lnTo>
                    <a:pt x="0" y="226"/>
                  </a:lnTo>
                  <a:lnTo>
                    <a:pt x="468" y="0"/>
                  </a:lnTo>
                  <a:lnTo>
                    <a:pt x="782" y="649"/>
                  </a:lnTo>
                  <a:close/>
                </a:path>
              </a:pathLst>
            </a:custGeom>
            <a:solidFill>
              <a:srgbClr val="E5E6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4" name="iS1ide-ïšḻïďê-Freeform 87">
              <a:extLst>
                <a:ext uri="{FF2B5EF4-FFF2-40B4-BE49-F238E27FC236}">
                  <a16:creationId xmlns:a16="http://schemas.microsoft.com/office/drawing/2014/main" id="{65A1D569-A7DD-43A8-9F66-76F34EE57441}"/>
                </a:ext>
              </a:extLst>
            </p:cNvPr>
            <p:cNvSpPr>
              <a:spLocks/>
            </p:cNvSpPr>
            <p:nvPr/>
          </p:nvSpPr>
          <p:spPr bwMode="auto">
            <a:xfrm>
              <a:off x="2744493" y="3432413"/>
              <a:ext cx="357081" cy="255485"/>
            </a:xfrm>
            <a:custGeom>
              <a:avLst/>
              <a:gdLst>
                <a:gd name="T0" fmla="*/ 277 w 295"/>
                <a:gd name="T1" fmla="*/ 105 h 212"/>
                <a:gd name="T2" fmla="*/ 267 w 295"/>
                <a:gd name="T3" fmla="*/ 56 h 212"/>
                <a:gd name="T4" fmla="*/ 286 w 295"/>
                <a:gd name="T5" fmla="*/ 4 h 212"/>
                <a:gd name="T6" fmla="*/ 283 w 295"/>
                <a:gd name="T7" fmla="*/ 2 h 212"/>
                <a:gd name="T8" fmla="*/ 264 w 295"/>
                <a:gd name="T9" fmla="*/ 77 h 212"/>
                <a:gd name="T10" fmla="*/ 284 w 295"/>
                <a:gd name="T11" fmla="*/ 160 h 212"/>
                <a:gd name="T12" fmla="*/ 220 w 295"/>
                <a:gd name="T13" fmla="*/ 200 h 212"/>
                <a:gd name="T14" fmla="*/ 206 w 295"/>
                <a:gd name="T15" fmla="*/ 188 h 212"/>
                <a:gd name="T16" fmla="*/ 228 w 295"/>
                <a:gd name="T17" fmla="*/ 179 h 212"/>
                <a:gd name="T18" fmla="*/ 227 w 295"/>
                <a:gd name="T19" fmla="*/ 128 h 212"/>
                <a:gd name="T20" fmla="*/ 195 w 295"/>
                <a:gd name="T21" fmla="*/ 160 h 212"/>
                <a:gd name="T22" fmla="*/ 200 w 295"/>
                <a:gd name="T23" fmla="*/ 185 h 212"/>
                <a:gd name="T24" fmla="*/ 183 w 295"/>
                <a:gd name="T25" fmla="*/ 180 h 212"/>
                <a:gd name="T26" fmla="*/ 111 w 295"/>
                <a:gd name="T27" fmla="*/ 123 h 212"/>
                <a:gd name="T28" fmla="*/ 1 w 295"/>
                <a:gd name="T29" fmla="*/ 168 h 212"/>
                <a:gd name="T30" fmla="*/ 3 w 295"/>
                <a:gd name="T31" fmla="*/ 168 h 212"/>
                <a:gd name="T32" fmla="*/ 88 w 295"/>
                <a:gd name="T33" fmla="*/ 115 h 212"/>
                <a:gd name="T34" fmla="*/ 131 w 295"/>
                <a:gd name="T35" fmla="*/ 144 h 212"/>
                <a:gd name="T36" fmla="*/ 170 w 295"/>
                <a:gd name="T37" fmla="*/ 177 h 212"/>
                <a:gd name="T38" fmla="*/ 202 w 295"/>
                <a:gd name="T39" fmla="*/ 188 h 212"/>
                <a:gd name="T40" fmla="*/ 229 w 295"/>
                <a:gd name="T41" fmla="*/ 207 h 212"/>
                <a:gd name="T42" fmla="*/ 283 w 295"/>
                <a:gd name="T43" fmla="*/ 179 h 212"/>
                <a:gd name="T44" fmla="*/ 277 w 295"/>
                <a:gd name="T45" fmla="*/ 105 h 212"/>
                <a:gd name="T46" fmla="*/ 230 w 295"/>
                <a:gd name="T47" fmla="*/ 136 h 212"/>
                <a:gd name="T48" fmla="*/ 223 w 295"/>
                <a:gd name="T49" fmla="*/ 178 h 212"/>
                <a:gd name="T50" fmla="*/ 205 w 295"/>
                <a:gd name="T51" fmla="*/ 185 h 212"/>
                <a:gd name="T52" fmla="*/ 199 w 295"/>
                <a:gd name="T53" fmla="*/ 163 h 212"/>
                <a:gd name="T54" fmla="*/ 230 w 295"/>
                <a:gd name="T55" fmla="*/ 13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5" h="212">
                  <a:moveTo>
                    <a:pt x="277" y="105"/>
                  </a:moveTo>
                  <a:cubicBezTo>
                    <a:pt x="271" y="89"/>
                    <a:pt x="267" y="73"/>
                    <a:pt x="267" y="56"/>
                  </a:cubicBezTo>
                  <a:cubicBezTo>
                    <a:pt x="267" y="37"/>
                    <a:pt x="276" y="19"/>
                    <a:pt x="286" y="4"/>
                  </a:cubicBezTo>
                  <a:cubicBezTo>
                    <a:pt x="288" y="2"/>
                    <a:pt x="284" y="0"/>
                    <a:pt x="283" y="2"/>
                  </a:cubicBezTo>
                  <a:cubicBezTo>
                    <a:pt x="266" y="24"/>
                    <a:pt x="259" y="50"/>
                    <a:pt x="264" y="77"/>
                  </a:cubicBezTo>
                  <a:cubicBezTo>
                    <a:pt x="269" y="106"/>
                    <a:pt x="286" y="131"/>
                    <a:pt x="284" y="160"/>
                  </a:cubicBezTo>
                  <a:cubicBezTo>
                    <a:pt x="282" y="191"/>
                    <a:pt x="248" y="212"/>
                    <a:pt x="220" y="200"/>
                  </a:cubicBezTo>
                  <a:cubicBezTo>
                    <a:pt x="214" y="197"/>
                    <a:pt x="210" y="193"/>
                    <a:pt x="206" y="188"/>
                  </a:cubicBezTo>
                  <a:cubicBezTo>
                    <a:pt x="214" y="188"/>
                    <a:pt x="221" y="185"/>
                    <a:pt x="228" y="179"/>
                  </a:cubicBezTo>
                  <a:cubicBezTo>
                    <a:pt x="240" y="167"/>
                    <a:pt x="243" y="139"/>
                    <a:pt x="227" y="128"/>
                  </a:cubicBezTo>
                  <a:cubicBezTo>
                    <a:pt x="207" y="114"/>
                    <a:pt x="196" y="145"/>
                    <a:pt x="195" y="160"/>
                  </a:cubicBezTo>
                  <a:cubicBezTo>
                    <a:pt x="194" y="169"/>
                    <a:pt x="196" y="178"/>
                    <a:pt x="200" y="185"/>
                  </a:cubicBezTo>
                  <a:cubicBezTo>
                    <a:pt x="194" y="185"/>
                    <a:pt x="188" y="183"/>
                    <a:pt x="183" y="180"/>
                  </a:cubicBezTo>
                  <a:cubicBezTo>
                    <a:pt x="155" y="167"/>
                    <a:pt x="136" y="142"/>
                    <a:pt x="111" y="123"/>
                  </a:cubicBezTo>
                  <a:cubicBezTo>
                    <a:pt x="71" y="94"/>
                    <a:pt x="15" y="125"/>
                    <a:pt x="1" y="168"/>
                  </a:cubicBezTo>
                  <a:cubicBezTo>
                    <a:pt x="0" y="169"/>
                    <a:pt x="3" y="170"/>
                    <a:pt x="3" y="168"/>
                  </a:cubicBezTo>
                  <a:cubicBezTo>
                    <a:pt x="13" y="135"/>
                    <a:pt x="53" y="107"/>
                    <a:pt x="88" y="115"/>
                  </a:cubicBezTo>
                  <a:cubicBezTo>
                    <a:pt x="105" y="119"/>
                    <a:pt x="118" y="133"/>
                    <a:pt x="131" y="144"/>
                  </a:cubicBezTo>
                  <a:cubicBezTo>
                    <a:pt x="143" y="156"/>
                    <a:pt x="156" y="167"/>
                    <a:pt x="170" y="177"/>
                  </a:cubicBezTo>
                  <a:cubicBezTo>
                    <a:pt x="180" y="184"/>
                    <a:pt x="191" y="188"/>
                    <a:pt x="202" y="188"/>
                  </a:cubicBezTo>
                  <a:cubicBezTo>
                    <a:pt x="208" y="198"/>
                    <a:pt x="217" y="204"/>
                    <a:pt x="229" y="207"/>
                  </a:cubicBezTo>
                  <a:cubicBezTo>
                    <a:pt x="251" y="211"/>
                    <a:pt x="274" y="198"/>
                    <a:pt x="283" y="179"/>
                  </a:cubicBezTo>
                  <a:cubicBezTo>
                    <a:pt x="295" y="155"/>
                    <a:pt x="285" y="127"/>
                    <a:pt x="277" y="105"/>
                  </a:cubicBezTo>
                  <a:close/>
                  <a:moveTo>
                    <a:pt x="230" y="136"/>
                  </a:moveTo>
                  <a:cubicBezTo>
                    <a:pt x="239" y="150"/>
                    <a:pt x="234" y="168"/>
                    <a:pt x="223" y="178"/>
                  </a:cubicBezTo>
                  <a:cubicBezTo>
                    <a:pt x="218" y="183"/>
                    <a:pt x="211" y="185"/>
                    <a:pt x="205" y="185"/>
                  </a:cubicBezTo>
                  <a:cubicBezTo>
                    <a:pt x="201" y="179"/>
                    <a:pt x="199" y="171"/>
                    <a:pt x="199" y="163"/>
                  </a:cubicBezTo>
                  <a:cubicBezTo>
                    <a:pt x="198" y="148"/>
                    <a:pt x="214" y="112"/>
                    <a:pt x="230" y="136"/>
                  </a:cubicBez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5" name="iS1ide-ïšḻïďê-Freeform 88">
              <a:extLst>
                <a:ext uri="{FF2B5EF4-FFF2-40B4-BE49-F238E27FC236}">
                  <a16:creationId xmlns:a16="http://schemas.microsoft.com/office/drawing/2014/main" id="{41BA7378-3C77-46A6-ACE6-C21CA9CDA95C}"/>
                </a:ext>
              </a:extLst>
            </p:cNvPr>
            <p:cNvSpPr>
              <a:spLocks/>
            </p:cNvSpPr>
            <p:nvPr/>
          </p:nvSpPr>
          <p:spPr bwMode="auto">
            <a:xfrm>
              <a:off x="2773627" y="2576313"/>
              <a:ext cx="281631" cy="135213"/>
            </a:xfrm>
            <a:custGeom>
              <a:avLst/>
              <a:gdLst>
                <a:gd name="T0" fmla="*/ 0 w 377"/>
                <a:gd name="T1" fmla="*/ 181 h 181"/>
                <a:gd name="T2" fmla="*/ 377 w 377"/>
                <a:gd name="T3" fmla="*/ 0 h 181"/>
                <a:gd name="T4" fmla="*/ 0 w 377"/>
                <a:gd name="T5" fmla="*/ 181 h 181"/>
              </a:gdLst>
              <a:ahLst/>
              <a:cxnLst>
                <a:cxn ang="0">
                  <a:pos x="T0" y="T1"/>
                </a:cxn>
                <a:cxn ang="0">
                  <a:pos x="T2" y="T3"/>
                </a:cxn>
                <a:cxn ang="0">
                  <a:pos x="T4" y="T5"/>
                </a:cxn>
              </a:cxnLst>
              <a:rect l="0" t="0" r="r" b="b"/>
              <a:pathLst>
                <a:path w="377" h="181">
                  <a:moveTo>
                    <a:pt x="0" y="181"/>
                  </a:moveTo>
                  <a:lnTo>
                    <a:pt x="377" y="0"/>
                  </a:lnTo>
                  <a:lnTo>
                    <a:pt x="0" y="181"/>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6" name="iS1ide-ïšḻïďê-Line 89">
              <a:extLst>
                <a:ext uri="{FF2B5EF4-FFF2-40B4-BE49-F238E27FC236}">
                  <a16:creationId xmlns:a16="http://schemas.microsoft.com/office/drawing/2014/main" id="{1E829010-9060-4A70-8CB0-86D8DB9512A9}"/>
                </a:ext>
              </a:extLst>
            </p:cNvPr>
            <p:cNvSpPr>
              <a:spLocks/>
            </p:cNvSpPr>
            <p:nvPr/>
          </p:nvSpPr>
          <p:spPr bwMode="auto">
            <a:xfrm flipV="1">
              <a:off x="2773627" y="2576313"/>
              <a:ext cx="281631" cy="13521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7" name="iS1ide-ïšḻïďê-Freeform 90">
              <a:extLst>
                <a:ext uri="{FF2B5EF4-FFF2-40B4-BE49-F238E27FC236}">
                  <a16:creationId xmlns:a16="http://schemas.microsoft.com/office/drawing/2014/main" id="{4BC995A9-1B9A-4968-B263-9CB541CD2D16}"/>
                </a:ext>
              </a:extLst>
            </p:cNvPr>
            <p:cNvSpPr>
              <a:spLocks/>
            </p:cNvSpPr>
            <p:nvPr/>
          </p:nvSpPr>
          <p:spPr bwMode="auto">
            <a:xfrm>
              <a:off x="2773627" y="2573325"/>
              <a:ext cx="283126" cy="140442"/>
            </a:xfrm>
            <a:custGeom>
              <a:avLst/>
              <a:gdLst>
                <a:gd name="T0" fmla="*/ 1 w 379"/>
                <a:gd name="T1" fmla="*/ 188 h 188"/>
                <a:gd name="T2" fmla="*/ 379 w 379"/>
                <a:gd name="T3" fmla="*/ 7 h 188"/>
                <a:gd name="T4" fmla="*/ 375 w 379"/>
                <a:gd name="T5" fmla="*/ 0 h 188"/>
                <a:gd name="T6" fmla="*/ 0 w 379"/>
                <a:gd name="T7" fmla="*/ 183 h 188"/>
                <a:gd name="T8" fmla="*/ 1 w 379"/>
                <a:gd name="T9" fmla="*/ 188 h 188"/>
              </a:gdLst>
              <a:ahLst/>
              <a:cxnLst>
                <a:cxn ang="0">
                  <a:pos x="T0" y="T1"/>
                </a:cxn>
                <a:cxn ang="0">
                  <a:pos x="T2" y="T3"/>
                </a:cxn>
                <a:cxn ang="0">
                  <a:pos x="T4" y="T5"/>
                </a:cxn>
                <a:cxn ang="0">
                  <a:pos x="T6" y="T7"/>
                </a:cxn>
                <a:cxn ang="0">
                  <a:pos x="T8" y="T9"/>
                </a:cxn>
              </a:cxnLst>
              <a:rect l="0" t="0" r="r" b="b"/>
              <a:pathLst>
                <a:path w="379" h="188">
                  <a:moveTo>
                    <a:pt x="1" y="188"/>
                  </a:moveTo>
                  <a:lnTo>
                    <a:pt x="379" y="7"/>
                  </a:lnTo>
                  <a:lnTo>
                    <a:pt x="375" y="0"/>
                  </a:lnTo>
                  <a:lnTo>
                    <a:pt x="0" y="183"/>
                  </a:lnTo>
                  <a:lnTo>
                    <a:pt x="1" y="188"/>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8" name="iS1ide-ïšḻïďê-Freeform 91">
              <a:extLst>
                <a:ext uri="{FF2B5EF4-FFF2-40B4-BE49-F238E27FC236}">
                  <a16:creationId xmlns:a16="http://schemas.microsoft.com/office/drawing/2014/main" id="{4E6D0D66-843C-4FF1-84A2-E76D09AD55D2}"/>
                </a:ext>
              </a:extLst>
            </p:cNvPr>
            <p:cNvSpPr>
              <a:spLocks/>
            </p:cNvSpPr>
            <p:nvPr/>
          </p:nvSpPr>
          <p:spPr bwMode="auto">
            <a:xfrm>
              <a:off x="2773627" y="2573325"/>
              <a:ext cx="283126" cy="140442"/>
            </a:xfrm>
            <a:custGeom>
              <a:avLst/>
              <a:gdLst>
                <a:gd name="T0" fmla="*/ 1 w 379"/>
                <a:gd name="T1" fmla="*/ 188 h 188"/>
                <a:gd name="T2" fmla="*/ 379 w 379"/>
                <a:gd name="T3" fmla="*/ 7 h 188"/>
                <a:gd name="T4" fmla="*/ 375 w 379"/>
                <a:gd name="T5" fmla="*/ 0 h 188"/>
                <a:gd name="T6" fmla="*/ 0 w 379"/>
                <a:gd name="T7" fmla="*/ 183 h 188"/>
              </a:gdLst>
              <a:ahLst/>
              <a:cxnLst>
                <a:cxn ang="0">
                  <a:pos x="T0" y="T1"/>
                </a:cxn>
                <a:cxn ang="0">
                  <a:pos x="T2" y="T3"/>
                </a:cxn>
                <a:cxn ang="0">
                  <a:pos x="T4" y="T5"/>
                </a:cxn>
                <a:cxn ang="0">
                  <a:pos x="T6" y="T7"/>
                </a:cxn>
              </a:cxnLst>
              <a:rect l="0" t="0" r="r" b="b"/>
              <a:pathLst>
                <a:path w="379" h="188">
                  <a:moveTo>
                    <a:pt x="1" y="188"/>
                  </a:moveTo>
                  <a:lnTo>
                    <a:pt x="379" y="7"/>
                  </a:lnTo>
                  <a:lnTo>
                    <a:pt x="375" y="0"/>
                  </a:lnTo>
                  <a:lnTo>
                    <a:pt x="0" y="1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9" name="iS1ide-ïšḻïďê-Freeform 92">
              <a:extLst>
                <a:ext uri="{FF2B5EF4-FFF2-40B4-BE49-F238E27FC236}">
                  <a16:creationId xmlns:a16="http://schemas.microsoft.com/office/drawing/2014/main" id="{D609C271-2644-42B0-8F07-1B9DDA982258}"/>
                </a:ext>
              </a:extLst>
            </p:cNvPr>
            <p:cNvSpPr>
              <a:spLocks/>
            </p:cNvSpPr>
            <p:nvPr/>
          </p:nvSpPr>
          <p:spPr bwMode="auto">
            <a:xfrm>
              <a:off x="2795291" y="2618147"/>
              <a:ext cx="280884" cy="136707"/>
            </a:xfrm>
            <a:custGeom>
              <a:avLst/>
              <a:gdLst>
                <a:gd name="T0" fmla="*/ 0 w 376"/>
                <a:gd name="T1" fmla="*/ 183 h 183"/>
                <a:gd name="T2" fmla="*/ 376 w 376"/>
                <a:gd name="T3" fmla="*/ 0 h 183"/>
                <a:gd name="T4" fmla="*/ 0 w 376"/>
                <a:gd name="T5" fmla="*/ 183 h 183"/>
              </a:gdLst>
              <a:ahLst/>
              <a:cxnLst>
                <a:cxn ang="0">
                  <a:pos x="T0" y="T1"/>
                </a:cxn>
                <a:cxn ang="0">
                  <a:pos x="T2" y="T3"/>
                </a:cxn>
                <a:cxn ang="0">
                  <a:pos x="T4" y="T5"/>
                </a:cxn>
              </a:cxnLst>
              <a:rect l="0" t="0" r="r" b="b"/>
              <a:pathLst>
                <a:path w="376" h="183">
                  <a:moveTo>
                    <a:pt x="0" y="183"/>
                  </a:moveTo>
                  <a:lnTo>
                    <a:pt x="376" y="0"/>
                  </a:lnTo>
                  <a:lnTo>
                    <a:pt x="0" y="183"/>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0" name="iS1ide-ïšḻïďê-Line 93">
              <a:extLst>
                <a:ext uri="{FF2B5EF4-FFF2-40B4-BE49-F238E27FC236}">
                  <a16:creationId xmlns:a16="http://schemas.microsoft.com/office/drawing/2014/main" id="{A8380BDF-0555-4159-8927-55081B409F36}"/>
                </a:ext>
              </a:extLst>
            </p:cNvPr>
            <p:cNvSpPr>
              <a:spLocks/>
            </p:cNvSpPr>
            <p:nvPr/>
          </p:nvSpPr>
          <p:spPr bwMode="auto">
            <a:xfrm flipV="1">
              <a:off x="2795291" y="2618147"/>
              <a:ext cx="280884" cy="13670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1" name="iS1ide-ïšḻïďê-Freeform 94">
              <a:extLst>
                <a:ext uri="{FF2B5EF4-FFF2-40B4-BE49-F238E27FC236}">
                  <a16:creationId xmlns:a16="http://schemas.microsoft.com/office/drawing/2014/main" id="{2CB659EA-AA75-4E16-B530-FA37625C2C11}"/>
                </a:ext>
              </a:extLst>
            </p:cNvPr>
            <p:cNvSpPr>
              <a:spLocks/>
            </p:cNvSpPr>
            <p:nvPr/>
          </p:nvSpPr>
          <p:spPr bwMode="auto">
            <a:xfrm>
              <a:off x="2793797" y="2615905"/>
              <a:ext cx="283126" cy="139695"/>
            </a:xfrm>
            <a:custGeom>
              <a:avLst/>
              <a:gdLst>
                <a:gd name="T0" fmla="*/ 2 w 379"/>
                <a:gd name="T1" fmla="*/ 187 h 187"/>
                <a:gd name="T2" fmla="*/ 379 w 379"/>
                <a:gd name="T3" fmla="*/ 6 h 187"/>
                <a:gd name="T4" fmla="*/ 376 w 379"/>
                <a:gd name="T5" fmla="*/ 0 h 187"/>
                <a:gd name="T6" fmla="*/ 0 w 379"/>
                <a:gd name="T7" fmla="*/ 183 h 187"/>
                <a:gd name="T8" fmla="*/ 2 w 379"/>
                <a:gd name="T9" fmla="*/ 187 h 187"/>
              </a:gdLst>
              <a:ahLst/>
              <a:cxnLst>
                <a:cxn ang="0">
                  <a:pos x="T0" y="T1"/>
                </a:cxn>
                <a:cxn ang="0">
                  <a:pos x="T2" y="T3"/>
                </a:cxn>
                <a:cxn ang="0">
                  <a:pos x="T4" y="T5"/>
                </a:cxn>
                <a:cxn ang="0">
                  <a:pos x="T6" y="T7"/>
                </a:cxn>
                <a:cxn ang="0">
                  <a:pos x="T8" y="T9"/>
                </a:cxn>
              </a:cxnLst>
              <a:rect l="0" t="0" r="r" b="b"/>
              <a:pathLst>
                <a:path w="379" h="187">
                  <a:moveTo>
                    <a:pt x="2" y="187"/>
                  </a:moveTo>
                  <a:lnTo>
                    <a:pt x="379" y="6"/>
                  </a:lnTo>
                  <a:lnTo>
                    <a:pt x="376" y="0"/>
                  </a:lnTo>
                  <a:lnTo>
                    <a:pt x="0" y="183"/>
                  </a:lnTo>
                  <a:lnTo>
                    <a:pt x="2" y="187"/>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2" name="iS1ide-ïšḻïďê-Freeform 95">
              <a:extLst>
                <a:ext uri="{FF2B5EF4-FFF2-40B4-BE49-F238E27FC236}">
                  <a16:creationId xmlns:a16="http://schemas.microsoft.com/office/drawing/2014/main" id="{31A266D1-4B5B-4CDA-BE2B-07EF8F1E56D9}"/>
                </a:ext>
              </a:extLst>
            </p:cNvPr>
            <p:cNvSpPr>
              <a:spLocks/>
            </p:cNvSpPr>
            <p:nvPr/>
          </p:nvSpPr>
          <p:spPr bwMode="auto">
            <a:xfrm>
              <a:off x="2793797" y="2615905"/>
              <a:ext cx="283126" cy="139695"/>
            </a:xfrm>
            <a:custGeom>
              <a:avLst/>
              <a:gdLst>
                <a:gd name="T0" fmla="*/ 2 w 379"/>
                <a:gd name="T1" fmla="*/ 187 h 187"/>
                <a:gd name="T2" fmla="*/ 379 w 379"/>
                <a:gd name="T3" fmla="*/ 6 h 187"/>
                <a:gd name="T4" fmla="*/ 376 w 379"/>
                <a:gd name="T5" fmla="*/ 0 h 187"/>
                <a:gd name="T6" fmla="*/ 0 w 379"/>
                <a:gd name="T7" fmla="*/ 183 h 187"/>
              </a:gdLst>
              <a:ahLst/>
              <a:cxnLst>
                <a:cxn ang="0">
                  <a:pos x="T0" y="T1"/>
                </a:cxn>
                <a:cxn ang="0">
                  <a:pos x="T2" y="T3"/>
                </a:cxn>
                <a:cxn ang="0">
                  <a:pos x="T4" y="T5"/>
                </a:cxn>
                <a:cxn ang="0">
                  <a:pos x="T6" y="T7"/>
                </a:cxn>
              </a:cxnLst>
              <a:rect l="0" t="0" r="r" b="b"/>
              <a:pathLst>
                <a:path w="379" h="187">
                  <a:moveTo>
                    <a:pt x="2" y="187"/>
                  </a:moveTo>
                  <a:lnTo>
                    <a:pt x="379" y="6"/>
                  </a:lnTo>
                  <a:lnTo>
                    <a:pt x="376" y="0"/>
                  </a:lnTo>
                  <a:lnTo>
                    <a:pt x="0" y="1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3" name="iS1ide-i$liḋe-Freeform 96">
              <a:extLst>
                <a:ext uri="{FF2B5EF4-FFF2-40B4-BE49-F238E27FC236}">
                  <a16:creationId xmlns:a16="http://schemas.microsoft.com/office/drawing/2014/main" id="{8C1922BF-1502-4192-A462-C8417FEA3951}"/>
                </a:ext>
              </a:extLst>
            </p:cNvPr>
            <p:cNvSpPr>
              <a:spLocks/>
            </p:cNvSpPr>
            <p:nvPr/>
          </p:nvSpPr>
          <p:spPr bwMode="auto">
            <a:xfrm>
              <a:off x="2815461" y="2660727"/>
              <a:ext cx="280884" cy="135960"/>
            </a:xfrm>
            <a:custGeom>
              <a:avLst/>
              <a:gdLst>
                <a:gd name="T0" fmla="*/ 0 w 376"/>
                <a:gd name="T1" fmla="*/ 182 h 182"/>
                <a:gd name="T2" fmla="*/ 376 w 376"/>
                <a:gd name="T3" fmla="*/ 0 h 182"/>
                <a:gd name="T4" fmla="*/ 0 w 376"/>
                <a:gd name="T5" fmla="*/ 182 h 182"/>
              </a:gdLst>
              <a:ahLst/>
              <a:cxnLst>
                <a:cxn ang="0">
                  <a:pos x="T0" y="T1"/>
                </a:cxn>
                <a:cxn ang="0">
                  <a:pos x="T2" y="T3"/>
                </a:cxn>
                <a:cxn ang="0">
                  <a:pos x="T4" y="T5"/>
                </a:cxn>
              </a:cxnLst>
              <a:rect l="0" t="0" r="r" b="b"/>
              <a:pathLst>
                <a:path w="376" h="182">
                  <a:moveTo>
                    <a:pt x="0" y="182"/>
                  </a:moveTo>
                  <a:lnTo>
                    <a:pt x="376" y="0"/>
                  </a:lnTo>
                  <a:lnTo>
                    <a:pt x="0" y="182"/>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4" name="iS1ide-i$liḋe-Line 97">
              <a:extLst>
                <a:ext uri="{FF2B5EF4-FFF2-40B4-BE49-F238E27FC236}">
                  <a16:creationId xmlns:a16="http://schemas.microsoft.com/office/drawing/2014/main" id="{027470B3-3D0E-4D23-850A-D60F8543E747}"/>
                </a:ext>
              </a:extLst>
            </p:cNvPr>
            <p:cNvSpPr>
              <a:spLocks/>
            </p:cNvSpPr>
            <p:nvPr/>
          </p:nvSpPr>
          <p:spPr bwMode="auto">
            <a:xfrm flipV="1">
              <a:off x="2815461" y="2660727"/>
              <a:ext cx="280884" cy="13596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5" name="iS1ide-i$liḋe-Freeform 98">
              <a:extLst>
                <a:ext uri="{FF2B5EF4-FFF2-40B4-BE49-F238E27FC236}">
                  <a16:creationId xmlns:a16="http://schemas.microsoft.com/office/drawing/2014/main" id="{34902720-7C14-4418-9B19-5CEAB5878266}"/>
                </a:ext>
              </a:extLst>
            </p:cNvPr>
            <p:cNvSpPr>
              <a:spLocks/>
            </p:cNvSpPr>
            <p:nvPr/>
          </p:nvSpPr>
          <p:spPr bwMode="auto">
            <a:xfrm>
              <a:off x="2814714" y="2659233"/>
              <a:ext cx="283126" cy="140442"/>
            </a:xfrm>
            <a:custGeom>
              <a:avLst/>
              <a:gdLst>
                <a:gd name="T0" fmla="*/ 1 w 379"/>
                <a:gd name="T1" fmla="*/ 188 h 188"/>
                <a:gd name="T2" fmla="*/ 379 w 379"/>
                <a:gd name="T3" fmla="*/ 5 h 188"/>
                <a:gd name="T4" fmla="*/ 375 w 379"/>
                <a:gd name="T5" fmla="*/ 0 h 188"/>
                <a:gd name="T6" fmla="*/ 0 w 379"/>
                <a:gd name="T7" fmla="*/ 181 h 188"/>
                <a:gd name="T8" fmla="*/ 1 w 379"/>
                <a:gd name="T9" fmla="*/ 188 h 188"/>
              </a:gdLst>
              <a:ahLst/>
              <a:cxnLst>
                <a:cxn ang="0">
                  <a:pos x="T0" y="T1"/>
                </a:cxn>
                <a:cxn ang="0">
                  <a:pos x="T2" y="T3"/>
                </a:cxn>
                <a:cxn ang="0">
                  <a:pos x="T4" y="T5"/>
                </a:cxn>
                <a:cxn ang="0">
                  <a:pos x="T6" y="T7"/>
                </a:cxn>
                <a:cxn ang="0">
                  <a:pos x="T8" y="T9"/>
                </a:cxn>
              </a:cxnLst>
              <a:rect l="0" t="0" r="r" b="b"/>
              <a:pathLst>
                <a:path w="379" h="188">
                  <a:moveTo>
                    <a:pt x="1" y="188"/>
                  </a:moveTo>
                  <a:lnTo>
                    <a:pt x="379" y="5"/>
                  </a:lnTo>
                  <a:lnTo>
                    <a:pt x="375" y="0"/>
                  </a:lnTo>
                  <a:lnTo>
                    <a:pt x="0" y="181"/>
                  </a:lnTo>
                  <a:lnTo>
                    <a:pt x="1" y="188"/>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6" name="iS1ide-i$liḋe-Freeform 99">
              <a:extLst>
                <a:ext uri="{FF2B5EF4-FFF2-40B4-BE49-F238E27FC236}">
                  <a16:creationId xmlns:a16="http://schemas.microsoft.com/office/drawing/2014/main" id="{DBEE1418-D23B-45F4-98E4-E7D67578252B}"/>
                </a:ext>
              </a:extLst>
            </p:cNvPr>
            <p:cNvSpPr>
              <a:spLocks/>
            </p:cNvSpPr>
            <p:nvPr/>
          </p:nvSpPr>
          <p:spPr bwMode="auto">
            <a:xfrm>
              <a:off x="2814714" y="2659233"/>
              <a:ext cx="283126" cy="140442"/>
            </a:xfrm>
            <a:custGeom>
              <a:avLst/>
              <a:gdLst>
                <a:gd name="T0" fmla="*/ 1 w 379"/>
                <a:gd name="T1" fmla="*/ 188 h 188"/>
                <a:gd name="T2" fmla="*/ 379 w 379"/>
                <a:gd name="T3" fmla="*/ 5 h 188"/>
                <a:gd name="T4" fmla="*/ 375 w 379"/>
                <a:gd name="T5" fmla="*/ 0 h 188"/>
                <a:gd name="T6" fmla="*/ 0 w 379"/>
                <a:gd name="T7" fmla="*/ 181 h 188"/>
              </a:gdLst>
              <a:ahLst/>
              <a:cxnLst>
                <a:cxn ang="0">
                  <a:pos x="T0" y="T1"/>
                </a:cxn>
                <a:cxn ang="0">
                  <a:pos x="T2" y="T3"/>
                </a:cxn>
                <a:cxn ang="0">
                  <a:pos x="T4" y="T5"/>
                </a:cxn>
                <a:cxn ang="0">
                  <a:pos x="T6" y="T7"/>
                </a:cxn>
              </a:cxnLst>
              <a:rect l="0" t="0" r="r" b="b"/>
              <a:pathLst>
                <a:path w="379" h="188">
                  <a:moveTo>
                    <a:pt x="1" y="188"/>
                  </a:moveTo>
                  <a:lnTo>
                    <a:pt x="379" y="5"/>
                  </a:lnTo>
                  <a:lnTo>
                    <a:pt x="375" y="0"/>
                  </a:lnTo>
                  <a:lnTo>
                    <a:pt x="0"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7" name="iS1ide-i$liḋe-Freeform 100">
              <a:extLst>
                <a:ext uri="{FF2B5EF4-FFF2-40B4-BE49-F238E27FC236}">
                  <a16:creationId xmlns:a16="http://schemas.microsoft.com/office/drawing/2014/main" id="{5525C859-ACF2-4479-8122-F755726F2798}"/>
                </a:ext>
              </a:extLst>
            </p:cNvPr>
            <p:cNvSpPr>
              <a:spLocks/>
            </p:cNvSpPr>
            <p:nvPr/>
          </p:nvSpPr>
          <p:spPr bwMode="auto">
            <a:xfrm>
              <a:off x="2836378" y="2704055"/>
              <a:ext cx="280884" cy="135213"/>
            </a:xfrm>
            <a:custGeom>
              <a:avLst/>
              <a:gdLst>
                <a:gd name="T0" fmla="*/ 0 w 376"/>
                <a:gd name="T1" fmla="*/ 181 h 181"/>
                <a:gd name="T2" fmla="*/ 376 w 376"/>
                <a:gd name="T3" fmla="*/ 0 h 181"/>
                <a:gd name="T4" fmla="*/ 0 w 376"/>
                <a:gd name="T5" fmla="*/ 181 h 181"/>
              </a:gdLst>
              <a:ahLst/>
              <a:cxnLst>
                <a:cxn ang="0">
                  <a:pos x="T0" y="T1"/>
                </a:cxn>
                <a:cxn ang="0">
                  <a:pos x="T2" y="T3"/>
                </a:cxn>
                <a:cxn ang="0">
                  <a:pos x="T4" y="T5"/>
                </a:cxn>
              </a:cxnLst>
              <a:rect l="0" t="0" r="r" b="b"/>
              <a:pathLst>
                <a:path w="376" h="181">
                  <a:moveTo>
                    <a:pt x="0" y="181"/>
                  </a:moveTo>
                  <a:lnTo>
                    <a:pt x="376" y="0"/>
                  </a:lnTo>
                  <a:lnTo>
                    <a:pt x="0" y="181"/>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8" name="iS1ide-i$liḋe-Line 101">
              <a:extLst>
                <a:ext uri="{FF2B5EF4-FFF2-40B4-BE49-F238E27FC236}">
                  <a16:creationId xmlns:a16="http://schemas.microsoft.com/office/drawing/2014/main" id="{E3A36549-D606-4CB0-9539-FE8068FDFCBF}"/>
                </a:ext>
              </a:extLst>
            </p:cNvPr>
            <p:cNvSpPr>
              <a:spLocks/>
            </p:cNvSpPr>
            <p:nvPr/>
          </p:nvSpPr>
          <p:spPr bwMode="auto">
            <a:xfrm flipV="1">
              <a:off x="2836378" y="2704055"/>
              <a:ext cx="280884" cy="13521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9" name="iS1ide-i$liḋe-Freeform 102">
              <a:extLst>
                <a:ext uri="{FF2B5EF4-FFF2-40B4-BE49-F238E27FC236}">
                  <a16:creationId xmlns:a16="http://schemas.microsoft.com/office/drawing/2014/main" id="{EA3DA0C6-7AE9-4334-8EE2-747FBD64FBCA}"/>
                </a:ext>
              </a:extLst>
            </p:cNvPr>
            <p:cNvSpPr>
              <a:spLocks/>
            </p:cNvSpPr>
            <p:nvPr/>
          </p:nvSpPr>
          <p:spPr bwMode="auto">
            <a:xfrm>
              <a:off x="2834884" y="2701814"/>
              <a:ext cx="283126" cy="139695"/>
            </a:xfrm>
            <a:custGeom>
              <a:avLst/>
              <a:gdLst>
                <a:gd name="T0" fmla="*/ 4 w 379"/>
                <a:gd name="T1" fmla="*/ 187 h 187"/>
                <a:gd name="T2" fmla="*/ 379 w 379"/>
                <a:gd name="T3" fmla="*/ 5 h 187"/>
                <a:gd name="T4" fmla="*/ 376 w 379"/>
                <a:gd name="T5" fmla="*/ 0 h 187"/>
                <a:gd name="T6" fmla="*/ 0 w 379"/>
                <a:gd name="T7" fmla="*/ 181 h 187"/>
                <a:gd name="T8" fmla="*/ 4 w 379"/>
                <a:gd name="T9" fmla="*/ 187 h 187"/>
              </a:gdLst>
              <a:ahLst/>
              <a:cxnLst>
                <a:cxn ang="0">
                  <a:pos x="T0" y="T1"/>
                </a:cxn>
                <a:cxn ang="0">
                  <a:pos x="T2" y="T3"/>
                </a:cxn>
                <a:cxn ang="0">
                  <a:pos x="T4" y="T5"/>
                </a:cxn>
                <a:cxn ang="0">
                  <a:pos x="T6" y="T7"/>
                </a:cxn>
                <a:cxn ang="0">
                  <a:pos x="T8" y="T9"/>
                </a:cxn>
              </a:cxnLst>
              <a:rect l="0" t="0" r="r" b="b"/>
              <a:pathLst>
                <a:path w="379" h="187">
                  <a:moveTo>
                    <a:pt x="4" y="187"/>
                  </a:moveTo>
                  <a:lnTo>
                    <a:pt x="379" y="5"/>
                  </a:lnTo>
                  <a:lnTo>
                    <a:pt x="376" y="0"/>
                  </a:lnTo>
                  <a:lnTo>
                    <a:pt x="0" y="181"/>
                  </a:lnTo>
                  <a:lnTo>
                    <a:pt x="4" y="187"/>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0" name="iS1ide-i$liḋe-Freeform 103">
              <a:extLst>
                <a:ext uri="{FF2B5EF4-FFF2-40B4-BE49-F238E27FC236}">
                  <a16:creationId xmlns:a16="http://schemas.microsoft.com/office/drawing/2014/main" id="{9E128659-72F8-40DD-87A1-E90CCABDF8EE}"/>
                </a:ext>
              </a:extLst>
            </p:cNvPr>
            <p:cNvSpPr>
              <a:spLocks/>
            </p:cNvSpPr>
            <p:nvPr/>
          </p:nvSpPr>
          <p:spPr bwMode="auto">
            <a:xfrm>
              <a:off x="2834884" y="2701814"/>
              <a:ext cx="283126" cy="139695"/>
            </a:xfrm>
            <a:custGeom>
              <a:avLst/>
              <a:gdLst>
                <a:gd name="T0" fmla="*/ 4 w 379"/>
                <a:gd name="T1" fmla="*/ 187 h 187"/>
                <a:gd name="T2" fmla="*/ 379 w 379"/>
                <a:gd name="T3" fmla="*/ 5 h 187"/>
                <a:gd name="T4" fmla="*/ 376 w 379"/>
                <a:gd name="T5" fmla="*/ 0 h 187"/>
                <a:gd name="T6" fmla="*/ 0 w 379"/>
                <a:gd name="T7" fmla="*/ 181 h 187"/>
              </a:gdLst>
              <a:ahLst/>
              <a:cxnLst>
                <a:cxn ang="0">
                  <a:pos x="T0" y="T1"/>
                </a:cxn>
                <a:cxn ang="0">
                  <a:pos x="T2" y="T3"/>
                </a:cxn>
                <a:cxn ang="0">
                  <a:pos x="T4" y="T5"/>
                </a:cxn>
                <a:cxn ang="0">
                  <a:pos x="T6" y="T7"/>
                </a:cxn>
              </a:cxnLst>
              <a:rect l="0" t="0" r="r" b="b"/>
              <a:pathLst>
                <a:path w="379" h="187">
                  <a:moveTo>
                    <a:pt x="4" y="187"/>
                  </a:moveTo>
                  <a:lnTo>
                    <a:pt x="379" y="5"/>
                  </a:lnTo>
                  <a:lnTo>
                    <a:pt x="376" y="0"/>
                  </a:lnTo>
                  <a:lnTo>
                    <a:pt x="0"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1" name="iS1ide-i$liḋe-Freeform 104">
              <a:extLst>
                <a:ext uri="{FF2B5EF4-FFF2-40B4-BE49-F238E27FC236}">
                  <a16:creationId xmlns:a16="http://schemas.microsoft.com/office/drawing/2014/main" id="{C8D4BC47-F7D9-4A6E-BB35-C5268AE004FA}"/>
                </a:ext>
              </a:extLst>
            </p:cNvPr>
            <p:cNvSpPr>
              <a:spLocks/>
            </p:cNvSpPr>
            <p:nvPr/>
          </p:nvSpPr>
          <p:spPr bwMode="auto">
            <a:xfrm>
              <a:off x="2856547" y="2746636"/>
              <a:ext cx="280884" cy="135213"/>
            </a:xfrm>
            <a:custGeom>
              <a:avLst/>
              <a:gdLst>
                <a:gd name="T0" fmla="*/ 0 w 376"/>
                <a:gd name="T1" fmla="*/ 181 h 181"/>
                <a:gd name="T2" fmla="*/ 376 w 376"/>
                <a:gd name="T3" fmla="*/ 0 h 181"/>
                <a:gd name="T4" fmla="*/ 0 w 376"/>
                <a:gd name="T5" fmla="*/ 181 h 181"/>
              </a:gdLst>
              <a:ahLst/>
              <a:cxnLst>
                <a:cxn ang="0">
                  <a:pos x="T0" y="T1"/>
                </a:cxn>
                <a:cxn ang="0">
                  <a:pos x="T2" y="T3"/>
                </a:cxn>
                <a:cxn ang="0">
                  <a:pos x="T4" y="T5"/>
                </a:cxn>
              </a:cxnLst>
              <a:rect l="0" t="0" r="r" b="b"/>
              <a:pathLst>
                <a:path w="376" h="181">
                  <a:moveTo>
                    <a:pt x="0" y="181"/>
                  </a:moveTo>
                  <a:lnTo>
                    <a:pt x="376" y="0"/>
                  </a:lnTo>
                  <a:lnTo>
                    <a:pt x="0" y="181"/>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2" name="iS1ide-i$liḋe-Line 105">
              <a:extLst>
                <a:ext uri="{FF2B5EF4-FFF2-40B4-BE49-F238E27FC236}">
                  <a16:creationId xmlns:a16="http://schemas.microsoft.com/office/drawing/2014/main" id="{80785E67-AB1F-4328-9D1C-1FD206230069}"/>
                </a:ext>
              </a:extLst>
            </p:cNvPr>
            <p:cNvSpPr>
              <a:spLocks/>
            </p:cNvSpPr>
            <p:nvPr/>
          </p:nvSpPr>
          <p:spPr bwMode="auto">
            <a:xfrm flipV="1">
              <a:off x="2856547" y="2746636"/>
              <a:ext cx="280884" cy="13521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3" name="iS1ide-i$liḋe-Freeform 106">
              <a:extLst>
                <a:ext uri="{FF2B5EF4-FFF2-40B4-BE49-F238E27FC236}">
                  <a16:creationId xmlns:a16="http://schemas.microsoft.com/office/drawing/2014/main" id="{B9B0F849-3652-49C5-8C00-C1929238677C}"/>
                </a:ext>
              </a:extLst>
            </p:cNvPr>
            <p:cNvSpPr>
              <a:spLocks/>
            </p:cNvSpPr>
            <p:nvPr/>
          </p:nvSpPr>
          <p:spPr bwMode="auto">
            <a:xfrm>
              <a:off x="2855801" y="2743648"/>
              <a:ext cx="283126" cy="140442"/>
            </a:xfrm>
            <a:custGeom>
              <a:avLst/>
              <a:gdLst>
                <a:gd name="T0" fmla="*/ 3 w 379"/>
                <a:gd name="T1" fmla="*/ 188 h 188"/>
                <a:gd name="T2" fmla="*/ 379 w 379"/>
                <a:gd name="T3" fmla="*/ 7 h 188"/>
                <a:gd name="T4" fmla="*/ 375 w 379"/>
                <a:gd name="T5" fmla="*/ 0 h 188"/>
                <a:gd name="T6" fmla="*/ 0 w 379"/>
                <a:gd name="T7" fmla="*/ 183 h 188"/>
                <a:gd name="T8" fmla="*/ 3 w 379"/>
                <a:gd name="T9" fmla="*/ 188 h 188"/>
              </a:gdLst>
              <a:ahLst/>
              <a:cxnLst>
                <a:cxn ang="0">
                  <a:pos x="T0" y="T1"/>
                </a:cxn>
                <a:cxn ang="0">
                  <a:pos x="T2" y="T3"/>
                </a:cxn>
                <a:cxn ang="0">
                  <a:pos x="T4" y="T5"/>
                </a:cxn>
                <a:cxn ang="0">
                  <a:pos x="T6" y="T7"/>
                </a:cxn>
                <a:cxn ang="0">
                  <a:pos x="T8" y="T9"/>
                </a:cxn>
              </a:cxnLst>
              <a:rect l="0" t="0" r="r" b="b"/>
              <a:pathLst>
                <a:path w="379" h="188">
                  <a:moveTo>
                    <a:pt x="3" y="188"/>
                  </a:moveTo>
                  <a:lnTo>
                    <a:pt x="379" y="7"/>
                  </a:lnTo>
                  <a:lnTo>
                    <a:pt x="375" y="0"/>
                  </a:lnTo>
                  <a:lnTo>
                    <a:pt x="0" y="183"/>
                  </a:lnTo>
                  <a:lnTo>
                    <a:pt x="3" y="188"/>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4" name="iS1ide-i$liḋe-Freeform 107">
              <a:extLst>
                <a:ext uri="{FF2B5EF4-FFF2-40B4-BE49-F238E27FC236}">
                  <a16:creationId xmlns:a16="http://schemas.microsoft.com/office/drawing/2014/main" id="{882B18AE-B829-478A-9970-00639329C795}"/>
                </a:ext>
              </a:extLst>
            </p:cNvPr>
            <p:cNvSpPr>
              <a:spLocks/>
            </p:cNvSpPr>
            <p:nvPr/>
          </p:nvSpPr>
          <p:spPr bwMode="auto">
            <a:xfrm>
              <a:off x="2855801" y="2743648"/>
              <a:ext cx="283126" cy="140442"/>
            </a:xfrm>
            <a:custGeom>
              <a:avLst/>
              <a:gdLst>
                <a:gd name="T0" fmla="*/ 3 w 379"/>
                <a:gd name="T1" fmla="*/ 188 h 188"/>
                <a:gd name="T2" fmla="*/ 379 w 379"/>
                <a:gd name="T3" fmla="*/ 7 h 188"/>
                <a:gd name="T4" fmla="*/ 375 w 379"/>
                <a:gd name="T5" fmla="*/ 0 h 188"/>
                <a:gd name="T6" fmla="*/ 0 w 379"/>
                <a:gd name="T7" fmla="*/ 183 h 188"/>
              </a:gdLst>
              <a:ahLst/>
              <a:cxnLst>
                <a:cxn ang="0">
                  <a:pos x="T0" y="T1"/>
                </a:cxn>
                <a:cxn ang="0">
                  <a:pos x="T2" y="T3"/>
                </a:cxn>
                <a:cxn ang="0">
                  <a:pos x="T4" y="T5"/>
                </a:cxn>
                <a:cxn ang="0">
                  <a:pos x="T6" y="T7"/>
                </a:cxn>
              </a:cxnLst>
              <a:rect l="0" t="0" r="r" b="b"/>
              <a:pathLst>
                <a:path w="379" h="188">
                  <a:moveTo>
                    <a:pt x="3" y="188"/>
                  </a:moveTo>
                  <a:lnTo>
                    <a:pt x="379" y="7"/>
                  </a:lnTo>
                  <a:lnTo>
                    <a:pt x="375" y="0"/>
                  </a:lnTo>
                  <a:lnTo>
                    <a:pt x="0" y="1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5" name="iS1ide-i$liḋe-Freeform 108">
              <a:extLst>
                <a:ext uri="{FF2B5EF4-FFF2-40B4-BE49-F238E27FC236}">
                  <a16:creationId xmlns:a16="http://schemas.microsoft.com/office/drawing/2014/main" id="{F8F1B175-6C92-4E28-8EE3-5C60A990F754}"/>
                </a:ext>
              </a:extLst>
            </p:cNvPr>
            <p:cNvSpPr>
              <a:spLocks/>
            </p:cNvSpPr>
            <p:nvPr/>
          </p:nvSpPr>
          <p:spPr bwMode="auto">
            <a:xfrm>
              <a:off x="2877464" y="2788470"/>
              <a:ext cx="280884" cy="136707"/>
            </a:xfrm>
            <a:custGeom>
              <a:avLst/>
              <a:gdLst>
                <a:gd name="T0" fmla="*/ 0 w 376"/>
                <a:gd name="T1" fmla="*/ 183 h 183"/>
                <a:gd name="T2" fmla="*/ 376 w 376"/>
                <a:gd name="T3" fmla="*/ 0 h 183"/>
                <a:gd name="T4" fmla="*/ 0 w 376"/>
                <a:gd name="T5" fmla="*/ 183 h 183"/>
              </a:gdLst>
              <a:ahLst/>
              <a:cxnLst>
                <a:cxn ang="0">
                  <a:pos x="T0" y="T1"/>
                </a:cxn>
                <a:cxn ang="0">
                  <a:pos x="T2" y="T3"/>
                </a:cxn>
                <a:cxn ang="0">
                  <a:pos x="T4" y="T5"/>
                </a:cxn>
              </a:cxnLst>
              <a:rect l="0" t="0" r="r" b="b"/>
              <a:pathLst>
                <a:path w="376" h="183">
                  <a:moveTo>
                    <a:pt x="0" y="183"/>
                  </a:moveTo>
                  <a:lnTo>
                    <a:pt x="376" y="0"/>
                  </a:lnTo>
                  <a:lnTo>
                    <a:pt x="0" y="183"/>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6" name="iS1ide-i$liḋe-Line 109">
              <a:extLst>
                <a:ext uri="{FF2B5EF4-FFF2-40B4-BE49-F238E27FC236}">
                  <a16:creationId xmlns:a16="http://schemas.microsoft.com/office/drawing/2014/main" id="{C5B03D3F-4E4F-48EA-9ED9-66F5D32B34B3}"/>
                </a:ext>
              </a:extLst>
            </p:cNvPr>
            <p:cNvSpPr>
              <a:spLocks/>
            </p:cNvSpPr>
            <p:nvPr/>
          </p:nvSpPr>
          <p:spPr bwMode="auto">
            <a:xfrm flipV="1">
              <a:off x="2877464" y="2788470"/>
              <a:ext cx="280884" cy="13670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7" name="iS1ide-i$liḋe-Freeform 110">
              <a:extLst>
                <a:ext uri="{FF2B5EF4-FFF2-40B4-BE49-F238E27FC236}">
                  <a16:creationId xmlns:a16="http://schemas.microsoft.com/office/drawing/2014/main" id="{BC43E2C3-C1A6-45BE-9F52-A101DF723475}"/>
                </a:ext>
              </a:extLst>
            </p:cNvPr>
            <p:cNvSpPr>
              <a:spLocks/>
            </p:cNvSpPr>
            <p:nvPr/>
          </p:nvSpPr>
          <p:spPr bwMode="auto">
            <a:xfrm>
              <a:off x="2875970" y="2786229"/>
              <a:ext cx="283126" cy="139695"/>
            </a:xfrm>
            <a:custGeom>
              <a:avLst/>
              <a:gdLst>
                <a:gd name="T0" fmla="*/ 4 w 379"/>
                <a:gd name="T1" fmla="*/ 187 h 187"/>
                <a:gd name="T2" fmla="*/ 379 w 379"/>
                <a:gd name="T3" fmla="*/ 6 h 187"/>
                <a:gd name="T4" fmla="*/ 376 w 379"/>
                <a:gd name="T5" fmla="*/ 0 h 187"/>
                <a:gd name="T6" fmla="*/ 0 w 379"/>
                <a:gd name="T7" fmla="*/ 183 h 187"/>
                <a:gd name="T8" fmla="*/ 4 w 379"/>
                <a:gd name="T9" fmla="*/ 187 h 187"/>
              </a:gdLst>
              <a:ahLst/>
              <a:cxnLst>
                <a:cxn ang="0">
                  <a:pos x="T0" y="T1"/>
                </a:cxn>
                <a:cxn ang="0">
                  <a:pos x="T2" y="T3"/>
                </a:cxn>
                <a:cxn ang="0">
                  <a:pos x="T4" y="T5"/>
                </a:cxn>
                <a:cxn ang="0">
                  <a:pos x="T6" y="T7"/>
                </a:cxn>
                <a:cxn ang="0">
                  <a:pos x="T8" y="T9"/>
                </a:cxn>
              </a:cxnLst>
              <a:rect l="0" t="0" r="r" b="b"/>
              <a:pathLst>
                <a:path w="379" h="187">
                  <a:moveTo>
                    <a:pt x="4" y="187"/>
                  </a:moveTo>
                  <a:lnTo>
                    <a:pt x="379" y="6"/>
                  </a:lnTo>
                  <a:lnTo>
                    <a:pt x="376" y="0"/>
                  </a:lnTo>
                  <a:lnTo>
                    <a:pt x="0" y="183"/>
                  </a:lnTo>
                  <a:lnTo>
                    <a:pt x="4" y="187"/>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8" name="iS1ide-i$liḋe-Freeform 111">
              <a:extLst>
                <a:ext uri="{FF2B5EF4-FFF2-40B4-BE49-F238E27FC236}">
                  <a16:creationId xmlns:a16="http://schemas.microsoft.com/office/drawing/2014/main" id="{05E17EFB-4530-4F33-BC10-FB1DD2460465}"/>
                </a:ext>
              </a:extLst>
            </p:cNvPr>
            <p:cNvSpPr>
              <a:spLocks/>
            </p:cNvSpPr>
            <p:nvPr/>
          </p:nvSpPr>
          <p:spPr bwMode="auto">
            <a:xfrm>
              <a:off x="2875970" y="2786229"/>
              <a:ext cx="283126" cy="139695"/>
            </a:xfrm>
            <a:custGeom>
              <a:avLst/>
              <a:gdLst>
                <a:gd name="T0" fmla="*/ 4 w 379"/>
                <a:gd name="T1" fmla="*/ 187 h 187"/>
                <a:gd name="T2" fmla="*/ 379 w 379"/>
                <a:gd name="T3" fmla="*/ 6 h 187"/>
                <a:gd name="T4" fmla="*/ 376 w 379"/>
                <a:gd name="T5" fmla="*/ 0 h 187"/>
                <a:gd name="T6" fmla="*/ 0 w 379"/>
                <a:gd name="T7" fmla="*/ 183 h 187"/>
              </a:gdLst>
              <a:ahLst/>
              <a:cxnLst>
                <a:cxn ang="0">
                  <a:pos x="T0" y="T1"/>
                </a:cxn>
                <a:cxn ang="0">
                  <a:pos x="T2" y="T3"/>
                </a:cxn>
                <a:cxn ang="0">
                  <a:pos x="T4" y="T5"/>
                </a:cxn>
                <a:cxn ang="0">
                  <a:pos x="T6" y="T7"/>
                </a:cxn>
              </a:cxnLst>
              <a:rect l="0" t="0" r="r" b="b"/>
              <a:pathLst>
                <a:path w="379" h="187">
                  <a:moveTo>
                    <a:pt x="4" y="187"/>
                  </a:moveTo>
                  <a:lnTo>
                    <a:pt x="379" y="6"/>
                  </a:lnTo>
                  <a:lnTo>
                    <a:pt x="376" y="0"/>
                  </a:lnTo>
                  <a:lnTo>
                    <a:pt x="0" y="1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9" name="íṡľíḍè-i$liḋe-Freeform 112">
              <a:extLst>
                <a:ext uri="{FF2B5EF4-FFF2-40B4-BE49-F238E27FC236}">
                  <a16:creationId xmlns:a16="http://schemas.microsoft.com/office/drawing/2014/main" id="{B2D78B6A-EA42-4F3E-BA42-5F96EF6A68ED}"/>
                </a:ext>
              </a:extLst>
            </p:cNvPr>
            <p:cNvSpPr>
              <a:spLocks/>
            </p:cNvSpPr>
            <p:nvPr/>
          </p:nvSpPr>
          <p:spPr bwMode="auto">
            <a:xfrm>
              <a:off x="2898381" y="2831051"/>
              <a:ext cx="280137" cy="135960"/>
            </a:xfrm>
            <a:custGeom>
              <a:avLst/>
              <a:gdLst>
                <a:gd name="T0" fmla="*/ 0 w 375"/>
                <a:gd name="T1" fmla="*/ 182 h 182"/>
                <a:gd name="T2" fmla="*/ 375 w 375"/>
                <a:gd name="T3" fmla="*/ 0 h 182"/>
                <a:gd name="T4" fmla="*/ 0 w 375"/>
                <a:gd name="T5" fmla="*/ 182 h 182"/>
              </a:gdLst>
              <a:ahLst/>
              <a:cxnLst>
                <a:cxn ang="0">
                  <a:pos x="T0" y="T1"/>
                </a:cxn>
                <a:cxn ang="0">
                  <a:pos x="T2" y="T3"/>
                </a:cxn>
                <a:cxn ang="0">
                  <a:pos x="T4" y="T5"/>
                </a:cxn>
              </a:cxnLst>
              <a:rect l="0" t="0" r="r" b="b"/>
              <a:pathLst>
                <a:path w="375" h="182">
                  <a:moveTo>
                    <a:pt x="0" y="182"/>
                  </a:moveTo>
                  <a:lnTo>
                    <a:pt x="375" y="0"/>
                  </a:lnTo>
                  <a:lnTo>
                    <a:pt x="0" y="182"/>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0" name="íṡľíḍè-i$liḋe-Line 113">
              <a:extLst>
                <a:ext uri="{FF2B5EF4-FFF2-40B4-BE49-F238E27FC236}">
                  <a16:creationId xmlns:a16="http://schemas.microsoft.com/office/drawing/2014/main" id="{F77F7C06-2A67-42AE-9B09-4B456B68857B}"/>
                </a:ext>
              </a:extLst>
            </p:cNvPr>
            <p:cNvSpPr>
              <a:spLocks/>
            </p:cNvSpPr>
            <p:nvPr/>
          </p:nvSpPr>
          <p:spPr bwMode="auto">
            <a:xfrm flipV="1">
              <a:off x="2898381" y="2831051"/>
              <a:ext cx="280137" cy="13596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1" name="íṡľíḍè-i$liḋe-Freeform 114">
              <a:extLst>
                <a:ext uri="{FF2B5EF4-FFF2-40B4-BE49-F238E27FC236}">
                  <a16:creationId xmlns:a16="http://schemas.microsoft.com/office/drawing/2014/main" id="{3DDD9C97-1C2B-44A4-8CCB-3C9B12FA0704}"/>
                </a:ext>
              </a:extLst>
            </p:cNvPr>
            <p:cNvSpPr>
              <a:spLocks/>
            </p:cNvSpPr>
            <p:nvPr/>
          </p:nvSpPr>
          <p:spPr bwMode="auto">
            <a:xfrm>
              <a:off x="2896887" y="2828063"/>
              <a:ext cx="283126" cy="141936"/>
            </a:xfrm>
            <a:custGeom>
              <a:avLst/>
              <a:gdLst>
                <a:gd name="T0" fmla="*/ 3 w 379"/>
                <a:gd name="T1" fmla="*/ 190 h 190"/>
                <a:gd name="T2" fmla="*/ 379 w 379"/>
                <a:gd name="T3" fmla="*/ 7 h 190"/>
                <a:gd name="T4" fmla="*/ 376 w 379"/>
                <a:gd name="T5" fmla="*/ 0 h 190"/>
                <a:gd name="T6" fmla="*/ 0 w 379"/>
                <a:gd name="T7" fmla="*/ 183 h 190"/>
                <a:gd name="T8" fmla="*/ 3 w 379"/>
                <a:gd name="T9" fmla="*/ 190 h 190"/>
              </a:gdLst>
              <a:ahLst/>
              <a:cxnLst>
                <a:cxn ang="0">
                  <a:pos x="T0" y="T1"/>
                </a:cxn>
                <a:cxn ang="0">
                  <a:pos x="T2" y="T3"/>
                </a:cxn>
                <a:cxn ang="0">
                  <a:pos x="T4" y="T5"/>
                </a:cxn>
                <a:cxn ang="0">
                  <a:pos x="T6" y="T7"/>
                </a:cxn>
                <a:cxn ang="0">
                  <a:pos x="T8" y="T9"/>
                </a:cxn>
              </a:cxnLst>
              <a:rect l="0" t="0" r="r" b="b"/>
              <a:pathLst>
                <a:path w="379" h="190">
                  <a:moveTo>
                    <a:pt x="3" y="190"/>
                  </a:moveTo>
                  <a:lnTo>
                    <a:pt x="379" y="7"/>
                  </a:lnTo>
                  <a:lnTo>
                    <a:pt x="376" y="0"/>
                  </a:lnTo>
                  <a:lnTo>
                    <a:pt x="0" y="183"/>
                  </a:lnTo>
                  <a:lnTo>
                    <a:pt x="3" y="190"/>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2" name="íṡľíḍè-i$liḋe-Freeform 115">
              <a:extLst>
                <a:ext uri="{FF2B5EF4-FFF2-40B4-BE49-F238E27FC236}">
                  <a16:creationId xmlns:a16="http://schemas.microsoft.com/office/drawing/2014/main" id="{525A6D8F-2B69-48C8-A62D-53816E642D44}"/>
                </a:ext>
              </a:extLst>
            </p:cNvPr>
            <p:cNvSpPr>
              <a:spLocks/>
            </p:cNvSpPr>
            <p:nvPr/>
          </p:nvSpPr>
          <p:spPr bwMode="auto">
            <a:xfrm>
              <a:off x="2896887" y="2828063"/>
              <a:ext cx="283126" cy="141936"/>
            </a:xfrm>
            <a:custGeom>
              <a:avLst/>
              <a:gdLst>
                <a:gd name="T0" fmla="*/ 3 w 379"/>
                <a:gd name="T1" fmla="*/ 190 h 190"/>
                <a:gd name="T2" fmla="*/ 379 w 379"/>
                <a:gd name="T3" fmla="*/ 7 h 190"/>
                <a:gd name="T4" fmla="*/ 376 w 379"/>
                <a:gd name="T5" fmla="*/ 0 h 190"/>
                <a:gd name="T6" fmla="*/ 0 w 379"/>
                <a:gd name="T7" fmla="*/ 183 h 190"/>
              </a:gdLst>
              <a:ahLst/>
              <a:cxnLst>
                <a:cxn ang="0">
                  <a:pos x="T0" y="T1"/>
                </a:cxn>
                <a:cxn ang="0">
                  <a:pos x="T2" y="T3"/>
                </a:cxn>
                <a:cxn ang="0">
                  <a:pos x="T4" y="T5"/>
                </a:cxn>
                <a:cxn ang="0">
                  <a:pos x="T6" y="T7"/>
                </a:cxn>
              </a:cxnLst>
              <a:rect l="0" t="0" r="r" b="b"/>
              <a:pathLst>
                <a:path w="379" h="190">
                  <a:moveTo>
                    <a:pt x="3" y="190"/>
                  </a:moveTo>
                  <a:lnTo>
                    <a:pt x="379" y="7"/>
                  </a:lnTo>
                  <a:lnTo>
                    <a:pt x="376" y="0"/>
                  </a:lnTo>
                  <a:lnTo>
                    <a:pt x="0" y="1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3" name="íṡľíḍè-i$liḋe-Freeform 116">
              <a:extLst>
                <a:ext uri="{FF2B5EF4-FFF2-40B4-BE49-F238E27FC236}">
                  <a16:creationId xmlns:a16="http://schemas.microsoft.com/office/drawing/2014/main" id="{73CFCDCC-B4F2-4B5E-A0C6-458A6C7CB6A7}"/>
                </a:ext>
              </a:extLst>
            </p:cNvPr>
            <p:cNvSpPr>
              <a:spLocks/>
            </p:cNvSpPr>
            <p:nvPr/>
          </p:nvSpPr>
          <p:spPr bwMode="auto">
            <a:xfrm>
              <a:off x="2918551" y="2872885"/>
              <a:ext cx="280884" cy="136707"/>
            </a:xfrm>
            <a:custGeom>
              <a:avLst/>
              <a:gdLst>
                <a:gd name="T0" fmla="*/ 0 w 376"/>
                <a:gd name="T1" fmla="*/ 183 h 183"/>
                <a:gd name="T2" fmla="*/ 376 w 376"/>
                <a:gd name="T3" fmla="*/ 0 h 183"/>
                <a:gd name="T4" fmla="*/ 0 w 376"/>
                <a:gd name="T5" fmla="*/ 183 h 183"/>
              </a:gdLst>
              <a:ahLst/>
              <a:cxnLst>
                <a:cxn ang="0">
                  <a:pos x="T0" y="T1"/>
                </a:cxn>
                <a:cxn ang="0">
                  <a:pos x="T2" y="T3"/>
                </a:cxn>
                <a:cxn ang="0">
                  <a:pos x="T4" y="T5"/>
                </a:cxn>
              </a:cxnLst>
              <a:rect l="0" t="0" r="r" b="b"/>
              <a:pathLst>
                <a:path w="376" h="183">
                  <a:moveTo>
                    <a:pt x="0" y="183"/>
                  </a:moveTo>
                  <a:lnTo>
                    <a:pt x="376" y="0"/>
                  </a:lnTo>
                  <a:lnTo>
                    <a:pt x="0" y="183"/>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4" name="íṡľíḍè-i$liḋe-Line 117">
              <a:extLst>
                <a:ext uri="{FF2B5EF4-FFF2-40B4-BE49-F238E27FC236}">
                  <a16:creationId xmlns:a16="http://schemas.microsoft.com/office/drawing/2014/main" id="{A61BDFB1-44C4-47B5-AEB7-1A3AE26276E0}"/>
                </a:ext>
              </a:extLst>
            </p:cNvPr>
            <p:cNvSpPr>
              <a:spLocks/>
            </p:cNvSpPr>
            <p:nvPr/>
          </p:nvSpPr>
          <p:spPr bwMode="auto">
            <a:xfrm flipV="1">
              <a:off x="2918551" y="2872885"/>
              <a:ext cx="280884" cy="13670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5" name="íṡľíḍè-i$liḋe-Freeform 118">
              <a:extLst>
                <a:ext uri="{FF2B5EF4-FFF2-40B4-BE49-F238E27FC236}">
                  <a16:creationId xmlns:a16="http://schemas.microsoft.com/office/drawing/2014/main" id="{76007AED-B376-42C0-99DA-842C27DBF912}"/>
                </a:ext>
              </a:extLst>
            </p:cNvPr>
            <p:cNvSpPr>
              <a:spLocks/>
            </p:cNvSpPr>
            <p:nvPr/>
          </p:nvSpPr>
          <p:spPr bwMode="auto">
            <a:xfrm>
              <a:off x="2917057" y="2872138"/>
              <a:ext cx="283126" cy="139695"/>
            </a:xfrm>
            <a:custGeom>
              <a:avLst/>
              <a:gdLst>
                <a:gd name="T0" fmla="*/ 4 w 379"/>
                <a:gd name="T1" fmla="*/ 187 h 187"/>
                <a:gd name="T2" fmla="*/ 379 w 379"/>
                <a:gd name="T3" fmla="*/ 4 h 187"/>
                <a:gd name="T4" fmla="*/ 376 w 379"/>
                <a:gd name="T5" fmla="*/ 0 h 187"/>
                <a:gd name="T6" fmla="*/ 0 w 379"/>
                <a:gd name="T7" fmla="*/ 181 h 187"/>
                <a:gd name="T8" fmla="*/ 4 w 379"/>
                <a:gd name="T9" fmla="*/ 187 h 187"/>
              </a:gdLst>
              <a:ahLst/>
              <a:cxnLst>
                <a:cxn ang="0">
                  <a:pos x="T0" y="T1"/>
                </a:cxn>
                <a:cxn ang="0">
                  <a:pos x="T2" y="T3"/>
                </a:cxn>
                <a:cxn ang="0">
                  <a:pos x="T4" y="T5"/>
                </a:cxn>
                <a:cxn ang="0">
                  <a:pos x="T6" y="T7"/>
                </a:cxn>
                <a:cxn ang="0">
                  <a:pos x="T8" y="T9"/>
                </a:cxn>
              </a:cxnLst>
              <a:rect l="0" t="0" r="r" b="b"/>
              <a:pathLst>
                <a:path w="379" h="187">
                  <a:moveTo>
                    <a:pt x="4" y="187"/>
                  </a:moveTo>
                  <a:lnTo>
                    <a:pt x="379" y="4"/>
                  </a:lnTo>
                  <a:lnTo>
                    <a:pt x="376" y="0"/>
                  </a:lnTo>
                  <a:lnTo>
                    <a:pt x="0" y="181"/>
                  </a:lnTo>
                  <a:lnTo>
                    <a:pt x="4" y="187"/>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6" name="íṡľíḍè-i$liḋe-Freeform 119">
              <a:extLst>
                <a:ext uri="{FF2B5EF4-FFF2-40B4-BE49-F238E27FC236}">
                  <a16:creationId xmlns:a16="http://schemas.microsoft.com/office/drawing/2014/main" id="{2436CF8A-7F6E-4700-A61E-ED9112E1A18B}"/>
                </a:ext>
              </a:extLst>
            </p:cNvPr>
            <p:cNvSpPr>
              <a:spLocks/>
            </p:cNvSpPr>
            <p:nvPr/>
          </p:nvSpPr>
          <p:spPr bwMode="auto">
            <a:xfrm>
              <a:off x="2917057" y="2872138"/>
              <a:ext cx="283126" cy="139695"/>
            </a:xfrm>
            <a:custGeom>
              <a:avLst/>
              <a:gdLst>
                <a:gd name="T0" fmla="*/ 4 w 379"/>
                <a:gd name="T1" fmla="*/ 187 h 187"/>
                <a:gd name="T2" fmla="*/ 379 w 379"/>
                <a:gd name="T3" fmla="*/ 4 h 187"/>
                <a:gd name="T4" fmla="*/ 376 w 379"/>
                <a:gd name="T5" fmla="*/ 0 h 187"/>
                <a:gd name="T6" fmla="*/ 0 w 379"/>
                <a:gd name="T7" fmla="*/ 181 h 187"/>
              </a:gdLst>
              <a:ahLst/>
              <a:cxnLst>
                <a:cxn ang="0">
                  <a:pos x="T0" y="T1"/>
                </a:cxn>
                <a:cxn ang="0">
                  <a:pos x="T2" y="T3"/>
                </a:cxn>
                <a:cxn ang="0">
                  <a:pos x="T4" y="T5"/>
                </a:cxn>
                <a:cxn ang="0">
                  <a:pos x="T6" y="T7"/>
                </a:cxn>
              </a:cxnLst>
              <a:rect l="0" t="0" r="r" b="b"/>
              <a:pathLst>
                <a:path w="379" h="187">
                  <a:moveTo>
                    <a:pt x="4" y="187"/>
                  </a:moveTo>
                  <a:lnTo>
                    <a:pt x="379" y="4"/>
                  </a:lnTo>
                  <a:lnTo>
                    <a:pt x="376" y="0"/>
                  </a:lnTo>
                  <a:lnTo>
                    <a:pt x="0"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7" name="íṡľíḍè-i$liḋe-Freeform 120">
              <a:extLst>
                <a:ext uri="{FF2B5EF4-FFF2-40B4-BE49-F238E27FC236}">
                  <a16:creationId xmlns:a16="http://schemas.microsoft.com/office/drawing/2014/main" id="{762CEDD3-4F23-4156-9731-8E5AA47D49E9}"/>
                </a:ext>
              </a:extLst>
            </p:cNvPr>
            <p:cNvSpPr>
              <a:spLocks/>
            </p:cNvSpPr>
            <p:nvPr/>
          </p:nvSpPr>
          <p:spPr bwMode="auto">
            <a:xfrm>
              <a:off x="2939468" y="2916213"/>
              <a:ext cx="280137" cy="135213"/>
            </a:xfrm>
            <a:custGeom>
              <a:avLst/>
              <a:gdLst>
                <a:gd name="T0" fmla="*/ 0 w 375"/>
                <a:gd name="T1" fmla="*/ 181 h 181"/>
                <a:gd name="T2" fmla="*/ 375 w 375"/>
                <a:gd name="T3" fmla="*/ 0 h 181"/>
                <a:gd name="T4" fmla="*/ 0 w 375"/>
                <a:gd name="T5" fmla="*/ 181 h 181"/>
              </a:gdLst>
              <a:ahLst/>
              <a:cxnLst>
                <a:cxn ang="0">
                  <a:pos x="T0" y="T1"/>
                </a:cxn>
                <a:cxn ang="0">
                  <a:pos x="T2" y="T3"/>
                </a:cxn>
                <a:cxn ang="0">
                  <a:pos x="T4" y="T5"/>
                </a:cxn>
              </a:cxnLst>
              <a:rect l="0" t="0" r="r" b="b"/>
              <a:pathLst>
                <a:path w="375" h="181">
                  <a:moveTo>
                    <a:pt x="0" y="181"/>
                  </a:moveTo>
                  <a:lnTo>
                    <a:pt x="375" y="0"/>
                  </a:lnTo>
                  <a:lnTo>
                    <a:pt x="0" y="181"/>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8" name="íṡľíḍè-i$liḋe-Line 121">
              <a:extLst>
                <a:ext uri="{FF2B5EF4-FFF2-40B4-BE49-F238E27FC236}">
                  <a16:creationId xmlns:a16="http://schemas.microsoft.com/office/drawing/2014/main" id="{9E2CC816-BD59-4A44-91E0-448840BDA973}"/>
                </a:ext>
              </a:extLst>
            </p:cNvPr>
            <p:cNvSpPr>
              <a:spLocks/>
            </p:cNvSpPr>
            <p:nvPr/>
          </p:nvSpPr>
          <p:spPr bwMode="auto">
            <a:xfrm flipV="1">
              <a:off x="2939468" y="2916213"/>
              <a:ext cx="280137" cy="13521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9" name="íṡľíḍè-i$liḋe-Freeform 122">
              <a:extLst>
                <a:ext uri="{FF2B5EF4-FFF2-40B4-BE49-F238E27FC236}">
                  <a16:creationId xmlns:a16="http://schemas.microsoft.com/office/drawing/2014/main" id="{3B3155E0-394E-4AB6-BB8A-DD737609433F}"/>
                </a:ext>
              </a:extLst>
            </p:cNvPr>
            <p:cNvSpPr>
              <a:spLocks/>
            </p:cNvSpPr>
            <p:nvPr/>
          </p:nvSpPr>
          <p:spPr bwMode="auto">
            <a:xfrm>
              <a:off x="2937974" y="2913972"/>
              <a:ext cx="283126" cy="140442"/>
            </a:xfrm>
            <a:custGeom>
              <a:avLst/>
              <a:gdLst>
                <a:gd name="T0" fmla="*/ 3 w 379"/>
                <a:gd name="T1" fmla="*/ 188 h 188"/>
                <a:gd name="T2" fmla="*/ 379 w 379"/>
                <a:gd name="T3" fmla="*/ 5 h 188"/>
                <a:gd name="T4" fmla="*/ 376 w 379"/>
                <a:gd name="T5" fmla="*/ 0 h 188"/>
                <a:gd name="T6" fmla="*/ 0 w 379"/>
                <a:gd name="T7" fmla="*/ 181 h 188"/>
                <a:gd name="T8" fmla="*/ 3 w 379"/>
                <a:gd name="T9" fmla="*/ 188 h 188"/>
              </a:gdLst>
              <a:ahLst/>
              <a:cxnLst>
                <a:cxn ang="0">
                  <a:pos x="T0" y="T1"/>
                </a:cxn>
                <a:cxn ang="0">
                  <a:pos x="T2" y="T3"/>
                </a:cxn>
                <a:cxn ang="0">
                  <a:pos x="T4" y="T5"/>
                </a:cxn>
                <a:cxn ang="0">
                  <a:pos x="T6" y="T7"/>
                </a:cxn>
                <a:cxn ang="0">
                  <a:pos x="T8" y="T9"/>
                </a:cxn>
              </a:cxnLst>
              <a:rect l="0" t="0" r="r" b="b"/>
              <a:pathLst>
                <a:path w="379" h="188">
                  <a:moveTo>
                    <a:pt x="3" y="188"/>
                  </a:moveTo>
                  <a:lnTo>
                    <a:pt x="379" y="5"/>
                  </a:lnTo>
                  <a:lnTo>
                    <a:pt x="376" y="0"/>
                  </a:lnTo>
                  <a:lnTo>
                    <a:pt x="0" y="181"/>
                  </a:lnTo>
                  <a:lnTo>
                    <a:pt x="3" y="188"/>
                  </a:ln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0" name="íṡľíḍè-i$liḋe-Freeform 123">
              <a:extLst>
                <a:ext uri="{FF2B5EF4-FFF2-40B4-BE49-F238E27FC236}">
                  <a16:creationId xmlns:a16="http://schemas.microsoft.com/office/drawing/2014/main" id="{4493EA43-42DD-470F-832A-A56DC581C42A}"/>
                </a:ext>
              </a:extLst>
            </p:cNvPr>
            <p:cNvSpPr>
              <a:spLocks/>
            </p:cNvSpPr>
            <p:nvPr/>
          </p:nvSpPr>
          <p:spPr bwMode="auto">
            <a:xfrm>
              <a:off x="2937974" y="2913972"/>
              <a:ext cx="283126" cy="140442"/>
            </a:xfrm>
            <a:custGeom>
              <a:avLst/>
              <a:gdLst>
                <a:gd name="T0" fmla="*/ 3 w 379"/>
                <a:gd name="T1" fmla="*/ 188 h 188"/>
                <a:gd name="T2" fmla="*/ 379 w 379"/>
                <a:gd name="T3" fmla="*/ 5 h 188"/>
                <a:gd name="T4" fmla="*/ 376 w 379"/>
                <a:gd name="T5" fmla="*/ 0 h 188"/>
                <a:gd name="T6" fmla="*/ 0 w 379"/>
                <a:gd name="T7" fmla="*/ 181 h 188"/>
              </a:gdLst>
              <a:ahLst/>
              <a:cxnLst>
                <a:cxn ang="0">
                  <a:pos x="T0" y="T1"/>
                </a:cxn>
                <a:cxn ang="0">
                  <a:pos x="T2" y="T3"/>
                </a:cxn>
                <a:cxn ang="0">
                  <a:pos x="T4" y="T5"/>
                </a:cxn>
                <a:cxn ang="0">
                  <a:pos x="T6" y="T7"/>
                </a:cxn>
              </a:cxnLst>
              <a:rect l="0" t="0" r="r" b="b"/>
              <a:pathLst>
                <a:path w="379" h="188">
                  <a:moveTo>
                    <a:pt x="3" y="188"/>
                  </a:moveTo>
                  <a:lnTo>
                    <a:pt x="379" y="5"/>
                  </a:lnTo>
                  <a:lnTo>
                    <a:pt x="376" y="0"/>
                  </a:lnTo>
                  <a:lnTo>
                    <a:pt x="0"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1" name="íṡľíḍè-i$liḋe-Freeform 124">
              <a:extLst>
                <a:ext uri="{FF2B5EF4-FFF2-40B4-BE49-F238E27FC236}">
                  <a16:creationId xmlns:a16="http://schemas.microsoft.com/office/drawing/2014/main" id="{C67C50D0-F9A2-473D-95F5-8F75CE507752}"/>
                </a:ext>
              </a:extLst>
            </p:cNvPr>
            <p:cNvSpPr>
              <a:spLocks/>
            </p:cNvSpPr>
            <p:nvPr/>
          </p:nvSpPr>
          <p:spPr bwMode="auto">
            <a:xfrm>
              <a:off x="2472573" y="3516827"/>
              <a:ext cx="336912" cy="149407"/>
            </a:xfrm>
            <a:custGeom>
              <a:avLst/>
              <a:gdLst>
                <a:gd name="T0" fmla="*/ 12 w 279"/>
                <a:gd name="T1" fmla="*/ 124 h 124"/>
                <a:gd name="T2" fmla="*/ 4 w 279"/>
                <a:gd name="T3" fmla="*/ 109 h 124"/>
                <a:gd name="T4" fmla="*/ 60 w 279"/>
                <a:gd name="T5" fmla="*/ 13 h 124"/>
                <a:gd name="T6" fmla="*/ 84 w 279"/>
                <a:gd name="T7" fmla="*/ 0 h 124"/>
                <a:gd name="T8" fmla="*/ 195 w 279"/>
                <a:gd name="T9" fmla="*/ 0 h 124"/>
                <a:gd name="T10" fmla="*/ 219 w 279"/>
                <a:gd name="T11" fmla="*/ 13 h 124"/>
                <a:gd name="T12" fmla="*/ 275 w 279"/>
                <a:gd name="T13" fmla="*/ 110 h 124"/>
                <a:gd name="T14" fmla="*/ 267 w 279"/>
                <a:gd name="T15" fmla="*/ 124 h 124"/>
                <a:gd name="T16" fmla="*/ 12 w 279"/>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124">
                  <a:moveTo>
                    <a:pt x="12" y="124"/>
                  </a:moveTo>
                  <a:cubicBezTo>
                    <a:pt x="3" y="124"/>
                    <a:pt x="0" y="117"/>
                    <a:pt x="4" y="109"/>
                  </a:cubicBezTo>
                  <a:cubicBezTo>
                    <a:pt x="60" y="13"/>
                    <a:pt x="60" y="13"/>
                    <a:pt x="60" y="13"/>
                  </a:cubicBezTo>
                  <a:cubicBezTo>
                    <a:pt x="64" y="5"/>
                    <a:pt x="75" y="0"/>
                    <a:pt x="84" y="0"/>
                  </a:cubicBezTo>
                  <a:cubicBezTo>
                    <a:pt x="195" y="0"/>
                    <a:pt x="195" y="0"/>
                    <a:pt x="195" y="0"/>
                  </a:cubicBezTo>
                  <a:cubicBezTo>
                    <a:pt x="204" y="0"/>
                    <a:pt x="215" y="5"/>
                    <a:pt x="219" y="13"/>
                  </a:cubicBezTo>
                  <a:cubicBezTo>
                    <a:pt x="275" y="110"/>
                    <a:pt x="275" y="110"/>
                    <a:pt x="275" y="110"/>
                  </a:cubicBezTo>
                  <a:cubicBezTo>
                    <a:pt x="279" y="117"/>
                    <a:pt x="275" y="124"/>
                    <a:pt x="267" y="124"/>
                  </a:cubicBezTo>
                  <a:lnTo>
                    <a:pt x="12" y="124"/>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2" name="íṡľíḍè-i$liḋe-Freeform 125">
              <a:extLst>
                <a:ext uri="{FF2B5EF4-FFF2-40B4-BE49-F238E27FC236}">
                  <a16:creationId xmlns:a16="http://schemas.microsoft.com/office/drawing/2014/main" id="{32AE6C75-167F-4714-A592-351CA8CFBF8E}"/>
                </a:ext>
              </a:extLst>
            </p:cNvPr>
            <p:cNvSpPr>
              <a:spLocks/>
            </p:cNvSpPr>
            <p:nvPr/>
          </p:nvSpPr>
          <p:spPr bwMode="auto">
            <a:xfrm>
              <a:off x="2942456" y="3177674"/>
              <a:ext cx="220375" cy="320477"/>
            </a:xfrm>
            <a:custGeom>
              <a:avLst/>
              <a:gdLst>
                <a:gd name="T0" fmla="*/ 5 w 182"/>
                <a:gd name="T1" fmla="*/ 33 h 266"/>
                <a:gd name="T2" fmla="*/ 57 w 182"/>
                <a:gd name="T3" fmla="*/ 5 h 266"/>
                <a:gd name="T4" fmla="*/ 97 w 182"/>
                <a:gd name="T5" fmla="*/ 35 h 266"/>
                <a:gd name="T6" fmla="*/ 174 w 182"/>
                <a:gd name="T7" fmla="*/ 186 h 266"/>
                <a:gd name="T8" fmla="*/ 180 w 182"/>
                <a:gd name="T9" fmla="*/ 227 h 266"/>
                <a:gd name="T10" fmla="*/ 129 w 182"/>
                <a:gd name="T11" fmla="*/ 261 h 266"/>
                <a:gd name="T12" fmla="*/ 106 w 182"/>
                <a:gd name="T13" fmla="*/ 190 h 266"/>
                <a:gd name="T14" fmla="*/ 135 w 182"/>
                <a:gd name="T15" fmla="*/ 182 h 266"/>
                <a:gd name="T16" fmla="*/ 101 w 182"/>
                <a:gd name="T17" fmla="*/ 88 h 266"/>
                <a:gd name="T18" fmla="*/ 76 w 182"/>
                <a:gd name="T19" fmla="*/ 65 h 266"/>
                <a:gd name="T20" fmla="*/ 40 w 182"/>
                <a:gd name="T21" fmla="*/ 78 h 266"/>
                <a:gd name="T22" fmla="*/ 5 w 182"/>
                <a:gd name="T23" fmla="*/ 33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266">
                  <a:moveTo>
                    <a:pt x="5" y="33"/>
                  </a:moveTo>
                  <a:cubicBezTo>
                    <a:pt x="5" y="33"/>
                    <a:pt x="46" y="0"/>
                    <a:pt x="57" y="5"/>
                  </a:cubicBezTo>
                  <a:cubicBezTo>
                    <a:pt x="57" y="5"/>
                    <a:pt x="88" y="29"/>
                    <a:pt x="97" y="35"/>
                  </a:cubicBezTo>
                  <a:cubicBezTo>
                    <a:pt x="106" y="40"/>
                    <a:pt x="164" y="97"/>
                    <a:pt x="174" y="186"/>
                  </a:cubicBezTo>
                  <a:cubicBezTo>
                    <a:pt x="174" y="186"/>
                    <a:pt x="179" y="220"/>
                    <a:pt x="180" y="227"/>
                  </a:cubicBezTo>
                  <a:cubicBezTo>
                    <a:pt x="182" y="234"/>
                    <a:pt x="136" y="266"/>
                    <a:pt x="129" y="261"/>
                  </a:cubicBezTo>
                  <a:cubicBezTo>
                    <a:pt x="121" y="256"/>
                    <a:pt x="92" y="201"/>
                    <a:pt x="106" y="190"/>
                  </a:cubicBezTo>
                  <a:cubicBezTo>
                    <a:pt x="119" y="180"/>
                    <a:pt x="130" y="184"/>
                    <a:pt x="135" y="182"/>
                  </a:cubicBezTo>
                  <a:cubicBezTo>
                    <a:pt x="141" y="179"/>
                    <a:pt x="146" y="170"/>
                    <a:pt x="101" y="88"/>
                  </a:cubicBezTo>
                  <a:cubicBezTo>
                    <a:pt x="101" y="88"/>
                    <a:pt x="89" y="55"/>
                    <a:pt x="76" y="65"/>
                  </a:cubicBezTo>
                  <a:cubicBezTo>
                    <a:pt x="62" y="76"/>
                    <a:pt x="54" y="89"/>
                    <a:pt x="40" y="78"/>
                  </a:cubicBezTo>
                  <a:cubicBezTo>
                    <a:pt x="26" y="66"/>
                    <a:pt x="0" y="42"/>
                    <a:pt x="5" y="33"/>
                  </a:cubicBezTo>
                  <a:close/>
                </a:path>
              </a:pathLst>
            </a:custGeom>
            <a:solidFill>
              <a:srgbClr val="B130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3" name="íṡľíḍè-i$liḋe-Freeform 126">
              <a:extLst>
                <a:ext uri="{FF2B5EF4-FFF2-40B4-BE49-F238E27FC236}">
                  <a16:creationId xmlns:a16="http://schemas.microsoft.com/office/drawing/2014/main" id="{2D13961C-5190-4B2C-B49C-E5BC886F0E49}"/>
                </a:ext>
              </a:extLst>
            </p:cNvPr>
            <p:cNvSpPr>
              <a:spLocks/>
            </p:cNvSpPr>
            <p:nvPr/>
          </p:nvSpPr>
          <p:spPr bwMode="auto">
            <a:xfrm>
              <a:off x="3117262" y="2653257"/>
              <a:ext cx="90391" cy="146418"/>
            </a:xfrm>
            <a:custGeom>
              <a:avLst/>
              <a:gdLst>
                <a:gd name="T0" fmla="*/ 71 w 75"/>
                <a:gd name="T1" fmla="*/ 68 h 121"/>
                <a:gd name="T2" fmla="*/ 70 w 75"/>
                <a:gd name="T3" fmla="*/ 61 h 121"/>
                <a:gd name="T4" fmla="*/ 53 w 75"/>
                <a:gd name="T5" fmla="*/ 27 h 121"/>
                <a:gd name="T6" fmla="*/ 50 w 75"/>
                <a:gd name="T7" fmla="*/ 26 h 121"/>
                <a:gd name="T8" fmla="*/ 43 w 75"/>
                <a:gd name="T9" fmla="*/ 13 h 121"/>
                <a:gd name="T10" fmla="*/ 36 w 75"/>
                <a:gd name="T11" fmla="*/ 13 h 121"/>
                <a:gd name="T12" fmla="*/ 20 w 75"/>
                <a:gd name="T13" fmla="*/ 5 h 121"/>
                <a:gd name="T14" fmla="*/ 20 w 75"/>
                <a:gd name="T15" fmla="*/ 14 h 121"/>
                <a:gd name="T16" fmla="*/ 9 w 75"/>
                <a:gd name="T17" fmla="*/ 34 h 121"/>
                <a:gd name="T18" fmla="*/ 1 w 75"/>
                <a:gd name="T19" fmla="*/ 62 h 121"/>
                <a:gd name="T20" fmla="*/ 15 w 75"/>
                <a:gd name="T21" fmla="*/ 70 h 121"/>
                <a:gd name="T22" fmla="*/ 25 w 75"/>
                <a:gd name="T23" fmla="*/ 61 h 121"/>
                <a:gd name="T24" fmla="*/ 25 w 75"/>
                <a:gd name="T25" fmla="*/ 82 h 121"/>
                <a:gd name="T26" fmla="*/ 37 w 75"/>
                <a:gd name="T27" fmla="*/ 89 h 121"/>
                <a:gd name="T28" fmla="*/ 40 w 75"/>
                <a:gd name="T29" fmla="*/ 88 h 121"/>
                <a:gd name="T30" fmla="*/ 39 w 75"/>
                <a:gd name="T31" fmla="*/ 101 h 121"/>
                <a:gd name="T32" fmla="*/ 63 w 75"/>
                <a:gd name="T33" fmla="*/ 111 h 121"/>
                <a:gd name="T34" fmla="*/ 71 w 75"/>
                <a:gd name="T35"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21">
                  <a:moveTo>
                    <a:pt x="71" y="68"/>
                  </a:moveTo>
                  <a:cubicBezTo>
                    <a:pt x="72" y="65"/>
                    <a:pt x="71" y="63"/>
                    <a:pt x="70" y="61"/>
                  </a:cubicBezTo>
                  <a:cubicBezTo>
                    <a:pt x="66" y="48"/>
                    <a:pt x="59" y="35"/>
                    <a:pt x="53" y="27"/>
                  </a:cubicBezTo>
                  <a:cubicBezTo>
                    <a:pt x="52" y="26"/>
                    <a:pt x="51" y="26"/>
                    <a:pt x="50" y="26"/>
                  </a:cubicBezTo>
                  <a:cubicBezTo>
                    <a:pt x="48" y="20"/>
                    <a:pt x="45" y="16"/>
                    <a:pt x="43" y="13"/>
                  </a:cubicBezTo>
                  <a:cubicBezTo>
                    <a:pt x="40" y="11"/>
                    <a:pt x="38" y="11"/>
                    <a:pt x="36" y="13"/>
                  </a:cubicBezTo>
                  <a:cubicBezTo>
                    <a:pt x="34" y="5"/>
                    <a:pt x="29" y="0"/>
                    <a:pt x="20" y="5"/>
                  </a:cubicBezTo>
                  <a:cubicBezTo>
                    <a:pt x="16" y="8"/>
                    <a:pt x="17" y="13"/>
                    <a:pt x="20" y="14"/>
                  </a:cubicBezTo>
                  <a:cubicBezTo>
                    <a:pt x="15" y="19"/>
                    <a:pt x="11" y="28"/>
                    <a:pt x="9" y="34"/>
                  </a:cubicBezTo>
                  <a:cubicBezTo>
                    <a:pt x="5" y="42"/>
                    <a:pt x="0" y="53"/>
                    <a:pt x="1" y="62"/>
                  </a:cubicBezTo>
                  <a:cubicBezTo>
                    <a:pt x="1" y="68"/>
                    <a:pt x="9" y="74"/>
                    <a:pt x="15" y="70"/>
                  </a:cubicBezTo>
                  <a:cubicBezTo>
                    <a:pt x="19" y="67"/>
                    <a:pt x="22" y="64"/>
                    <a:pt x="25" y="61"/>
                  </a:cubicBezTo>
                  <a:cubicBezTo>
                    <a:pt x="23" y="68"/>
                    <a:pt x="23" y="76"/>
                    <a:pt x="25" y="82"/>
                  </a:cubicBezTo>
                  <a:cubicBezTo>
                    <a:pt x="27" y="88"/>
                    <a:pt x="32" y="90"/>
                    <a:pt x="37" y="89"/>
                  </a:cubicBezTo>
                  <a:cubicBezTo>
                    <a:pt x="38" y="89"/>
                    <a:pt x="39" y="89"/>
                    <a:pt x="40" y="88"/>
                  </a:cubicBezTo>
                  <a:cubicBezTo>
                    <a:pt x="39" y="93"/>
                    <a:pt x="38" y="97"/>
                    <a:pt x="39" y="101"/>
                  </a:cubicBezTo>
                  <a:cubicBezTo>
                    <a:pt x="42" y="113"/>
                    <a:pt x="53" y="121"/>
                    <a:pt x="63" y="111"/>
                  </a:cubicBezTo>
                  <a:cubicBezTo>
                    <a:pt x="74" y="101"/>
                    <a:pt x="75" y="84"/>
                    <a:pt x="71" y="68"/>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4" name="íṡľíḍè-i$liḋe-Freeform 127">
              <a:extLst>
                <a:ext uri="{FF2B5EF4-FFF2-40B4-BE49-F238E27FC236}">
                  <a16:creationId xmlns:a16="http://schemas.microsoft.com/office/drawing/2014/main" id="{7B4DBEB3-A288-41F5-B7DC-8C8A04F58CFD}"/>
                </a:ext>
              </a:extLst>
            </p:cNvPr>
            <p:cNvSpPr>
              <a:spLocks/>
            </p:cNvSpPr>
            <p:nvPr/>
          </p:nvSpPr>
          <p:spPr bwMode="auto">
            <a:xfrm>
              <a:off x="3074681" y="3250883"/>
              <a:ext cx="82174" cy="135213"/>
            </a:xfrm>
            <a:custGeom>
              <a:avLst/>
              <a:gdLst>
                <a:gd name="T0" fmla="*/ 35 w 68"/>
                <a:gd name="T1" fmla="*/ 7 h 112"/>
                <a:gd name="T2" fmla="*/ 24 w 68"/>
                <a:gd name="T3" fmla="*/ 1 h 112"/>
                <a:gd name="T4" fmla="*/ 20 w 68"/>
                <a:gd name="T5" fmla="*/ 17 h 112"/>
                <a:gd name="T6" fmla="*/ 20 w 68"/>
                <a:gd name="T7" fmla="*/ 17 h 112"/>
                <a:gd name="T8" fmla="*/ 19 w 68"/>
                <a:gd name="T9" fmla="*/ 21 h 112"/>
                <a:gd name="T10" fmla="*/ 13 w 68"/>
                <a:gd name="T11" fmla="*/ 32 h 112"/>
                <a:gd name="T12" fmla="*/ 3 w 68"/>
                <a:gd name="T13" fmla="*/ 45 h 112"/>
                <a:gd name="T14" fmla="*/ 23 w 68"/>
                <a:gd name="T15" fmla="*/ 58 h 112"/>
                <a:gd name="T16" fmla="*/ 21 w 68"/>
                <a:gd name="T17" fmla="*/ 66 h 112"/>
                <a:gd name="T18" fmla="*/ 34 w 68"/>
                <a:gd name="T19" fmla="*/ 82 h 112"/>
                <a:gd name="T20" fmla="*/ 32 w 68"/>
                <a:gd name="T21" fmla="*/ 92 h 112"/>
                <a:gd name="T22" fmla="*/ 49 w 68"/>
                <a:gd name="T23" fmla="*/ 105 h 112"/>
                <a:gd name="T24" fmla="*/ 65 w 68"/>
                <a:gd name="T25" fmla="*/ 74 h 112"/>
                <a:gd name="T26" fmla="*/ 35 w 68"/>
                <a:gd name="T27"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2">
                  <a:moveTo>
                    <a:pt x="35" y="7"/>
                  </a:moveTo>
                  <a:cubicBezTo>
                    <a:pt x="34" y="3"/>
                    <a:pt x="30" y="0"/>
                    <a:pt x="24" y="1"/>
                  </a:cubicBezTo>
                  <a:cubicBezTo>
                    <a:pt x="15" y="2"/>
                    <a:pt x="13" y="13"/>
                    <a:pt x="20" y="17"/>
                  </a:cubicBezTo>
                  <a:cubicBezTo>
                    <a:pt x="20" y="17"/>
                    <a:pt x="20" y="17"/>
                    <a:pt x="20" y="17"/>
                  </a:cubicBezTo>
                  <a:cubicBezTo>
                    <a:pt x="19" y="19"/>
                    <a:pt x="19" y="20"/>
                    <a:pt x="19" y="21"/>
                  </a:cubicBezTo>
                  <a:cubicBezTo>
                    <a:pt x="18" y="25"/>
                    <a:pt x="16" y="28"/>
                    <a:pt x="13" y="32"/>
                  </a:cubicBezTo>
                  <a:cubicBezTo>
                    <a:pt x="11" y="36"/>
                    <a:pt x="4" y="40"/>
                    <a:pt x="3" y="45"/>
                  </a:cubicBezTo>
                  <a:cubicBezTo>
                    <a:pt x="0" y="58"/>
                    <a:pt x="13" y="64"/>
                    <a:pt x="23" y="58"/>
                  </a:cubicBezTo>
                  <a:cubicBezTo>
                    <a:pt x="23" y="61"/>
                    <a:pt x="22" y="63"/>
                    <a:pt x="21" y="66"/>
                  </a:cubicBezTo>
                  <a:cubicBezTo>
                    <a:pt x="20" y="74"/>
                    <a:pt x="25" y="83"/>
                    <a:pt x="34" y="82"/>
                  </a:cubicBezTo>
                  <a:cubicBezTo>
                    <a:pt x="32" y="86"/>
                    <a:pt x="32" y="89"/>
                    <a:pt x="32" y="92"/>
                  </a:cubicBezTo>
                  <a:cubicBezTo>
                    <a:pt x="32" y="102"/>
                    <a:pt x="39" y="112"/>
                    <a:pt x="49" y="105"/>
                  </a:cubicBezTo>
                  <a:cubicBezTo>
                    <a:pt x="59" y="99"/>
                    <a:pt x="64" y="84"/>
                    <a:pt x="65" y="74"/>
                  </a:cubicBezTo>
                  <a:cubicBezTo>
                    <a:pt x="68" y="56"/>
                    <a:pt x="38" y="6"/>
                    <a:pt x="35" y="7"/>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5" name="íṡľíḍè-i$liḋe-Freeform 128">
              <a:extLst>
                <a:ext uri="{FF2B5EF4-FFF2-40B4-BE49-F238E27FC236}">
                  <a16:creationId xmlns:a16="http://schemas.microsoft.com/office/drawing/2014/main" id="{C3C6B954-9E83-40E5-8EF7-30A2710EC1EE}"/>
                </a:ext>
              </a:extLst>
            </p:cNvPr>
            <p:cNvSpPr>
              <a:spLocks/>
            </p:cNvSpPr>
            <p:nvPr/>
          </p:nvSpPr>
          <p:spPr bwMode="auto">
            <a:xfrm>
              <a:off x="736469" y="2956552"/>
              <a:ext cx="91885" cy="131478"/>
            </a:xfrm>
            <a:custGeom>
              <a:avLst/>
              <a:gdLst>
                <a:gd name="T0" fmla="*/ 73 w 76"/>
                <a:gd name="T1" fmla="*/ 42 h 109"/>
                <a:gd name="T2" fmla="*/ 56 w 76"/>
                <a:gd name="T3" fmla="*/ 20 h 109"/>
                <a:gd name="T4" fmla="*/ 36 w 76"/>
                <a:gd name="T5" fmla="*/ 12 h 109"/>
                <a:gd name="T6" fmla="*/ 10 w 76"/>
                <a:gd name="T7" fmla="*/ 1 h 109"/>
                <a:gd name="T8" fmla="*/ 6 w 76"/>
                <a:gd name="T9" fmla="*/ 5 h 109"/>
                <a:gd name="T10" fmla="*/ 6 w 76"/>
                <a:gd name="T11" fmla="*/ 6 h 109"/>
                <a:gd name="T12" fmla="*/ 7 w 76"/>
                <a:gd name="T13" fmla="*/ 18 h 109"/>
                <a:gd name="T14" fmla="*/ 9 w 76"/>
                <a:gd name="T15" fmla="*/ 19 h 109"/>
                <a:gd name="T16" fmla="*/ 13 w 76"/>
                <a:gd name="T17" fmla="*/ 25 h 109"/>
                <a:gd name="T18" fmla="*/ 8 w 76"/>
                <a:gd name="T19" fmla="*/ 32 h 109"/>
                <a:gd name="T20" fmla="*/ 9 w 76"/>
                <a:gd name="T21" fmla="*/ 39 h 109"/>
                <a:gd name="T22" fmla="*/ 4 w 76"/>
                <a:gd name="T23" fmla="*/ 45 h 109"/>
                <a:gd name="T24" fmla="*/ 5 w 76"/>
                <a:gd name="T25" fmla="*/ 53 h 109"/>
                <a:gd name="T26" fmla="*/ 1 w 76"/>
                <a:gd name="T27" fmla="*/ 59 h 109"/>
                <a:gd name="T28" fmla="*/ 4 w 76"/>
                <a:gd name="T29" fmla="*/ 71 h 109"/>
                <a:gd name="T30" fmla="*/ 9 w 76"/>
                <a:gd name="T31" fmla="*/ 77 h 109"/>
                <a:gd name="T32" fmla="*/ 62 w 76"/>
                <a:gd name="T33" fmla="*/ 98 h 109"/>
                <a:gd name="T34" fmla="*/ 65 w 76"/>
                <a:gd name="T35" fmla="*/ 86 h 109"/>
                <a:gd name="T36" fmla="*/ 65 w 76"/>
                <a:gd name="T37" fmla="*/ 85 h 109"/>
                <a:gd name="T38" fmla="*/ 65 w 76"/>
                <a:gd name="T39" fmla="*/ 76 h 109"/>
                <a:gd name="T40" fmla="*/ 68 w 76"/>
                <a:gd name="T41" fmla="*/ 65 h 109"/>
                <a:gd name="T42" fmla="*/ 67 w 76"/>
                <a:gd name="T43" fmla="*/ 64 h 109"/>
                <a:gd name="T44" fmla="*/ 72 w 76"/>
                <a:gd name="T45" fmla="*/ 58 h 109"/>
                <a:gd name="T46" fmla="*/ 69 w 76"/>
                <a:gd name="T47" fmla="*/ 48 h 109"/>
                <a:gd name="T48" fmla="*/ 73 w 76"/>
                <a:gd name="T49"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 h="109">
                  <a:moveTo>
                    <a:pt x="73" y="42"/>
                  </a:moveTo>
                  <a:cubicBezTo>
                    <a:pt x="76" y="32"/>
                    <a:pt x="64" y="24"/>
                    <a:pt x="56" y="20"/>
                  </a:cubicBezTo>
                  <a:cubicBezTo>
                    <a:pt x="50" y="17"/>
                    <a:pt x="43" y="14"/>
                    <a:pt x="36" y="12"/>
                  </a:cubicBezTo>
                  <a:cubicBezTo>
                    <a:pt x="27" y="9"/>
                    <a:pt x="18" y="4"/>
                    <a:pt x="10" y="1"/>
                  </a:cubicBezTo>
                  <a:cubicBezTo>
                    <a:pt x="7" y="0"/>
                    <a:pt x="5" y="3"/>
                    <a:pt x="6" y="5"/>
                  </a:cubicBezTo>
                  <a:cubicBezTo>
                    <a:pt x="6" y="6"/>
                    <a:pt x="6" y="6"/>
                    <a:pt x="6" y="6"/>
                  </a:cubicBezTo>
                  <a:cubicBezTo>
                    <a:pt x="3" y="9"/>
                    <a:pt x="2" y="15"/>
                    <a:pt x="7" y="18"/>
                  </a:cubicBezTo>
                  <a:cubicBezTo>
                    <a:pt x="8" y="18"/>
                    <a:pt x="8" y="19"/>
                    <a:pt x="9" y="19"/>
                  </a:cubicBezTo>
                  <a:cubicBezTo>
                    <a:pt x="10" y="21"/>
                    <a:pt x="11" y="23"/>
                    <a:pt x="13" y="25"/>
                  </a:cubicBezTo>
                  <a:cubicBezTo>
                    <a:pt x="10" y="26"/>
                    <a:pt x="8" y="29"/>
                    <a:pt x="8" y="32"/>
                  </a:cubicBezTo>
                  <a:cubicBezTo>
                    <a:pt x="8" y="35"/>
                    <a:pt x="8" y="37"/>
                    <a:pt x="9" y="39"/>
                  </a:cubicBezTo>
                  <a:cubicBezTo>
                    <a:pt x="7" y="40"/>
                    <a:pt x="5" y="42"/>
                    <a:pt x="4" y="45"/>
                  </a:cubicBezTo>
                  <a:cubicBezTo>
                    <a:pt x="3" y="48"/>
                    <a:pt x="4" y="50"/>
                    <a:pt x="5" y="53"/>
                  </a:cubicBezTo>
                  <a:cubicBezTo>
                    <a:pt x="3" y="54"/>
                    <a:pt x="2" y="56"/>
                    <a:pt x="1" y="59"/>
                  </a:cubicBezTo>
                  <a:cubicBezTo>
                    <a:pt x="0" y="64"/>
                    <a:pt x="1" y="68"/>
                    <a:pt x="4" y="71"/>
                  </a:cubicBezTo>
                  <a:cubicBezTo>
                    <a:pt x="5" y="73"/>
                    <a:pt x="6" y="76"/>
                    <a:pt x="9" y="77"/>
                  </a:cubicBezTo>
                  <a:cubicBezTo>
                    <a:pt x="28" y="86"/>
                    <a:pt x="38" y="109"/>
                    <a:pt x="62" y="98"/>
                  </a:cubicBezTo>
                  <a:cubicBezTo>
                    <a:pt x="66" y="96"/>
                    <a:pt x="68" y="89"/>
                    <a:pt x="65" y="86"/>
                  </a:cubicBezTo>
                  <a:cubicBezTo>
                    <a:pt x="65" y="85"/>
                    <a:pt x="65" y="85"/>
                    <a:pt x="65" y="85"/>
                  </a:cubicBezTo>
                  <a:cubicBezTo>
                    <a:pt x="66" y="83"/>
                    <a:pt x="66" y="79"/>
                    <a:pt x="65" y="76"/>
                  </a:cubicBezTo>
                  <a:cubicBezTo>
                    <a:pt x="68" y="74"/>
                    <a:pt x="71" y="69"/>
                    <a:pt x="68" y="65"/>
                  </a:cubicBezTo>
                  <a:cubicBezTo>
                    <a:pt x="67" y="64"/>
                    <a:pt x="67" y="64"/>
                    <a:pt x="67" y="64"/>
                  </a:cubicBezTo>
                  <a:cubicBezTo>
                    <a:pt x="69" y="63"/>
                    <a:pt x="70" y="61"/>
                    <a:pt x="72" y="58"/>
                  </a:cubicBezTo>
                  <a:cubicBezTo>
                    <a:pt x="73" y="54"/>
                    <a:pt x="72" y="51"/>
                    <a:pt x="69" y="48"/>
                  </a:cubicBezTo>
                  <a:cubicBezTo>
                    <a:pt x="71" y="47"/>
                    <a:pt x="73" y="45"/>
                    <a:pt x="73" y="42"/>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6" name="íṡľíḍè-i$liḋe-Freeform 129">
              <a:extLst>
                <a:ext uri="{FF2B5EF4-FFF2-40B4-BE49-F238E27FC236}">
                  <a16:creationId xmlns:a16="http://schemas.microsoft.com/office/drawing/2014/main" id="{36FBAE4F-3270-49E1-BAC6-958769D28ECC}"/>
                </a:ext>
              </a:extLst>
            </p:cNvPr>
            <p:cNvSpPr>
              <a:spLocks/>
            </p:cNvSpPr>
            <p:nvPr/>
          </p:nvSpPr>
          <p:spPr bwMode="auto">
            <a:xfrm>
              <a:off x="2719093" y="2282729"/>
              <a:ext cx="117284" cy="60510"/>
            </a:xfrm>
            <a:custGeom>
              <a:avLst/>
              <a:gdLst>
                <a:gd name="T0" fmla="*/ 90 w 97"/>
                <a:gd name="T1" fmla="*/ 26 h 50"/>
                <a:gd name="T2" fmla="*/ 46 w 97"/>
                <a:gd name="T3" fmla="*/ 13 h 50"/>
                <a:gd name="T4" fmla="*/ 7 w 97"/>
                <a:gd name="T5" fmla="*/ 3 h 50"/>
                <a:gd name="T6" fmla="*/ 3 w 97"/>
                <a:gd name="T7" fmla="*/ 15 h 50"/>
                <a:gd name="T8" fmla="*/ 39 w 97"/>
                <a:gd name="T9" fmla="*/ 40 h 50"/>
                <a:gd name="T10" fmla="*/ 84 w 97"/>
                <a:gd name="T11" fmla="*/ 47 h 50"/>
                <a:gd name="T12" fmla="*/ 90 w 97"/>
                <a:gd name="T13" fmla="*/ 26 h 50"/>
              </a:gdLst>
              <a:ahLst/>
              <a:cxnLst>
                <a:cxn ang="0">
                  <a:pos x="T0" y="T1"/>
                </a:cxn>
                <a:cxn ang="0">
                  <a:pos x="T2" y="T3"/>
                </a:cxn>
                <a:cxn ang="0">
                  <a:pos x="T4" y="T5"/>
                </a:cxn>
                <a:cxn ang="0">
                  <a:pos x="T6" y="T7"/>
                </a:cxn>
                <a:cxn ang="0">
                  <a:pos x="T8" y="T9"/>
                </a:cxn>
                <a:cxn ang="0">
                  <a:pos x="T10" y="T11"/>
                </a:cxn>
                <a:cxn ang="0">
                  <a:pos x="T12" y="T13"/>
                </a:cxn>
              </a:cxnLst>
              <a:rect l="0" t="0" r="r" b="b"/>
              <a:pathLst>
                <a:path w="97" h="50">
                  <a:moveTo>
                    <a:pt x="90" y="26"/>
                  </a:moveTo>
                  <a:cubicBezTo>
                    <a:pt x="78" y="15"/>
                    <a:pt x="61" y="17"/>
                    <a:pt x="46" y="13"/>
                  </a:cubicBezTo>
                  <a:cubicBezTo>
                    <a:pt x="32" y="10"/>
                    <a:pt x="22" y="0"/>
                    <a:pt x="7" y="3"/>
                  </a:cubicBezTo>
                  <a:cubicBezTo>
                    <a:pt x="1" y="4"/>
                    <a:pt x="0" y="11"/>
                    <a:pt x="3" y="15"/>
                  </a:cubicBezTo>
                  <a:cubicBezTo>
                    <a:pt x="13" y="26"/>
                    <a:pt x="26" y="35"/>
                    <a:pt x="39" y="40"/>
                  </a:cubicBezTo>
                  <a:cubicBezTo>
                    <a:pt x="52" y="45"/>
                    <a:pt x="71" y="50"/>
                    <a:pt x="84" y="47"/>
                  </a:cubicBezTo>
                  <a:cubicBezTo>
                    <a:pt x="93" y="45"/>
                    <a:pt x="97" y="32"/>
                    <a:pt x="90" y="26"/>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7" name="íṡľíḍè-i$liḋe-Freeform 130">
              <a:extLst>
                <a:ext uri="{FF2B5EF4-FFF2-40B4-BE49-F238E27FC236}">
                  <a16:creationId xmlns:a16="http://schemas.microsoft.com/office/drawing/2014/main" id="{7E7B6CC9-5EE4-4CF8-A706-188C21163D72}"/>
                </a:ext>
              </a:extLst>
            </p:cNvPr>
            <p:cNvSpPr>
              <a:spLocks/>
            </p:cNvSpPr>
            <p:nvPr/>
          </p:nvSpPr>
          <p:spPr bwMode="auto">
            <a:xfrm>
              <a:off x="631138" y="2338009"/>
              <a:ext cx="145672" cy="158371"/>
            </a:xfrm>
            <a:custGeom>
              <a:avLst/>
              <a:gdLst>
                <a:gd name="T0" fmla="*/ 88 w 120"/>
                <a:gd name="T1" fmla="*/ 4 h 131"/>
                <a:gd name="T2" fmla="*/ 65 w 120"/>
                <a:gd name="T3" fmla="*/ 0 h 131"/>
                <a:gd name="T4" fmla="*/ 55 w 120"/>
                <a:gd name="T5" fmla="*/ 16 h 131"/>
                <a:gd name="T6" fmla="*/ 80 w 120"/>
                <a:gd name="T7" fmla="*/ 19 h 131"/>
                <a:gd name="T8" fmla="*/ 102 w 120"/>
                <a:gd name="T9" fmla="*/ 57 h 131"/>
                <a:gd name="T10" fmla="*/ 98 w 120"/>
                <a:gd name="T11" fmla="*/ 81 h 131"/>
                <a:gd name="T12" fmla="*/ 67 w 120"/>
                <a:gd name="T13" fmla="*/ 111 h 131"/>
                <a:gd name="T14" fmla="*/ 35 w 120"/>
                <a:gd name="T15" fmla="*/ 106 h 131"/>
                <a:gd name="T16" fmla="*/ 13 w 120"/>
                <a:gd name="T17" fmla="*/ 80 h 131"/>
                <a:gd name="T18" fmla="*/ 0 w 120"/>
                <a:gd name="T19" fmla="*/ 99 h 131"/>
                <a:gd name="T20" fmla="*/ 26 w 120"/>
                <a:gd name="T21" fmla="*/ 122 h 131"/>
                <a:gd name="T22" fmla="*/ 70 w 120"/>
                <a:gd name="T23" fmla="*/ 128 h 131"/>
                <a:gd name="T24" fmla="*/ 112 w 120"/>
                <a:gd name="T25" fmla="*/ 87 h 131"/>
                <a:gd name="T26" fmla="*/ 116 w 120"/>
                <a:gd name="T27" fmla="*/ 54 h 131"/>
                <a:gd name="T28" fmla="*/ 88 w 120"/>
                <a:gd name="T29"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31">
                  <a:moveTo>
                    <a:pt x="88" y="4"/>
                  </a:moveTo>
                  <a:cubicBezTo>
                    <a:pt x="65" y="0"/>
                    <a:pt x="65" y="0"/>
                    <a:pt x="65" y="0"/>
                  </a:cubicBezTo>
                  <a:cubicBezTo>
                    <a:pt x="62" y="5"/>
                    <a:pt x="58" y="11"/>
                    <a:pt x="55" y="16"/>
                  </a:cubicBezTo>
                  <a:cubicBezTo>
                    <a:pt x="80" y="19"/>
                    <a:pt x="80" y="19"/>
                    <a:pt x="80" y="19"/>
                  </a:cubicBezTo>
                  <a:cubicBezTo>
                    <a:pt x="95" y="21"/>
                    <a:pt x="104" y="38"/>
                    <a:pt x="102" y="57"/>
                  </a:cubicBezTo>
                  <a:cubicBezTo>
                    <a:pt x="98" y="81"/>
                    <a:pt x="98" y="81"/>
                    <a:pt x="98" y="81"/>
                  </a:cubicBezTo>
                  <a:cubicBezTo>
                    <a:pt x="96" y="99"/>
                    <a:pt x="82" y="113"/>
                    <a:pt x="67" y="111"/>
                  </a:cubicBezTo>
                  <a:cubicBezTo>
                    <a:pt x="35" y="106"/>
                    <a:pt x="35" y="106"/>
                    <a:pt x="35" y="106"/>
                  </a:cubicBezTo>
                  <a:cubicBezTo>
                    <a:pt x="23" y="104"/>
                    <a:pt x="15" y="94"/>
                    <a:pt x="13" y="80"/>
                  </a:cubicBezTo>
                  <a:cubicBezTo>
                    <a:pt x="9" y="86"/>
                    <a:pt x="5" y="93"/>
                    <a:pt x="0" y="99"/>
                  </a:cubicBezTo>
                  <a:cubicBezTo>
                    <a:pt x="5" y="111"/>
                    <a:pt x="14" y="120"/>
                    <a:pt x="26" y="122"/>
                  </a:cubicBezTo>
                  <a:cubicBezTo>
                    <a:pt x="70" y="128"/>
                    <a:pt x="70" y="128"/>
                    <a:pt x="70" y="128"/>
                  </a:cubicBezTo>
                  <a:cubicBezTo>
                    <a:pt x="89" y="131"/>
                    <a:pt x="108" y="113"/>
                    <a:pt x="112" y="87"/>
                  </a:cubicBezTo>
                  <a:cubicBezTo>
                    <a:pt x="116" y="54"/>
                    <a:pt x="116" y="54"/>
                    <a:pt x="116" y="54"/>
                  </a:cubicBezTo>
                  <a:cubicBezTo>
                    <a:pt x="120" y="29"/>
                    <a:pt x="107" y="6"/>
                    <a:pt x="88" y="4"/>
                  </a:cubicBezTo>
                  <a:close/>
                </a:path>
              </a:pathLst>
            </a:custGeom>
            <a:solidFill>
              <a:srgbClr val="FCB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8" name="íṡľíḍè-i$liḋe-Freeform 131">
              <a:extLst>
                <a:ext uri="{FF2B5EF4-FFF2-40B4-BE49-F238E27FC236}">
                  <a16:creationId xmlns:a16="http://schemas.microsoft.com/office/drawing/2014/main" id="{D1DD5B07-0AD8-4E97-9F32-86919CE8886B}"/>
                </a:ext>
              </a:extLst>
            </p:cNvPr>
            <p:cNvSpPr>
              <a:spLocks/>
            </p:cNvSpPr>
            <p:nvPr/>
          </p:nvSpPr>
          <p:spPr bwMode="auto">
            <a:xfrm>
              <a:off x="513107" y="2268535"/>
              <a:ext cx="239050" cy="262956"/>
            </a:xfrm>
            <a:custGeom>
              <a:avLst/>
              <a:gdLst>
                <a:gd name="T0" fmla="*/ 134 w 198"/>
                <a:gd name="T1" fmla="*/ 208 h 218"/>
                <a:gd name="T2" fmla="*/ 118 w 198"/>
                <a:gd name="T3" fmla="*/ 217 h 218"/>
                <a:gd name="T4" fmla="*/ 26 w 198"/>
                <a:gd name="T5" fmla="*/ 204 h 218"/>
                <a:gd name="T6" fmla="*/ 13 w 198"/>
                <a:gd name="T7" fmla="*/ 190 h 218"/>
                <a:gd name="T8" fmla="*/ 1 w 198"/>
                <a:gd name="T9" fmla="*/ 12 h 218"/>
                <a:gd name="T10" fmla="*/ 12 w 198"/>
                <a:gd name="T11" fmla="*/ 1 h 218"/>
                <a:gd name="T12" fmla="*/ 188 w 198"/>
                <a:gd name="T13" fmla="*/ 27 h 218"/>
                <a:gd name="T14" fmla="*/ 196 w 198"/>
                <a:gd name="T15" fmla="*/ 40 h 218"/>
                <a:gd name="T16" fmla="*/ 134 w 198"/>
                <a:gd name="T17"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18">
                  <a:moveTo>
                    <a:pt x="134" y="208"/>
                  </a:moveTo>
                  <a:cubicBezTo>
                    <a:pt x="132" y="214"/>
                    <a:pt x="124" y="218"/>
                    <a:pt x="118" y="217"/>
                  </a:cubicBezTo>
                  <a:cubicBezTo>
                    <a:pt x="26" y="204"/>
                    <a:pt x="26" y="204"/>
                    <a:pt x="26" y="204"/>
                  </a:cubicBezTo>
                  <a:cubicBezTo>
                    <a:pt x="19" y="203"/>
                    <a:pt x="14" y="197"/>
                    <a:pt x="13" y="190"/>
                  </a:cubicBezTo>
                  <a:cubicBezTo>
                    <a:pt x="1" y="12"/>
                    <a:pt x="1" y="12"/>
                    <a:pt x="1" y="12"/>
                  </a:cubicBezTo>
                  <a:cubicBezTo>
                    <a:pt x="0" y="5"/>
                    <a:pt x="5" y="0"/>
                    <a:pt x="12" y="1"/>
                  </a:cubicBezTo>
                  <a:cubicBezTo>
                    <a:pt x="188" y="27"/>
                    <a:pt x="188" y="27"/>
                    <a:pt x="188" y="27"/>
                  </a:cubicBezTo>
                  <a:cubicBezTo>
                    <a:pt x="195" y="28"/>
                    <a:pt x="198" y="33"/>
                    <a:pt x="196" y="40"/>
                  </a:cubicBezTo>
                  <a:lnTo>
                    <a:pt x="134" y="208"/>
                  </a:lnTo>
                  <a:close/>
                </a:path>
              </a:pathLst>
            </a:custGeom>
            <a:solidFill>
              <a:srgbClr val="FCB70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9" name="íṡľíḍè-i$liḋe-Freeform 132">
              <a:extLst>
                <a:ext uri="{FF2B5EF4-FFF2-40B4-BE49-F238E27FC236}">
                  <a16:creationId xmlns:a16="http://schemas.microsoft.com/office/drawing/2014/main" id="{6B658EF9-C0E9-471A-8440-0A2C487D8CD9}"/>
                </a:ext>
              </a:extLst>
            </p:cNvPr>
            <p:cNvSpPr>
              <a:spLocks/>
            </p:cNvSpPr>
            <p:nvPr/>
          </p:nvSpPr>
          <p:spPr bwMode="auto">
            <a:xfrm>
              <a:off x="714806" y="2386567"/>
              <a:ext cx="113549" cy="60510"/>
            </a:xfrm>
            <a:custGeom>
              <a:avLst/>
              <a:gdLst>
                <a:gd name="T0" fmla="*/ 92 w 94"/>
                <a:gd name="T1" fmla="*/ 39 h 50"/>
                <a:gd name="T2" fmla="*/ 51 w 94"/>
                <a:gd name="T3" fmla="*/ 13 h 50"/>
                <a:gd name="T4" fmla="*/ 16 w 94"/>
                <a:gd name="T5" fmla="*/ 8 h 50"/>
                <a:gd name="T6" fmla="*/ 7 w 94"/>
                <a:gd name="T7" fmla="*/ 39 h 50"/>
                <a:gd name="T8" fmla="*/ 40 w 94"/>
                <a:gd name="T9" fmla="*/ 49 h 50"/>
                <a:gd name="T10" fmla="*/ 52 w 94"/>
                <a:gd name="T11" fmla="*/ 39 h 50"/>
                <a:gd name="T12" fmla="*/ 89 w 94"/>
                <a:gd name="T13" fmla="*/ 47 h 50"/>
                <a:gd name="T14" fmla="*/ 92 w 94"/>
                <a:gd name="T15" fmla="*/ 39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50">
                  <a:moveTo>
                    <a:pt x="92" y="39"/>
                  </a:moveTo>
                  <a:cubicBezTo>
                    <a:pt x="79" y="29"/>
                    <a:pt x="64" y="23"/>
                    <a:pt x="51" y="13"/>
                  </a:cubicBezTo>
                  <a:cubicBezTo>
                    <a:pt x="41" y="4"/>
                    <a:pt x="27" y="0"/>
                    <a:pt x="16" y="8"/>
                  </a:cubicBezTo>
                  <a:cubicBezTo>
                    <a:pt x="5" y="16"/>
                    <a:pt x="0" y="27"/>
                    <a:pt x="7" y="39"/>
                  </a:cubicBezTo>
                  <a:cubicBezTo>
                    <a:pt x="13" y="50"/>
                    <a:pt x="30" y="50"/>
                    <a:pt x="40" y="49"/>
                  </a:cubicBezTo>
                  <a:cubicBezTo>
                    <a:pt x="46" y="49"/>
                    <a:pt x="50" y="44"/>
                    <a:pt x="52" y="39"/>
                  </a:cubicBezTo>
                  <a:cubicBezTo>
                    <a:pt x="64" y="44"/>
                    <a:pt x="77" y="47"/>
                    <a:pt x="89" y="47"/>
                  </a:cubicBezTo>
                  <a:cubicBezTo>
                    <a:pt x="93" y="47"/>
                    <a:pt x="94" y="42"/>
                    <a:pt x="92" y="39"/>
                  </a:cubicBezTo>
                  <a:close/>
                </a:path>
              </a:pathLst>
            </a:custGeom>
            <a:solidFill>
              <a:srgbClr val="FBCC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10" name="íṡľíḍè-i$liḋe-Freeform 133">
              <a:extLst>
                <a:ext uri="{FF2B5EF4-FFF2-40B4-BE49-F238E27FC236}">
                  <a16:creationId xmlns:a16="http://schemas.microsoft.com/office/drawing/2014/main" id="{234D8084-4762-440B-B2CC-21069021A0A8}"/>
                </a:ext>
              </a:extLst>
            </p:cNvPr>
            <p:cNvSpPr>
              <a:spLocks/>
            </p:cNvSpPr>
            <p:nvPr/>
          </p:nvSpPr>
          <p:spPr bwMode="auto">
            <a:xfrm>
              <a:off x="1594063" y="3545214"/>
              <a:ext cx="386963" cy="62751"/>
            </a:xfrm>
            <a:custGeom>
              <a:avLst/>
              <a:gdLst>
                <a:gd name="T0" fmla="*/ 518 w 518"/>
                <a:gd name="T1" fmla="*/ 84 h 84"/>
                <a:gd name="T2" fmla="*/ 0 w 518"/>
                <a:gd name="T3" fmla="*/ 7 h 84"/>
                <a:gd name="T4" fmla="*/ 0 w 518"/>
                <a:gd name="T5" fmla="*/ 0 h 84"/>
                <a:gd name="T6" fmla="*/ 518 w 518"/>
                <a:gd name="T7" fmla="*/ 0 h 84"/>
                <a:gd name="T8" fmla="*/ 518 w 518"/>
                <a:gd name="T9" fmla="*/ 84 h 84"/>
              </a:gdLst>
              <a:ahLst/>
              <a:cxnLst>
                <a:cxn ang="0">
                  <a:pos x="T0" y="T1"/>
                </a:cxn>
                <a:cxn ang="0">
                  <a:pos x="T2" y="T3"/>
                </a:cxn>
                <a:cxn ang="0">
                  <a:pos x="T4" y="T5"/>
                </a:cxn>
                <a:cxn ang="0">
                  <a:pos x="T6" y="T7"/>
                </a:cxn>
                <a:cxn ang="0">
                  <a:pos x="T8" y="T9"/>
                </a:cxn>
              </a:cxnLst>
              <a:rect l="0" t="0" r="r" b="b"/>
              <a:pathLst>
                <a:path w="518" h="84">
                  <a:moveTo>
                    <a:pt x="518" y="84"/>
                  </a:moveTo>
                  <a:lnTo>
                    <a:pt x="0" y="7"/>
                  </a:lnTo>
                  <a:lnTo>
                    <a:pt x="0" y="0"/>
                  </a:lnTo>
                  <a:lnTo>
                    <a:pt x="518" y="0"/>
                  </a:lnTo>
                  <a:lnTo>
                    <a:pt x="518" y="84"/>
                  </a:lnTo>
                  <a:close/>
                </a:path>
              </a:pathLst>
            </a:custGeom>
            <a:gradFill>
              <a:gsLst>
                <a:gs pos="0">
                  <a:srgbClr val="FF0000"/>
                </a:gs>
                <a:gs pos="100000">
                  <a:srgbClr val="C00000"/>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1127" name="Group 1"/>
          <p:cNvGrpSpPr/>
          <p:nvPr/>
        </p:nvGrpSpPr>
        <p:grpSpPr>
          <a:xfrm>
            <a:off x="5218545" y="2978325"/>
            <a:ext cx="6069673" cy="3324753"/>
            <a:chOff x="623888" y="1690580"/>
            <a:chExt cx="5261535" cy="4181225"/>
          </a:xfrm>
        </p:grpSpPr>
        <p:sp>
          <p:nvSpPr>
            <p:cNvPr id="1128"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129"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130" name="Rectangle 43"/>
          <p:cNvSpPr/>
          <p:nvPr/>
        </p:nvSpPr>
        <p:spPr>
          <a:xfrm>
            <a:off x="5464117" y="3101296"/>
            <a:ext cx="5668188" cy="3046589"/>
          </a:xfrm>
          <a:prstGeom prst="rect">
            <a:avLst/>
          </a:prstGeom>
        </p:spPr>
        <p:txBody>
          <a:bodyPr wrap="square" lIns="0" tIns="0" rIns="0" bIns="0">
            <a:noAutofit/>
          </a:bodyPr>
          <a:lstStyle/>
          <a:p>
            <a:pPr>
              <a:lnSpc>
                <a:spcPct val="150000"/>
              </a:lnSpc>
              <a:defRPr/>
            </a:pPr>
            <a:r>
              <a:rPr lang="zh-CN" altLang="en-US" sz="21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根据坚持党中央集中统一领导的要求，科学设定党和国家机构，准确定位、合理分工、增强合力，防止机构重叠、职能重复、工作重合。党的有关机构可以同职能相近、联系紧密的其他部门统筹设置，实行合并设立或合署办公，整合优化力量和资源，发挥综合效益。</a:t>
            </a:r>
            <a:endPar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52251813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7"/>
                                        </p:tgtEl>
                                        <p:attrNameLst>
                                          <p:attrName>style.visibility</p:attrName>
                                        </p:attrNameLst>
                                      </p:cBhvr>
                                      <p:to>
                                        <p:strVal val="visible"/>
                                      </p:to>
                                    </p:set>
                                    <p:animEffect transition="in" filter="fade">
                                      <p:cBhvr>
                                        <p:cTn id="22" dur="1000"/>
                                        <p:tgtEl>
                                          <p:spTgt spid="11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130"/>
                                        </p:tgtEl>
                                        <p:attrNameLst>
                                          <p:attrName>style.visibility</p:attrName>
                                        </p:attrNameLst>
                                      </p:cBhvr>
                                      <p:to>
                                        <p:strVal val="visible"/>
                                      </p:to>
                                    </p:set>
                                    <p:animEffect transition="in" filter="wipe(up)">
                                      <p:cBhvr>
                                        <p:cTn id="26" dur="1500"/>
                                        <p:tgtEl>
                                          <p:spTgt spid="1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3" name="TextBox 14"/>
          <p:cNvSpPr txBox="1"/>
          <p:nvPr/>
        </p:nvSpPr>
        <p:spPr>
          <a:xfrm>
            <a:off x="558687" y="1586125"/>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★推进党的纪律检查体制和国家监察体制改革★</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4687951" y="2777156"/>
            <a:ext cx="3190843" cy="3535563"/>
            <a:chOff x="4669152" y="2204864"/>
            <a:chExt cx="2853697" cy="3161994"/>
          </a:xfrm>
        </p:grpSpPr>
        <p:sp>
          <p:nvSpPr>
            <p:cNvPr id="124" name="矩形: 剪去单角 444"/>
            <p:cNvSpPr/>
            <p:nvPr/>
          </p:nvSpPr>
          <p:spPr>
            <a:xfrm>
              <a:off x="4669152" y="2204864"/>
              <a:ext cx="2853695" cy="3161994"/>
            </a:xfrm>
            <a:prstGeom prst="snip1Rect">
              <a:avLst>
                <a:gd name="adj" fmla="val 29383"/>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7">
                <a:latin typeface="Agency FB" panose="020B0503020202020204" pitchFamily="34" charset="0"/>
              </a:endParaRPr>
            </a:p>
          </p:txBody>
        </p:sp>
        <p:sp>
          <p:nvSpPr>
            <p:cNvPr id="125" name="矩形 124"/>
            <p:cNvSpPr/>
            <p:nvPr/>
          </p:nvSpPr>
          <p:spPr>
            <a:xfrm>
              <a:off x="4669153" y="5243677"/>
              <a:ext cx="2853695" cy="123181"/>
            </a:xfrm>
            <a:prstGeom prst="rect">
              <a:avLst/>
            </a:prstGeom>
            <a:solidFill>
              <a:srgbClr val="D11956"/>
            </a:solidFill>
            <a:ln w="3175">
              <a:noFill/>
              <a:prstDash val="solid"/>
              <a:round/>
              <a:headEnd/>
              <a:tailEnd/>
            </a:ln>
            <a:effectLst/>
          </p:spPr>
          <p:txBody>
            <a:bodyPr anchor="ctr"/>
            <a:lstStyle/>
            <a:p>
              <a:pPr algn="ctr"/>
              <a:endParaRPr sz="2667" dirty="0">
                <a:latin typeface="Agency FB" panose="020B0503020202020204" pitchFamily="34" charset="0"/>
              </a:endParaRPr>
            </a:p>
          </p:txBody>
        </p:sp>
        <p:sp>
          <p:nvSpPr>
            <p:cNvPr id="126" name="任意多边形: 形状 445"/>
            <p:cNvSpPr>
              <a:spLocks/>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D11956"/>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lvl="0" algn="r"/>
              <a:r>
                <a:rPr lang="en-US" altLang="zh-CN" sz="2667" dirty="0">
                  <a:solidFill>
                    <a:schemeClr val="bg1"/>
                  </a:solidFill>
                  <a:latin typeface="Agency FB" panose="020B0503020202020204" pitchFamily="34" charset="0"/>
                </a:rPr>
                <a:t>2</a:t>
              </a:r>
            </a:p>
          </p:txBody>
        </p:sp>
      </p:grpSp>
      <p:grpSp>
        <p:nvGrpSpPr>
          <p:cNvPr id="127" name="组合 126"/>
          <p:cNvGrpSpPr/>
          <p:nvPr/>
        </p:nvGrpSpPr>
        <p:grpSpPr>
          <a:xfrm>
            <a:off x="686812" y="2777156"/>
            <a:ext cx="3190843" cy="3535563"/>
            <a:chOff x="247577" y="3140968"/>
            <a:chExt cx="2501994" cy="2772295"/>
          </a:xfrm>
        </p:grpSpPr>
        <p:sp>
          <p:nvSpPr>
            <p:cNvPr id="128" name="矩形: 剪去单角 437"/>
            <p:cNvSpPr/>
            <p:nvPr/>
          </p:nvSpPr>
          <p:spPr>
            <a:xfrm>
              <a:off x="247577" y="3140968"/>
              <a:ext cx="2501992" cy="2772295"/>
            </a:xfrm>
            <a:prstGeom prst="snip1Rect">
              <a:avLst>
                <a:gd name="adj" fmla="val 29383"/>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7">
                <a:latin typeface="Agency FB" panose="020B0503020202020204" pitchFamily="34" charset="0"/>
              </a:endParaRPr>
            </a:p>
          </p:txBody>
        </p:sp>
        <p:sp>
          <p:nvSpPr>
            <p:cNvPr id="129" name="矩形 128"/>
            <p:cNvSpPr/>
            <p:nvPr/>
          </p:nvSpPr>
          <p:spPr>
            <a:xfrm>
              <a:off x="247578" y="5805263"/>
              <a:ext cx="2501992" cy="108000"/>
            </a:xfrm>
            <a:prstGeom prst="rect">
              <a:avLst/>
            </a:prstGeom>
            <a:solidFill>
              <a:srgbClr val="D11956"/>
            </a:solidFill>
            <a:ln w="3175">
              <a:noFill/>
              <a:prstDash val="solid"/>
              <a:round/>
              <a:headEnd/>
              <a:tailEnd/>
            </a:ln>
            <a:effectLst/>
          </p:spPr>
          <p:txBody>
            <a:bodyPr anchor="ctr"/>
            <a:lstStyle/>
            <a:p>
              <a:pPr algn="ctr"/>
              <a:endParaRPr sz="2667">
                <a:latin typeface="Agency FB" panose="020B0503020202020204" pitchFamily="34" charset="0"/>
              </a:endParaRPr>
            </a:p>
          </p:txBody>
        </p:sp>
        <p:sp>
          <p:nvSpPr>
            <p:cNvPr id="130" name="任意多边形: 形状 438"/>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D11956"/>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lvl="0" algn="r"/>
              <a:r>
                <a:rPr lang="en-US" altLang="ko-KR" sz="2667">
                  <a:solidFill>
                    <a:schemeClr val="bg1"/>
                  </a:solidFill>
                  <a:latin typeface="Agency FB" panose="020B0503020202020204" pitchFamily="34" charset="0"/>
                </a:rPr>
                <a:t>1</a:t>
              </a:r>
              <a:endParaRPr lang="en-US" altLang="ko-KR" sz="2667" dirty="0">
                <a:solidFill>
                  <a:schemeClr val="bg1"/>
                </a:solidFill>
                <a:latin typeface="Agency FB" panose="020B0503020202020204" pitchFamily="34" charset="0"/>
              </a:endParaRPr>
            </a:p>
          </p:txBody>
        </p:sp>
      </p:grpSp>
      <p:grpSp>
        <p:nvGrpSpPr>
          <p:cNvPr id="131" name="组合 130"/>
          <p:cNvGrpSpPr/>
          <p:nvPr/>
        </p:nvGrpSpPr>
        <p:grpSpPr>
          <a:xfrm>
            <a:off x="8689088" y="2777156"/>
            <a:ext cx="3190843" cy="3535563"/>
            <a:chOff x="247577" y="3140968"/>
            <a:chExt cx="2501994" cy="2772295"/>
          </a:xfrm>
        </p:grpSpPr>
        <p:sp>
          <p:nvSpPr>
            <p:cNvPr id="132" name="矩形: 剪去单角 455"/>
            <p:cNvSpPr/>
            <p:nvPr/>
          </p:nvSpPr>
          <p:spPr>
            <a:xfrm>
              <a:off x="247577" y="3140968"/>
              <a:ext cx="2501992" cy="2772295"/>
            </a:xfrm>
            <a:prstGeom prst="snip1Rect">
              <a:avLst>
                <a:gd name="adj" fmla="val 29383"/>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7">
                <a:latin typeface="Agency FB" panose="020B0503020202020204" pitchFamily="34" charset="0"/>
              </a:endParaRPr>
            </a:p>
          </p:txBody>
        </p:sp>
        <p:sp>
          <p:nvSpPr>
            <p:cNvPr id="133" name="矩形 132"/>
            <p:cNvSpPr/>
            <p:nvPr/>
          </p:nvSpPr>
          <p:spPr>
            <a:xfrm>
              <a:off x="247578" y="5805263"/>
              <a:ext cx="2501992" cy="108000"/>
            </a:xfrm>
            <a:prstGeom prst="rect">
              <a:avLst/>
            </a:prstGeom>
            <a:solidFill>
              <a:srgbClr val="D11956"/>
            </a:solidFill>
            <a:ln w="3175">
              <a:noFill/>
              <a:prstDash val="solid"/>
              <a:round/>
              <a:headEnd/>
              <a:tailEnd/>
            </a:ln>
            <a:effectLst/>
          </p:spPr>
          <p:txBody>
            <a:bodyPr anchor="ctr"/>
            <a:lstStyle/>
            <a:p>
              <a:pPr algn="ctr"/>
              <a:endParaRPr sz="2667">
                <a:latin typeface="Agency FB" panose="020B0503020202020204" pitchFamily="34" charset="0"/>
              </a:endParaRPr>
            </a:p>
          </p:txBody>
        </p:sp>
        <p:sp>
          <p:nvSpPr>
            <p:cNvPr id="134" name="任意多边形: 形状 456"/>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D11956"/>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lvl="0" algn="r"/>
              <a:r>
                <a:rPr lang="en-US" altLang="ko-KR" sz="2667" dirty="0">
                  <a:solidFill>
                    <a:schemeClr val="bg1"/>
                  </a:solidFill>
                  <a:latin typeface="Agency FB" panose="020B0503020202020204" pitchFamily="34" charset="0"/>
                </a:rPr>
                <a:t>3</a:t>
              </a:r>
            </a:p>
          </p:txBody>
        </p:sp>
      </p:grpSp>
      <p:sp>
        <p:nvSpPr>
          <p:cNvPr id="138" name="文本框 137"/>
          <p:cNvSpPr txBox="1"/>
          <p:nvPr/>
        </p:nvSpPr>
        <p:spPr>
          <a:xfrm>
            <a:off x="794908" y="3466226"/>
            <a:ext cx="2869941" cy="2247410"/>
          </a:xfrm>
          <a:prstGeom prst="rect">
            <a:avLst/>
          </a:prstGeom>
          <a:noFill/>
          <a:effectLst/>
        </p:spPr>
        <p:txBody>
          <a:bodyPr wrap="square" rtlCol="0">
            <a:spAutoFit/>
          </a:bodyPr>
          <a:lstStyle/>
          <a:p>
            <a:pPr lvl="0" algn="ctr">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深化党的纪律检查体制改革，推进纪检工作双重领导体制具体化、程序化、制度化，强化上级纪委对下级纪委的领导</a:t>
            </a:r>
            <a:endParaRPr lang="en-US" altLang="zh-CN"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39" name="文本框 138"/>
          <p:cNvSpPr txBox="1"/>
          <p:nvPr/>
        </p:nvSpPr>
        <p:spPr>
          <a:xfrm>
            <a:off x="4794515" y="3220004"/>
            <a:ext cx="2937888" cy="2801793"/>
          </a:xfrm>
          <a:prstGeom prst="rect">
            <a:avLst/>
          </a:prstGeom>
          <a:noFill/>
          <a:effectLst/>
        </p:spPr>
        <p:txBody>
          <a:bodyPr wrap="square" rtlCol="0">
            <a:spAutoFit/>
          </a:bodyPr>
          <a:lstStyle/>
          <a:p>
            <a:pPr lvl="0" algn="ctr">
              <a:lnSpc>
                <a:spcPct val="150000"/>
              </a:lnSpc>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健全党和国家监督体系，完善权力运行制约和监督机制，组建国家、省、市、县监察委员会，同党的纪律检查机关合署办公，实现党内监督和国家机关监督、党的纪律检查和国家监察有机统一，实现对所有行使公权力的公职人员监察全覆盖</a:t>
            </a:r>
            <a:endPar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40" name="文本框 139"/>
          <p:cNvSpPr txBox="1"/>
          <p:nvPr/>
        </p:nvSpPr>
        <p:spPr>
          <a:xfrm>
            <a:off x="8815564" y="3466226"/>
            <a:ext cx="2937888" cy="2308324"/>
          </a:xfrm>
          <a:prstGeom prst="rect">
            <a:avLst/>
          </a:prstGeom>
          <a:noFill/>
          <a:effectLst/>
        </p:spPr>
        <p:txBody>
          <a:bodyPr wrap="square" rtlCol="0">
            <a:spAutoFit/>
          </a:bodyPr>
          <a:lstStyle/>
          <a:p>
            <a:pPr lvl="0" algn="ctr">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完善巡视巡察工作，增强以党内监督为主、其他监督相贯通的监察合力</a:t>
            </a:r>
          </a:p>
        </p:txBody>
      </p:sp>
    </p:spTree>
    <p:extLst>
      <p:ext uri="{BB962C8B-B14F-4D97-AF65-F5344CB8AC3E}">
        <p14:creationId xmlns:p14="http://schemas.microsoft.com/office/powerpoint/2010/main" val="29427477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cBhvr>
                                        <p:cTn id="16" dur="500" fill="hold"/>
                                        <p:tgtEl>
                                          <p:spTgt spid="127"/>
                                        </p:tgtEl>
                                        <p:attrNameLst>
                                          <p:attrName>ppt_w</p:attrName>
                                        </p:attrNameLst>
                                      </p:cBhvr>
                                      <p:tavLst>
                                        <p:tav tm="0">
                                          <p:val>
                                            <p:fltVal val="0"/>
                                          </p:val>
                                        </p:tav>
                                        <p:tav tm="100000">
                                          <p:val>
                                            <p:strVal val="#ppt_w"/>
                                          </p:val>
                                        </p:tav>
                                      </p:tavLst>
                                    </p:anim>
                                    <p:anim calcmode="lin" valueType="num">
                                      <p:cBhvr>
                                        <p:cTn id="17" dur="500" fill="hold"/>
                                        <p:tgtEl>
                                          <p:spTgt spid="127"/>
                                        </p:tgtEl>
                                        <p:attrNameLst>
                                          <p:attrName>ppt_h</p:attrName>
                                        </p:attrNameLst>
                                      </p:cBhvr>
                                      <p:tavLst>
                                        <p:tav tm="0">
                                          <p:val>
                                            <p:fltVal val="0"/>
                                          </p:val>
                                        </p:tav>
                                        <p:tav tm="100000">
                                          <p:val>
                                            <p:strVal val="#ppt_h"/>
                                          </p:val>
                                        </p:tav>
                                      </p:tavLst>
                                    </p:anim>
                                    <p:animEffect transition="in" filter="fade">
                                      <p:cBhvr>
                                        <p:cTn id="18" dur="500"/>
                                        <p:tgtEl>
                                          <p:spTgt spid="127"/>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38"/>
                                        </p:tgtEl>
                                        <p:attrNameLst>
                                          <p:attrName>style.visibility</p:attrName>
                                        </p:attrNameLst>
                                      </p:cBhvr>
                                      <p:to>
                                        <p:strVal val="visible"/>
                                      </p:to>
                                    </p:set>
                                    <p:animEffect transition="in" filter="wipe(up)">
                                      <p:cBhvr>
                                        <p:cTn id="22" dur="500"/>
                                        <p:tgtEl>
                                          <p:spTgt spid="138"/>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 calcmode="lin" valueType="num">
                                      <p:cBhvr>
                                        <p:cTn id="26" dur="500" fill="hold"/>
                                        <p:tgtEl>
                                          <p:spTgt spid="123"/>
                                        </p:tgtEl>
                                        <p:attrNameLst>
                                          <p:attrName>ppt_w</p:attrName>
                                        </p:attrNameLst>
                                      </p:cBhvr>
                                      <p:tavLst>
                                        <p:tav tm="0">
                                          <p:val>
                                            <p:fltVal val="0"/>
                                          </p:val>
                                        </p:tav>
                                        <p:tav tm="100000">
                                          <p:val>
                                            <p:strVal val="#ppt_w"/>
                                          </p:val>
                                        </p:tav>
                                      </p:tavLst>
                                    </p:anim>
                                    <p:anim calcmode="lin" valueType="num">
                                      <p:cBhvr>
                                        <p:cTn id="27" dur="500" fill="hold"/>
                                        <p:tgtEl>
                                          <p:spTgt spid="123"/>
                                        </p:tgtEl>
                                        <p:attrNameLst>
                                          <p:attrName>ppt_h</p:attrName>
                                        </p:attrNameLst>
                                      </p:cBhvr>
                                      <p:tavLst>
                                        <p:tav tm="0">
                                          <p:val>
                                            <p:fltVal val="0"/>
                                          </p:val>
                                        </p:tav>
                                        <p:tav tm="100000">
                                          <p:val>
                                            <p:strVal val="#ppt_h"/>
                                          </p:val>
                                        </p:tav>
                                      </p:tavLst>
                                    </p:anim>
                                    <p:animEffect transition="in" filter="fade">
                                      <p:cBhvr>
                                        <p:cTn id="28" dur="500"/>
                                        <p:tgtEl>
                                          <p:spTgt spid="123"/>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39"/>
                                        </p:tgtEl>
                                        <p:attrNameLst>
                                          <p:attrName>style.visibility</p:attrName>
                                        </p:attrNameLst>
                                      </p:cBhvr>
                                      <p:to>
                                        <p:strVal val="visible"/>
                                      </p:to>
                                    </p:set>
                                    <p:animEffect transition="in" filter="wipe(up)">
                                      <p:cBhvr>
                                        <p:cTn id="32" dur="500"/>
                                        <p:tgtEl>
                                          <p:spTgt spid="13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31"/>
                                        </p:tgtEl>
                                        <p:attrNameLst>
                                          <p:attrName>style.visibility</p:attrName>
                                        </p:attrNameLst>
                                      </p:cBhvr>
                                      <p:to>
                                        <p:strVal val="visible"/>
                                      </p:to>
                                    </p:set>
                                    <p:anim calcmode="lin" valueType="num">
                                      <p:cBhvr>
                                        <p:cTn id="36" dur="500" fill="hold"/>
                                        <p:tgtEl>
                                          <p:spTgt spid="131"/>
                                        </p:tgtEl>
                                        <p:attrNameLst>
                                          <p:attrName>ppt_w</p:attrName>
                                        </p:attrNameLst>
                                      </p:cBhvr>
                                      <p:tavLst>
                                        <p:tav tm="0">
                                          <p:val>
                                            <p:fltVal val="0"/>
                                          </p:val>
                                        </p:tav>
                                        <p:tav tm="100000">
                                          <p:val>
                                            <p:strVal val="#ppt_w"/>
                                          </p:val>
                                        </p:tav>
                                      </p:tavLst>
                                    </p:anim>
                                    <p:anim calcmode="lin" valueType="num">
                                      <p:cBhvr>
                                        <p:cTn id="37" dur="500" fill="hold"/>
                                        <p:tgtEl>
                                          <p:spTgt spid="131"/>
                                        </p:tgtEl>
                                        <p:attrNameLst>
                                          <p:attrName>ppt_h</p:attrName>
                                        </p:attrNameLst>
                                      </p:cBhvr>
                                      <p:tavLst>
                                        <p:tav tm="0">
                                          <p:val>
                                            <p:fltVal val="0"/>
                                          </p:val>
                                        </p:tav>
                                        <p:tav tm="100000">
                                          <p:val>
                                            <p:strVal val="#ppt_h"/>
                                          </p:val>
                                        </p:tav>
                                      </p:tavLst>
                                    </p:anim>
                                    <p:animEffect transition="in" filter="fade">
                                      <p:cBhvr>
                                        <p:cTn id="38" dur="500"/>
                                        <p:tgtEl>
                                          <p:spTgt spid="131"/>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140"/>
                                        </p:tgtEl>
                                        <p:attrNameLst>
                                          <p:attrName>style.visibility</p:attrName>
                                        </p:attrNameLst>
                                      </p:cBhvr>
                                      <p:to>
                                        <p:strVal val="visible"/>
                                      </p:to>
                                    </p:set>
                                    <p:animEffect transition="in" filter="wipe(up)">
                                      <p:cBhvr>
                                        <p:cTn id="42"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8" grpId="0"/>
      <p:bldP spid="139" grpId="0"/>
      <p:bldP spid="1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优化政府机构设置和职能配置</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7200" b="1" kern="0" dirty="0">
                  <a:gradFill>
                    <a:gsLst>
                      <a:gs pos="47000">
                        <a:prstClr val="white">
                          <a:lumMod val="95000"/>
                        </a:prstClr>
                      </a:gs>
                      <a:gs pos="0">
                        <a:prstClr val="white"/>
                      </a:gs>
                      <a:gs pos="100000">
                        <a:prstClr val="white"/>
                      </a:gs>
                    </a:gsLst>
                    <a:lin ang="5400000" scaled="0"/>
                  </a:gradFill>
                  <a:latin typeface="方正粗倩_GBK" panose="03000509000000000000" pitchFamily="65" charset="-122"/>
                  <a:ea typeface="方正粗倩_GBK" panose="03000509000000000000" pitchFamily="65" charset="-122"/>
                </a:rPr>
                <a:t>肆</a:t>
              </a:r>
              <a:endPar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endParaRP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010799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3" name="TextBox 14"/>
          <p:cNvSpPr txBox="1"/>
          <p:nvPr/>
        </p:nvSpPr>
        <p:spPr>
          <a:xfrm>
            <a:off x="570188" y="1791944"/>
            <a:ext cx="11288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★转变政府职能，是深化党和国家机构改革的重要任务★</a:t>
            </a:r>
            <a:endParaRPr lang="en-US" altLang="zh-CN" sz="3200"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407497"/>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0" name="Rectangle 43"/>
          <p:cNvSpPr/>
          <p:nvPr/>
        </p:nvSpPr>
        <p:spPr>
          <a:xfrm>
            <a:off x="833667" y="2540327"/>
            <a:ext cx="10952077" cy="645696"/>
          </a:xfrm>
          <a:prstGeom prst="rect">
            <a:avLst/>
          </a:prstGeom>
        </p:spPr>
        <p:txBody>
          <a:bodyPr wrap="square" lIns="0" tIns="0" rIns="0" bIns="0">
            <a:noAutofit/>
          </a:bodyPr>
          <a:lstStyle/>
          <a:p>
            <a:pPr algn="ctr">
              <a:lnSpc>
                <a:spcPct val="150000"/>
              </a:lnSpc>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坚决破除制约使市场在资源配置中起决定性作用、更好发挥政府作用的体制机制弊端，围绕推动高质量发展，建设现代化经济体系，加强和完善政府经济调节、市场监管、社会管理、公共服务、生态环境保护职能，调整优化政府机构职能，全面提高政府效能，建设人民满意的服务型政府。</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21" name="Group 28"/>
          <p:cNvGrpSpPr>
            <a:grpSpLocks/>
          </p:cNvGrpSpPr>
          <p:nvPr/>
        </p:nvGrpSpPr>
        <p:grpSpPr bwMode="auto">
          <a:xfrm>
            <a:off x="1046055" y="3434924"/>
            <a:ext cx="4928709" cy="652553"/>
            <a:chOff x="816" y="2304"/>
            <a:chExt cx="1440" cy="448"/>
          </a:xfrm>
        </p:grpSpPr>
        <p:sp>
          <p:nvSpPr>
            <p:cNvPr id="22"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23"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合理配置宏观管理部门职能</a:t>
              </a:r>
              <a:endParaRPr 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24" name="Group 28"/>
          <p:cNvGrpSpPr>
            <a:grpSpLocks/>
          </p:cNvGrpSpPr>
          <p:nvPr/>
        </p:nvGrpSpPr>
        <p:grpSpPr bwMode="auto">
          <a:xfrm>
            <a:off x="6757208" y="3434924"/>
            <a:ext cx="4928709" cy="652553"/>
            <a:chOff x="816" y="2304"/>
            <a:chExt cx="1440" cy="448"/>
          </a:xfrm>
        </p:grpSpPr>
        <p:sp>
          <p:nvSpPr>
            <p:cNvPr id="25"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26"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深入推进简政放权</a:t>
              </a:r>
              <a:endParaRPr 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27" name="Group 28"/>
          <p:cNvGrpSpPr>
            <a:grpSpLocks/>
          </p:cNvGrpSpPr>
          <p:nvPr/>
        </p:nvGrpSpPr>
        <p:grpSpPr bwMode="auto">
          <a:xfrm>
            <a:off x="1046055" y="4204118"/>
            <a:ext cx="4928709" cy="652553"/>
            <a:chOff x="816" y="2304"/>
            <a:chExt cx="1440" cy="448"/>
          </a:xfrm>
        </p:grpSpPr>
        <p:sp>
          <p:nvSpPr>
            <p:cNvPr id="28"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29"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完善市场监管和执法体制</a:t>
              </a:r>
              <a:endParaRPr 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30" name="Group 28"/>
          <p:cNvGrpSpPr>
            <a:grpSpLocks/>
          </p:cNvGrpSpPr>
          <p:nvPr/>
        </p:nvGrpSpPr>
        <p:grpSpPr bwMode="auto">
          <a:xfrm>
            <a:off x="6757208" y="4204118"/>
            <a:ext cx="4928709" cy="652553"/>
            <a:chOff x="816" y="2304"/>
            <a:chExt cx="1440" cy="448"/>
          </a:xfrm>
        </p:grpSpPr>
        <p:sp>
          <p:nvSpPr>
            <p:cNvPr id="31"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32"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改革自然资源和生态环境管理体制</a:t>
              </a:r>
              <a:endParaRPr 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33" name="Group 28"/>
          <p:cNvGrpSpPr>
            <a:grpSpLocks/>
          </p:cNvGrpSpPr>
          <p:nvPr/>
        </p:nvGrpSpPr>
        <p:grpSpPr bwMode="auto">
          <a:xfrm>
            <a:off x="1046055" y="4984814"/>
            <a:ext cx="4928709" cy="652553"/>
            <a:chOff x="816" y="2304"/>
            <a:chExt cx="1440" cy="448"/>
          </a:xfrm>
        </p:grpSpPr>
        <p:sp>
          <p:nvSpPr>
            <p:cNvPr id="34"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35"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完善公共服务管理体制</a:t>
              </a:r>
              <a:endParaRPr 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36" name="Group 28"/>
          <p:cNvGrpSpPr>
            <a:grpSpLocks/>
          </p:cNvGrpSpPr>
          <p:nvPr/>
        </p:nvGrpSpPr>
        <p:grpSpPr bwMode="auto">
          <a:xfrm>
            <a:off x="6757208" y="4984814"/>
            <a:ext cx="4928709" cy="652553"/>
            <a:chOff x="816" y="2304"/>
            <a:chExt cx="1440" cy="448"/>
          </a:xfrm>
        </p:grpSpPr>
        <p:sp>
          <p:nvSpPr>
            <p:cNvPr id="37"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467">
                <a:solidFill>
                  <a:prstClr val="black"/>
                </a:solidFill>
                <a:latin typeface="微软雅黑" panose="020B0503020204020204" pitchFamily="34" charset="-122"/>
                <a:ea typeface="微软雅黑" panose="020B0503020204020204" pitchFamily="34" charset="-122"/>
              </a:endParaRPr>
            </a:p>
          </p:txBody>
        </p:sp>
        <p:sp>
          <p:nvSpPr>
            <p:cNvPr id="38"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467" dirty="0">
                  <a:solidFill>
                    <a:prstClr val="white"/>
                  </a:solidFill>
                  <a:latin typeface="微软雅黑" panose="020B0503020204020204" pitchFamily="34" charset="-122"/>
                  <a:ea typeface="微软雅黑" panose="020B0503020204020204" pitchFamily="34" charset="-122"/>
                </a:rPr>
                <a:t>强化事中事后监管</a:t>
              </a:r>
              <a:endParaRPr lang="en-US" sz="1467" dirty="0">
                <a:solidFill>
                  <a:prstClr val="white"/>
                </a:solidFill>
                <a:latin typeface="微软雅黑" panose="020B0503020204020204" pitchFamily="34" charset="-122"/>
                <a:ea typeface="微软雅黑" panose="020B0503020204020204" pitchFamily="34" charset="-122"/>
              </a:endParaRPr>
            </a:p>
          </p:txBody>
        </p:sp>
      </p:grpSp>
      <p:grpSp>
        <p:nvGrpSpPr>
          <p:cNvPr id="39" name="Group 28"/>
          <p:cNvGrpSpPr>
            <a:grpSpLocks/>
          </p:cNvGrpSpPr>
          <p:nvPr/>
        </p:nvGrpSpPr>
        <p:grpSpPr bwMode="auto">
          <a:xfrm>
            <a:off x="1046055" y="5754006"/>
            <a:ext cx="4928709" cy="652553"/>
            <a:chOff x="816" y="2304"/>
            <a:chExt cx="1440" cy="448"/>
          </a:xfrm>
        </p:grpSpPr>
        <p:sp>
          <p:nvSpPr>
            <p:cNvPr id="40" name="Freeform: Shape 29"/>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sz="1600">
                <a:solidFill>
                  <a:prstClr val="black"/>
                </a:solidFill>
                <a:latin typeface="微软雅黑" panose="020B0503020204020204" pitchFamily="34" charset="-122"/>
                <a:ea typeface="微软雅黑" panose="020B0503020204020204" pitchFamily="34" charset="-122"/>
              </a:endParaRPr>
            </a:p>
          </p:txBody>
        </p:sp>
        <p:sp>
          <p:nvSpPr>
            <p:cNvPr id="41" name="Rectangle 30"/>
            <p:cNvSpPr>
              <a:spLocks/>
            </p:cNvSpPr>
            <p:nvPr/>
          </p:nvSpPr>
          <p:spPr bwMode="gray">
            <a:xfrm>
              <a:off x="816" y="2304"/>
              <a:ext cx="1440" cy="393"/>
            </a:xfrm>
            <a:prstGeom prst="rect">
              <a:avLst/>
            </a:prstGeom>
            <a:solidFill>
              <a:srgbClr val="D1195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a:r>
                <a:rPr lang="zh-CN" altLang="en-US" sz="1600" dirty="0">
                  <a:solidFill>
                    <a:prstClr val="white"/>
                  </a:solidFill>
                  <a:latin typeface="微软雅黑" panose="020B0503020204020204" pitchFamily="34" charset="-122"/>
                  <a:ea typeface="微软雅黑" panose="020B0503020204020204" pitchFamily="34" charset="-122"/>
                </a:rPr>
                <a:t>提高行政效率</a:t>
              </a:r>
              <a:endParaRPr lang="en-US" sz="1600"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1731463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1600"/>
                                        <p:tgtEl>
                                          <p:spTgt spid="20"/>
                                        </p:tgtEl>
                                      </p:cBhvr>
                                    </p:animEffect>
                                  </p:childTnLst>
                                </p:cTn>
                              </p:par>
                            </p:childTnLst>
                          </p:cTn>
                        </p:par>
                        <p:par>
                          <p:cTn id="17" fill="hold">
                            <p:stCondLst>
                              <p:cond delay="2100"/>
                            </p:stCondLst>
                            <p:childTnLst>
                              <p:par>
                                <p:cTn id="18" presetID="55"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1000" fill="hold"/>
                                        <p:tgtEl>
                                          <p:spTgt spid="21"/>
                                        </p:tgtEl>
                                        <p:attrNameLst>
                                          <p:attrName>ppt_w</p:attrName>
                                        </p:attrNameLst>
                                      </p:cBhvr>
                                      <p:tavLst>
                                        <p:tav tm="0">
                                          <p:val>
                                            <p:strVal val="#ppt_w*0.70"/>
                                          </p:val>
                                        </p:tav>
                                        <p:tav tm="100000">
                                          <p:val>
                                            <p:strVal val="#ppt_w"/>
                                          </p:val>
                                        </p:tav>
                                      </p:tavLst>
                                    </p:anim>
                                    <p:anim calcmode="lin" valueType="num">
                                      <p:cBhvr>
                                        <p:cTn id="21" dur="1000" fill="hold"/>
                                        <p:tgtEl>
                                          <p:spTgt spid="21"/>
                                        </p:tgtEl>
                                        <p:attrNameLst>
                                          <p:attrName>ppt_h</p:attrName>
                                        </p:attrNameLst>
                                      </p:cBhvr>
                                      <p:tavLst>
                                        <p:tav tm="0">
                                          <p:val>
                                            <p:strVal val="#ppt_h"/>
                                          </p:val>
                                        </p:tav>
                                        <p:tav tm="100000">
                                          <p:val>
                                            <p:strVal val="#ppt_h"/>
                                          </p:val>
                                        </p:tav>
                                      </p:tavLst>
                                    </p:anim>
                                    <p:animEffect transition="in" filter="fade">
                                      <p:cBhvr>
                                        <p:cTn id="22" dur="1000"/>
                                        <p:tgtEl>
                                          <p:spTgt spid="21"/>
                                        </p:tgtEl>
                                      </p:cBhvr>
                                    </p:animEffect>
                                  </p:childTnLst>
                                </p:cTn>
                              </p:par>
                              <p:par>
                                <p:cTn id="23" presetID="55" presetClass="entr" presetSubtype="0" fill="hold" nodeType="withEffect">
                                  <p:stCondLst>
                                    <p:cond delay="5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strVal val="#ppt_w*0.70"/>
                                          </p:val>
                                        </p:tav>
                                        <p:tav tm="100000">
                                          <p:val>
                                            <p:strVal val="#ppt_w"/>
                                          </p:val>
                                        </p:tav>
                                      </p:tavLst>
                                    </p:anim>
                                    <p:anim calcmode="lin" valueType="num">
                                      <p:cBhvr>
                                        <p:cTn id="26" dur="1000" fill="hold"/>
                                        <p:tgtEl>
                                          <p:spTgt spid="24"/>
                                        </p:tgtEl>
                                        <p:attrNameLst>
                                          <p:attrName>ppt_h</p:attrName>
                                        </p:attrNameLst>
                                      </p:cBhvr>
                                      <p:tavLst>
                                        <p:tav tm="0">
                                          <p:val>
                                            <p:strVal val="#ppt_h"/>
                                          </p:val>
                                        </p:tav>
                                        <p:tav tm="100000">
                                          <p:val>
                                            <p:strVal val="#ppt_h"/>
                                          </p:val>
                                        </p:tav>
                                      </p:tavLst>
                                    </p:anim>
                                    <p:animEffect transition="in" filter="fade">
                                      <p:cBhvr>
                                        <p:cTn id="27" dur="1000"/>
                                        <p:tgtEl>
                                          <p:spTgt spid="24"/>
                                        </p:tgtEl>
                                      </p:cBhvr>
                                    </p:animEffect>
                                  </p:childTnLst>
                                </p:cTn>
                              </p:par>
                            </p:childTnLst>
                          </p:cTn>
                        </p:par>
                        <p:par>
                          <p:cTn id="28" fill="hold">
                            <p:stCondLst>
                              <p:cond delay="3600"/>
                            </p:stCondLst>
                            <p:childTnLst>
                              <p:par>
                                <p:cTn id="29" presetID="55"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1000" fill="hold"/>
                                        <p:tgtEl>
                                          <p:spTgt spid="27"/>
                                        </p:tgtEl>
                                        <p:attrNameLst>
                                          <p:attrName>ppt_w</p:attrName>
                                        </p:attrNameLst>
                                      </p:cBhvr>
                                      <p:tavLst>
                                        <p:tav tm="0">
                                          <p:val>
                                            <p:strVal val="#ppt_w*0.70"/>
                                          </p:val>
                                        </p:tav>
                                        <p:tav tm="100000">
                                          <p:val>
                                            <p:strVal val="#ppt_w"/>
                                          </p:val>
                                        </p:tav>
                                      </p:tavLst>
                                    </p:anim>
                                    <p:anim calcmode="lin" valueType="num">
                                      <p:cBhvr>
                                        <p:cTn id="32" dur="1000" fill="hold"/>
                                        <p:tgtEl>
                                          <p:spTgt spid="27"/>
                                        </p:tgtEl>
                                        <p:attrNameLst>
                                          <p:attrName>ppt_h</p:attrName>
                                        </p:attrNameLst>
                                      </p:cBhvr>
                                      <p:tavLst>
                                        <p:tav tm="0">
                                          <p:val>
                                            <p:strVal val="#ppt_h"/>
                                          </p:val>
                                        </p:tav>
                                        <p:tav tm="100000">
                                          <p:val>
                                            <p:strVal val="#ppt_h"/>
                                          </p:val>
                                        </p:tav>
                                      </p:tavLst>
                                    </p:anim>
                                    <p:animEffect transition="in" filter="fade">
                                      <p:cBhvr>
                                        <p:cTn id="33" dur="1000"/>
                                        <p:tgtEl>
                                          <p:spTgt spid="27"/>
                                        </p:tgtEl>
                                      </p:cBhvr>
                                    </p:animEffect>
                                  </p:childTnLst>
                                </p:cTn>
                              </p:par>
                              <p:par>
                                <p:cTn id="34" presetID="55" presetClass="entr" presetSubtype="0" fill="hold" nodeType="withEffect">
                                  <p:stCondLst>
                                    <p:cond delay="500"/>
                                  </p:stCondLst>
                                  <p:childTnLst>
                                    <p:set>
                                      <p:cBhvr>
                                        <p:cTn id="35" dur="1" fill="hold">
                                          <p:stCondLst>
                                            <p:cond delay="0"/>
                                          </p:stCondLst>
                                        </p:cTn>
                                        <p:tgtEl>
                                          <p:spTgt spid="30"/>
                                        </p:tgtEl>
                                        <p:attrNameLst>
                                          <p:attrName>style.visibility</p:attrName>
                                        </p:attrNameLst>
                                      </p:cBhvr>
                                      <p:to>
                                        <p:strVal val="visible"/>
                                      </p:to>
                                    </p:set>
                                    <p:anim calcmode="lin" valueType="num">
                                      <p:cBhvr>
                                        <p:cTn id="36" dur="1000" fill="hold"/>
                                        <p:tgtEl>
                                          <p:spTgt spid="30"/>
                                        </p:tgtEl>
                                        <p:attrNameLst>
                                          <p:attrName>ppt_w</p:attrName>
                                        </p:attrNameLst>
                                      </p:cBhvr>
                                      <p:tavLst>
                                        <p:tav tm="0">
                                          <p:val>
                                            <p:strVal val="#ppt_w*0.70"/>
                                          </p:val>
                                        </p:tav>
                                        <p:tav tm="100000">
                                          <p:val>
                                            <p:strVal val="#ppt_w"/>
                                          </p:val>
                                        </p:tav>
                                      </p:tavLst>
                                    </p:anim>
                                    <p:anim calcmode="lin" valueType="num">
                                      <p:cBhvr>
                                        <p:cTn id="37" dur="1000" fill="hold"/>
                                        <p:tgtEl>
                                          <p:spTgt spid="30"/>
                                        </p:tgtEl>
                                        <p:attrNameLst>
                                          <p:attrName>ppt_h</p:attrName>
                                        </p:attrNameLst>
                                      </p:cBhvr>
                                      <p:tavLst>
                                        <p:tav tm="0">
                                          <p:val>
                                            <p:strVal val="#ppt_h"/>
                                          </p:val>
                                        </p:tav>
                                        <p:tav tm="100000">
                                          <p:val>
                                            <p:strVal val="#ppt_h"/>
                                          </p:val>
                                        </p:tav>
                                      </p:tavLst>
                                    </p:anim>
                                    <p:animEffect transition="in" filter="fade">
                                      <p:cBhvr>
                                        <p:cTn id="38" dur="1000"/>
                                        <p:tgtEl>
                                          <p:spTgt spid="30"/>
                                        </p:tgtEl>
                                      </p:cBhvr>
                                    </p:animEffect>
                                  </p:childTnLst>
                                </p:cTn>
                              </p:par>
                            </p:childTnLst>
                          </p:cTn>
                        </p:par>
                        <p:par>
                          <p:cTn id="39" fill="hold">
                            <p:stCondLst>
                              <p:cond delay="5100"/>
                            </p:stCondLst>
                            <p:childTnLst>
                              <p:par>
                                <p:cTn id="40" presetID="55" presetClass="entr" presetSubtype="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1000" fill="hold"/>
                                        <p:tgtEl>
                                          <p:spTgt spid="33"/>
                                        </p:tgtEl>
                                        <p:attrNameLst>
                                          <p:attrName>ppt_w</p:attrName>
                                        </p:attrNameLst>
                                      </p:cBhvr>
                                      <p:tavLst>
                                        <p:tav tm="0">
                                          <p:val>
                                            <p:strVal val="#ppt_w*0.70"/>
                                          </p:val>
                                        </p:tav>
                                        <p:tav tm="100000">
                                          <p:val>
                                            <p:strVal val="#ppt_w"/>
                                          </p:val>
                                        </p:tav>
                                      </p:tavLst>
                                    </p:anim>
                                    <p:anim calcmode="lin" valueType="num">
                                      <p:cBhvr>
                                        <p:cTn id="43" dur="1000" fill="hold"/>
                                        <p:tgtEl>
                                          <p:spTgt spid="33"/>
                                        </p:tgtEl>
                                        <p:attrNameLst>
                                          <p:attrName>ppt_h</p:attrName>
                                        </p:attrNameLst>
                                      </p:cBhvr>
                                      <p:tavLst>
                                        <p:tav tm="0">
                                          <p:val>
                                            <p:strVal val="#ppt_h"/>
                                          </p:val>
                                        </p:tav>
                                        <p:tav tm="100000">
                                          <p:val>
                                            <p:strVal val="#ppt_h"/>
                                          </p:val>
                                        </p:tav>
                                      </p:tavLst>
                                    </p:anim>
                                    <p:animEffect transition="in" filter="fade">
                                      <p:cBhvr>
                                        <p:cTn id="44" dur="1000"/>
                                        <p:tgtEl>
                                          <p:spTgt spid="33"/>
                                        </p:tgtEl>
                                      </p:cBhvr>
                                    </p:animEffect>
                                  </p:childTnLst>
                                </p:cTn>
                              </p:par>
                              <p:par>
                                <p:cTn id="45" presetID="55" presetClass="entr" presetSubtype="0" fill="hold"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1000" fill="hold"/>
                                        <p:tgtEl>
                                          <p:spTgt spid="36"/>
                                        </p:tgtEl>
                                        <p:attrNameLst>
                                          <p:attrName>ppt_w</p:attrName>
                                        </p:attrNameLst>
                                      </p:cBhvr>
                                      <p:tavLst>
                                        <p:tav tm="0">
                                          <p:val>
                                            <p:strVal val="#ppt_w*0.70"/>
                                          </p:val>
                                        </p:tav>
                                        <p:tav tm="100000">
                                          <p:val>
                                            <p:strVal val="#ppt_w"/>
                                          </p:val>
                                        </p:tav>
                                      </p:tavLst>
                                    </p:anim>
                                    <p:anim calcmode="lin" valueType="num">
                                      <p:cBhvr>
                                        <p:cTn id="48" dur="1000" fill="hold"/>
                                        <p:tgtEl>
                                          <p:spTgt spid="36"/>
                                        </p:tgtEl>
                                        <p:attrNameLst>
                                          <p:attrName>ppt_h</p:attrName>
                                        </p:attrNameLst>
                                      </p:cBhvr>
                                      <p:tavLst>
                                        <p:tav tm="0">
                                          <p:val>
                                            <p:strVal val="#ppt_h"/>
                                          </p:val>
                                        </p:tav>
                                        <p:tav tm="100000">
                                          <p:val>
                                            <p:strVal val="#ppt_h"/>
                                          </p:val>
                                        </p:tav>
                                      </p:tavLst>
                                    </p:anim>
                                    <p:animEffect transition="in" filter="fade">
                                      <p:cBhvr>
                                        <p:cTn id="49" dur="1000"/>
                                        <p:tgtEl>
                                          <p:spTgt spid="36"/>
                                        </p:tgtEl>
                                      </p:cBhvr>
                                    </p:animEffect>
                                  </p:childTnLst>
                                </p:cTn>
                              </p:par>
                            </p:childTnLst>
                          </p:cTn>
                        </p:par>
                        <p:par>
                          <p:cTn id="50" fill="hold">
                            <p:stCondLst>
                              <p:cond delay="6600"/>
                            </p:stCondLst>
                            <p:childTnLst>
                              <p:par>
                                <p:cTn id="51" presetID="55" presetClass="entr" presetSubtype="0"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1000" fill="hold"/>
                                        <p:tgtEl>
                                          <p:spTgt spid="39"/>
                                        </p:tgtEl>
                                        <p:attrNameLst>
                                          <p:attrName>ppt_w</p:attrName>
                                        </p:attrNameLst>
                                      </p:cBhvr>
                                      <p:tavLst>
                                        <p:tav tm="0">
                                          <p:val>
                                            <p:strVal val="#ppt_w*0.70"/>
                                          </p:val>
                                        </p:tav>
                                        <p:tav tm="100000">
                                          <p:val>
                                            <p:strVal val="#ppt_w"/>
                                          </p:val>
                                        </p:tav>
                                      </p:tavLst>
                                    </p:anim>
                                    <p:anim calcmode="lin" valueType="num">
                                      <p:cBhvr>
                                        <p:cTn id="54" dur="1000" fill="hold"/>
                                        <p:tgtEl>
                                          <p:spTgt spid="39"/>
                                        </p:tgtEl>
                                        <p:attrNameLst>
                                          <p:attrName>ppt_h</p:attrName>
                                        </p:attrNameLst>
                                      </p:cBhvr>
                                      <p:tavLst>
                                        <p:tav tm="0">
                                          <p:val>
                                            <p:strVal val="#ppt_h"/>
                                          </p:val>
                                        </p:tav>
                                        <p:tav tm="100000">
                                          <p:val>
                                            <p:strVal val="#ppt_h"/>
                                          </p:val>
                                        </p:tav>
                                      </p:tavLst>
                                    </p:anim>
                                    <p:animEffect transition="in" filter="fade">
                                      <p:cBhvr>
                                        <p:cTn id="5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EBE922E-B860-410F-99E9-DB2F01F501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3433" cy="6858000"/>
          </a:xfrm>
          <a:prstGeom prst="rect">
            <a:avLst/>
          </a:prstGeom>
        </p:spPr>
      </p:pic>
      <p:sp>
        <p:nvSpPr>
          <p:cNvPr id="4" name="圆角矩形 13">
            <a:extLst>
              <a:ext uri="{FF2B5EF4-FFF2-40B4-BE49-F238E27FC236}">
                <a16:creationId xmlns:a16="http://schemas.microsoft.com/office/drawing/2014/main" id="{BDBBEC05-EBD3-417D-9528-7F2A13868F75}"/>
              </a:ext>
            </a:extLst>
          </p:cNvPr>
          <p:cNvSpPr/>
          <p:nvPr/>
        </p:nvSpPr>
        <p:spPr>
          <a:xfrm>
            <a:off x="6803924" y="1252377"/>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2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5" name="圆角矩形 14">
            <a:extLst>
              <a:ext uri="{FF2B5EF4-FFF2-40B4-BE49-F238E27FC236}">
                <a16:creationId xmlns:a16="http://schemas.microsoft.com/office/drawing/2014/main" id="{61A77240-7F9D-43FA-B3BF-E51466A96A2C}"/>
              </a:ext>
            </a:extLst>
          </p:cNvPr>
          <p:cNvSpPr/>
          <p:nvPr/>
        </p:nvSpPr>
        <p:spPr>
          <a:xfrm>
            <a:off x="6803924" y="1853027"/>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2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深化党和国家机构改革的指导思想、目标、原则</a:t>
            </a:r>
          </a:p>
        </p:txBody>
      </p:sp>
      <p:sp>
        <p:nvSpPr>
          <p:cNvPr id="6" name="圆角矩形 15">
            <a:extLst>
              <a:ext uri="{FF2B5EF4-FFF2-40B4-BE49-F238E27FC236}">
                <a16:creationId xmlns:a16="http://schemas.microsoft.com/office/drawing/2014/main" id="{440A5E44-FF5B-4DB6-92B2-937A6E46A971}"/>
              </a:ext>
            </a:extLst>
          </p:cNvPr>
          <p:cNvSpPr/>
          <p:nvPr/>
        </p:nvSpPr>
        <p:spPr>
          <a:xfrm>
            <a:off x="6803924" y="2453678"/>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完善坚持党的全面领导的制度</a:t>
            </a:r>
          </a:p>
        </p:txBody>
      </p:sp>
      <p:sp>
        <p:nvSpPr>
          <p:cNvPr id="7" name="圆角矩形 20">
            <a:extLst>
              <a:ext uri="{FF2B5EF4-FFF2-40B4-BE49-F238E27FC236}">
                <a16:creationId xmlns:a16="http://schemas.microsoft.com/office/drawing/2014/main" id="{0C81183B-E0E4-42EC-AD8D-6DC659F4A885}"/>
              </a:ext>
            </a:extLst>
          </p:cNvPr>
          <p:cNvSpPr/>
          <p:nvPr/>
        </p:nvSpPr>
        <p:spPr>
          <a:xfrm>
            <a:off x="6803924" y="3054328"/>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8" name="圆角矩形 25">
            <a:extLst>
              <a:ext uri="{FF2B5EF4-FFF2-40B4-BE49-F238E27FC236}">
                <a16:creationId xmlns:a16="http://schemas.microsoft.com/office/drawing/2014/main" id="{89F47697-9FEE-43F0-A1FA-9B79DDE81B3A}"/>
              </a:ext>
            </a:extLst>
          </p:cNvPr>
          <p:cNvSpPr/>
          <p:nvPr/>
        </p:nvSpPr>
        <p:spPr>
          <a:xfrm>
            <a:off x="6803924" y="3654979"/>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9" name="圆角矩形 30">
            <a:extLst>
              <a:ext uri="{FF2B5EF4-FFF2-40B4-BE49-F238E27FC236}">
                <a16:creationId xmlns:a16="http://schemas.microsoft.com/office/drawing/2014/main" id="{F11F6AFC-E493-4837-8414-843A549FA125}"/>
              </a:ext>
            </a:extLst>
          </p:cNvPr>
          <p:cNvSpPr/>
          <p:nvPr/>
        </p:nvSpPr>
        <p:spPr>
          <a:xfrm>
            <a:off x="6803924" y="4255629"/>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合理设置地方机构</a:t>
            </a:r>
          </a:p>
        </p:txBody>
      </p:sp>
      <p:sp>
        <p:nvSpPr>
          <p:cNvPr id="10" name="圆角矩形 35">
            <a:extLst>
              <a:ext uri="{FF2B5EF4-FFF2-40B4-BE49-F238E27FC236}">
                <a16:creationId xmlns:a16="http://schemas.microsoft.com/office/drawing/2014/main" id="{7B46DA0F-222D-476C-A606-E4A61D5BD06D}"/>
              </a:ext>
            </a:extLst>
          </p:cNvPr>
          <p:cNvSpPr/>
          <p:nvPr/>
        </p:nvSpPr>
        <p:spPr>
          <a:xfrm>
            <a:off x="6803924" y="4856279"/>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推进机构编制法定化</a:t>
            </a:r>
          </a:p>
        </p:txBody>
      </p:sp>
      <p:sp>
        <p:nvSpPr>
          <p:cNvPr id="11" name="圆角矩形 40">
            <a:extLst>
              <a:ext uri="{FF2B5EF4-FFF2-40B4-BE49-F238E27FC236}">
                <a16:creationId xmlns:a16="http://schemas.microsoft.com/office/drawing/2014/main" id="{CB1463DD-974A-4AA5-A528-512335C29FA5}"/>
              </a:ext>
            </a:extLst>
          </p:cNvPr>
          <p:cNvSpPr/>
          <p:nvPr/>
        </p:nvSpPr>
        <p:spPr>
          <a:xfrm>
            <a:off x="6803924" y="5456930"/>
            <a:ext cx="3960440" cy="413726"/>
          </a:xfrm>
          <a:prstGeom prst="roundRect">
            <a:avLst>
              <a:gd name="adj" fmla="val 50000"/>
            </a:avLst>
          </a:prstGeom>
          <a:noFill/>
          <a:ln w="12700" cap="flat" cmpd="sng" algn="ctr">
            <a:gradFill>
              <a:gsLst>
                <a:gs pos="0">
                  <a:srgbClr val="EFABC3"/>
                </a:gs>
                <a:gs pos="27000">
                  <a:srgbClr val="C9478C"/>
                </a:gs>
                <a:gs pos="54000">
                  <a:srgbClr val="E71914"/>
                </a:gs>
                <a:gs pos="91000">
                  <a:srgbClr val="EBC302"/>
                </a:gs>
                <a:gs pos="70000">
                  <a:srgbClr val="F59933"/>
                </a:gs>
              </a:gsLst>
              <a:lin ang="5400000" scaled="1"/>
            </a:gradFill>
            <a:prstDash val="solid"/>
          </a:ln>
          <a:effectLst/>
        </p:spPr>
        <p:txBody>
          <a:bodyPr rtlCol="0" anchor="ctr"/>
          <a:lstStyle/>
          <a:p>
            <a:pPr lvl="0" defTabSz="913684" fontAlgn="base">
              <a:spcBef>
                <a:spcPct val="0"/>
              </a:spcBef>
              <a:spcAft>
                <a:spcPct val="0"/>
              </a:spcAft>
              <a:defRPr/>
            </a:pPr>
            <a:r>
              <a:rPr lang="zh-CN" altLang="en-US" sz="1400" kern="300" dirty="0">
                <a:solidFill>
                  <a:schemeClr val="tx1">
                    <a:lumMod val="85000"/>
                    <a:lumOff val="15000"/>
                  </a:schemeClr>
                </a:solidFill>
                <a:latin typeface="微软雅黑" panose="020B0503020204020204" pitchFamily="34" charset="-122"/>
                <a:ea typeface="微软雅黑" panose="020B0503020204020204" pitchFamily="34" charset="-122"/>
                <a:cs typeface="明兰_UI_TC" pitchFamily="2" charset="-122"/>
              </a:rPr>
              <a:t>加强党对深化党和国家机构改革的领导</a:t>
            </a:r>
          </a:p>
        </p:txBody>
      </p:sp>
      <p:pic>
        <p:nvPicPr>
          <p:cNvPr id="12" name="图片 11">
            <a:extLst>
              <a:ext uri="{FF2B5EF4-FFF2-40B4-BE49-F238E27FC236}">
                <a16:creationId xmlns:a16="http://schemas.microsoft.com/office/drawing/2014/main" id="{1EE67F5B-0861-4C40-8071-CAFEC32F25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3029893"/>
            <a:ext cx="7661668" cy="3440460"/>
          </a:xfrm>
          <a:prstGeom prst="rect">
            <a:avLst/>
          </a:prstGeom>
        </p:spPr>
      </p:pic>
      <p:sp>
        <p:nvSpPr>
          <p:cNvPr id="13" name="矩形: 圆角 12">
            <a:extLst>
              <a:ext uri="{FF2B5EF4-FFF2-40B4-BE49-F238E27FC236}">
                <a16:creationId xmlns:a16="http://schemas.microsoft.com/office/drawing/2014/main" id="{67ABBF5C-8C16-422A-B4C5-B552EDB6B10A}"/>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AAA1E63A-F9AC-4D78-B044-8CC5333DD95A}"/>
              </a:ext>
            </a:extLst>
          </p:cNvPr>
          <p:cNvGrpSpPr/>
          <p:nvPr/>
        </p:nvGrpSpPr>
        <p:grpSpPr>
          <a:xfrm>
            <a:off x="6165849" y="1246028"/>
            <a:ext cx="520701" cy="459138"/>
            <a:chOff x="5941486" y="3363838"/>
            <a:chExt cx="734968" cy="648072"/>
          </a:xfrm>
        </p:grpSpPr>
        <p:sp>
          <p:nvSpPr>
            <p:cNvPr id="16" name="椭圆 15">
              <a:extLst>
                <a:ext uri="{FF2B5EF4-FFF2-40B4-BE49-F238E27FC236}">
                  <a16:creationId xmlns:a16="http://schemas.microsoft.com/office/drawing/2014/main" id="{C0B44877-026D-475E-B8D2-A17E370CF12E}"/>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7" name="矩形 16">
              <a:extLst>
                <a:ext uri="{FF2B5EF4-FFF2-40B4-BE49-F238E27FC236}">
                  <a16:creationId xmlns:a16="http://schemas.microsoft.com/office/drawing/2014/main" id="{E746C016-5C0C-4BB1-8B20-2708797F9380}"/>
                </a:ext>
              </a:extLst>
            </p:cNvPr>
            <p:cNvSpPr/>
            <p:nvPr/>
          </p:nvSpPr>
          <p:spPr>
            <a:xfrm>
              <a:off x="5941486" y="3395486"/>
              <a:ext cx="734968" cy="56227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1</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A8911B49-4E8D-4E1D-BFC1-0D3998882DA2}"/>
              </a:ext>
            </a:extLst>
          </p:cNvPr>
          <p:cNvGrpSpPr/>
          <p:nvPr/>
        </p:nvGrpSpPr>
        <p:grpSpPr>
          <a:xfrm>
            <a:off x="6165849" y="1843226"/>
            <a:ext cx="520701" cy="484087"/>
            <a:chOff x="5941486" y="3363838"/>
            <a:chExt cx="734968" cy="683288"/>
          </a:xfrm>
        </p:grpSpPr>
        <p:sp>
          <p:nvSpPr>
            <p:cNvPr id="28" name="椭圆 27">
              <a:extLst>
                <a:ext uri="{FF2B5EF4-FFF2-40B4-BE49-F238E27FC236}">
                  <a16:creationId xmlns:a16="http://schemas.microsoft.com/office/drawing/2014/main" id="{0568FF24-1CE7-4438-97D0-1C9CBEC11036}"/>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29" name="矩形 28">
              <a:extLst>
                <a:ext uri="{FF2B5EF4-FFF2-40B4-BE49-F238E27FC236}">
                  <a16:creationId xmlns:a16="http://schemas.microsoft.com/office/drawing/2014/main" id="{4F1C41DB-24B1-470B-A59E-579210A4A36F}"/>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2</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BF4A0331-CD40-4615-B508-F1991BB470B4}"/>
              </a:ext>
            </a:extLst>
          </p:cNvPr>
          <p:cNvGrpSpPr/>
          <p:nvPr/>
        </p:nvGrpSpPr>
        <p:grpSpPr>
          <a:xfrm>
            <a:off x="6165849" y="2440426"/>
            <a:ext cx="520701" cy="484087"/>
            <a:chOff x="5941486" y="3363838"/>
            <a:chExt cx="734968" cy="683288"/>
          </a:xfrm>
        </p:grpSpPr>
        <p:sp>
          <p:nvSpPr>
            <p:cNvPr id="31" name="椭圆 30">
              <a:extLst>
                <a:ext uri="{FF2B5EF4-FFF2-40B4-BE49-F238E27FC236}">
                  <a16:creationId xmlns:a16="http://schemas.microsoft.com/office/drawing/2014/main" id="{8F10112A-553F-48B1-B88C-8B653A22B95A}"/>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32" name="矩形 31">
              <a:extLst>
                <a:ext uri="{FF2B5EF4-FFF2-40B4-BE49-F238E27FC236}">
                  <a16:creationId xmlns:a16="http://schemas.microsoft.com/office/drawing/2014/main" id="{A2B7E0C6-0DF0-418B-8D2B-67B56B71939C}"/>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3</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C2417736-CD91-4652-9DFB-0DFB841E680A}"/>
              </a:ext>
            </a:extLst>
          </p:cNvPr>
          <p:cNvGrpSpPr/>
          <p:nvPr/>
        </p:nvGrpSpPr>
        <p:grpSpPr>
          <a:xfrm>
            <a:off x="6165849" y="3037626"/>
            <a:ext cx="520701" cy="484087"/>
            <a:chOff x="5941486" y="3363838"/>
            <a:chExt cx="734968" cy="683288"/>
          </a:xfrm>
        </p:grpSpPr>
        <p:sp>
          <p:nvSpPr>
            <p:cNvPr id="34" name="椭圆 33">
              <a:extLst>
                <a:ext uri="{FF2B5EF4-FFF2-40B4-BE49-F238E27FC236}">
                  <a16:creationId xmlns:a16="http://schemas.microsoft.com/office/drawing/2014/main" id="{75CEE150-3442-4970-9A4B-15A80FDB659E}"/>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35" name="矩形 34">
              <a:extLst>
                <a:ext uri="{FF2B5EF4-FFF2-40B4-BE49-F238E27FC236}">
                  <a16:creationId xmlns:a16="http://schemas.microsoft.com/office/drawing/2014/main" id="{451EB37A-3A32-435B-BD7E-4F47E666D589}"/>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4</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448D980E-D734-4176-AD66-012693B218E4}"/>
              </a:ext>
            </a:extLst>
          </p:cNvPr>
          <p:cNvGrpSpPr/>
          <p:nvPr/>
        </p:nvGrpSpPr>
        <p:grpSpPr>
          <a:xfrm>
            <a:off x="6165849" y="3634826"/>
            <a:ext cx="520701" cy="484087"/>
            <a:chOff x="5941486" y="3363838"/>
            <a:chExt cx="734968" cy="683288"/>
          </a:xfrm>
        </p:grpSpPr>
        <p:sp>
          <p:nvSpPr>
            <p:cNvPr id="37" name="椭圆 36">
              <a:extLst>
                <a:ext uri="{FF2B5EF4-FFF2-40B4-BE49-F238E27FC236}">
                  <a16:creationId xmlns:a16="http://schemas.microsoft.com/office/drawing/2014/main" id="{1870EEF6-18F0-4A52-ADA2-2BA22D2C48CD}"/>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38" name="矩形 37">
              <a:extLst>
                <a:ext uri="{FF2B5EF4-FFF2-40B4-BE49-F238E27FC236}">
                  <a16:creationId xmlns:a16="http://schemas.microsoft.com/office/drawing/2014/main" id="{A9241205-CAEC-4658-9BF4-E1A92A7E3701}"/>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400"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5</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id="{8608ECA9-494F-4870-AF3D-723A6BF3CF3A}"/>
              </a:ext>
            </a:extLst>
          </p:cNvPr>
          <p:cNvGrpSpPr/>
          <p:nvPr/>
        </p:nvGrpSpPr>
        <p:grpSpPr>
          <a:xfrm>
            <a:off x="6165849" y="4232026"/>
            <a:ext cx="520701" cy="484087"/>
            <a:chOff x="5941486" y="3363838"/>
            <a:chExt cx="734968" cy="683288"/>
          </a:xfrm>
        </p:grpSpPr>
        <p:sp>
          <p:nvSpPr>
            <p:cNvPr id="40" name="椭圆 39">
              <a:extLst>
                <a:ext uri="{FF2B5EF4-FFF2-40B4-BE49-F238E27FC236}">
                  <a16:creationId xmlns:a16="http://schemas.microsoft.com/office/drawing/2014/main" id="{B294BC3E-2E17-4832-817B-B5E388F09852}"/>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41" name="矩形 40">
              <a:extLst>
                <a:ext uri="{FF2B5EF4-FFF2-40B4-BE49-F238E27FC236}">
                  <a16:creationId xmlns:a16="http://schemas.microsoft.com/office/drawing/2014/main" id="{F538FC51-B438-4FFF-B587-BFDD539988B0}"/>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6</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id="{0D85A3FF-7B89-42C4-9B8B-B523B7AA93C4}"/>
              </a:ext>
            </a:extLst>
          </p:cNvPr>
          <p:cNvGrpSpPr/>
          <p:nvPr/>
        </p:nvGrpSpPr>
        <p:grpSpPr>
          <a:xfrm>
            <a:off x="6165849" y="4829226"/>
            <a:ext cx="520701" cy="484087"/>
            <a:chOff x="5941486" y="3363838"/>
            <a:chExt cx="734968" cy="683288"/>
          </a:xfrm>
        </p:grpSpPr>
        <p:sp>
          <p:nvSpPr>
            <p:cNvPr id="43" name="椭圆 42">
              <a:extLst>
                <a:ext uri="{FF2B5EF4-FFF2-40B4-BE49-F238E27FC236}">
                  <a16:creationId xmlns:a16="http://schemas.microsoft.com/office/drawing/2014/main" id="{93833E5C-87C0-4608-8E71-E214B2CCAF8B}"/>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44" name="矩形 43">
              <a:extLst>
                <a:ext uri="{FF2B5EF4-FFF2-40B4-BE49-F238E27FC236}">
                  <a16:creationId xmlns:a16="http://schemas.microsoft.com/office/drawing/2014/main" id="{6C002847-50D8-440D-9327-0FB2E018A270}"/>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7</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6910C6B6-7516-4B21-B829-3D8B3B4E345B}"/>
              </a:ext>
            </a:extLst>
          </p:cNvPr>
          <p:cNvGrpSpPr/>
          <p:nvPr/>
        </p:nvGrpSpPr>
        <p:grpSpPr>
          <a:xfrm>
            <a:off x="6165849" y="5426426"/>
            <a:ext cx="520701" cy="484087"/>
            <a:chOff x="5941486" y="3363838"/>
            <a:chExt cx="734968" cy="683288"/>
          </a:xfrm>
        </p:grpSpPr>
        <p:sp>
          <p:nvSpPr>
            <p:cNvPr id="46" name="椭圆 45">
              <a:extLst>
                <a:ext uri="{FF2B5EF4-FFF2-40B4-BE49-F238E27FC236}">
                  <a16:creationId xmlns:a16="http://schemas.microsoft.com/office/drawing/2014/main" id="{ED894D6D-E8D7-44C9-BFB6-89C04C1750FF}"/>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47" name="矩形 46">
              <a:extLst>
                <a:ext uri="{FF2B5EF4-FFF2-40B4-BE49-F238E27FC236}">
                  <a16:creationId xmlns:a16="http://schemas.microsoft.com/office/drawing/2014/main" id="{7D5D3B42-BEC1-478A-A550-C632B7B69728}"/>
                </a:ext>
              </a:extLst>
            </p:cNvPr>
            <p:cNvSpPr/>
            <p:nvPr/>
          </p:nvSpPr>
          <p:spPr>
            <a:xfrm>
              <a:off x="5941486" y="3395487"/>
              <a:ext cx="734968" cy="6516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8</a:t>
              </a:r>
              <a:endParaRPr kumimoji="0" lang="zh-CN" altLang="en-US" sz="24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sp>
        <p:nvSpPr>
          <p:cNvPr id="48" name="TextBox 14">
            <a:extLst>
              <a:ext uri="{FF2B5EF4-FFF2-40B4-BE49-F238E27FC236}">
                <a16:creationId xmlns:a16="http://schemas.microsoft.com/office/drawing/2014/main" id="{984837E4-3320-44B3-9CA7-DA280168A180}"/>
              </a:ext>
            </a:extLst>
          </p:cNvPr>
          <p:cNvSpPr txBox="1"/>
          <p:nvPr/>
        </p:nvSpPr>
        <p:spPr>
          <a:xfrm>
            <a:off x="297709" y="1883528"/>
            <a:ext cx="529956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6600" b="1" kern="0" dirty="0">
                <a:solidFill>
                  <a:srgbClr val="D11956"/>
                </a:solidFill>
                <a:latin typeface="方正粗倩_GBK" panose="03000509000000000000" pitchFamily="65" charset="-122"/>
                <a:ea typeface="方正粗倩_GBK" panose="03000509000000000000" pitchFamily="65" charset="-122"/>
              </a:rPr>
              <a:t>目 录</a:t>
            </a:r>
          </a:p>
        </p:txBody>
      </p:sp>
      <p:sp>
        <p:nvSpPr>
          <p:cNvPr id="49" name="TextBox 14">
            <a:extLst>
              <a:ext uri="{FF2B5EF4-FFF2-40B4-BE49-F238E27FC236}">
                <a16:creationId xmlns:a16="http://schemas.microsoft.com/office/drawing/2014/main" id="{AAC266CE-2E72-468A-BC55-9FF90A0027A0}"/>
              </a:ext>
            </a:extLst>
          </p:cNvPr>
          <p:cNvSpPr txBox="1"/>
          <p:nvPr/>
        </p:nvSpPr>
        <p:spPr>
          <a:xfrm>
            <a:off x="309070" y="2814483"/>
            <a:ext cx="52995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en-US" altLang="zh-CN" sz="3200" b="1" kern="0" dirty="0">
                <a:solidFill>
                  <a:srgbClr val="D11956"/>
                </a:solidFill>
                <a:latin typeface="方正粗倩_GBK" panose="03000509000000000000" pitchFamily="65" charset="-122"/>
                <a:ea typeface="方正粗倩_GBK" panose="03000509000000000000" pitchFamily="65" charset="-122"/>
              </a:rPr>
              <a:t>contents</a:t>
            </a:r>
            <a:endParaRPr lang="zh-CN" altLang="en-US" sz="3200" b="1" kern="0" dirty="0">
              <a:solidFill>
                <a:srgbClr val="D11956"/>
              </a:solidFill>
              <a:latin typeface="方正粗倩_GBK" panose="03000509000000000000" pitchFamily="65" charset="-122"/>
              <a:ea typeface="方正粗倩_GBK" panose="03000509000000000000" pitchFamily="65" charset="-122"/>
            </a:endParaRPr>
          </a:p>
        </p:txBody>
      </p:sp>
    </p:spTree>
    <p:extLst>
      <p:ext uri="{BB962C8B-B14F-4D97-AF65-F5344CB8AC3E}">
        <p14:creationId xmlns:p14="http://schemas.microsoft.com/office/powerpoint/2010/main" val="135865200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900" fill="hold"/>
                                        <p:tgtEl>
                                          <p:spTgt spid="48"/>
                                        </p:tgtEl>
                                        <p:attrNameLst>
                                          <p:attrName>ppt_w</p:attrName>
                                        </p:attrNameLst>
                                      </p:cBhvr>
                                      <p:tavLst>
                                        <p:tav tm="0">
                                          <p:val>
                                            <p:fltVal val="0"/>
                                          </p:val>
                                        </p:tav>
                                        <p:tav tm="100000">
                                          <p:val>
                                            <p:strVal val="#ppt_w"/>
                                          </p:val>
                                        </p:tav>
                                      </p:tavLst>
                                    </p:anim>
                                    <p:anim calcmode="lin" valueType="num">
                                      <p:cBhvr>
                                        <p:cTn id="8" dur="900" fill="hold"/>
                                        <p:tgtEl>
                                          <p:spTgt spid="48"/>
                                        </p:tgtEl>
                                        <p:attrNameLst>
                                          <p:attrName>ppt_h</p:attrName>
                                        </p:attrNameLst>
                                      </p:cBhvr>
                                      <p:tavLst>
                                        <p:tav tm="0">
                                          <p:val>
                                            <p:fltVal val="0"/>
                                          </p:val>
                                        </p:tav>
                                        <p:tav tm="100000">
                                          <p:val>
                                            <p:strVal val="#ppt_h"/>
                                          </p:val>
                                        </p:tav>
                                      </p:tavLst>
                                    </p:anim>
                                    <p:animEffect transition="in" filter="fade">
                                      <p:cBhvr>
                                        <p:cTn id="9" dur="900"/>
                                        <p:tgtEl>
                                          <p:spTgt spid="48"/>
                                        </p:tgtEl>
                                      </p:cBhvr>
                                    </p:animEffect>
                                  </p:childTnLst>
                                </p:cTn>
                              </p:par>
                            </p:childTnLst>
                          </p:cTn>
                        </p:par>
                        <p:par>
                          <p:cTn id="10" fill="hold">
                            <p:stCondLst>
                              <p:cond delay="9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900" fill="hold"/>
                                        <p:tgtEl>
                                          <p:spTgt spid="49"/>
                                        </p:tgtEl>
                                        <p:attrNameLst>
                                          <p:attrName>ppt_w</p:attrName>
                                        </p:attrNameLst>
                                      </p:cBhvr>
                                      <p:tavLst>
                                        <p:tav tm="0">
                                          <p:val>
                                            <p:fltVal val="0"/>
                                          </p:val>
                                        </p:tav>
                                        <p:tav tm="100000">
                                          <p:val>
                                            <p:strVal val="#ppt_w"/>
                                          </p:val>
                                        </p:tav>
                                      </p:tavLst>
                                    </p:anim>
                                    <p:anim calcmode="lin" valueType="num">
                                      <p:cBhvr>
                                        <p:cTn id="14" dur="900" fill="hold"/>
                                        <p:tgtEl>
                                          <p:spTgt spid="49"/>
                                        </p:tgtEl>
                                        <p:attrNameLst>
                                          <p:attrName>ppt_h</p:attrName>
                                        </p:attrNameLst>
                                      </p:cBhvr>
                                      <p:tavLst>
                                        <p:tav tm="0">
                                          <p:val>
                                            <p:fltVal val="0"/>
                                          </p:val>
                                        </p:tav>
                                        <p:tav tm="100000">
                                          <p:val>
                                            <p:strVal val="#ppt_h"/>
                                          </p:val>
                                        </p:tav>
                                      </p:tavLst>
                                    </p:anim>
                                    <p:animEffect transition="in" filter="fade">
                                      <p:cBhvr>
                                        <p:cTn id="15" dur="900"/>
                                        <p:tgtEl>
                                          <p:spTgt spid="49"/>
                                        </p:tgtEl>
                                      </p:cBhvr>
                                    </p:animEffect>
                                  </p:childTnLst>
                                </p:cTn>
                              </p:par>
                            </p:childTnLst>
                          </p:cTn>
                        </p:par>
                        <p:par>
                          <p:cTn id="16" fill="hold">
                            <p:stCondLst>
                              <p:cond delay="1800"/>
                            </p:stCondLst>
                            <p:childTnLst>
                              <p:par>
                                <p:cTn id="17" presetID="49" presetClass="entr" presetSubtype="0" decel="10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750" fill="hold"/>
                                        <p:tgtEl>
                                          <p:spTgt spid="15"/>
                                        </p:tgtEl>
                                        <p:attrNameLst>
                                          <p:attrName>ppt_w</p:attrName>
                                        </p:attrNameLst>
                                      </p:cBhvr>
                                      <p:tavLst>
                                        <p:tav tm="0">
                                          <p:val>
                                            <p:fltVal val="0"/>
                                          </p:val>
                                        </p:tav>
                                        <p:tav tm="100000">
                                          <p:val>
                                            <p:strVal val="#ppt_w"/>
                                          </p:val>
                                        </p:tav>
                                      </p:tavLst>
                                    </p:anim>
                                    <p:anim calcmode="lin" valueType="num">
                                      <p:cBhvr>
                                        <p:cTn id="20" dur="750" fill="hold"/>
                                        <p:tgtEl>
                                          <p:spTgt spid="15"/>
                                        </p:tgtEl>
                                        <p:attrNameLst>
                                          <p:attrName>ppt_h</p:attrName>
                                        </p:attrNameLst>
                                      </p:cBhvr>
                                      <p:tavLst>
                                        <p:tav tm="0">
                                          <p:val>
                                            <p:fltVal val="0"/>
                                          </p:val>
                                        </p:tav>
                                        <p:tav tm="100000">
                                          <p:val>
                                            <p:strVal val="#ppt_h"/>
                                          </p:val>
                                        </p:tav>
                                      </p:tavLst>
                                    </p:anim>
                                    <p:anim calcmode="lin" valueType="num">
                                      <p:cBhvr>
                                        <p:cTn id="21" dur="750" fill="hold"/>
                                        <p:tgtEl>
                                          <p:spTgt spid="15"/>
                                        </p:tgtEl>
                                        <p:attrNameLst>
                                          <p:attrName>style.rotation</p:attrName>
                                        </p:attrNameLst>
                                      </p:cBhvr>
                                      <p:tavLst>
                                        <p:tav tm="0">
                                          <p:val>
                                            <p:fltVal val="360"/>
                                          </p:val>
                                        </p:tav>
                                        <p:tav tm="100000">
                                          <p:val>
                                            <p:fltVal val="0"/>
                                          </p:val>
                                        </p:tav>
                                      </p:tavLst>
                                    </p:anim>
                                    <p:animEffect transition="in" filter="fade">
                                      <p:cBhvr>
                                        <p:cTn id="22" dur="750"/>
                                        <p:tgtEl>
                                          <p:spTgt spid="15"/>
                                        </p:tgtEl>
                                      </p:cBhvr>
                                    </p:animEffect>
                                  </p:childTnLst>
                                </p:cTn>
                              </p:par>
                            </p:childTnLst>
                          </p:cTn>
                        </p:par>
                        <p:par>
                          <p:cTn id="23" fill="hold">
                            <p:stCondLst>
                              <p:cond delay="255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childTnLst>
                                </p:cTn>
                              </p:par>
                              <p:par>
                                <p:cTn id="27" presetID="53" presetClass="entr" presetSubtype="16" fill="hold" grpId="1"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Effect transition="in" filter="fade">
                                      <p:cBhvr>
                                        <p:cTn id="31" dur="1000"/>
                                        <p:tgtEl>
                                          <p:spTgt spid="4"/>
                                        </p:tgtEl>
                                      </p:cBhvr>
                                    </p:animEffect>
                                  </p:childTnLst>
                                </p:cTn>
                              </p:par>
                              <p:par>
                                <p:cTn id="32" presetID="35" presetClass="path" presetSubtype="0" accel="50000" decel="50000" fill="hold" grpId="2" nodeType="withEffect">
                                  <p:stCondLst>
                                    <p:cond delay="0"/>
                                  </p:stCondLst>
                                  <p:childTnLst>
                                    <p:animMotion origin="layout" path="M -1.38889E-6 3.08642E-6 L -0.10451 3.08642E-6 " pathEditMode="relative" rAng="0" ptsTypes="AA">
                                      <p:cBhvr>
                                        <p:cTn id="33" dur="1000" spd="-100000" fill="hold"/>
                                        <p:tgtEl>
                                          <p:spTgt spid="4"/>
                                        </p:tgtEl>
                                        <p:attrNameLst>
                                          <p:attrName>ppt_x</p:attrName>
                                          <p:attrName>ppt_y</p:attrName>
                                        </p:attrNameLst>
                                      </p:cBhvr>
                                      <p:rCtr x="-5226" y="0"/>
                                    </p:animMotion>
                                  </p:childTnLst>
                                </p:cTn>
                              </p:par>
                            </p:childTnLst>
                          </p:cTn>
                        </p:par>
                        <p:par>
                          <p:cTn id="34" fill="hold">
                            <p:stCondLst>
                              <p:cond delay="3550"/>
                            </p:stCondLst>
                            <p:childTnLst>
                              <p:par>
                                <p:cTn id="35" presetID="49" presetClass="entr" presetSubtype="0" decel="10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750" fill="hold"/>
                                        <p:tgtEl>
                                          <p:spTgt spid="27"/>
                                        </p:tgtEl>
                                        <p:attrNameLst>
                                          <p:attrName>ppt_w</p:attrName>
                                        </p:attrNameLst>
                                      </p:cBhvr>
                                      <p:tavLst>
                                        <p:tav tm="0">
                                          <p:val>
                                            <p:fltVal val="0"/>
                                          </p:val>
                                        </p:tav>
                                        <p:tav tm="100000">
                                          <p:val>
                                            <p:strVal val="#ppt_w"/>
                                          </p:val>
                                        </p:tav>
                                      </p:tavLst>
                                    </p:anim>
                                    <p:anim calcmode="lin" valueType="num">
                                      <p:cBhvr>
                                        <p:cTn id="38" dur="750" fill="hold"/>
                                        <p:tgtEl>
                                          <p:spTgt spid="27"/>
                                        </p:tgtEl>
                                        <p:attrNameLst>
                                          <p:attrName>ppt_h</p:attrName>
                                        </p:attrNameLst>
                                      </p:cBhvr>
                                      <p:tavLst>
                                        <p:tav tm="0">
                                          <p:val>
                                            <p:fltVal val="0"/>
                                          </p:val>
                                        </p:tav>
                                        <p:tav tm="100000">
                                          <p:val>
                                            <p:strVal val="#ppt_h"/>
                                          </p:val>
                                        </p:tav>
                                      </p:tavLst>
                                    </p:anim>
                                    <p:anim calcmode="lin" valueType="num">
                                      <p:cBhvr>
                                        <p:cTn id="39" dur="750" fill="hold"/>
                                        <p:tgtEl>
                                          <p:spTgt spid="27"/>
                                        </p:tgtEl>
                                        <p:attrNameLst>
                                          <p:attrName>style.rotation</p:attrName>
                                        </p:attrNameLst>
                                      </p:cBhvr>
                                      <p:tavLst>
                                        <p:tav tm="0">
                                          <p:val>
                                            <p:fltVal val="360"/>
                                          </p:val>
                                        </p:tav>
                                        <p:tav tm="100000">
                                          <p:val>
                                            <p:fltVal val="0"/>
                                          </p:val>
                                        </p:tav>
                                      </p:tavLst>
                                    </p:anim>
                                    <p:animEffect transition="in" filter="fade">
                                      <p:cBhvr>
                                        <p:cTn id="40" dur="750"/>
                                        <p:tgtEl>
                                          <p:spTgt spid="27"/>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900"/>
                                        <p:tgtEl>
                                          <p:spTgt spid="5"/>
                                        </p:tgtEl>
                                      </p:cBhvr>
                                    </p:animEffect>
                                  </p:childTnLst>
                                </p:cTn>
                              </p:par>
                              <p:par>
                                <p:cTn id="45" presetID="53" presetClass="entr" presetSubtype="16" fill="hold" grpId="1"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900" fill="hold"/>
                                        <p:tgtEl>
                                          <p:spTgt spid="5"/>
                                        </p:tgtEl>
                                        <p:attrNameLst>
                                          <p:attrName>ppt_w</p:attrName>
                                        </p:attrNameLst>
                                      </p:cBhvr>
                                      <p:tavLst>
                                        <p:tav tm="0">
                                          <p:val>
                                            <p:fltVal val="0"/>
                                          </p:val>
                                        </p:tav>
                                        <p:tav tm="100000">
                                          <p:val>
                                            <p:strVal val="#ppt_w"/>
                                          </p:val>
                                        </p:tav>
                                      </p:tavLst>
                                    </p:anim>
                                    <p:anim calcmode="lin" valueType="num">
                                      <p:cBhvr>
                                        <p:cTn id="48" dur="900" fill="hold"/>
                                        <p:tgtEl>
                                          <p:spTgt spid="5"/>
                                        </p:tgtEl>
                                        <p:attrNameLst>
                                          <p:attrName>ppt_h</p:attrName>
                                        </p:attrNameLst>
                                      </p:cBhvr>
                                      <p:tavLst>
                                        <p:tav tm="0">
                                          <p:val>
                                            <p:fltVal val="0"/>
                                          </p:val>
                                        </p:tav>
                                        <p:tav tm="100000">
                                          <p:val>
                                            <p:strVal val="#ppt_h"/>
                                          </p:val>
                                        </p:tav>
                                      </p:tavLst>
                                    </p:anim>
                                    <p:animEffect transition="in" filter="fade">
                                      <p:cBhvr>
                                        <p:cTn id="49" dur="900"/>
                                        <p:tgtEl>
                                          <p:spTgt spid="5"/>
                                        </p:tgtEl>
                                      </p:cBhvr>
                                    </p:animEffect>
                                  </p:childTnLst>
                                </p:cTn>
                              </p:par>
                              <p:par>
                                <p:cTn id="50" presetID="35" presetClass="path" presetSubtype="0" accel="50000" decel="50000" fill="hold" grpId="2" nodeType="withEffect">
                                  <p:stCondLst>
                                    <p:cond delay="0"/>
                                  </p:stCondLst>
                                  <p:childTnLst>
                                    <p:animMotion origin="layout" path="M -1.38889E-6 -1.23457E-7 L -0.10451 -1.23457E-7 " pathEditMode="relative" rAng="0" ptsTypes="AA">
                                      <p:cBhvr>
                                        <p:cTn id="51" dur="900" spd="-100000" fill="hold"/>
                                        <p:tgtEl>
                                          <p:spTgt spid="5"/>
                                        </p:tgtEl>
                                        <p:attrNameLst>
                                          <p:attrName>ppt_x</p:attrName>
                                          <p:attrName>ppt_y</p:attrName>
                                        </p:attrNameLst>
                                      </p:cBhvr>
                                      <p:rCtr x="-5226" y="0"/>
                                    </p:animMotion>
                                  </p:childTnLst>
                                </p:cTn>
                              </p:par>
                            </p:childTnLst>
                          </p:cTn>
                        </p:par>
                        <p:par>
                          <p:cTn id="52" fill="hold">
                            <p:stCondLst>
                              <p:cond delay="5200"/>
                            </p:stCondLst>
                            <p:childTnLst>
                              <p:par>
                                <p:cTn id="53" presetID="49" presetClass="entr" presetSubtype="0" decel="10000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750" fill="hold"/>
                                        <p:tgtEl>
                                          <p:spTgt spid="30"/>
                                        </p:tgtEl>
                                        <p:attrNameLst>
                                          <p:attrName>ppt_w</p:attrName>
                                        </p:attrNameLst>
                                      </p:cBhvr>
                                      <p:tavLst>
                                        <p:tav tm="0">
                                          <p:val>
                                            <p:fltVal val="0"/>
                                          </p:val>
                                        </p:tav>
                                        <p:tav tm="100000">
                                          <p:val>
                                            <p:strVal val="#ppt_w"/>
                                          </p:val>
                                        </p:tav>
                                      </p:tavLst>
                                    </p:anim>
                                    <p:anim calcmode="lin" valueType="num">
                                      <p:cBhvr>
                                        <p:cTn id="56" dur="750" fill="hold"/>
                                        <p:tgtEl>
                                          <p:spTgt spid="30"/>
                                        </p:tgtEl>
                                        <p:attrNameLst>
                                          <p:attrName>ppt_h</p:attrName>
                                        </p:attrNameLst>
                                      </p:cBhvr>
                                      <p:tavLst>
                                        <p:tav tm="0">
                                          <p:val>
                                            <p:fltVal val="0"/>
                                          </p:val>
                                        </p:tav>
                                        <p:tav tm="100000">
                                          <p:val>
                                            <p:strVal val="#ppt_h"/>
                                          </p:val>
                                        </p:tav>
                                      </p:tavLst>
                                    </p:anim>
                                    <p:anim calcmode="lin" valueType="num">
                                      <p:cBhvr>
                                        <p:cTn id="57" dur="750" fill="hold"/>
                                        <p:tgtEl>
                                          <p:spTgt spid="30"/>
                                        </p:tgtEl>
                                        <p:attrNameLst>
                                          <p:attrName>style.rotation</p:attrName>
                                        </p:attrNameLst>
                                      </p:cBhvr>
                                      <p:tavLst>
                                        <p:tav tm="0">
                                          <p:val>
                                            <p:fltVal val="360"/>
                                          </p:val>
                                        </p:tav>
                                        <p:tav tm="100000">
                                          <p:val>
                                            <p:fltVal val="0"/>
                                          </p:val>
                                        </p:tav>
                                      </p:tavLst>
                                    </p:anim>
                                    <p:animEffect transition="in" filter="fade">
                                      <p:cBhvr>
                                        <p:cTn id="58" dur="750"/>
                                        <p:tgtEl>
                                          <p:spTgt spid="30"/>
                                        </p:tgtEl>
                                      </p:cBhvr>
                                    </p:animEffect>
                                  </p:childTnLst>
                                </p:cTn>
                              </p:par>
                            </p:childTnLst>
                          </p:cTn>
                        </p:par>
                        <p:par>
                          <p:cTn id="59" fill="hold">
                            <p:stCondLst>
                              <p:cond delay="5950"/>
                            </p:stCondLst>
                            <p:childTnLst>
                              <p:par>
                                <p:cTn id="60" presetID="10" presetClass="entr" presetSubtype="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900"/>
                                        <p:tgtEl>
                                          <p:spTgt spid="6"/>
                                        </p:tgtEl>
                                      </p:cBhvr>
                                    </p:animEffect>
                                  </p:childTnLst>
                                </p:cTn>
                              </p:par>
                              <p:par>
                                <p:cTn id="63" presetID="53" presetClass="entr" presetSubtype="16" fill="hold" grpId="1"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900" fill="hold"/>
                                        <p:tgtEl>
                                          <p:spTgt spid="6"/>
                                        </p:tgtEl>
                                        <p:attrNameLst>
                                          <p:attrName>ppt_w</p:attrName>
                                        </p:attrNameLst>
                                      </p:cBhvr>
                                      <p:tavLst>
                                        <p:tav tm="0">
                                          <p:val>
                                            <p:fltVal val="0"/>
                                          </p:val>
                                        </p:tav>
                                        <p:tav tm="100000">
                                          <p:val>
                                            <p:strVal val="#ppt_w"/>
                                          </p:val>
                                        </p:tav>
                                      </p:tavLst>
                                    </p:anim>
                                    <p:anim calcmode="lin" valueType="num">
                                      <p:cBhvr>
                                        <p:cTn id="66" dur="900" fill="hold"/>
                                        <p:tgtEl>
                                          <p:spTgt spid="6"/>
                                        </p:tgtEl>
                                        <p:attrNameLst>
                                          <p:attrName>ppt_h</p:attrName>
                                        </p:attrNameLst>
                                      </p:cBhvr>
                                      <p:tavLst>
                                        <p:tav tm="0">
                                          <p:val>
                                            <p:fltVal val="0"/>
                                          </p:val>
                                        </p:tav>
                                        <p:tav tm="100000">
                                          <p:val>
                                            <p:strVal val="#ppt_h"/>
                                          </p:val>
                                        </p:tav>
                                      </p:tavLst>
                                    </p:anim>
                                    <p:animEffect transition="in" filter="fade">
                                      <p:cBhvr>
                                        <p:cTn id="67" dur="900"/>
                                        <p:tgtEl>
                                          <p:spTgt spid="6"/>
                                        </p:tgtEl>
                                      </p:cBhvr>
                                    </p:animEffect>
                                  </p:childTnLst>
                                </p:cTn>
                              </p:par>
                              <p:par>
                                <p:cTn id="68" presetID="35" presetClass="path" presetSubtype="0" accel="50000" decel="50000" fill="hold" grpId="2" nodeType="withEffect">
                                  <p:stCondLst>
                                    <p:cond delay="0"/>
                                  </p:stCondLst>
                                  <p:childTnLst>
                                    <p:animMotion origin="layout" path="M -1.38889E-6 2.59259E-6 L -0.10451 2.59259E-6 " pathEditMode="relative" rAng="0" ptsTypes="AA">
                                      <p:cBhvr>
                                        <p:cTn id="69" dur="900" spd="-100000" fill="hold"/>
                                        <p:tgtEl>
                                          <p:spTgt spid="6"/>
                                        </p:tgtEl>
                                        <p:attrNameLst>
                                          <p:attrName>ppt_x</p:attrName>
                                          <p:attrName>ppt_y</p:attrName>
                                        </p:attrNameLst>
                                      </p:cBhvr>
                                      <p:rCtr x="-5226" y="0"/>
                                    </p:animMotion>
                                  </p:childTnLst>
                                </p:cTn>
                              </p:par>
                            </p:childTnLst>
                          </p:cTn>
                        </p:par>
                        <p:par>
                          <p:cTn id="70" fill="hold">
                            <p:stCondLst>
                              <p:cond delay="6850"/>
                            </p:stCondLst>
                            <p:childTnLst>
                              <p:par>
                                <p:cTn id="71" presetID="49" presetClass="entr" presetSubtype="0" decel="10000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750" fill="hold"/>
                                        <p:tgtEl>
                                          <p:spTgt spid="33"/>
                                        </p:tgtEl>
                                        <p:attrNameLst>
                                          <p:attrName>ppt_w</p:attrName>
                                        </p:attrNameLst>
                                      </p:cBhvr>
                                      <p:tavLst>
                                        <p:tav tm="0">
                                          <p:val>
                                            <p:fltVal val="0"/>
                                          </p:val>
                                        </p:tav>
                                        <p:tav tm="100000">
                                          <p:val>
                                            <p:strVal val="#ppt_w"/>
                                          </p:val>
                                        </p:tav>
                                      </p:tavLst>
                                    </p:anim>
                                    <p:anim calcmode="lin" valueType="num">
                                      <p:cBhvr>
                                        <p:cTn id="74" dur="750" fill="hold"/>
                                        <p:tgtEl>
                                          <p:spTgt spid="33"/>
                                        </p:tgtEl>
                                        <p:attrNameLst>
                                          <p:attrName>ppt_h</p:attrName>
                                        </p:attrNameLst>
                                      </p:cBhvr>
                                      <p:tavLst>
                                        <p:tav tm="0">
                                          <p:val>
                                            <p:fltVal val="0"/>
                                          </p:val>
                                        </p:tav>
                                        <p:tav tm="100000">
                                          <p:val>
                                            <p:strVal val="#ppt_h"/>
                                          </p:val>
                                        </p:tav>
                                      </p:tavLst>
                                    </p:anim>
                                    <p:anim calcmode="lin" valueType="num">
                                      <p:cBhvr>
                                        <p:cTn id="75" dur="750" fill="hold"/>
                                        <p:tgtEl>
                                          <p:spTgt spid="33"/>
                                        </p:tgtEl>
                                        <p:attrNameLst>
                                          <p:attrName>style.rotation</p:attrName>
                                        </p:attrNameLst>
                                      </p:cBhvr>
                                      <p:tavLst>
                                        <p:tav tm="0">
                                          <p:val>
                                            <p:fltVal val="360"/>
                                          </p:val>
                                        </p:tav>
                                        <p:tav tm="100000">
                                          <p:val>
                                            <p:fltVal val="0"/>
                                          </p:val>
                                        </p:tav>
                                      </p:tavLst>
                                    </p:anim>
                                    <p:animEffect transition="in" filter="fade">
                                      <p:cBhvr>
                                        <p:cTn id="76" dur="750"/>
                                        <p:tgtEl>
                                          <p:spTgt spid="33"/>
                                        </p:tgtEl>
                                      </p:cBhvr>
                                    </p:animEffect>
                                  </p:childTnLst>
                                </p:cTn>
                              </p:par>
                            </p:childTnLst>
                          </p:cTn>
                        </p:par>
                        <p:par>
                          <p:cTn id="77" fill="hold">
                            <p:stCondLst>
                              <p:cond delay="7600"/>
                            </p:stCondLst>
                            <p:childTnLst>
                              <p:par>
                                <p:cTn id="78" presetID="10" presetClass="entr" presetSubtype="0"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900"/>
                                        <p:tgtEl>
                                          <p:spTgt spid="7"/>
                                        </p:tgtEl>
                                      </p:cBhvr>
                                    </p:animEffect>
                                  </p:childTnLst>
                                </p:cTn>
                              </p:par>
                              <p:par>
                                <p:cTn id="81" presetID="53" presetClass="entr" presetSubtype="16" fill="hold" grpId="1" nodeType="with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900" fill="hold"/>
                                        <p:tgtEl>
                                          <p:spTgt spid="7"/>
                                        </p:tgtEl>
                                        <p:attrNameLst>
                                          <p:attrName>ppt_w</p:attrName>
                                        </p:attrNameLst>
                                      </p:cBhvr>
                                      <p:tavLst>
                                        <p:tav tm="0">
                                          <p:val>
                                            <p:fltVal val="0"/>
                                          </p:val>
                                        </p:tav>
                                        <p:tav tm="100000">
                                          <p:val>
                                            <p:strVal val="#ppt_w"/>
                                          </p:val>
                                        </p:tav>
                                      </p:tavLst>
                                    </p:anim>
                                    <p:anim calcmode="lin" valueType="num">
                                      <p:cBhvr>
                                        <p:cTn id="84" dur="900" fill="hold"/>
                                        <p:tgtEl>
                                          <p:spTgt spid="7"/>
                                        </p:tgtEl>
                                        <p:attrNameLst>
                                          <p:attrName>ppt_h</p:attrName>
                                        </p:attrNameLst>
                                      </p:cBhvr>
                                      <p:tavLst>
                                        <p:tav tm="0">
                                          <p:val>
                                            <p:fltVal val="0"/>
                                          </p:val>
                                        </p:tav>
                                        <p:tav tm="100000">
                                          <p:val>
                                            <p:strVal val="#ppt_h"/>
                                          </p:val>
                                        </p:tav>
                                      </p:tavLst>
                                    </p:anim>
                                    <p:animEffect transition="in" filter="fade">
                                      <p:cBhvr>
                                        <p:cTn id="85" dur="900"/>
                                        <p:tgtEl>
                                          <p:spTgt spid="7"/>
                                        </p:tgtEl>
                                      </p:cBhvr>
                                    </p:animEffect>
                                  </p:childTnLst>
                                </p:cTn>
                              </p:par>
                              <p:par>
                                <p:cTn id="86" presetID="35" presetClass="path" presetSubtype="0" accel="50000" decel="50000" fill="hold" grpId="2" nodeType="withEffect">
                                  <p:stCondLst>
                                    <p:cond delay="0"/>
                                  </p:stCondLst>
                                  <p:childTnLst>
                                    <p:animMotion origin="layout" path="M -1.38889E-6 -1.97531E-6 L -0.10451 -1.97531E-6 " pathEditMode="relative" rAng="0" ptsTypes="AA">
                                      <p:cBhvr>
                                        <p:cTn id="87" dur="900" spd="-100000" fill="hold"/>
                                        <p:tgtEl>
                                          <p:spTgt spid="7"/>
                                        </p:tgtEl>
                                        <p:attrNameLst>
                                          <p:attrName>ppt_x</p:attrName>
                                          <p:attrName>ppt_y</p:attrName>
                                        </p:attrNameLst>
                                      </p:cBhvr>
                                      <p:rCtr x="-5226" y="0"/>
                                    </p:animMotion>
                                  </p:childTnLst>
                                </p:cTn>
                              </p:par>
                            </p:childTnLst>
                          </p:cTn>
                        </p:par>
                        <p:par>
                          <p:cTn id="88" fill="hold">
                            <p:stCondLst>
                              <p:cond delay="8500"/>
                            </p:stCondLst>
                            <p:childTnLst>
                              <p:par>
                                <p:cTn id="89" presetID="49" presetClass="entr" presetSubtype="0" decel="100000"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p:cTn id="91" dur="750" fill="hold"/>
                                        <p:tgtEl>
                                          <p:spTgt spid="36"/>
                                        </p:tgtEl>
                                        <p:attrNameLst>
                                          <p:attrName>ppt_w</p:attrName>
                                        </p:attrNameLst>
                                      </p:cBhvr>
                                      <p:tavLst>
                                        <p:tav tm="0">
                                          <p:val>
                                            <p:fltVal val="0"/>
                                          </p:val>
                                        </p:tav>
                                        <p:tav tm="100000">
                                          <p:val>
                                            <p:strVal val="#ppt_w"/>
                                          </p:val>
                                        </p:tav>
                                      </p:tavLst>
                                    </p:anim>
                                    <p:anim calcmode="lin" valueType="num">
                                      <p:cBhvr>
                                        <p:cTn id="92" dur="750" fill="hold"/>
                                        <p:tgtEl>
                                          <p:spTgt spid="36"/>
                                        </p:tgtEl>
                                        <p:attrNameLst>
                                          <p:attrName>ppt_h</p:attrName>
                                        </p:attrNameLst>
                                      </p:cBhvr>
                                      <p:tavLst>
                                        <p:tav tm="0">
                                          <p:val>
                                            <p:fltVal val="0"/>
                                          </p:val>
                                        </p:tav>
                                        <p:tav tm="100000">
                                          <p:val>
                                            <p:strVal val="#ppt_h"/>
                                          </p:val>
                                        </p:tav>
                                      </p:tavLst>
                                    </p:anim>
                                    <p:anim calcmode="lin" valueType="num">
                                      <p:cBhvr>
                                        <p:cTn id="93" dur="750" fill="hold"/>
                                        <p:tgtEl>
                                          <p:spTgt spid="36"/>
                                        </p:tgtEl>
                                        <p:attrNameLst>
                                          <p:attrName>style.rotation</p:attrName>
                                        </p:attrNameLst>
                                      </p:cBhvr>
                                      <p:tavLst>
                                        <p:tav tm="0">
                                          <p:val>
                                            <p:fltVal val="360"/>
                                          </p:val>
                                        </p:tav>
                                        <p:tav tm="100000">
                                          <p:val>
                                            <p:fltVal val="0"/>
                                          </p:val>
                                        </p:tav>
                                      </p:tavLst>
                                    </p:anim>
                                    <p:animEffect transition="in" filter="fade">
                                      <p:cBhvr>
                                        <p:cTn id="94" dur="750"/>
                                        <p:tgtEl>
                                          <p:spTgt spid="36"/>
                                        </p:tgtEl>
                                      </p:cBhvr>
                                    </p:animEffect>
                                  </p:childTnLst>
                                </p:cTn>
                              </p:par>
                            </p:childTnLst>
                          </p:cTn>
                        </p:par>
                        <p:par>
                          <p:cTn id="95" fill="hold">
                            <p:stCondLst>
                              <p:cond delay="9250"/>
                            </p:stCondLst>
                            <p:childTnLst>
                              <p:par>
                                <p:cTn id="96" presetID="10" presetClass="entr" presetSubtype="0" fill="hold" grpId="0"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fade">
                                      <p:cBhvr>
                                        <p:cTn id="98" dur="900"/>
                                        <p:tgtEl>
                                          <p:spTgt spid="8"/>
                                        </p:tgtEl>
                                      </p:cBhvr>
                                    </p:animEffect>
                                  </p:childTnLst>
                                </p:cTn>
                              </p:par>
                              <p:par>
                                <p:cTn id="99" presetID="53" presetClass="entr" presetSubtype="16" fill="hold" grpId="1" nodeType="withEffect">
                                  <p:stCondLst>
                                    <p:cond delay="0"/>
                                  </p:stCondLst>
                                  <p:childTnLst>
                                    <p:set>
                                      <p:cBhvr>
                                        <p:cTn id="100" dur="1" fill="hold">
                                          <p:stCondLst>
                                            <p:cond delay="0"/>
                                          </p:stCondLst>
                                        </p:cTn>
                                        <p:tgtEl>
                                          <p:spTgt spid="8"/>
                                        </p:tgtEl>
                                        <p:attrNameLst>
                                          <p:attrName>style.visibility</p:attrName>
                                        </p:attrNameLst>
                                      </p:cBhvr>
                                      <p:to>
                                        <p:strVal val="visible"/>
                                      </p:to>
                                    </p:set>
                                    <p:anim calcmode="lin" valueType="num">
                                      <p:cBhvr>
                                        <p:cTn id="101" dur="900" fill="hold"/>
                                        <p:tgtEl>
                                          <p:spTgt spid="8"/>
                                        </p:tgtEl>
                                        <p:attrNameLst>
                                          <p:attrName>ppt_w</p:attrName>
                                        </p:attrNameLst>
                                      </p:cBhvr>
                                      <p:tavLst>
                                        <p:tav tm="0">
                                          <p:val>
                                            <p:fltVal val="0"/>
                                          </p:val>
                                        </p:tav>
                                        <p:tav tm="100000">
                                          <p:val>
                                            <p:strVal val="#ppt_w"/>
                                          </p:val>
                                        </p:tav>
                                      </p:tavLst>
                                    </p:anim>
                                    <p:anim calcmode="lin" valueType="num">
                                      <p:cBhvr>
                                        <p:cTn id="102" dur="900" fill="hold"/>
                                        <p:tgtEl>
                                          <p:spTgt spid="8"/>
                                        </p:tgtEl>
                                        <p:attrNameLst>
                                          <p:attrName>ppt_h</p:attrName>
                                        </p:attrNameLst>
                                      </p:cBhvr>
                                      <p:tavLst>
                                        <p:tav tm="0">
                                          <p:val>
                                            <p:fltVal val="0"/>
                                          </p:val>
                                        </p:tav>
                                        <p:tav tm="100000">
                                          <p:val>
                                            <p:strVal val="#ppt_h"/>
                                          </p:val>
                                        </p:tav>
                                      </p:tavLst>
                                    </p:anim>
                                    <p:animEffect transition="in" filter="fade">
                                      <p:cBhvr>
                                        <p:cTn id="103" dur="900"/>
                                        <p:tgtEl>
                                          <p:spTgt spid="8"/>
                                        </p:tgtEl>
                                      </p:cBhvr>
                                    </p:animEffect>
                                  </p:childTnLst>
                                </p:cTn>
                              </p:par>
                              <p:par>
                                <p:cTn id="104" presetID="35" presetClass="path" presetSubtype="0" accel="50000" decel="50000" fill="hold" grpId="2" nodeType="withEffect">
                                  <p:stCondLst>
                                    <p:cond delay="0"/>
                                  </p:stCondLst>
                                  <p:childTnLst>
                                    <p:animMotion origin="layout" path="M -1.38889E-6 3.45679E-6 L -0.10451 3.45679E-6 " pathEditMode="relative" rAng="0" ptsTypes="AA">
                                      <p:cBhvr>
                                        <p:cTn id="105" dur="900" spd="-100000" fill="hold"/>
                                        <p:tgtEl>
                                          <p:spTgt spid="8"/>
                                        </p:tgtEl>
                                        <p:attrNameLst>
                                          <p:attrName>ppt_x</p:attrName>
                                          <p:attrName>ppt_y</p:attrName>
                                        </p:attrNameLst>
                                      </p:cBhvr>
                                      <p:rCtr x="-5226" y="0"/>
                                    </p:animMotion>
                                  </p:childTnLst>
                                </p:cTn>
                              </p:par>
                            </p:childTnLst>
                          </p:cTn>
                        </p:par>
                        <p:par>
                          <p:cTn id="106" fill="hold">
                            <p:stCondLst>
                              <p:cond delay="10150"/>
                            </p:stCondLst>
                            <p:childTnLst>
                              <p:par>
                                <p:cTn id="107" presetID="49" presetClass="entr" presetSubtype="0" decel="100000" fill="hold" nodeType="afterEffect">
                                  <p:stCondLst>
                                    <p:cond delay="0"/>
                                  </p:stCondLst>
                                  <p:childTnLst>
                                    <p:set>
                                      <p:cBhvr>
                                        <p:cTn id="108" dur="1" fill="hold">
                                          <p:stCondLst>
                                            <p:cond delay="0"/>
                                          </p:stCondLst>
                                        </p:cTn>
                                        <p:tgtEl>
                                          <p:spTgt spid="39"/>
                                        </p:tgtEl>
                                        <p:attrNameLst>
                                          <p:attrName>style.visibility</p:attrName>
                                        </p:attrNameLst>
                                      </p:cBhvr>
                                      <p:to>
                                        <p:strVal val="visible"/>
                                      </p:to>
                                    </p:set>
                                    <p:anim calcmode="lin" valueType="num">
                                      <p:cBhvr>
                                        <p:cTn id="109" dur="750" fill="hold"/>
                                        <p:tgtEl>
                                          <p:spTgt spid="39"/>
                                        </p:tgtEl>
                                        <p:attrNameLst>
                                          <p:attrName>ppt_w</p:attrName>
                                        </p:attrNameLst>
                                      </p:cBhvr>
                                      <p:tavLst>
                                        <p:tav tm="0">
                                          <p:val>
                                            <p:fltVal val="0"/>
                                          </p:val>
                                        </p:tav>
                                        <p:tav tm="100000">
                                          <p:val>
                                            <p:strVal val="#ppt_w"/>
                                          </p:val>
                                        </p:tav>
                                      </p:tavLst>
                                    </p:anim>
                                    <p:anim calcmode="lin" valueType="num">
                                      <p:cBhvr>
                                        <p:cTn id="110" dur="750" fill="hold"/>
                                        <p:tgtEl>
                                          <p:spTgt spid="39"/>
                                        </p:tgtEl>
                                        <p:attrNameLst>
                                          <p:attrName>ppt_h</p:attrName>
                                        </p:attrNameLst>
                                      </p:cBhvr>
                                      <p:tavLst>
                                        <p:tav tm="0">
                                          <p:val>
                                            <p:fltVal val="0"/>
                                          </p:val>
                                        </p:tav>
                                        <p:tav tm="100000">
                                          <p:val>
                                            <p:strVal val="#ppt_h"/>
                                          </p:val>
                                        </p:tav>
                                      </p:tavLst>
                                    </p:anim>
                                    <p:anim calcmode="lin" valueType="num">
                                      <p:cBhvr>
                                        <p:cTn id="111" dur="750" fill="hold"/>
                                        <p:tgtEl>
                                          <p:spTgt spid="39"/>
                                        </p:tgtEl>
                                        <p:attrNameLst>
                                          <p:attrName>style.rotation</p:attrName>
                                        </p:attrNameLst>
                                      </p:cBhvr>
                                      <p:tavLst>
                                        <p:tav tm="0">
                                          <p:val>
                                            <p:fltVal val="360"/>
                                          </p:val>
                                        </p:tav>
                                        <p:tav tm="100000">
                                          <p:val>
                                            <p:fltVal val="0"/>
                                          </p:val>
                                        </p:tav>
                                      </p:tavLst>
                                    </p:anim>
                                    <p:animEffect transition="in" filter="fade">
                                      <p:cBhvr>
                                        <p:cTn id="112" dur="750"/>
                                        <p:tgtEl>
                                          <p:spTgt spid="39"/>
                                        </p:tgtEl>
                                      </p:cBhvr>
                                    </p:animEffect>
                                  </p:childTnLst>
                                </p:cTn>
                              </p:par>
                            </p:childTnLst>
                          </p:cTn>
                        </p:par>
                        <p:par>
                          <p:cTn id="113" fill="hold">
                            <p:stCondLst>
                              <p:cond delay="10900"/>
                            </p:stCondLst>
                            <p:childTnLst>
                              <p:par>
                                <p:cTn id="114" presetID="10" presetClass="entr" presetSubtype="0" fill="hold" grpId="0" nodeType="afterEffect">
                                  <p:stCondLst>
                                    <p:cond delay="0"/>
                                  </p:stCondLst>
                                  <p:childTnLst>
                                    <p:set>
                                      <p:cBhvr>
                                        <p:cTn id="115" dur="1" fill="hold">
                                          <p:stCondLst>
                                            <p:cond delay="0"/>
                                          </p:stCondLst>
                                        </p:cTn>
                                        <p:tgtEl>
                                          <p:spTgt spid="9"/>
                                        </p:tgtEl>
                                        <p:attrNameLst>
                                          <p:attrName>style.visibility</p:attrName>
                                        </p:attrNameLst>
                                      </p:cBhvr>
                                      <p:to>
                                        <p:strVal val="visible"/>
                                      </p:to>
                                    </p:set>
                                    <p:animEffect transition="in" filter="fade">
                                      <p:cBhvr>
                                        <p:cTn id="116" dur="900"/>
                                        <p:tgtEl>
                                          <p:spTgt spid="9"/>
                                        </p:tgtEl>
                                      </p:cBhvr>
                                    </p:animEffect>
                                  </p:childTnLst>
                                </p:cTn>
                              </p:par>
                              <p:par>
                                <p:cTn id="117" presetID="53" presetClass="entr" presetSubtype="16" fill="hold" grpId="1" nodeType="with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900" fill="hold"/>
                                        <p:tgtEl>
                                          <p:spTgt spid="9"/>
                                        </p:tgtEl>
                                        <p:attrNameLst>
                                          <p:attrName>ppt_w</p:attrName>
                                        </p:attrNameLst>
                                      </p:cBhvr>
                                      <p:tavLst>
                                        <p:tav tm="0">
                                          <p:val>
                                            <p:fltVal val="0"/>
                                          </p:val>
                                        </p:tav>
                                        <p:tav tm="100000">
                                          <p:val>
                                            <p:strVal val="#ppt_w"/>
                                          </p:val>
                                        </p:tav>
                                      </p:tavLst>
                                    </p:anim>
                                    <p:anim calcmode="lin" valueType="num">
                                      <p:cBhvr>
                                        <p:cTn id="120" dur="900" fill="hold"/>
                                        <p:tgtEl>
                                          <p:spTgt spid="9"/>
                                        </p:tgtEl>
                                        <p:attrNameLst>
                                          <p:attrName>ppt_h</p:attrName>
                                        </p:attrNameLst>
                                      </p:cBhvr>
                                      <p:tavLst>
                                        <p:tav tm="0">
                                          <p:val>
                                            <p:fltVal val="0"/>
                                          </p:val>
                                        </p:tav>
                                        <p:tav tm="100000">
                                          <p:val>
                                            <p:strVal val="#ppt_h"/>
                                          </p:val>
                                        </p:tav>
                                      </p:tavLst>
                                    </p:anim>
                                    <p:animEffect transition="in" filter="fade">
                                      <p:cBhvr>
                                        <p:cTn id="121" dur="900"/>
                                        <p:tgtEl>
                                          <p:spTgt spid="9"/>
                                        </p:tgtEl>
                                      </p:cBhvr>
                                    </p:animEffect>
                                  </p:childTnLst>
                                </p:cTn>
                              </p:par>
                              <p:par>
                                <p:cTn id="122" presetID="35" presetClass="path" presetSubtype="0" accel="50000" decel="50000" fill="hold" grpId="2" nodeType="withEffect">
                                  <p:stCondLst>
                                    <p:cond delay="0"/>
                                  </p:stCondLst>
                                  <p:childTnLst>
                                    <p:animMotion origin="layout" path="M -1.38889E-6 -2.46914E-7 L -0.10451 -2.46914E-7 " pathEditMode="relative" rAng="0" ptsTypes="AA">
                                      <p:cBhvr>
                                        <p:cTn id="123" dur="900" spd="-100000" fill="hold"/>
                                        <p:tgtEl>
                                          <p:spTgt spid="9"/>
                                        </p:tgtEl>
                                        <p:attrNameLst>
                                          <p:attrName>ppt_x</p:attrName>
                                          <p:attrName>ppt_y</p:attrName>
                                        </p:attrNameLst>
                                      </p:cBhvr>
                                      <p:rCtr x="-5226" y="0"/>
                                    </p:animMotion>
                                  </p:childTnLst>
                                </p:cTn>
                              </p:par>
                            </p:childTnLst>
                          </p:cTn>
                        </p:par>
                        <p:par>
                          <p:cTn id="124" fill="hold">
                            <p:stCondLst>
                              <p:cond delay="11800"/>
                            </p:stCondLst>
                            <p:childTnLst>
                              <p:par>
                                <p:cTn id="125" presetID="49" presetClass="entr" presetSubtype="0" decel="100000" fill="hold" nodeType="after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750" fill="hold"/>
                                        <p:tgtEl>
                                          <p:spTgt spid="42"/>
                                        </p:tgtEl>
                                        <p:attrNameLst>
                                          <p:attrName>ppt_w</p:attrName>
                                        </p:attrNameLst>
                                      </p:cBhvr>
                                      <p:tavLst>
                                        <p:tav tm="0">
                                          <p:val>
                                            <p:fltVal val="0"/>
                                          </p:val>
                                        </p:tav>
                                        <p:tav tm="100000">
                                          <p:val>
                                            <p:strVal val="#ppt_w"/>
                                          </p:val>
                                        </p:tav>
                                      </p:tavLst>
                                    </p:anim>
                                    <p:anim calcmode="lin" valueType="num">
                                      <p:cBhvr>
                                        <p:cTn id="128" dur="750" fill="hold"/>
                                        <p:tgtEl>
                                          <p:spTgt spid="42"/>
                                        </p:tgtEl>
                                        <p:attrNameLst>
                                          <p:attrName>ppt_h</p:attrName>
                                        </p:attrNameLst>
                                      </p:cBhvr>
                                      <p:tavLst>
                                        <p:tav tm="0">
                                          <p:val>
                                            <p:fltVal val="0"/>
                                          </p:val>
                                        </p:tav>
                                        <p:tav tm="100000">
                                          <p:val>
                                            <p:strVal val="#ppt_h"/>
                                          </p:val>
                                        </p:tav>
                                      </p:tavLst>
                                    </p:anim>
                                    <p:anim calcmode="lin" valueType="num">
                                      <p:cBhvr>
                                        <p:cTn id="129" dur="750" fill="hold"/>
                                        <p:tgtEl>
                                          <p:spTgt spid="42"/>
                                        </p:tgtEl>
                                        <p:attrNameLst>
                                          <p:attrName>style.rotation</p:attrName>
                                        </p:attrNameLst>
                                      </p:cBhvr>
                                      <p:tavLst>
                                        <p:tav tm="0">
                                          <p:val>
                                            <p:fltVal val="360"/>
                                          </p:val>
                                        </p:tav>
                                        <p:tav tm="100000">
                                          <p:val>
                                            <p:fltVal val="0"/>
                                          </p:val>
                                        </p:tav>
                                      </p:tavLst>
                                    </p:anim>
                                    <p:animEffect transition="in" filter="fade">
                                      <p:cBhvr>
                                        <p:cTn id="130" dur="750"/>
                                        <p:tgtEl>
                                          <p:spTgt spid="42"/>
                                        </p:tgtEl>
                                      </p:cBhvr>
                                    </p:animEffect>
                                  </p:childTnLst>
                                </p:cTn>
                              </p:par>
                            </p:childTnLst>
                          </p:cTn>
                        </p:par>
                        <p:par>
                          <p:cTn id="131" fill="hold">
                            <p:stCondLst>
                              <p:cond delay="12550"/>
                            </p:stCondLst>
                            <p:childTnLst>
                              <p:par>
                                <p:cTn id="132" presetID="10" presetClass="entr" presetSubtype="0" fill="hold" grpId="0" nodeType="afterEffect">
                                  <p:stCondLst>
                                    <p:cond delay="0"/>
                                  </p:stCondLst>
                                  <p:childTnLst>
                                    <p:set>
                                      <p:cBhvr>
                                        <p:cTn id="133" dur="1" fill="hold">
                                          <p:stCondLst>
                                            <p:cond delay="0"/>
                                          </p:stCondLst>
                                        </p:cTn>
                                        <p:tgtEl>
                                          <p:spTgt spid="10"/>
                                        </p:tgtEl>
                                        <p:attrNameLst>
                                          <p:attrName>style.visibility</p:attrName>
                                        </p:attrNameLst>
                                      </p:cBhvr>
                                      <p:to>
                                        <p:strVal val="visible"/>
                                      </p:to>
                                    </p:set>
                                    <p:animEffect transition="in" filter="fade">
                                      <p:cBhvr>
                                        <p:cTn id="134" dur="900"/>
                                        <p:tgtEl>
                                          <p:spTgt spid="10"/>
                                        </p:tgtEl>
                                      </p:cBhvr>
                                    </p:animEffect>
                                  </p:childTnLst>
                                </p:cTn>
                              </p:par>
                              <p:par>
                                <p:cTn id="135" presetID="53" presetClass="entr" presetSubtype="16" fill="hold" grpId="1" nodeType="withEffect">
                                  <p:stCondLst>
                                    <p:cond delay="0"/>
                                  </p:stCondLst>
                                  <p:childTnLst>
                                    <p:set>
                                      <p:cBhvr>
                                        <p:cTn id="136" dur="1" fill="hold">
                                          <p:stCondLst>
                                            <p:cond delay="0"/>
                                          </p:stCondLst>
                                        </p:cTn>
                                        <p:tgtEl>
                                          <p:spTgt spid="10"/>
                                        </p:tgtEl>
                                        <p:attrNameLst>
                                          <p:attrName>style.visibility</p:attrName>
                                        </p:attrNameLst>
                                      </p:cBhvr>
                                      <p:to>
                                        <p:strVal val="visible"/>
                                      </p:to>
                                    </p:set>
                                    <p:anim calcmode="lin" valueType="num">
                                      <p:cBhvr>
                                        <p:cTn id="137" dur="900" fill="hold"/>
                                        <p:tgtEl>
                                          <p:spTgt spid="10"/>
                                        </p:tgtEl>
                                        <p:attrNameLst>
                                          <p:attrName>ppt_w</p:attrName>
                                        </p:attrNameLst>
                                      </p:cBhvr>
                                      <p:tavLst>
                                        <p:tav tm="0">
                                          <p:val>
                                            <p:fltVal val="0"/>
                                          </p:val>
                                        </p:tav>
                                        <p:tav tm="100000">
                                          <p:val>
                                            <p:strVal val="#ppt_w"/>
                                          </p:val>
                                        </p:tav>
                                      </p:tavLst>
                                    </p:anim>
                                    <p:anim calcmode="lin" valueType="num">
                                      <p:cBhvr>
                                        <p:cTn id="138" dur="900" fill="hold"/>
                                        <p:tgtEl>
                                          <p:spTgt spid="10"/>
                                        </p:tgtEl>
                                        <p:attrNameLst>
                                          <p:attrName>ppt_h</p:attrName>
                                        </p:attrNameLst>
                                      </p:cBhvr>
                                      <p:tavLst>
                                        <p:tav tm="0">
                                          <p:val>
                                            <p:fltVal val="0"/>
                                          </p:val>
                                        </p:tav>
                                        <p:tav tm="100000">
                                          <p:val>
                                            <p:strVal val="#ppt_h"/>
                                          </p:val>
                                        </p:tav>
                                      </p:tavLst>
                                    </p:anim>
                                    <p:animEffect transition="in" filter="fade">
                                      <p:cBhvr>
                                        <p:cTn id="139" dur="900"/>
                                        <p:tgtEl>
                                          <p:spTgt spid="10"/>
                                        </p:tgtEl>
                                      </p:cBhvr>
                                    </p:animEffect>
                                  </p:childTnLst>
                                </p:cTn>
                              </p:par>
                              <p:par>
                                <p:cTn id="140" presetID="35" presetClass="path" presetSubtype="0" accel="50000" decel="50000" fill="hold" grpId="2" nodeType="withEffect">
                                  <p:stCondLst>
                                    <p:cond delay="0"/>
                                  </p:stCondLst>
                                  <p:childTnLst>
                                    <p:animMotion origin="layout" path="M -1.38889E-6 1.97531E-6 L -0.10451 1.97531E-6 " pathEditMode="relative" rAng="0" ptsTypes="AA">
                                      <p:cBhvr>
                                        <p:cTn id="141" dur="900" spd="-100000" fill="hold"/>
                                        <p:tgtEl>
                                          <p:spTgt spid="10"/>
                                        </p:tgtEl>
                                        <p:attrNameLst>
                                          <p:attrName>ppt_x</p:attrName>
                                          <p:attrName>ppt_y</p:attrName>
                                        </p:attrNameLst>
                                      </p:cBhvr>
                                      <p:rCtr x="-5226" y="0"/>
                                    </p:animMotion>
                                  </p:childTnLst>
                                </p:cTn>
                              </p:par>
                            </p:childTnLst>
                          </p:cTn>
                        </p:par>
                        <p:par>
                          <p:cTn id="142" fill="hold">
                            <p:stCondLst>
                              <p:cond delay="13450"/>
                            </p:stCondLst>
                            <p:childTnLst>
                              <p:par>
                                <p:cTn id="143" presetID="49" presetClass="entr" presetSubtype="0" decel="100000" fill="hold" nodeType="afterEffect">
                                  <p:stCondLst>
                                    <p:cond delay="0"/>
                                  </p:stCondLst>
                                  <p:childTnLst>
                                    <p:set>
                                      <p:cBhvr>
                                        <p:cTn id="144" dur="1" fill="hold">
                                          <p:stCondLst>
                                            <p:cond delay="0"/>
                                          </p:stCondLst>
                                        </p:cTn>
                                        <p:tgtEl>
                                          <p:spTgt spid="45"/>
                                        </p:tgtEl>
                                        <p:attrNameLst>
                                          <p:attrName>style.visibility</p:attrName>
                                        </p:attrNameLst>
                                      </p:cBhvr>
                                      <p:to>
                                        <p:strVal val="visible"/>
                                      </p:to>
                                    </p:set>
                                    <p:anim calcmode="lin" valueType="num">
                                      <p:cBhvr>
                                        <p:cTn id="145" dur="750" fill="hold"/>
                                        <p:tgtEl>
                                          <p:spTgt spid="45"/>
                                        </p:tgtEl>
                                        <p:attrNameLst>
                                          <p:attrName>ppt_w</p:attrName>
                                        </p:attrNameLst>
                                      </p:cBhvr>
                                      <p:tavLst>
                                        <p:tav tm="0">
                                          <p:val>
                                            <p:fltVal val="0"/>
                                          </p:val>
                                        </p:tav>
                                        <p:tav tm="100000">
                                          <p:val>
                                            <p:strVal val="#ppt_w"/>
                                          </p:val>
                                        </p:tav>
                                      </p:tavLst>
                                    </p:anim>
                                    <p:anim calcmode="lin" valueType="num">
                                      <p:cBhvr>
                                        <p:cTn id="146" dur="750" fill="hold"/>
                                        <p:tgtEl>
                                          <p:spTgt spid="45"/>
                                        </p:tgtEl>
                                        <p:attrNameLst>
                                          <p:attrName>ppt_h</p:attrName>
                                        </p:attrNameLst>
                                      </p:cBhvr>
                                      <p:tavLst>
                                        <p:tav tm="0">
                                          <p:val>
                                            <p:fltVal val="0"/>
                                          </p:val>
                                        </p:tav>
                                        <p:tav tm="100000">
                                          <p:val>
                                            <p:strVal val="#ppt_h"/>
                                          </p:val>
                                        </p:tav>
                                      </p:tavLst>
                                    </p:anim>
                                    <p:anim calcmode="lin" valueType="num">
                                      <p:cBhvr>
                                        <p:cTn id="147" dur="750" fill="hold"/>
                                        <p:tgtEl>
                                          <p:spTgt spid="45"/>
                                        </p:tgtEl>
                                        <p:attrNameLst>
                                          <p:attrName>style.rotation</p:attrName>
                                        </p:attrNameLst>
                                      </p:cBhvr>
                                      <p:tavLst>
                                        <p:tav tm="0">
                                          <p:val>
                                            <p:fltVal val="360"/>
                                          </p:val>
                                        </p:tav>
                                        <p:tav tm="100000">
                                          <p:val>
                                            <p:fltVal val="0"/>
                                          </p:val>
                                        </p:tav>
                                      </p:tavLst>
                                    </p:anim>
                                    <p:animEffect transition="in" filter="fade">
                                      <p:cBhvr>
                                        <p:cTn id="148" dur="750"/>
                                        <p:tgtEl>
                                          <p:spTgt spid="45"/>
                                        </p:tgtEl>
                                      </p:cBhvr>
                                    </p:animEffect>
                                  </p:childTnLst>
                                </p:cTn>
                              </p:par>
                            </p:childTnLst>
                          </p:cTn>
                        </p:par>
                        <p:par>
                          <p:cTn id="149" fill="hold">
                            <p:stCondLst>
                              <p:cond delay="14200"/>
                            </p:stCondLst>
                            <p:childTnLst>
                              <p:par>
                                <p:cTn id="150" presetID="10" presetClass="entr" presetSubtype="0" fill="hold" grpId="0" nodeType="afterEffect">
                                  <p:stCondLst>
                                    <p:cond delay="0"/>
                                  </p:stCondLst>
                                  <p:childTnLst>
                                    <p:set>
                                      <p:cBhvr>
                                        <p:cTn id="151" dur="1" fill="hold">
                                          <p:stCondLst>
                                            <p:cond delay="0"/>
                                          </p:stCondLst>
                                        </p:cTn>
                                        <p:tgtEl>
                                          <p:spTgt spid="11"/>
                                        </p:tgtEl>
                                        <p:attrNameLst>
                                          <p:attrName>style.visibility</p:attrName>
                                        </p:attrNameLst>
                                      </p:cBhvr>
                                      <p:to>
                                        <p:strVal val="visible"/>
                                      </p:to>
                                    </p:set>
                                    <p:animEffect transition="in" filter="fade">
                                      <p:cBhvr>
                                        <p:cTn id="152" dur="900"/>
                                        <p:tgtEl>
                                          <p:spTgt spid="11"/>
                                        </p:tgtEl>
                                      </p:cBhvr>
                                    </p:animEffect>
                                  </p:childTnLst>
                                </p:cTn>
                              </p:par>
                              <p:par>
                                <p:cTn id="153" presetID="53" presetClass="entr" presetSubtype="16" fill="hold" grpId="1" nodeType="withEffect">
                                  <p:stCondLst>
                                    <p:cond delay="0"/>
                                  </p:stCondLst>
                                  <p:childTnLst>
                                    <p:set>
                                      <p:cBhvr>
                                        <p:cTn id="154" dur="1" fill="hold">
                                          <p:stCondLst>
                                            <p:cond delay="0"/>
                                          </p:stCondLst>
                                        </p:cTn>
                                        <p:tgtEl>
                                          <p:spTgt spid="11"/>
                                        </p:tgtEl>
                                        <p:attrNameLst>
                                          <p:attrName>style.visibility</p:attrName>
                                        </p:attrNameLst>
                                      </p:cBhvr>
                                      <p:to>
                                        <p:strVal val="visible"/>
                                      </p:to>
                                    </p:set>
                                    <p:anim calcmode="lin" valueType="num">
                                      <p:cBhvr>
                                        <p:cTn id="155" dur="900" fill="hold"/>
                                        <p:tgtEl>
                                          <p:spTgt spid="11"/>
                                        </p:tgtEl>
                                        <p:attrNameLst>
                                          <p:attrName>ppt_w</p:attrName>
                                        </p:attrNameLst>
                                      </p:cBhvr>
                                      <p:tavLst>
                                        <p:tav tm="0">
                                          <p:val>
                                            <p:fltVal val="0"/>
                                          </p:val>
                                        </p:tav>
                                        <p:tav tm="100000">
                                          <p:val>
                                            <p:strVal val="#ppt_w"/>
                                          </p:val>
                                        </p:tav>
                                      </p:tavLst>
                                    </p:anim>
                                    <p:anim calcmode="lin" valueType="num">
                                      <p:cBhvr>
                                        <p:cTn id="156" dur="900" fill="hold"/>
                                        <p:tgtEl>
                                          <p:spTgt spid="11"/>
                                        </p:tgtEl>
                                        <p:attrNameLst>
                                          <p:attrName>ppt_h</p:attrName>
                                        </p:attrNameLst>
                                      </p:cBhvr>
                                      <p:tavLst>
                                        <p:tav tm="0">
                                          <p:val>
                                            <p:fltVal val="0"/>
                                          </p:val>
                                        </p:tav>
                                        <p:tav tm="100000">
                                          <p:val>
                                            <p:strVal val="#ppt_h"/>
                                          </p:val>
                                        </p:tav>
                                      </p:tavLst>
                                    </p:anim>
                                    <p:animEffect transition="in" filter="fade">
                                      <p:cBhvr>
                                        <p:cTn id="157" dur="900"/>
                                        <p:tgtEl>
                                          <p:spTgt spid="11"/>
                                        </p:tgtEl>
                                      </p:cBhvr>
                                    </p:animEffect>
                                  </p:childTnLst>
                                </p:cTn>
                              </p:par>
                              <p:par>
                                <p:cTn id="158" presetID="35" presetClass="path" presetSubtype="0" accel="50000" decel="50000" fill="hold" grpId="2" nodeType="withEffect">
                                  <p:stCondLst>
                                    <p:cond delay="0"/>
                                  </p:stCondLst>
                                  <p:childTnLst>
                                    <p:animMotion origin="layout" path="M -1.38889E-6 1.85185E-6 L -0.10451 1.85185E-6 " pathEditMode="relative" rAng="0" ptsTypes="AA">
                                      <p:cBhvr>
                                        <p:cTn id="159" dur="900" spd="-100000" fill="hold"/>
                                        <p:tgtEl>
                                          <p:spTgt spid="11"/>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48"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★合理配置宏观管理部门职能★</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2" name="Rectangle 43"/>
          <p:cNvSpPr/>
          <p:nvPr/>
        </p:nvSpPr>
        <p:spPr>
          <a:xfrm>
            <a:off x="1121214" y="2390717"/>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科学设定宏观管理部门职责和权限，强化制定国家发展战略、统一规划体系的职能，更好发挥国家战略、规划导向作用</a:t>
            </a:r>
          </a:p>
        </p:txBody>
      </p:sp>
      <p:sp>
        <p:nvSpPr>
          <p:cNvPr id="43" name="Rectangle 43"/>
          <p:cNvSpPr/>
          <p:nvPr/>
        </p:nvSpPr>
        <p:spPr>
          <a:xfrm>
            <a:off x="1121214" y="2746978"/>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完善宏观调控体系，创新调控方式，构建发展规划、财政、金融等政策协调和工作协同机制</a:t>
            </a:r>
          </a:p>
        </p:txBody>
      </p:sp>
      <p:sp>
        <p:nvSpPr>
          <p:cNvPr id="44" name="Rectangle 43"/>
          <p:cNvSpPr/>
          <p:nvPr/>
        </p:nvSpPr>
        <p:spPr>
          <a:xfrm>
            <a:off x="1121214" y="3103239"/>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强化经济监测预测预警能力，综合运用大数据、云计算等技术手段，增强宏观调控前瞻性、针对性、协同性</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45" name="Rectangle 43"/>
          <p:cNvSpPr/>
          <p:nvPr/>
        </p:nvSpPr>
        <p:spPr>
          <a:xfrm>
            <a:off x="1121214" y="3459501"/>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加强和优化政府反垄断、反不正当竞争职能，打破行政性垄断，防止市场垄断，清理废除妨碍统一市场和公平竞争的各种规定和做法</a:t>
            </a:r>
          </a:p>
        </p:txBody>
      </p:sp>
      <p:sp>
        <p:nvSpPr>
          <p:cNvPr id="46" name="Rectangle 43"/>
          <p:cNvSpPr/>
          <p:nvPr/>
        </p:nvSpPr>
        <p:spPr>
          <a:xfrm>
            <a:off x="1121214" y="3815762"/>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加强和优化政府法治职能，推进法治政府建设</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47" name="Rectangle 43"/>
          <p:cNvSpPr/>
          <p:nvPr/>
        </p:nvSpPr>
        <p:spPr>
          <a:xfrm>
            <a:off x="1121214" y="4172023"/>
            <a:ext cx="10952077"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加强和优化政府财税职能，进一步理顺统一税制和分级财政的关系，夯实国家治理的重要基础</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48" name="Rectangle 43"/>
          <p:cNvSpPr/>
          <p:nvPr/>
        </p:nvSpPr>
        <p:spPr>
          <a:xfrm>
            <a:off x="1121214" y="4528285"/>
            <a:ext cx="10208145"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加强和优化金融管理职能，增强货币政策、宏观审慎政策、金融监管协调性，优化金融监管力量，健全金融监管体系，守住不发生系统性金融风险的底线，维护国家金融安全</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49" name="Rectangle 43"/>
          <p:cNvSpPr/>
          <p:nvPr/>
        </p:nvSpPr>
        <p:spPr>
          <a:xfrm>
            <a:off x="1121214" y="5240807"/>
            <a:ext cx="10208145"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加强、优化、转变政府科技管理和服务职能，完善科技创新制度和组织体系，加强知识产权保护，落实创新驱动发展战略</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50" name="Rectangle 43"/>
          <p:cNvSpPr/>
          <p:nvPr/>
        </p:nvSpPr>
        <p:spPr>
          <a:xfrm>
            <a:off x="1121214" y="5571309"/>
            <a:ext cx="10208145"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加强和优化政府“三农”工作职能，扎实实施乡村振兴战略</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51" name="Rectangle 43"/>
          <p:cNvSpPr/>
          <p:nvPr/>
        </p:nvSpPr>
        <p:spPr>
          <a:xfrm>
            <a:off x="1121214" y="5953330"/>
            <a:ext cx="10208145" cy="404156"/>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u"/>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构建统一高效审计监督体系，实现全覆盖。加强和优化政府对外经济、出入境人员服务管理工作职能，推动落实互利共赢的开放战略</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63061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1600"/>
                                        <p:tgtEl>
                                          <p:spTgt spid="42"/>
                                        </p:tgtEl>
                                      </p:cBhvr>
                                    </p:animEffect>
                                  </p:childTnLst>
                                </p:cTn>
                              </p:par>
                            </p:childTnLst>
                          </p:cTn>
                        </p:par>
                        <p:par>
                          <p:cTn id="17" fill="hold">
                            <p:stCondLst>
                              <p:cond delay="2100"/>
                            </p:stCondLst>
                            <p:childTnLst>
                              <p:par>
                                <p:cTn id="18" presetID="22" presetClass="entr" presetSubtype="8"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left)">
                                      <p:cBhvr>
                                        <p:cTn id="20" dur="1600"/>
                                        <p:tgtEl>
                                          <p:spTgt spid="43"/>
                                        </p:tgtEl>
                                      </p:cBhvr>
                                    </p:animEffect>
                                  </p:childTnLst>
                                </p:cTn>
                              </p:par>
                            </p:childTnLst>
                          </p:cTn>
                        </p:par>
                        <p:par>
                          <p:cTn id="21" fill="hold">
                            <p:stCondLst>
                              <p:cond delay="370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1600"/>
                                        <p:tgtEl>
                                          <p:spTgt spid="44"/>
                                        </p:tgtEl>
                                      </p:cBhvr>
                                    </p:animEffect>
                                  </p:childTnLst>
                                </p:cTn>
                              </p:par>
                            </p:childTnLst>
                          </p:cTn>
                        </p:par>
                        <p:par>
                          <p:cTn id="25" fill="hold">
                            <p:stCondLst>
                              <p:cond delay="53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1600"/>
                                        <p:tgtEl>
                                          <p:spTgt spid="45"/>
                                        </p:tgtEl>
                                      </p:cBhvr>
                                    </p:animEffect>
                                  </p:childTnLst>
                                </p:cTn>
                              </p:par>
                            </p:childTnLst>
                          </p:cTn>
                        </p:par>
                        <p:par>
                          <p:cTn id="29" fill="hold">
                            <p:stCondLst>
                              <p:cond delay="6900"/>
                            </p:stCondLst>
                            <p:childTnLst>
                              <p:par>
                                <p:cTn id="30" presetID="22" presetClass="entr" presetSubtype="8"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1600"/>
                                        <p:tgtEl>
                                          <p:spTgt spid="46"/>
                                        </p:tgtEl>
                                      </p:cBhvr>
                                    </p:animEffect>
                                  </p:childTnLst>
                                </p:cTn>
                              </p:par>
                            </p:childTnLst>
                          </p:cTn>
                        </p:par>
                        <p:par>
                          <p:cTn id="33" fill="hold">
                            <p:stCondLst>
                              <p:cond delay="8500"/>
                            </p:stCondLst>
                            <p:childTnLst>
                              <p:par>
                                <p:cTn id="34" presetID="22" presetClass="entr" presetSubtype="8"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left)">
                                      <p:cBhvr>
                                        <p:cTn id="36" dur="1600"/>
                                        <p:tgtEl>
                                          <p:spTgt spid="47"/>
                                        </p:tgtEl>
                                      </p:cBhvr>
                                    </p:animEffect>
                                  </p:childTnLst>
                                </p:cTn>
                              </p:par>
                            </p:childTnLst>
                          </p:cTn>
                        </p:par>
                        <p:par>
                          <p:cTn id="37" fill="hold">
                            <p:stCondLst>
                              <p:cond delay="10100"/>
                            </p:stCondLst>
                            <p:childTnLst>
                              <p:par>
                                <p:cTn id="38" presetID="2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1600"/>
                                        <p:tgtEl>
                                          <p:spTgt spid="48"/>
                                        </p:tgtEl>
                                      </p:cBhvr>
                                    </p:animEffect>
                                  </p:childTnLst>
                                </p:cTn>
                              </p:par>
                            </p:childTnLst>
                          </p:cTn>
                        </p:par>
                        <p:par>
                          <p:cTn id="41" fill="hold">
                            <p:stCondLst>
                              <p:cond delay="11700"/>
                            </p:stCondLst>
                            <p:childTnLst>
                              <p:par>
                                <p:cTn id="42" presetID="22" presetClass="entr" presetSubtype="8"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1600"/>
                                        <p:tgtEl>
                                          <p:spTgt spid="49"/>
                                        </p:tgtEl>
                                      </p:cBhvr>
                                    </p:animEffect>
                                  </p:childTnLst>
                                </p:cTn>
                              </p:par>
                            </p:childTnLst>
                          </p:cTn>
                        </p:par>
                        <p:par>
                          <p:cTn id="45" fill="hold">
                            <p:stCondLst>
                              <p:cond delay="13300"/>
                            </p:stCondLst>
                            <p:childTnLst>
                              <p:par>
                                <p:cTn id="46" presetID="22" presetClass="entr" presetSubtype="8"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1600"/>
                                        <p:tgtEl>
                                          <p:spTgt spid="50"/>
                                        </p:tgtEl>
                                      </p:cBhvr>
                                    </p:animEffect>
                                  </p:childTnLst>
                                </p:cTn>
                              </p:par>
                            </p:childTnLst>
                          </p:cTn>
                        </p:par>
                        <p:par>
                          <p:cTn id="49" fill="hold">
                            <p:stCondLst>
                              <p:cond delay="1490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16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2" grpId="0"/>
      <p:bldP spid="43" grpId="0"/>
      <p:bldP spid="44" grpId="0"/>
      <p:bldP spid="45" grpId="0"/>
      <p:bldP spid="46" grpId="0"/>
      <p:bldP spid="47" grpId="0"/>
      <p:bldP spid="48" grpId="0"/>
      <p:bldP spid="49" grpId="0"/>
      <p:bldP spid="50" grpId="0"/>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★深入推进简政放权★</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5" name="îṥlidê">
            <a:extLst>
              <a:ext uri="{FF2B5EF4-FFF2-40B4-BE49-F238E27FC236}">
                <a16:creationId xmlns:a16="http://schemas.microsoft.com/office/drawing/2014/main" id="{EB1E202A-A32A-48FD-8C22-8DCE27C98C2E}"/>
              </a:ext>
            </a:extLst>
          </p:cNvPr>
          <p:cNvSpPr>
            <a:spLocks/>
          </p:cNvSpPr>
          <p:nvPr/>
        </p:nvSpPr>
        <p:spPr bwMode="auto">
          <a:xfrm>
            <a:off x="-4355" y="3231957"/>
            <a:ext cx="12200712" cy="1581372"/>
          </a:xfrm>
          <a:prstGeom prst="rect">
            <a:avLst/>
          </a:prstGeom>
          <a:solidFill>
            <a:srgbClr val="D11956"/>
          </a:solidFill>
          <a:ln>
            <a:noFill/>
          </a:ln>
          <a:extLst/>
        </p:spPr>
        <p:txBody>
          <a:bodyPr anchor="ctr"/>
          <a:lstStyle/>
          <a:p>
            <a:pPr algn="ctr"/>
            <a:endParaRPr sz="2400">
              <a:solidFill>
                <a:srgbClr val="000000"/>
              </a:solidFill>
              <a:latin typeface="Arial"/>
              <a:ea typeface="微软雅黑"/>
            </a:endParaRPr>
          </a:p>
        </p:txBody>
      </p:sp>
      <p:grpSp>
        <p:nvGrpSpPr>
          <p:cNvPr id="16" name="ïṥľïḑe">
            <a:extLst>
              <a:ext uri="{FF2B5EF4-FFF2-40B4-BE49-F238E27FC236}">
                <a16:creationId xmlns:a16="http://schemas.microsoft.com/office/drawing/2014/main" id="{A794FAF5-F2A2-433C-8BF0-4879771AC938}"/>
              </a:ext>
            </a:extLst>
          </p:cNvPr>
          <p:cNvGrpSpPr/>
          <p:nvPr/>
        </p:nvGrpSpPr>
        <p:grpSpPr>
          <a:xfrm>
            <a:off x="1703514" y="2480995"/>
            <a:ext cx="7751773" cy="3213792"/>
            <a:chOff x="446637" y="1412776"/>
            <a:chExt cx="10684354" cy="4429606"/>
          </a:xfrm>
        </p:grpSpPr>
        <p:sp>
          <p:nvSpPr>
            <p:cNvPr id="17" name="îṡlîḑe">
              <a:extLst>
                <a:ext uri="{FF2B5EF4-FFF2-40B4-BE49-F238E27FC236}">
                  <a16:creationId xmlns:a16="http://schemas.microsoft.com/office/drawing/2014/main" id="{195B07D0-6750-46AF-B27C-5938D25E24F5}"/>
                </a:ext>
              </a:extLst>
            </p:cNvPr>
            <p:cNvSpPr>
              <a:spLocks/>
            </p:cNvSpPr>
            <p:nvPr/>
          </p:nvSpPr>
          <p:spPr bwMode="auto">
            <a:xfrm>
              <a:off x="9520894" y="4548422"/>
              <a:ext cx="1038476" cy="659846"/>
            </a:xfrm>
            <a:custGeom>
              <a:avLst/>
              <a:gdLst>
                <a:gd name="T0" fmla="*/ 247 w 272"/>
                <a:gd name="T1" fmla="*/ 144 h 173"/>
                <a:gd name="T2" fmla="*/ 212 w 272"/>
                <a:gd name="T3" fmla="*/ 173 h 173"/>
                <a:gd name="T4" fmla="*/ 59 w 272"/>
                <a:gd name="T5" fmla="*/ 173 h 173"/>
                <a:gd name="T6" fmla="*/ 24 w 272"/>
                <a:gd name="T7" fmla="*/ 143 h 173"/>
                <a:gd name="T8" fmla="*/ 3 w 272"/>
                <a:gd name="T9" fmla="*/ 29 h 173"/>
                <a:gd name="T10" fmla="*/ 28 w 272"/>
                <a:gd name="T11" fmla="*/ 0 h 173"/>
                <a:gd name="T12" fmla="*/ 245 w 272"/>
                <a:gd name="T13" fmla="*/ 0 h 173"/>
                <a:gd name="T14" fmla="*/ 269 w 272"/>
                <a:gd name="T15" fmla="*/ 29 h 173"/>
                <a:gd name="T16" fmla="*/ 247 w 272"/>
                <a:gd name="T17" fmla="*/ 14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73">
                  <a:moveTo>
                    <a:pt x="247" y="144"/>
                  </a:moveTo>
                  <a:cubicBezTo>
                    <a:pt x="244" y="160"/>
                    <a:pt x="228" y="173"/>
                    <a:pt x="212" y="173"/>
                  </a:cubicBezTo>
                  <a:cubicBezTo>
                    <a:pt x="59" y="173"/>
                    <a:pt x="59" y="173"/>
                    <a:pt x="59" y="173"/>
                  </a:cubicBezTo>
                  <a:cubicBezTo>
                    <a:pt x="43" y="173"/>
                    <a:pt x="27" y="160"/>
                    <a:pt x="24" y="143"/>
                  </a:cubicBezTo>
                  <a:cubicBezTo>
                    <a:pt x="3" y="29"/>
                    <a:pt x="3" y="29"/>
                    <a:pt x="3" y="29"/>
                  </a:cubicBezTo>
                  <a:cubicBezTo>
                    <a:pt x="0" y="13"/>
                    <a:pt x="11" y="0"/>
                    <a:pt x="28" y="0"/>
                  </a:cubicBezTo>
                  <a:cubicBezTo>
                    <a:pt x="245" y="0"/>
                    <a:pt x="245" y="0"/>
                    <a:pt x="245" y="0"/>
                  </a:cubicBezTo>
                  <a:cubicBezTo>
                    <a:pt x="261" y="0"/>
                    <a:pt x="272" y="13"/>
                    <a:pt x="269" y="29"/>
                  </a:cubicBezTo>
                  <a:lnTo>
                    <a:pt x="247" y="144"/>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 name="î$líḍé">
              <a:extLst>
                <a:ext uri="{FF2B5EF4-FFF2-40B4-BE49-F238E27FC236}">
                  <a16:creationId xmlns:a16="http://schemas.microsoft.com/office/drawing/2014/main" id="{00BD4CC3-BB65-4CD7-95CE-70191FB1613E}"/>
                </a:ext>
              </a:extLst>
            </p:cNvPr>
            <p:cNvSpPr>
              <a:spLocks/>
            </p:cNvSpPr>
            <p:nvPr/>
          </p:nvSpPr>
          <p:spPr bwMode="auto">
            <a:xfrm>
              <a:off x="9772702" y="4395867"/>
              <a:ext cx="584487" cy="564270"/>
            </a:xfrm>
            <a:custGeom>
              <a:avLst/>
              <a:gdLst>
                <a:gd name="T0" fmla="*/ 127 w 318"/>
                <a:gd name="T1" fmla="*/ 0 h 307"/>
                <a:gd name="T2" fmla="*/ 158 w 318"/>
                <a:gd name="T3" fmla="*/ 197 h 307"/>
                <a:gd name="T4" fmla="*/ 189 w 318"/>
                <a:gd name="T5" fmla="*/ 0 h 307"/>
                <a:gd name="T6" fmla="*/ 318 w 318"/>
                <a:gd name="T7" fmla="*/ 0 h 307"/>
                <a:gd name="T8" fmla="*/ 318 w 318"/>
                <a:gd name="T9" fmla="*/ 307 h 307"/>
                <a:gd name="T10" fmla="*/ 0 w 318"/>
                <a:gd name="T11" fmla="*/ 307 h 307"/>
                <a:gd name="T12" fmla="*/ 0 w 318"/>
                <a:gd name="T13" fmla="*/ 0 h 307"/>
                <a:gd name="T14" fmla="*/ 127 w 318"/>
                <a:gd name="T15" fmla="*/ 0 h 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307">
                  <a:moveTo>
                    <a:pt x="127" y="0"/>
                  </a:moveTo>
                  <a:lnTo>
                    <a:pt x="158" y="197"/>
                  </a:lnTo>
                  <a:lnTo>
                    <a:pt x="189" y="0"/>
                  </a:lnTo>
                  <a:lnTo>
                    <a:pt x="318" y="0"/>
                  </a:lnTo>
                  <a:lnTo>
                    <a:pt x="318" y="307"/>
                  </a:lnTo>
                  <a:lnTo>
                    <a:pt x="0" y="307"/>
                  </a:lnTo>
                  <a:lnTo>
                    <a:pt x="0" y="0"/>
                  </a:lnTo>
                  <a:lnTo>
                    <a:pt x="127" y="0"/>
                  </a:lnTo>
                  <a:close/>
                </a:path>
              </a:pathLst>
            </a:custGeom>
            <a:solidFill>
              <a:srgbClr val="8FA5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 name="iṡḻidê">
              <a:extLst>
                <a:ext uri="{FF2B5EF4-FFF2-40B4-BE49-F238E27FC236}">
                  <a16:creationId xmlns:a16="http://schemas.microsoft.com/office/drawing/2014/main" id="{C47D514B-EB3E-4332-9649-404FE2FE206D}"/>
                </a:ext>
              </a:extLst>
            </p:cNvPr>
            <p:cNvSpPr>
              <a:spLocks/>
            </p:cNvSpPr>
            <p:nvPr/>
          </p:nvSpPr>
          <p:spPr bwMode="auto">
            <a:xfrm>
              <a:off x="1126701" y="4395867"/>
              <a:ext cx="1038476" cy="656170"/>
            </a:xfrm>
            <a:custGeom>
              <a:avLst/>
              <a:gdLst>
                <a:gd name="T0" fmla="*/ 25 w 272"/>
                <a:gd name="T1" fmla="*/ 143 h 172"/>
                <a:gd name="T2" fmla="*/ 60 w 272"/>
                <a:gd name="T3" fmla="*/ 172 h 172"/>
                <a:gd name="T4" fmla="*/ 213 w 272"/>
                <a:gd name="T5" fmla="*/ 172 h 172"/>
                <a:gd name="T6" fmla="*/ 248 w 272"/>
                <a:gd name="T7" fmla="*/ 143 h 172"/>
                <a:gd name="T8" fmla="*/ 269 w 272"/>
                <a:gd name="T9" fmla="*/ 29 h 172"/>
                <a:gd name="T10" fmla="*/ 244 w 272"/>
                <a:gd name="T11" fmla="*/ 0 h 172"/>
                <a:gd name="T12" fmla="*/ 27 w 272"/>
                <a:gd name="T13" fmla="*/ 0 h 172"/>
                <a:gd name="T14" fmla="*/ 3 w 272"/>
                <a:gd name="T15" fmla="*/ 29 h 172"/>
                <a:gd name="T16" fmla="*/ 25 w 272"/>
                <a:gd name="T17" fmla="*/ 1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72">
                  <a:moveTo>
                    <a:pt x="25" y="143"/>
                  </a:moveTo>
                  <a:cubicBezTo>
                    <a:pt x="28" y="159"/>
                    <a:pt x="44" y="172"/>
                    <a:pt x="60" y="172"/>
                  </a:cubicBezTo>
                  <a:cubicBezTo>
                    <a:pt x="213" y="172"/>
                    <a:pt x="213" y="172"/>
                    <a:pt x="213" y="172"/>
                  </a:cubicBezTo>
                  <a:cubicBezTo>
                    <a:pt x="229" y="172"/>
                    <a:pt x="245" y="159"/>
                    <a:pt x="248" y="143"/>
                  </a:cubicBezTo>
                  <a:cubicBezTo>
                    <a:pt x="269" y="29"/>
                    <a:pt x="269" y="29"/>
                    <a:pt x="269" y="29"/>
                  </a:cubicBezTo>
                  <a:cubicBezTo>
                    <a:pt x="272" y="13"/>
                    <a:pt x="261" y="0"/>
                    <a:pt x="244" y="0"/>
                  </a:cubicBezTo>
                  <a:cubicBezTo>
                    <a:pt x="27" y="0"/>
                    <a:pt x="27" y="0"/>
                    <a:pt x="27" y="0"/>
                  </a:cubicBezTo>
                  <a:cubicBezTo>
                    <a:pt x="11" y="0"/>
                    <a:pt x="0" y="13"/>
                    <a:pt x="3" y="29"/>
                  </a:cubicBezTo>
                  <a:lnTo>
                    <a:pt x="25" y="143"/>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 name="iśļíďê">
              <a:extLst>
                <a:ext uri="{FF2B5EF4-FFF2-40B4-BE49-F238E27FC236}">
                  <a16:creationId xmlns:a16="http://schemas.microsoft.com/office/drawing/2014/main" id="{5025B552-E9BF-40AB-AACD-836552E0B6DA}"/>
                </a:ext>
              </a:extLst>
            </p:cNvPr>
            <p:cNvSpPr>
              <a:spLocks/>
            </p:cNvSpPr>
            <p:nvPr/>
          </p:nvSpPr>
          <p:spPr bwMode="auto">
            <a:xfrm>
              <a:off x="1328882" y="4237798"/>
              <a:ext cx="584487" cy="566107"/>
            </a:xfrm>
            <a:custGeom>
              <a:avLst/>
              <a:gdLst>
                <a:gd name="T0" fmla="*/ 191 w 318"/>
                <a:gd name="T1" fmla="*/ 0 h 308"/>
                <a:gd name="T2" fmla="*/ 158 w 318"/>
                <a:gd name="T3" fmla="*/ 198 h 308"/>
                <a:gd name="T4" fmla="*/ 129 w 318"/>
                <a:gd name="T5" fmla="*/ 0 h 308"/>
                <a:gd name="T6" fmla="*/ 0 w 318"/>
                <a:gd name="T7" fmla="*/ 0 h 308"/>
                <a:gd name="T8" fmla="*/ 0 w 318"/>
                <a:gd name="T9" fmla="*/ 308 h 308"/>
                <a:gd name="T10" fmla="*/ 318 w 318"/>
                <a:gd name="T11" fmla="*/ 308 h 308"/>
                <a:gd name="T12" fmla="*/ 318 w 318"/>
                <a:gd name="T13" fmla="*/ 0 h 308"/>
                <a:gd name="T14" fmla="*/ 191 w 318"/>
                <a:gd name="T15" fmla="*/ 0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308">
                  <a:moveTo>
                    <a:pt x="191" y="0"/>
                  </a:moveTo>
                  <a:lnTo>
                    <a:pt x="158" y="198"/>
                  </a:lnTo>
                  <a:lnTo>
                    <a:pt x="129" y="0"/>
                  </a:lnTo>
                  <a:lnTo>
                    <a:pt x="0" y="0"/>
                  </a:lnTo>
                  <a:lnTo>
                    <a:pt x="0" y="308"/>
                  </a:lnTo>
                  <a:lnTo>
                    <a:pt x="318" y="308"/>
                  </a:lnTo>
                  <a:lnTo>
                    <a:pt x="318" y="0"/>
                  </a:lnTo>
                  <a:lnTo>
                    <a:pt x="191" y="0"/>
                  </a:lnTo>
                  <a:close/>
                </a:path>
              </a:pathLst>
            </a:custGeom>
            <a:solidFill>
              <a:srgbClr val="4859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 name="î$ḷíďè">
              <a:extLst>
                <a:ext uri="{FF2B5EF4-FFF2-40B4-BE49-F238E27FC236}">
                  <a16:creationId xmlns:a16="http://schemas.microsoft.com/office/drawing/2014/main" id="{B0380930-52F5-4338-B295-9D5EFA357553}"/>
                </a:ext>
              </a:extLst>
            </p:cNvPr>
            <p:cNvSpPr>
              <a:spLocks/>
            </p:cNvSpPr>
            <p:nvPr/>
          </p:nvSpPr>
          <p:spPr bwMode="auto">
            <a:xfrm>
              <a:off x="4264184" y="2050566"/>
              <a:ext cx="1038476" cy="656170"/>
            </a:xfrm>
            <a:custGeom>
              <a:avLst/>
              <a:gdLst>
                <a:gd name="T0" fmla="*/ 247 w 272"/>
                <a:gd name="T1" fmla="*/ 29 h 172"/>
                <a:gd name="T2" fmla="*/ 211 w 272"/>
                <a:gd name="T3" fmla="*/ 0 h 172"/>
                <a:gd name="T4" fmla="*/ 59 w 272"/>
                <a:gd name="T5" fmla="*/ 0 h 172"/>
                <a:gd name="T6" fmla="*/ 24 w 272"/>
                <a:gd name="T7" fmla="*/ 29 h 172"/>
                <a:gd name="T8" fmla="*/ 3 w 272"/>
                <a:gd name="T9" fmla="*/ 143 h 172"/>
                <a:gd name="T10" fmla="*/ 28 w 272"/>
                <a:gd name="T11" fmla="*/ 172 h 172"/>
                <a:gd name="T12" fmla="*/ 245 w 272"/>
                <a:gd name="T13" fmla="*/ 172 h 172"/>
                <a:gd name="T14" fmla="*/ 269 w 272"/>
                <a:gd name="T15" fmla="*/ 143 h 172"/>
                <a:gd name="T16" fmla="*/ 247 w 272"/>
                <a:gd name="T1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72">
                  <a:moveTo>
                    <a:pt x="247" y="29"/>
                  </a:moveTo>
                  <a:cubicBezTo>
                    <a:pt x="244" y="13"/>
                    <a:pt x="228" y="0"/>
                    <a:pt x="211" y="0"/>
                  </a:cubicBezTo>
                  <a:cubicBezTo>
                    <a:pt x="59" y="0"/>
                    <a:pt x="59" y="0"/>
                    <a:pt x="59" y="0"/>
                  </a:cubicBezTo>
                  <a:cubicBezTo>
                    <a:pt x="43" y="0"/>
                    <a:pt x="27" y="13"/>
                    <a:pt x="24" y="29"/>
                  </a:cubicBezTo>
                  <a:cubicBezTo>
                    <a:pt x="3" y="143"/>
                    <a:pt x="3" y="143"/>
                    <a:pt x="3" y="143"/>
                  </a:cubicBezTo>
                  <a:cubicBezTo>
                    <a:pt x="0" y="159"/>
                    <a:pt x="11" y="172"/>
                    <a:pt x="28" y="172"/>
                  </a:cubicBezTo>
                  <a:cubicBezTo>
                    <a:pt x="245" y="172"/>
                    <a:pt x="245" y="172"/>
                    <a:pt x="245" y="172"/>
                  </a:cubicBezTo>
                  <a:cubicBezTo>
                    <a:pt x="261" y="172"/>
                    <a:pt x="272" y="159"/>
                    <a:pt x="269" y="143"/>
                  </a:cubicBezTo>
                  <a:lnTo>
                    <a:pt x="247" y="29"/>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 name="îṣlide">
              <a:extLst>
                <a:ext uri="{FF2B5EF4-FFF2-40B4-BE49-F238E27FC236}">
                  <a16:creationId xmlns:a16="http://schemas.microsoft.com/office/drawing/2014/main" id="{7DE2BD1D-28F7-4775-8223-4733073C1808}"/>
                </a:ext>
              </a:extLst>
            </p:cNvPr>
            <p:cNvSpPr>
              <a:spLocks/>
            </p:cNvSpPr>
            <p:nvPr/>
          </p:nvSpPr>
          <p:spPr bwMode="auto">
            <a:xfrm>
              <a:off x="4515992" y="2298697"/>
              <a:ext cx="584487" cy="560594"/>
            </a:xfrm>
            <a:custGeom>
              <a:avLst/>
              <a:gdLst>
                <a:gd name="T0" fmla="*/ 127 w 318"/>
                <a:gd name="T1" fmla="*/ 305 h 305"/>
                <a:gd name="T2" fmla="*/ 158 w 318"/>
                <a:gd name="T3" fmla="*/ 110 h 305"/>
                <a:gd name="T4" fmla="*/ 189 w 318"/>
                <a:gd name="T5" fmla="*/ 305 h 305"/>
                <a:gd name="T6" fmla="*/ 318 w 318"/>
                <a:gd name="T7" fmla="*/ 305 h 305"/>
                <a:gd name="T8" fmla="*/ 318 w 318"/>
                <a:gd name="T9" fmla="*/ 0 h 305"/>
                <a:gd name="T10" fmla="*/ 0 w 318"/>
                <a:gd name="T11" fmla="*/ 0 h 305"/>
                <a:gd name="T12" fmla="*/ 0 w 318"/>
                <a:gd name="T13" fmla="*/ 305 h 305"/>
                <a:gd name="T14" fmla="*/ 127 w 318"/>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305">
                  <a:moveTo>
                    <a:pt x="127" y="305"/>
                  </a:moveTo>
                  <a:lnTo>
                    <a:pt x="158" y="110"/>
                  </a:lnTo>
                  <a:lnTo>
                    <a:pt x="189" y="305"/>
                  </a:lnTo>
                  <a:lnTo>
                    <a:pt x="318" y="305"/>
                  </a:lnTo>
                  <a:lnTo>
                    <a:pt x="318" y="0"/>
                  </a:lnTo>
                  <a:lnTo>
                    <a:pt x="0" y="0"/>
                  </a:lnTo>
                  <a:lnTo>
                    <a:pt x="0" y="305"/>
                  </a:lnTo>
                  <a:lnTo>
                    <a:pt x="127" y="305"/>
                  </a:ln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 name="iśļíḓê">
              <a:extLst>
                <a:ext uri="{FF2B5EF4-FFF2-40B4-BE49-F238E27FC236}">
                  <a16:creationId xmlns:a16="http://schemas.microsoft.com/office/drawing/2014/main" id="{2A375C94-6B40-4C66-9A54-9A9E01AAE92F}"/>
                </a:ext>
              </a:extLst>
            </p:cNvPr>
            <p:cNvSpPr>
              <a:spLocks/>
            </p:cNvSpPr>
            <p:nvPr/>
          </p:nvSpPr>
          <p:spPr bwMode="auto">
            <a:xfrm>
              <a:off x="6717929" y="3645959"/>
              <a:ext cx="95577" cy="248132"/>
            </a:xfrm>
            <a:custGeom>
              <a:avLst/>
              <a:gdLst>
                <a:gd name="T0" fmla="*/ 4 w 25"/>
                <a:gd name="T1" fmla="*/ 0 h 65"/>
                <a:gd name="T2" fmla="*/ 22 w 25"/>
                <a:gd name="T3" fmla="*/ 65 h 65"/>
                <a:gd name="T4" fmla="*/ 17 w 25"/>
                <a:gd name="T5" fmla="*/ 64 h 65"/>
                <a:gd name="T6" fmla="*/ 0 w 25"/>
                <a:gd name="T7" fmla="*/ 2 h 65"/>
                <a:gd name="T8" fmla="*/ 4 w 25"/>
                <a:gd name="T9" fmla="*/ 0 h 65"/>
              </a:gdLst>
              <a:ahLst/>
              <a:cxnLst>
                <a:cxn ang="0">
                  <a:pos x="T0" y="T1"/>
                </a:cxn>
                <a:cxn ang="0">
                  <a:pos x="T2" y="T3"/>
                </a:cxn>
                <a:cxn ang="0">
                  <a:pos x="T4" y="T5"/>
                </a:cxn>
                <a:cxn ang="0">
                  <a:pos x="T6" y="T7"/>
                </a:cxn>
                <a:cxn ang="0">
                  <a:pos x="T8" y="T9"/>
                </a:cxn>
              </a:cxnLst>
              <a:rect l="0" t="0" r="r" b="b"/>
              <a:pathLst>
                <a:path w="25" h="65">
                  <a:moveTo>
                    <a:pt x="4" y="0"/>
                  </a:moveTo>
                  <a:cubicBezTo>
                    <a:pt x="25" y="34"/>
                    <a:pt x="22" y="64"/>
                    <a:pt x="22" y="65"/>
                  </a:cubicBezTo>
                  <a:cubicBezTo>
                    <a:pt x="17" y="64"/>
                    <a:pt x="17" y="64"/>
                    <a:pt x="17" y="64"/>
                  </a:cubicBezTo>
                  <a:cubicBezTo>
                    <a:pt x="17" y="64"/>
                    <a:pt x="20" y="35"/>
                    <a:pt x="0" y="2"/>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 name="ïSľiḋe">
              <a:extLst>
                <a:ext uri="{FF2B5EF4-FFF2-40B4-BE49-F238E27FC236}">
                  <a16:creationId xmlns:a16="http://schemas.microsoft.com/office/drawing/2014/main" id="{DAD17846-872E-4D74-9D56-13EC9671E567}"/>
                </a:ext>
              </a:extLst>
            </p:cNvPr>
            <p:cNvSpPr>
              <a:spLocks/>
            </p:cNvSpPr>
            <p:nvPr/>
          </p:nvSpPr>
          <p:spPr bwMode="auto">
            <a:xfrm>
              <a:off x="6649922" y="3581628"/>
              <a:ext cx="102929" cy="126823"/>
            </a:xfrm>
            <a:custGeom>
              <a:avLst/>
              <a:gdLst>
                <a:gd name="T0" fmla="*/ 2 w 27"/>
                <a:gd name="T1" fmla="*/ 12 h 33"/>
                <a:gd name="T2" fmla="*/ 4 w 27"/>
                <a:gd name="T3" fmla="*/ 4 h 33"/>
                <a:gd name="T4" fmla="*/ 8 w 27"/>
                <a:gd name="T5" fmla="*/ 2 h 33"/>
                <a:gd name="T6" fmla="*/ 17 w 27"/>
                <a:gd name="T7" fmla="*/ 4 h 33"/>
                <a:gd name="T8" fmla="*/ 26 w 27"/>
                <a:gd name="T9" fmla="*/ 20 h 33"/>
                <a:gd name="T10" fmla="*/ 23 w 27"/>
                <a:gd name="T11" fmla="*/ 29 h 33"/>
                <a:gd name="T12" fmla="*/ 19 w 27"/>
                <a:gd name="T13" fmla="*/ 31 h 33"/>
                <a:gd name="T14" fmla="*/ 11 w 27"/>
                <a:gd name="T15" fmla="*/ 28 h 33"/>
                <a:gd name="T16" fmla="*/ 2 w 27"/>
                <a:gd name="T17" fmla="*/ 1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3">
                  <a:moveTo>
                    <a:pt x="2" y="12"/>
                  </a:moveTo>
                  <a:cubicBezTo>
                    <a:pt x="0" y="9"/>
                    <a:pt x="1" y="6"/>
                    <a:pt x="4" y="4"/>
                  </a:cubicBezTo>
                  <a:cubicBezTo>
                    <a:pt x="8" y="2"/>
                    <a:pt x="8" y="2"/>
                    <a:pt x="8" y="2"/>
                  </a:cubicBezTo>
                  <a:cubicBezTo>
                    <a:pt x="11" y="0"/>
                    <a:pt x="15" y="1"/>
                    <a:pt x="17" y="4"/>
                  </a:cubicBezTo>
                  <a:cubicBezTo>
                    <a:pt x="26" y="20"/>
                    <a:pt x="26" y="20"/>
                    <a:pt x="26" y="20"/>
                  </a:cubicBezTo>
                  <a:cubicBezTo>
                    <a:pt x="27" y="23"/>
                    <a:pt x="26" y="27"/>
                    <a:pt x="23" y="29"/>
                  </a:cubicBezTo>
                  <a:cubicBezTo>
                    <a:pt x="19" y="31"/>
                    <a:pt x="19" y="31"/>
                    <a:pt x="19" y="31"/>
                  </a:cubicBezTo>
                  <a:cubicBezTo>
                    <a:pt x="16" y="33"/>
                    <a:pt x="13" y="31"/>
                    <a:pt x="11" y="28"/>
                  </a:cubicBezTo>
                  <a:lnTo>
                    <a:pt x="2" y="12"/>
                  </a:lnTo>
                  <a:close/>
                </a:path>
              </a:pathLst>
            </a:custGeom>
            <a:solidFill>
              <a:srgbClr val="4541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 name="ïṥľídê">
              <a:extLst>
                <a:ext uri="{FF2B5EF4-FFF2-40B4-BE49-F238E27FC236}">
                  <a16:creationId xmlns:a16="http://schemas.microsoft.com/office/drawing/2014/main" id="{667E2FE2-CE23-4A5F-9DC9-73A86E0B523C}"/>
                </a:ext>
              </a:extLst>
            </p:cNvPr>
            <p:cNvSpPr>
              <a:spLocks/>
            </p:cNvSpPr>
            <p:nvPr/>
          </p:nvSpPr>
          <p:spPr bwMode="auto">
            <a:xfrm>
              <a:off x="6572725" y="3563248"/>
              <a:ext cx="172773" cy="209533"/>
            </a:xfrm>
            <a:custGeom>
              <a:avLst/>
              <a:gdLst>
                <a:gd name="T0" fmla="*/ 2 w 45"/>
                <a:gd name="T1" fmla="*/ 21 h 55"/>
                <a:gd name="T2" fmla="*/ 6 w 45"/>
                <a:gd name="T3" fmla="*/ 7 h 55"/>
                <a:gd name="T4" fmla="*/ 13 w 45"/>
                <a:gd name="T5" fmla="*/ 3 h 55"/>
                <a:gd name="T6" fmla="*/ 27 w 45"/>
                <a:gd name="T7" fmla="*/ 7 h 55"/>
                <a:gd name="T8" fmla="*/ 42 w 45"/>
                <a:gd name="T9" fmla="*/ 34 h 55"/>
                <a:gd name="T10" fmla="*/ 39 w 45"/>
                <a:gd name="T11" fmla="*/ 48 h 55"/>
                <a:gd name="T12" fmla="*/ 32 w 45"/>
                <a:gd name="T13" fmla="*/ 52 h 55"/>
                <a:gd name="T14" fmla="*/ 18 w 45"/>
                <a:gd name="T15" fmla="*/ 48 h 55"/>
                <a:gd name="T16" fmla="*/ 2 w 45"/>
                <a:gd name="T1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5">
                  <a:moveTo>
                    <a:pt x="2" y="21"/>
                  </a:moveTo>
                  <a:cubicBezTo>
                    <a:pt x="0" y="16"/>
                    <a:pt x="1" y="10"/>
                    <a:pt x="6" y="7"/>
                  </a:cubicBezTo>
                  <a:cubicBezTo>
                    <a:pt x="13" y="3"/>
                    <a:pt x="13" y="3"/>
                    <a:pt x="13" y="3"/>
                  </a:cubicBezTo>
                  <a:cubicBezTo>
                    <a:pt x="18" y="0"/>
                    <a:pt x="24" y="2"/>
                    <a:pt x="27" y="7"/>
                  </a:cubicBezTo>
                  <a:cubicBezTo>
                    <a:pt x="42" y="34"/>
                    <a:pt x="42" y="34"/>
                    <a:pt x="42" y="34"/>
                  </a:cubicBezTo>
                  <a:cubicBezTo>
                    <a:pt x="45" y="39"/>
                    <a:pt x="44" y="45"/>
                    <a:pt x="39" y="48"/>
                  </a:cubicBezTo>
                  <a:cubicBezTo>
                    <a:pt x="32" y="52"/>
                    <a:pt x="32" y="52"/>
                    <a:pt x="32" y="52"/>
                  </a:cubicBezTo>
                  <a:cubicBezTo>
                    <a:pt x="27" y="55"/>
                    <a:pt x="21" y="53"/>
                    <a:pt x="18" y="48"/>
                  </a:cubicBezTo>
                  <a:lnTo>
                    <a:pt x="2" y="21"/>
                  </a:lnTo>
                  <a:close/>
                </a:path>
              </a:pathLst>
            </a:custGeom>
            <a:solidFill>
              <a:srgbClr val="7AA7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 name="í$ľídè">
              <a:extLst>
                <a:ext uri="{FF2B5EF4-FFF2-40B4-BE49-F238E27FC236}">
                  <a16:creationId xmlns:a16="http://schemas.microsoft.com/office/drawing/2014/main" id="{466BF905-6A3F-409A-82B7-C7CA2E99F75A}"/>
                </a:ext>
              </a:extLst>
            </p:cNvPr>
            <p:cNvSpPr>
              <a:spLocks/>
            </p:cNvSpPr>
            <p:nvPr/>
          </p:nvSpPr>
          <p:spPr bwMode="auto">
            <a:xfrm>
              <a:off x="6546993" y="3570600"/>
              <a:ext cx="163584" cy="227913"/>
            </a:xfrm>
            <a:custGeom>
              <a:avLst/>
              <a:gdLst>
                <a:gd name="T0" fmla="*/ 2 w 43"/>
                <a:gd name="T1" fmla="*/ 13 h 60"/>
                <a:gd name="T2" fmla="*/ 5 w 43"/>
                <a:gd name="T3" fmla="*/ 3 h 60"/>
                <a:gd name="T4" fmla="*/ 6 w 43"/>
                <a:gd name="T5" fmla="*/ 2 h 60"/>
                <a:gd name="T6" fmla="*/ 16 w 43"/>
                <a:gd name="T7" fmla="*/ 5 h 60"/>
                <a:gd name="T8" fmla="*/ 41 w 43"/>
                <a:gd name="T9" fmla="*/ 47 h 60"/>
                <a:gd name="T10" fmla="*/ 38 w 43"/>
                <a:gd name="T11" fmla="*/ 57 h 60"/>
                <a:gd name="T12" fmla="*/ 36 w 43"/>
                <a:gd name="T13" fmla="*/ 58 h 60"/>
                <a:gd name="T14" fmla="*/ 26 w 43"/>
                <a:gd name="T15" fmla="*/ 55 h 60"/>
                <a:gd name="T16" fmla="*/ 2 w 43"/>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0">
                  <a:moveTo>
                    <a:pt x="2" y="13"/>
                  </a:moveTo>
                  <a:cubicBezTo>
                    <a:pt x="0" y="10"/>
                    <a:pt x="1" y="5"/>
                    <a:pt x="5" y="3"/>
                  </a:cubicBezTo>
                  <a:cubicBezTo>
                    <a:pt x="6" y="2"/>
                    <a:pt x="6" y="2"/>
                    <a:pt x="6" y="2"/>
                  </a:cubicBezTo>
                  <a:cubicBezTo>
                    <a:pt x="10" y="0"/>
                    <a:pt x="14" y="2"/>
                    <a:pt x="16" y="5"/>
                  </a:cubicBezTo>
                  <a:cubicBezTo>
                    <a:pt x="41" y="47"/>
                    <a:pt x="41" y="47"/>
                    <a:pt x="41" y="47"/>
                  </a:cubicBezTo>
                  <a:cubicBezTo>
                    <a:pt x="43" y="51"/>
                    <a:pt x="41" y="55"/>
                    <a:pt x="38" y="57"/>
                  </a:cubicBezTo>
                  <a:cubicBezTo>
                    <a:pt x="36" y="58"/>
                    <a:pt x="36" y="58"/>
                    <a:pt x="36" y="58"/>
                  </a:cubicBezTo>
                  <a:cubicBezTo>
                    <a:pt x="33" y="60"/>
                    <a:pt x="28" y="59"/>
                    <a:pt x="26" y="55"/>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 name="iSliḓê">
              <a:extLst>
                <a:ext uri="{FF2B5EF4-FFF2-40B4-BE49-F238E27FC236}">
                  <a16:creationId xmlns:a16="http://schemas.microsoft.com/office/drawing/2014/main" id="{EF4BDC23-713F-48D0-B057-CFA9E6075C1F}"/>
                </a:ext>
              </a:extLst>
            </p:cNvPr>
            <p:cNvSpPr>
              <a:spLocks/>
            </p:cNvSpPr>
            <p:nvPr/>
          </p:nvSpPr>
          <p:spPr bwMode="auto">
            <a:xfrm>
              <a:off x="6271292" y="3730508"/>
              <a:ext cx="69844" cy="259160"/>
            </a:xfrm>
            <a:custGeom>
              <a:avLst/>
              <a:gdLst>
                <a:gd name="T0" fmla="*/ 6 w 18"/>
                <a:gd name="T1" fmla="*/ 0 h 68"/>
                <a:gd name="T2" fmla="*/ 10 w 18"/>
                <a:gd name="T3" fmla="*/ 1 h 68"/>
                <a:gd name="T4" fmla="*/ 18 w 18"/>
                <a:gd name="T5" fmla="*/ 66 h 68"/>
                <a:gd name="T6" fmla="*/ 14 w 18"/>
                <a:gd name="T7" fmla="*/ 68 h 68"/>
                <a:gd name="T8" fmla="*/ 6 w 18"/>
                <a:gd name="T9" fmla="*/ 0 h 68"/>
              </a:gdLst>
              <a:ahLst/>
              <a:cxnLst>
                <a:cxn ang="0">
                  <a:pos x="T0" y="T1"/>
                </a:cxn>
                <a:cxn ang="0">
                  <a:pos x="T2" y="T3"/>
                </a:cxn>
                <a:cxn ang="0">
                  <a:pos x="T4" y="T5"/>
                </a:cxn>
                <a:cxn ang="0">
                  <a:pos x="T6" y="T7"/>
                </a:cxn>
                <a:cxn ang="0">
                  <a:pos x="T8" y="T9"/>
                </a:cxn>
              </a:cxnLst>
              <a:rect l="0" t="0" r="r" b="b"/>
              <a:pathLst>
                <a:path w="18" h="68">
                  <a:moveTo>
                    <a:pt x="6" y="0"/>
                  </a:moveTo>
                  <a:cubicBezTo>
                    <a:pt x="10" y="1"/>
                    <a:pt x="10" y="1"/>
                    <a:pt x="10" y="1"/>
                  </a:cubicBezTo>
                  <a:cubicBezTo>
                    <a:pt x="4" y="40"/>
                    <a:pt x="18" y="65"/>
                    <a:pt x="18" y="66"/>
                  </a:cubicBezTo>
                  <a:cubicBezTo>
                    <a:pt x="14" y="68"/>
                    <a:pt x="14" y="68"/>
                    <a:pt x="14" y="68"/>
                  </a:cubicBezTo>
                  <a:cubicBezTo>
                    <a:pt x="14" y="67"/>
                    <a:pt x="0" y="4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 name="íşlïďé">
              <a:extLst>
                <a:ext uri="{FF2B5EF4-FFF2-40B4-BE49-F238E27FC236}">
                  <a16:creationId xmlns:a16="http://schemas.microsoft.com/office/drawing/2014/main" id="{9247C6BB-FCC7-435B-9F33-A1FF7BCB48DD}"/>
                </a:ext>
              </a:extLst>
            </p:cNvPr>
            <p:cNvSpPr>
              <a:spLocks/>
            </p:cNvSpPr>
            <p:nvPr/>
          </p:nvSpPr>
          <p:spPr bwMode="auto">
            <a:xfrm>
              <a:off x="6284158" y="3658825"/>
              <a:ext cx="75359" cy="121309"/>
            </a:xfrm>
            <a:custGeom>
              <a:avLst/>
              <a:gdLst>
                <a:gd name="T0" fmla="*/ 20 w 20"/>
                <a:gd name="T1" fmla="*/ 8 h 32"/>
                <a:gd name="T2" fmla="*/ 14 w 20"/>
                <a:gd name="T3" fmla="*/ 1 h 32"/>
                <a:gd name="T4" fmla="*/ 10 w 20"/>
                <a:gd name="T5" fmla="*/ 0 h 32"/>
                <a:gd name="T6" fmla="*/ 3 w 20"/>
                <a:gd name="T7" fmla="*/ 6 h 32"/>
                <a:gd name="T8" fmla="*/ 1 w 20"/>
                <a:gd name="T9" fmla="*/ 24 h 32"/>
                <a:gd name="T10" fmla="*/ 6 w 20"/>
                <a:gd name="T11" fmla="*/ 31 h 32"/>
                <a:gd name="T12" fmla="*/ 11 w 20"/>
                <a:gd name="T13" fmla="*/ 32 h 32"/>
                <a:gd name="T14" fmla="*/ 18 w 20"/>
                <a:gd name="T15" fmla="*/ 26 h 32"/>
                <a:gd name="T16" fmla="*/ 20 w 20"/>
                <a:gd name="T1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2">
                  <a:moveTo>
                    <a:pt x="20" y="8"/>
                  </a:moveTo>
                  <a:cubicBezTo>
                    <a:pt x="20" y="4"/>
                    <a:pt x="18" y="1"/>
                    <a:pt x="14" y="1"/>
                  </a:cubicBezTo>
                  <a:cubicBezTo>
                    <a:pt x="10" y="0"/>
                    <a:pt x="10" y="0"/>
                    <a:pt x="10" y="0"/>
                  </a:cubicBezTo>
                  <a:cubicBezTo>
                    <a:pt x="6" y="0"/>
                    <a:pt x="3" y="2"/>
                    <a:pt x="3" y="6"/>
                  </a:cubicBezTo>
                  <a:cubicBezTo>
                    <a:pt x="1" y="24"/>
                    <a:pt x="1" y="24"/>
                    <a:pt x="1" y="24"/>
                  </a:cubicBezTo>
                  <a:cubicBezTo>
                    <a:pt x="0" y="27"/>
                    <a:pt x="2" y="31"/>
                    <a:pt x="6" y="31"/>
                  </a:cubicBezTo>
                  <a:cubicBezTo>
                    <a:pt x="11" y="32"/>
                    <a:pt x="11" y="32"/>
                    <a:pt x="11" y="32"/>
                  </a:cubicBezTo>
                  <a:cubicBezTo>
                    <a:pt x="14" y="32"/>
                    <a:pt x="17" y="30"/>
                    <a:pt x="18" y="26"/>
                  </a:cubicBezTo>
                  <a:lnTo>
                    <a:pt x="20" y="8"/>
                  </a:lnTo>
                  <a:close/>
                </a:path>
              </a:pathLst>
            </a:custGeom>
            <a:solidFill>
              <a:srgbClr val="4541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 name="iŝļïḍê">
              <a:extLst>
                <a:ext uri="{FF2B5EF4-FFF2-40B4-BE49-F238E27FC236}">
                  <a16:creationId xmlns:a16="http://schemas.microsoft.com/office/drawing/2014/main" id="{BDB2F9F9-C02D-48A2-9D80-B57B82331AE6}"/>
                </a:ext>
              </a:extLst>
            </p:cNvPr>
            <p:cNvSpPr>
              <a:spLocks/>
            </p:cNvSpPr>
            <p:nvPr/>
          </p:nvSpPr>
          <p:spPr bwMode="auto">
            <a:xfrm>
              <a:off x="6306214" y="3623903"/>
              <a:ext cx="130499" cy="202181"/>
            </a:xfrm>
            <a:custGeom>
              <a:avLst/>
              <a:gdLst>
                <a:gd name="T0" fmla="*/ 33 w 34"/>
                <a:gd name="T1" fmla="*/ 13 h 53"/>
                <a:gd name="T2" fmla="*/ 24 w 34"/>
                <a:gd name="T3" fmla="*/ 1 h 53"/>
                <a:gd name="T4" fmla="*/ 16 w 34"/>
                <a:gd name="T5" fmla="*/ 0 h 53"/>
                <a:gd name="T6" fmla="*/ 5 w 34"/>
                <a:gd name="T7" fmla="*/ 9 h 53"/>
                <a:gd name="T8" fmla="*/ 1 w 34"/>
                <a:gd name="T9" fmla="*/ 40 h 53"/>
                <a:gd name="T10" fmla="*/ 10 w 34"/>
                <a:gd name="T11" fmla="*/ 52 h 53"/>
                <a:gd name="T12" fmla="*/ 18 w 34"/>
                <a:gd name="T13" fmla="*/ 53 h 53"/>
                <a:gd name="T14" fmla="*/ 29 w 34"/>
                <a:gd name="T15" fmla="*/ 44 h 53"/>
                <a:gd name="T16" fmla="*/ 33 w 34"/>
                <a:gd name="T17"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3">
                  <a:moveTo>
                    <a:pt x="33" y="13"/>
                  </a:moveTo>
                  <a:cubicBezTo>
                    <a:pt x="34" y="7"/>
                    <a:pt x="30" y="2"/>
                    <a:pt x="24" y="1"/>
                  </a:cubicBezTo>
                  <a:cubicBezTo>
                    <a:pt x="16" y="0"/>
                    <a:pt x="16" y="0"/>
                    <a:pt x="16" y="0"/>
                  </a:cubicBezTo>
                  <a:cubicBezTo>
                    <a:pt x="11" y="0"/>
                    <a:pt x="6" y="4"/>
                    <a:pt x="5" y="9"/>
                  </a:cubicBezTo>
                  <a:cubicBezTo>
                    <a:pt x="1" y="40"/>
                    <a:pt x="1" y="40"/>
                    <a:pt x="1" y="40"/>
                  </a:cubicBezTo>
                  <a:cubicBezTo>
                    <a:pt x="0" y="46"/>
                    <a:pt x="4" y="51"/>
                    <a:pt x="10" y="52"/>
                  </a:cubicBezTo>
                  <a:cubicBezTo>
                    <a:pt x="18" y="53"/>
                    <a:pt x="18" y="53"/>
                    <a:pt x="18" y="53"/>
                  </a:cubicBezTo>
                  <a:cubicBezTo>
                    <a:pt x="23" y="53"/>
                    <a:pt x="29" y="49"/>
                    <a:pt x="29" y="44"/>
                  </a:cubicBezTo>
                  <a:lnTo>
                    <a:pt x="33" y="13"/>
                  </a:lnTo>
                  <a:close/>
                </a:path>
              </a:pathLst>
            </a:custGeom>
            <a:solidFill>
              <a:srgbClr val="7AA7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 name="íṥḻïḑè">
              <a:extLst>
                <a:ext uri="{FF2B5EF4-FFF2-40B4-BE49-F238E27FC236}">
                  <a16:creationId xmlns:a16="http://schemas.microsoft.com/office/drawing/2014/main" id="{D59944E2-D96A-46DB-9A56-CACBC313D8C0}"/>
                </a:ext>
              </a:extLst>
            </p:cNvPr>
            <p:cNvSpPr>
              <a:spLocks/>
            </p:cNvSpPr>
            <p:nvPr/>
          </p:nvSpPr>
          <p:spPr bwMode="auto">
            <a:xfrm>
              <a:off x="6363192" y="3609199"/>
              <a:ext cx="88224" cy="242617"/>
            </a:xfrm>
            <a:custGeom>
              <a:avLst/>
              <a:gdLst>
                <a:gd name="T0" fmla="*/ 23 w 23"/>
                <a:gd name="T1" fmla="*/ 9 h 64"/>
                <a:gd name="T2" fmla="*/ 16 w 23"/>
                <a:gd name="T3" fmla="*/ 0 h 64"/>
                <a:gd name="T4" fmla="*/ 14 w 23"/>
                <a:gd name="T5" fmla="*/ 0 h 64"/>
                <a:gd name="T6" fmla="*/ 6 w 23"/>
                <a:gd name="T7" fmla="*/ 7 h 64"/>
                <a:gd name="T8" fmla="*/ 0 w 23"/>
                <a:gd name="T9" fmla="*/ 55 h 64"/>
                <a:gd name="T10" fmla="*/ 6 w 23"/>
                <a:gd name="T11" fmla="*/ 63 h 64"/>
                <a:gd name="T12" fmla="*/ 8 w 23"/>
                <a:gd name="T13" fmla="*/ 63 h 64"/>
                <a:gd name="T14" fmla="*/ 17 w 23"/>
                <a:gd name="T15" fmla="*/ 57 h 64"/>
                <a:gd name="T16" fmla="*/ 23 w 23"/>
                <a:gd name="T17"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4">
                  <a:moveTo>
                    <a:pt x="23" y="9"/>
                  </a:moveTo>
                  <a:cubicBezTo>
                    <a:pt x="23" y="5"/>
                    <a:pt x="20" y="1"/>
                    <a:pt x="16" y="0"/>
                  </a:cubicBezTo>
                  <a:cubicBezTo>
                    <a:pt x="14" y="0"/>
                    <a:pt x="14" y="0"/>
                    <a:pt x="14" y="0"/>
                  </a:cubicBezTo>
                  <a:cubicBezTo>
                    <a:pt x="10" y="0"/>
                    <a:pt x="7" y="3"/>
                    <a:pt x="6" y="7"/>
                  </a:cubicBezTo>
                  <a:cubicBezTo>
                    <a:pt x="0" y="55"/>
                    <a:pt x="0" y="55"/>
                    <a:pt x="0" y="55"/>
                  </a:cubicBezTo>
                  <a:cubicBezTo>
                    <a:pt x="0" y="59"/>
                    <a:pt x="2" y="63"/>
                    <a:pt x="6" y="63"/>
                  </a:cubicBezTo>
                  <a:cubicBezTo>
                    <a:pt x="8" y="63"/>
                    <a:pt x="8" y="63"/>
                    <a:pt x="8" y="63"/>
                  </a:cubicBezTo>
                  <a:cubicBezTo>
                    <a:pt x="12" y="64"/>
                    <a:pt x="16" y="61"/>
                    <a:pt x="17" y="57"/>
                  </a:cubicBezTo>
                  <a:lnTo>
                    <a:pt x="2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 name="ïśľíďê">
              <a:extLst>
                <a:ext uri="{FF2B5EF4-FFF2-40B4-BE49-F238E27FC236}">
                  <a16:creationId xmlns:a16="http://schemas.microsoft.com/office/drawing/2014/main" id="{C8EF00C9-FCAA-4244-9325-893CDF0EEFE1}"/>
                </a:ext>
              </a:extLst>
            </p:cNvPr>
            <p:cNvSpPr>
              <a:spLocks/>
            </p:cNvSpPr>
            <p:nvPr/>
          </p:nvSpPr>
          <p:spPr bwMode="auto">
            <a:xfrm>
              <a:off x="6313566" y="3883062"/>
              <a:ext cx="499939" cy="248132"/>
            </a:xfrm>
            <a:custGeom>
              <a:avLst/>
              <a:gdLst>
                <a:gd name="T0" fmla="*/ 122 w 131"/>
                <a:gd name="T1" fmla="*/ 0 h 65"/>
                <a:gd name="T2" fmla="*/ 125 w 131"/>
                <a:gd name="T3" fmla="*/ 0 h 65"/>
                <a:gd name="T4" fmla="*/ 130 w 131"/>
                <a:gd name="T5" fmla="*/ 8 h 65"/>
                <a:gd name="T6" fmla="*/ 74 w 131"/>
                <a:gd name="T7" fmla="*/ 60 h 65"/>
                <a:gd name="T8" fmla="*/ 3 w 131"/>
                <a:gd name="T9" fmla="*/ 36 h 65"/>
                <a:gd name="T10" fmla="*/ 3 w 131"/>
                <a:gd name="T11" fmla="*/ 27 h 65"/>
                <a:gd name="T12" fmla="*/ 12 w 131"/>
                <a:gd name="T13" fmla="*/ 28 h 65"/>
                <a:gd name="T14" fmla="*/ 71 w 131"/>
                <a:gd name="T15" fmla="*/ 47 h 65"/>
                <a:gd name="T16" fmla="*/ 117 w 131"/>
                <a:gd name="T17" fmla="*/ 5 h 65"/>
                <a:gd name="T18" fmla="*/ 122 w 131"/>
                <a:gd name="T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65">
                  <a:moveTo>
                    <a:pt x="122" y="0"/>
                  </a:moveTo>
                  <a:cubicBezTo>
                    <a:pt x="123" y="0"/>
                    <a:pt x="124" y="0"/>
                    <a:pt x="125" y="0"/>
                  </a:cubicBezTo>
                  <a:cubicBezTo>
                    <a:pt x="129" y="1"/>
                    <a:pt x="131" y="5"/>
                    <a:pt x="130" y="8"/>
                  </a:cubicBezTo>
                  <a:cubicBezTo>
                    <a:pt x="125" y="29"/>
                    <a:pt x="108" y="53"/>
                    <a:pt x="74" y="60"/>
                  </a:cubicBezTo>
                  <a:cubicBezTo>
                    <a:pt x="47" y="65"/>
                    <a:pt x="21" y="57"/>
                    <a:pt x="3" y="36"/>
                  </a:cubicBezTo>
                  <a:cubicBezTo>
                    <a:pt x="0" y="34"/>
                    <a:pt x="0" y="30"/>
                    <a:pt x="3" y="27"/>
                  </a:cubicBezTo>
                  <a:cubicBezTo>
                    <a:pt x="6" y="25"/>
                    <a:pt x="10" y="25"/>
                    <a:pt x="12" y="28"/>
                  </a:cubicBezTo>
                  <a:cubicBezTo>
                    <a:pt x="19" y="36"/>
                    <a:pt x="40" y="54"/>
                    <a:pt x="71" y="47"/>
                  </a:cubicBezTo>
                  <a:cubicBezTo>
                    <a:pt x="99" y="42"/>
                    <a:pt x="113" y="22"/>
                    <a:pt x="117" y="5"/>
                  </a:cubicBezTo>
                  <a:cubicBezTo>
                    <a:pt x="118" y="2"/>
                    <a:pt x="120" y="1"/>
                    <a:pt x="1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 name="ïŝlidé">
              <a:extLst>
                <a:ext uri="{FF2B5EF4-FFF2-40B4-BE49-F238E27FC236}">
                  <a16:creationId xmlns:a16="http://schemas.microsoft.com/office/drawing/2014/main" id="{6BE45FB4-63DF-42B3-9CC5-2655B9DB2C72}"/>
                </a:ext>
              </a:extLst>
            </p:cNvPr>
            <p:cNvSpPr>
              <a:spLocks/>
            </p:cNvSpPr>
            <p:nvPr/>
          </p:nvSpPr>
          <p:spPr bwMode="auto">
            <a:xfrm>
              <a:off x="6320918" y="3883062"/>
              <a:ext cx="488911" cy="226076"/>
            </a:xfrm>
            <a:custGeom>
              <a:avLst/>
              <a:gdLst>
                <a:gd name="T0" fmla="*/ 123 w 128"/>
                <a:gd name="T1" fmla="*/ 0 h 59"/>
                <a:gd name="T2" fmla="*/ 120 w 128"/>
                <a:gd name="T3" fmla="*/ 0 h 59"/>
                <a:gd name="T4" fmla="*/ 115 w 128"/>
                <a:gd name="T5" fmla="*/ 5 h 59"/>
                <a:gd name="T6" fmla="*/ 69 w 128"/>
                <a:gd name="T7" fmla="*/ 47 h 59"/>
                <a:gd name="T8" fmla="*/ 10 w 128"/>
                <a:gd name="T9" fmla="*/ 28 h 59"/>
                <a:gd name="T10" fmla="*/ 1 w 128"/>
                <a:gd name="T11" fmla="*/ 27 h 59"/>
                <a:gd name="T12" fmla="*/ 0 w 128"/>
                <a:gd name="T13" fmla="*/ 29 h 59"/>
                <a:gd name="T14" fmla="*/ 1 w 128"/>
                <a:gd name="T15" fmla="*/ 30 h 59"/>
                <a:gd name="T16" fmla="*/ 72 w 128"/>
                <a:gd name="T17" fmla="*/ 54 h 59"/>
                <a:gd name="T18" fmla="*/ 128 w 128"/>
                <a:gd name="T19" fmla="*/ 4 h 59"/>
                <a:gd name="T20" fmla="*/ 123 w 128"/>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59">
                  <a:moveTo>
                    <a:pt x="123" y="0"/>
                  </a:moveTo>
                  <a:cubicBezTo>
                    <a:pt x="122" y="0"/>
                    <a:pt x="121" y="0"/>
                    <a:pt x="120" y="0"/>
                  </a:cubicBezTo>
                  <a:cubicBezTo>
                    <a:pt x="118" y="1"/>
                    <a:pt x="116" y="2"/>
                    <a:pt x="115" y="5"/>
                  </a:cubicBezTo>
                  <a:cubicBezTo>
                    <a:pt x="111" y="22"/>
                    <a:pt x="97" y="42"/>
                    <a:pt x="69" y="47"/>
                  </a:cubicBezTo>
                  <a:cubicBezTo>
                    <a:pt x="38" y="54"/>
                    <a:pt x="17" y="36"/>
                    <a:pt x="10" y="28"/>
                  </a:cubicBezTo>
                  <a:cubicBezTo>
                    <a:pt x="8" y="25"/>
                    <a:pt x="4" y="25"/>
                    <a:pt x="1" y="27"/>
                  </a:cubicBezTo>
                  <a:cubicBezTo>
                    <a:pt x="0" y="28"/>
                    <a:pt x="0" y="28"/>
                    <a:pt x="0" y="29"/>
                  </a:cubicBezTo>
                  <a:cubicBezTo>
                    <a:pt x="0" y="29"/>
                    <a:pt x="0" y="30"/>
                    <a:pt x="1" y="30"/>
                  </a:cubicBezTo>
                  <a:cubicBezTo>
                    <a:pt x="19" y="51"/>
                    <a:pt x="45" y="59"/>
                    <a:pt x="72" y="54"/>
                  </a:cubicBezTo>
                  <a:cubicBezTo>
                    <a:pt x="105" y="48"/>
                    <a:pt x="122" y="24"/>
                    <a:pt x="128" y="4"/>
                  </a:cubicBezTo>
                  <a:cubicBezTo>
                    <a:pt x="127" y="2"/>
                    <a:pt x="125" y="1"/>
                    <a:pt x="123" y="0"/>
                  </a:cubicBez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 name="íšlîḑè">
              <a:extLst>
                <a:ext uri="{FF2B5EF4-FFF2-40B4-BE49-F238E27FC236}">
                  <a16:creationId xmlns:a16="http://schemas.microsoft.com/office/drawing/2014/main" id="{7BEF0089-C5F7-4B4C-8E3B-4F7468E50FE3}"/>
                </a:ext>
              </a:extLst>
            </p:cNvPr>
            <p:cNvSpPr>
              <a:spLocks/>
            </p:cNvSpPr>
            <p:nvPr/>
          </p:nvSpPr>
          <p:spPr bwMode="auto">
            <a:xfrm>
              <a:off x="5874281" y="3054120"/>
              <a:ext cx="810563" cy="584487"/>
            </a:xfrm>
            <a:custGeom>
              <a:avLst/>
              <a:gdLst>
                <a:gd name="T0" fmla="*/ 104 w 212"/>
                <a:gd name="T1" fmla="*/ 153 h 153"/>
                <a:gd name="T2" fmla="*/ 97 w 212"/>
                <a:gd name="T3" fmla="*/ 152 h 153"/>
                <a:gd name="T4" fmla="*/ 77 w 212"/>
                <a:gd name="T5" fmla="*/ 135 h 153"/>
                <a:gd name="T6" fmla="*/ 92 w 212"/>
                <a:gd name="T7" fmla="*/ 95 h 153"/>
                <a:gd name="T8" fmla="*/ 99 w 212"/>
                <a:gd name="T9" fmla="*/ 71 h 153"/>
                <a:gd name="T10" fmla="*/ 79 w 212"/>
                <a:gd name="T11" fmla="*/ 57 h 153"/>
                <a:gd name="T12" fmla="*/ 55 w 212"/>
                <a:gd name="T13" fmla="*/ 74 h 153"/>
                <a:gd name="T14" fmla="*/ 24 w 212"/>
                <a:gd name="T15" fmla="*/ 86 h 153"/>
                <a:gd name="T16" fmla="*/ 2 w 212"/>
                <a:gd name="T17" fmla="*/ 61 h 153"/>
                <a:gd name="T18" fmla="*/ 75 w 212"/>
                <a:gd name="T19" fmla="*/ 0 h 153"/>
                <a:gd name="T20" fmla="*/ 75 w 212"/>
                <a:gd name="T21" fmla="*/ 1 h 153"/>
                <a:gd name="T22" fmla="*/ 3 w 212"/>
                <a:gd name="T23" fmla="*/ 61 h 153"/>
                <a:gd name="T24" fmla="*/ 24 w 212"/>
                <a:gd name="T25" fmla="*/ 85 h 153"/>
                <a:gd name="T26" fmla="*/ 54 w 212"/>
                <a:gd name="T27" fmla="*/ 73 h 153"/>
                <a:gd name="T28" fmla="*/ 79 w 212"/>
                <a:gd name="T29" fmla="*/ 55 h 153"/>
                <a:gd name="T30" fmla="*/ 100 w 212"/>
                <a:gd name="T31" fmla="*/ 70 h 153"/>
                <a:gd name="T32" fmla="*/ 93 w 212"/>
                <a:gd name="T33" fmla="*/ 96 h 153"/>
                <a:gd name="T34" fmla="*/ 78 w 212"/>
                <a:gd name="T35" fmla="*/ 135 h 153"/>
                <a:gd name="T36" fmla="*/ 97 w 212"/>
                <a:gd name="T37" fmla="*/ 150 h 153"/>
                <a:gd name="T38" fmla="*/ 121 w 212"/>
                <a:gd name="T39" fmla="*/ 146 h 153"/>
                <a:gd name="T40" fmla="*/ 137 w 212"/>
                <a:gd name="T41" fmla="*/ 116 h 153"/>
                <a:gd name="T42" fmla="*/ 175 w 212"/>
                <a:gd name="T43" fmla="*/ 87 h 153"/>
                <a:gd name="T44" fmla="*/ 197 w 212"/>
                <a:gd name="T45" fmla="*/ 94 h 153"/>
                <a:gd name="T46" fmla="*/ 207 w 212"/>
                <a:gd name="T47" fmla="*/ 120 h 153"/>
                <a:gd name="T48" fmla="*/ 212 w 212"/>
                <a:gd name="T49" fmla="*/ 139 h 153"/>
                <a:gd name="T50" fmla="*/ 211 w 212"/>
                <a:gd name="T51" fmla="*/ 140 h 153"/>
                <a:gd name="T52" fmla="*/ 205 w 212"/>
                <a:gd name="T53" fmla="*/ 120 h 153"/>
                <a:gd name="T54" fmla="*/ 196 w 212"/>
                <a:gd name="T55" fmla="*/ 95 h 153"/>
                <a:gd name="T56" fmla="*/ 175 w 212"/>
                <a:gd name="T57" fmla="*/ 88 h 153"/>
                <a:gd name="T58" fmla="*/ 139 w 212"/>
                <a:gd name="T59" fmla="*/ 116 h 153"/>
                <a:gd name="T60" fmla="*/ 121 w 212"/>
                <a:gd name="T61" fmla="*/ 147 h 153"/>
                <a:gd name="T62" fmla="*/ 104 w 212"/>
                <a:gd name="T63"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 h="153">
                  <a:moveTo>
                    <a:pt x="104" y="153"/>
                  </a:moveTo>
                  <a:cubicBezTo>
                    <a:pt x="102" y="153"/>
                    <a:pt x="100" y="152"/>
                    <a:pt x="97" y="152"/>
                  </a:cubicBezTo>
                  <a:cubicBezTo>
                    <a:pt x="87" y="150"/>
                    <a:pt x="79" y="144"/>
                    <a:pt x="77" y="135"/>
                  </a:cubicBezTo>
                  <a:cubicBezTo>
                    <a:pt x="73" y="124"/>
                    <a:pt x="79" y="109"/>
                    <a:pt x="92" y="95"/>
                  </a:cubicBezTo>
                  <a:cubicBezTo>
                    <a:pt x="100" y="88"/>
                    <a:pt x="102" y="79"/>
                    <a:pt x="99" y="71"/>
                  </a:cubicBezTo>
                  <a:cubicBezTo>
                    <a:pt x="96" y="63"/>
                    <a:pt x="88" y="57"/>
                    <a:pt x="79" y="57"/>
                  </a:cubicBezTo>
                  <a:cubicBezTo>
                    <a:pt x="73" y="57"/>
                    <a:pt x="63" y="59"/>
                    <a:pt x="55" y="74"/>
                  </a:cubicBezTo>
                  <a:cubicBezTo>
                    <a:pt x="51" y="83"/>
                    <a:pt x="37" y="89"/>
                    <a:pt x="24" y="86"/>
                  </a:cubicBezTo>
                  <a:cubicBezTo>
                    <a:pt x="11" y="84"/>
                    <a:pt x="2" y="74"/>
                    <a:pt x="2" y="61"/>
                  </a:cubicBezTo>
                  <a:cubicBezTo>
                    <a:pt x="0" y="30"/>
                    <a:pt x="25" y="9"/>
                    <a:pt x="75" y="0"/>
                  </a:cubicBezTo>
                  <a:cubicBezTo>
                    <a:pt x="75" y="1"/>
                    <a:pt x="75" y="1"/>
                    <a:pt x="75" y="1"/>
                  </a:cubicBezTo>
                  <a:cubicBezTo>
                    <a:pt x="26" y="10"/>
                    <a:pt x="1" y="31"/>
                    <a:pt x="3" y="61"/>
                  </a:cubicBezTo>
                  <a:cubicBezTo>
                    <a:pt x="4" y="79"/>
                    <a:pt x="18" y="84"/>
                    <a:pt x="24" y="85"/>
                  </a:cubicBezTo>
                  <a:cubicBezTo>
                    <a:pt x="37" y="87"/>
                    <a:pt x="50" y="82"/>
                    <a:pt x="54" y="73"/>
                  </a:cubicBezTo>
                  <a:cubicBezTo>
                    <a:pt x="60" y="62"/>
                    <a:pt x="69" y="55"/>
                    <a:pt x="79" y="55"/>
                  </a:cubicBezTo>
                  <a:cubicBezTo>
                    <a:pt x="88" y="56"/>
                    <a:pt x="97" y="62"/>
                    <a:pt x="100" y="70"/>
                  </a:cubicBezTo>
                  <a:cubicBezTo>
                    <a:pt x="104" y="79"/>
                    <a:pt x="101" y="89"/>
                    <a:pt x="93" y="96"/>
                  </a:cubicBezTo>
                  <a:cubicBezTo>
                    <a:pt x="80" y="110"/>
                    <a:pt x="75" y="124"/>
                    <a:pt x="78" y="135"/>
                  </a:cubicBezTo>
                  <a:cubicBezTo>
                    <a:pt x="80" y="143"/>
                    <a:pt x="87" y="149"/>
                    <a:pt x="97" y="150"/>
                  </a:cubicBezTo>
                  <a:cubicBezTo>
                    <a:pt x="106" y="152"/>
                    <a:pt x="114" y="151"/>
                    <a:pt x="121" y="146"/>
                  </a:cubicBezTo>
                  <a:cubicBezTo>
                    <a:pt x="132" y="138"/>
                    <a:pt x="136" y="123"/>
                    <a:pt x="137" y="116"/>
                  </a:cubicBezTo>
                  <a:cubicBezTo>
                    <a:pt x="140" y="98"/>
                    <a:pt x="153" y="88"/>
                    <a:pt x="175" y="87"/>
                  </a:cubicBezTo>
                  <a:cubicBezTo>
                    <a:pt x="184" y="86"/>
                    <a:pt x="192" y="89"/>
                    <a:pt x="197" y="94"/>
                  </a:cubicBezTo>
                  <a:cubicBezTo>
                    <a:pt x="206" y="102"/>
                    <a:pt x="207" y="115"/>
                    <a:pt x="207" y="120"/>
                  </a:cubicBezTo>
                  <a:cubicBezTo>
                    <a:pt x="207" y="130"/>
                    <a:pt x="212" y="139"/>
                    <a:pt x="212" y="139"/>
                  </a:cubicBezTo>
                  <a:cubicBezTo>
                    <a:pt x="211" y="140"/>
                    <a:pt x="211" y="140"/>
                    <a:pt x="211" y="140"/>
                  </a:cubicBezTo>
                  <a:cubicBezTo>
                    <a:pt x="211" y="139"/>
                    <a:pt x="205" y="130"/>
                    <a:pt x="205" y="120"/>
                  </a:cubicBezTo>
                  <a:cubicBezTo>
                    <a:pt x="205" y="115"/>
                    <a:pt x="205" y="103"/>
                    <a:pt x="196" y="95"/>
                  </a:cubicBezTo>
                  <a:cubicBezTo>
                    <a:pt x="191" y="90"/>
                    <a:pt x="184" y="88"/>
                    <a:pt x="175" y="88"/>
                  </a:cubicBezTo>
                  <a:cubicBezTo>
                    <a:pt x="154" y="89"/>
                    <a:pt x="142" y="99"/>
                    <a:pt x="139" y="116"/>
                  </a:cubicBezTo>
                  <a:cubicBezTo>
                    <a:pt x="137" y="123"/>
                    <a:pt x="134" y="139"/>
                    <a:pt x="121" y="147"/>
                  </a:cubicBezTo>
                  <a:cubicBezTo>
                    <a:pt x="117" y="151"/>
                    <a:pt x="111" y="153"/>
                    <a:pt x="104" y="1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 name="ïsļîḋè">
              <a:extLst>
                <a:ext uri="{FF2B5EF4-FFF2-40B4-BE49-F238E27FC236}">
                  <a16:creationId xmlns:a16="http://schemas.microsoft.com/office/drawing/2014/main" id="{81E3EC0F-4CDF-40B9-B381-619E7426CC3C}"/>
                </a:ext>
              </a:extLst>
            </p:cNvPr>
            <p:cNvSpPr>
              <a:spLocks/>
            </p:cNvSpPr>
            <p:nvPr/>
          </p:nvSpPr>
          <p:spPr bwMode="auto">
            <a:xfrm>
              <a:off x="6203286" y="3032064"/>
              <a:ext cx="53303" cy="18380"/>
            </a:xfrm>
            <a:custGeom>
              <a:avLst/>
              <a:gdLst>
                <a:gd name="T0" fmla="*/ 14 w 14"/>
                <a:gd name="T1" fmla="*/ 1 h 5"/>
                <a:gd name="T2" fmla="*/ 13 w 14"/>
                <a:gd name="T3" fmla="*/ 2 h 5"/>
                <a:gd name="T4" fmla="*/ 1 w 14"/>
                <a:gd name="T5" fmla="*/ 5 h 5"/>
                <a:gd name="T6" fmla="*/ 0 w 14"/>
                <a:gd name="T7" fmla="*/ 4 h 5"/>
                <a:gd name="T8" fmla="*/ 1 w 14"/>
                <a:gd name="T9" fmla="*/ 2 h 5"/>
                <a:gd name="T10" fmla="*/ 13 w 14"/>
                <a:gd name="T11" fmla="*/ 0 h 5"/>
                <a:gd name="T12" fmla="*/ 14 w 1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4" y="1"/>
                  </a:moveTo>
                  <a:cubicBezTo>
                    <a:pt x="14" y="1"/>
                    <a:pt x="14" y="2"/>
                    <a:pt x="13" y="2"/>
                  </a:cubicBezTo>
                  <a:cubicBezTo>
                    <a:pt x="1" y="5"/>
                    <a:pt x="1" y="5"/>
                    <a:pt x="1" y="5"/>
                  </a:cubicBezTo>
                  <a:cubicBezTo>
                    <a:pt x="1" y="5"/>
                    <a:pt x="0" y="4"/>
                    <a:pt x="0" y="4"/>
                  </a:cubicBezTo>
                  <a:cubicBezTo>
                    <a:pt x="0" y="3"/>
                    <a:pt x="0" y="3"/>
                    <a:pt x="1" y="2"/>
                  </a:cubicBezTo>
                  <a:cubicBezTo>
                    <a:pt x="13" y="0"/>
                    <a:pt x="13" y="0"/>
                    <a:pt x="13" y="0"/>
                  </a:cubicBezTo>
                  <a:cubicBezTo>
                    <a:pt x="14" y="0"/>
                    <a:pt x="14" y="0"/>
                    <a:pt x="1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 name="íṩḷíďé">
              <a:extLst>
                <a:ext uri="{FF2B5EF4-FFF2-40B4-BE49-F238E27FC236}">
                  <a16:creationId xmlns:a16="http://schemas.microsoft.com/office/drawing/2014/main" id="{E2A007D0-FED1-41E7-AF82-1F0147DCFFCE}"/>
                </a:ext>
              </a:extLst>
            </p:cNvPr>
            <p:cNvSpPr>
              <a:spLocks/>
            </p:cNvSpPr>
            <p:nvPr/>
          </p:nvSpPr>
          <p:spPr bwMode="auto">
            <a:xfrm>
              <a:off x="6157335" y="3035740"/>
              <a:ext cx="60655" cy="29408"/>
            </a:xfrm>
            <a:custGeom>
              <a:avLst/>
              <a:gdLst>
                <a:gd name="T0" fmla="*/ 15 w 16"/>
                <a:gd name="T1" fmla="*/ 0 h 8"/>
                <a:gd name="T2" fmla="*/ 2 w 16"/>
                <a:gd name="T3" fmla="*/ 2 h 8"/>
                <a:gd name="T4" fmla="*/ 0 w 16"/>
                <a:gd name="T5" fmla="*/ 6 h 8"/>
                <a:gd name="T6" fmla="*/ 4 w 16"/>
                <a:gd name="T7" fmla="*/ 8 h 8"/>
                <a:gd name="T8" fmla="*/ 16 w 16"/>
                <a:gd name="T9" fmla="*/ 5 h 8"/>
                <a:gd name="T10" fmla="*/ 15 w 16"/>
                <a:gd name="T11" fmla="*/ 0 h 8"/>
              </a:gdLst>
              <a:ahLst/>
              <a:cxnLst>
                <a:cxn ang="0">
                  <a:pos x="T0" y="T1"/>
                </a:cxn>
                <a:cxn ang="0">
                  <a:pos x="T2" y="T3"/>
                </a:cxn>
                <a:cxn ang="0">
                  <a:pos x="T4" y="T5"/>
                </a:cxn>
                <a:cxn ang="0">
                  <a:pos x="T6" y="T7"/>
                </a:cxn>
                <a:cxn ang="0">
                  <a:pos x="T8" y="T9"/>
                </a:cxn>
                <a:cxn ang="0">
                  <a:pos x="T10" y="T11"/>
                </a:cxn>
              </a:cxnLst>
              <a:rect l="0" t="0" r="r" b="b"/>
              <a:pathLst>
                <a:path w="16" h="8">
                  <a:moveTo>
                    <a:pt x="15" y="0"/>
                  </a:moveTo>
                  <a:cubicBezTo>
                    <a:pt x="2" y="2"/>
                    <a:pt x="2" y="2"/>
                    <a:pt x="2" y="2"/>
                  </a:cubicBezTo>
                  <a:cubicBezTo>
                    <a:pt x="1" y="3"/>
                    <a:pt x="0" y="4"/>
                    <a:pt x="0" y="6"/>
                  </a:cubicBezTo>
                  <a:cubicBezTo>
                    <a:pt x="1" y="7"/>
                    <a:pt x="2" y="8"/>
                    <a:pt x="4" y="8"/>
                  </a:cubicBezTo>
                  <a:cubicBezTo>
                    <a:pt x="16" y="5"/>
                    <a:pt x="16" y="5"/>
                    <a:pt x="16" y="5"/>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 name="íṡľïḋè">
              <a:extLst>
                <a:ext uri="{FF2B5EF4-FFF2-40B4-BE49-F238E27FC236}">
                  <a16:creationId xmlns:a16="http://schemas.microsoft.com/office/drawing/2014/main" id="{28F2B179-D5BD-472B-AE7F-2B7F80297B6B}"/>
                </a:ext>
              </a:extLst>
            </p:cNvPr>
            <p:cNvSpPr>
              <a:spLocks/>
            </p:cNvSpPr>
            <p:nvPr/>
          </p:nvSpPr>
          <p:spPr bwMode="auto">
            <a:xfrm>
              <a:off x="6206962" y="3035740"/>
              <a:ext cx="7352" cy="18380"/>
            </a:xfrm>
            <a:custGeom>
              <a:avLst/>
              <a:gdLst>
                <a:gd name="T0" fmla="*/ 4 w 4"/>
                <a:gd name="T1" fmla="*/ 10 h 10"/>
                <a:gd name="T2" fmla="*/ 2 w 4"/>
                <a:gd name="T3" fmla="*/ 10 h 10"/>
                <a:gd name="T4" fmla="*/ 0 w 4"/>
                <a:gd name="T5" fmla="*/ 0 h 10"/>
                <a:gd name="T6" fmla="*/ 2 w 4"/>
                <a:gd name="T7" fmla="*/ 0 h 10"/>
                <a:gd name="T8" fmla="*/ 4 w 4"/>
                <a:gd name="T9" fmla="*/ 10 h 10"/>
              </a:gdLst>
              <a:ahLst/>
              <a:cxnLst>
                <a:cxn ang="0">
                  <a:pos x="T0" y="T1"/>
                </a:cxn>
                <a:cxn ang="0">
                  <a:pos x="T2" y="T3"/>
                </a:cxn>
                <a:cxn ang="0">
                  <a:pos x="T4" y="T5"/>
                </a:cxn>
                <a:cxn ang="0">
                  <a:pos x="T6" y="T7"/>
                </a:cxn>
                <a:cxn ang="0">
                  <a:pos x="T8" y="T9"/>
                </a:cxn>
              </a:cxnLst>
              <a:rect l="0" t="0" r="r" b="b"/>
              <a:pathLst>
                <a:path w="4" h="10">
                  <a:moveTo>
                    <a:pt x="4" y="10"/>
                  </a:moveTo>
                  <a:lnTo>
                    <a:pt x="2" y="10"/>
                  </a:lnTo>
                  <a:lnTo>
                    <a:pt x="0" y="0"/>
                  </a:lnTo>
                  <a:lnTo>
                    <a:pt x="2" y="0"/>
                  </a:lnTo>
                  <a:lnTo>
                    <a:pt x="4" y="10"/>
                  </a:lnTo>
                  <a:close/>
                </a:path>
              </a:pathLst>
            </a:custGeom>
            <a:solidFill>
              <a:srgbClr val="322B2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7" name="íS1íďè">
              <a:extLst>
                <a:ext uri="{FF2B5EF4-FFF2-40B4-BE49-F238E27FC236}">
                  <a16:creationId xmlns:a16="http://schemas.microsoft.com/office/drawing/2014/main" id="{00DF09AC-21A5-4ED4-83F2-3836F3F4A3A8}"/>
                </a:ext>
              </a:extLst>
            </p:cNvPr>
            <p:cNvSpPr>
              <a:spLocks/>
            </p:cNvSpPr>
            <p:nvPr/>
          </p:nvSpPr>
          <p:spPr bwMode="auto">
            <a:xfrm>
              <a:off x="7028552" y="2717763"/>
              <a:ext cx="1053181" cy="1058694"/>
            </a:xfrm>
            <a:custGeom>
              <a:avLst/>
              <a:gdLst>
                <a:gd name="T0" fmla="*/ 0 w 573"/>
                <a:gd name="T1" fmla="*/ 239 h 576"/>
                <a:gd name="T2" fmla="*/ 238 w 573"/>
                <a:gd name="T3" fmla="*/ 0 h 576"/>
                <a:gd name="T4" fmla="*/ 573 w 573"/>
                <a:gd name="T5" fmla="*/ 337 h 576"/>
                <a:gd name="T6" fmla="*/ 336 w 573"/>
                <a:gd name="T7" fmla="*/ 576 h 576"/>
                <a:gd name="T8" fmla="*/ 0 w 573"/>
                <a:gd name="T9" fmla="*/ 239 h 576"/>
              </a:gdLst>
              <a:ahLst/>
              <a:cxnLst>
                <a:cxn ang="0">
                  <a:pos x="T0" y="T1"/>
                </a:cxn>
                <a:cxn ang="0">
                  <a:pos x="T2" y="T3"/>
                </a:cxn>
                <a:cxn ang="0">
                  <a:pos x="T4" y="T5"/>
                </a:cxn>
                <a:cxn ang="0">
                  <a:pos x="T6" y="T7"/>
                </a:cxn>
                <a:cxn ang="0">
                  <a:pos x="T8" y="T9"/>
                </a:cxn>
              </a:cxnLst>
              <a:rect l="0" t="0" r="r" b="b"/>
              <a:pathLst>
                <a:path w="573" h="576">
                  <a:moveTo>
                    <a:pt x="0" y="239"/>
                  </a:moveTo>
                  <a:lnTo>
                    <a:pt x="238" y="0"/>
                  </a:lnTo>
                  <a:lnTo>
                    <a:pt x="573" y="337"/>
                  </a:lnTo>
                  <a:lnTo>
                    <a:pt x="336" y="576"/>
                  </a:lnTo>
                  <a:lnTo>
                    <a:pt x="0" y="239"/>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8" name="íSļïḍé">
              <a:extLst>
                <a:ext uri="{FF2B5EF4-FFF2-40B4-BE49-F238E27FC236}">
                  <a16:creationId xmlns:a16="http://schemas.microsoft.com/office/drawing/2014/main" id="{545ACF16-6A33-450F-ADF6-BCDC23FFD01C}"/>
                </a:ext>
              </a:extLst>
            </p:cNvPr>
            <p:cNvSpPr>
              <a:spLocks/>
            </p:cNvSpPr>
            <p:nvPr/>
          </p:nvSpPr>
          <p:spPr bwMode="auto">
            <a:xfrm>
              <a:off x="7695750" y="2866643"/>
              <a:ext cx="623086" cy="878569"/>
            </a:xfrm>
            <a:custGeom>
              <a:avLst/>
              <a:gdLst>
                <a:gd name="T0" fmla="*/ 2 w 339"/>
                <a:gd name="T1" fmla="*/ 0 h 478"/>
                <a:gd name="T2" fmla="*/ 339 w 339"/>
                <a:gd name="T3" fmla="*/ 3 h 478"/>
                <a:gd name="T4" fmla="*/ 337 w 339"/>
                <a:gd name="T5" fmla="*/ 478 h 478"/>
                <a:gd name="T6" fmla="*/ 0 w 339"/>
                <a:gd name="T7" fmla="*/ 476 h 478"/>
                <a:gd name="T8" fmla="*/ 2 w 339"/>
                <a:gd name="T9" fmla="*/ 0 h 478"/>
              </a:gdLst>
              <a:ahLst/>
              <a:cxnLst>
                <a:cxn ang="0">
                  <a:pos x="T0" y="T1"/>
                </a:cxn>
                <a:cxn ang="0">
                  <a:pos x="T2" y="T3"/>
                </a:cxn>
                <a:cxn ang="0">
                  <a:pos x="T4" y="T5"/>
                </a:cxn>
                <a:cxn ang="0">
                  <a:pos x="T6" y="T7"/>
                </a:cxn>
                <a:cxn ang="0">
                  <a:pos x="T8" y="T9"/>
                </a:cxn>
              </a:cxnLst>
              <a:rect l="0" t="0" r="r" b="b"/>
              <a:pathLst>
                <a:path w="339" h="478">
                  <a:moveTo>
                    <a:pt x="2" y="0"/>
                  </a:moveTo>
                  <a:lnTo>
                    <a:pt x="339" y="3"/>
                  </a:lnTo>
                  <a:lnTo>
                    <a:pt x="337" y="478"/>
                  </a:lnTo>
                  <a:lnTo>
                    <a:pt x="0" y="476"/>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9" name="îšḻîdé">
              <a:extLst>
                <a:ext uri="{FF2B5EF4-FFF2-40B4-BE49-F238E27FC236}">
                  <a16:creationId xmlns:a16="http://schemas.microsoft.com/office/drawing/2014/main" id="{9869E721-A5D5-4489-8CD4-224A22B9CE95}"/>
                </a:ext>
              </a:extLst>
            </p:cNvPr>
            <p:cNvSpPr>
              <a:spLocks/>
            </p:cNvSpPr>
            <p:nvPr/>
          </p:nvSpPr>
          <p:spPr bwMode="auto">
            <a:xfrm>
              <a:off x="2652250" y="3822408"/>
              <a:ext cx="283054" cy="279378"/>
            </a:xfrm>
            <a:custGeom>
              <a:avLst/>
              <a:gdLst>
                <a:gd name="T0" fmla="*/ 74 w 74"/>
                <a:gd name="T1" fmla="*/ 0 h 73"/>
                <a:gd name="T2" fmla="*/ 0 w 74"/>
                <a:gd name="T3" fmla="*/ 0 h 73"/>
                <a:gd name="T4" fmla="*/ 0 w 74"/>
                <a:gd name="T5" fmla="*/ 70 h 73"/>
                <a:gd name="T6" fmla="*/ 1 w 74"/>
                <a:gd name="T7" fmla="*/ 72 h 73"/>
                <a:gd name="T8" fmla="*/ 3 w 74"/>
                <a:gd name="T9" fmla="*/ 73 h 73"/>
                <a:gd name="T10" fmla="*/ 70 w 74"/>
                <a:gd name="T11" fmla="*/ 73 h 73"/>
                <a:gd name="T12" fmla="*/ 73 w 74"/>
                <a:gd name="T13" fmla="*/ 72 h 73"/>
                <a:gd name="T14" fmla="*/ 74 w 74"/>
                <a:gd name="T15" fmla="*/ 70 h 73"/>
                <a:gd name="T16" fmla="*/ 74 w 74"/>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3">
                  <a:moveTo>
                    <a:pt x="74" y="0"/>
                  </a:moveTo>
                  <a:cubicBezTo>
                    <a:pt x="0" y="0"/>
                    <a:pt x="0" y="0"/>
                    <a:pt x="0" y="0"/>
                  </a:cubicBezTo>
                  <a:cubicBezTo>
                    <a:pt x="0" y="70"/>
                    <a:pt x="0" y="70"/>
                    <a:pt x="0" y="70"/>
                  </a:cubicBezTo>
                  <a:cubicBezTo>
                    <a:pt x="0" y="71"/>
                    <a:pt x="0" y="72"/>
                    <a:pt x="1" y="72"/>
                  </a:cubicBezTo>
                  <a:cubicBezTo>
                    <a:pt x="2" y="73"/>
                    <a:pt x="3" y="73"/>
                    <a:pt x="3" y="73"/>
                  </a:cubicBezTo>
                  <a:cubicBezTo>
                    <a:pt x="70" y="73"/>
                    <a:pt x="70" y="73"/>
                    <a:pt x="70" y="73"/>
                  </a:cubicBezTo>
                  <a:cubicBezTo>
                    <a:pt x="71" y="73"/>
                    <a:pt x="72" y="73"/>
                    <a:pt x="73" y="72"/>
                  </a:cubicBezTo>
                  <a:cubicBezTo>
                    <a:pt x="74" y="72"/>
                    <a:pt x="74" y="71"/>
                    <a:pt x="74" y="70"/>
                  </a:cubicBezTo>
                  <a:cubicBezTo>
                    <a:pt x="74" y="0"/>
                    <a:pt x="74" y="0"/>
                    <a:pt x="74" y="0"/>
                  </a:cubicBezTo>
                </a:path>
              </a:pathLst>
            </a:custGeom>
            <a:solidFill>
              <a:srgbClr val="697A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40" name="îS1idé">
              <a:extLst>
                <a:ext uri="{FF2B5EF4-FFF2-40B4-BE49-F238E27FC236}">
                  <a16:creationId xmlns:a16="http://schemas.microsoft.com/office/drawing/2014/main" id="{E136B212-F751-4BF8-9F9A-DEAEFF8F1BCA}"/>
                </a:ext>
              </a:extLst>
            </p:cNvPr>
            <p:cNvSpPr>
              <a:spLocks/>
            </p:cNvSpPr>
            <p:nvPr/>
          </p:nvSpPr>
          <p:spPr bwMode="auto">
            <a:xfrm>
              <a:off x="2687171" y="3822408"/>
              <a:ext cx="248132" cy="237104"/>
            </a:xfrm>
            <a:custGeom>
              <a:avLst/>
              <a:gdLst>
                <a:gd name="T0" fmla="*/ 135 w 135"/>
                <a:gd name="T1" fmla="*/ 0 h 129"/>
                <a:gd name="T2" fmla="*/ 0 w 135"/>
                <a:gd name="T3" fmla="*/ 0 h 129"/>
                <a:gd name="T4" fmla="*/ 135 w 135"/>
                <a:gd name="T5" fmla="*/ 129 h 129"/>
                <a:gd name="T6" fmla="*/ 135 w 135"/>
                <a:gd name="T7" fmla="*/ 0 h 129"/>
              </a:gdLst>
              <a:ahLst/>
              <a:cxnLst>
                <a:cxn ang="0">
                  <a:pos x="T0" y="T1"/>
                </a:cxn>
                <a:cxn ang="0">
                  <a:pos x="T2" y="T3"/>
                </a:cxn>
                <a:cxn ang="0">
                  <a:pos x="T4" y="T5"/>
                </a:cxn>
                <a:cxn ang="0">
                  <a:pos x="T6" y="T7"/>
                </a:cxn>
              </a:cxnLst>
              <a:rect l="0" t="0" r="r" b="b"/>
              <a:pathLst>
                <a:path w="135" h="129">
                  <a:moveTo>
                    <a:pt x="135" y="0"/>
                  </a:moveTo>
                  <a:lnTo>
                    <a:pt x="0" y="0"/>
                  </a:lnTo>
                  <a:lnTo>
                    <a:pt x="135" y="129"/>
                  </a:lnTo>
                  <a:lnTo>
                    <a:pt x="135" y="0"/>
                  </a:lnTo>
                  <a:close/>
                </a:path>
              </a:pathLst>
            </a:custGeom>
            <a:solidFill>
              <a:srgbClr val="7888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41" name="iṡḷïḓé">
              <a:extLst>
                <a:ext uri="{FF2B5EF4-FFF2-40B4-BE49-F238E27FC236}">
                  <a16:creationId xmlns:a16="http://schemas.microsoft.com/office/drawing/2014/main" id="{41CC54E6-EE71-4595-B71F-8AA1515FD37E}"/>
                </a:ext>
              </a:extLst>
            </p:cNvPr>
            <p:cNvSpPr>
              <a:spLocks/>
            </p:cNvSpPr>
            <p:nvPr/>
          </p:nvSpPr>
          <p:spPr bwMode="auto">
            <a:xfrm>
              <a:off x="2687171" y="3822408"/>
              <a:ext cx="248132" cy="237104"/>
            </a:xfrm>
            <a:custGeom>
              <a:avLst/>
              <a:gdLst>
                <a:gd name="T0" fmla="*/ 135 w 135"/>
                <a:gd name="T1" fmla="*/ 0 h 129"/>
                <a:gd name="T2" fmla="*/ 0 w 135"/>
                <a:gd name="T3" fmla="*/ 0 h 129"/>
                <a:gd name="T4" fmla="*/ 135 w 135"/>
                <a:gd name="T5" fmla="*/ 129 h 129"/>
                <a:gd name="T6" fmla="*/ 135 w 135"/>
                <a:gd name="T7" fmla="*/ 0 h 129"/>
              </a:gdLst>
              <a:ahLst/>
              <a:cxnLst>
                <a:cxn ang="0">
                  <a:pos x="T0" y="T1"/>
                </a:cxn>
                <a:cxn ang="0">
                  <a:pos x="T2" y="T3"/>
                </a:cxn>
                <a:cxn ang="0">
                  <a:pos x="T4" y="T5"/>
                </a:cxn>
                <a:cxn ang="0">
                  <a:pos x="T6" y="T7"/>
                </a:cxn>
              </a:cxnLst>
              <a:rect l="0" t="0" r="r" b="b"/>
              <a:pathLst>
                <a:path w="135" h="129">
                  <a:moveTo>
                    <a:pt x="135" y="0"/>
                  </a:moveTo>
                  <a:lnTo>
                    <a:pt x="0" y="0"/>
                  </a:lnTo>
                  <a:lnTo>
                    <a:pt x="135" y="129"/>
                  </a:lnTo>
                  <a:lnTo>
                    <a:pt x="1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2" name="iṩļïḋé">
              <a:extLst>
                <a:ext uri="{FF2B5EF4-FFF2-40B4-BE49-F238E27FC236}">
                  <a16:creationId xmlns:a16="http://schemas.microsoft.com/office/drawing/2014/main" id="{62365126-9C18-4380-9B9A-45661A227A8A}"/>
                </a:ext>
              </a:extLst>
            </p:cNvPr>
            <p:cNvSpPr>
              <a:spLocks/>
            </p:cNvSpPr>
            <p:nvPr/>
          </p:nvSpPr>
          <p:spPr bwMode="auto">
            <a:xfrm>
              <a:off x="2683495" y="3848140"/>
              <a:ext cx="95577" cy="34923"/>
            </a:xfrm>
            <a:custGeom>
              <a:avLst/>
              <a:gdLst>
                <a:gd name="T0" fmla="*/ 52 w 52"/>
                <a:gd name="T1" fmla="*/ 17 h 19"/>
                <a:gd name="T2" fmla="*/ 52 w 52"/>
                <a:gd name="T3" fmla="*/ 19 h 19"/>
                <a:gd name="T4" fmla="*/ 0 w 52"/>
                <a:gd name="T5" fmla="*/ 19 h 19"/>
                <a:gd name="T6" fmla="*/ 0 w 52"/>
                <a:gd name="T7" fmla="*/ 17 h 19"/>
                <a:gd name="T8" fmla="*/ 0 w 52"/>
                <a:gd name="T9" fmla="*/ 0 h 19"/>
                <a:gd name="T10" fmla="*/ 0 w 52"/>
                <a:gd name="T11" fmla="*/ 0 h 19"/>
                <a:gd name="T12" fmla="*/ 52 w 52"/>
                <a:gd name="T13" fmla="*/ 0 h 19"/>
                <a:gd name="T14" fmla="*/ 52 w 52"/>
                <a:gd name="T15" fmla="*/ 0 h 19"/>
                <a:gd name="T16" fmla="*/ 52 w 52"/>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
                  <a:moveTo>
                    <a:pt x="52" y="17"/>
                  </a:moveTo>
                  <a:lnTo>
                    <a:pt x="52" y="19"/>
                  </a:lnTo>
                  <a:lnTo>
                    <a:pt x="0" y="19"/>
                  </a:lnTo>
                  <a:lnTo>
                    <a:pt x="0" y="17"/>
                  </a:lnTo>
                  <a:lnTo>
                    <a:pt x="0" y="0"/>
                  </a:lnTo>
                  <a:lnTo>
                    <a:pt x="0" y="0"/>
                  </a:lnTo>
                  <a:lnTo>
                    <a:pt x="52" y="0"/>
                  </a:lnTo>
                  <a:lnTo>
                    <a:pt x="52" y="0"/>
                  </a:lnTo>
                  <a:lnTo>
                    <a:pt x="52" y="17"/>
                  </a:lnTo>
                  <a:close/>
                </a:path>
              </a:pathLst>
            </a:custGeom>
            <a:solidFill>
              <a:srgbClr val="7CD6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3" name="íṩ1íḋe">
              <a:extLst>
                <a:ext uri="{FF2B5EF4-FFF2-40B4-BE49-F238E27FC236}">
                  <a16:creationId xmlns:a16="http://schemas.microsoft.com/office/drawing/2014/main" id="{BAD715F1-89AE-4025-A68F-11EB2912DCFE}"/>
                </a:ext>
              </a:extLst>
            </p:cNvPr>
            <p:cNvSpPr>
              <a:spLocks/>
            </p:cNvSpPr>
            <p:nvPr/>
          </p:nvSpPr>
          <p:spPr bwMode="auto">
            <a:xfrm>
              <a:off x="2810318" y="3848140"/>
              <a:ext cx="33084" cy="34923"/>
            </a:xfrm>
            <a:custGeom>
              <a:avLst/>
              <a:gdLst>
                <a:gd name="T0" fmla="*/ 18 w 18"/>
                <a:gd name="T1" fmla="*/ 17 h 19"/>
                <a:gd name="T2" fmla="*/ 18 w 18"/>
                <a:gd name="T3" fmla="*/ 19 h 19"/>
                <a:gd name="T4" fmla="*/ 2 w 18"/>
                <a:gd name="T5" fmla="*/ 19 h 19"/>
                <a:gd name="T6" fmla="*/ 0 w 18"/>
                <a:gd name="T7" fmla="*/ 17 h 19"/>
                <a:gd name="T8" fmla="*/ 0 w 18"/>
                <a:gd name="T9" fmla="*/ 0 h 19"/>
                <a:gd name="T10" fmla="*/ 2 w 18"/>
                <a:gd name="T11" fmla="*/ 0 h 19"/>
                <a:gd name="T12" fmla="*/ 18 w 18"/>
                <a:gd name="T13" fmla="*/ 0 h 19"/>
                <a:gd name="T14" fmla="*/ 18 w 18"/>
                <a:gd name="T15" fmla="*/ 0 h 19"/>
                <a:gd name="T16" fmla="*/ 18 w 18"/>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7"/>
                  </a:moveTo>
                  <a:lnTo>
                    <a:pt x="18" y="19"/>
                  </a:lnTo>
                  <a:lnTo>
                    <a:pt x="2" y="19"/>
                  </a:lnTo>
                  <a:lnTo>
                    <a:pt x="0" y="17"/>
                  </a:lnTo>
                  <a:lnTo>
                    <a:pt x="0" y="0"/>
                  </a:lnTo>
                  <a:lnTo>
                    <a:pt x="2" y="0"/>
                  </a:lnTo>
                  <a:lnTo>
                    <a:pt x="18" y="0"/>
                  </a:lnTo>
                  <a:lnTo>
                    <a:pt x="18" y="0"/>
                  </a:lnTo>
                  <a:lnTo>
                    <a:pt x="18" y="17"/>
                  </a:lnTo>
                  <a:close/>
                </a:path>
              </a:pathLst>
            </a:custGeom>
            <a:solidFill>
              <a:srgbClr val="C749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4" name="ïṩ1iḓe">
              <a:extLst>
                <a:ext uri="{FF2B5EF4-FFF2-40B4-BE49-F238E27FC236}">
                  <a16:creationId xmlns:a16="http://schemas.microsoft.com/office/drawing/2014/main" id="{FE3D851C-A523-4A60-ADC5-0203926D7FBC}"/>
                </a:ext>
              </a:extLst>
            </p:cNvPr>
            <p:cNvSpPr>
              <a:spLocks/>
            </p:cNvSpPr>
            <p:nvPr/>
          </p:nvSpPr>
          <p:spPr bwMode="auto">
            <a:xfrm>
              <a:off x="2874648" y="3848140"/>
              <a:ext cx="34923" cy="34923"/>
            </a:xfrm>
            <a:custGeom>
              <a:avLst/>
              <a:gdLst>
                <a:gd name="T0" fmla="*/ 19 w 19"/>
                <a:gd name="T1" fmla="*/ 17 h 19"/>
                <a:gd name="T2" fmla="*/ 17 w 19"/>
                <a:gd name="T3" fmla="*/ 19 h 19"/>
                <a:gd name="T4" fmla="*/ 0 w 19"/>
                <a:gd name="T5" fmla="*/ 19 h 19"/>
                <a:gd name="T6" fmla="*/ 0 w 19"/>
                <a:gd name="T7" fmla="*/ 17 h 19"/>
                <a:gd name="T8" fmla="*/ 0 w 19"/>
                <a:gd name="T9" fmla="*/ 0 h 19"/>
                <a:gd name="T10" fmla="*/ 0 w 19"/>
                <a:gd name="T11" fmla="*/ 0 h 19"/>
                <a:gd name="T12" fmla="*/ 17 w 19"/>
                <a:gd name="T13" fmla="*/ 0 h 19"/>
                <a:gd name="T14" fmla="*/ 19 w 19"/>
                <a:gd name="T15" fmla="*/ 0 h 19"/>
                <a:gd name="T16" fmla="*/ 19 w 19"/>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7"/>
                  </a:moveTo>
                  <a:lnTo>
                    <a:pt x="17" y="19"/>
                  </a:lnTo>
                  <a:lnTo>
                    <a:pt x="0" y="19"/>
                  </a:lnTo>
                  <a:lnTo>
                    <a:pt x="0" y="17"/>
                  </a:lnTo>
                  <a:lnTo>
                    <a:pt x="0" y="0"/>
                  </a:lnTo>
                  <a:lnTo>
                    <a:pt x="0" y="0"/>
                  </a:lnTo>
                  <a:lnTo>
                    <a:pt x="17" y="0"/>
                  </a:lnTo>
                  <a:lnTo>
                    <a:pt x="19" y="0"/>
                  </a:lnTo>
                  <a:lnTo>
                    <a:pt x="19" y="17"/>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5" name="îšľïḋe">
              <a:extLst>
                <a:ext uri="{FF2B5EF4-FFF2-40B4-BE49-F238E27FC236}">
                  <a16:creationId xmlns:a16="http://schemas.microsoft.com/office/drawing/2014/main" id="{9B0872FA-6D11-470C-9041-488487447936}"/>
                </a:ext>
              </a:extLst>
            </p:cNvPr>
            <p:cNvSpPr>
              <a:spLocks/>
            </p:cNvSpPr>
            <p:nvPr/>
          </p:nvSpPr>
          <p:spPr bwMode="auto">
            <a:xfrm>
              <a:off x="2683495" y="3914309"/>
              <a:ext cx="34923" cy="33084"/>
            </a:xfrm>
            <a:custGeom>
              <a:avLst/>
              <a:gdLst>
                <a:gd name="T0" fmla="*/ 19 w 19"/>
                <a:gd name="T1" fmla="*/ 16 h 18"/>
                <a:gd name="T2" fmla="*/ 17 w 19"/>
                <a:gd name="T3" fmla="*/ 18 h 18"/>
                <a:gd name="T4" fmla="*/ 0 w 19"/>
                <a:gd name="T5" fmla="*/ 18 h 18"/>
                <a:gd name="T6" fmla="*/ 0 w 19"/>
                <a:gd name="T7" fmla="*/ 16 h 18"/>
                <a:gd name="T8" fmla="*/ 0 w 19"/>
                <a:gd name="T9" fmla="*/ 0 h 18"/>
                <a:gd name="T10" fmla="*/ 0 w 19"/>
                <a:gd name="T11" fmla="*/ 0 h 18"/>
                <a:gd name="T12" fmla="*/ 17 w 19"/>
                <a:gd name="T13" fmla="*/ 0 h 18"/>
                <a:gd name="T14" fmla="*/ 19 w 19"/>
                <a:gd name="T15" fmla="*/ 0 h 18"/>
                <a:gd name="T16" fmla="*/ 19 w 1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6"/>
                  </a:moveTo>
                  <a:lnTo>
                    <a:pt x="17" y="18"/>
                  </a:lnTo>
                  <a:lnTo>
                    <a:pt x="0" y="18"/>
                  </a:lnTo>
                  <a:lnTo>
                    <a:pt x="0" y="16"/>
                  </a:lnTo>
                  <a:lnTo>
                    <a:pt x="0" y="0"/>
                  </a:lnTo>
                  <a:lnTo>
                    <a:pt x="0" y="0"/>
                  </a:lnTo>
                  <a:lnTo>
                    <a:pt x="17" y="0"/>
                  </a:lnTo>
                  <a:lnTo>
                    <a:pt x="19" y="0"/>
                  </a:lnTo>
                  <a:lnTo>
                    <a:pt x="19" y="16"/>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6" name="íśḻîdé">
              <a:extLst>
                <a:ext uri="{FF2B5EF4-FFF2-40B4-BE49-F238E27FC236}">
                  <a16:creationId xmlns:a16="http://schemas.microsoft.com/office/drawing/2014/main" id="{3454F38C-A58B-48E0-98DA-C1D2AE08A1A2}"/>
                </a:ext>
              </a:extLst>
            </p:cNvPr>
            <p:cNvSpPr>
              <a:spLocks/>
            </p:cNvSpPr>
            <p:nvPr/>
          </p:nvSpPr>
          <p:spPr bwMode="auto">
            <a:xfrm>
              <a:off x="2744150" y="3914309"/>
              <a:ext cx="34923" cy="33084"/>
            </a:xfrm>
            <a:custGeom>
              <a:avLst/>
              <a:gdLst>
                <a:gd name="T0" fmla="*/ 19 w 19"/>
                <a:gd name="T1" fmla="*/ 16 h 18"/>
                <a:gd name="T2" fmla="*/ 19 w 19"/>
                <a:gd name="T3" fmla="*/ 18 h 18"/>
                <a:gd name="T4" fmla="*/ 2 w 19"/>
                <a:gd name="T5" fmla="*/ 18 h 18"/>
                <a:gd name="T6" fmla="*/ 0 w 19"/>
                <a:gd name="T7" fmla="*/ 16 h 18"/>
                <a:gd name="T8" fmla="*/ 0 w 19"/>
                <a:gd name="T9" fmla="*/ 0 h 18"/>
                <a:gd name="T10" fmla="*/ 2 w 19"/>
                <a:gd name="T11" fmla="*/ 0 h 18"/>
                <a:gd name="T12" fmla="*/ 19 w 19"/>
                <a:gd name="T13" fmla="*/ 0 h 18"/>
                <a:gd name="T14" fmla="*/ 19 w 19"/>
                <a:gd name="T15" fmla="*/ 0 h 18"/>
                <a:gd name="T16" fmla="*/ 19 w 1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6"/>
                  </a:moveTo>
                  <a:lnTo>
                    <a:pt x="19" y="18"/>
                  </a:lnTo>
                  <a:lnTo>
                    <a:pt x="2" y="18"/>
                  </a:lnTo>
                  <a:lnTo>
                    <a:pt x="0" y="16"/>
                  </a:lnTo>
                  <a:lnTo>
                    <a:pt x="0" y="0"/>
                  </a:lnTo>
                  <a:lnTo>
                    <a:pt x="2" y="0"/>
                  </a:lnTo>
                  <a:lnTo>
                    <a:pt x="19" y="0"/>
                  </a:lnTo>
                  <a:lnTo>
                    <a:pt x="19" y="0"/>
                  </a:lnTo>
                  <a:lnTo>
                    <a:pt x="19" y="16"/>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7" name="îŝľïḑê">
              <a:extLst>
                <a:ext uri="{FF2B5EF4-FFF2-40B4-BE49-F238E27FC236}">
                  <a16:creationId xmlns:a16="http://schemas.microsoft.com/office/drawing/2014/main" id="{D3EC3483-C236-4E16-946C-ACFC4E0A7816}"/>
                </a:ext>
              </a:extLst>
            </p:cNvPr>
            <p:cNvSpPr>
              <a:spLocks/>
            </p:cNvSpPr>
            <p:nvPr/>
          </p:nvSpPr>
          <p:spPr bwMode="auto">
            <a:xfrm>
              <a:off x="2810318" y="3914309"/>
              <a:ext cx="33084" cy="33084"/>
            </a:xfrm>
            <a:custGeom>
              <a:avLst/>
              <a:gdLst>
                <a:gd name="T0" fmla="*/ 18 w 18"/>
                <a:gd name="T1" fmla="*/ 16 h 18"/>
                <a:gd name="T2" fmla="*/ 18 w 18"/>
                <a:gd name="T3" fmla="*/ 18 h 18"/>
                <a:gd name="T4" fmla="*/ 2 w 18"/>
                <a:gd name="T5" fmla="*/ 18 h 18"/>
                <a:gd name="T6" fmla="*/ 0 w 18"/>
                <a:gd name="T7" fmla="*/ 16 h 18"/>
                <a:gd name="T8" fmla="*/ 0 w 18"/>
                <a:gd name="T9" fmla="*/ 0 h 18"/>
                <a:gd name="T10" fmla="*/ 2 w 18"/>
                <a:gd name="T11" fmla="*/ 0 h 18"/>
                <a:gd name="T12" fmla="*/ 18 w 18"/>
                <a:gd name="T13" fmla="*/ 0 h 18"/>
                <a:gd name="T14" fmla="*/ 18 w 18"/>
                <a:gd name="T15" fmla="*/ 0 h 18"/>
                <a:gd name="T16" fmla="*/ 18 w 18"/>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6"/>
                  </a:moveTo>
                  <a:lnTo>
                    <a:pt x="18" y="18"/>
                  </a:lnTo>
                  <a:lnTo>
                    <a:pt x="2" y="18"/>
                  </a:lnTo>
                  <a:lnTo>
                    <a:pt x="0" y="16"/>
                  </a:lnTo>
                  <a:lnTo>
                    <a:pt x="0" y="0"/>
                  </a:lnTo>
                  <a:lnTo>
                    <a:pt x="2" y="0"/>
                  </a:lnTo>
                  <a:lnTo>
                    <a:pt x="18" y="0"/>
                  </a:lnTo>
                  <a:lnTo>
                    <a:pt x="18" y="0"/>
                  </a:lnTo>
                  <a:lnTo>
                    <a:pt x="18" y="16"/>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8" name="ïṧļíḋé">
              <a:extLst>
                <a:ext uri="{FF2B5EF4-FFF2-40B4-BE49-F238E27FC236}">
                  <a16:creationId xmlns:a16="http://schemas.microsoft.com/office/drawing/2014/main" id="{21B249A5-C91E-4788-BD48-8854390102BB}"/>
                </a:ext>
              </a:extLst>
            </p:cNvPr>
            <p:cNvSpPr>
              <a:spLocks/>
            </p:cNvSpPr>
            <p:nvPr/>
          </p:nvSpPr>
          <p:spPr bwMode="auto">
            <a:xfrm>
              <a:off x="2874648" y="3914309"/>
              <a:ext cx="34923" cy="33084"/>
            </a:xfrm>
            <a:custGeom>
              <a:avLst/>
              <a:gdLst>
                <a:gd name="T0" fmla="*/ 19 w 19"/>
                <a:gd name="T1" fmla="*/ 16 h 18"/>
                <a:gd name="T2" fmla="*/ 17 w 19"/>
                <a:gd name="T3" fmla="*/ 18 h 18"/>
                <a:gd name="T4" fmla="*/ 0 w 19"/>
                <a:gd name="T5" fmla="*/ 18 h 18"/>
                <a:gd name="T6" fmla="*/ 0 w 19"/>
                <a:gd name="T7" fmla="*/ 16 h 18"/>
                <a:gd name="T8" fmla="*/ 0 w 19"/>
                <a:gd name="T9" fmla="*/ 0 h 18"/>
                <a:gd name="T10" fmla="*/ 0 w 19"/>
                <a:gd name="T11" fmla="*/ 0 h 18"/>
                <a:gd name="T12" fmla="*/ 17 w 19"/>
                <a:gd name="T13" fmla="*/ 0 h 18"/>
                <a:gd name="T14" fmla="*/ 19 w 19"/>
                <a:gd name="T15" fmla="*/ 0 h 18"/>
                <a:gd name="T16" fmla="*/ 19 w 1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6"/>
                  </a:moveTo>
                  <a:lnTo>
                    <a:pt x="17" y="18"/>
                  </a:lnTo>
                  <a:lnTo>
                    <a:pt x="0" y="18"/>
                  </a:lnTo>
                  <a:lnTo>
                    <a:pt x="0" y="16"/>
                  </a:lnTo>
                  <a:lnTo>
                    <a:pt x="0" y="0"/>
                  </a:lnTo>
                  <a:lnTo>
                    <a:pt x="0" y="0"/>
                  </a:lnTo>
                  <a:lnTo>
                    <a:pt x="17" y="0"/>
                  </a:lnTo>
                  <a:lnTo>
                    <a:pt x="19" y="0"/>
                  </a:lnTo>
                  <a:lnTo>
                    <a:pt x="19" y="16"/>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59" name="íṩḷïḋé">
              <a:extLst>
                <a:ext uri="{FF2B5EF4-FFF2-40B4-BE49-F238E27FC236}">
                  <a16:creationId xmlns:a16="http://schemas.microsoft.com/office/drawing/2014/main" id="{783D3687-A266-45E4-8A2D-588AA5D333BF}"/>
                </a:ext>
              </a:extLst>
            </p:cNvPr>
            <p:cNvSpPr>
              <a:spLocks/>
            </p:cNvSpPr>
            <p:nvPr/>
          </p:nvSpPr>
          <p:spPr bwMode="auto">
            <a:xfrm>
              <a:off x="2683495" y="3974962"/>
              <a:ext cx="34923" cy="34923"/>
            </a:xfrm>
            <a:custGeom>
              <a:avLst/>
              <a:gdLst>
                <a:gd name="T0" fmla="*/ 19 w 19"/>
                <a:gd name="T1" fmla="*/ 19 h 19"/>
                <a:gd name="T2" fmla="*/ 17 w 19"/>
                <a:gd name="T3" fmla="*/ 19 h 19"/>
                <a:gd name="T4" fmla="*/ 0 w 19"/>
                <a:gd name="T5" fmla="*/ 19 h 19"/>
                <a:gd name="T6" fmla="*/ 0 w 19"/>
                <a:gd name="T7" fmla="*/ 19 h 19"/>
                <a:gd name="T8" fmla="*/ 0 w 19"/>
                <a:gd name="T9" fmla="*/ 2 h 19"/>
                <a:gd name="T10" fmla="*/ 0 w 19"/>
                <a:gd name="T11" fmla="*/ 0 h 19"/>
                <a:gd name="T12" fmla="*/ 17 w 19"/>
                <a:gd name="T13" fmla="*/ 0 h 19"/>
                <a:gd name="T14" fmla="*/ 19 w 19"/>
                <a:gd name="T15" fmla="*/ 2 h 19"/>
                <a:gd name="T16" fmla="*/ 19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9"/>
                  </a:moveTo>
                  <a:lnTo>
                    <a:pt x="17" y="19"/>
                  </a:lnTo>
                  <a:lnTo>
                    <a:pt x="0" y="19"/>
                  </a:lnTo>
                  <a:lnTo>
                    <a:pt x="0" y="19"/>
                  </a:lnTo>
                  <a:lnTo>
                    <a:pt x="0" y="2"/>
                  </a:lnTo>
                  <a:lnTo>
                    <a:pt x="0" y="0"/>
                  </a:lnTo>
                  <a:lnTo>
                    <a:pt x="17" y="0"/>
                  </a:lnTo>
                  <a:lnTo>
                    <a:pt x="19" y="2"/>
                  </a:lnTo>
                  <a:lnTo>
                    <a:pt x="19" y="19"/>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0" name="îSļîdê">
              <a:extLst>
                <a:ext uri="{FF2B5EF4-FFF2-40B4-BE49-F238E27FC236}">
                  <a16:creationId xmlns:a16="http://schemas.microsoft.com/office/drawing/2014/main" id="{DA334A98-67E4-4D72-800A-EAB52E540F09}"/>
                </a:ext>
              </a:extLst>
            </p:cNvPr>
            <p:cNvSpPr>
              <a:spLocks/>
            </p:cNvSpPr>
            <p:nvPr/>
          </p:nvSpPr>
          <p:spPr bwMode="auto">
            <a:xfrm>
              <a:off x="2744150" y="3974962"/>
              <a:ext cx="34923" cy="34923"/>
            </a:xfrm>
            <a:custGeom>
              <a:avLst/>
              <a:gdLst>
                <a:gd name="T0" fmla="*/ 19 w 19"/>
                <a:gd name="T1" fmla="*/ 19 h 19"/>
                <a:gd name="T2" fmla="*/ 19 w 19"/>
                <a:gd name="T3" fmla="*/ 19 h 19"/>
                <a:gd name="T4" fmla="*/ 2 w 19"/>
                <a:gd name="T5" fmla="*/ 19 h 19"/>
                <a:gd name="T6" fmla="*/ 0 w 19"/>
                <a:gd name="T7" fmla="*/ 19 h 19"/>
                <a:gd name="T8" fmla="*/ 0 w 19"/>
                <a:gd name="T9" fmla="*/ 2 h 19"/>
                <a:gd name="T10" fmla="*/ 2 w 19"/>
                <a:gd name="T11" fmla="*/ 0 h 19"/>
                <a:gd name="T12" fmla="*/ 19 w 19"/>
                <a:gd name="T13" fmla="*/ 0 h 19"/>
                <a:gd name="T14" fmla="*/ 19 w 19"/>
                <a:gd name="T15" fmla="*/ 2 h 19"/>
                <a:gd name="T16" fmla="*/ 19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9"/>
                  </a:moveTo>
                  <a:lnTo>
                    <a:pt x="19" y="19"/>
                  </a:lnTo>
                  <a:lnTo>
                    <a:pt x="2" y="19"/>
                  </a:lnTo>
                  <a:lnTo>
                    <a:pt x="0" y="19"/>
                  </a:lnTo>
                  <a:lnTo>
                    <a:pt x="0" y="2"/>
                  </a:lnTo>
                  <a:lnTo>
                    <a:pt x="2" y="0"/>
                  </a:lnTo>
                  <a:lnTo>
                    <a:pt x="19" y="0"/>
                  </a:lnTo>
                  <a:lnTo>
                    <a:pt x="19" y="2"/>
                  </a:lnTo>
                  <a:lnTo>
                    <a:pt x="19" y="19"/>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1" name="íślíḑê">
              <a:extLst>
                <a:ext uri="{FF2B5EF4-FFF2-40B4-BE49-F238E27FC236}">
                  <a16:creationId xmlns:a16="http://schemas.microsoft.com/office/drawing/2014/main" id="{2EE91838-ADDB-4CE8-B378-A6BB287E32E9}"/>
                </a:ext>
              </a:extLst>
            </p:cNvPr>
            <p:cNvSpPr>
              <a:spLocks/>
            </p:cNvSpPr>
            <p:nvPr/>
          </p:nvSpPr>
          <p:spPr bwMode="auto">
            <a:xfrm>
              <a:off x="2810318" y="3974962"/>
              <a:ext cx="33084" cy="34923"/>
            </a:xfrm>
            <a:custGeom>
              <a:avLst/>
              <a:gdLst>
                <a:gd name="T0" fmla="*/ 18 w 18"/>
                <a:gd name="T1" fmla="*/ 19 h 19"/>
                <a:gd name="T2" fmla="*/ 18 w 18"/>
                <a:gd name="T3" fmla="*/ 19 h 19"/>
                <a:gd name="T4" fmla="*/ 2 w 18"/>
                <a:gd name="T5" fmla="*/ 19 h 19"/>
                <a:gd name="T6" fmla="*/ 0 w 18"/>
                <a:gd name="T7" fmla="*/ 19 h 19"/>
                <a:gd name="T8" fmla="*/ 0 w 18"/>
                <a:gd name="T9" fmla="*/ 2 h 19"/>
                <a:gd name="T10" fmla="*/ 2 w 18"/>
                <a:gd name="T11" fmla="*/ 0 h 19"/>
                <a:gd name="T12" fmla="*/ 18 w 18"/>
                <a:gd name="T13" fmla="*/ 0 h 19"/>
                <a:gd name="T14" fmla="*/ 18 w 18"/>
                <a:gd name="T15" fmla="*/ 2 h 19"/>
                <a:gd name="T16" fmla="*/ 18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9"/>
                  </a:moveTo>
                  <a:lnTo>
                    <a:pt x="18" y="19"/>
                  </a:lnTo>
                  <a:lnTo>
                    <a:pt x="2" y="19"/>
                  </a:lnTo>
                  <a:lnTo>
                    <a:pt x="0" y="19"/>
                  </a:lnTo>
                  <a:lnTo>
                    <a:pt x="0" y="2"/>
                  </a:lnTo>
                  <a:lnTo>
                    <a:pt x="2" y="0"/>
                  </a:lnTo>
                  <a:lnTo>
                    <a:pt x="18" y="0"/>
                  </a:lnTo>
                  <a:lnTo>
                    <a:pt x="18" y="2"/>
                  </a:lnTo>
                  <a:lnTo>
                    <a:pt x="18" y="19"/>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2" name="îṧľîḓé">
              <a:extLst>
                <a:ext uri="{FF2B5EF4-FFF2-40B4-BE49-F238E27FC236}">
                  <a16:creationId xmlns:a16="http://schemas.microsoft.com/office/drawing/2014/main" id="{1462FC72-E722-4C1D-8B31-3B00A36BEF8D}"/>
                </a:ext>
              </a:extLst>
            </p:cNvPr>
            <p:cNvSpPr>
              <a:spLocks/>
            </p:cNvSpPr>
            <p:nvPr/>
          </p:nvSpPr>
          <p:spPr bwMode="auto">
            <a:xfrm>
              <a:off x="2683495" y="4039293"/>
              <a:ext cx="34923" cy="34923"/>
            </a:xfrm>
            <a:custGeom>
              <a:avLst/>
              <a:gdLst>
                <a:gd name="T0" fmla="*/ 19 w 19"/>
                <a:gd name="T1" fmla="*/ 17 h 19"/>
                <a:gd name="T2" fmla="*/ 17 w 19"/>
                <a:gd name="T3" fmla="*/ 19 h 19"/>
                <a:gd name="T4" fmla="*/ 0 w 19"/>
                <a:gd name="T5" fmla="*/ 19 h 19"/>
                <a:gd name="T6" fmla="*/ 0 w 19"/>
                <a:gd name="T7" fmla="*/ 17 h 19"/>
                <a:gd name="T8" fmla="*/ 0 w 19"/>
                <a:gd name="T9" fmla="*/ 2 h 19"/>
                <a:gd name="T10" fmla="*/ 0 w 19"/>
                <a:gd name="T11" fmla="*/ 0 h 19"/>
                <a:gd name="T12" fmla="*/ 17 w 19"/>
                <a:gd name="T13" fmla="*/ 0 h 19"/>
                <a:gd name="T14" fmla="*/ 19 w 19"/>
                <a:gd name="T15" fmla="*/ 2 h 19"/>
                <a:gd name="T16" fmla="*/ 19 w 19"/>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7"/>
                  </a:moveTo>
                  <a:lnTo>
                    <a:pt x="17" y="19"/>
                  </a:lnTo>
                  <a:lnTo>
                    <a:pt x="0" y="19"/>
                  </a:lnTo>
                  <a:lnTo>
                    <a:pt x="0" y="17"/>
                  </a:lnTo>
                  <a:lnTo>
                    <a:pt x="0" y="2"/>
                  </a:lnTo>
                  <a:lnTo>
                    <a:pt x="0" y="0"/>
                  </a:lnTo>
                  <a:lnTo>
                    <a:pt x="17" y="0"/>
                  </a:lnTo>
                  <a:lnTo>
                    <a:pt x="19" y="2"/>
                  </a:lnTo>
                  <a:lnTo>
                    <a:pt x="19" y="17"/>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3" name="ïşḻiḋê">
              <a:extLst>
                <a:ext uri="{FF2B5EF4-FFF2-40B4-BE49-F238E27FC236}">
                  <a16:creationId xmlns:a16="http://schemas.microsoft.com/office/drawing/2014/main" id="{DFDE9F9F-01E5-457E-AF10-2AAEBE6E54C3}"/>
                </a:ext>
              </a:extLst>
            </p:cNvPr>
            <p:cNvSpPr>
              <a:spLocks/>
            </p:cNvSpPr>
            <p:nvPr/>
          </p:nvSpPr>
          <p:spPr bwMode="auto">
            <a:xfrm>
              <a:off x="2744150" y="4039293"/>
              <a:ext cx="34923" cy="34923"/>
            </a:xfrm>
            <a:custGeom>
              <a:avLst/>
              <a:gdLst>
                <a:gd name="T0" fmla="*/ 19 w 19"/>
                <a:gd name="T1" fmla="*/ 17 h 19"/>
                <a:gd name="T2" fmla="*/ 19 w 19"/>
                <a:gd name="T3" fmla="*/ 19 h 19"/>
                <a:gd name="T4" fmla="*/ 2 w 19"/>
                <a:gd name="T5" fmla="*/ 19 h 19"/>
                <a:gd name="T6" fmla="*/ 0 w 19"/>
                <a:gd name="T7" fmla="*/ 17 h 19"/>
                <a:gd name="T8" fmla="*/ 0 w 19"/>
                <a:gd name="T9" fmla="*/ 2 h 19"/>
                <a:gd name="T10" fmla="*/ 2 w 19"/>
                <a:gd name="T11" fmla="*/ 0 h 19"/>
                <a:gd name="T12" fmla="*/ 19 w 19"/>
                <a:gd name="T13" fmla="*/ 0 h 19"/>
                <a:gd name="T14" fmla="*/ 19 w 19"/>
                <a:gd name="T15" fmla="*/ 2 h 19"/>
                <a:gd name="T16" fmla="*/ 19 w 19"/>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7"/>
                  </a:moveTo>
                  <a:lnTo>
                    <a:pt x="19" y="19"/>
                  </a:lnTo>
                  <a:lnTo>
                    <a:pt x="2" y="19"/>
                  </a:lnTo>
                  <a:lnTo>
                    <a:pt x="0" y="17"/>
                  </a:lnTo>
                  <a:lnTo>
                    <a:pt x="0" y="2"/>
                  </a:lnTo>
                  <a:lnTo>
                    <a:pt x="2" y="0"/>
                  </a:lnTo>
                  <a:lnTo>
                    <a:pt x="19" y="0"/>
                  </a:lnTo>
                  <a:lnTo>
                    <a:pt x="19" y="2"/>
                  </a:lnTo>
                  <a:lnTo>
                    <a:pt x="19" y="17"/>
                  </a:ln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4" name="íśļïḑê">
              <a:extLst>
                <a:ext uri="{FF2B5EF4-FFF2-40B4-BE49-F238E27FC236}">
                  <a16:creationId xmlns:a16="http://schemas.microsoft.com/office/drawing/2014/main" id="{E4D52F08-7EFB-4A84-B451-F97C91338B3E}"/>
                </a:ext>
              </a:extLst>
            </p:cNvPr>
            <p:cNvSpPr>
              <a:spLocks/>
            </p:cNvSpPr>
            <p:nvPr/>
          </p:nvSpPr>
          <p:spPr bwMode="auto">
            <a:xfrm>
              <a:off x="2810318" y="4039293"/>
              <a:ext cx="33084" cy="34923"/>
            </a:xfrm>
            <a:custGeom>
              <a:avLst/>
              <a:gdLst>
                <a:gd name="T0" fmla="*/ 18 w 18"/>
                <a:gd name="T1" fmla="*/ 17 h 19"/>
                <a:gd name="T2" fmla="*/ 18 w 18"/>
                <a:gd name="T3" fmla="*/ 19 h 19"/>
                <a:gd name="T4" fmla="*/ 2 w 18"/>
                <a:gd name="T5" fmla="*/ 19 h 19"/>
                <a:gd name="T6" fmla="*/ 0 w 18"/>
                <a:gd name="T7" fmla="*/ 17 h 19"/>
                <a:gd name="T8" fmla="*/ 0 w 18"/>
                <a:gd name="T9" fmla="*/ 2 h 19"/>
                <a:gd name="T10" fmla="*/ 2 w 18"/>
                <a:gd name="T11" fmla="*/ 0 h 19"/>
                <a:gd name="T12" fmla="*/ 18 w 18"/>
                <a:gd name="T13" fmla="*/ 0 h 19"/>
                <a:gd name="T14" fmla="*/ 18 w 18"/>
                <a:gd name="T15" fmla="*/ 2 h 19"/>
                <a:gd name="T16" fmla="*/ 18 w 18"/>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17"/>
                  </a:moveTo>
                  <a:lnTo>
                    <a:pt x="18" y="19"/>
                  </a:lnTo>
                  <a:lnTo>
                    <a:pt x="2" y="19"/>
                  </a:lnTo>
                  <a:lnTo>
                    <a:pt x="0" y="17"/>
                  </a:lnTo>
                  <a:lnTo>
                    <a:pt x="0" y="2"/>
                  </a:lnTo>
                  <a:lnTo>
                    <a:pt x="2" y="0"/>
                  </a:lnTo>
                  <a:lnTo>
                    <a:pt x="18" y="0"/>
                  </a:lnTo>
                  <a:lnTo>
                    <a:pt x="18" y="2"/>
                  </a:ln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5" name="íṡ1iďe">
              <a:extLst>
                <a:ext uri="{FF2B5EF4-FFF2-40B4-BE49-F238E27FC236}">
                  <a16:creationId xmlns:a16="http://schemas.microsoft.com/office/drawing/2014/main" id="{20BCD2F6-E35E-4287-BD41-F184224B2D30}"/>
                </a:ext>
              </a:extLst>
            </p:cNvPr>
            <p:cNvSpPr>
              <a:spLocks/>
            </p:cNvSpPr>
            <p:nvPr/>
          </p:nvSpPr>
          <p:spPr bwMode="auto">
            <a:xfrm>
              <a:off x="2874648" y="4039293"/>
              <a:ext cx="34923" cy="34923"/>
            </a:xfrm>
            <a:custGeom>
              <a:avLst/>
              <a:gdLst>
                <a:gd name="T0" fmla="*/ 19 w 19"/>
                <a:gd name="T1" fmla="*/ 17 h 19"/>
                <a:gd name="T2" fmla="*/ 17 w 19"/>
                <a:gd name="T3" fmla="*/ 19 h 19"/>
                <a:gd name="T4" fmla="*/ 0 w 19"/>
                <a:gd name="T5" fmla="*/ 19 h 19"/>
                <a:gd name="T6" fmla="*/ 0 w 19"/>
                <a:gd name="T7" fmla="*/ 17 h 19"/>
                <a:gd name="T8" fmla="*/ 0 w 19"/>
                <a:gd name="T9" fmla="*/ 2 h 19"/>
                <a:gd name="T10" fmla="*/ 0 w 19"/>
                <a:gd name="T11" fmla="*/ 0 h 19"/>
                <a:gd name="T12" fmla="*/ 17 w 19"/>
                <a:gd name="T13" fmla="*/ 0 h 19"/>
                <a:gd name="T14" fmla="*/ 19 w 19"/>
                <a:gd name="T15" fmla="*/ 2 h 19"/>
                <a:gd name="T16" fmla="*/ 19 w 19"/>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7"/>
                  </a:moveTo>
                  <a:lnTo>
                    <a:pt x="17" y="19"/>
                  </a:lnTo>
                  <a:lnTo>
                    <a:pt x="0" y="19"/>
                  </a:lnTo>
                  <a:lnTo>
                    <a:pt x="0" y="17"/>
                  </a:lnTo>
                  <a:lnTo>
                    <a:pt x="0" y="2"/>
                  </a:lnTo>
                  <a:lnTo>
                    <a:pt x="0" y="0"/>
                  </a:lnTo>
                  <a:lnTo>
                    <a:pt x="17" y="0"/>
                  </a:lnTo>
                  <a:lnTo>
                    <a:pt x="19" y="2"/>
                  </a:ln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6" name="ïṧļíḑè">
              <a:extLst>
                <a:ext uri="{FF2B5EF4-FFF2-40B4-BE49-F238E27FC236}">
                  <a16:creationId xmlns:a16="http://schemas.microsoft.com/office/drawing/2014/main" id="{ADB0F094-318B-4382-8B3D-6383FFF52F9B}"/>
                </a:ext>
              </a:extLst>
            </p:cNvPr>
            <p:cNvSpPr>
              <a:spLocks/>
            </p:cNvSpPr>
            <p:nvPr/>
          </p:nvSpPr>
          <p:spPr bwMode="auto">
            <a:xfrm>
              <a:off x="2874648" y="3974962"/>
              <a:ext cx="34923" cy="34923"/>
            </a:xfrm>
            <a:custGeom>
              <a:avLst/>
              <a:gdLst>
                <a:gd name="T0" fmla="*/ 19 w 19"/>
                <a:gd name="T1" fmla="*/ 19 h 19"/>
                <a:gd name="T2" fmla="*/ 17 w 19"/>
                <a:gd name="T3" fmla="*/ 19 h 19"/>
                <a:gd name="T4" fmla="*/ 0 w 19"/>
                <a:gd name="T5" fmla="*/ 19 h 19"/>
                <a:gd name="T6" fmla="*/ 0 w 19"/>
                <a:gd name="T7" fmla="*/ 19 h 19"/>
                <a:gd name="T8" fmla="*/ 0 w 19"/>
                <a:gd name="T9" fmla="*/ 2 h 19"/>
                <a:gd name="T10" fmla="*/ 0 w 19"/>
                <a:gd name="T11" fmla="*/ 0 h 19"/>
                <a:gd name="T12" fmla="*/ 17 w 19"/>
                <a:gd name="T13" fmla="*/ 0 h 19"/>
                <a:gd name="T14" fmla="*/ 19 w 19"/>
                <a:gd name="T15" fmla="*/ 2 h 19"/>
                <a:gd name="T16" fmla="*/ 19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9" y="19"/>
                  </a:moveTo>
                  <a:lnTo>
                    <a:pt x="17" y="19"/>
                  </a:lnTo>
                  <a:lnTo>
                    <a:pt x="0" y="19"/>
                  </a:lnTo>
                  <a:lnTo>
                    <a:pt x="0" y="19"/>
                  </a:lnTo>
                  <a:lnTo>
                    <a:pt x="0" y="2"/>
                  </a:lnTo>
                  <a:lnTo>
                    <a:pt x="0" y="0"/>
                  </a:lnTo>
                  <a:lnTo>
                    <a:pt x="17" y="0"/>
                  </a:lnTo>
                  <a:lnTo>
                    <a:pt x="19" y="2"/>
                  </a:lnTo>
                  <a:lnTo>
                    <a:pt x="19" y="19"/>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7" name="îṩlîḓé">
              <a:extLst>
                <a:ext uri="{FF2B5EF4-FFF2-40B4-BE49-F238E27FC236}">
                  <a16:creationId xmlns:a16="http://schemas.microsoft.com/office/drawing/2014/main" id="{74FF89B4-F45B-48DA-8626-DF8AEBD7B3DC}"/>
                </a:ext>
              </a:extLst>
            </p:cNvPr>
            <p:cNvSpPr>
              <a:spLocks/>
            </p:cNvSpPr>
            <p:nvPr/>
          </p:nvSpPr>
          <p:spPr bwMode="auto">
            <a:xfrm>
              <a:off x="2652250" y="3695585"/>
              <a:ext cx="283054" cy="126823"/>
            </a:xfrm>
            <a:custGeom>
              <a:avLst/>
              <a:gdLst>
                <a:gd name="T0" fmla="*/ 74 w 74"/>
                <a:gd name="T1" fmla="*/ 3 h 33"/>
                <a:gd name="T2" fmla="*/ 73 w 74"/>
                <a:gd name="T3" fmla="*/ 1 h 33"/>
                <a:gd name="T4" fmla="*/ 70 w 74"/>
                <a:gd name="T5" fmla="*/ 0 h 33"/>
                <a:gd name="T6" fmla="*/ 3 w 74"/>
                <a:gd name="T7" fmla="*/ 0 h 33"/>
                <a:gd name="T8" fmla="*/ 1 w 74"/>
                <a:gd name="T9" fmla="*/ 1 h 33"/>
                <a:gd name="T10" fmla="*/ 0 w 74"/>
                <a:gd name="T11" fmla="*/ 3 h 33"/>
                <a:gd name="T12" fmla="*/ 0 w 74"/>
                <a:gd name="T13" fmla="*/ 33 h 33"/>
                <a:gd name="T14" fmla="*/ 74 w 74"/>
                <a:gd name="T15" fmla="*/ 33 h 33"/>
                <a:gd name="T16" fmla="*/ 74 w 74"/>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3">
                  <a:moveTo>
                    <a:pt x="74" y="3"/>
                  </a:moveTo>
                  <a:cubicBezTo>
                    <a:pt x="74" y="2"/>
                    <a:pt x="74" y="1"/>
                    <a:pt x="73" y="1"/>
                  </a:cubicBezTo>
                  <a:cubicBezTo>
                    <a:pt x="72" y="0"/>
                    <a:pt x="71" y="0"/>
                    <a:pt x="70" y="0"/>
                  </a:cubicBezTo>
                  <a:cubicBezTo>
                    <a:pt x="3" y="0"/>
                    <a:pt x="3" y="0"/>
                    <a:pt x="3" y="0"/>
                  </a:cubicBezTo>
                  <a:cubicBezTo>
                    <a:pt x="3" y="0"/>
                    <a:pt x="2" y="0"/>
                    <a:pt x="1" y="1"/>
                  </a:cubicBezTo>
                  <a:cubicBezTo>
                    <a:pt x="0" y="1"/>
                    <a:pt x="0" y="2"/>
                    <a:pt x="0" y="3"/>
                  </a:cubicBezTo>
                  <a:cubicBezTo>
                    <a:pt x="0" y="33"/>
                    <a:pt x="0" y="33"/>
                    <a:pt x="0" y="33"/>
                  </a:cubicBezTo>
                  <a:cubicBezTo>
                    <a:pt x="74" y="33"/>
                    <a:pt x="74" y="33"/>
                    <a:pt x="74" y="33"/>
                  </a:cubicBezTo>
                  <a:lnTo>
                    <a:pt x="74" y="3"/>
                  </a:lnTo>
                  <a:close/>
                </a:path>
              </a:pathLst>
            </a:custGeom>
            <a:solidFill>
              <a:srgbClr val="4358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8" name="išļíḋè">
              <a:extLst>
                <a:ext uri="{FF2B5EF4-FFF2-40B4-BE49-F238E27FC236}">
                  <a16:creationId xmlns:a16="http://schemas.microsoft.com/office/drawing/2014/main" id="{6F7F5416-7BE7-48C3-B0DF-CB3D0821752A}"/>
                </a:ext>
              </a:extLst>
            </p:cNvPr>
            <p:cNvSpPr>
              <a:spLocks/>
            </p:cNvSpPr>
            <p:nvPr/>
          </p:nvSpPr>
          <p:spPr bwMode="auto">
            <a:xfrm>
              <a:off x="2676143" y="3719480"/>
              <a:ext cx="237104" cy="79035"/>
            </a:xfrm>
            <a:custGeom>
              <a:avLst/>
              <a:gdLst>
                <a:gd name="T0" fmla="*/ 2 w 62"/>
                <a:gd name="T1" fmla="*/ 21 h 21"/>
                <a:gd name="T2" fmla="*/ 1 w 62"/>
                <a:gd name="T3" fmla="*/ 20 h 21"/>
                <a:gd name="T4" fmla="*/ 0 w 62"/>
                <a:gd name="T5" fmla="*/ 19 h 21"/>
                <a:gd name="T6" fmla="*/ 0 w 62"/>
                <a:gd name="T7" fmla="*/ 2 h 21"/>
                <a:gd name="T8" fmla="*/ 1 w 62"/>
                <a:gd name="T9" fmla="*/ 0 h 21"/>
                <a:gd name="T10" fmla="*/ 2 w 62"/>
                <a:gd name="T11" fmla="*/ 0 h 21"/>
                <a:gd name="T12" fmla="*/ 60 w 62"/>
                <a:gd name="T13" fmla="*/ 0 h 21"/>
                <a:gd name="T14" fmla="*/ 62 w 62"/>
                <a:gd name="T15" fmla="*/ 0 h 21"/>
                <a:gd name="T16" fmla="*/ 62 w 62"/>
                <a:gd name="T17" fmla="*/ 2 h 21"/>
                <a:gd name="T18" fmla="*/ 62 w 62"/>
                <a:gd name="T19" fmla="*/ 19 h 21"/>
                <a:gd name="T20" fmla="*/ 62 w 62"/>
                <a:gd name="T21" fmla="*/ 20 h 21"/>
                <a:gd name="T22" fmla="*/ 60 w 62"/>
                <a:gd name="T23" fmla="*/ 21 h 21"/>
                <a:gd name="T24" fmla="*/ 2 w 62"/>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21">
                  <a:moveTo>
                    <a:pt x="2" y="21"/>
                  </a:moveTo>
                  <a:cubicBezTo>
                    <a:pt x="2" y="21"/>
                    <a:pt x="1" y="20"/>
                    <a:pt x="1" y="20"/>
                  </a:cubicBezTo>
                  <a:cubicBezTo>
                    <a:pt x="0" y="20"/>
                    <a:pt x="0" y="19"/>
                    <a:pt x="0" y="19"/>
                  </a:cubicBezTo>
                  <a:cubicBezTo>
                    <a:pt x="0" y="2"/>
                    <a:pt x="0" y="2"/>
                    <a:pt x="0" y="2"/>
                  </a:cubicBezTo>
                  <a:cubicBezTo>
                    <a:pt x="0" y="1"/>
                    <a:pt x="0" y="1"/>
                    <a:pt x="1" y="0"/>
                  </a:cubicBezTo>
                  <a:cubicBezTo>
                    <a:pt x="1" y="0"/>
                    <a:pt x="2" y="0"/>
                    <a:pt x="2" y="0"/>
                  </a:cubicBezTo>
                  <a:cubicBezTo>
                    <a:pt x="60" y="0"/>
                    <a:pt x="60" y="0"/>
                    <a:pt x="60" y="0"/>
                  </a:cubicBezTo>
                  <a:cubicBezTo>
                    <a:pt x="61" y="0"/>
                    <a:pt x="61" y="0"/>
                    <a:pt x="62" y="0"/>
                  </a:cubicBezTo>
                  <a:cubicBezTo>
                    <a:pt x="62" y="1"/>
                    <a:pt x="62" y="1"/>
                    <a:pt x="62" y="2"/>
                  </a:cubicBezTo>
                  <a:cubicBezTo>
                    <a:pt x="62" y="19"/>
                    <a:pt x="62" y="19"/>
                    <a:pt x="62" y="19"/>
                  </a:cubicBezTo>
                  <a:cubicBezTo>
                    <a:pt x="62" y="19"/>
                    <a:pt x="62" y="20"/>
                    <a:pt x="62" y="20"/>
                  </a:cubicBezTo>
                  <a:cubicBezTo>
                    <a:pt x="61" y="20"/>
                    <a:pt x="61" y="21"/>
                    <a:pt x="60" y="21"/>
                  </a:cubicBezTo>
                  <a:lnTo>
                    <a:pt x="2" y="21"/>
                  </a:lnTo>
                  <a:close/>
                </a:path>
              </a:pathLst>
            </a:custGeom>
            <a:solidFill>
              <a:srgbClr val="3D506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69" name="ïṩḷïḋê">
              <a:extLst>
                <a:ext uri="{FF2B5EF4-FFF2-40B4-BE49-F238E27FC236}">
                  <a16:creationId xmlns:a16="http://schemas.microsoft.com/office/drawing/2014/main" id="{D32849EA-FF3F-4654-8A88-4F9DFDA70300}"/>
                </a:ext>
              </a:extLst>
            </p:cNvPr>
            <p:cNvSpPr>
              <a:spLocks/>
            </p:cNvSpPr>
            <p:nvPr/>
          </p:nvSpPr>
          <p:spPr bwMode="auto">
            <a:xfrm>
              <a:off x="2683495" y="3723156"/>
              <a:ext cx="226076" cy="68007"/>
            </a:xfrm>
            <a:custGeom>
              <a:avLst/>
              <a:gdLst>
                <a:gd name="T0" fmla="*/ 0 w 123"/>
                <a:gd name="T1" fmla="*/ 0 h 37"/>
                <a:gd name="T2" fmla="*/ 0 w 123"/>
                <a:gd name="T3" fmla="*/ 0 h 37"/>
                <a:gd name="T4" fmla="*/ 0 w 123"/>
                <a:gd name="T5" fmla="*/ 2 h 37"/>
                <a:gd name="T6" fmla="*/ 0 w 123"/>
                <a:gd name="T7" fmla="*/ 37 h 37"/>
                <a:gd name="T8" fmla="*/ 0 w 123"/>
                <a:gd name="T9" fmla="*/ 37 h 37"/>
                <a:gd name="T10" fmla="*/ 0 w 123"/>
                <a:gd name="T11" fmla="*/ 37 h 37"/>
                <a:gd name="T12" fmla="*/ 121 w 123"/>
                <a:gd name="T13" fmla="*/ 37 h 37"/>
                <a:gd name="T14" fmla="*/ 123 w 123"/>
                <a:gd name="T15" fmla="*/ 37 h 37"/>
                <a:gd name="T16" fmla="*/ 123 w 123"/>
                <a:gd name="T17" fmla="*/ 37 h 37"/>
                <a:gd name="T18" fmla="*/ 123 w 123"/>
                <a:gd name="T19" fmla="*/ 2 h 37"/>
                <a:gd name="T20" fmla="*/ 123 w 123"/>
                <a:gd name="T21" fmla="*/ 0 h 37"/>
                <a:gd name="T22" fmla="*/ 121 w 123"/>
                <a:gd name="T23" fmla="*/ 0 h 37"/>
                <a:gd name="T24" fmla="*/ 0 w 123"/>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37">
                  <a:moveTo>
                    <a:pt x="0" y="0"/>
                  </a:moveTo>
                  <a:lnTo>
                    <a:pt x="0" y="0"/>
                  </a:lnTo>
                  <a:lnTo>
                    <a:pt x="0" y="2"/>
                  </a:lnTo>
                  <a:lnTo>
                    <a:pt x="0" y="37"/>
                  </a:lnTo>
                  <a:lnTo>
                    <a:pt x="0" y="37"/>
                  </a:lnTo>
                  <a:lnTo>
                    <a:pt x="0" y="37"/>
                  </a:lnTo>
                  <a:lnTo>
                    <a:pt x="121" y="37"/>
                  </a:lnTo>
                  <a:lnTo>
                    <a:pt x="123" y="37"/>
                  </a:lnTo>
                  <a:lnTo>
                    <a:pt x="123" y="37"/>
                  </a:lnTo>
                  <a:lnTo>
                    <a:pt x="123" y="2"/>
                  </a:lnTo>
                  <a:lnTo>
                    <a:pt x="123" y="0"/>
                  </a:lnTo>
                  <a:lnTo>
                    <a:pt x="121" y="0"/>
                  </a:lnTo>
                  <a:lnTo>
                    <a:pt x="0" y="0"/>
                  </a:lnTo>
                  <a:close/>
                </a:path>
              </a:pathLst>
            </a:custGeom>
            <a:solidFill>
              <a:srgbClr val="EDBE3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0" name="íṩḷíde">
              <a:extLst>
                <a:ext uri="{FF2B5EF4-FFF2-40B4-BE49-F238E27FC236}">
                  <a16:creationId xmlns:a16="http://schemas.microsoft.com/office/drawing/2014/main" id="{0B2C1EED-715B-430A-BC2F-481A026EB157}"/>
                </a:ext>
              </a:extLst>
            </p:cNvPr>
            <p:cNvSpPr>
              <a:spLocks/>
            </p:cNvSpPr>
            <p:nvPr/>
          </p:nvSpPr>
          <p:spPr bwMode="auto">
            <a:xfrm>
              <a:off x="2652250" y="3815056"/>
              <a:ext cx="283054" cy="7352"/>
            </a:xfrm>
            <a:prstGeom prst="rect">
              <a:avLst/>
            </a:prstGeom>
            <a:solidFill>
              <a:srgbClr val="3D506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solidFill>
                  <a:srgbClr val="000000"/>
                </a:solidFill>
                <a:latin typeface="Arial"/>
                <a:ea typeface="微软雅黑"/>
              </a:endParaRPr>
            </a:p>
          </p:txBody>
        </p:sp>
        <p:sp>
          <p:nvSpPr>
            <p:cNvPr id="71" name="ïṡḷíḑe">
              <a:extLst>
                <a:ext uri="{FF2B5EF4-FFF2-40B4-BE49-F238E27FC236}">
                  <a16:creationId xmlns:a16="http://schemas.microsoft.com/office/drawing/2014/main" id="{E6CC8064-94ED-4EF8-9A42-A9F0AC66B634}"/>
                </a:ext>
              </a:extLst>
            </p:cNvPr>
            <p:cNvSpPr>
              <a:spLocks/>
            </p:cNvSpPr>
            <p:nvPr/>
          </p:nvSpPr>
          <p:spPr bwMode="auto">
            <a:xfrm>
              <a:off x="2913247" y="3269166"/>
              <a:ext cx="376793" cy="380469"/>
            </a:xfrm>
            <a:custGeom>
              <a:avLst/>
              <a:gdLst>
                <a:gd name="T0" fmla="*/ 99 w 99"/>
                <a:gd name="T1" fmla="*/ 99 h 100"/>
                <a:gd name="T2" fmla="*/ 0 w 99"/>
                <a:gd name="T3" fmla="*/ 0 h 100"/>
                <a:gd name="T4" fmla="*/ 1 w 99"/>
                <a:gd name="T5" fmla="*/ 4 h 100"/>
                <a:gd name="T6" fmla="*/ 97 w 99"/>
                <a:gd name="T7" fmla="*/ 100 h 100"/>
                <a:gd name="T8" fmla="*/ 99 w 99"/>
                <a:gd name="T9" fmla="*/ 99 h 100"/>
              </a:gdLst>
              <a:ahLst/>
              <a:cxnLst>
                <a:cxn ang="0">
                  <a:pos x="T0" y="T1"/>
                </a:cxn>
                <a:cxn ang="0">
                  <a:pos x="T2" y="T3"/>
                </a:cxn>
                <a:cxn ang="0">
                  <a:pos x="T4" y="T5"/>
                </a:cxn>
                <a:cxn ang="0">
                  <a:pos x="T6" y="T7"/>
                </a:cxn>
                <a:cxn ang="0">
                  <a:pos x="T8" y="T9"/>
                </a:cxn>
              </a:cxnLst>
              <a:rect l="0" t="0" r="r" b="b"/>
              <a:pathLst>
                <a:path w="99" h="100">
                  <a:moveTo>
                    <a:pt x="99" y="99"/>
                  </a:moveTo>
                  <a:cubicBezTo>
                    <a:pt x="0" y="0"/>
                    <a:pt x="0" y="0"/>
                    <a:pt x="0" y="0"/>
                  </a:cubicBezTo>
                  <a:cubicBezTo>
                    <a:pt x="0" y="1"/>
                    <a:pt x="0" y="3"/>
                    <a:pt x="1" y="4"/>
                  </a:cubicBezTo>
                  <a:cubicBezTo>
                    <a:pt x="97" y="100"/>
                    <a:pt x="97" y="100"/>
                    <a:pt x="97" y="100"/>
                  </a:cubicBezTo>
                  <a:lnTo>
                    <a:pt x="99" y="99"/>
                  </a:lnTo>
                  <a:close/>
                </a:path>
              </a:pathLst>
            </a:custGeom>
            <a:solidFill>
              <a:srgbClr val="E4AD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2" name="ïśľîḍê">
              <a:extLst>
                <a:ext uri="{FF2B5EF4-FFF2-40B4-BE49-F238E27FC236}">
                  <a16:creationId xmlns:a16="http://schemas.microsoft.com/office/drawing/2014/main" id="{CAB1AF47-E69E-464A-95CE-B0DFB9E241E6}"/>
                </a:ext>
              </a:extLst>
            </p:cNvPr>
            <p:cNvSpPr>
              <a:spLocks/>
            </p:cNvSpPr>
            <p:nvPr/>
          </p:nvSpPr>
          <p:spPr bwMode="auto">
            <a:xfrm>
              <a:off x="2896704" y="3280194"/>
              <a:ext cx="385982" cy="385982"/>
            </a:xfrm>
            <a:custGeom>
              <a:avLst/>
              <a:gdLst>
                <a:gd name="T0" fmla="*/ 97 w 101"/>
                <a:gd name="T1" fmla="*/ 101 h 101"/>
                <a:gd name="T2" fmla="*/ 101 w 101"/>
                <a:gd name="T3" fmla="*/ 97 h 101"/>
                <a:gd name="T4" fmla="*/ 5 w 101"/>
                <a:gd name="T5" fmla="*/ 1 h 101"/>
                <a:gd name="T6" fmla="*/ 5 w 101"/>
                <a:gd name="T7" fmla="*/ 1 h 101"/>
                <a:gd name="T8" fmla="*/ 5 w 101"/>
                <a:gd name="T9" fmla="*/ 1 h 101"/>
                <a:gd name="T10" fmla="*/ 5 w 101"/>
                <a:gd name="T11" fmla="*/ 1 h 101"/>
                <a:gd name="T12" fmla="*/ 1 w 101"/>
                <a:gd name="T13" fmla="*/ 1 h 101"/>
                <a:gd name="T14" fmla="*/ 1 w 101"/>
                <a:gd name="T15" fmla="*/ 5 h 101"/>
                <a:gd name="T16" fmla="*/ 1 w 101"/>
                <a:gd name="T17" fmla="*/ 5 h 101"/>
                <a:gd name="T18" fmla="*/ 1 w 101"/>
                <a:gd name="T19" fmla="*/ 5 h 101"/>
                <a:gd name="T20" fmla="*/ 1 w 101"/>
                <a:gd name="T21" fmla="*/ 5 h 101"/>
                <a:gd name="T22" fmla="*/ 97 w 101"/>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1">
                  <a:moveTo>
                    <a:pt x="97" y="101"/>
                  </a:moveTo>
                  <a:cubicBezTo>
                    <a:pt x="101" y="97"/>
                    <a:pt x="101" y="97"/>
                    <a:pt x="101" y="97"/>
                  </a:cubicBezTo>
                  <a:cubicBezTo>
                    <a:pt x="5" y="1"/>
                    <a:pt x="5" y="1"/>
                    <a:pt x="5" y="1"/>
                  </a:cubicBezTo>
                  <a:cubicBezTo>
                    <a:pt x="5" y="1"/>
                    <a:pt x="5" y="1"/>
                    <a:pt x="5" y="1"/>
                  </a:cubicBezTo>
                  <a:cubicBezTo>
                    <a:pt x="5" y="1"/>
                    <a:pt x="5" y="1"/>
                    <a:pt x="5" y="1"/>
                  </a:cubicBezTo>
                  <a:cubicBezTo>
                    <a:pt x="5" y="1"/>
                    <a:pt x="5" y="1"/>
                    <a:pt x="5" y="1"/>
                  </a:cubicBezTo>
                  <a:cubicBezTo>
                    <a:pt x="3" y="0"/>
                    <a:pt x="2" y="0"/>
                    <a:pt x="1" y="1"/>
                  </a:cubicBezTo>
                  <a:cubicBezTo>
                    <a:pt x="0" y="2"/>
                    <a:pt x="0" y="4"/>
                    <a:pt x="1" y="5"/>
                  </a:cubicBezTo>
                  <a:cubicBezTo>
                    <a:pt x="1" y="5"/>
                    <a:pt x="1" y="5"/>
                    <a:pt x="1" y="5"/>
                  </a:cubicBezTo>
                  <a:cubicBezTo>
                    <a:pt x="1" y="5"/>
                    <a:pt x="1" y="5"/>
                    <a:pt x="1" y="5"/>
                  </a:cubicBezTo>
                  <a:cubicBezTo>
                    <a:pt x="1" y="5"/>
                    <a:pt x="1" y="5"/>
                    <a:pt x="1" y="5"/>
                  </a:cubicBezTo>
                  <a:lnTo>
                    <a:pt x="97" y="101"/>
                  </a:lnTo>
                  <a:close/>
                </a:path>
              </a:pathLst>
            </a:custGeom>
            <a:solidFill>
              <a:srgbClr val="EEC7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3" name="îṧļiḓé">
              <a:extLst>
                <a:ext uri="{FF2B5EF4-FFF2-40B4-BE49-F238E27FC236}">
                  <a16:creationId xmlns:a16="http://schemas.microsoft.com/office/drawing/2014/main" id="{1AFD77AA-0EDF-4DCC-9481-71AC82596BD8}"/>
                </a:ext>
              </a:extLst>
            </p:cNvPr>
            <p:cNvSpPr>
              <a:spLocks/>
            </p:cNvSpPr>
            <p:nvPr/>
          </p:nvSpPr>
          <p:spPr bwMode="auto">
            <a:xfrm>
              <a:off x="2885676" y="3294899"/>
              <a:ext cx="382306" cy="378630"/>
            </a:xfrm>
            <a:custGeom>
              <a:avLst/>
              <a:gdLst>
                <a:gd name="T0" fmla="*/ 4 w 100"/>
                <a:gd name="T1" fmla="*/ 1 h 99"/>
                <a:gd name="T2" fmla="*/ 0 w 100"/>
                <a:gd name="T3" fmla="*/ 1 h 99"/>
                <a:gd name="T4" fmla="*/ 98 w 100"/>
                <a:gd name="T5" fmla="*/ 99 h 99"/>
                <a:gd name="T6" fmla="*/ 100 w 100"/>
                <a:gd name="T7" fmla="*/ 97 h 99"/>
                <a:gd name="T8" fmla="*/ 4 w 100"/>
                <a:gd name="T9" fmla="*/ 1 h 99"/>
              </a:gdLst>
              <a:ahLst/>
              <a:cxnLst>
                <a:cxn ang="0">
                  <a:pos x="T0" y="T1"/>
                </a:cxn>
                <a:cxn ang="0">
                  <a:pos x="T2" y="T3"/>
                </a:cxn>
                <a:cxn ang="0">
                  <a:pos x="T4" y="T5"/>
                </a:cxn>
                <a:cxn ang="0">
                  <a:pos x="T6" y="T7"/>
                </a:cxn>
                <a:cxn ang="0">
                  <a:pos x="T8" y="T9"/>
                </a:cxn>
              </a:cxnLst>
              <a:rect l="0" t="0" r="r" b="b"/>
              <a:pathLst>
                <a:path w="100" h="99">
                  <a:moveTo>
                    <a:pt x="4" y="1"/>
                  </a:moveTo>
                  <a:cubicBezTo>
                    <a:pt x="3" y="0"/>
                    <a:pt x="1" y="0"/>
                    <a:pt x="0" y="1"/>
                  </a:cubicBezTo>
                  <a:cubicBezTo>
                    <a:pt x="98" y="99"/>
                    <a:pt x="98" y="99"/>
                    <a:pt x="98" y="99"/>
                  </a:cubicBezTo>
                  <a:cubicBezTo>
                    <a:pt x="100" y="97"/>
                    <a:pt x="100" y="97"/>
                    <a:pt x="100" y="97"/>
                  </a:cubicBezTo>
                  <a:lnTo>
                    <a:pt x="4" y="1"/>
                  </a:lnTo>
                  <a:close/>
                </a:path>
              </a:pathLst>
            </a:custGeom>
            <a:solidFill>
              <a:srgbClr val="E4AD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4" name="is1ïḍé">
              <a:extLst>
                <a:ext uri="{FF2B5EF4-FFF2-40B4-BE49-F238E27FC236}">
                  <a16:creationId xmlns:a16="http://schemas.microsoft.com/office/drawing/2014/main" id="{77D3A41C-A171-416C-8673-8184107AC532}"/>
                </a:ext>
              </a:extLst>
            </p:cNvPr>
            <p:cNvSpPr>
              <a:spLocks/>
            </p:cNvSpPr>
            <p:nvPr/>
          </p:nvSpPr>
          <p:spPr bwMode="auto">
            <a:xfrm>
              <a:off x="2874648" y="3259977"/>
              <a:ext cx="42275" cy="38599"/>
            </a:xfrm>
            <a:custGeom>
              <a:avLst/>
              <a:gdLst>
                <a:gd name="T0" fmla="*/ 3 w 11"/>
                <a:gd name="T1" fmla="*/ 10 h 10"/>
                <a:gd name="T2" fmla="*/ 7 w 11"/>
                <a:gd name="T3" fmla="*/ 10 h 10"/>
                <a:gd name="T4" fmla="*/ 7 w 11"/>
                <a:gd name="T5" fmla="*/ 10 h 10"/>
                <a:gd name="T6" fmla="*/ 7 w 11"/>
                <a:gd name="T7" fmla="*/ 10 h 10"/>
                <a:gd name="T8" fmla="*/ 7 w 11"/>
                <a:gd name="T9" fmla="*/ 10 h 10"/>
                <a:gd name="T10" fmla="*/ 7 w 11"/>
                <a:gd name="T11" fmla="*/ 6 h 10"/>
                <a:gd name="T12" fmla="*/ 11 w 11"/>
                <a:gd name="T13" fmla="*/ 6 h 10"/>
                <a:gd name="T14" fmla="*/ 11 w 11"/>
                <a:gd name="T15" fmla="*/ 6 h 10"/>
                <a:gd name="T16" fmla="*/ 11 w 11"/>
                <a:gd name="T17" fmla="*/ 6 h 10"/>
                <a:gd name="T18" fmla="*/ 11 w 11"/>
                <a:gd name="T19" fmla="*/ 6 h 10"/>
                <a:gd name="T20" fmla="*/ 10 w 11"/>
                <a:gd name="T21" fmla="*/ 2 h 10"/>
                <a:gd name="T22" fmla="*/ 0 w 11"/>
                <a:gd name="T23" fmla="*/ 0 h 10"/>
                <a:gd name="T24" fmla="*/ 3 w 11"/>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3" y="10"/>
                  </a:moveTo>
                  <a:cubicBezTo>
                    <a:pt x="4" y="9"/>
                    <a:pt x="6" y="9"/>
                    <a:pt x="7" y="10"/>
                  </a:cubicBezTo>
                  <a:cubicBezTo>
                    <a:pt x="7" y="10"/>
                    <a:pt x="7" y="10"/>
                    <a:pt x="7" y="10"/>
                  </a:cubicBezTo>
                  <a:cubicBezTo>
                    <a:pt x="7" y="10"/>
                    <a:pt x="7" y="10"/>
                    <a:pt x="7" y="10"/>
                  </a:cubicBezTo>
                  <a:cubicBezTo>
                    <a:pt x="7" y="10"/>
                    <a:pt x="7" y="10"/>
                    <a:pt x="7" y="10"/>
                  </a:cubicBezTo>
                  <a:cubicBezTo>
                    <a:pt x="6" y="9"/>
                    <a:pt x="6" y="7"/>
                    <a:pt x="7" y="6"/>
                  </a:cubicBezTo>
                  <a:cubicBezTo>
                    <a:pt x="8" y="5"/>
                    <a:pt x="9" y="5"/>
                    <a:pt x="11" y="6"/>
                  </a:cubicBezTo>
                  <a:cubicBezTo>
                    <a:pt x="11" y="6"/>
                    <a:pt x="11" y="6"/>
                    <a:pt x="11" y="6"/>
                  </a:cubicBezTo>
                  <a:cubicBezTo>
                    <a:pt x="11" y="6"/>
                    <a:pt x="11" y="6"/>
                    <a:pt x="11" y="6"/>
                  </a:cubicBezTo>
                  <a:cubicBezTo>
                    <a:pt x="11" y="6"/>
                    <a:pt x="11" y="6"/>
                    <a:pt x="11" y="6"/>
                  </a:cubicBezTo>
                  <a:cubicBezTo>
                    <a:pt x="10" y="5"/>
                    <a:pt x="10" y="3"/>
                    <a:pt x="10" y="2"/>
                  </a:cubicBezTo>
                  <a:cubicBezTo>
                    <a:pt x="0" y="0"/>
                    <a:pt x="0" y="0"/>
                    <a:pt x="0" y="0"/>
                  </a:cubicBezTo>
                  <a:lnTo>
                    <a:pt x="3" y="10"/>
                  </a:lnTo>
                  <a:close/>
                </a:path>
              </a:pathLst>
            </a:custGeom>
            <a:solidFill>
              <a:srgbClr val="DFAE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5" name="i$ľîde">
              <a:extLst>
                <a:ext uri="{FF2B5EF4-FFF2-40B4-BE49-F238E27FC236}">
                  <a16:creationId xmlns:a16="http://schemas.microsoft.com/office/drawing/2014/main" id="{5B0FF2CC-6568-4048-A6C2-82E6AB7AA795}"/>
                </a:ext>
              </a:extLst>
            </p:cNvPr>
            <p:cNvSpPr>
              <a:spLocks/>
            </p:cNvSpPr>
            <p:nvPr/>
          </p:nvSpPr>
          <p:spPr bwMode="auto">
            <a:xfrm>
              <a:off x="2874648" y="3259977"/>
              <a:ext cx="18380" cy="20219"/>
            </a:xfrm>
            <a:custGeom>
              <a:avLst/>
              <a:gdLst>
                <a:gd name="T0" fmla="*/ 5 w 5"/>
                <a:gd name="T1" fmla="*/ 1 h 5"/>
                <a:gd name="T2" fmla="*/ 0 w 5"/>
                <a:gd name="T3" fmla="*/ 0 h 5"/>
                <a:gd name="T4" fmla="*/ 2 w 5"/>
                <a:gd name="T5" fmla="*/ 5 h 5"/>
                <a:gd name="T6" fmla="*/ 4 w 5"/>
                <a:gd name="T7" fmla="*/ 3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0" y="0"/>
                    <a:pt x="0" y="0"/>
                    <a:pt x="0" y="0"/>
                  </a:cubicBezTo>
                  <a:cubicBezTo>
                    <a:pt x="2" y="5"/>
                    <a:pt x="2" y="5"/>
                    <a:pt x="2" y="5"/>
                  </a:cubicBezTo>
                  <a:cubicBezTo>
                    <a:pt x="2" y="4"/>
                    <a:pt x="3" y="4"/>
                    <a:pt x="4" y="3"/>
                  </a:cubicBezTo>
                  <a:cubicBezTo>
                    <a:pt x="4" y="2"/>
                    <a:pt x="5" y="2"/>
                    <a:pt x="5" y="1"/>
                  </a:cubicBezTo>
                  <a:close/>
                </a:path>
              </a:pathLst>
            </a:custGeom>
            <a:solidFill>
              <a:srgbClr val="25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6" name="îṡľiḓè">
              <a:extLst>
                <a:ext uri="{FF2B5EF4-FFF2-40B4-BE49-F238E27FC236}">
                  <a16:creationId xmlns:a16="http://schemas.microsoft.com/office/drawing/2014/main" id="{32F604E2-8D49-428B-B830-2C7D9852455E}"/>
                </a:ext>
              </a:extLst>
            </p:cNvPr>
            <p:cNvSpPr>
              <a:spLocks/>
            </p:cNvSpPr>
            <p:nvPr/>
          </p:nvSpPr>
          <p:spPr bwMode="auto">
            <a:xfrm>
              <a:off x="3282687" y="3645959"/>
              <a:ext cx="20219" cy="16543"/>
            </a:xfrm>
            <a:custGeom>
              <a:avLst/>
              <a:gdLst>
                <a:gd name="T0" fmla="*/ 4 w 11"/>
                <a:gd name="T1" fmla="*/ 0 h 9"/>
                <a:gd name="T2" fmla="*/ 0 w 11"/>
                <a:gd name="T3" fmla="*/ 2 h 9"/>
                <a:gd name="T4" fmla="*/ 6 w 11"/>
                <a:gd name="T5" fmla="*/ 9 h 9"/>
                <a:gd name="T6" fmla="*/ 11 w 11"/>
                <a:gd name="T7" fmla="*/ 7 h 9"/>
                <a:gd name="T8" fmla="*/ 4 w 11"/>
                <a:gd name="T9" fmla="*/ 0 h 9"/>
              </a:gdLst>
              <a:ahLst/>
              <a:cxnLst>
                <a:cxn ang="0">
                  <a:pos x="T0" y="T1"/>
                </a:cxn>
                <a:cxn ang="0">
                  <a:pos x="T2" y="T3"/>
                </a:cxn>
                <a:cxn ang="0">
                  <a:pos x="T4" y="T5"/>
                </a:cxn>
                <a:cxn ang="0">
                  <a:pos x="T6" y="T7"/>
                </a:cxn>
                <a:cxn ang="0">
                  <a:pos x="T8" y="T9"/>
                </a:cxn>
              </a:cxnLst>
              <a:rect l="0" t="0" r="r" b="b"/>
              <a:pathLst>
                <a:path w="11" h="9">
                  <a:moveTo>
                    <a:pt x="4" y="0"/>
                  </a:moveTo>
                  <a:lnTo>
                    <a:pt x="0" y="2"/>
                  </a:lnTo>
                  <a:lnTo>
                    <a:pt x="6" y="9"/>
                  </a:lnTo>
                  <a:lnTo>
                    <a:pt x="11" y="7"/>
                  </a:lnTo>
                  <a:lnTo>
                    <a:pt x="4" y="0"/>
                  </a:lnTo>
                  <a:close/>
                </a:path>
              </a:pathLst>
            </a:custGeom>
            <a:solidFill>
              <a:srgbClr val="A927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7" name="ïṧlîḋê">
              <a:extLst>
                <a:ext uri="{FF2B5EF4-FFF2-40B4-BE49-F238E27FC236}">
                  <a16:creationId xmlns:a16="http://schemas.microsoft.com/office/drawing/2014/main" id="{D8D1B7FB-D3C8-49C7-A15F-84CA28C103D1}"/>
                </a:ext>
              </a:extLst>
            </p:cNvPr>
            <p:cNvSpPr>
              <a:spLocks/>
            </p:cNvSpPr>
            <p:nvPr/>
          </p:nvSpPr>
          <p:spPr bwMode="auto">
            <a:xfrm>
              <a:off x="3267983" y="3649635"/>
              <a:ext cx="25732" cy="27571"/>
            </a:xfrm>
            <a:custGeom>
              <a:avLst/>
              <a:gdLst>
                <a:gd name="T0" fmla="*/ 8 w 14"/>
                <a:gd name="T1" fmla="*/ 0 h 15"/>
                <a:gd name="T2" fmla="*/ 0 w 14"/>
                <a:gd name="T3" fmla="*/ 9 h 15"/>
                <a:gd name="T4" fmla="*/ 6 w 14"/>
                <a:gd name="T5" fmla="*/ 15 h 15"/>
                <a:gd name="T6" fmla="*/ 14 w 14"/>
                <a:gd name="T7" fmla="*/ 7 h 15"/>
                <a:gd name="T8" fmla="*/ 8 w 14"/>
                <a:gd name="T9" fmla="*/ 0 h 15"/>
              </a:gdLst>
              <a:ahLst/>
              <a:cxnLst>
                <a:cxn ang="0">
                  <a:pos x="T0" y="T1"/>
                </a:cxn>
                <a:cxn ang="0">
                  <a:pos x="T2" y="T3"/>
                </a:cxn>
                <a:cxn ang="0">
                  <a:pos x="T4" y="T5"/>
                </a:cxn>
                <a:cxn ang="0">
                  <a:pos x="T6" y="T7"/>
                </a:cxn>
                <a:cxn ang="0">
                  <a:pos x="T8" y="T9"/>
                </a:cxn>
              </a:cxnLst>
              <a:rect l="0" t="0" r="r" b="b"/>
              <a:pathLst>
                <a:path w="14" h="15">
                  <a:moveTo>
                    <a:pt x="8" y="0"/>
                  </a:moveTo>
                  <a:lnTo>
                    <a:pt x="0" y="9"/>
                  </a:lnTo>
                  <a:lnTo>
                    <a:pt x="6" y="15"/>
                  </a:lnTo>
                  <a:lnTo>
                    <a:pt x="14" y="7"/>
                  </a:lnTo>
                  <a:lnTo>
                    <a:pt x="8" y="0"/>
                  </a:lnTo>
                  <a:close/>
                </a:path>
              </a:pathLst>
            </a:custGeom>
            <a:solidFill>
              <a:srgbClr val="D85A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8" name="ïś1idé">
              <a:extLst>
                <a:ext uri="{FF2B5EF4-FFF2-40B4-BE49-F238E27FC236}">
                  <a16:creationId xmlns:a16="http://schemas.microsoft.com/office/drawing/2014/main" id="{70A724BF-E9FA-49CD-AA70-7ED0D76C86A3}"/>
                </a:ext>
              </a:extLst>
            </p:cNvPr>
            <p:cNvSpPr>
              <a:spLocks/>
            </p:cNvSpPr>
            <p:nvPr/>
          </p:nvSpPr>
          <p:spPr bwMode="auto">
            <a:xfrm>
              <a:off x="3260630" y="3666177"/>
              <a:ext cx="18380" cy="18380"/>
            </a:xfrm>
            <a:custGeom>
              <a:avLst/>
              <a:gdLst>
                <a:gd name="T0" fmla="*/ 4 w 10"/>
                <a:gd name="T1" fmla="*/ 0 h 10"/>
                <a:gd name="T2" fmla="*/ 0 w 10"/>
                <a:gd name="T3" fmla="*/ 4 h 10"/>
                <a:gd name="T4" fmla="*/ 6 w 10"/>
                <a:gd name="T5" fmla="*/ 10 h 10"/>
                <a:gd name="T6" fmla="*/ 10 w 10"/>
                <a:gd name="T7" fmla="*/ 6 h 10"/>
                <a:gd name="T8" fmla="*/ 4 w 10"/>
                <a:gd name="T9" fmla="*/ 0 h 10"/>
              </a:gdLst>
              <a:ahLst/>
              <a:cxnLst>
                <a:cxn ang="0">
                  <a:pos x="T0" y="T1"/>
                </a:cxn>
                <a:cxn ang="0">
                  <a:pos x="T2" y="T3"/>
                </a:cxn>
                <a:cxn ang="0">
                  <a:pos x="T4" y="T5"/>
                </a:cxn>
                <a:cxn ang="0">
                  <a:pos x="T6" y="T7"/>
                </a:cxn>
                <a:cxn ang="0">
                  <a:pos x="T8" y="T9"/>
                </a:cxn>
              </a:cxnLst>
              <a:rect l="0" t="0" r="r" b="b"/>
              <a:pathLst>
                <a:path w="10" h="10">
                  <a:moveTo>
                    <a:pt x="4" y="0"/>
                  </a:moveTo>
                  <a:lnTo>
                    <a:pt x="0" y="4"/>
                  </a:lnTo>
                  <a:lnTo>
                    <a:pt x="6" y="10"/>
                  </a:lnTo>
                  <a:lnTo>
                    <a:pt x="10" y="6"/>
                  </a:lnTo>
                  <a:lnTo>
                    <a:pt x="4" y="0"/>
                  </a:lnTo>
                  <a:close/>
                </a:path>
              </a:pathLst>
            </a:custGeom>
            <a:solidFill>
              <a:srgbClr val="A927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79" name="íṡḷiḋê">
              <a:extLst>
                <a:ext uri="{FF2B5EF4-FFF2-40B4-BE49-F238E27FC236}">
                  <a16:creationId xmlns:a16="http://schemas.microsoft.com/office/drawing/2014/main" id="{F9FB8DE5-F3A7-4F91-9236-C37787E38EF6}"/>
                </a:ext>
              </a:extLst>
            </p:cNvPr>
            <p:cNvSpPr>
              <a:spLocks/>
            </p:cNvSpPr>
            <p:nvPr/>
          </p:nvSpPr>
          <p:spPr bwMode="auto">
            <a:xfrm>
              <a:off x="11020710" y="3730508"/>
              <a:ext cx="110281" cy="56979"/>
            </a:xfrm>
            <a:custGeom>
              <a:avLst/>
              <a:gdLst>
                <a:gd name="T0" fmla="*/ 29 w 29"/>
                <a:gd name="T1" fmla="*/ 8 h 15"/>
                <a:gd name="T2" fmla="*/ 27 w 29"/>
                <a:gd name="T3" fmla="*/ 13 h 15"/>
                <a:gd name="T4" fmla="*/ 22 w 29"/>
                <a:gd name="T5" fmla="*/ 15 h 15"/>
                <a:gd name="T6" fmla="*/ 0 w 29"/>
                <a:gd name="T7" fmla="*/ 15 h 15"/>
                <a:gd name="T8" fmla="*/ 0 w 29"/>
                <a:gd name="T9" fmla="*/ 0 h 15"/>
                <a:gd name="T10" fmla="*/ 22 w 29"/>
                <a:gd name="T11" fmla="*/ 0 h 15"/>
                <a:gd name="T12" fmla="*/ 27 w 29"/>
                <a:gd name="T13" fmla="*/ 3 h 15"/>
                <a:gd name="T14" fmla="*/ 29 w 29"/>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9" y="8"/>
                  </a:moveTo>
                  <a:cubicBezTo>
                    <a:pt x="29" y="10"/>
                    <a:pt x="28" y="11"/>
                    <a:pt x="27" y="13"/>
                  </a:cubicBezTo>
                  <a:cubicBezTo>
                    <a:pt x="25" y="14"/>
                    <a:pt x="24" y="15"/>
                    <a:pt x="22" y="15"/>
                  </a:cubicBezTo>
                  <a:cubicBezTo>
                    <a:pt x="0" y="15"/>
                    <a:pt x="0" y="15"/>
                    <a:pt x="0" y="15"/>
                  </a:cubicBezTo>
                  <a:cubicBezTo>
                    <a:pt x="0" y="0"/>
                    <a:pt x="0" y="0"/>
                    <a:pt x="0" y="0"/>
                  </a:cubicBezTo>
                  <a:cubicBezTo>
                    <a:pt x="22" y="0"/>
                    <a:pt x="22" y="0"/>
                    <a:pt x="22" y="0"/>
                  </a:cubicBezTo>
                  <a:cubicBezTo>
                    <a:pt x="24" y="1"/>
                    <a:pt x="26" y="1"/>
                    <a:pt x="27" y="3"/>
                  </a:cubicBezTo>
                  <a:cubicBezTo>
                    <a:pt x="28" y="4"/>
                    <a:pt x="29" y="6"/>
                    <a:pt x="2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0" name="i$ḻidè">
              <a:extLst>
                <a:ext uri="{FF2B5EF4-FFF2-40B4-BE49-F238E27FC236}">
                  <a16:creationId xmlns:a16="http://schemas.microsoft.com/office/drawing/2014/main" id="{568B6107-94C8-43EE-AA8E-AC1204EEDA77}"/>
                </a:ext>
              </a:extLst>
            </p:cNvPr>
            <p:cNvSpPr>
              <a:spLocks/>
            </p:cNvSpPr>
            <p:nvPr/>
          </p:nvSpPr>
          <p:spPr bwMode="auto">
            <a:xfrm>
              <a:off x="11020710" y="3730508"/>
              <a:ext cx="34923" cy="56979"/>
            </a:xfrm>
            <a:custGeom>
              <a:avLst/>
              <a:gdLst>
                <a:gd name="T0" fmla="*/ 0 w 9"/>
                <a:gd name="T1" fmla="*/ 0 h 15"/>
                <a:gd name="T2" fmla="*/ 0 w 9"/>
                <a:gd name="T3" fmla="*/ 15 h 15"/>
                <a:gd name="T4" fmla="*/ 8 w 9"/>
                <a:gd name="T5" fmla="*/ 15 h 15"/>
                <a:gd name="T6" fmla="*/ 8 w 9"/>
                <a:gd name="T7" fmla="*/ 0 h 15"/>
                <a:gd name="T8" fmla="*/ 0 w 9"/>
                <a:gd name="T9" fmla="*/ 0 h 15"/>
              </a:gdLst>
              <a:ahLst/>
              <a:cxnLst>
                <a:cxn ang="0">
                  <a:pos x="T0" y="T1"/>
                </a:cxn>
                <a:cxn ang="0">
                  <a:pos x="T2" y="T3"/>
                </a:cxn>
                <a:cxn ang="0">
                  <a:pos x="T4" y="T5"/>
                </a:cxn>
                <a:cxn ang="0">
                  <a:pos x="T6" y="T7"/>
                </a:cxn>
                <a:cxn ang="0">
                  <a:pos x="T8" y="T9"/>
                </a:cxn>
              </a:cxnLst>
              <a:rect l="0" t="0" r="r" b="b"/>
              <a:pathLst>
                <a:path w="9" h="15">
                  <a:moveTo>
                    <a:pt x="0" y="0"/>
                  </a:moveTo>
                  <a:cubicBezTo>
                    <a:pt x="0" y="15"/>
                    <a:pt x="0" y="15"/>
                    <a:pt x="0" y="15"/>
                  </a:cubicBezTo>
                  <a:cubicBezTo>
                    <a:pt x="8" y="15"/>
                    <a:pt x="8" y="15"/>
                    <a:pt x="8" y="15"/>
                  </a:cubicBezTo>
                  <a:cubicBezTo>
                    <a:pt x="9" y="10"/>
                    <a:pt x="9" y="5"/>
                    <a:pt x="8" y="0"/>
                  </a:cubicBezTo>
                  <a:lnTo>
                    <a:pt x="0" y="0"/>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1" name="îślíďe">
              <a:extLst>
                <a:ext uri="{FF2B5EF4-FFF2-40B4-BE49-F238E27FC236}">
                  <a16:creationId xmlns:a16="http://schemas.microsoft.com/office/drawing/2014/main" id="{4C12519E-1E68-4938-ABDC-18EBB104214F}"/>
                </a:ext>
              </a:extLst>
            </p:cNvPr>
            <p:cNvSpPr>
              <a:spLocks/>
            </p:cNvSpPr>
            <p:nvPr/>
          </p:nvSpPr>
          <p:spPr bwMode="auto">
            <a:xfrm>
              <a:off x="10669651" y="3566924"/>
              <a:ext cx="382306" cy="380469"/>
            </a:xfrm>
            <a:custGeom>
              <a:avLst/>
              <a:gdLst>
                <a:gd name="T0" fmla="*/ 93 w 100"/>
                <a:gd name="T1" fmla="*/ 39 h 100"/>
                <a:gd name="T2" fmla="*/ 61 w 100"/>
                <a:gd name="T3" fmla="*/ 94 h 100"/>
                <a:gd name="T4" fmla="*/ 6 w 100"/>
                <a:gd name="T5" fmla="*/ 61 h 100"/>
                <a:gd name="T6" fmla="*/ 38 w 100"/>
                <a:gd name="T7" fmla="*/ 6 h 100"/>
                <a:gd name="T8" fmla="*/ 93 w 100"/>
                <a:gd name="T9" fmla="*/ 39 h 100"/>
              </a:gdLst>
              <a:ahLst/>
              <a:cxnLst>
                <a:cxn ang="0">
                  <a:pos x="T0" y="T1"/>
                </a:cxn>
                <a:cxn ang="0">
                  <a:pos x="T2" y="T3"/>
                </a:cxn>
                <a:cxn ang="0">
                  <a:pos x="T4" y="T5"/>
                </a:cxn>
                <a:cxn ang="0">
                  <a:pos x="T6" y="T7"/>
                </a:cxn>
                <a:cxn ang="0">
                  <a:pos x="T8" y="T9"/>
                </a:cxn>
              </a:cxnLst>
              <a:rect l="0" t="0" r="r" b="b"/>
              <a:pathLst>
                <a:path w="100" h="100">
                  <a:moveTo>
                    <a:pt x="93" y="39"/>
                  </a:moveTo>
                  <a:cubicBezTo>
                    <a:pt x="100" y="63"/>
                    <a:pt x="85" y="87"/>
                    <a:pt x="61" y="94"/>
                  </a:cubicBezTo>
                  <a:cubicBezTo>
                    <a:pt x="37" y="100"/>
                    <a:pt x="12" y="85"/>
                    <a:pt x="6" y="61"/>
                  </a:cubicBezTo>
                  <a:cubicBezTo>
                    <a:pt x="0" y="37"/>
                    <a:pt x="14" y="13"/>
                    <a:pt x="38" y="6"/>
                  </a:cubicBezTo>
                  <a:cubicBezTo>
                    <a:pt x="62" y="0"/>
                    <a:pt x="87" y="15"/>
                    <a:pt x="93"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2" name="íṩ1íḋê">
              <a:extLst>
                <a:ext uri="{FF2B5EF4-FFF2-40B4-BE49-F238E27FC236}">
                  <a16:creationId xmlns:a16="http://schemas.microsoft.com/office/drawing/2014/main" id="{95CE181C-0E7D-4910-8E85-FE434D3CAF2A}"/>
                </a:ext>
              </a:extLst>
            </p:cNvPr>
            <p:cNvSpPr>
              <a:spLocks/>
            </p:cNvSpPr>
            <p:nvPr/>
          </p:nvSpPr>
          <p:spPr bwMode="auto">
            <a:xfrm>
              <a:off x="10700897" y="3596332"/>
              <a:ext cx="319814" cy="321652"/>
            </a:xfrm>
            <a:custGeom>
              <a:avLst/>
              <a:gdLst>
                <a:gd name="T0" fmla="*/ 78 w 84"/>
                <a:gd name="T1" fmla="*/ 32 h 84"/>
                <a:gd name="T2" fmla="*/ 51 w 84"/>
                <a:gd name="T3" fmla="*/ 79 h 84"/>
                <a:gd name="T4" fmla="*/ 5 w 84"/>
                <a:gd name="T5" fmla="*/ 52 h 84"/>
                <a:gd name="T6" fmla="*/ 32 w 84"/>
                <a:gd name="T7" fmla="*/ 5 h 84"/>
                <a:gd name="T8" fmla="*/ 78 w 84"/>
                <a:gd name="T9" fmla="*/ 32 h 84"/>
              </a:gdLst>
              <a:ahLst/>
              <a:cxnLst>
                <a:cxn ang="0">
                  <a:pos x="T0" y="T1"/>
                </a:cxn>
                <a:cxn ang="0">
                  <a:pos x="T2" y="T3"/>
                </a:cxn>
                <a:cxn ang="0">
                  <a:pos x="T4" y="T5"/>
                </a:cxn>
                <a:cxn ang="0">
                  <a:pos x="T6" y="T7"/>
                </a:cxn>
                <a:cxn ang="0">
                  <a:pos x="T8" y="T9"/>
                </a:cxn>
              </a:cxnLst>
              <a:rect l="0" t="0" r="r" b="b"/>
              <a:pathLst>
                <a:path w="84" h="84">
                  <a:moveTo>
                    <a:pt x="78" y="32"/>
                  </a:moveTo>
                  <a:cubicBezTo>
                    <a:pt x="84" y="53"/>
                    <a:pt x="72" y="73"/>
                    <a:pt x="51" y="79"/>
                  </a:cubicBezTo>
                  <a:cubicBezTo>
                    <a:pt x="31" y="84"/>
                    <a:pt x="10" y="72"/>
                    <a:pt x="5" y="52"/>
                  </a:cubicBezTo>
                  <a:cubicBezTo>
                    <a:pt x="0" y="31"/>
                    <a:pt x="12" y="11"/>
                    <a:pt x="32" y="5"/>
                  </a:cubicBezTo>
                  <a:cubicBezTo>
                    <a:pt x="52" y="0"/>
                    <a:pt x="73" y="12"/>
                    <a:pt x="78" y="32"/>
                  </a:cubicBezTo>
                  <a:close/>
                </a:path>
              </a:pathLst>
            </a:custGeom>
            <a:solidFill>
              <a:srgbClr val="3D24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3" name="íṣḻiďe">
              <a:extLst>
                <a:ext uri="{FF2B5EF4-FFF2-40B4-BE49-F238E27FC236}">
                  <a16:creationId xmlns:a16="http://schemas.microsoft.com/office/drawing/2014/main" id="{418A82EF-A7AF-4229-8254-5AB99108C79D}"/>
                </a:ext>
              </a:extLst>
            </p:cNvPr>
            <p:cNvSpPr>
              <a:spLocks/>
            </p:cNvSpPr>
            <p:nvPr/>
          </p:nvSpPr>
          <p:spPr bwMode="auto">
            <a:xfrm>
              <a:off x="10700897" y="3603684"/>
              <a:ext cx="255484" cy="290406"/>
            </a:xfrm>
            <a:custGeom>
              <a:avLst/>
              <a:gdLst>
                <a:gd name="T0" fmla="*/ 18 w 67"/>
                <a:gd name="T1" fmla="*/ 57 h 76"/>
                <a:gd name="T2" fmla="*/ 45 w 67"/>
                <a:gd name="T3" fmla="*/ 11 h 76"/>
                <a:gd name="T4" fmla="*/ 67 w 67"/>
                <a:gd name="T5" fmla="*/ 12 h 76"/>
                <a:gd name="T6" fmla="*/ 32 w 67"/>
                <a:gd name="T7" fmla="*/ 3 h 76"/>
                <a:gd name="T8" fmla="*/ 5 w 67"/>
                <a:gd name="T9" fmla="*/ 50 h 76"/>
                <a:gd name="T10" fmla="*/ 30 w 67"/>
                <a:gd name="T11" fmla="*/ 76 h 76"/>
                <a:gd name="T12" fmla="*/ 18 w 67"/>
                <a:gd name="T13" fmla="*/ 57 h 76"/>
              </a:gdLst>
              <a:ahLst/>
              <a:cxnLst>
                <a:cxn ang="0">
                  <a:pos x="T0" y="T1"/>
                </a:cxn>
                <a:cxn ang="0">
                  <a:pos x="T2" y="T3"/>
                </a:cxn>
                <a:cxn ang="0">
                  <a:pos x="T4" y="T5"/>
                </a:cxn>
                <a:cxn ang="0">
                  <a:pos x="T6" y="T7"/>
                </a:cxn>
                <a:cxn ang="0">
                  <a:pos x="T8" y="T9"/>
                </a:cxn>
                <a:cxn ang="0">
                  <a:pos x="T10" y="T11"/>
                </a:cxn>
                <a:cxn ang="0">
                  <a:pos x="T12" y="T13"/>
                </a:cxn>
              </a:cxnLst>
              <a:rect l="0" t="0" r="r" b="b"/>
              <a:pathLst>
                <a:path w="67" h="76">
                  <a:moveTo>
                    <a:pt x="18" y="57"/>
                  </a:moveTo>
                  <a:cubicBezTo>
                    <a:pt x="13" y="37"/>
                    <a:pt x="25" y="16"/>
                    <a:pt x="45" y="11"/>
                  </a:cubicBezTo>
                  <a:cubicBezTo>
                    <a:pt x="53" y="9"/>
                    <a:pt x="60" y="10"/>
                    <a:pt x="67" y="12"/>
                  </a:cubicBezTo>
                  <a:cubicBezTo>
                    <a:pt x="58" y="4"/>
                    <a:pt x="45" y="0"/>
                    <a:pt x="32" y="3"/>
                  </a:cubicBezTo>
                  <a:cubicBezTo>
                    <a:pt x="12" y="9"/>
                    <a:pt x="0" y="29"/>
                    <a:pt x="5" y="50"/>
                  </a:cubicBezTo>
                  <a:cubicBezTo>
                    <a:pt x="9" y="62"/>
                    <a:pt x="18" y="72"/>
                    <a:pt x="30" y="76"/>
                  </a:cubicBezTo>
                  <a:cubicBezTo>
                    <a:pt x="24" y="71"/>
                    <a:pt x="20" y="65"/>
                    <a:pt x="18" y="57"/>
                  </a:cubicBezTo>
                  <a:close/>
                </a:path>
              </a:pathLst>
            </a:custGeom>
            <a:solidFill>
              <a:srgbClr val="492E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4" name="í$1ïḍê">
              <a:extLst>
                <a:ext uri="{FF2B5EF4-FFF2-40B4-BE49-F238E27FC236}">
                  <a16:creationId xmlns:a16="http://schemas.microsoft.com/office/drawing/2014/main" id="{7E54ADC2-91D6-47CD-AEBB-46EE80BF2515}"/>
                </a:ext>
              </a:extLst>
            </p:cNvPr>
            <p:cNvSpPr>
              <a:spLocks/>
            </p:cNvSpPr>
            <p:nvPr/>
          </p:nvSpPr>
          <p:spPr bwMode="auto">
            <a:xfrm>
              <a:off x="1126701" y="5052036"/>
              <a:ext cx="1091778" cy="637790"/>
            </a:xfrm>
            <a:custGeom>
              <a:avLst/>
              <a:gdLst>
                <a:gd name="T0" fmla="*/ 249 w 286"/>
                <a:gd name="T1" fmla="*/ 26 h 167"/>
                <a:gd name="T2" fmla="*/ 213 w 286"/>
                <a:gd name="T3" fmla="*/ 0 h 167"/>
                <a:gd name="T4" fmla="*/ 56 w 286"/>
                <a:gd name="T5" fmla="*/ 0 h 167"/>
                <a:gd name="T6" fmla="*/ 23 w 286"/>
                <a:gd name="T7" fmla="*/ 27 h 167"/>
                <a:gd name="T8" fmla="*/ 3 w 286"/>
                <a:gd name="T9" fmla="*/ 118 h 167"/>
                <a:gd name="T10" fmla="*/ 24 w 286"/>
                <a:gd name="T11" fmla="*/ 149 h 167"/>
                <a:gd name="T12" fmla="*/ 109 w 286"/>
                <a:gd name="T13" fmla="*/ 164 h 167"/>
                <a:gd name="T14" fmla="*/ 163 w 286"/>
                <a:gd name="T15" fmla="*/ 164 h 167"/>
                <a:gd name="T16" fmla="*/ 263 w 286"/>
                <a:gd name="T17" fmla="*/ 149 h 167"/>
                <a:gd name="T18" fmla="*/ 281 w 286"/>
                <a:gd name="T19" fmla="*/ 119 h 167"/>
                <a:gd name="T20" fmla="*/ 249 w 286"/>
                <a:gd name="T21" fmla="*/ 2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167">
                  <a:moveTo>
                    <a:pt x="249" y="26"/>
                  </a:moveTo>
                  <a:cubicBezTo>
                    <a:pt x="245" y="12"/>
                    <a:pt x="228" y="0"/>
                    <a:pt x="213" y="0"/>
                  </a:cubicBezTo>
                  <a:cubicBezTo>
                    <a:pt x="56" y="0"/>
                    <a:pt x="56" y="0"/>
                    <a:pt x="56" y="0"/>
                  </a:cubicBezTo>
                  <a:cubicBezTo>
                    <a:pt x="41" y="0"/>
                    <a:pt x="26" y="12"/>
                    <a:pt x="23" y="27"/>
                  </a:cubicBezTo>
                  <a:cubicBezTo>
                    <a:pt x="3" y="118"/>
                    <a:pt x="3" y="118"/>
                    <a:pt x="3" y="118"/>
                  </a:cubicBezTo>
                  <a:cubicBezTo>
                    <a:pt x="0" y="133"/>
                    <a:pt x="9" y="147"/>
                    <a:pt x="24" y="149"/>
                  </a:cubicBezTo>
                  <a:cubicBezTo>
                    <a:pt x="109" y="164"/>
                    <a:pt x="109" y="164"/>
                    <a:pt x="109" y="164"/>
                  </a:cubicBezTo>
                  <a:cubicBezTo>
                    <a:pt x="123" y="166"/>
                    <a:pt x="148" y="167"/>
                    <a:pt x="163" y="164"/>
                  </a:cubicBezTo>
                  <a:cubicBezTo>
                    <a:pt x="263" y="149"/>
                    <a:pt x="263" y="149"/>
                    <a:pt x="263" y="149"/>
                  </a:cubicBezTo>
                  <a:cubicBezTo>
                    <a:pt x="278" y="147"/>
                    <a:pt x="286" y="134"/>
                    <a:pt x="281" y="119"/>
                  </a:cubicBezTo>
                  <a:lnTo>
                    <a:pt x="249" y="26"/>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5" name="íṩ1ídè">
              <a:extLst>
                <a:ext uri="{FF2B5EF4-FFF2-40B4-BE49-F238E27FC236}">
                  <a16:creationId xmlns:a16="http://schemas.microsoft.com/office/drawing/2014/main" id="{35EB9C3A-2A7C-4530-BFDE-9270150C0772}"/>
                </a:ext>
              </a:extLst>
            </p:cNvPr>
            <p:cNvSpPr>
              <a:spLocks/>
            </p:cNvSpPr>
            <p:nvPr/>
          </p:nvSpPr>
          <p:spPr bwMode="auto">
            <a:xfrm>
              <a:off x="1126701" y="5425153"/>
              <a:ext cx="1091778" cy="264673"/>
            </a:xfrm>
            <a:custGeom>
              <a:avLst/>
              <a:gdLst>
                <a:gd name="T0" fmla="*/ 276 w 286"/>
                <a:gd name="T1" fmla="*/ 5 h 69"/>
                <a:gd name="T2" fmla="*/ 263 w 286"/>
                <a:gd name="T3" fmla="*/ 10 h 69"/>
                <a:gd name="T4" fmla="*/ 163 w 286"/>
                <a:gd name="T5" fmla="*/ 25 h 69"/>
                <a:gd name="T6" fmla="*/ 109 w 286"/>
                <a:gd name="T7" fmla="*/ 25 h 69"/>
                <a:gd name="T8" fmla="*/ 24 w 286"/>
                <a:gd name="T9" fmla="*/ 10 h 69"/>
                <a:gd name="T10" fmla="*/ 7 w 286"/>
                <a:gd name="T11" fmla="*/ 0 h 69"/>
                <a:gd name="T12" fmla="*/ 3 w 286"/>
                <a:gd name="T13" fmla="*/ 20 h 69"/>
                <a:gd name="T14" fmla="*/ 24 w 286"/>
                <a:gd name="T15" fmla="*/ 51 h 69"/>
                <a:gd name="T16" fmla="*/ 109 w 286"/>
                <a:gd name="T17" fmla="*/ 66 h 69"/>
                <a:gd name="T18" fmla="*/ 163 w 286"/>
                <a:gd name="T19" fmla="*/ 66 h 69"/>
                <a:gd name="T20" fmla="*/ 263 w 286"/>
                <a:gd name="T21" fmla="*/ 51 h 69"/>
                <a:gd name="T22" fmla="*/ 281 w 286"/>
                <a:gd name="T23" fmla="*/ 21 h 69"/>
                <a:gd name="T24" fmla="*/ 276 w 286"/>
                <a:gd name="T2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6" h="69">
                  <a:moveTo>
                    <a:pt x="276" y="5"/>
                  </a:moveTo>
                  <a:cubicBezTo>
                    <a:pt x="272" y="8"/>
                    <a:pt x="268" y="10"/>
                    <a:pt x="263" y="10"/>
                  </a:cubicBezTo>
                  <a:cubicBezTo>
                    <a:pt x="163" y="25"/>
                    <a:pt x="163" y="25"/>
                    <a:pt x="163" y="25"/>
                  </a:cubicBezTo>
                  <a:cubicBezTo>
                    <a:pt x="148" y="28"/>
                    <a:pt x="123" y="27"/>
                    <a:pt x="109" y="25"/>
                  </a:cubicBezTo>
                  <a:cubicBezTo>
                    <a:pt x="24" y="10"/>
                    <a:pt x="24" y="10"/>
                    <a:pt x="24" y="10"/>
                  </a:cubicBezTo>
                  <a:cubicBezTo>
                    <a:pt x="17" y="9"/>
                    <a:pt x="11" y="5"/>
                    <a:pt x="7" y="0"/>
                  </a:cubicBezTo>
                  <a:cubicBezTo>
                    <a:pt x="3" y="20"/>
                    <a:pt x="3" y="20"/>
                    <a:pt x="3" y="20"/>
                  </a:cubicBezTo>
                  <a:cubicBezTo>
                    <a:pt x="0" y="35"/>
                    <a:pt x="9" y="49"/>
                    <a:pt x="24" y="51"/>
                  </a:cubicBezTo>
                  <a:cubicBezTo>
                    <a:pt x="109" y="66"/>
                    <a:pt x="109" y="66"/>
                    <a:pt x="109" y="66"/>
                  </a:cubicBezTo>
                  <a:cubicBezTo>
                    <a:pt x="123" y="68"/>
                    <a:pt x="148" y="69"/>
                    <a:pt x="163" y="66"/>
                  </a:cubicBezTo>
                  <a:cubicBezTo>
                    <a:pt x="263" y="51"/>
                    <a:pt x="263" y="51"/>
                    <a:pt x="263" y="51"/>
                  </a:cubicBezTo>
                  <a:cubicBezTo>
                    <a:pt x="278" y="49"/>
                    <a:pt x="286" y="36"/>
                    <a:pt x="281" y="21"/>
                  </a:cubicBezTo>
                  <a:lnTo>
                    <a:pt x="276" y="5"/>
                  </a:lnTo>
                  <a:close/>
                </a:path>
              </a:pathLst>
            </a:custGeom>
            <a:solidFill>
              <a:srgbClr val="594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6" name="íṥḷïdê">
              <a:extLst>
                <a:ext uri="{FF2B5EF4-FFF2-40B4-BE49-F238E27FC236}">
                  <a16:creationId xmlns:a16="http://schemas.microsoft.com/office/drawing/2014/main" id="{FA4836C1-68AD-4192-A970-E108329B7A8C}"/>
                </a:ext>
              </a:extLst>
            </p:cNvPr>
            <p:cNvSpPr>
              <a:spLocks/>
            </p:cNvSpPr>
            <p:nvPr/>
          </p:nvSpPr>
          <p:spPr bwMode="auto">
            <a:xfrm>
              <a:off x="4207206" y="1412776"/>
              <a:ext cx="1095454" cy="637790"/>
            </a:xfrm>
            <a:custGeom>
              <a:avLst/>
              <a:gdLst>
                <a:gd name="T0" fmla="*/ 37 w 287"/>
                <a:gd name="T1" fmla="*/ 141 h 167"/>
                <a:gd name="T2" fmla="*/ 73 w 287"/>
                <a:gd name="T3" fmla="*/ 167 h 167"/>
                <a:gd name="T4" fmla="*/ 231 w 287"/>
                <a:gd name="T5" fmla="*/ 167 h 167"/>
                <a:gd name="T6" fmla="*/ 264 w 287"/>
                <a:gd name="T7" fmla="*/ 140 h 167"/>
                <a:gd name="T8" fmla="*/ 284 w 287"/>
                <a:gd name="T9" fmla="*/ 49 h 167"/>
                <a:gd name="T10" fmla="*/ 263 w 287"/>
                <a:gd name="T11" fmla="*/ 18 h 167"/>
                <a:gd name="T12" fmla="*/ 178 w 287"/>
                <a:gd name="T13" fmla="*/ 3 h 167"/>
                <a:gd name="T14" fmla="*/ 124 w 287"/>
                <a:gd name="T15" fmla="*/ 3 h 167"/>
                <a:gd name="T16" fmla="*/ 24 w 287"/>
                <a:gd name="T17" fmla="*/ 18 h 167"/>
                <a:gd name="T18" fmla="*/ 5 w 287"/>
                <a:gd name="T19" fmla="*/ 47 h 167"/>
                <a:gd name="T20" fmla="*/ 37 w 287"/>
                <a:gd name="T21" fmla="*/ 14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 h="167">
                  <a:moveTo>
                    <a:pt x="37" y="141"/>
                  </a:moveTo>
                  <a:cubicBezTo>
                    <a:pt x="42" y="155"/>
                    <a:pt x="58" y="167"/>
                    <a:pt x="73" y="167"/>
                  </a:cubicBezTo>
                  <a:cubicBezTo>
                    <a:pt x="231" y="167"/>
                    <a:pt x="231" y="167"/>
                    <a:pt x="231" y="167"/>
                  </a:cubicBezTo>
                  <a:cubicBezTo>
                    <a:pt x="246" y="167"/>
                    <a:pt x="261" y="155"/>
                    <a:pt x="264" y="140"/>
                  </a:cubicBezTo>
                  <a:cubicBezTo>
                    <a:pt x="284" y="49"/>
                    <a:pt x="284" y="49"/>
                    <a:pt x="284" y="49"/>
                  </a:cubicBezTo>
                  <a:cubicBezTo>
                    <a:pt x="287" y="34"/>
                    <a:pt x="277" y="20"/>
                    <a:pt x="263" y="18"/>
                  </a:cubicBezTo>
                  <a:cubicBezTo>
                    <a:pt x="178" y="3"/>
                    <a:pt x="178" y="3"/>
                    <a:pt x="178" y="3"/>
                  </a:cubicBezTo>
                  <a:cubicBezTo>
                    <a:pt x="163" y="1"/>
                    <a:pt x="139" y="0"/>
                    <a:pt x="124" y="3"/>
                  </a:cubicBezTo>
                  <a:cubicBezTo>
                    <a:pt x="24" y="18"/>
                    <a:pt x="24" y="18"/>
                    <a:pt x="24" y="18"/>
                  </a:cubicBezTo>
                  <a:cubicBezTo>
                    <a:pt x="9" y="20"/>
                    <a:pt x="0" y="33"/>
                    <a:pt x="5" y="47"/>
                  </a:cubicBezTo>
                  <a:lnTo>
                    <a:pt x="37" y="141"/>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7" name="îṩliḑé">
              <a:extLst>
                <a:ext uri="{FF2B5EF4-FFF2-40B4-BE49-F238E27FC236}">
                  <a16:creationId xmlns:a16="http://schemas.microsoft.com/office/drawing/2014/main" id="{66097AA3-0AD7-45B2-A37A-B5ABABCFD508}"/>
                </a:ext>
              </a:extLst>
            </p:cNvPr>
            <p:cNvSpPr>
              <a:spLocks/>
            </p:cNvSpPr>
            <p:nvPr/>
          </p:nvSpPr>
          <p:spPr bwMode="auto">
            <a:xfrm>
              <a:off x="4207206" y="1412776"/>
              <a:ext cx="1095454" cy="262836"/>
            </a:xfrm>
            <a:custGeom>
              <a:avLst/>
              <a:gdLst>
                <a:gd name="T0" fmla="*/ 11 w 287"/>
                <a:gd name="T1" fmla="*/ 64 h 69"/>
                <a:gd name="T2" fmla="*/ 24 w 287"/>
                <a:gd name="T3" fmla="*/ 59 h 69"/>
                <a:gd name="T4" fmla="*/ 124 w 287"/>
                <a:gd name="T5" fmla="*/ 44 h 69"/>
                <a:gd name="T6" fmla="*/ 178 w 287"/>
                <a:gd name="T7" fmla="*/ 44 h 69"/>
                <a:gd name="T8" fmla="*/ 263 w 287"/>
                <a:gd name="T9" fmla="*/ 59 h 69"/>
                <a:gd name="T10" fmla="*/ 279 w 287"/>
                <a:gd name="T11" fmla="*/ 69 h 69"/>
                <a:gd name="T12" fmla="*/ 284 w 287"/>
                <a:gd name="T13" fmla="*/ 49 h 69"/>
                <a:gd name="T14" fmla="*/ 263 w 287"/>
                <a:gd name="T15" fmla="*/ 18 h 69"/>
                <a:gd name="T16" fmla="*/ 178 w 287"/>
                <a:gd name="T17" fmla="*/ 3 h 69"/>
                <a:gd name="T18" fmla="*/ 124 w 287"/>
                <a:gd name="T19" fmla="*/ 3 h 69"/>
                <a:gd name="T20" fmla="*/ 24 w 287"/>
                <a:gd name="T21" fmla="*/ 18 h 69"/>
                <a:gd name="T22" fmla="*/ 5 w 287"/>
                <a:gd name="T23" fmla="*/ 47 h 69"/>
                <a:gd name="T24" fmla="*/ 11 w 287"/>
                <a:gd name="T25"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69">
                  <a:moveTo>
                    <a:pt x="11" y="64"/>
                  </a:moveTo>
                  <a:cubicBezTo>
                    <a:pt x="14" y="61"/>
                    <a:pt x="18" y="59"/>
                    <a:pt x="24" y="59"/>
                  </a:cubicBezTo>
                  <a:cubicBezTo>
                    <a:pt x="124" y="44"/>
                    <a:pt x="124" y="44"/>
                    <a:pt x="124" y="44"/>
                  </a:cubicBezTo>
                  <a:cubicBezTo>
                    <a:pt x="139" y="41"/>
                    <a:pt x="163" y="42"/>
                    <a:pt x="178" y="44"/>
                  </a:cubicBezTo>
                  <a:cubicBezTo>
                    <a:pt x="263" y="59"/>
                    <a:pt x="263" y="59"/>
                    <a:pt x="263" y="59"/>
                  </a:cubicBezTo>
                  <a:cubicBezTo>
                    <a:pt x="270" y="60"/>
                    <a:pt x="275" y="64"/>
                    <a:pt x="279" y="69"/>
                  </a:cubicBezTo>
                  <a:cubicBezTo>
                    <a:pt x="284" y="49"/>
                    <a:pt x="284" y="49"/>
                    <a:pt x="284" y="49"/>
                  </a:cubicBezTo>
                  <a:cubicBezTo>
                    <a:pt x="287" y="34"/>
                    <a:pt x="277" y="20"/>
                    <a:pt x="263" y="18"/>
                  </a:cubicBezTo>
                  <a:cubicBezTo>
                    <a:pt x="178" y="3"/>
                    <a:pt x="178" y="3"/>
                    <a:pt x="178" y="3"/>
                  </a:cubicBezTo>
                  <a:cubicBezTo>
                    <a:pt x="163" y="1"/>
                    <a:pt x="139" y="0"/>
                    <a:pt x="124" y="3"/>
                  </a:cubicBezTo>
                  <a:cubicBezTo>
                    <a:pt x="24" y="18"/>
                    <a:pt x="24" y="18"/>
                    <a:pt x="24" y="18"/>
                  </a:cubicBezTo>
                  <a:cubicBezTo>
                    <a:pt x="9" y="20"/>
                    <a:pt x="0" y="33"/>
                    <a:pt x="5" y="47"/>
                  </a:cubicBezTo>
                  <a:lnTo>
                    <a:pt x="11" y="64"/>
                  </a:lnTo>
                  <a:close/>
                </a:path>
              </a:pathLst>
            </a:custGeom>
            <a:solidFill>
              <a:srgbClr val="594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8" name="íS1ïḓé">
              <a:extLst>
                <a:ext uri="{FF2B5EF4-FFF2-40B4-BE49-F238E27FC236}">
                  <a16:creationId xmlns:a16="http://schemas.microsoft.com/office/drawing/2014/main" id="{A76F4648-426E-4725-B29F-00EC1128D9CE}"/>
                </a:ext>
              </a:extLst>
            </p:cNvPr>
            <p:cNvSpPr>
              <a:spLocks/>
            </p:cNvSpPr>
            <p:nvPr/>
          </p:nvSpPr>
          <p:spPr bwMode="auto">
            <a:xfrm>
              <a:off x="9467592" y="5208268"/>
              <a:ext cx="1091778" cy="634114"/>
            </a:xfrm>
            <a:custGeom>
              <a:avLst/>
              <a:gdLst>
                <a:gd name="T0" fmla="*/ 36 w 286"/>
                <a:gd name="T1" fmla="*/ 26 h 166"/>
                <a:gd name="T2" fmla="*/ 72 w 286"/>
                <a:gd name="T3" fmla="*/ 0 h 166"/>
                <a:gd name="T4" fmla="*/ 230 w 286"/>
                <a:gd name="T5" fmla="*/ 0 h 166"/>
                <a:gd name="T6" fmla="*/ 263 w 286"/>
                <a:gd name="T7" fmla="*/ 26 h 166"/>
                <a:gd name="T8" fmla="*/ 283 w 286"/>
                <a:gd name="T9" fmla="*/ 117 h 166"/>
                <a:gd name="T10" fmla="*/ 262 w 286"/>
                <a:gd name="T11" fmla="*/ 149 h 166"/>
                <a:gd name="T12" fmla="*/ 177 w 286"/>
                <a:gd name="T13" fmla="*/ 163 h 166"/>
                <a:gd name="T14" fmla="*/ 123 w 286"/>
                <a:gd name="T15" fmla="*/ 164 h 166"/>
                <a:gd name="T16" fmla="*/ 23 w 286"/>
                <a:gd name="T17" fmla="*/ 149 h 166"/>
                <a:gd name="T18" fmla="*/ 4 w 286"/>
                <a:gd name="T19" fmla="*/ 119 h 166"/>
                <a:gd name="T20" fmla="*/ 36 w 286"/>
                <a:gd name="T21" fmla="*/ 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166">
                  <a:moveTo>
                    <a:pt x="36" y="26"/>
                  </a:moveTo>
                  <a:cubicBezTo>
                    <a:pt x="41" y="11"/>
                    <a:pt x="57" y="0"/>
                    <a:pt x="72" y="0"/>
                  </a:cubicBezTo>
                  <a:cubicBezTo>
                    <a:pt x="230" y="0"/>
                    <a:pt x="230" y="0"/>
                    <a:pt x="230" y="0"/>
                  </a:cubicBezTo>
                  <a:cubicBezTo>
                    <a:pt x="245" y="0"/>
                    <a:pt x="260" y="12"/>
                    <a:pt x="263" y="26"/>
                  </a:cubicBezTo>
                  <a:cubicBezTo>
                    <a:pt x="283" y="117"/>
                    <a:pt x="283" y="117"/>
                    <a:pt x="283" y="117"/>
                  </a:cubicBezTo>
                  <a:cubicBezTo>
                    <a:pt x="286" y="132"/>
                    <a:pt x="277" y="146"/>
                    <a:pt x="262" y="149"/>
                  </a:cubicBezTo>
                  <a:cubicBezTo>
                    <a:pt x="177" y="163"/>
                    <a:pt x="177" y="163"/>
                    <a:pt x="177" y="163"/>
                  </a:cubicBezTo>
                  <a:cubicBezTo>
                    <a:pt x="162" y="166"/>
                    <a:pt x="138" y="166"/>
                    <a:pt x="123" y="164"/>
                  </a:cubicBezTo>
                  <a:cubicBezTo>
                    <a:pt x="23" y="149"/>
                    <a:pt x="23" y="149"/>
                    <a:pt x="23" y="149"/>
                  </a:cubicBezTo>
                  <a:cubicBezTo>
                    <a:pt x="8" y="147"/>
                    <a:pt x="0" y="133"/>
                    <a:pt x="4" y="119"/>
                  </a:cubicBezTo>
                  <a:lnTo>
                    <a:pt x="36" y="26"/>
                  </a:lnTo>
                  <a:close/>
                </a:path>
              </a:pathLst>
            </a:custGeom>
            <a:solidFill>
              <a:srgbClr val="7269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89" name="išlïḓê">
              <a:extLst>
                <a:ext uri="{FF2B5EF4-FFF2-40B4-BE49-F238E27FC236}">
                  <a16:creationId xmlns:a16="http://schemas.microsoft.com/office/drawing/2014/main" id="{8EA88F2E-D7E8-482D-BA71-B9A19DACC5F8}"/>
                </a:ext>
              </a:extLst>
            </p:cNvPr>
            <p:cNvSpPr>
              <a:spLocks/>
            </p:cNvSpPr>
            <p:nvPr/>
          </p:nvSpPr>
          <p:spPr bwMode="auto">
            <a:xfrm>
              <a:off x="9467592" y="5579546"/>
              <a:ext cx="1091778" cy="262836"/>
            </a:xfrm>
            <a:custGeom>
              <a:avLst/>
              <a:gdLst>
                <a:gd name="T0" fmla="*/ 10 w 286"/>
                <a:gd name="T1" fmla="*/ 5 h 69"/>
                <a:gd name="T2" fmla="*/ 23 w 286"/>
                <a:gd name="T3" fmla="*/ 11 h 69"/>
                <a:gd name="T4" fmla="*/ 123 w 286"/>
                <a:gd name="T5" fmla="*/ 26 h 69"/>
                <a:gd name="T6" fmla="*/ 177 w 286"/>
                <a:gd name="T7" fmla="*/ 25 h 69"/>
                <a:gd name="T8" fmla="*/ 262 w 286"/>
                <a:gd name="T9" fmla="*/ 11 h 69"/>
                <a:gd name="T10" fmla="*/ 278 w 286"/>
                <a:gd name="T11" fmla="*/ 0 h 69"/>
                <a:gd name="T12" fmla="*/ 283 w 286"/>
                <a:gd name="T13" fmla="*/ 20 h 69"/>
                <a:gd name="T14" fmla="*/ 262 w 286"/>
                <a:gd name="T15" fmla="*/ 52 h 69"/>
                <a:gd name="T16" fmla="*/ 177 w 286"/>
                <a:gd name="T17" fmla="*/ 66 h 69"/>
                <a:gd name="T18" fmla="*/ 123 w 286"/>
                <a:gd name="T19" fmla="*/ 67 h 69"/>
                <a:gd name="T20" fmla="*/ 23 w 286"/>
                <a:gd name="T21" fmla="*/ 52 h 69"/>
                <a:gd name="T22" fmla="*/ 4 w 286"/>
                <a:gd name="T23" fmla="*/ 22 h 69"/>
                <a:gd name="T24" fmla="*/ 10 w 286"/>
                <a:gd name="T2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6" h="69">
                  <a:moveTo>
                    <a:pt x="10" y="5"/>
                  </a:moveTo>
                  <a:cubicBezTo>
                    <a:pt x="13" y="8"/>
                    <a:pt x="18" y="10"/>
                    <a:pt x="23" y="11"/>
                  </a:cubicBezTo>
                  <a:cubicBezTo>
                    <a:pt x="123" y="26"/>
                    <a:pt x="123" y="26"/>
                    <a:pt x="123" y="26"/>
                  </a:cubicBezTo>
                  <a:cubicBezTo>
                    <a:pt x="138" y="28"/>
                    <a:pt x="162" y="28"/>
                    <a:pt x="177" y="25"/>
                  </a:cubicBezTo>
                  <a:cubicBezTo>
                    <a:pt x="262" y="11"/>
                    <a:pt x="262" y="11"/>
                    <a:pt x="262" y="11"/>
                  </a:cubicBezTo>
                  <a:cubicBezTo>
                    <a:pt x="269" y="10"/>
                    <a:pt x="275" y="6"/>
                    <a:pt x="278" y="0"/>
                  </a:cubicBezTo>
                  <a:cubicBezTo>
                    <a:pt x="283" y="20"/>
                    <a:pt x="283" y="20"/>
                    <a:pt x="283" y="20"/>
                  </a:cubicBezTo>
                  <a:cubicBezTo>
                    <a:pt x="286" y="35"/>
                    <a:pt x="277" y="49"/>
                    <a:pt x="262" y="52"/>
                  </a:cubicBezTo>
                  <a:cubicBezTo>
                    <a:pt x="177" y="66"/>
                    <a:pt x="177" y="66"/>
                    <a:pt x="177" y="66"/>
                  </a:cubicBezTo>
                  <a:cubicBezTo>
                    <a:pt x="162" y="69"/>
                    <a:pt x="138" y="69"/>
                    <a:pt x="123" y="67"/>
                  </a:cubicBezTo>
                  <a:cubicBezTo>
                    <a:pt x="23" y="52"/>
                    <a:pt x="23" y="52"/>
                    <a:pt x="23" y="52"/>
                  </a:cubicBezTo>
                  <a:cubicBezTo>
                    <a:pt x="8" y="50"/>
                    <a:pt x="0" y="36"/>
                    <a:pt x="4" y="22"/>
                  </a:cubicBezTo>
                  <a:lnTo>
                    <a:pt x="10" y="5"/>
                  </a:lnTo>
                  <a:close/>
                </a:path>
              </a:pathLst>
            </a:custGeom>
            <a:solidFill>
              <a:srgbClr val="594E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0" name="íṣḻídè">
              <a:extLst>
                <a:ext uri="{FF2B5EF4-FFF2-40B4-BE49-F238E27FC236}">
                  <a16:creationId xmlns:a16="http://schemas.microsoft.com/office/drawing/2014/main" id="{3FB0C12F-414E-4C93-90CC-B19DA83F7F19}"/>
                </a:ext>
              </a:extLst>
            </p:cNvPr>
            <p:cNvSpPr>
              <a:spLocks/>
            </p:cNvSpPr>
            <p:nvPr/>
          </p:nvSpPr>
          <p:spPr bwMode="auto">
            <a:xfrm>
              <a:off x="3584120" y="3627579"/>
              <a:ext cx="420905" cy="419066"/>
            </a:xfrm>
            <a:prstGeom prst="ellipse">
              <a:avLst/>
            </a:prstGeom>
            <a:solidFill>
              <a:srgbClr val="CFD1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1" name="ïSľîďé">
              <a:extLst>
                <a:ext uri="{FF2B5EF4-FFF2-40B4-BE49-F238E27FC236}">
                  <a16:creationId xmlns:a16="http://schemas.microsoft.com/office/drawing/2014/main" id="{7C68DDF6-71A7-4457-8220-63F01189D030}"/>
                </a:ext>
              </a:extLst>
            </p:cNvPr>
            <p:cNvSpPr>
              <a:spLocks/>
            </p:cNvSpPr>
            <p:nvPr/>
          </p:nvSpPr>
          <p:spPr bwMode="auto">
            <a:xfrm>
              <a:off x="3824900" y="3677205"/>
              <a:ext cx="73520" cy="71683"/>
            </a:xfrm>
            <a:custGeom>
              <a:avLst/>
              <a:gdLst>
                <a:gd name="T0" fmla="*/ 25 w 40"/>
                <a:gd name="T1" fmla="*/ 39 h 39"/>
                <a:gd name="T2" fmla="*/ 0 w 40"/>
                <a:gd name="T3" fmla="*/ 14 h 39"/>
                <a:gd name="T4" fmla="*/ 13 w 40"/>
                <a:gd name="T5" fmla="*/ 0 h 39"/>
                <a:gd name="T6" fmla="*/ 40 w 40"/>
                <a:gd name="T7" fmla="*/ 27 h 39"/>
                <a:gd name="T8" fmla="*/ 25 w 40"/>
                <a:gd name="T9" fmla="*/ 39 h 39"/>
              </a:gdLst>
              <a:ahLst/>
              <a:cxnLst>
                <a:cxn ang="0">
                  <a:pos x="T0" y="T1"/>
                </a:cxn>
                <a:cxn ang="0">
                  <a:pos x="T2" y="T3"/>
                </a:cxn>
                <a:cxn ang="0">
                  <a:pos x="T4" y="T5"/>
                </a:cxn>
                <a:cxn ang="0">
                  <a:pos x="T6" y="T7"/>
                </a:cxn>
                <a:cxn ang="0">
                  <a:pos x="T8" y="T9"/>
                </a:cxn>
              </a:cxnLst>
              <a:rect l="0" t="0" r="r" b="b"/>
              <a:pathLst>
                <a:path w="40" h="39">
                  <a:moveTo>
                    <a:pt x="25" y="39"/>
                  </a:moveTo>
                  <a:lnTo>
                    <a:pt x="0" y="14"/>
                  </a:lnTo>
                  <a:lnTo>
                    <a:pt x="13" y="0"/>
                  </a:lnTo>
                  <a:lnTo>
                    <a:pt x="40" y="27"/>
                  </a:lnTo>
                  <a:lnTo>
                    <a:pt x="25" y="39"/>
                  </a:lnTo>
                  <a:close/>
                </a:path>
              </a:pathLst>
            </a:custGeom>
            <a:solidFill>
              <a:srgbClr val="F9FD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2" name="íṩļïḑè">
              <a:extLst>
                <a:ext uri="{FF2B5EF4-FFF2-40B4-BE49-F238E27FC236}">
                  <a16:creationId xmlns:a16="http://schemas.microsoft.com/office/drawing/2014/main" id="{0CC8011E-6964-4133-BDE1-04200D321B90}"/>
                </a:ext>
              </a:extLst>
            </p:cNvPr>
            <p:cNvSpPr>
              <a:spLocks/>
            </p:cNvSpPr>
            <p:nvPr/>
          </p:nvSpPr>
          <p:spPr bwMode="auto">
            <a:xfrm>
              <a:off x="3824900" y="3677205"/>
              <a:ext cx="45951" cy="49627"/>
            </a:xfrm>
            <a:custGeom>
              <a:avLst/>
              <a:gdLst>
                <a:gd name="T0" fmla="*/ 13 w 25"/>
                <a:gd name="T1" fmla="*/ 27 h 27"/>
                <a:gd name="T2" fmla="*/ 0 w 25"/>
                <a:gd name="T3" fmla="*/ 14 h 27"/>
                <a:gd name="T4" fmla="*/ 13 w 25"/>
                <a:gd name="T5" fmla="*/ 0 h 27"/>
                <a:gd name="T6" fmla="*/ 25 w 25"/>
                <a:gd name="T7" fmla="*/ 14 h 27"/>
                <a:gd name="T8" fmla="*/ 13 w 25"/>
                <a:gd name="T9" fmla="*/ 27 h 27"/>
              </a:gdLst>
              <a:ahLst/>
              <a:cxnLst>
                <a:cxn ang="0">
                  <a:pos x="T0" y="T1"/>
                </a:cxn>
                <a:cxn ang="0">
                  <a:pos x="T2" y="T3"/>
                </a:cxn>
                <a:cxn ang="0">
                  <a:pos x="T4" y="T5"/>
                </a:cxn>
                <a:cxn ang="0">
                  <a:pos x="T6" y="T7"/>
                </a:cxn>
                <a:cxn ang="0">
                  <a:pos x="T8" y="T9"/>
                </a:cxn>
              </a:cxnLst>
              <a:rect l="0" t="0" r="r" b="b"/>
              <a:pathLst>
                <a:path w="25" h="27">
                  <a:moveTo>
                    <a:pt x="13" y="27"/>
                  </a:moveTo>
                  <a:lnTo>
                    <a:pt x="0" y="14"/>
                  </a:lnTo>
                  <a:lnTo>
                    <a:pt x="13" y="0"/>
                  </a:lnTo>
                  <a:lnTo>
                    <a:pt x="25" y="14"/>
                  </a:lnTo>
                  <a:lnTo>
                    <a:pt x="13" y="27"/>
                  </a:ln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3" name="ïśļíḑè">
              <a:extLst>
                <a:ext uri="{FF2B5EF4-FFF2-40B4-BE49-F238E27FC236}">
                  <a16:creationId xmlns:a16="http://schemas.microsoft.com/office/drawing/2014/main" id="{F6815AF3-1311-46E0-88F6-972A960137FA}"/>
                </a:ext>
              </a:extLst>
            </p:cNvPr>
            <p:cNvSpPr>
              <a:spLocks/>
            </p:cNvSpPr>
            <p:nvPr/>
          </p:nvSpPr>
          <p:spPr bwMode="auto">
            <a:xfrm>
              <a:off x="3863498" y="3719480"/>
              <a:ext cx="34923" cy="29408"/>
            </a:xfrm>
            <a:custGeom>
              <a:avLst/>
              <a:gdLst>
                <a:gd name="T0" fmla="*/ 4 w 19"/>
                <a:gd name="T1" fmla="*/ 16 h 16"/>
                <a:gd name="T2" fmla="*/ 0 w 19"/>
                <a:gd name="T3" fmla="*/ 12 h 16"/>
                <a:gd name="T4" fmla="*/ 14 w 19"/>
                <a:gd name="T5" fmla="*/ 0 h 16"/>
                <a:gd name="T6" fmla="*/ 19 w 19"/>
                <a:gd name="T7" fmla="*/ 4 h 16"/>
                <a:gd name="T8" fmla="*/ 4 w 19"/>
                <a:gd name="T9" fmla="*/ 16 h 16"/>
              </a:gdLst>
              <a:ahLst/>
              <a:cxnLst>
                <a:cxn ang="0">
                  <a:pos x="T0" y="T1"/>
                </a:cxn>
                <a:cxn ang="0">
                  <a:pos x="T2" y="T3"/>
                </a:cxn>
                <a:cxn ang="0">
                  <a:pos x="T4" y="T5"/>
                </a:cxn>
                <a:cxn ang="0">
                  <a:pos x="T6" y="T7"/>
                </a:cxn>
                <a:cxn ang="0">
                  <a:pos x="T8" y="T9"/>
                </a:cxn>
              </a:cxnLst>
              <a:rect l="0" t="0" r="r" b="b"/>
              <a:pathLst>
                <a:path w="19" h="16">
                  <a:moveTo>
                    <a:pt x="4" y="16"/>
                  </a:moveTo>
                  <a:lnTo>
                    <a:pt x="0" y="12"/>
                  </a:lnTo>
                  <a:lnTo>
                    <a:pt x="14" y="0"/>
                  </a:lnTo>
                  <a:lnTo>
                    <a:pt x="19" y="4"/>
                  </a:lnTo>
                  <a:lnTo>
                    <a:pt x="4" y="16"/>
                  </a:ln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4" name="îṥḷîḋe">
              <a:extLst>
                <a:ext uri="{FF2B5EF4-FFF2-40B4-BE49-F238E27FC236}">
                  <a16:creationId xmlns:a16="http://schemas.microsoft.com/office/drawing/2014/main" id="{31EFDE12-DE69-43E6-A6E7-1B257FA48C2F}"/>
                </a:ext>
              </a:extLst>
            </p:cNvPr>
            <p:cNvSpPr>
              <a:spLocks/>
            </p:cNvSpPr>
            <p:nvPr/>
          </p:nvSpPr>
          <p:spPr bwMode="auto">
            <a:xfrm>
              <a:off x="3714620" y="3822408"/>
              <a:ext cx="49627" cy="49627"/>
            </a:xfrm>
            <a:prstGeom prst="ellipse">
              <a:avLst/>
            </a:prstGeom>
            <a:solidFill>
              <a:srgbClr val="697A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5" name="iṩḷïḑè">
              <a:extLst>
                <a:ext uri="{FF2B5EF4-FFF2-40B4-BE49-F238E27FC236}">
                  <a16:creationId xmlns:a16="http://schemas.microsoft.com/office/drawing/2014/main" id="{5CF15343-C8FC-42C5-BD5F-C05C73EEA03E}"/>
                </a:ext>
              </a:extLst>
            </p:cNvPr>
            <p:cNvSpPr>
              <a:spLocks/>
            </p:cNvSpPr>
            <p:nvPr/>
          </p:nvSpPr>
          <p:spPr bwMode="auto">
            <a:xfrm>
              <a:off x="3813872" y="3184618"/>
              <a:ext cx="354737" cy="358413"/>
            </a:xfrm>
            <a:prstGeom prst="ellipse">
              <a:avLst/>
            </a:prstGeom>
            <a:solidFill>
              <a:srgbClr val="86AF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6" name="i$ľïḋé">
              <a:extLst>
                <a:ext uri="{FF2B5EF4-FFF2-40B4-BE49-F238E27FC236}">
                  <a16:creationId xmlns:a16="http://schemas.microsoft.com/office/drawing/2014/main" id="{91E5468D-EAD1-4C65-A23C-8E1D81017F55}"/>
                </a:ext>
              </a:extLst>
            </p:cNvPr>
            <p:cNvSpPr>
              <a:spLocks/>
            </p:cNvSpPr>
            <p:nvPr/>
          </p:nvSpPr>
          <p:spPr bwMode="auto">
            <a:xfrm>
              <a:off x="3813872" y="3252625"/>
              <a:ext cx="354737" cy="290406"/>
            </a:xfrm>
            <a:custGeom>
              <a:avLst/>
              <a:gdLst>
                <a:gd name="T0" fmla="*/ 56 w 93"/>
                <a:gd name="T1" fmla="*/ 44 h 76"/>
                <a:gd name="T2" fmla="*/ 10 w 93"/>
                <a:gd name="T3" fmla="*/ 0 h 76"/>
                <a:gd name="T4" fmla="*/ 0 w 93"/>
                <a:gd name="T5" fmla="*/ 29 h 76"/>
                <a:gd name="T6" fmla="*/ 47 w 93"/>
                <a:gd name="T7" fmla="*/ 76 h 76"/>
                <a:gd name="T8" fmla="*/ 93 w 93"/>
                <a:gd name="T9" fmla="*/ 29 h 76"/>
                <a:gd name="T10" fmla="*/ 93 w 93"/>
                <a:gd name="T11" fmla="*/ 26 h 76"/>
                <a:gd name="T12" fmla="*/ 56 w 93"/>
                <a:gd name="T13" fmla="*/ 44 h 76"/>
              </a:gdLst>
              <a:ahLst/>
              <a:cxnLst>
                <a:cxn ang="0">
                  <a:pos x="T0" y="T1"/>
                </a:cxn>
                <a:cxn ang="0">
                  <a:pos x="T2" y="T3"/>
                </a:cxn>
                <a:cxn ang="0">
                  <a:pos x="T4" y="T5"/>
                </a:cxn>
                <a:cxn ang="0">
                  <a:pos x="T6" y="T7"/>
                </a:cxn>
                <a:cxn ang="0">
                  <a:pos x="T8" y="T9"/>
                </a:cxn>
                <a:cxn ang="0">
                  <a:pos x="T10" y="T11"/>
                </a:cxn>
                <a:cxn ang="0">
                  <a:pos x="T12" y="T13"/>
                </a:cxn>
              </a:cxnLst>
              <a:rect l="0" t="0" r="r" b="b"/>
              <a:pathLst>
                <a:path w="93" h="76">
                  <a:moveTo>
                    <a:pt x="56" y="44"/>
                  </a:moveTo>
                  <a:cubicBezTo>
                    <a:pt x="31" y="44"/>
                    <a:pt x="11" y="25"/>
                    <a:pt x="10" y="0"/>
                  </a:cubicBezTo>
                  <a:cubicBezTo>
                    <a:pt x="3" y="8"/>
                    <a:pt x="0" y="18"/>
                    <a:pt x="0" y="29"/>
                  </a:cubicBezTo>
                  <a:cubicBezTo>
                    <a:pt x="0" y="55"/>
                    <a:pt x="21" y="76"/>
                    <a:pt x="47" y="76"/>
                  </a:cubicBezTo>
                  <a:cubicBezTo>
                    <a:pt x="72" y="76"/>
                    <a:pt x="93" y="55"/>
                    <a:pt x="93" y="29"/>
                  </a:cubicBezTo>
                  <a:cubicBezTo>
                    <a:pt x="93" y="28"/>
                    <a:pt x="93" y="27"/>
                    <a:pt x="93" y="26"/>
                  </a:cubicBezTo>
                  <a:cubicBezTo>
                    <a:pt x="85" y="37"/>
                    <a:pt x="71" y="44"/>
                    <a:pt x="56" y="44"/>
                  </a:cubicBezTo>
                  <a:close/>
                </a:path>
              </a:pathLst>
            </a:custGeom>
            <a:solidFill>
              <a:srgbClr val="648C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7" name="iṧ1íḍe">
              <a:extLst>
                <a:ext uri="{FF2B5EF4-FFF2-40B4-BE49-F238E27FC236}">
                  <a16:creationId xmlns:a16="http://schemas.microsoft.com/office/drawing/2014/main" id="{91003376-6B6B-4724-B9C5-A8E61A091C06}"/>
                </a:ext>
              </a:extLst>
            </p:cNvPr>
            <p:cNvSpPr>
              <a:spLocks/>
            </p:cNvSpPr>
            <p:nvPr/>
          </p:nvSpPr>
          <p:spPr bwMode="auto">
            <a:xfrm>
              <a:off x="3782625" y="3291223"/>
              <a:ext cx="205857" cy="163583"/>
            </a:xfrm>
            <a:custGeom>
              <a:avLst/>
              <a:gdLst>
                <a:gd name="T0" fmla="*/ 40 w 54"/>
                <a:gd name="T1" fmla="*/ 5 h 43"/>
                <a:gd name="T2" fmla="*/ 40 w 54"/>
                <a:gd name="T3" fmla="*/ 5 h 43"/>
                <a:gd name="T4" fmla="*/ 40 w 54"/>
                <a:gd name="T5" fmla="*/ 5 h 43"/>
                <a:gd name="T6" fmla="*/ 40 w 54"/>
                <a:gd name="T7" fmla="*/ 5 h 43"/>
                <a:gd name="T8" fmla="*/ 25 w 54"/>
                <a:gd name="T9" fmla="*/ 1 h 43"/>
                <a:gd name="T10" fmla="*/ 23 w 54"/>
                <a:gd name="T11" fmla="*/ 0 h 43"/>
                <a:gd name="T12" fmla="*/ 23 w 54"/>
                <a:gd name="T13" fmla="*/ 0 h 43"/>
                <a:gd name="T14" fmla="*/ 23 w 54"/>
                <a:gd name="T15" fmla="*/ 0 h 43"/>
                <a:gd name="T16" fmla="*/ 19 w 54"/>
                <a:gd name="T17" fmla="*/ 0 h 43"/>
                <a:gd name="T18" fmla="*/ 0 w 54"/>
                <a:gd name="T19" fmla="*/ 19 h 43"/>
                <a:gd name="T20" fmla="*/ 12 w 54"/>
                <a:gd name="T21" fmla="*/ 37 h 43"/>
                <a:gd name="T22" fmla="*/ 12 w 54"/>
                <a:gd name="T23" fmla="*/ 37 h 43"/>
                <a:gd name="T24" fmla="*/ 12 w 54"/>
                <a:gd name="T25" fmla="*/ 37 h 43"/>
                <a:gd name="T26" fmla="*/ 17 w 54"/>
                <a:gd name="T27" fmla="*/ 38 h 43"/>
                <a:gd name="T28" fmla="*/ 27 w 54"/>
                <a:gd name="T29" fmla="*/ 41 h 43"/>
                <a:gd name="T30" fmla="*/ 32 w 54"/>
                <a:gd name="T31" fmla="*/ 42 h 43"/>
                <a:gd name="T32" fmla="*/ 32 w 54"/>
                <a:gd name="T33" fmla="*/ 42 h 43"/>
                <a:gd name="T34" fmla="*/ 32 w 54"/>
                <a:gd name="T35" fmla="*/ 42 h 43"/>
                <a:gd name="T36" fmla="*/ 34 w 54"/>
                <a:gd name="T37" fmla="*/ 43 h 43"/>
                <a:gd name="T38" fmla="*/ 54 w 54"/>
                <a:gd name="T39" fmla="*/ 23 h 43"/>
                <a:gd name="T40" fmla="*/ 40 w 54"/>
                <a:gd name="T41"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43">
                  <a:moveTo>
                    <a:pt x="40" y="5"/>
                  </a:moveTo>
                  <a:cubicBezTo>
                    <a:pt x="40" y="5"/>
                    <a:pt x="40" y="5"/>
                    <a:pt x="40" y="5"/>
                  </a:cubicBezTo>
                  <a:cubicBezTo>
                    <a:pt x="40" y="5"/>
                    <a:pt x="40" y="5"/>
                    <a:pt x="40" y="5"/>
                  </a:cubicBezTo>
                  <a:cubicBezTo>
                    <a:pt x="40" y="5"/>
                    <a:pt x="40" y="5"/>
                    <a:pt x="40" y="5"/>
                  </a:cubicBezTo>
                  <a:cubicBezTo>
                    <a:pt x="25" y="1"/>
                    <a:pt x="25" y="1"/>
                    <a:pt x="25" y="1"/>
                  </a:cubicBezTo>
                  <a:cubicBezTo>
                    <a:pt x="25" y="1"/>
                    <a:pt x="24" y="0"/>
                    <a:pt x="23" y="0"/>
                  </a:cubicBezTo>
                  <a:cubicBezTo>
                    <a:pt x="23" y="0"/>
                    <a:pt x="23" y="0"/>
                    <a:pt x="23" y="0"/>
                  </a:cubicBezTo>
                  <a:cubicBezTo>
                    <a:pt x="23" y="0"/>
                    <a:pt x="23" y="0"/>
                    <a:pt x="23" y="0"/>
                  </a:cubicBezTo>
                  <a:cubicBezTo>
                    <a:pt x="22" y="0"/>
                    <a:pt x="20" y="0"/>
                    <a:pt x="19" y="0"/>
                  </a:cubicBezTo>
                  <a:cubicBezTo>
                    <a:pt x="8" y="0"/>
                    <a:pt x="0" y="8"/>
                    <a:pt x="0" y="19"/>
                  </a:cubicBezTo>
                  <a:cubicBezTo>
                    <a:pt x="0" y="27"/>
                    <a:pt x="5" y="34"/>
                    <a:pt x="12" y="37"/>
                  </a:cubicBezTo>
                  <a:cubicBezTo>
                    <a:pt x="12" y="37"/>
                    <a:pt x="12" y="37"/>
                    <a:pt x="12" y="37"/>
                  </a:cubicBezTo>
                  <a:cubicBezTo>
                    <a:pt x="12" y="37"/>
                    <a:pt x="12" y="37"/>
                    <a:pt x="12" y="37"/>
                  </a:cubicBezTo>
                  <a:cubicBezTo>
                    <a:pt x="13" y="38"/>
                    <a:pt x="15" y="38"/>
                    <a:pt x="17" y="38"/>
                  </a:cubicBezTo>
                  <a:cubicBezTo>
                    <a:pt x="27" y="41"/>
                    <a:pt x="27" y="41"/>
                    <a:pt x="27" y="41"/>
                  </a:cubicBezTo>
                  <a:cubicBezTo>
                    <a:pt x="28" y="42"/>
                    <a:pt x="30" y="42"/>
                    <a:pt x="32" y="42"/>
                  </a:cubicBezTo>
                  <a:cubicBezTo>
                    <a:pt x="32" y="42"/>
                    <a:pt x="32" y="42"/>
                    <a:pt x="32" y="42"/>
                  </a:cubicBezTo>
                  <a:cubicBezTo>
                    <a:pt x="32" y="42"/>
                    <a:pt x="32" y="42"/>
                    <a:pt x="32" y="42"/>
                  </a:cubicBezTo>
                  <a:cubicBezTo>
                    <a:pt x="33" y="43"/>
                    <a:pt x="33" y="43"/>
                    <a:pt x="34" y="43"/>
                  </a:cubicBezTo>
                  <a:cubicBezTo>
                    <a:pt x="45" y="43"/>
                    <a:pt x="54" y="34"/>
                    <a:pt x="54" y="23"/>
                  </a:cubicBezTo>
                  <a:cubicBezTo>
                    <a:pt x="54" y="15"/>
                    <a:pt x="48" y="7"/>
                    <a:pt x="40" y="5"/>
                  </a:cubicBezTo>
                  <a:close/>
                </a:path>
              </a:pathLst>
            </a:custGeom>
            <a:solidFill>
              <a:srgbClr val="697A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8" name="i$lïdè">
              <a:extLst>
                <a:ext uri="{FF2B5EF4-FFF2-40B4-BE49-F238E27FC236}">
                  <a16:creationId xmlns:a16="http://schemas.microsoft.com/office/drawing/2014/main" id="{8EF95D4D-72FC-4A35-B4E9-7010CAA2B99B}"/>
                </a:ext>
              </a:extLst>
            </p:cNvPr>
            <p:cNvSpPr>
              <a:spLocks/>
            </p:cNvSpPr>
            <p:nvPr/>
          </p:nvSpPr>
          <p:spPr bwMode="auto">
            <a:xfrm>
              <a:off x="3782625" y="3291223"/>
              <a:ext cx="205857" cy="137851"/>
            </a:xfrm>
            <a:custGeom>
              <a:avLst/>
              <a:gdLst>
                <a:gd name="T0" fmla="*/ 14 w 54"/>
                <a:gd name="T1" fmla="*/ 14 h 36"/>
                <a:gd name="T2" fmla="*/ 18 w 54"/>
                <a:gd name="T3" fmla="*/ 14 h 36"/>
                <a:gd name="T4" fmla="*/ 18 w 54"/>
                <a:gd name="T5" fmla="*/ 14 h 36"/>
                <a:gd name="T6" fmla="*/ 18 w 54"/>
                <a:gd name="T7" fmla="*/ 14 h 36"/>
                <a:gd name="T8" fmla="*/ 20 w 54"/>
                <a:gd name="T9" fmla="*/ 15 h 36"/>
                <a:gd name="T10" fmla="*/ 35 w 54"/>
                <a:gd name="T11" fmla="*/ 19 h 36"/>
                <a:gd name="T12" fmla="*/ 35 w 54"/>
                <a:gd name="T13" fmla="*/ 19 h 36"/>
                <a:gd name="T14" fmla="*/ 35 w 54"/>
                <a:gd name="T15" fmla="*/ 19 h 36"/>
                <a:gd name="T16" fmla="*/ 49 w 54"/>
                <a:gd name="T17" fmla="*/ 36 h 36"/>
                <a:gd name="T18" fmla="*/ 54 w 54"/>
                <a:gd name="T19" fmla="*/ 23 h 36"/>
                <a:gd name="T20" fmla="*/ 40 w 54"/>
                <a:gd name="T21" fmla="*/ 5 h 36"/>
                <a:gd name="T22" fmla="*/ 40 w 54"/>
                <a:gd name="T23" fmla="*/ 5 h 36"/>
                <a:gd name="T24" fmla="*/ 40 w 54"/>
                <a:gd name="T25" fmla="*/ 5 h 36"/>
                <a:gd name="T26" fmla="*/ 25 w 54"/>
                <a:gd name="T27" fmla="*/ 1 h 36"/>
                <a:gd name="T28" fmla="*/ 23 w 54"/>
                <a:gd name="T29" fmla="*/ 0 h 36"/>
                <a:gd name="T30" fmla="*/ 23 w 54"/>
                <a:gd name="T31" fmla="*/ 0 h 36"/>
                <a:gd name="T32" fmla="*/ 23 w 54"/>
                <a:gd name="T33" fmla="*/ 0 h 36"/>
                <a:gd name="T34" fmla="*/ 19 w 54"/>
                <a:gd name="T35" fmla="*/ 0 h 36"/>
                <a:gd name="T36" fmla="*/ 0 w 54"/>
                <a:gd name="T37" fmla="*/ 19 h 36"/>
                <a:gd name="T38" fmla="*/ 0 w 54"/>
                <a:gd name="T39" fmla="*/ 20 h 36"/>
                <a:gd name="T40" fmla="*/ 14 w 54"/>
                <a:gd name="T41"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6">
                  <a:moveTo>
                    <a:pt x="14" y="14"/>
                  </a:moveTo>
                  <a:cubicBezTo>
                    <a:pt x="16" y="14"/>
                    <a:pt x="17" y="14"/>
                    <a:pt x="18" y="14"/>
                  </a:cubicBezTo>
                  <a:cubicBezTo>
                    <a:pt x="18" y="14"/>
                    <a:pt x="18" y="14"/>
                    <a:pt x="18" y="14"/>
                  </a:cubicBezTo>
                  <a:cubicBezTo>
                    <a:pt x="18" y="14"/>
                    <a:pt x="18" y="14"/>
                    <a:pt x="18" y="14"/>
                  </a:cubicBezTo>
                  <a:cubicBezTo>
                    <a:pt x="19" y="14"/>
                    <a:pt x="20" y="15"/>
                    <a:pt x="20" y="15"/>
                  </a:cubicBezTo>
                  <a:cubicBezTo>
                    <a:pt x="35" y="19"/>
                    <a:pt x="35" y="19"/>
                    <a:pt x="35" y="19"/>
                  </a:cubicBezTo>
                  <a:cubicBezTo>
                    <a:pt x="35" y="19"/>
                    <a:pt x="35" y="19"/>
                    <a:pt x="35" y="19"/>
                  </a:cubicBezTo>
                  <a:cubicBezTo>
                    <a:pt x="35" y="19"/>
                    <a:pt x="35" y="19"/>
                    <a:pt x="35" y="19"/>
                  </a:cubicBezTo>
                  <a:cubicBezTo>
                    <a:pt x="43" y="21"/>
                    <a:pt x="48" y="28"/>
                    <a:pt x="49" y="36"/>
                  </a:cubicBezTo>
                  <a:cubicBezTo>
                    <a:pt x="52" y="33"/>
                    <a:pt x="54" y="28"/>
                    <a:pt x="54" y="23"/>
                  </a:cubicBezTo>
                  <a:cubicBezTo>
                    <a:pt x="54" y="15"/>
                    <a:pt x="48" y="7"/>
                    <a:pt x="40" y="5"/>
                  </a:cubicBezTo>
                  <a:cubicBezTo>
                    <a:pt x="40" y="5"/>
                    <a:pt x="40" y="5"/>
                    <a:pt x="40" y="5"/>
                  </a:cubicBezTo>
                  <a:cubicBezTo>
                    <a:pt x="40" y="5"/>
                    <a:pt x="40" y="5"/>
                    <a:pt x="40" y="5"/>
                  </a:cubicBezTo>
                  <a:cubicBezTo>
                    <a:pt x="25" y="1"/>
                    <a:pt x="25" y="1"/>
                    <a:pt x="25" y="1"/>
                  </a:cubicBezTo>
                  <a:cubicBezTo>
                    <a:pt x="25" y="1"/>
                    <a:pt x="24" y="0"/>
                    <a:pt x="23" y="0"/>
                  </a:cubicBezTo>
                  <a:cubicBezTo>
                    <a:pt x="23" y="0"/>
                    <a:pt x="23" y="0"/>
                    <a:pt x="23" y="0"/>
                  </a:cubicBezTo>
                  <a:cubicBezTo>
                    <a:pt x="23" y="0"/>
                    <a:pt x="23" y="0"/>
                    <a:pt x="23" y="0"/>
                  </a:cubicBezTo>
                  <a:cubicBezTo>
                    <a:pt x="22" y="0"/>
                    <a:pt x="20" y="0"/>
                    <a:pt x="19" y="0"/>
                  </a:cubicBezTo>
                  <a:cubicBezTo>
                    <a:pt x="8" y="0"/>
                    <a:pt x="0" y="8"/>
                    <a:pt x="0" y="19"/>
                  </a:cubicBezTo>
                  <a:cubicBezTo>
                    <a:pt x="0" y="20"/>
                    <a:pt x="0" y="20"/>
                    <a:pt x="0" y="20"/>
                  </a:cubicBezTo>
                  <a:cubicBezTo>
                    <a:pt x="3" y="16"/>
                    <a:pt x="9" y="14"/>
                    <a:pt x="14" y="14"/>
                  </a:cubicBezTo>
                  <a:close/>
                </a:path>
              </a:pathLst>
            </a:custGeom>
            <a:solidFill>
              <a:srgbClr val="4358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99" name="iS1îḓè">
              <a:extLst>
                <a:ext uri="{FF2B5EF4-FFF2-40B4-BE49-F238E27FC236}">
                  <a16:creationId xmlns:a16="http://schemas.microsoft.com/office/drawing/2014/main" id="{1BA4CB8B-3DE7-43E4-8EA7-C467AB4356D9}"/>
                </a:ext>
              </a:extLst>
            </p:cNvPr>
            <p:cNvSpPr>
              <a:spLocks/>
            </p:cNvSpPr>
            <p:nvPr/>
          </p:nvSpPr>
          <p:spPr bwMode="auto">
            <a:xfrm>
              <a:off x="3782625" y="3291223"/>
              <a:ext cx="148879" cy="148879"/>
            </a:xfrm>
            <a:prstGeom prst="ellipse">
              <a:avLst/>
            </a:prstGeom>
            <a:solidFill>
              <a:srgbClr val="5C81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0" name="îśḷiḍé">
              <a:extLst>
                <a:ext uri="{FF2B5EF4-FFF2-40B4-BE49-F238E27FC236}">
                  <a16:creationId xmlns:a16="http://schemas.microsoft.com/office/drawing/2014/main" id="{2EE05C13-0191-4EAF-B73F-4087D0D9C82D}"/>
                </a:ext>
              </a:extLst>
            </p:cNvPr>
            <p:cNvSpPr>
              <a:spLocks/>
            </p:cNvSpPr>
            <p:nvPr/>
          </p:nvSpPr>
          <p:spPr bwMode="auto">
            <a:xfrm>
              <a:off x="3587796" y="3440102"/>
              <a:ext cx="321652" cy="408038"/>
            </a:xfrm>
            <a:custGeom>
              <a:avLst/>
              <a:gdLst>
                <a:gd name="T0" fmla="*/ 70 w 84"/>
                <a:gd name="T1" fmla="*/ 0 h 107"/>
                <a:gd name="T2" fmla="*/ 36 w 84"/>
                <a:gd name="T3" fmla="*/ 107 h 107"/>
                <a:gd name="T4" fmla="*/ 44 w 84"/>
                <a:gd name="T5" fmla="*/ 107 h 107"/>
                <a:gd name="T6" fmla="*/ 84 w 84"/>
                <a:gd name="T7" fmla="*/ 0 h 107"/>
                <a:gd name="T8" fmla="*/ 70 w 84"/>
                <a:gd name="T9" fmla="*/ 0 h 107"/>
              </a:gdLst>
              <a:ahLst/>
              <a:cxnLst>
                <a:cxn ang="0">
                  <a:pos x="T0" y="T1"/>
                </a:cxn>
                <a:cxn ang="0">
                  <a:pos x="T2" y="T3"/>
                </a:cxn>
                <a:cxn ang="0">
                  <a:pos x="T4" y="T5"/>
                </a:cxn>
                <a:cxn ang="0">
                  <a:pos x="T6" y="T7"/>
                </a:cxn>
                <a:cxn ang="0">
                  <a:pos x="T8" y="T9"/>
                </a:cxn>
              </a:cxnLst>
              <a:rect l="0" t="0" r="r" b="b"/>
              <a:pathLst>
                <a:path w="84" h="107">
                  <a:moveTo>
                    <a:pt x="70" y="0"/>
                  </a:moveTo>
                  <a:cubicBezTo>
                    <a:pt x="70" y="0"/>
                    <a:pt x="0" y="18"/>
                    <a:pt x="36" y="107"/>
                  </a:cubicBezTo>
                  <a:cubicBezTo>
                    <a:pt x="44" y="107"/>
                    <a:pt x="44" y="107"/>
                    <a:pt x="44" y="107"/>
                  </a:cubicBezTo>
                  <a:cubicBezTo>
                    <a:pt x="8" y="18"/>
                    <a:pt x="84" y="0"/>
                    <a:pt x="84" y="0"/>
                  </a:cubicBezTo>
                  <a:lnTo>
                    <a:pt x="70" y="0"/>
                  </a:lnTo>
                  <a:close/>
                </a:path>
              </a:pathLst>
            </a:custGeom>
            <a:solidFill>
              <a:srgbClr val="697A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1" name="iṩḻiḓè">
              <a:extLst>
                <a:ext uri="{FF2B5EF4-FFF2-40B4-BE49-F238E27FC236}">
                  <a16:creationId xmlns:a16="http://schemas.microsoft.com/office/drawing/2014/main" id="{B2B923DC-B30A-4A0F-9C18-00CEE7ED6E7C}"/>
                </a:ext>
              </a:extLst>
            </p:cNvPr>
            <p:cNvSpPr>
              <a:spLocks/>
            </p:cNvSpPr>
            <p:nvPr/>
          </p:nvSpPr>
          <p:spPr bwMode="auto">
            <a:xfrm>
              <a:off x="4027081" y="3776457"/>
              <a:ext cx="34923" cy="34923"/>
            </a:xfrm>
            <a:custGeom>
              <a:avLst/>
              <a:gdLst>
                <a:gd name="T0" fmla="*/ 15 w 19"/>
                <a:gd name="T1" fmla="*/ 0 h 19"/>
                <a:gd name="T2" fmla="*/ 11 w 19"/>
                <a:gd name="T3" fmla="*/ 2 h 19"/>
                <a:gd name="T4" fmla="*/ 2 w 19"/>
                <a:gd name="T5" fmla="*/ 10 h 19"/>
                <a:gd name="T6" fmla="*/ 0 w 19"/>
                <a:gd name="T7" fmla="*/ 14 h 19"/>
                <a:gd name="T8" fmla="*/ 6 w 19"/>
                <a:gd name="T9" fmla="*/ 19 h 19"/>
                <a:gd name="T10" fmla="*/ 8 w 19"/>
                <a:gd name="T11" fmla="*/ 17 h 19"/>
                <a:gd name="T12" fmla="*/ 17 w 19"/>
                <a:gd name="T13" fmla="*/ 8 h 19"/>
                <a:gd name="T14" fmla="*/ 19 w 19"/>
                <a:gd name="T15" fmla="*/ 6 h 19"/>
                <a:gd name="T16" fmla="*/ 15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5" y="0"/>
                  </a:moveTo>
                  <a:lnTo>
                    <a:pt x="11" y="2"/>
                  </a:lnTo>
                  <a:lnTo>
                    <a:pt x="2" y="10"/>
                  </a:lnTo>
                  <a:lnTo>
                    <a:pt x="0" y="14"/>
                  </a:lnTo>
                  <a:lnTo>
                    <a:pt x="6" y="19"/>
                  </a:lnTo>
                  <a:lnTo>
                    <a:pt x="8" y="17"/>
                  </a:lnTo>
                  <a:lnTo>
                    <a:pt x="17" y="8"/>
                  </a:lnTo>
                  <a:lnTo>
                    <a:pt x="19" y="6"/>
                  </a:lnTo>
                  <a:lnTo>
                    <a:pt x="15" y="0"/>
                  </a:lnTo>
                  <a:close/>
                </a:path>
              </a:pathLst>
            </a:custGeom>
            <a:solidFill>
              <a:srgbClr val="DFC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2" name="ïS1idé">
              <a:extLst>
                <a:ext uri="{FF2B5EF4-FFF2-40B4-BE49-F238E27FC236}">
                  <a16:creationId xmlns:a16="http://schemas.microsoft.com/office/drawing/2014/main" id="{F0DE6488-A88C-40E0-B3CA-76656473F0F2}"/>
                </a:ext>
              </a:extLst>
            </p:cNvPr>
            <p:cNvSpPr>
              <a:spLocks/>
            </p:cNvSpPr>
            <p:nvPr/>
          </p:nvSpPr>
          <p:spPr bwMode="auto">
            <a:xfrm>
              <a:off x="4027081" y="3776457"/>
              <a:ext cx="34923" cy="34923"/>
            </a:xfrm>
            <a:custGeom>
              <a:avLst/>
              <a:gdLst>
                <a:gd name="T0" fmla="*/ 15 w 19"/>
                <a:gd name="T1" fmla="*/ 0 h 19"/>
                <a:gd name="T2" fmla="*/ 11 w 19"/>
                <a:gd name="T3" fmla="*/ 2 h 19"/>
                <a:gd name="T4" fmla="*/ 2 w 19"/>
                <a:gd name="T5" fmla="*/ 10 h 19"/>
                <a:gd name="T6" fmla="*/ 0 w 19"/>
                <a:gd name="T7" fmla="*/ 14 h 19"/>
                <a:gd name="T8" fmla="*/ 6 w 19"/>
                <a:gd name="T9" fmla="*/ 19 h 19"/>
                <a:gd name="T10" fmla="*/ 8 w 19"/>
                <a:gd name="T11" fmla="*/ 17 h 19"/>
                <a:gd name="T12" fmla="*/ 17 w 19"/>
                <a:gd name="T13" fmla="*/ 8 h 19"/>
                <a:gd name="T14" fmla="*/ 19 w 19"/>
                <a:gd name="T15" fmla="*/ 6 h 19"/>
                <a:gd name="T16" fmla="*/ 15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5" y="0"/>
                  </a:moveTo>
                  <a:lnTo>
                    <a:pt x="11" y="2"/>
                  </a:lnTo>
                  <a:lnTo>
                    <a:pt x="2" y="10"/>
                  </a:lnTo>
                  <a:lnTo>
                    <a:pt x="0" y="14"/>
                  </a:lnTo>
                  <a:lnTo>
                    <a:pt x="6" y="19"/>
                  </a:lnTo>
                  <a:lnTo>
                    <a:pt x="8" y="17"/>
                  </a:lnTo>
                  <a:lnTo>
                    <a:pt x="17" y="8"/>
                  </a:lnTo>
                  <a:lnTo>
                    <a:pt x="19" y="6"/>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3" name="íś1îḍe">
              <a:extLst>
                <a:ext uri="{FF2B5EF4-FFF2-40B4-BE49-F238E27FC236}">
                  <a16:creationId xmlns:a16="http://schemas.microsoft.com/office/drawing/2014/main" id="{BAE12414-FB4A-41EF-B44F-A65D31B32C08}"/>
                </a:ext>
              </a:extLst>
            </p:cNvPr>
            <p:cNvSpPr>
              <a:spLocks/>
            </p:cNvSpPr>
            <p:nvPr/>
          </p:nvSpPr>
          <p:spPr bwMode="auto">
            <a:xfrm>
              <a:off x="2218479" y="3890414"/>
              <a:ext cx="178288" cy="325328"/>
            </a:xfrm>
            <a:custGeom>
              <a:avLst/>
              <a:gdLst>
                <a:gd name="T0" fmla="*/ 5 w 47"/>
                <a:gd name="T1" fmla="*/ 3 h 85"/>
                <a:gd name="T2" fmla="*/ 29 w 47"/>
                <a:gd name="T3" fmla="*/ 15 h 85"/>
                <a:gd name="T4" fmla="*/ 44 w 47"/>
                <a:gd name="T5" fmla="*/ 59 h 85"/>
                <a:gd name="T6" fmla="*/ 31 w 47"/>
                <a:gd name="T7" fmla="*/ 83 h 85"/>
                <a:gd name="T8" fmla="*/ 26 w 47"/>
                <a:gd name="T9" fmla="*/ 85 h 85"/>
                <a:gd name="T10" fmla="*/ 0 w 47"/>
                <a:gd name="T11" fmla="*/ 5 h 85"/>
                <a:gd name="T12" fmla="*/ 5 w 47"/>
                <a:gd name="T13" fmla="*/ 3 h 85"/>
              </a:gdLst>
              <a:ahLst/>
              <a:cxnLst>
                <a:cxn ang="0">
                  <a:pos x="T0" y="T1"/>
                </a:cxn>
                <a:cxn ang="0">
                  <a:pos x="T2" y="T3"/>
                </a:cxn>
                <a:cxn ang="0">
                  <a:pos x="T4" y="T5"/>
                </a:cxn>
                <a:cxn ang="0">
                  <a:pos x="T6" y="T7"/>
                </a:cxn>
                <a:cxn ang="0">
                  <a:pos x="T8" y="T9"/>
                </a:cxn>
                <a:cxn ang="0">
                  <a:pos x="T10" y="T11"/>
                </a:cxn>
                <a:cxn ang="0">
                  <a:pos x="T12" y="T13"/>
                </a:cxn>
              </a:cxnLst>
              <a:rect l="0" t="0" r="r" b="b"/>
              <a:pathLst>
                <a:path w="47" h="85">
                  <a:moveTo>
                    <a:pt x="5" y="3"/>
                  </a:moveTo>
                  <a:cubicBezTo>
                    <a:pt x="15" y="0"/>
                    <a:pt x="26" y="5"/>
                    <a:pt x="29" y="15"/>
                  </a:cubicBezTo>
                  <a:cubicBezTo>
                    <a:pt x="44" y="59"/>
                    <a:pt x="44" y="59"/>
                    <a:pt x="44" y="59"/>
                  </a:cubicBezTo>
                  <a:cubicBezTo>
                    <a:pt x="47" y="69"/>
                    <a:pt x="41" y="80"/>
                    <a:pt x="31" y="83"/>
                  </a:cubicBezTo>
                  <a:cubicBezTo>
                    <a:pt x="26" y="85"/>
                    <a:pt x="26" y="85"/>
                    <a:pt x="26" y="85"/>
                  </a:cubicBezTo>
                  <a:cubicBezTo>
                    <a:pt x="0" y="5"/>
                    <a:pt x="0" y="5"/>
                    <a:pt x="0" y="5"/>
                  </a:cubicBezTo>
                  <a:lnTo>
                    <a:pt x="5"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4" name="ïṡľíḑè">
              <a:extLst>
                <a:ext uri="{FF2B5EF4-FFF2-40B4-BE49-F238E27FC236}">
                  <a16:creationId xmlns:a16="http://schemas.microsoft.com/office/drawing/2014/main" id="{1CC89B45-1016-42D6-B12E-62839164B5E5}"/>
                </a:ext>
              </a:extLst>
            </p:cNvPr>
            <p:cNvSpPr>
              <a:spLocks/>
            </p:cNvSpPr>
            <p:nvPr/>
          </p:nvSpPr>
          <p:spPr bwMode="auto">
            <a:xfrm>
              <a:off x="2141283" y="3910633"/>
              <a:ext cx="176449" cy="323490"/>
            </a:xfrm>
            <a:custGeom>
              <a:avLst/>
              <a:gdLst>
                <a:gd name="T0" fmla="*/ 15 w 46"/>
                <a:gd name="T1" fmla="*/ 1 h 85"/>
                <a:gd name="T2" fmla="*/ 20 w 46"/>
                <a:gd name="T3" fmla="*/ 0 h 85"/>
                <a:gd name="T4" fmla="*/ 46 w 46"/>
                <a:gd name="T5" fmla="*/ 80 h 85"/>
                <a:gd name="T6" fmla="*/ 42 w 46"/>
                <a:gd name="T7" fmla="*/ 82 h 85"/>
                <a:gd name="T8" fmla="*/ 17 w 46"/>
                <a:gd name="T9" fmla="*/ 69 h 85"/>
                <a:gd name="T10" fmla="*/ 3 w 46"/>
                <a:gd name="T11" fmla="*/ 25 h 85"/>
                <a:gd name="T12" fmla="*/ 15 w 46"/>
                <a:gd name="T13" fmla="*/ 1 h 85"/>
              </a:gdLst>
              <a:ahLst/>
              <a:cxnLst>
                <a:cxn ang="0">
                  <a:pos x="T0" y="T1"/>
                </a:cxn>
                <a:cxn ang="0">
                  <a:pos x="T2" y="T3"/>
                </a:cxn>
                <a:cxn ang="0">
                  <a:pos x="T4" y="T5"/>
                </a:cxn>
                <a:cxn ang="0">
                  <a:pos x="T6" y="T7"/>
                </a:cxn>
                <a:cxn ang="0">
                  <a:pos x="T8" y="T9"/>
                </a:cxn>
                <a:cxn ang="0">
                  <a:pos x="T10" y="T11"/>
                </a:cxn>
                <a:cxn ang="0">
                  <a:pos x="T12" y="T13"/>
                </a:cxn>
              </a:cxnLst>
              <a:rect l="0" t="0" r="r" b="b"/>
              <a:pathLst>
                <a:path w="46" h="85">
                  <a:moveTo>
                    <a:pt x="15" y="1"/>
                  </a:moveTo>
                  <a:cubicBezTo>
                    <a:pt x="20" y="0"/>
                    <a:pt x="20" y="0"/>
                    <a:pt x="20" y="0"/>
                  </a:cubicBezTo>
                  <a:cubicBezTo>
                    <a:pt x="46" y="80"/>
                    <a:pt x="46" y="80"/>
                    <a:pt x="46" y="80"/>
                  </a:cubicBezTo>
                  <a:cubicBezTo>
                    <a:pt x="42" y="82"/>
                    <a:pt x="42" y="82"/>
                    <a:pt x="42" y="82"/>
                  </a:cubicBezTo>
                  <a:cubicBezTo>
                    <a:pt x="32" y="85"/>
                    <a:pt x="21" y="79"/>
                    <a:pt x="17" y="69"/>
                  </a:cubicBezTo>
                  <a:cubicBezTo>
                    <a:pt x="3" y="25"/>
                    <a:pt x="3" y="25"/>
                    <a:pt x="3" y="25"/>
                  </a:cubicBezTo>
                  <a:cubicBezTo>
                    <a:pt x="0" y="15"/>
                    <a:pt x="5" y="4"/>
                    <a:pt x="15" y="1"/>
                  </a:cubicBez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5" name="íṥľïdê">
              <a:extLst>
                <a:ext uri="{FF2B5EF4-FFF2-40B4-BE49-F238E27FC236}">
                  <a16:creationId xmlns:a16="http://schemas.microsoft.com/office/drawing/2014/main" id="{33E93FD6-6969-463B-AE86-759B749B5B50}"/>
                </a:ext>
              </a:extLst>
            </p:cNvPr>
            <p:cNvSpPr>
              <a:spLocks/>
            </p:cNvSpPr>
            <p:nvPr/>
          </p:nvSpPr>
          <p:spPr bwMode="auto">
            <a:xfrm>
              <a:off x="2236859" y="3956582"/>
              <a:ext cx="38599" cy="64331"/>
            </a:xfrm>
            <a:custGeom>
              <a:avLst/>
              <a:gdLst>
                <a:gd name="T0" fmla="*/ 8 w 10"/>
                <a:gd name="T1" fmla="*/ 5 h 17"/>
                <a:gd name="T2" fmla="*/ 9 w 10"/>
                <a:gd name="T3" fmla="*/ 9 h 17"/>
                <a:gd name="T4" fmla="*/ 5 w 10"/>
                <a:gd name="T5" fmla="*/ 17 h 17"/>
                <a:gd name="T6" fmla="*/ 0 w 10"/>
                <a:gd name="T7" fmla="*/ 1 h 17"/>
                <a:gd name="T8" fmla="*/ 8 w 10"/>
                <a:gd name="T9" fmla="*/ 5 h 17"/>
              </a:gdLst>
              <a:ahLst/>
              <a:cxnLst>
                <a:cxn ang="0">
                  <a:pos x="T0" y="T1"/>
                </a:cxn>
                <a:cxn ang="0">
                  <a:pos x="T2" y="T3"/>
                </a:cxn>
                <a:cxn ang="0">
                  <a:pos x="T4" y="T5"/>
                </a:cxn>
                <a:cxn ang="0">
                  <a:pos x="T6" y="T7"/>
                </a:cxn>
                <a:cxn ang="0">
                  <a:pos x="T8" y="T9"/>
                </a:cxn>
              </a:cxnLst>
              <a:rect l="0" t="0" r="r" b="b"/>
              <a:pathLst>
                <a:path w="10" h="17">
                  <a:moveTo>
                    <a:pt x="8" y="5"/>
                  </a:moveTo>
                  <a:cubicBezTo>
                    <a:pt x="9" y="9"/>
                    <a:pt x="9" y="9"/>
                    <a:pt x="9" y="9"/>
                  </a:cubicBezTo>
                  <a:cubicBezTo>
                    <a:pt x="10" y="12"/>
                    <a:pt x="8" y="16"/>
                    <a:pt x="5" y="17"/>
                  </a:cubicBezTo>
                  <a:cubicBezTo>
                    <a:pt x="0" y="1"/>
                    <a:pt x="0" y="1"/>
                    <a:pt x="0" y="1"/>
                  </a:cubicBezTo>
                  <a:cubicBezTo>
                    <a:pt x="3" y="0"/>
                    <a:pt x="7" y="2"/>
                    <a:pt x="8" y="5"/>
                  </a:cubicBezTo>
                  <a:close/>
                </a:path>
              </a:pathLst>
            </a:custGeom>
            <a:solidFill>
              <a:srgbClr val="25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6" name="ïşľîḍe">
              <a:extLst>
                <a:ext uri="{FF2B5EF4-FFF2-40B4-BE49-F238E27FC236}">
                  <a16:creationId xmlns:a16="http://schemas.microsoft.com/office/drawing/2014/main" id="{5BC14490-AC16-45E0-B2CF-D4C1872DEF89}"/>
                </a:ext>
              </a:extLst>
            </p:cNvPr>
            <p:cNvSpPr>
              <a:spLocks/>
            </p:cNvSpPr>
            <p:nvPr/>
          </p:nvSpPr>
          <p:spPr bwMode="auto">
            <a:xfrm>
              <a:off x="2214803" y="3960258"/>
              <a:ext cx="40436" cy="64331"/>
            </a:xfrm>
            <a:custGeom>
              <a:avLst/>
              <a:gdLst>
                <a:gd name="T0" fmla="*/ 6 w 11"/>
                <a:gd name="T1" fmla="*/ 0 h 17"/>
                <a:gd name="T2" fmla="*/ 6 w 11"/>
                <a:gd name="T3" fmla="*/ 0 h 17"/>
                <a:gd name="T4" fmla="*/ 11 w 11"/>
                <a:gd name="T5" fmla="*/ 16 h 17"/>
                <a:gd name="T6" fmla="*/ 3 w 11"/>
                <a:gd name="T7" fmla="*/ 12 h 17"/>
                <a:gd name="T8" fmla="*/ 1 w 11"/>
                <a:gd name="T9" fmla="*/ 8 h 17"/>
                <a:gd name="T10" fmla="*/ 6 w 11"/>
                <a:gd name="T11" fmla="*/ 0 h 17"/>
              </a:gdLst>
              <a:ahLst/>
              <a:cxnLst>
                <a:cxn ang="0">
                  <a:pos x="T0" y="T1"/>
                </a:cxn>
                <a:cxn ang="0">
                  <a:pos x="T2" y="T3"/>
                </a:cxn>
                <a:cxn ang="0">
                  <a:pos x="T4" y="T5"/>
                </a:cxn>
                <a:cxn ang="0">
                  <a:pos x="T6" y="T7"/>
                </a:cxn>
                <a:cxn ang="0">
                  <a:pos x="T8" y="T9"/>
                </a:cxn>
                <a:cxn ang="0">
                  <a:pos x="T10" y="T11"/>
                </a:cxn>
              </a:cxnLst>
              <a:rect l="0" t="0" r="r" b="b"/>
              <a:pathLst>
                <a:path w="11" h="17">
                  <a:moveTo>
                    <a:pt x="6" y="0"/>
                  </a:moveTo>
                  <a:cubicBezTo>
                    <a:pt x="6" y="0"/>
                    <a:pt x="6" y="0"/>
                    <a:pt x="6" y="0"/>
                  </a:cubicBezTo>
                  <a:cubicBezTo>
                    <a:pt x="11" y="16"/>
                    <a:pt x="11" y="16"/>
                    <a:pt x="11" y="16"/>
                  </a:cubicBezTo>
                  <a:cubicBezTo>
                    <a:pt x="7" y="17"/>
                    <a:pt x="4" y="15"/>
                    <a:pt x="3" y="12"/>
                  </a:cubicBezTo>
                  <a:cubicBezTo>
                    <a:pt x="1" y="8"/>
                    <a:pt x="1" y="8"/>
                    <a:pt x="1" y="8"/>
                  </a:cubicBezTo>
                  <a:cubicBezTo>
                    <a:pt x="0" y="5"/>
                    <a:pt x="2" y="1"/>
                    <a:pt x="6" y="0"/>
                  </a:cubicBezTo>
                  <a:close/>
                </a:path>
              </a:pathLst>
            </a:custGeom>
            <a:solidFill>
              <a:srgbClr val="2233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7" name="iSľïďe">
              <a:extLst>
                <a:ext uri="{FF2B5EF4-FFF2-40B4-BE49-F238E27FC236}">
                  <a16:creationId xmlns:a16="http://schemas.microsoft.com/office/drawing/2014/main" id="{7E3A096A-FE8B-4695-823F-986342A049FC}"/>
                </a:ext>
              </a:extLst>
            </p:cNvPr>
            <p:cNvSpPr>
              <a:spLocks/>
            </p:cNvSpPr>
            <p:nvPr/>
          </p:nvSpPr>
          <p:spPr bwMode="auto">
            <a:xfrm>
              <a:off x="766451" y="3818732"/>
              <a:ext cx="1268227" cy="485235"/>
            </a:xfrm>
            <a:custGeom>
              <a:avLst/>
              <a:gdLst>
                <a:gd name="T0" fmla="*/ 332 w 332"/>
                <a:gd name="T1" fmla="*/ 4 h 127"/>
                <a:gd name="T2" fmla="*/ 328 w 332"/>
                <a:gd name="T3" fmla="*/ 0 h 127"/>
                <a:gd name="T4" fmla="*/ 4 w 332"/>
                <a:gd name="T5" fmla="*/ 0 h 127"/>
                <a:gd name="T6" fmla="*/ 0 w 332"/>
                <a:gd name="T7" fmla="*/ 4 h 127"/>
                <a:gd name="T8" fmla="*/ 0 w 332"/>
                <a:gd name="T9" fmla="*/ 123 h 127"/>
                <a:gd name="T10" fmla="*/ 4 w 332"/>
                <a:gd name="T11" fmla="*/ 127 h 127"/>
                <a:gd name="T12" fmla="*/ 328 w 332"/>
                <a:gd name="T13" fmla="*/ 127 h 127"/>
                <a:gd name="T14" fmla="*/ 332 w 332"/>
                <a:gd name="T15" fmla="*/ 123 h 127"/>
                <a:gd name="T16" fmla="*/ 332 w 332"/>
                <a:gd name="T17" fmla="*/ 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127">
                  <a:moveTo>
                    <a:pt x="332" y="4"/>
                  </a:moveTo>
                  <a:cubicBezTo>
                    <a:pt x="332" y="2"/>
                    <a:pt x="330" y="0"/>
                    <a:pt x="328" y="0"/>
                  </a:cubicBezTo>
                  <a:cubicBezTo>
                    <a:pt x="4" y="0"/>
                    <a:pt x="4" y="0"/>
                    <a:pt x="4" y="0"/>
                  </a:cubicBezTo>
                  <a:cubicBezTo>
                    <a:pt x="2" y="0"/>
                    <a:pt x="0" y="2"/>
                    <a:pt x="0" y="4"/>
                  </a:cubicBezTo>
                  <a:cubicBezTo>
                    <a:pt x="0" y="123"/>
                    <a:pt x="0" y="123"/>
                    <a:pt x="0" y="123"/>
                  </a:cubicBezTo>
                  <a:cubicBezTo>
                    <a:pt x="0" y="125"/>
                    <a:pt x="2" y="127"/>
                    <a:pt x="4" y="127"/>
                  </a:cubicBezTo>
                  <a:cubicBezTo>
                    <a:pt x="328" y="127"/>
                    <a:pt x="328" y="127"/>
                    <a:pt x="328" y="127"/>
                  </a:cubicBezTo>
                  <a:cubicBezTo>
                    <a:pt x="330" y="127"/>
                    <a:pt x="332" y="125"/>
                    <a:pt x="332" y="123"/>
                  </a:cubicBezTo>
                  <a:lnTo>
                    <a:pt x="332" y="4"/>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8" name="í$ḻíḋé">
              <a:extLst>
                <a:ext uri="{FF2B5EF4-FFF2-40B4-BE49-F238E27FC236}">
                  <a16:creationId xmlns:a16="http://schemas.microsoft.com/office/drawing/2014/main" id="{4658C53D-4A80-4F3E-8692-508F4C33AFE8}"/>
                </a:ext>
              </a:extLst>
            </p:cNvPr>
            <p:cNvSpPr>
              <a:spLocks/>
            </p:cNvSpPr>
            <p:nvPr/>
          </p:nvSpPr>
          <p:spPr bwMode="auto">
            <a:xfrm>
              <a:off x="797697"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09" name="íSḷïḍe">
              <a:extLst>
                <a:ext uri="{FF2B5EF4-FFF2-40B4-BE49-F238E27FC236}">
                  <a16:creationId xmlns:a16="http://schemas.microsoft.com/office/drawing/2014/main" id="{D3AE0F8E-2B02-40A7-9950-ACCABDAE5533}"/>
                </a:ext>
              </a:extLst>
            </p:cNvPr>
            <p:cNvSpPr>
              <a:spLocks/>
            </p:cNvSpPr>
            <p:nvPr/>
          </p:nvSpPr>
          <p:spPr bwMode="auto">
            <a:xfrm>
              <a:off x="924520"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0" name="iŝḻíḑè">
              <a:extLst>
                <a:ext uri="{FF2B5EF4-FFF2-40B4-BE49-F238E27FC236}">
                  <a16:creationId xmlns:a16="http://schemas.microsoft.com/office/drawing/2014/main" id="{98B1F482-DBDC-494B-83E1-938308A28E36}"/>
                </a:ext>
              </a:extLst>
            </p:cNvPr>
            <p:cNvSpPr>
              <a:spLocks/>
            </p:cNvSpPr>
            <p:nvPr/>
          </p:nvSpPr>
          <p:spPr bwMode="auto">
            <a:xfrm>
              <a:off x="942900"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1" name="ïşḻiḋe">
              <a:extLst>
                <a:ext uri="{FF2B5EF4-FFF2-40B4-BE49-F238E27FC236}">
                  <a16:creationId xmlns:a16="http://schemas.microsoft.com/office/drawing/2014/main" id="{DBA76977-51AB-4CB6-8FD5-5F98B04719D7}"/>
                </a:ext>
              </a:extLst>
            </p:cNvPr>
            <p:cNvSpPr>
              <a:spLocks/>
            </p:cNvSpPr>
            <p:nvPr/>
          </p:nvSpPr>
          <p:spPr bwMode="auto">
            <a:xfrm>
              <a:off x="904301"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2" name="íṧḻiḍè">
              <a:extLst>
                <a:ext uri="{FF2B5EF4-FFF2-40B4-BE49-F238E27FC236}">
                  <a16:creationId xmlns:a16="http://schemas.microsoft.com/office/drawing/2014/main" id="{BDF5BA04-5F67-4215-BD77-C2E065C2D6C4}"/>
                </a:ext>
              </a:extLst>
            </p:cNvPr>
            <p:cNvSpPr>
              <a:spLocks/>
            </p:cNvSpPr>
            <p:nvPr/>
          </p:nvSpPr>
          <p:spPr bwMode="auto">
            <a:xfrm>
              <a:off x="797697" y="4191848"/>
              <a:ext cx="68007"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1"/>
                    <a:pt x="18" y="21"/>
                    <a:pt x="17" y="21"/>
                  </a:cubicBezTo>
                  <a:cubicBezTo>
                    <a:pt x="1" y="21"/>
                    <a:pt x="1" y="21"/>
                    <a:pt x="1" y="21"/>
                  </a:cubicBezTo>
                  <a:cubicBezTo>
                    <a:pt x="0" y="21"/>
                    <a:pt x="0" y="21"/>
                    <a:pt x="0" y="20"/>
                  </a:cubicBezTo>
                  <a:cubicBezTo>
                    <a:pt x="0" y="1"/>
                    <a:pt x="0" y="1"/>
                    <a:pt x="0" y="1"/>
                  </a:cubicBezTo>
                  <a:cubicBezTo>
                    <a:pt x="0" y="1"/>
                    <a:pt x="0" y="0"/>
                    <a:pt x="1" y="0"/>
                  </a:cubicBezTo>
                  <a:cubicBezTo>
                    <a:pt x="17" y="0"/>
                    <a:pt x="17" y="0"/>
                    <a:pt x="17" y="0"/>
                  </a:cubicBezTo>
                  <a:cubicBezTo>
                    <a:pt x="18" y="0"/>
                    <a:pt x="18" y="1"/>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3" name="îşļíďè">
              <a:extLst>
                <a:ext uri="{FF2B5EF4-FFF2-40B4-BE49-F238E27FC236}">
                  <a16:creationId xmlns:a16="http://schemas.microsoft.com/office/drawing/2014/main" id="{BCE9E251-75A7-4C67-A05B-0DF3E9E349A5}"/>
                </a:ext>
              </a:extLst>
            </p:cNvPr>
            <p:cNvSpPr>
              <a:spLocks/>
            </p:cNvSpPr>
            <p:nvPr/>
          </p:nvSpPr>
          <p:spPr bwMode="auto">
            <a:xfrm>
              <a:off x="882245" y="4191848"/>
              <a:ext cx="68007"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1"/>
                    <a:pt x="18" y="21"/>
                    <a:pt x="17" y="21"/>
                  </a:cubicBezTo>
                  <a:cubicBezTo>
                    <a:pt x="1" y="21"/>
                    <a:pt x="1" y="21"/>
                    <a:pt x="1" y="21"/>
                  </a:cubicBezTo>
                  <a:cubicBezTo>
                    <a:pt x="0" y="21"/>
                    <a:pt x="0" y="21"/>
                    <a:pt x="0" y="20"/>
                  </a:cubicBezTo>
                  <a:cubicBezTo>
                    <a:pt x="0" y="1"/>
                    <a:pt x="0" y="1"/>
                    <a:pt x="0" y="1"/>
                  </a:cubicBezTo>
                  <a:cubicBezTo>
                    <a:pt x="0" y="1"/>
                    <a:pt x="0" y="0"/>
                    <a:pt x="1" y="0"/>
                  </a:cubicBezTo>
                  <a:cubicBezTo>
                    <a:pt x="17" y="0"/>
                    <a:pt x="17" y="0"/>
                    <a:pt x="17" y="0"/>
                  </a:cubicBezTo>
                  <a:cubicBezTo>
                    <a:pt x="18" y="0"/>
                    <a:pt x="18" y="1"/>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4" name="îşľïḑe">
              <a:extLst>
                <a:ext uri="{FF2B5EF4-FFF2-40B4-BE49-F238E27FC236}">
                  <a16:creationId xmlns:a16="http://schemas.microsoft.com/office/drawing/2014/main" id="{C6DD846B-9B66-494F-8BFF-7A416A39E94A}"/>
                </a:ext>
              </a:extLst>
            </p:cNvPr>
            <p:cNvSpPr>
              <a:spLocks/>
            </p:cNvSpPr>
            <p:nvPr/>
          </p:nvSpPr>
          <p:spPr bwMode="auto">
            <a:xfrm>
              <a:off x="964956" y="4191848"/>
              <a:ext cx="69844"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1"/>
                    <a:pt x="18" y="21"/>
                    <a:pt x="17" y="21"/>
                  </a:cubicBezTo>
                  <a:cubicBezTo>
                    <a:pt x="1" y="21"/>
                    <a:pt x="1" y="21"/>
                    <a:pt x="1" y="21"/>
                  </a:cubicBezTo>
                  <a:cubicBezTo>
                    <a:pt x="0" y="21"/>
                    <a:pt x="0" y="21"/>
                    <a:pt x="0" y="20"/>
                  </a:cubicBezTo>
                  <a:cubicBezTo>
                    <a:pt x="0" y="1"/>
                    <a:pt x="0" y="1"/>
                    <a:pt x="0" y="1"/>
                  </a:cubicBezTo>
                  <a:cubicBezTo>
                    <a:pt x="0" y="1"/>
                    <a:pt x="0" y="0"/>
                    <a:pt x="1" y="0"/>
                  </a:cubicBezTo>
                  <a:cubicBezTo>
                    <a:pt x="17" y="0"/>
                    <a:pt x="17" y="0"/>
                    <a:pt x="17" y="0"/>
                  </a:cubicBezTo>
                  <a:cubicBezTo>
                    <a:pt x="18" y="0"/>
                    <a:pt x="18" y="1"/>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5" name="iSļíḋé">
              <a:extLst>
                <a:ext uri="{FF2B5EF4-FFF2-40B4-BE49-F238E27FC236}">
                  <a16:creationId xmlns:a16="http://schemas.microsoft.com/office/drawing/2014/main" id="{5621457C-DD3A-4BF8-8720-3F77689D02AD}"/>
                </a:ext>
              </a:extLst>
            </p:cNvPr>
            <p:cNvSpPr>
              <a:spLocks/>
            </p:cNvSpPr>
            <p:nvPr/>
          </p:nvSpPr>
          <p:spPr bwMode="auto">
            <a:xfrm>
              <a:off x="1683618" y="4191848"/>
              <a:ext cx="68007"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1"/>
                    <a:pt x="17" y="21"/>
                    <a:pt x="17" y="21"/>
                  </a:cubicBezTo>
                  <a:cubicBezTo>
                    <a:pt x="1" y="21"/>
                    <a:pt x="1" y="21"/>
                    <a:pt x="1" y="21"/>
                  </a:cubicBezTo>
                  <a:cubicBezTo>
                    <a:pt x="0" y="21"/>
                    <a:pt x="0" y="21"/>
                    <a:pt x="0" y="20"/>
                  </a:cubicBezTo>
                  <a:cubicBezTo>
                    <a:pt x="0" y="1"/>
                    <a:pt x="0" y="1"/>
                    <a:pt x="0" y="1"/>
                  </a:cubicBezTo>
                  <a:cubicBezTo>
                    <a:pt x="0" y="1"/>
                    <a:pt x="0" y="0"/>
                    <a:pt x="1" y="0"/>
                  </a:cubicBezTo>
                  <a:cubicBezTo>
                    <a:pt x="17" y="0"/>
                    <a:pt x="17" y="0"/>
                    <a:pt x="17" y="0"/>
                  </a:cubicBezTo>
                  <a:cubicBezTo>
                    <a:pt x="17" y="0"/>
                    <a:pt x="18" y="1"/>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6" name="iṧľidê">
              <a:extLst>
                <a:ext uri="{FF2B5EF4-FFF2-40B4-BE49-F238E27FC236}">
                  <a16:creationId xmlns:a16="http://schemas.microsoft.com/office/drawing/2014/main" id="{77CE6BBE-0994-4E50-A3F6-F852BD235668}"/>
                </a:ext>
              </a:extLst>
            </p:cNvPr>
            <p:cNvSpPr>
              <a:spLocks/>
            </p:cNvSpPr>
            <p:nvPr/>
          </p:nvSpPr>
          <p:spPr bwMode="auto">
            <a:xfrm>
              <a:off x="1768166" y="4234122"/>
              <a:ext cx="68007" cy="38599"/>
            </a:xfrm>
            <a:custGeom>
              <a:avLst/>
              <a:gdLst>
                <a:gd name="T0" fmla="*/ 18 w 18"/>
                <a:gd name="T1" fmla="*/ 9 h 10"/>
                <a:gd name="T2" fmla="*/ 17 w 18"/>
                <a:gd name="T3" fmla="*/ 10 h 10"/>
                <a:gd name="T4" fmla="*/ 1 w 18"/>
                <a:gd name="T5" fmla="*/ 10 h 10"/>
                <a:gd name="T6" fmla="*/ 0 w 18"/>
                <a:gd name="T7" fmla="*/ 9 h 10"/>
                <a:gd name="T8" fmla="*/ 0 w 18"/>
                <a:gd name="T9" fmla="*/ 1 h 10"/>
                <a:gd name="T10" fmla="*/ 1 w 18"/>
                <a:gd name="T11" fmla="*/ 0 h 10"/>
                <a:gd name="T12" fmla="*/ 17 w 18"/>
                <a:gd name="T13" fmla="*/ 0 h 10"/>
                <a:gd name="T14" fmla="*/ 18 w 18"/>
                <a:gd name="T15" fmla="*/ 1 h 10"/>
                <a:gd name="T16" fmla="*/ 18 w 18"/>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18" y="9"/>
                  </a:moveTo>
                  <a:cubicBezTo>
                    <a:pt x="18" y="10"/>
                    <a:pt x="17" y="10"/>
                    <a:pt x="17" y="10"/>
                  </a:cubicBezTo>
                  <a:cubicBezTo>
                    <a:pt x="1" y="10"/>
                    <a:pt x="1" y="10"/>
                    <a:pt x="1" y="10"/>
                  </a:cubicBezTo>
                  <a:cubicBezTo>
                    <a:pt x="0" y="10"/>
                    <a:pt x="0" y="10"/>
                    <a:pt x="0" y="9"/>
                  </a:cubicBezTo>
                  <a:cubicBezTo>
                    <a:pt x="0" y="1"/>
                    <a:pt x="0" y="1"/>
                    <a:pt x="0" y="1"/>
                  </a:cubicBezTo>
                  <a:cubicBezTo>
                    <a:pt x="0" y="0"/>
                    <a:pt x="0" y="0"/>
                    <a:pt x="1" y="0"/>
                  </a:cubicBezTo>
                  <a:cubicBezTo>
                    <a:pt x="17" y="0"/>
                    <a:pt x="17" y="0"/>
                    <a:pt x="17" y="0"/>
                  </a:cubicBezTo>
                  <a:cubicBezTo>
                    <a:pt x="17" y="0"/>
                    <a:pt x="18" y="0"/>
                    <a:pt x="18" y="1"/>
                  </a:cubicBezTo>
                  <a:lnTo>
                    <a:pt x="18" y="9"/>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7" name="iśḻîdè">
              <a:extLst>
                <a:ext uri="{FF2B5EF4-FFF2-40B4-BE49-F238E27FC236}">
                  <a16:creationId xmlns:a16="http://schemas.microsoft.com/office/drawing/2014/main" id="{2295E9F0-89F9-4454-86F8-B0E3EFB73274}"/>
                </a:ext>
              </a:extLst>
            </p:cNvPr>
            <p:cNvSpPr>
              <a:spLocks/>
            </p:cNvSpPr>
            <p:nvPr/>
          </p:nvSpPr>
          <p:spPr bwMode="auto">
            <a:xfrm>
              <a:off x="1935426" y="4234122"/>
              <a:ext cx="68007" cy="38599"/>
            </a:xfrm>
            <a:custGeom>
              <a:avLst/>
              <a:gdLst>
                <a:gd name="T0" fmla="*/ 18 w 18"/>
                <a:gd name="T1" fmla="*/ 9 h 10"/>
                <a:gd name="T2" fmla="*/ 17 w 18"/>
                <a:gd name="T3" fmla="*/ 10 h 10"/>
                <a:gd name="T4" fmla="*/ 1 w 18"/>
                <a:gd name="T5" fmla="*/ 10 h 10"/>
                <a:gd name="T6" fmla="*/ 0 w 18"/>
                <a:gd name="T7" fmla="*/ 9 h 10"/>
                <a:gd name="T8" fmla="*/ 0 w 18"/>
                <a:gd name="T9" fmla="*/ 1 h 10"/>
                <a:gd name="T10" fmla="*/ 1 w 18"/>
                <a:gd name="T11" fmla="*/ 0 h 10"/>
                <a:gd name="T12" fmla="*/ 17 w 18"/>
                <a:gd name="T13" fmla="*/ 0 h 10"/>
                <a:gd name="T14" fmla="*/ 18 w 18"/>
                <a:gd name="T15" fmla="*/ 1 h 10"/>
                <a:gd name="T16" fmla="*/ 18 w 18"/>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18" y="9"/>
                  </a:moveTo>
                  <a:cubicBezTo>
                    <a:pt x="18" y="10"/>
                    <a:pt x="17" y="10"/>
                    <a:pt x="17" y="10"/>
                  </a:cubicBezTo>
                  <a:cubicBezTo>
                    <a:pt x="1" y="10"/>
                    <a:pt x="1" y="10"/>
                    <a:pt x="1" y="10"/>
                  </a:cubicBezTo>
                  <a:cubicBezTo>
                    <a:pt x="0" y="10"/>
                    <a:pt x="0" y="10"/>
                    <a:pt x="0" y="9"/>
                  </a:cubicBezTo>
                  <a:cubicBezTo>
                    <a:pt x="0" y="1"/>
                    <a:pt x="0" y="1"/>
                    <a:pt x="0" y="1"/>
                  </a:cubicBezTo>
                  <a:cubicBezTo>
                    <a:pt x="0" y="0"/>
                    <a:pt x="0" y="0"/>
                    <a:pt x="1" y="0"/>
                  </a:cubicBezTo>
                  <a:cubicBezTo>
                    <a:pt x="17" y="0"/>
                    <a:pt x="17" y="0"/>
                    <a:pt x="17" y="0"/>
                  </a:cubicBezTo>
                  <a:cubicBezTo>
                    <a:pt x="17" y="0"/>
                    <a:pt x="18" y="0"/>
                    <a:pt x="18" y="1"/>
                  </a:cubicBezTo>
                  <a:lnTo>
                    <a:pt x="18" y="9"/>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8" name="îṡļíḋè">
              <a:extLst>
                <a:ext uri="{FF2B5EF4-FFF2-40B4-BE49-F238E27FC236}">
                  <a16:creationId xmlns:a16="http://schemas.microsoft.com/office/drawing/2014/main" id="{AB083D81-FD05-4D94-A6E0-E8B98A896669}"/>
                </a:ext>
              </a:extLst>
            </p:cNvPr>
            <p:cNvSpPr>
              <a:spLocks/>
            </p:cNvSpPr>
            <p:nvPr/>
          </p:nvSpPr>
          <p:spPr bwMode="auto">
            <a:xfrm>
              <a:off x="1049505" y="4191848"/>
              <a:ext cx="91901" cy="80872"/>
            </a:xfrm>
            <a:custGeom>
              <a:avLst/>
              <a:gdLst>
                <a:gd name="T0" fmla="*/ 24 w 24"/>
                <a:gd name="T1" fmla="*/ 20 h 21"/>
                <a:gd name="T2" fmla="*/ 23 w 24"/>
                <a:gd name="T3" fmla="*/ 21 h 21"/>
                <a:gd name="T4" fmla="*/ 1 w 24"/>
                <a:gd name="T5" fmla="*/ 21 h 21"/>
                <a:gd name="T6" fmla="*/ 0 w 24"/>
                <a:gd name="T7" fmla="*/ 20 h 21"/>
                <a:gd name="T8" fmla="*/ 0 w 24"/>
                <a:gd name="T9" fmla="*/ 1 h 21"/>
                <a:gd name="T10" fmla="*/ 1 w 24"/>
                <a:gd name="T11" fmla="*/ 0 h 21"/>
                <a:gd name="T12" fmla="*/ 23 w 24"/>
                <a:gd name="T13" fmla="*/ 0 h 21"/>
                <a:gd name="T14" fmla="*/ 24 w 24"/>
                <a:gd name="T15" fmla="*/ 1 h 21"/>
                <a:gd name="T16" fmla="*/ 24 w 24"/>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1">
                  <a:moveTo>
                    <a:pt x="24" y="20"/>
                  </a:moveTo>
                  <a:cubicBezTo>
                    <a:pt x="24" y="21"/>
                    <a:pt x="23" y="21"/>
                    <a:pt x="23" y="21"/>
                  </a:cubicBezTo>
                  <a:cubicBezTo>
                    <a:pt x="1" y="21"/>
                    <a:pt x="1" y="21"/>
                    <a:pt x="1" y="21"/>
                  </a:cubicBezTo>
                  <a:cubicBezTo>
                    <a:pt x="0" y="21"/>
                    <a:pt x="0" y="21"/>
                    <a:pt x="0" y="20"/>
                  </a:cubicBezTo>
                  <a:cubicBezTo>
                    <a:pt x="0" y="1"/>
                    <a:pt x="0" y="1"/>
                    <a:pt x="0" y="1"/>
                  </a:cubicBezTo>
                  <a:cubicBezTo>
                    <a:pt x="0" y="1"/>
                    <a:pt x="0" y="0"/>
                    <a:pt x="1" y="0"/>
                  </a:cubicBezTo>
                  <a:cubicBezTo>
                    <a:pt x="23" y="0"/>
                    <a:pt x="23" y="0"/>
                    <a:pt x="23" y="0"/>
                  </a:cubicBezTo>
                  <a:cubicBezTo>
                    <a:pt x="23" y="0"/>
                    <a:pt x="24" y="1"/>
                    <a:pt x="24" y="1"/>
                  </a:cubicBezTo>
                  <a:lnTo>
                    <a:pt x="24"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19" name="îşḻîďé">
              <a:extLst>
                <a:ext uri="{FF2B5EF4-FFF2-40B4-BE49-F238E27FC236}">
                  <a16:creationId xmlns:a16="http://schemas.microsoft.com/office/drawing/2014/main" id="{7244A33D-F0DD-4D67-B84A-63588C9D9D20}"/>
                </a:ext>
              </a:extLst>
            </p:cNvPr>
            <p:cNvSpPr>
              <a:spLocks/>
            </p:cNvSpPr>
            <p:nvPr/>
          </p:nvSpPr>
          <p:spPr bwMode="auto">
            <a:xfrm>
              <a:off x="1577013" y="4191848"/>
              <a:ext cx="91901" cy="80872"/>
            </a:xfrm>
            <a:custGeom>
              <a:avLst/>
              <a:gdLst>
                <a:gd name="T0" fmla="*/ 24 w 24"/>
                <a:gd name="T1" fmla="*/ 20 h 21"/>
                <a:gd name="T2" fmla="*/ 23 w 24"/>
                <a:gd name="T3" fmla="*/ 21 h 21"/>
                <a:gd name="T4" fmla="*/ 1 w 24"/>
                <a:gd name="T5" fmla="*/ 21 h 21"/>
                <a:gd name="T6" fmla="*/ 0 w 24"/>
                <a:gd name="T7" fmla="*/ 20 h 21"/>
                <a:gd name="T8" fmla="*/ 0 w 24"/>
                <a:gd name="T9" fmla="*/ 1 h 21"/>
                <a:gd name="T10" fmla="*/ 1 w 24"/>
                <a:gd name="T11" fmla="*/ 0 h 21"/>
                <a:gd name="T12" fmla="*/ 23 w 24"/>
                <a:gd name="T13" fmla="*/ 0 h 21"/>
                <a:gd name="T14" fmla="*/ 24 w 24"/>
                <a:gd name="T15" fmla="*/ 1 h 21"/>
                <a:gd name="T16" fmla="*/ 24 w 24"/>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1">
                  <a:moveTo>
                    <a:pt x="24" y="20"/>
                  </a:moveTo>
                  <a:cubicBezTo>
                    <a:pt x="24" y="21"/>
                    <a:pt x="23" y="21"/>
                    <a:pt x="23" y="21"/>
                  </a:cubicBezTo>
                  <a:cubicBezTo>
                    <a:pt x="1" y="21"/>
                    <a:pt x="1" y="21"/>
                    <a:pt x="1" y="21"/>
                  </a:cubicBezTo>
                  <a:cubicBezTo>
                    <a:pt x="0" y="21"/>
                    <a:pt x="0" y="21"/>
                    <a:pt x="0" y="20"/>
                  </a:cubicBezTo>
                  <a:cubicBezTo>
                    <a:pt x="0" y="1"/>
                    <a:pt x="0" y="1"/>
                    <a:pt x="0" y="1"/>
                  </a:cubicBezTo>
                  <a:cubicBezTo>
                    <a:pt x="0" y="1"/>
                    <a:pt x="0" y="0"/>
                    <a:pt x="1" y="0"/>
                  </a:cubicBezTo>
                  <a:cubicBezTo>
                    <a:pt x="23" y="0"/>
                    <a:pt x="23" y="0"/>
                    <a:pt x="23" y="0"/>
                  </a:cubicBezTo>
                  <a:cubicBezTo>
                    <a:pt x="23" y="0"/>
                    <a:pt x="24" y="1"/>
                    <a:pt x="24" y="1"/>
                  </a:cubicBezTo>
                  <a:lnTo>
                    <a:pt x="24"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0" name="ïSľïďe">
              <a:extLst>
                <a:ext uri="{FF2B5EF4-FFF2-40B4-BE49-F238E27FC236}">
                  <a16:creationId xmlns:a16="http://schemas.microsoft.com/office/drawing/2014/main" id="{E8809469-A5A8-41B7-8221-B3D8B43FF67A}"/>
                </a:ext>
              </a:extLst>
            </p:cNvPr>
            <p:cNvSpPr>
              <a:spLocks/>
            </p:cNvSpPr>
            <p:nvPr/>
          </p:nvSpPr>
          <p:spPr bwMode="auto">
            <a:xfrm>
              <a:off x="1156109" y="4191848"/>
              <a:ext cx="404362" cy="80872"/>
            </a:xfrm>
            <a:custGeom>
              <a:avLst/>
              <a:gdLst>
                <a:gd name="T0" fmla="*/ 106 w 106"/>
                <a:gd name="T1" fmla="*/ 20 h 21"/>
                <a:gd name="T2" fmla="*/ 105 w 106"/>
                <a:gd name="T3" fmla="*/ 21 h 21"/>
                <a:gd name="T4" fmla="*/ 1 w 106"/>
                <a:gd name="T5" fmla="*/ 21 h 21"/>
                <a:gd name="T6" fmla="*/ 0 w 106"/>
                <a:gd name="T7" fmla="*/ 20 h 21"/>
                <a:gd name="T8" fmla="*/ 0 w 106"/>
                <a:gd name="T9" fmla="*/ 1 h 21"/>
                <a:gd name="T10" fmla="*/ 1 w 106"/>
                <a:gd name="T11" fmla="*/ 0 h 21"/>
                <a:gd name="T12" fmla="*/ 105 w 106"/>
                <a:gd name="T13" fmla="*/ 0 h 21"/>
                <a:gd name="T14" fmla="*/ 106 w 106"/>
                <a:gd name="T15" fmla="*/ 1 h 21"/>
                <a:gd name="T16" fmla="*/ 106 w 106"/>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
                  <a:moveTo>
                    <a:pt x="106" y="20"/>
                  </a:moveTo>
                  <a:cubicBezTo>
                    <a:pt x="106" y="21"/>
                    <a:pt x="106" y="21"/>
                    <a:pt x="105" y="21"/>
                  </a:cubicBezTo>
                  <a:cubicBezTo>
                    <a:pt x="1" y="21"/>
                    <a:pt x="1" y="21"/>
                    <a:pt x="1" y="21"/>
                  </a:cubicBezTo>
                  <a:cubicBezTo>
                    <a:pt x="0" y="21"/>
                    <a:pt x="0" y="21"/>
                    <a:pt x="0" y="20"/>
                  </a:cubicBezTo>
                  <a:cubicBezTo>
                    <a:pt x="0" y="1"/>
                    <a:pt x="0" y="1"/>
                    <a:pt x="0" y="1"/>
                  </a:cubicBezTo>
                  <a:cubicBezTo>
                    <a:pt x="0" y="1"/>
                    <a:pt x="0" y="0"/>
                    <a:pt x="1" y="0"/>
                  </a:cubicBezTo>
                  <a:cubicBezTo>
                    <a:pt x="105" y="0"/>
                    <a:pt x="105" y="0"/>
                    <a:pt x="105" y="0"/>
                  </a:cubicBezTo>
                  <a:cubicBezTo>
                    <a:pt x="106" y="0"/>
                    <a:pt x="106" y="1"/>
                    <a:pt x="106" y="1"/>
                  </a:cubicBezTo>
                  <a:lnTo>
                    <a:pt x="106"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1" name="îşļíďé">
              <a:extLst>
                <a:ext uri="{FF2B5EF4-FFF2-40B4-BE49-F238E27FC236}">
                  <a16:creationId xmlns:a16="http://schemas.microsoft.com/office/drawing/2014/main" id="{7187E61D-5089-4C4F-A379-079D02830DC5}"/>
                </a:ext>
              </a:extLst>
            </p:cNvPr>
            <p:cNvSpPr>
              <a:spLocks/>
            </p:cNvSpPr>
            <p:nvPr/>
          </p:nvSpPr>
          <p:spPr bwMode="auto">
            <a:xfrm>
              <a:off x="988850"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2" name="iṡḻîdé">
              <a:extLst>
                <a:ext uri="{FF2B5EF4-FFF2-40B4-BE49-F238E27FC236}">
                  <a16:creationId xmlns:a16="http://schemas.microsoft.com/office/drawing/2014/main" id="{1568979D-EA35-49D6-AFBA-E2048F85128B}"/>
                </a:ext>
              </a:extLst>
            </p:cNvPr>
            <p:cNvSpPr>
              <a:spLocks/>
            </p:cNvSpPr>
            <p:nvPr/>
          </p:nvSpPr>
          <p:spPr bwMode="auto">
            <a:xfrm>
              <a:off x="1073398"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3" name="íşḻiḍe">
              <a:extLst>
                <a:ext uri="{FF2B5EF4-FFF2-40B4-BE49-F238E27FC236}">
                  <a16:creationId xmlns:a16="http://schemas.microsoft.com/office/drawing/2014/main" id="{2CCEE63A-7E67-4CE0-B0D2-6EE29DF53600}"/>
                </a:ext>
              </a:extLst>
            </p:cNvPr>
            <p:cNvSpPr>
              <a:spLocks/>
            </p:cNvSpPr>
            <p:nvPr/>
          </p:nvSpPr>
          <p:spPr bwMode="auto">
            <a:xfrm>
              <a:off x="1156109"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4" name="íšḻiďè">
              <a:extLst>
                <a:ext uri="{FF2B5EF4-FFF2-40B4-BE49-F238E27FC236}">
                  <a16:creationId xmlns:a16="http://schemas.microsoft.com/office/drawing/2014/main" id="{76E77489-19F2-4606-AACC-35CD246A211E}"/>
                </a:ext>
              </a:extLst>
            </p:cNvPr>
            <p:cNvSpPr>
              <a:spLocks/>
            </p:cNvSpPr>
            <p:nvPr/>
          </p:nvSpPr>
          <p:spPr bwMode="auto">
            <a:xfrm>
              <a:off x="1240658"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5" name="ïṣḻïḋê">
              <a:extLst>
                <a:ext uri="{FF2B5EF4-FFF2-40B4-BE49-F238E27FC236}">
                  <a16:creationId xmlns:a16="http://schemas.microsoft.com/office/drawing/2014/main" id="{338F873F-10BF-4F31-8B05-09993FD7BE65}"/>
                </a:ext>
              </a:extLst>
            </p:cNvPr>
            <p:cNvSpPr>
              <a:spLocks/>
            </p:cNvSpPr>
            <p:nvPr/>
          </p:nvSpPr>
          <p:spPr bwMode="auto">
            <a:xfrm>
              <a:off x="1325206"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6" name="íṡlïde">
              <a:extLst>
                <a:ext uri="{FF2B5EF4-FFF2-40B4-BE49-F238E27FC236}">
                  <a16:creationId xmlns:a16="http://schemas.microsoft.com/office/drawing/2014/main" id="{AB36DCDD-7B7A-4C7F-9E53-5842406A2F55}"/>
                </a:ext>
              </a:extLst>
            </p:cNvPr>
            <p:cNvSpPr>
              <a:spLocks/>
            </p:cNvSpPr>
            <p:nvPr/>
          </p:nvSpPr>
          <p:spPr bwMode="auto">
            <a:xfrm>
              <a:off x="1407916"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7" name="ï$ľiḋê">
              <a:extLst>
                <a:ext uri="{FF2B5EF4-FFF2-40B4-BE49-F238E27FC236}">
                  <a16:creationId xmlns:a16="http://schemas.microsoft.com/office/drawing/2014/main" id="{E8FECC44-8B13-4A64-829E-E2426FDAE0DC}"/>
                </a:ext>
              </a:extLst>
            </p:cNvPr>
            <p:cNvSpPr>
              <a:spLocks/>
            </p:cNvSpPr>
            <p:nvPr/>
          </p:nvSpPr>
          <p:spPr bwMode="auto">
            <a:xfrm>
              <a:off x="1492464"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8" name="îšḻidê">
              <a:extLst>
                <a:ext uri="{FF2B5EF4-FFF2-40B4-BE49-F238E27FC236}">
                  <a16:creationId xmlns:a16="http://schemas.microsoft.com/office/drawing/2014/main" id="{B567635E-A2B3-4202-A0D8-43BC8581D952}"/>
                </a:ext>
              </a:extLst>
            </p:cNvPr>
            <p:cNvSpPr>
              <a:spLocks/>
            </p:cNvSpPr>
            <p:nvPr/>
          </p:nvSpPr>
          <p:spPr bwMode="auto">
            <a:xfrm>
              <a:off x="1577013"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29" name="ïšḷiḍe">
              <a:extLst>
                <a:ext uri="{FF2B5EF4-FFF2-40B4-BE49-F238E27FC236}">
                  <a16:creationId xmlns:a16="http://schemas.microsoft.com/office/drawing/2014/main" id="{22DAE7CE-5719-4757-8DAE-454220827056}"/>
                </a:ext>
              </a:extLst>
            </p:cNvPr>
            <p:cNvSpPr>
              <a:spLocks/>
            </p:cNvSpPr>
            <p:nvPr/>
          </p:nvSpPr>
          <p:spPr bwMode="auto">
            <a:xfrm>
              <a:off x="1659724"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0" name="íṡ1iḑè">
              <a:extLst>
                <a:ext uri="{FF2B5EF4-FFF2-40B4-BE49-F238E27FC236}">
                  <a16:creationId xmlns:a16="http://schemas.microsoft.com/office/drawing/2014/main" id="{D191A43F-8DE2-48A7-8271-E8678971F8B4}"/>
                </a:ext>
              </a:extLst>
            </p:cNvPr>
            <p:cNvSpPr>
              <a:spLocks/>
            </p:cNvSpPr>
            <p:nvPr/>
          </p:nvSpPr>
          <p:spPr bwMode="auto">
            <a:xfrm>
              <a:off x="1744272"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1" name="îś1ïḋé">
              <a:extLst>
                <a:ext uri="{FF2B5EF4-FFF2-40B4-BE49-F238E27FC236}">
                  <a16:creationId xmlns:a16="http://schemas.microsoft.com/office/drawing/2014/main" id="{2D6C725E-FF17-4F18-A159-8502A7FD69C2}"/>
                </a:ext>
              </a:extLst>
            </p:cNvPr>
            <p:cNvSpPr>
              <a:spLocks/>
            </p:cNvSpPr>
            <p:nvPr/>
          </p:nvSpPr>
          <p:spPr bwMode="auto">
            <a:xfrm>
              <a:off x="1828821" y="4109138"/>
              <a:ext cx="174612" cy="68007"/>
            </a:xfrm>
            <a:custGeom>
              <a:avLst/>
              <a:gdLst>
                <a:gd name="T0" fmla="*/ 46 w 46"/>
                <a:gd name="T1" fmla="*/ 17 h 18"/>
                <a:gd name="T2" fmla="*/ 45 w 46"/>
                <a:gd name="T3" fmla="*/ 18 h 18"/>
                <a:gd name="T4" fmla="*/ 1 w 46"/>
                <a:gd name="T5" fmla="*/ 18 h 18"/>
                <a:gd name="T6" fmla="*/ 0 w 46"/>
                <a:gd name="T7" fmla="*/ 17 h 18"/>
                <a:gd name="T8" fmla="*/ 0 w 46"/>
                <a:gd name="T9" fmla="*/ 1 h 18"/>
                <a:gd name="T10" fmla="*/ 1 w 46"/>
                <a:gd name="T11" fmla="*/ 0 h 18"/>
                <a:gd name="T12" fmla="*/ 45 w 46"/>
                <a:gd name="T13" fmla="*/ 0 h 18"/>
                <a:gd name="T14" fmla="*/ 46 w 46"/>
                <a:gd name="T15" fmla="*/ 1 h 18"/>
                <a:gd name="T16" fmla="*/ 46 w 46"/>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8">
                  <a:moveTo>
                    <a:pt x="46" y="17"/>
                  </a:moveTo>
                  <a:cubicBezTo>
                    <a:pt x="46" y="18"/>
                    <a:pt x="45" y="18"/>
                    <a:pt x="45" y="18"/>
                  </a:cubicBezTo>
                  <a:cubicBezTo>
                    <a:pt x="1" y="18"/>
                    <a:pt x="1" y="18"/>
                    <a:pt x="1" y="18"/>
                  </a:cubicBezTo>
                  <a:cubicBezTo>
                    <a:pt x="1" y="18"/>
                    <a:pt x="0" y="18"/>
                    <a:pt x="0" y="17"/>
                  </a:cubicBezTo>
                  <a:cubicBezTo>
                    <a:pt x="0" y="1"/>
                    <a:pt x="0" y="1"/>
                    <a:pt x="0" y="1"/>
                  </a:cubicBezTo>
                  <a:cubicBezTo>
                    <a:pt x="0" y="1"/>
                    <a:pt x="1" y="0"/>
                    <a:pt x="1" y="0"/>
                  </a:cubicBezTo>
                  <a:cubicBezTo>
                    <a:pt x="45" y="0"/>
                    <a:pt x="45" y="0"/>
                    <a:pt x="45" y="0"/>
                  </a:cubicBezTo>
                  <a:cubicBezTo>
                    <a:pt x="45" y="0"/>
                    <a:pt x="46" y="1"/>
                    <a:pt x="46" y="1"/>
                  </a:cubicBezTo>
                  <a:lnTo>
                    <a:pt x="46"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2" name="íṣḷîḋe">
              <a:extLst>
                <a:ext uri="{FF2B5EF4-FFF2-40B4-BE49-F238E27FC236}">
                  <a16:creationId xmlns:a16="http://schemas.microsoft.com/office/drawing/2014/main" id="{3C3105EE-824F-4996-9CC1-925D9EAEB86F}"/>
                </a:ext>
              </a:extLst>
            </p:cNvPr>
            <p:cNvSpPr>
              <a:spLocks/>
            </p:cNvSpPr>
            <p:nvPr/>
          </p:nvSpPr>
          <p:spPr bwMode="auto">
            <a:xfrm>
              <a:off x="1027448" y="4024589"/>
              <a:ext cx="71683" cy="68007"/>
            </a:xfrm>
            <a:custGeom>
              <a:avLst/>
              <a:gdLst>
                <a:gd name="T0" fmla="*/ 19 w 19"/>
                <a:gd name="T1" fmla="*/ 17 h 18"/>
                <a:gd name="T2" fmla="*/ 17 w 19"/>
                <a:gd name="T3" fmla="*/ 18 h 18"/>
                <a:gd name="T4" fmla="*/ 1 w 19"/>
                <a:gd name="T5" fmla="*/ 18 h 18"/>
                <a:gd name="T6" fmla="*/ 0 w 19"/>
                <a:gd name="T7" fmla="*/ 17 h 18"/>
                <a:gd name="T8" fmla="*/ 0 w 19"/>
                <a:gd name="T9" fmla="*/ 1 h 18"/>
                <a:gd name="T10" fmla="*/ 1 w 19"/>
                <a:gd name="T11" fmla="*/ 0 h 18"/>
                <a:gd name="T12" fmla="*/ 17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3" name="ïṡļiḑe">
              <a:extLst>
                <a:ext uri="{FF2B5EF4-FFF2-40B4-BE49-F238E27FC236}">
                  <a16:creationId xmlns:a16="http://schemas.microsoft.com/office/drawing/2014/main" id="{161D1F9A-F2D3-49B3-BD11-72623AE40F49}"/>
                </a:ext>
              </a:extLst>
            </p:cNvPr>
            <p:cNvSpPr>
              <a:spLocks/>
            </p:cNvSpPr>
            <p:nvPr/>
          </p:nvSpPr>
          <p:spPr bwMode="auto">
            <a:xfrm>
              <a:off x="1110158" y="4024589"/>
              <a:ext cx="73520" cy="68007"/>
            </a:xfrm>
            <a:custGeom>
              <a:avLst/>
              <a:gdLst>
                <a:gd name="T0" fmla="*/ 19 w 19"/>
                <a:gd name="T1" fmla="*/ 17 h 18"/>
                <a:gd name="T2" fmla="*/ 18 w 19"/>
                <a:gd name="T3" fmla="*/ 18 h 18"/>
                <a:gd name="T4" fmla="*/ 2 w 19"/>
                <a:gd name="T5" fmla="*/ 18 h 18"/>
                <a:gd name="T6" fmla="*/ 0 w 19"/>
                <a:gd name="T7" fmla="*/ 17 h 18"/>
                <a:gd name="T8" fmla="*/ 0 w 19"/>
                <a:gd name="T9" fmla="*/ 1 h 18"/>
                <a:gd name="T10" fmla="*/ 2 w 19"/>
                <a:gd name="T11" fmla="*/ 0 h 18"/>
                <a:gd name="T12" fmla="*/ 18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8" y="18"/>
                  </a:cubicBezTo>
                  <a:cubicBezTo>
                    <a:pt x="2" y="18"/>
                    <a:pt x="2" y="18"/>
                    <a:pt x="2" y="18"/>
                  </a:cubicBezTo>
                  <a:cubicBezTo>
                    <a:pt x="1" y="18"/>
                    <a:pt x="0" y="18"/>
                    <a:pt x="0" y="17"/>
                  </a:cubicBezTo>
                  <a:cubicBezTo>
                    <a:pt x="0" y="1"/>
                    <a:pt x="0" y="1"/>
                    <a:pt x="0" y="1"/>
                  </a:cubicBezTo>
                  <a:cubicBezTo>
                    <a:pt x="0" y="1"/>
                    <a:pt x="1" y="0"/>
                    <a:pt x="2" y="0"/>
                  </a:cubicBezTo>
                  <a:cubicBezTo>
                    <a:pt x="18" y="0"/>
                    <a:pt x="18" y="0"/>
                    <a:pt x="18"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4" name="îṥļïdè">
              <a:extLst>
                <a:ext uri="{FF2B5EF4-FFF2-40B4-BE49-F238E27FC236}">
                  <a16:creationId xmlns:a16="http://schemas.microsoft.com/office/drawing/2014/main" id="{40E336E9-96F3-4718-9FC2-0F8D420E3243}"/>
                </a:ext>
              </a:extLst>
            </p:cNvPr>
            <p:cNvSpPr>
              <a:spLocks/>
            </p:cNvSpPr>
            <p:nvPr/>
          </p:nvSpPr>
          <p:spPr bwMode="auto">
            <a:xfrm>
              <a:off x="1198383"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5" name="iśḻíḍê">
              <a:extLst>
                <a:ext uri="{FF2B5EF4-FFF2-40B4-BE49-F238E27FC236}">
                  <a16:creationId xmlns:a16="http://schemas.microsoft.com/office/drawing/2014/main" id="{DB25D3C5-880C-40BC-BC57-8762C65CACD4}"/>
                </a:ext>
              </a:extLst>
            </p:cNvPr>
            <p:cNvSpPr>
              <a:spLocks/>
            </p:cNvSpPr>
            <p:nvPr/>
          </p:nvSpPr>
          <p:spPr bwMode="auto">
            <a:xfrm>
              <a:off x="1282931"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6" name="iŝļiḋe">
              <a:extLst>
                <a:ext uri="{FF2B5EF4-FFF2-40B4-BE49-F238E27FC236}">
                  <a16:creationId xmlns:a16="http://schemas.microsoft.com/office/drawing/2014/main" id="{F5C7D5F4-CF2E-424B-8C63-B86DAD8B5A0B}"/>
                </a:ext>
              </a:extLst>
            </p:cNvPr>
            <p:cNvSpPr>
              <a:spLocks/>
            </p:cNvSpPr>
            <p:nvPr/>
          </p:nvSpPr>
          <p:spPr bwMode="auto">
            <a:xfrm>
              <a:off x="1367480"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7" name="îṣļiďè">
              <a:extLst>
                <a:ext uri="{FF2B5EF4-FFF2-40B4-BE49-F238E27FC236}">
                  <a16:creationId xmlns:a16="http://schemas.microsoft.com/office/drawing/2014/main" id="{94ACFCCB-E37F-47CC-8F8E-3594396E9D28}"/>
                </a:ext>
              </a:extLst>
            </p:cNvPr>
            <p:cNvSpPr>
              <a:spLocks/>
            </p:cNvSpPr>
            <p:nvPr/>
          </p:nvSpPr>
          <p:spPr bwMode="auto">
            <a:xfrm>
              <a:off x="1450191"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8" name="iSļîḍe">
              <a:extLst>
                <a:ext uri="{FF2B5EF4-FFF2-40B4-BE49-F238E27FC236}">
                  <a16:creationId xmlns:a16="http://schemas.microsoft.com/office/drawing/2014/main" id="{F8067E95-D0BF-41EF-9ACF-A186B775CD7A}"/>
                </a:ext>
              </a:extLst>
            </p:cNvPr>
            <p:cNvSpPr>
              <a:spLocks/>
            </p:cNvSpPr>
            <p:nvPr/>
          </p:nvSpPr>
          <p:spPr bwMode="auto">
            <a:xfrm>
              <a:off x="1534739"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39" name="î$ḷiḑe">
              <a:extLst>
                <a:ext uri="{FF2B5EF4-FFF2-40B4-BE49-F238E27FC236}">
                  <a16:creationId xmlns:a16="http://schemas.microsoft.com/office/drawing/2014/main" id="{8EB30B46-47C4-4B67-A9EA-F85D269FE758}"/>
                </a:ext>
              </a:extLst>
            </p:cNvPr>
            <p:cNvSpPr>
              <a:spLocks/>
            </p:cNvSpPr>
            <p:nvPr/>
          </p:nvSpPr>
          <p:spPr bwMode="auto">
            <a:xfrm>
              <a:off x="1619288"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0" name="îṧlîḓê">
              <a:extLst>
                <a:ext uri="{FF2B5EF4-FFF2-40B4-BE49-F238E27FC236}">
                  <a16:creationId xmlns:a16="http://schemas.microsoft.com/office/drawing/2014/main" id="{EF2C6CF0-9153-4E95-9457-92EB6A9A271D}"/>
                </a:ext>
              </a:extLst>
            </p:cNvPr>
            <p:cNvSpPr>
              <a:spLocks/>
            </p:cNvSpPr>
            <p:nvPr/>
          </p:nvSpPr>
          <p:spPr bwMode="auto">
            <a:xfrm>
              <a:off x="1701998"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1" name="îS1iḑé">
              <a:extLst>
                <a:ext uri="{FF2B5EF4-FFF2-40B4-BE49-F238E27FC236}">
                  <a16:creationId xmlns:a16="http://schemas.microsoft.com/office/drawing/2014/main" id="{81B27CA5-F0EE-45C9-A693-CA5FBBA1C2A7}"/>
                </a:ext>
              </a:extLst>
            </p:cNvPr>
            <p:cNvSpPr>
              <a:spLocks/>
            </p:cNvSpPr>
            <p:nvPr/>
          </p:nvSpPr>
          <p:spPr bwMode="auto">
            <a:xfrm>
              <a:off x="1786546"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2" name="îṥ1íḍe">
              <a:extLst>
                <a:ext uri="{FF2B5EF4-FFF2-40B4-BE49-F238E27FC236}">
                  <a16:creationId xmlns:a16="http://schemas.microsoft.com/office/drawing/2014/main" id="{2B4DCA84-A2D0-4B7B-8AA5-865C5EDAC85D}"/>
                </a:ext>
              </a:extLst>
            </p:cNvPr>
            <p:cNvSpPr>
              <a:spLocks/>
            </p:cNvSpPr>
            <p:nvPr/>
          </p:nvSpPr>
          <p:spPr bwMode="auto">
            <a:xfrm>
              <a:off x="1871095"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3" name="íṡļiḓê">
              <a:extLst>
                <a:ext uri="{FF2B5EF4-FFF2-40B4-BE49-F238E27FC236}">
                  <a16:creationId xmlns:a16="http://schemas.microsoft.com/office/drawing/2014/main" id="{0E7E45F4-3717-430B-882E-6A60D9F907A7}"/>
                </a:ext>
              </a:extLst>
            </p:cNvPr>
            <p:cNvSpPr>
              <a:spLocks/>
            </p:cNvSpPr>
            <p:nvPr/>
          </p:nvSpPr>
          <p:spPr bwMode="auto">
            <a:xfrm>
              <a:off x="1007230"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4" name="îṣḻïḓe">
              <a:extLst>
                <a:ext uri="{FF2B5EF4-FFF2-40B4-BE49-F238E27FC236}">
                  <a16:creationId xmlns:a16="http://schemas.microsoft.com/office/drawing/2014/main" id="{8297D45C-66AC-41FF-B37F-EA59C6F635F6}"/>
                </a:ext>
              </a:extLst>
            </p:cNvPr>
            <p:cNvSpPr>
              <a:spLocks/>
            </p:cNvSpPr>
            <p:nvPr/>
          </p:nvSpPr>
          <p:spPr bwMode="auto">
            <a:xfrm>
              <a:off x="1091778"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5" name="iS1îḑé">
              <a:extLst>
                <a:ext uri="{FF2B5EF4-FFF2-40B4-BE49-F238E27FC236}">
                  <a16:creationId xmlns:a16="http://schemas.microsoft.com/office/drawing/2014/main" id="{583541EA-191C-4EE6-8700-28EB0C8CCF9A}"/>
                </a:ext>
              </a:extLst>
            </p:cNvPr>
            <p:cNvSpPr>
              <a:spLocks/>
            </p:cNvSpPr>
            <p:nvPr/>
          </p:nvSpPr>
          <p:spPr bwMode="auto">
            <a:xfrm>
              <a:off x="1176327"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6" name="ïšḻîḍê">
              <a:extLst>
                <a:ext uri="{FF2B5EF4-FFF2-40B4-BE49-F238E27FC236}">
                  <a16:creationId xmlns:a16="http://schemas.microsoft.com/office/drawing/2014/main" id="{FCEE6772-DDCC-4A72-86E0-D453C8B7180E}"/>
                </a:ext>
              </a:extLst>
            </p:cNvPr>
            <p:cNvSpPr>
              <a:spLocks/>
            </p:cNvSpPr>
            <p:nvPr/>
          </p:nvSpPr>
          <p:spPr bwMode="auto">
            <a:xfrm>
              <a:off x="1259038"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7" name="ísľidê">
              <a:extLst>
                <a:ext uri="{FF2B5EF4-FFF2-40B4-BE49-F238E27FC236}">
                  <a16:creationId xmlns:a16="http://schemas.microsoft.com/office/drawing/2014/main" id="{34AF8AE7-3BD5-49FB-9FD6-33385F306860}"/>
                </a:ext>
              </a:extLst>
            </p:cNvPr>
            <p:cNvSpPr>
              <a:spLocks/>
            </p:cNvSpPr>
            <p:nvPr/>
          </p:nvSpPr>
          <p:spPr bwMode="auto">
            <a:xfrm>
              <a:off x="1343586"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8" name="ïSḷîḓe">
              <a:extLst>
                <a:ext uri="{FF2B5EF4-FFF2-40B4-BE49-F238E27FC236}">
                  <a16:creationId xmlns:a16="http://schemas.microsoft.com/office/drawing/2014/main" id="{6747F8B2-09D5-4A72-9B35-30BC3840F5B0}"/>
                </a:ext>
              </a:extLst>
            </p:cNvPr>
            <p:cNvSpPr>
              <a:spLocks/>
            </p:cNvSpPr>
            <p:nvPr/>
          </p:nvSpPr>
          <p:spPr bwMode="auto">
            <a:xfrm>
              <a:off x="1428135"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49" name="îṣḻíďe">
              <a:extLst>
                <a:ext uri="{FF2B5EF4-FFF2-40B4-BE49-F238E27FC236}">
                  <a16:creationId xmlns:a16="http://schemas.microsoft.com/office/drawing/2014/main" id="{AD57B83E-AD49-4C4B-9504-1E2EFA54B3F7}"/>
                </a:ext>
              </a:extLst>
            </p:cNvPr>
            <p:cNvSpPr>
              <a:spLocks/>
            </p:cNvSpPr>
            <p:nvPr/>
          </p:nvSpPr>
          <p:spPr bwMode="auto">
            <a:xfrm>
              <a:off x="1510845" y="3940041"/>
              <a:ext cx="73520" cy="69844"/>
            </a:xfrm>
            <a:custGeom>
              <a:avLst/>
              <a:gdLst>
                <a:gd name="T0" fmla="*/ 19 w 19"/>
                <a:gd name="T1" fmla="*/ 17 h 18"/>
                <a:gd name="T2" fmla="*/ 17 w 19"/>
                <a:gd name="T3" fmla="*/ 18 h 18"/>
                <a:gd name="T4" fmla="*/ 1 w 19"/>
                <a:gd name="T5" fmla="*/ 18 h 18"/>
                <a:gd name="T6" fmla="*/ 0 w 19"/>
                <a:gd name="T7" fmla="*/ 17 h 18"/>
                <a:gd name="T8" fmla="*/ 0 w 19"/>
                <a:gd name="T9" fmla="*/ 1 h 18"/>
                <a:gd name="T10" fmla="*/ 1 w 19"/>
                <a:gd name="T11" fmla="*/ 0 h 18"/>
                <a:gd name="T12" fmla="*/ 17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0" name="iŝlïďè">
              <a:extLst>
                <a:ext uri="{FF2B5EF4-FFF2-40B4-BE49-F238E27FC236}">
                  <a16:creationId xmlns:a16="http://schemas.microsoft.com/office/drawing/2014/main" id="{D3A037DC-B00E-4661-8BB4-81E2208B550C}"/>
                </a:ext>
              </a:extLst>
            </p:cNvPr>
            <p:cNvSpPr>
              <a:spLocks/>
            </p:cNvSpPr>
            <p:nvPr/>
          </p:nvSpPr>
          <p:spPr bwMode="auto">
            <a:xfrm>
              <a:off x="1595393" y="3940041"/>
              <a:ext cx="73520" cy="69844"/>
            </a:xfrm>
            <a:custGeom>
              <a:avLst/>
              <a:gdLst>
                <a:gd name="T0" fmla="*/ 19 w 19"/>
                <a:gd name="T1" fmla="*/ 17 h 18"/>
                <a:gd name="T2" fmla="*/ 18 w 19"/>
                <a:gd name="T3" fmla="*/ 18 h 18"/>
                <a:gd name="T4" fmla="*/ 2 w 19"/>
                <a:gd name="T5" fmla="*/ 18 h 18"/>
                <a:gd name="T6" fmla="*/ 0 w 19"/>
                <a:gd name="T7" fmla="*/ 17 h 18"/>
                <a:gd name="T8" fmla="*/ 0 w 19"/>
                <a:gd name="T9" fmla="*/ 1 h 18"/>
                <a:gd name="T10" fmla="*/ 2 w 19"/>
                <a:gd name="T11" fmla="*/ 0 h 18"/>
                <a:gd name="T12" fmla="*/ 18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8" y="18"/>
                  </a:cubicBezTo>
                  <a:cubicBezTo>
                    <a:pt x="2" y="18"/>
                    <a:pt x="2" y="18"/>
                    <a:pt x="2" y="18"/>
                  </a:cubicBezTo>
                  <a:cubicBezTo>
                    <a:pt x="1" y="18"/>
                    <a:pt x="0" y="18"/>
                    <a:pt x="0" y="17"/>
                  </a:cubicBezTo>
                  <a:cubicBezTo>
                    <a:pt x="0" y="1"/>
                    <a:pt x="0" y="1"/>
                    <a:pt x="0" y="1"/>
                  </a:cubicBezTo>
                  <a:cubicBezTo>
                    <a:pt x="0" y="1"/>
                    <a:pt x="1" y="0"/>
                    <a:pt x="2" y="0"/>
                  </a:cubicBezTo>
                  <a:cubicBezTo>
                    <a:pt x="18" y="0"/>
                    <a:pt x="18" y="0"/>
                    <a:pt x="18"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1" name="íS1îḑé">
              <a:extLst>
                <a:ext uri="{FF2B5EF4-FFF2-40B4-BE49-F238E27FC236}">
                  <a16:creationId xmlns:a16="http://schemas.microsoft.com/office/drawing/2014/main" id="{434338FE-F363-4A20-8DC1-929E82F32452}"/>
                </a:ext>
              </a:extLst>
            </p:cNvPr>
            <p:cNvSpPr>
              <a:spLocks/>
            </p:cNvSpPr>
            <p:nvPr/>
          </p:nvSpPr>
          <p:spPr bwMode="auto">
            <a:xfrm>
              <a:off x="1683618"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2" name="iṣḻîḓé">
              <a:extLst>
                <a:ext uri="{FF2B5EF4-FFF2-40B4-BE49-F238E27FC236}">
                  <a16:creationId xmlns:a16="http://schemas.microsoft.com/office/drawing/2014/main" id="{FAAD6398-2B90-4403-8FCF-D3CE64FDC49D}"/>
                </a:ext>
              </a:extLst>
            </p:cNvPr>
            <p:cNvSpPr>
              <a:spLocks/>
            </p:cNvSpPr>
            <p:nvPr/>
          </p:nvSpPr>
          <p:spPr bwMode="auto">
            <a:xfrm>
              <a:off x="1768166"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3" name="íṣļidé">
              <a:extLst>
                <a:ext uri="{FF2B5EF4-FFF2-40B4-BE49-F238E27FC236}">
                  <a16:creationId xmlns:a16="http://schemas.microsoft.com/office/drawing/2014/main" id="{0A4D2021-A462-4877-ACFC-CC6C85AA4518}"/>
                </a:ext>
              </a:extLst>
            </p:cNvPr>
            <p:cNvSpPr>
              <a:spLocks/>
            </p:cNvSpPr>
            <p:nvPr/>
          </p:nvSpPr>
          <p:spPr bwMode="auto">
            <a:xfrm>
              <a:off x="1850877"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7"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7"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4" name="íṡľïďê">
              <a:extLst>
                <a:ext uri="{FF2B5EF4-FFF2-40B4-BE49-F238E27FC236}">
                  <a16:creationId xmlns:a16="http://schemas.microsoft.com/office/drawing/2014/main" id="{D35A0116-CCB7-4BBC-8F61-3A0EED59F146}"/>
                </a:ext>
              </a:extLst>
            </p:cNvPr>
            <p:cNvSpPr>
              <a:spLocks/>
            </p:cNvSpPr>
            <p:nvPr/>
          </p:nvSpPr>
          <p:spPr bwMode="auto">
            <a:xfrm>
              <a:off x="797697" y="3940041"/>
              <a:ext cx="110281" cy="69844"/>
            </a:xfrm>
            <a:custGeom>
              <a:avLst/>
              <a:gdLst>
                <a:gd name="T0" fmla="*/ 29 w 29"/>
                <a:gd name="T1" fmla="*/ 17 h 18"/>
                <a:gd name="T2" fmla="*/ 28 w 29"/>
                <a:gd name="T3" fmla="*/ 18 h 18"/>
                <a:gd name="T4" fmla="*/ 1 w 29"/>
                <a:gd name="T5" fmla="*/ 18 h 18"/>
                <a:gd name="T6" fmla="*/ 0 w 29"/>
                <a:gd name="T7" fmla="*/ 17 h 18"/>
                <a:gd name="T8" fmla="*/ 0 w 29"/>
                <a:gd name="T9" fmla="*/ 1 h 18"/>
                <a:gd name="T10" fmla="*/ 1 w 29"/>
                <a:gd name="T11" fmla="*/ 0 h 18"/>
                <a:gd name="T12" fmla="*/ 28 w 29"/>
                <a:gd name="T13" fmla="*/ 0 h 18"/>
                <a:gd name="T14" fmla="*/ 29 w 29"/>
                <a:gd name="T15" fmla="*/ 1 h 18"/>
                <a:gd name="T16" fmla="*/ 29 w 2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
                  <a:moveTo>
                    <a:pt x="29" y="17"/>
                  </a:moveTo>
                  <a:cubicBezTo>
                    <a:pt x="29" y="18"/>
                    <a:pt x="29" y="18"/>
                    <a:pt x="28" y="18"/>
                  </a:cubicBezTo>
                  <a:cubicBezTo>
                    <a:pt x="1" y="18"/>
                    <a:pt x="1" y="18"/>
                    <a:pt x="1" y="18"/>
                  </a:cubicBezTo>
                  <a:cubicBezTo>
                    <a:pt x="0" y="18"/>
                    <a:pt x="0" y="18"/>
                    <a:pt x="0" y="17"/>
                  </a:cubicBezTo>
                  <a:cubicBezTo>
                    <a:pt x="0" y="1"/>
                    <a:pt x="0" y="1"/>
                    <a:pt x="0" y="1"/>
                  </a:cubicBezTo>
                  <a:cubicBezTo>
                    <a:pt x="0" y="1"/>
                    <a:pt x="0" y="0"/>
                    <a:pt x="1" y="0"/>
                  </a:cubicBezTo>
                  <a:cubicBezTo>
                    <a:pt x="28" y="0"/>
                    <a:pt x="28" y="0"/>
                    <a:pt x="28" y="0"/>
                  </a:cubicBezTo>
                  <a:cubicBezTo>
                    <a:pt x="29" y="0"/>
                    <a:pt x="29" y="1"/>
                    <a:pt x="29" y="1"/>
                  </a:cubicBezTo>
                  <a:lnTo>
                    <a:pt x="2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5" name="îṥḻïḑé">
              <a:extLst>
                <a:ext uri="{FF2B5EF4-FFF2-40B4-BE49-F238E27FC236}">
                  <a16:creationId xmlns:a16="http://schemas.microsoft.com/office/drawing/2014/main" id="{CAE1056C-9B0F-4EC9-8F10-A54555752189}"/>
                </a:ext>
              </a:extLst>
            </p:cNvPr>
            <p:cNvSpPr>
              <a:spLocks/>
            </p:cNvSpPr>
            <p:nvPr/>
          </p:nvSpPr>
          <p:spPr bwMode="auto">
            <a:xfrm>
              <a:off x="1893151" y="3857330"/>
              <a:ext cx="110281" cy="68007"/>
            </a:xfrm>
            <a:custGeom>
              <a:avLst/>
              <a:gdLst>
                <a:gd name="T0" fmla="*/ 29 w 29"/>
                <a:gd name="T1" fmla="*/ 17 h 18"/>
                <a:gd name="T2" fmla="*/ 28 w 29"/>
                <a:gd name="T3" fmla="*/ 18 h 18"/>
                <a:gd name="T4" fmla="*/ 1 w 29"/>
                <a:gd name="T5" fmla="*/ 18 h 18"/>
                <a:gd name="T6" fmla="*/ 0 w 29"/>
                <a:gd name="T7" fmla="*/ 17 h 18"/>
                <a:gd name="T8" fmla="*/ 0 w 29"/>
                <a:gd name="T9" fmla="*/ 1 h 18"/>
                <a:gd name="T10" fmla="*/ 1 w 29"/>
                <a:gd name="T11" fmla="*/ 0 h 18"/>
                <a:gd name="T12" fmla="*/ 28 w 29"/>
                <a:gd name="T13" fmla="*/ 0 h 18"/>
                <a:gd name="T14" fmla="*/ 29 w 29"/>
                <a:gd name="T15" fmla="*/ 1 h 18"/>
                <a:gd name="T16" fmla="*/ 29 w 2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
                  <a:moveTo>
                    <a:pt x="29" y="17"/>
                  </a:moveTo>
                  <a:cubicBezTo>
                    <a:pt x="29" y="18"/>
                    <a:pt x="28" y="18"/>
                    <a:pt x="28" y="18"/>
                  </a:cubicBezTo>
                  <a:cubicBezTo>
                    <a:pt x="1" y="18"/>
                    <a:pt x="1" y="18"/>
                    <a:pt x="1" y="18"/>
                  </a:cubicBezTo>
                  <a:cubicBezTo>
                    <a:pt x="0" y="18"/>
                    <a:pt x="0" y="18"/>
                    <a:pt x="0" y="17"/>
                  </a:cubicBezTo>
                  <a:cubicBezTo>
                    <a:pt x="0" y="1"/>
                    <a:pt x="0" y="1"/>
                    <a:pt x="0" y="1"/>
                  </a:cubicBezTo>
                  <a:cubicBezTo>
                    <a:pt x="0" y="1"/>
                    <a:pt x="0" y="0"/>
                    <a:pt x="1" y="0"/>
                  </a:cubicBezTo>
                  <a:cubicBezTo>
                    <a:pt x="28" y="0"/>
                    <a:pt x="28" y="0"/>
                    <a:pt x="28" y="0"/>
                  </a:cubicBezTo>
                  <a:cubicBezTo>
                    <a:pt x="28" y="0"/>
                    <a:pt x="29" y="1"/>
                    <a:pt x="29" y="1"/>
                  </a:cubicBezTo>
                  <a:lnTo>
                    <a:pt x="2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6" name="îṡlïḑê">
              <a:extLst>
                <a:ext uri="{FF2B5EF4-FFF2-40B4-BE49-F238E27FC236}">
                  <a16:creationId xmlns:a16="http://schemas.microsoft.com/office/drawing/2014/main" id="{AF6A2722-E140-41F7-B148-46F391F9AA70}"/>
                </a:ext>
              </a:extLst>
            </p:cNvPr>
            <p:cNvSpPr>
              <a:spLocks/>
            </p:cNvSpPr>
            <p:nvPr/>
          </p:nvSpPr>
          <p:spPr bwMode="auto">
            <a:xfrm>
              <a:off x="797697" y="4024589"/>
              <a:ext cx="130499" cy="68007"/>
            </a:xfrm>
            <a:custGeom>
              <a:avLst/>
              <a:gdLst>
                <a:gd name="T0" fmla="*/ 34 w 34"/>
                <a:gd name="T1" fmla="*/ 17 h 18"/>
                <a:gd name="T2" fmla="*/ 33 w 34"/>
                <a:gd name="T3" fmla="*/ 18 h 18"/>
                <a:gd name="T4" fmla="*/ 1 w 34"/>
                <a:gd name="T5" fmla="*/ 18 h 18"/>
                <a:gd name="T6" fmla="*/ 0 w 34"/>
                <a:gd name="T7" fmla="*/ 17 h 18"/>
                <a:gd name="T8" fmla="*/ 0 w 34"/>
                <a:gd name="T9" fmla="*/ 1 h 18"/>
                <a:gd name="T10" fmla="*/ 1 w 34"/>
                <a:gd name="T11" fmla="*/ 0 h 18"/>
                <a:gd name="T12" fmla="*/ 33 w 34"/>
                <a:gd name="T13" fmla="*/ 0 h 18"/>
                <a:gd name="T14" fmla="*/ 34 w 34"/>
                <a:gd name="T15" fmla="*/ 1 h 18"/>
                <a:gd name="T16" fmla="*/ 34 w 34"/>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8">
                  <a:moveTo>
                    <a:pt x="34" y="17"/>
                  </a:moveTo>
                  <a:cubicBezTo>
                    <a:pt x="34" y="18"/>
                    <a:pt x="34" y="18"/>
                    <a:pt x="33" y="18"/>
                  </a:cubicBezTo>
                  <a:cubicBezTo>
                    <a:pt x="1" y="18"/>
                    <a:pt x="1" y="18"/>
                    <a:pt x="1" y="18"/>
                  </a:cubicBezTo>
                  <a:cubicBezTo>
                    <a:pt x="0" y="18"/>
                    <a:pt x="0" y="18"/>
                    <a:pt x="0" y="17"/>
                  </a:cubicBezTo>
                  <a:cubicBezTo>
                    <a:pt x="0" y="1"/>
                    <a:pt x="0" y="1"/>
                    <a:pt x="0" y="1"/>
                  </a:cubicBezTo>
                  <a:cubicBezTo>
                    <a:pt x="0" y="1"/>
                    <a:pt x="0" y="0"/>
                    <a:pt x="1" y="0"/>
                  </a:cubicBezTo>
                  <a:cubicBezTo>
                    <a:pt x="33" y="0"/>
                    <a:pt x="33" y="0"/>
                    <a:pt x="33" y="0"/>
                  </a:cubicBezTo>
                  <a:cubicBezTo>
                    <a:pt x="34" y="0"/>
                    <a:pt x="34" y="1"/>
                    <a:pt x="34" y="1"/>
                  </a:cubicBezTo>
                  <a:lnTo>
                    <a:pt x="34"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7" name="ïṡľiḍe">
              <a:extLst>
                <a:ext uri="{FF2B5EF4-FFF2-40B4-BE49-F238E27FC236}">
                  <a16:creationId xmlns:a16="http://schemas.microsoft.com/office/drawing/2014/main" id="{DB1E9291-D068-4F4E-B573-A8C0F227AADC}"/>
                </a:ext>
              </a:extLst>
            </p:cNvPr>
            <p:cNvSpPr>
              <a:spLocks/>
            </p:cNvSpPr>
            <p:nvPr/>
          </p:nvSpPr>
          <p:spPr bwMode="auto">
            <a:xfrm>
              <a:off x="797697" y="4109138"/>
              <a:ext cx="91901" cy="68007"/>
            </a:xfrm>
            <a:custGeom>
              <a:avLst/>
              <a:gdLst>
                <a:gd name="T0" fmla="*/ 24 w 24"/>
                <a:gd name="T1" fmla="*/ 17 h 18"/>
                <a:gd name="T2" fmla="*/ 23 w 24"/>
                <a:gd name="T3" fmla="*/ 18 h 18"/>
                <a:gd name="T4" fmla="*/ 1 w 24"/>
                <a:gd name="T5" fmla="*/ 18 h 18"/>
                <a:gd name="T6" fmla="*/ 0 w 24"/>
                <a:gd name="T7" fmla="*/ 17 h 18"/>
                <a:gd name="T8" fmla="*/ 0 w 24"/>
                <a:gd name="T9" fmla="*/ 1 h 18"/>
                <a:gd name="T10" fmla="*/ 1 w 24"/>
                <a:gd name="T11" fmla="*/ 0 h 18"/>
                <a:gd name="T12" fmla="*/ 23 w 24"/>
                <a:gd name="T13" fmla="*/ 0 h 18"/>
                <a:gd name="T14" fmla="*/ 24 w 24"/>
                <a:gd name="T15" fmla="*/ 1 h 18"/>
                <a:gd name="T16" fmla="*/ 24 w 24"/>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8">
                  <a:moveTo>
                    <a:pt x="24" y="17"/>
                  </a:moveTo>
                  <a:cubicBezTo>
                    <a:pt x="24" y="18"/>
                    <a:pt x="23" y="18"/>
                    <a:pt x="23" y="18"/>
                  </a:cubicBezTo>
                  <a:cubicBezTo>
                    <a:pt x="1" y="18"/>
                    <a:pt x="1" y="18"/>
                    <a:pt x="1" y="18"/>
                  </a:cubicBezTo>
                  <a:cubicBezTo>
                    <a:pt x="0" y="18"/>
                    <a:pt x="0" y="18"/>
                    <a:pt x="0" y="17"/>
                  </a:cubicBezTo>
                  <a:cubicBezTo>
                    <a:pt x="0" y="1"/>
                    <a:pt x="0" y="1"/>
                    <a:pt x="0" y="1"/>
                  </a:cubicBezTo>
                  <a:cubicBezTo>
                    <a:pt x="0" y="1"/>
                    <a:pt x="0" y="0"/>
                    <a:pt x="1" y="0"/>
                  </a:cubicBezTo>
                  <a:cubicBezTo>
                    <a:pt x="23" y="0"/>
                    <a:pt x="23" y="0"/>
                    <a:pt x="23" y="0"/>
                  </a:cubicBezTo>
                  <a:cubicBezTo>
                    <a:pt x="23" y="0"/>
                    <a:pt x="24" y="1"/>
                    <a:pt x="24" y="1"/>
                  </a:cubicBezTo>
                  <a:lnTo>
                    <a:pt x="24"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8" name="íšḻíḓè">
              <a:extLst>
                <a:ext uri="{FF2B5EF4-FFF2-40B4-BE49-F238E27FC236}">
                  <a16:creationId xmlns:a16="http://schemas.microsoft.com/office/drawing/2014/main" id="{97367CD0-1CDC-48B0-8FC6-D52A78181529}"/>
                </a:ext>
              </a:extLst>
            </p:cNvPr>
            <p:cNvSpPr>
              <a:spLocks/>
            </p:cNvSpPr>
            <p:nvPr/>
          </p:nvSpPr>
          <p:spPr bwMode="auto">
            <a:xfrm>
              <a:off x="882245"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0" y="18"/>
                    <a:pt x="0" y="18"/>
                    <a:pt x="0" y="17"/>
                  </a:cubicBezTo>
                  <a:cubicBezTo>
                    <a:pt x="0" y="1"/>
                    <a:pt x="0" y="1"/>
                    <a:pt x="0" y="1"/>
                  </a:cubicBezTo>
                  <a:cubicBezTo>
                    <a:pt x="0" y="1"/>
                    <a:pt x="0"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59" name="íSḷîḍé">
              <a:extLst>
                <a:ext uri="{FF2B5EF4-FFF2-40B4-BE49-F238E27FC236}">
                  <a16:creationId xmlns:a16="http://schemas.microsoft.com/office/drawing/2014/main" id="{F994825C-FB02-4319-A68E-D573FDEB230B}"/>
                </a:ext>
              </a:extLst>
            </p:cNvPr>
            <p:cNvSpPr>
              <a:spLocks/>
            </p:cNvSpPr>
            <p:nvPr/>
          </p:nvSpPr>
          <p:spPr bwMode="auto">
            <a:xfrm>
              <a:off x="964956" y="3857330"/>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0" name="iṣ1ide">
              <a:extLst>
                <a:ext uri="{FF2B5EF4-FFF2-40B4-BE49-F238E27FC236}">
                  <a16:creationId xmlns:a16="http://schemas.microsoft.com/office/drawing/2014/main" id="{3223FCBC-F1BF-4304-A89E-F393EBAEBA87}"/>
                </a:ext>
              </a:extLst>
            </p:cNvPr>
            <p:cNvSpPr>
              <a:spLocks/>
            </p:cNvSpPr>
            <p:nvPr/>
          </p:nvSpPr>
          <p:spPr bwMode="auto">
            <a:xfrm>
              <a:off x="1049505" y="3857330"/>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1" name="îṩḻidè">
              <a:extLst>
                <a:ext uri="{FF2B5EF4-FFF2-40B4-BE49-F238E27FC236}">
                  <a16:creationId xmlns:a16="http://schemas.microsoft.com/office/drawing/2014/main" id="{730F9396-6476-41F4-AC27-0CFAB1792B47}"/>
                </a:ext>
              </a:extLst>
            </p:cNvPr>
            <p:cNvSpPr>
              <a:spLocks/>
            </p:cNvSpPr>
            <p:nvPr/>
          </p:nvSpPr>
          <p:spPr bwMode="auto">
            <a:xfrm>
              <a:off x="1134053"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2" name="íṩḻîḋé">
              <a:extLst>
                <a:ext uri="{FF2B5EF4-FFF2-40B4-BE49-F238E27FC236}">
                  <a16:creationId xmlns:a16="http://schemas.microsoft.com/office/drawing/2014/main" id="{46BC72D6-0C94-4BDC-85EE-57A9DD80F45D}"/>
                </a:ext>
              </a:extLst>
            </p:cNvPr>
            <p:cNvSpPr>
              <a:spLocks/>
            </p:cNvSpPr>
            <p:nvPr/>
          </p:nvSpPr>
          <p:spPr bwMode="auto">
            <a:xfrm>
              <a:off x="1218601"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3" name="í$ḻíḑe">
              <a:extLst>
                <a:ext uri="{FF2B5EF4-FFF2-40B4-BE49-F238E27FC236}">
                  <a16:creationId xmlns:a16="http://schemas.microsoft.com/office/drawing/2014/main" id="{13A5A641-4198-4F5F-B6D3-CD1ABBAE2A22}"/>
                </a:ext>
              </a:extLst>
            </p:cNvPr>
            <p:cNvSpPr>
              <a:spLocks/>
            </p:cNvSpPr>
            <p:nvPr/>
          </p:nvSpPr>
          <p:spPr bwMode="auto">
            <a:xfrm>
              <a:off x="1301311" y="3857330"/>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4" name="i$ḷîḋé">
              <a:extLst>
                <a:ext uri="{FF2B5EF4-FFF2-40B4-BE49-F238E27FC236}">
                  <a16:creationId xmlns:a16="http://schemas.microsoft.com/office/drawing/2014/main" id="{ADC71F2C-4016-40C2-A44B-7CC8ED939E19}"/>
                </a:ext>
              </a:extLst>
            </p:cNvPr>
            <p:cNvSpPr>
              <a:spLocks/>
            </p:cNvSpPr>
            <p:nvPr/>
          </p:nvSpPr>
          <p:spPr bwMode="auto">
            <a:xfrm>
              <a:off x="1385860"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5" name="işḻîďe">
              <a:extLst>
                <a:ext uri="{FF2B5EF4-FFF2-40B4-BE49-F238E27FC236}">
                  <a16:creationId xmlns:a16="http://schemas.microsoft.com/office/drawing/2014/main" id="{A2E4E778-D5A9-48D7-B96C-3C57089767DF}"/>
                </a:ext>
              </a:extLst>
            </p:cNvPr>
            <p:cNvSpPr>
              <a:spLocks/>
            </p:cNvSpPr>
            <p:nvPr/>
          </p:nvSpPr>
          <p:spPr bwMode="auto">
            <a:xfrm>
              <a:off x="1470408"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6" name="ïŝlíḑe">
              <a:extLst>
                <a:ext uri="{FF2B5EF4-FFF2-40B4-BE49-F238E27FC236}">
                  <a16:creationId xmlns:a16="http://schemas.microsoft.com/office/drawing/2014/main" id="{DECB8362-4508-4E2F-A502-D9FE154AF21E}"/>
                </a:ext>
              </a:extLst>
            </p:cNvPr>
            <p:cNvSpPr>
              <a:spLocks/>
            </p:cNvSpPr>
            <p:nvPr/>
          </p:nvSpPr>
          <p:spPr bwMode="auto">
            <a:xfrm>
              <a:off x="1553119" y="3857330"/>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7" name="iSḷíďè">
              <a:extLst>
                <a:ext uri="{FF2B5EF4-FFF2-40B4-BE49-F238E27FC236}">
                  <a16:creationId xmlns:a16="http://schemas.microsoft.com/office/drawing/2014/main" id="{D7646CD7-68FE-4862-9529-A6EC8DDDCA7E}"/>
                </a:ext>
              </a:extLst>
            </p:cNvPr>
            <p:cNvSpPr>
              <a:spLocks/>
            </p:cNvSpPr>
            <p:nvPr/>
          </p:nvSpPr>
          <p:spPr bwMode="auto">
            <a:xfrm>
              <a:off x="1637668" y="3857330"/>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8" y="1"/>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8" name="íṧḻïḍe">
              <a:extLst>
                <a:ext uri="{FF2B5EF4-FFF2-40B4-BE49-F238E27FC236}">
                  <a16:creationId xmlns:a16="http://schemas.microsoft.com/office/drawing/2014/main" id="{98323A66-A449-49DC-93D1-45D661021228}"/>
                </a:ext>
              </a:extLst>
            </p:cNvPr>
            <p:cNvSpPr>
              <a:spLocks/>
            </p:cNvSpPr>
            <p:nvPr/>
          </p:nvSpPr>
          <p:spPr bwMode="auto">
            <a:xfrm>
              <a:off x="1722216" y="3857330"/>
              <a:ext cx="71683" cy="68007"/>
            </a:xfrm>
            <a:custGeom>
              <a:avLst/>
              <a:gdLst>
                <a:gd name="T0" fmla="*/ 19 w 19"/>
                <a:gd name="T1" fmla="*/ 17 h 18"/>
                <a:gd name="T2" fmla="*/ 17 w 19"/>
                <a:gd name="T3" fmla="*/ 18 h 18"/>
                <a:gd name="T4" fmla="*/ 1 w 19"/>
                <a:gd name="T5" fmla="*/ 18 h 18"/>
                <a:gd name="T6" fmla="*/ 0 w 19"/>
                <a:gd name="T7" fmla="*/ 17 h 18"/>
                <a:gd name="T8" fmla="*/ 0 w 19"/>
                <a:gd name="T9" fmla="*/ 1 h 18"/>
                <a:gd name="T10" fmla="*/ 1 w 19"/>
                <a:gd name="T11" fmla="*/ 0 h 18"/>
                <a:gd name="T12" fmla="*/ 17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7" y="18"/>
                  </a:cubicBezTo>
                  <a:cubicBezTo>
                    <a:pt x="1" y="18"/>
                    <a:pt x="1" y="18"/>
                    <a:pt x="1" y="18"/>
                  </a:cubicBezTo>
                  <a:cubicBezTo>
                    <a:pt x="1" y="18"/>
                    <a:pt x="0" y="18"/>
                    <a:pt x="0" y="17"/>
                  </a:cubicBezTo>
                  <a:cubicBezTo>
                    <a:pt x="0" y="1"/>
                    <a:pt x="0" y="1"/>
                    <a:pt x="0" y="1"/>
                  </a:cubicBezTo>
                  <a:cubicBezTo>
                    <a:pt x="0" y="1"/>
                    <a:pt x="1" y="0"/>
                    <a:pt x="1" y="0"/>
                  </a:cubicBezTo>
                  <a:cubicBezTo>
                    <a:pt x="17" y="0"/>
                    <a:pt x="17" y="0"/>
                    <a:pt x="17"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69" name="ïṧ1ïdê">
              <a:extLst>
                <a:ext uri="{FF2B5EF4-FFF2-40B4-BE49-F238E27FC236}">
                  <a16:creationId xmlns:a16="http://schemas.microsoft.com/office/drawing/2014/main" id="{3937171F-856A-4766-AACA-AF24D5166E5A}"/>
                </a:ext>
              </a:extLst>
            </p:cNvPr>
            <p:cNvSpPr>
              <a:spLocks/>
            </p:cNvSpPr>
            <p:nvPr/>
          </p:nvSpPr>
          <p:spPr bwMode="auto">
            <a:xfrm>
              <a:off x="1804926" y="3857330"/>
              <a:ext cx="73520" cy="68007"/>
            </a:xfrm>
            <a:custGeom>
              <a:avLst/>
              <a:gdLst>
                <a:gd name="T0" fmla="*/ 19 w 19"/>
                <a:gd name="T1" fmla="*/ 17 h 18"/>
                <a:gd name="T2" fmla="*/ 18 w 19"/>
                <a:gd name="T3" fmla="*/ 18 h 18"/>
                <a:gd name="T4" fmla="*/ 2 w 19"/>
                <a:gd name="T5" fmla="*/ 18 h 18"/>
                <a:gd name="T6" fmla="*/ 0 w 19"/>
                <a:gd name="T7" fmla="*/ 17 h 18"/>
                <a:gd name="T8" fmla="*/ 0 w 19"/>
                <a:gd name="T9" fmla="*/ 1 h 18"/>
                <a:gd name="T10" fmla="*/ 2 w 19"/>
                <a:gd name="T11" fmla="*/ 0 h 18"/>
                <a:gd name="T12" fmla="*/ 18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8"/>
                    <a:pt x="18" y="18"/>
                    <a:pt x="18" y="18"/>
                  </a:cubicBezTo>
                  <a:cubicBezTo>
                    <a:pt x="2" y="18"/>
                    <a:pt x="2" y="18"/>
                    <a:pt x="2" y="18"/>
                  </a:cubicBezTo>
                  <a:cubicBezTo>
                    <a:pt x="1" y="18"/>
                    <a:pt x="0" y="18"/>
                    <a:pt x="0" y="17"/>
                  </a:cubicBezTo>
                  <a:cubicBezTo>
                    <a:pt x="0" y="1"/>
                    <a:pt x="0" y="1"/>
                    <a:pt x="0" y="1"/>
                  </a:cubicBezTo>
                  <a:cubicBezTo>
                    <a:pt x="0" y="1"/>
                    <a:pt x="1" y="0"/>
                    <a:pt x="2" y="0"/>
                  </a:cubicBezTo>
                  <a:cubicBezTo>
                    <a:pt x="18" y="0"/>
                    <a:pt x="18" y="0"/>
                    <a:pt x="18" y="0"/>
                  </a:cubicBezTo>
                  <a:cubicBezTo>
                    <a:pt x="18" y="0"/>
                    <a:pt x="19" y="1"/>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0" name="íS1íḋe">
              <a:extLst>
                <a:ext uri="{FF2B5EF4-FFF2-40B4-BE49-F238E27FC236}">
                  <a16:creationId xmlns:a16="http://schemas.microsoft.com/office/drawing/2014/main" id="{47A17313-9B6A-4BA1-BCD6-CD87B5D9F027}"/>
                </a:ext>
              </a:extLst>
            </p:cNvPr>
            <p:cNvSpPr>
              <a:spLocks/>
            </p:cNvSpPr>
            <p:nvPr/>
          </p:nvSpPr>
          <p:spPr bwMode="auto">
            <a:xfrm>
              <a:off x="1850877" y="4234122"/>
              <a:ext cx="69844" cy="38599"/>
            </a:xfrm>
            <a:custGeom>
              <a:avLst/>
              <a:gdLst>
                <a:gd name="T0" fmla="*/ 0 w 38"/>
                <a:gd name="T1" fmla="*/ 0 h 21"/>
                <a:gd name="T2" fmla="*/ 0 w 38"/>
                <a:gd name="T3" fmla="*/ 19 h 21"/>
                <a:gd name="T4" fmla="*/ 0 w 38"/>
                <a:gd name="T5" fmla="*/ 21 h 21"/>
                <a:gd name="T6" fmla="*/ 2 w 38"/>
                <a:gd name="T7" fmla="*/ 21 h 21"/>
                <a:gd name="T8" fmla="*/ 36 w 38"/>
                <a:gd name="T9" fmla="*/ 21 h 21"/>
                <a:gd name="T10" fmla="*/ 38 w 38"/>
                <a:gd name="T11" fmla="*/ 21 h 21"/>
                <a:gd name="T12" fmla="*/ 38 w 38"/>
                <a:gd name="T13" fmla="*/ 19 h 21"/>
                <a:gd name="T14" fmla="*/ 38 w 38"/>
                <a:gd name="T15" fmla="*/ 0 h 21"/>
                <a:gd name="T16" fmla="*/ 0 w 38"/>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1">
                  <a:moveTo>
                    <a:pt x="0" y="0"/>
                  </a:moveTo>
                  <a:lnTo>
                    <a:pt x="0" y="19"/>
                  </a:lnTo>
                  <a:lnTo>
                    <a:pt x="0" y="21"/>
                  </a:lnTo>
                  <a:lnTo>
                    <a:pt x="2" y="21"/>
                  </a:lnTo>
                  <a:lnTo>
                    <a:pt x="36" y="21"/>
                  </a:lnTo>
                  <a:lnTo>
                    <a:pt x="38" y="21"/>
                  </a:lnTo>
                  <a:lnTo>
                    <a:pt x="38" y="19"/>
                  </a:lnTo>
                  <a:lnTo>
                    <a:pt x="38" y="0"/>
                  </a:lnTo>
                  <a:lnTo>
                    <a:pt x="0" y="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1" name="íşļïḓé">
              <a:extLst>
                <a:ext uri="{FF2B5EF4-FFF2-40B4-BE49-F238E27FC236}">
                  <a16:creationId xmlns:a16="http://schemas.microsoft.com/office/drawing/2014/main" id="{5B243D25-1EB2-4384-B40F-DF4789CD4113}"/>
                </a:ext>
              </a:extLst>
            </p:cNvPr>
            <p:cNvSpPr>
              <a:spLocks/>
            </p:cNvSpPr>
            <p:nvPr/>
          </p:nvSpPr>
          <p:spPr bwMode="auto">
            <a:xfrm>
              <a:off x="1850877" y="4191848"/>
              <a:ext cx="69844" cy="38599"/>
            </a:xfrm>
            <a:custGeom>
              <a:avLst/>
              <a:gdLst>
                <a:gd name="T0" fmla="*/ 38 w 38"/>
                <a:gd name="T1" fmla="*/ 21 h 21"/>
                <a:gd name="T2" fmla="*/ 38 w 38"/>
                <a:gd name="T3" fmla="*/ 2 h 21"/>
                <a:gd name="T4" fmla="*/ 38 w 38"/>
                <a:gd name="T5" fmla="*/ 2 h 21"/>
                <a:gd name="T6" fmla="*/ 36 w 38"/>
                <a:gd name="T7" fmla="*/ 0 h 21"/>
                <a:gd name="T8" fmla="*/ 2 w 38"/>
                <a:gd name="T9" fmla="*/ 0 h 21"/>
                <a:gd name="T10" fmla="*/ 0 w 38"/>
                <a:gd name="T11" fmla="*/ 2 h 21"/>
                <a:gd name="T12" fmla="*/ 0 w 38"/>
                <a:gd name="T13" fmla="*/ 2 h 21"/>
                <a:gd name="T14" fmla="*/ 0 w 38"/>
                <a:gd name="T15" fmla="*/ 21 h 21"/>
                <a:gd name="T16" fmla="*/ 38 w 38"/>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1">
                  <a:moveTo>
                    <a:pt x="38" y="21"/>
                  </a:moveTo>
                  <a:lnTo>
                    <a:pt x="38" y="2"/>
                  </a:lnTo>
                  <a:lnTo>
                    <a:pt x="38" y="2"/>
                  </a:lnTo>
                  <a:lnTo>
                    <a:pt x="36" y="0"/>
                  </a:lnTo>
                  <a:lnTo>
                    <a:pt x="2" y="0"/>
                  </a:lnTo>
                  <a:lnTo>
                    <a:pt x="0" y="2"/>
                  </a:lnTo>
                  <a:lnTo>
                    <a:pt x="0" y="2"/>
                  </a:lnTo>
                  <a:lnTo>
                    <a:pt x="0" y="21"/>
                  </a:lnTo>
                  <a:lnTo>
                    <a:pt x="38" y="2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2" name="íşļïḋé">
              <a:extLst>
                <a:ext uri="{FF2B5EF4-FFF2-40B4-BE49-F238E27FC236}">
                  <a16:creationId xmlns:a16="http://schemas.microsoft.com/office/drawing/2014/main" id="{06D49B73-723B-4987-9242-22A350D4BD35}"/>
                </a:ext>
              </a:extLst>
            </p:cNvPr>
            <p:cNvSpPr>
              <a:spLocks/>
            </p:cNvSpPr>
            <p:nvPr/>
          </p:nvSpPr>
          <p:spPr bwMode="auto">
            <a:xfrm>
              <a:off x="1935426" y="3940041"/>
              <a:ext cx="68007" cy="152555"/>
            </a:xfrm>
            <a:custGeom>
              <a:avLst/>
              <a:gdLst>
                <a:gd name="T0" fmla="*/ 2 w 37"/>
                <a:gd name="T1" fmla="*/ 0 h 83"/>
                <a:gd name="T2" fmla="*/ 0 w 37"/>
                <a:gd name="T3" fmla="*/ 0 h 83"/>
                <a:gd name="T4" fmla="*/ 0 w 37"/>
                <a:gd name="T5" fmla="*/ 2 h 83"/>
                <a:gd name="T6" fmla="*/ 0 w 37"/>
                <a:gd name="T7" fmla="*/ 36 h 83"/>
                <a:gd name="T8" fmla="*/ 0 w 37"/>
                <a:gd name="T9" fmla="*/ 38 h 83"/>
                <a:gd name="T10" fmla="*/ 2 w 37"/>
                <a:gd name="T11" fmla="*/ 38 h 83"/>
                <a:gd name="T12" fmla="*/ 10 w 37"/>
                <a:gd name="T13" fmla="*/ 38 h 83"/>
                <a:gd name="T14" fmla="*/ 10 w 37"/>
                <a:gd name="T15" fmla="*/ 81 h 83"/>
                <a:gd name="T16" fmla="*/ 10 w 37"/>
                <a:gd name="T17" fmla="*/ 83 h 83"/>
                <a:gd name="T18" fmla="*/ 12 w 37"/>
                <a:gd name="T19" fmla="*/ 83 h 83"/>
                <a:gd name="T20" fmla="*/ 35 w 37"/>
                <a:gd name="T21" fmla="*/ 83 h 83"/>
                <a:gd name="T22" fmla="*/ 35 w 37"/>
                <a:gd name="T23" fmla="*/ 83 h 83"/>
                <a:gd name="T24" fmla="*/ 37 w 37"/>
                <a:gd name="T25" fmla="*/ 81 h 83"/>
                <a:gd name="T26" fmla="*/ 37 w 37"/>
                <a:gd name="T27" fmla="*/ 2 h 83"/>
                <a:gd name="T28" fmla="*/ 35 w 37"/>
                <a:gd name="T29" fmla="*/ 0 h 83"/>
                <a:gd name="T30" fmla="*/ 35 w 37"/>
                <a:gd name="T31" fmla="*/ 0 h 83"/>
                <a:gd name="T32" fmla="*/ 2 w 37"/>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83">
                  <a:moveTo>
                    <a:pt x="2" y="0"/>
                  </a:moveTo>
                  <a:lnTo>
                    <a:pt x="0" y="0"/>
                  </a:lnTo>
                  <a:lnTo>
                    <a:pt x="0" y="2"/>
                  </a:lnTo>
                  <a:lnTo>
                    <a:pt x="0" y="36"/>
                  </a:lnTo>
                  <a:lnTo>
                    <a:pt x="0" y="38"/>
                  </a:lnTo>
                  <a:lnTo>
                    <a:pt x="2" y="38"/>
                  </a:lnTo>
                  <a:lnTo>
                    <a:pt x="10" y="38"/>
                  </a:lnTo>
                  <a:lnTo>
                    <a:pt x="10" y="81"/>
                  </a:lnTo>
                  <a:lnTo>
                    <a:pt x="10" y="83"/>
                  </a:lnTo>
                  <a:lnTo>
                    <a:pt x="12" y="83"/>
                  </a:lnTo>
                  <a:lnTo>
                    <a:pt x="35" y="83"/>
                  </a:lnTo>
                  <a:lnTo>
                    <a:pt x="35" y="83"/>
                  </a:lnTo>
                  <a:lnTo>
                    <a:pt x="37" y="81"/>
                  </a:lnTo>
                  <a:lnTo>
                    <a:pt x="37" y="2"/>
                  </a:lnTo>
                  <a:lnTo>
                    <a:pt x="35" y="0"/>
                  </a:lnTo>
                  <a:lnTo>
                    <a:pt x="35" y="0"/>
                  </a:lnTo>
                  <a:lnTo>
                    <a:pt x="2" y="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3" name="íṥlíḋé">
              <a:extLst>
                <a:ext uri="{FF2B5EF4-FFF2-40B4-BE49-F238E27FC236}">
                  <a16:creationId xmlns:a16="http://schemas.microsoft.com/office/drawing/2014/main" id="{DE86B0D3-750A-4F0E-88DF-3039B5BCEF4C}"/>
                </a:ext>
              </a:extLst>
            </p:cNvPr>
            <p:cNvSpPr>
              <a:spLocks/>
            </p:cNvSpPr>
            <p:nvPr/>
          </p:nvSpPr>
          <p:spPr bwMode="auto">
            <a:xfrm>
              <a:off x="1053181" y="3318793"/>
              <a:ext cx="771964" cy="244456"/>
            </a:xfrm>
            <a:custGeom>
              <a:avLst/>
              <a:gdLst>
                <a:gd name="T0" fmla="*/ 202 w 202"/>
                <a:gd name="T1" fmla="*/ 36 h 64"/>
                <a:gd name="T2" fmla="*/ 173 w 202"/>
                <a:gd name="T3" fmla="*/ 64 h 64"/>
                <a:gd name="T4" fmla="*/ 29 w 202"/>
                <a:gd name="T5" fmla="*/ 64 h 64"/>
                <a:gd name="T6" fmla="*/ 0 w 202"/>
                <a:gd name="T7" fmla="*/ 36 h 64"/>
                <a:gd name="T8" fmla="*/ 0 w 202"/>
                <a:gd name="T9" fmla="*/ 28 h 64"/>
                <a:gd name="T10" fmla="*/ 29 w 202"/>
                <a:gd name="T11" fmla="*/ 0 h 64"/>
                <a:gd name="T12" fmla="*/ 173 w 202"/>
                <a:gd name="T13" fmla="*/ 0 h 64"/>
                <a:gd name="T14" fmla="*/ 202 w 202"/>
                <a:gd name="T15" fmla="*/ 28 h 64"/>
                <a:gd name="T16" fmla="*/ 202 w 202"/>
                <a:gd name="T17"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64">
                  <a:moveTo>
                    <a:pt x="202" y="36"/>
                  </a:moveTo>
                  <a:cubicBezTo>
                    <a:pt x="202" y="51"/>
                    <a:pt x="189" y="64"/>
                    <a:pt x="173" y="64"/>
                  </a:cubicBezTo>
                  <a:cubicBezTo>
                    <a:pt x="29" y="64"/>
                    <a:pt x="29" y="64"/>
                    <a:pt x="29" y="64"/>
                  </a:cubicBezTo>
                  <a:cubicBezTo>
                    <a:pt x="13" y="64"/>
                    <a:pt x="0" y="51"/>
                    <a:pt x="0" y="36"/>
                  </a:cubicBezTo>
                  <a:cubicBezTo>
                    <a:pt x="0" y="28"/>
                    <a:pt x="0" y="28"/>
                    <a:pt x="0" y="28"/>
                  </a:cubicBezTo>
                  <a:cubicBezTo>
                    <a:pt x="0" y="13"/>
                    <a:pt x="13" y="0"/>
                    <a:pt x="29" y="0"/>
                  </a:cubicBezTo>
                  <a:cubicBezTo>
                    <a:pt x="173" y="0"/>
                    <a:pt x="173" y="0"/>
                    <a:pt x="173" y="0"/>
                  </a:cubicBezTo>
                  <a:cubicBezTo>
                    <a:pt x="189" y="0"/>
                    <a:pt x="202" y="13"/>
                    <a:pt x="202" y="28"/>
                  </a:cubicBezTo>
                  <a:lnTo>
                    <a:pt x="202"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4" name="ïSļîḓe">
              <a:extLst>
                <a:ext uri="{FF2B5EF4-FFF2-40B4-BE49-F238E27FC236}">
                  <a16:creationId xmlns:a16="http://schemas.microsoft.com/office/drawing/2014/main" id="{5CD77429-BAAE-4E16-83F6-064091D915B6}"/>
                </a:ext>
              </a:extLst>
            </p:cNvPr>
            <p:cNvSpPr>
              <a:spLocks/>
            </p:cNvSpPr>
            <p:nvPr/>
          </p:nvSpPr>
          <p:spPr bwMode="auto">
            <a:xfrm>
              <a:off x="453989" y="2936487"/>
              <a:ext cx="1970347" cy="408038"/>
            </a:xfrm>
            <a:custGeom>
              <a:avLst/>
              <a:gdLst>
                <a:gd name="T0" fmla="*/ 0 w 516"/>
                <a:gd name="T1" fmla="*/ 0 h 107"/>
                <a:gd name="T2" fmla="*/ 1 w 516"/>
                <a:gd name="T3" fmla="*/ 3 h 107"/>
                <a:gd name="T4" fmla="*/ 38 w 516"/>
                <a:gd name="T5" fmla="*/ 107 h 107"/>
                <a:gd name="T6" fmla="*/ 476 w 516"/>
                <a:gd name="T7" fmla="*/ 107 h 107"/>
                <a:gd name="T8" fmla="*/ 516 w 516"/>
                <a:gd name="T9" fmla="*/ 0 h 107"/>
                <a:gd name="T10" fmla="*/ 0 w 516"/>
                <a:gd name="T11" fmla="*/ 0 h 107"/>
              </a:gdLst>
              <a:ahLst/>
              <a:cxnLst>
                <a:cxn ang="0">
                  <a:pos x="T0" y="T1"/>
                </a:cxn>
                <a:cxn ang="0">
                  <a:pos x="T2" y="T3"/>
                </a:cxn>
                <a:cxn ang="0">
                  <a:pos x="T4" y="T5"/>
                </a:cxn>
                <a:cxn ang="0">
                  <a:pos x="T6" y="T7"/>
                </a:cxn>
                <a:cxn ang="0">
                  <a:pos x="T8" y="T9"/>
                </a:cxn>
                <a:cxn ang="0">
                  <a:pos x="T10" y="T11"/>
                </a:cxn>
              </a:cxnLst>
              <a:rect l="0" t="0" r="r" b="b"/>
              <a:pathLst>
                <a:path w="516" h="107">
                  <a:moveTo>
                    <a:pt x="0" y="0"/>
                  </a:moveTo>
                  <a:cubicBezTo>
                    <a:pt x="0" y="1"/>
                    <a:pt x="1" y="2"/>
                    <a:pt x="1" y="3"/>
                  </a:cubicBezTo>
                  <a:cubicBezTo>
                    <a:pt x="38" y="107"/>
                    <a:pt x="38" y="107"/>
                    <a:pt x="38" y="107"/>
                  </a:cubicBezTo>
                  <a:cubicBezTo>
                    <a:pt x="476" y="107"/>
                    <a:pt x="476" y="107"/>
                    <a:pt x="476" y="107"/>
                  </a:cubicBezTo>
                  <a:cubicBezTo>
                    <a:pt x="516" y="0"/>
                    <a:pt x="516" y="0"/>
                    <a:pt x="516" y="0"/>
                  </a:cubicBezTo>
                  <a:lnTo>
                    <a:pt x="0" y="0"/>
                  </a:lnTo>
                  <a:close/>
                </a:path>
              </a:pathLst>
            </a:custGeom>
            <a:solidFill>
              <a:srgbClr val="030A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5" name="ïSļíďé">
              <a:extLst>
                <a:ext uri="{FF2B5EF4-FFF2-40B4-BE49-F238E27FC236}">
                  <a16:creationId xmlns:a16="http://schemas.microsoft.com/office/drawing/2014/main" id="{460247E0-FAE9-4D73-A1C7-9514276FE04E}"/>
                </a:ext>
              </a:extLst>
            </p:cNvPr>
            <p:cNvSpPr>
              <a:spLocks/>
            </p:cNvSpPr>
            <p:nvPr/>
          </p:nvSpPr>
          <p:spPr bwMode="auto">
            <a:xfrm>
              <a:off x="446637" y="2901564"/>
              <a:ext cx="1985051" cy="38599"/>
            </a:xfrm>
            <a:custGeom>
              <a:avLst/>
              <a:gdLst>
                <a:gd name="T0" fmla="*/ 518 w 520"/>
                <a:gd name="T1" fmla="*/ 10 h 10"/>
                <a:gd name="T2" fmla="*/ 519 w 520"/>
                <a:gd name="T3" fmla="*/ 8 h 10"/>
                <a:gd name="T4" fmla="*/ 514 w 520"/>
                <a:gd name="T5" fmla="*/ 0 h 10"/>
                <a:gd name="T6" fmla="*/ 7 w 520"/>
                <a:gd name="T7" fmla="*/ 0 h 10"/>
                <a:gd name="T8" fmla="*/ 2 w 520"/>
                <a:gd name="T9" fmla="*/ 10 h 10"/>
                <a:gd name="T10" fmla="*/ 518 w 520"/>
                <a:gd name="T11" fmla="*/ 10 h 10"/>
              </a:gdLst>
              <a:ahLst/>
              <a:cxnLst>
                <a:cxn ang="0">
                  <a:pos x="T0" y="T1"/>
                </a:cxn>
                <a:cxn ang="0">
                  <a:pos x="T2" y="T3"/>
                </a:cxn>
                <a:cxn ang="0">
                  <a:pos x="T4" y="T5"/>
                </a:cxn>
                <a:cxn ang="0">
                  <a:pos x="T6" y="T7"/>
                </a:cxn>
                <a:cxn ang="0">
                  <a:pos x="T8" y="T9"/>
                </a:cxn>
                <a:cxn ang="0">
                  <a:pos x="T10" y="T11"/>
                </a:cxn>
              </a:cxnLst>
              <a:rect l="0" t="0" r="r" b="b"/>
              <a:pathLst>
                <a:path w="520" h="10">
                  <a:moveTo>
                    <a:pt x="518" y="10"/>
                  </a:moveTo>
                  <a:cubicBezTo>
                    <a:pt x="519" y="8"/>
                    <a:pt x="519" y="8"/>
                    <a:pt x="519" y="8"/>
                  </a:cubicBezTo>
                  <a:cubicBezTo>
                    <a:pt x="520" y="4"/>
                    <a:pt x="518" y="0"/>
                    <a:pt x="514" y="0"/>
                  </a:cubicBezTo>
                  <a:cubicBezTo>
                    <a:pt x="7" y="0"/>
                    <a:pt x="7" y="0"/>
                    <a:pt x="7" y="0"/>
                  </a:cubicBezTo>
                  <a:cubicBezTo>
                    <a:pt x="2" y="0"/>
                    <a:pt x="0" y="5"/>
                    <a:pt x="2" y="10"/>
                  </a:cubicBezTo>
                  <a:lnTo>
                    <a:pt x="518" y="10"/>
                  </a:lnTo>
                  <a:close/>
                </a:path>
              </a:pathLst>
            </a:custGeom>
            <a:solidFill>
              <a:srgbClr val="5B66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6" name="ïŝḷîďê">
              <a:extLst>
                <a:ext uri="{FF2B5EF4-FFF2-40B4-BE49-F238E27FC236}">
                  <a16:creationId xmlns:a16="http://schemas.microsoft.com/office/drawing/2014/main" id="{D96AD3CD-4724-4EA3-B537-03B08D5637B6}"/>
                </a:ext>
              </a:extLst>
            </p:cNvPr>
            <p:cNvSpPr>
              <a:spLocks/>
            </p:cNvSpPr>
            <p:nvPr/>
          </p:nvSpPr>
          <p:spPr bwMode="auto">
            <a:xfrm>
              <a:off x="538538" y="2986113"/>
              <a:ext cx="1793898" cy="323490"/>
            </a:xfrm>
            <a:custGeom>
              <a:avLst/>
              <a:gdLst>
                <a:gd name="T0" fmla="*/ 976 w 976"/>
                <a:gd name="T1" fmla="*/ 0 h 176"/>
                <a:gd name="T2" fmla="*/ 912 w 976"/>
                <a:gd name="T3" fmla="*/ 176 h 176"/>
                <a:gd name="T4" fmla="*/ 64 w 976"/>
                <a:gd name="T5" fmla="*/ 176 h 176"/>
                <a:gd name="T6" fmla="*/ 0 w 976"/>
                <a:gd name="T7" fmla="*/ 0 h 176"/>
                <a:gd name="T8" fmla="*/ 976 w 976"/>
                <a:gd name="T9" fmla="*/ 0 h 176"/>
              </a:gdLst>
              <a:ahLst/>
              <a:cxnLst>
                <a:cxn ang="0">
                  <a:pos x="T0" y="T1"/>
                </a:cxn>
                <a:cxn ang="0">
                  <a:pos x="T2" y="T3"/>
                </a:cxn>
                <a:cxn ang="0">
                  <a:pos x="T4" y="T5"/>
                </a:cxn>
                <a:cxn ang="0">
                  <a:pos x="T6" y="T7"/>
                </a:cxn>
                <a:cxn ang="0">
                  <a:pos x="T8" y="T9"/>
                </a:cxn>
              </a:cxnLst>
              <a:rect l="0" t="0" r="r" b="b"/>
              <a:pathLst>
                <a:path w="976" h="176">
                  <a:moveTo>
                    <a:pt x="976" y="0"/>
                  </a:moveTo>
                  <a:lnTo>
                    <a:pt x="912" y="176"/>
                  </a:lnTo>
                  <a:lnTo>
                    <a:pt x="64" y="176"/>
                  </a:lnTo>
                  <a:lnTo>
                    <a:pt x="0" y="0"/>
                  </a:lnTo>
                  <a:lnTo>
                    <a:pt x="976" y="0"/>
                  </a:lnTo>
                  <a:close/>
                </a:path>
              </a:pathLst>
            </a:custGeom>
            <a:solidFill>
              <a:srgbClr val="86AF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7" name="îṩ1íḑè">
              <a:extLst>
                <a:ext uri="{FF2B5EF4-FFF2-40B4-BE49-F238E27FC236}">
                  <a16:creationId xmlns:a16="http://schemas.microsoft.com/office/drawing/2014/main" id="{29A3C89D-735A-46D3-A9EB-B2B7837E8381}"/>
                </a:ext>
              </a:extLst>
            </p:cNvPr>
            <p:cNvSpPr>
              <a:spLocks/>
            </p:cNvSpPr>
            <p:nvPr/>
          </p:nvSpPr>
          <p:spPr bwMode="auto">
            <a:xfrm>
              <a:off x="599191" y="3344525"/>
              <a:ext cx="1672589" cy="95577"/>
            </a:xfrm>
            <a:custGeom>
              <a:avLst/>
              <a:gdLst>
                <a:gd name="T0" fmla="*/ 0 w 438"/>
                <a:gd name="T1" fmla="*/ 0 h 25"/>
                <a:gd name="T2" fmla="*/ 5 w 438"/>
                <a:gd name="T3" fmla="*/ 15 h 25"/>
                <a:gd name="T4" fmla="*/ 20 w 438"/>
                <a:gd name="T5" fmla="*/ 25 h 25"/>
                <a:gd name="T6" fmla="*/ 417 w 438"/>
                <a:gd name="T7" fmla="*/ 25 h 25"/>
                <a:gd name="T8" fmla="*/ 432 w 438"/>
                <a:gd name="T9" fmla="*/ 15 h 25"/>
                <a:gd name="T10" fmla="*/ 438 w 438"/>
                <a:gd name="T11" fmla="*/ 0 h 25"/>
                <a:gd name="T12" fmla="*/ 0 w 43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38" h="25">
                  <a:moveTo>
                    <a:pt x="0" y="0"/>
                  </a:moveTo>
                  <a:cubicBezTo>
                    <a:pt x="5" y="15"/>
                    <a:pt x="5" y="15"/>
                    <a:pt x="5" y="15"/>
                  </a:cubicBezTo>
                  <a:cubicBezTo>
                    <a:pt x="7" y="20"/>
                    <a:pt x="14" y="25"/>
                    <a:pt x="20" y="25"/>
                  </a:cubicBezTo>
                  <a:cubicBezTo>
                    <a:pt x="417" y="25"/>
                    <a:pt x="417" y="25"/>
                    <a:pt x="417" y="25"/>
                  </a:cubicBezTo>
                  <a:cubicBezTo>
                    <a:pt x="423" y="25"/>
                    <a:pt x="430" y="20"/>
                    <a:pt x="432" y="15"/>
                  </a:cubicBezTo>
                  <a:cubicBezTo>
                    <a:pt x="438" y="0"/>
                    <a:pt x="438" y="0"/>
                    <a:pt x="438" y="0"/>
                  </a:cubicBez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8" name="îşļîḑé">
              <a:extLst>
                <a:ext uri="{FF2B5EF4-FFF2-40B4-BE49-F238E27FC236}">
                  <a16:creationId xmlns:a16="http://schemas.microsoft.com/office/drawing/2014/main" id="{83527210-8EE1-4FDA-AEEF-6D8431BA5BFA}"/>
                </a:ext>
              </a:extLst>
            </p:cNvPr>
            <p:cNvSpPr>
              <a:spLocks/>
            </p:cNvSpPr>
            <p:nvPr/>
          </p:nvSpPr>
          <p:spPr bwMode="auto">
            <a:xfrm>
              <a:off x="1023772" y="4234122"/>
              <a:ext cx="159907" cy="110281"/>
            </a:xfrm>
            <a:custGeom>
              <a:avLst/>
              <a:gdLst>
                <a:gd name="T0" fmla="*/ 74 w 87"/>
                <a:gd name="T1" fmla="*/ 60 h 60"/>
                <a:gd name="T2" fmla="*/ 0 w 87"/>
                <a:gd name="T3" fmla="*/ 29 h 60"/>
                <a:gd name="T4" fmla="*/ 12 w 87"/>
                <a:gd name="T5" fmla="*/ 0 h 60"/>
                <a:gd name="T6" fmla="*/ 87 w 87"/>
                <a:gd name="T7" fmla="*/ 31 h 60"/>
                <a:gd name="T8" fmla="*/ 74 w 87"/>
                <a:gd name="T9" fmla="*/ 60 h 60"/>
              </a:gdLst>
              <a:ahLst/>
              <a:cxnLst>
                <a:cxn ang="0">
                  <a:pos x="T0" y="T1"/>
                </a:cxn>
                <a:cxn ang="0">
                  <a:pos x="T2" y="T3"/>
                </a:cxn>
                <a:cxn ang="0">
                  <a:pos x="T4" y="T5"/>
                </a:cxn>
                <a:cxn ang="0">
                  <a:pos x="T6" y="T7"/>
                </a:cxn>
                <a:cxn ang="0">
                  <a:pos x="T8" y="T9"/>
                </a:cxn>
              </a:cxnLst>
              <a:rect l="0" t="0" r="r" b="b"/>
              <a:pathLst>
                <a:path w="87" h="60">
                  <a:moveTo>
                    <a:pt x="74" y="60"/>
                  </a:moveTo>
                  <a:lnTo>
                    <a:pt x="0" y="29"/>
                  </a:lnTo>
                  <a:lnTo>
                    <a:pt x="12" y="0"/>
                  </a:lnTo>
                  <a:lnTo>
                    <a:pt x="87" y="31"/>
                  </a:lnTo>
                  <a:lnTo>
                    <a:pt x="74" y="60"/>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79" name="îšḻîḑe">
              <a:extLst>
                <a:ext uri="{FF2B5EF4-FFF2-40B4-BE49-F238E27FC236}">
                  <a16:creationId xmlns:a16="http://schemas.microsoft.com/office/drawing/2014/main" id="{BB744B5D-7F19-42B2-927E-7F7DDE78DA8D}"/>
                </a:ext>
              </a:extLst>
            </p:cNvPr>
            <p:cNvSpPr>
              <a:spLocks/>
            </p:cNvSpPr>
            <p:nvPr/>
          </p:nvSpPr>
          <p:spPr bwMode="auto">
            <a:xfrm>
              <a:off x="832619" y="4283748"/>
              <a:ext cx="777479" cy="1157946"/>
            </a:xfrm>
            <a:custGeom>
              <a:avLst/>
              <a:gdLst>
                <a:gd name="T0" fmla="*/ 184 w 204"/>
                <a:gd name="T1" fmla="*/ 180 h 303"/>
                <a:gd name="T2" fmla="*/ 98 w 204"/>
                <a:gd name="T3" fmla="*/ 191 h 303"/>
                <a:gd name="T4" fmla="*/ 89 w 204"/>
                <a:gd name="T5" fmla="*/ 16 h 303"/>
                <a:gd name="T6" fmla="*/ 47 w 204"/>
                <a:gd name="T7" fmla="*/ 0 h 303"/>
                <a:gd name="T8" fmla="*/ 11 w 204"/>
                <a:gd name="T9" fmla="*/ 160 h 303"/>
                <a:gd name="T10" fmla="*/ 59 w 204"/>
                <a:gd name="T11" fmla="*/ 269 h 303"/>
                <a:gd name="T12" fmla="*/ 171 w 204"/>
                <a:gd name="T13" fmla="*/ 299 h 303"/>
                <a:gd name="T14" fmla="*/ 184 w 204"/>
                <a:gd name="T15" fmla="*/ 180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303">
                  <a:moveTo>
                    <a:pt x="184" y="180"/>
                  </a:moveTo>
                  <a:cubicBezTo>
                    <a:pt x="184" y="180"/>
                    <a:pt x="132" y="200"/>
                    <a:pt x="98" y="191"/>
                  </a:cubicBezTo>
                  <a:cubicBezTo>
                    <a:pt x="64" y="181"/>
                    <a:pt x="59" y="84"/>
                    <a:pt x="89" y="16"/>
                  </a:cubicBezTo>
                  <a:cubicBezTo>
                    <a:pt x="65" y="6"/>
                    <a:pt x="47" y="0"/>
                    <a:pt x="47" y="0"/>
                  </a:cubicBezTo>
                  <a:cubicBezTo>
                    <a:pt x="47" y="0"/>
                    <a:pt x="0" y="110"/>
                    <a:pt x="11" y="160"/>
                  </a:cubicBezTo>
                  <a:cubicBezTo>
                    <a:pt x="23" y="209"/>
                    <a:pt x="59" y="269"/>
                    <a:pt x="59" y="269"/>
                  </a:cubicBezTo>
                  <a:cubicBezTo>
                    <a:pt x="59" y="269"/>
                    <a:pt x="139" y="296"/>
                    <a:pt x="171" y="299"/>
                  </a:cubicBezTo>
                  <a:cubicBezTo>
                    <a:pt x="204" y="303"/>
                    <a:pt x="184" y="180"/>
                    <a:pt x="184" y="180"/>
                  </a:cubicBezTo>
                  <a:close/>
                </a:path>
              </a:pathLst>
            </a:custGeom>
            <a:solidFill>
              <a:srgbClr val="7AA7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0" name="îŝlîďé">
              <a:extLst>
                <a:ext uri="{FF2B5EF4-FFF2-40B4-BE49-F238E27FC236}">
                  <a16:creationId xmlns:a16="http://schemas.microsoft.com/office/drawing/2014/main" id="{70748589-77A5-456D-B165-060A54DCBE94}"/>
                </a:ext>
              </a:extLst>
            </p:cNvPr>
            <p:cNvSpPr>
              <a:spLocks/>
            </p:cNvSpPr>
            <p:nvPr/>
          </p:nvSpPr>
          <p:spPr bwMode="auto">
            <a:xfrm>
              <a:off x="832619" y="4283748"/>
              <a:ext cx="716824" cy="1146918"/>
            </a:xfrm>
            <a:custGeom>
              <a:avLst/>
              <a:gdLst>
                <a:gd name="T0" fmla="*/ 80 w 188"/>
                <a:gd name="T1" fmla="*/ 247 h 300"/>
                <a:gd name="T2" fmla="*/ 33 w 188"/>
                <a:gd name="T3" fmla="*/ 138 h 300"/>
                <a:gd name="T4" fmla="*/ 59 w 188"/>
                <a:gd name="T5" fmla="*/ 4 h 300"/>
                <a:gd name="T6" fmla="*/ 47 w 188"/>
                <a:gd name="T7" fmla="*/ 0 h 300"/>
                <a:gd name="T8" fmla="*/ 11 w 188"/>
                <a:gd name="T9" fmla="*/ 160 h 300"/>
                <a:gd name="T10" fmla="*/ 59 w 188"/>
                <a:gd name="T11" fmla="*/ 269 h 300"/>
                <a:gd name="T12" fmla="*/ 171 w 188"/>
                <a:gd name="T13" fmla="*/ 299 h 300"/>
                <a:gd name="T14" fmla="*/ 188 w 188"/>
                <a:gd name="T15" fmla="*/ 277 h 300"/>
                <a:gd name="T16" fmla="*/ 80 w 188"/>
                <a:gd name="T17" fmla="*/ 24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300">
                  <a:moveTo>
                    <a:pt x="80" y="247"/>
                  </a:moveTo>
                  <a:cubicBezTo>
                    <a:pt x="80" y="247"/>
                    <a:pt x="45" y="188"/>
                    <a:pt x="33" y="138"/>
                  </a:cubicBezTo>
                  <a:cubicBezTo>
                    <a:pt x="25" y="103"/>
                    <a:pt x="46" y="39"/>
                    <a:pt x="59" y="4"/>
                  </a:cubicBezTo>
                  <a:cubicBezTo>
                    <a:pt x="52" y="1"/>
                    <a:pt x="47" y="0"/>
                    <a:pt x="47" y="0"/>
                  </a:cubicBezTo>
                  <a:cubicBezTo>
                    <a:pt x="47" y="0"/>
                    <a:pt x="0" y="110"/>
                    <a:pt x="11" y="160"/>
                  </a:cubicBezTo>
                  <a:cubicBezTo>
                    <a:pt x="23" y="209"/>
                    <a:pt x="59" y="269"/>
                    <a:pt x="59" y="269"/>
                  </a:cubicBezTo>
                  <a:cubicBezTo>
                    <a:pt x="59" y="269"/>
                    <a:pt x="139" y="296"/>
                    <a:pt x="171" y="299"/>
                  </a:cubicBezTo>
                  <a:cubicBezTo>
                    <a:pt x="181" y="300"/>
                    <a:pt x="186" y="291"/>
                    <a:pt x="188" y="277"/>
                  </a:cubicBezTo>
                  <a:cubicBezTo>
                    <a:pt x="153" y="272"/>
                    <a:pt x="80" y="247"/>
                    <a:pt x="80" y="247"/>
                  </a:cubicBezTo>
                  <a:close/>
                </a:path>
              </a:pathLst>
            </a:custGeom>
            <a:solidFill>
              <a:srgbClr val="5C81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1" name="ïşḻïďé">
              <a:extLst>
                <a:ext uri="{FF2B5EF4-FFF2-40B4-BE49-F238E27FC236}">
                  <a16:creationId xmlns:a16="http://schemas.microsoft.com/office/drawing/2014/main" id="{FE13FD81-DB0D-480C-9067-2763CD9310FF}"/>
                </a:ext>
              </a:extLst>
            </p:cNvPr>
            <p:cNvSpPr>
              <a:spLocks/>
            </p:cNvSpPr>
            <p:nvPr/>
          </p:nvSpPr>
          <p:spPr bwMode="auto">
            <a:xfrm>
              <a:off x="2297513" y="4421599"/>
              <a:ext cx="156231" cy="77196"/>
            </a:xfrm>
            <a:custGeom>
              <a:avLst/>
              <a:gdLst>
                <a:gd name="T0" fmla="*/ 2 w 85"/>
                <a:gd name="T1" fmla="*/ 42 h 42"/>
                <a:gd name="T2" fmla="*/ 85 w 85"/>
                <a:gd name="T3" fmla="*/ 31 h 42"/>
                <a:gd name="T4" fmla="*/ 81 w 85"/>
                <a:gd name="T5" fmla="*/ 0 h 42"/>
                <a:gd name="T6" fmla="*/ 0 w 85"/>
                <a:gd name="T7" fmla="*/ 10 h 42"/>
                <a:gd name="T8" fmla="*/ 2 w 85"/>
                <a:gd name="T9" fmla="*/ 42 h 42"/>
              </a:gdLst>
              <a:ahLst/>
              <a:cxnLst>
                <a:cxn ang="0">
                  <a:pos x="T0" y="T1"/>
                </a:cxn>
                <a:cxn ang="0">
                  <a:pos x="T2" y="T3"/>
                </a:cxn>
                <a:cxn ang="0">
                  <a:pos x="T4" y="T5"/>
                </a:cxn>
                <a:cxn ang="0">
                  <a:pos x="T6" y="T7"/>
                </a:cxn>
                <a:cxn ang="0">
                  <a:pos x="T8" y="T9"/>
                </a:cxn>
              </a:cxnLst>
              <a:rect l="0" t="0" r="r" b="b"/>
              <a:pathLst>
                <a:path w="85" h="42">
                  <a:moveTo>
                    <a:pt x="2" y="42"/>
                  </a:moveTo>
                  <a:lnTo>
                    <a:pt x="85" y="31"/>
                  </a:lnTo>
                  <a:lnTo>
                    <a:pt x="81" y="0"/>
                  </a:lnTo>
                  <a:lnTo>
                    <a:pt x="0" y="10"/>
                  </a:lnTo>
                  <a:lnTo>
                    <a:pt x="2" y="42"/>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2" name="îŝļíḓé">
              <a:extLst>
                <a:ext uri="{FF2B5EF4-FFF2-40B4-BE49-F238E27FC236}">
                  <a16:creationId xmlns:a16="http://schemas.microsoft.com/office/drawing/2014/main" id="{C58DD5FA-22E7-4751-BC6E-17A472C55A56}"/>
                </a:ext>
              </a:extLst>
            </p:cNvPr>
            <p:cNvSpPr>
              <a:spLocks/>
            </p:cNvSpPr>
            <p:nvPr/>
          </p:nvSpPr>
          <p:spPr bwMode="auto">
            <a:xfrm>
              <a:off x="1577013" y="4471225"/>
              <a:ext cx="950252" cy="996202"/>
            </a:xfrm>
            <a:custGeom>
              <a:avLst/>
              <a:gdLst>
                <a:gd name="T0" fmla="*/ 52 w 249"/>
                <a:gd name="T1" fmla="*/ 137 h 261"/>
                <a:gd name="T2" fmla="*/ 133 w 249"/>
                <a:gd name="T3" fmla="*/ 170 h 261"/>
                <a:gd name="T4" fmla="*/ 188 w 249"/>
                <a:gd name="T5" fmla="*/ 4 h 261"/>
                <a:gd name="T6" fmla="*/ 233 w 249"/>
                <a:gd name="T7" fmla="*/ 0 h 261"/>
                <a:gd name="T8" fmla="*/ 224 w 249"/>
                <a:gd name="T9" fmla="*/ 164 h 261"/>
                <a:gd name="T10" fmla="*/ 149 w 249"/>
                <a:gd name="T11" fmla="*/ 256 h 261"/>
                <a:gd name="T12" fmla="*/ 33 w 249"/>
                <a:gd name="T13" fmla="*/ 255 h 261"/>
                <a:gd name="T14" fmla="*/ 52 w 249"/>
                <a:gd name="T15" fmla="*/ 137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261">
                  <a:moveTo>
                    <a:pt x="52" y="137"/>
                  </a:moveTo>
                  <a:cubicBezTo>
                    <a:pt x="52" y="137"/>
                    <a:pt x="97" y="170"/>
                    <a:pt x="133" y="170"/>
                  </a:cubicBezTo>
                  <a:cubicBezTo>
                    <a:pt x="168" y="170"/>
                    <a:pt x="199" y="78"/>
                    <a:pt x="188" y="4"/>
                  </a:cubicBezTo>
                  <a:cubicBezTo>
                    <a:pt x="214" y="1"/>
                    <a:pt x="233" y="0"/>
                    <a:pt x="233" y="0"/>
                  </a:cubicBezTo>
                  <a:cubicBezTo>
                    <a:pt x="233" y="0"/>
                    <a:pt x="249" y="119"/>
                    <a:pt x="224" y="164"/>
                  </a:cubicBezTo>
                  <a:cubicBezTo>
                    <a:pt x="200" y="208"/>
                    <a:pt x="149" y="256"/>
                    <a:pt x="149" y="256"/>
                  </a:cubicBezTo>
                  <a:cubicBezTo>
                    <a:pt x="149" y="256"/>
                    <a:pt x="65" y="261"/>
                    <a:pt x="33" y="255"/>
                  </a:cubicBezTo>
                  <a:cubicBezTo>
                    <a:pt x="0" y="250"/>
                    <a:pt x="52" y="137"/>
                    <a:pt x="52" y="137"/>
                  </a:cubicBezTo>
                  <a:close/>
                </a:path>
              </a:pathLst>
            </a:custGeom>
            <a:solidFill>
              <a:srgbClr val="7AA7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3" name="îṩľidê">
              <a:extLst>
                <a:ext uri="{FF2B5EF4-FFF2-40B4-BE49-F238E27FC236}">
                  <a16:creationId xmlns:a16="http://schemas.microsoft.com/office/drawing/2014/main" id="{5EE462AF-A578-4312-BEED-28558FCEF4B3}"/>
                </a:ext>
              </a:extLst>
            </p:cNvPr>
            <p:cNvSpPr>
              <a:spLocks/>
            </p:cNvSpPr>
            <p:nvPr/>
          </p:nvSpPr>
          <p:spPr bwMode="auto">
            <a:xfrm>
              <a:off x="1656048" y="4471225"/>
              <a:ext cx="871217" cy="996202"/>
            </a:xfrm>
            <a:custGeom>
              <a:avLst/>
              <a:gdLst>
                <a:gd name="T0" fmla="*/ 114 w 228"/>
                <a:gd name="T1" fmla="*/ 230 h 261"/>
                <a:gd name="T2" fmla="*/ 189 w 228"/>
                <a:gd name="T3" fmla="*/ 137 h 261"/>
                <a:gd name="T4" fmla="*/ 200 w 228"/>
                <a:gd name="T5" fmla="*/ 1 h 261"/>
                <a:gd name="T6" fmla="*/ 212 w 228"/>
                <a:gd name="T7" fmla="*/ 0 h 261"/>
                <a:gd name="T8" fmla="*/ 203 w 228"/>
                <a:gd name="T9" fmla="*/ 164 h 261"/>
                <a:gd name="T10" fmla="*/ 128 w 228"/>
                <a:gd name="T11" fmla="*/ 256 h 261"/>
                <a:gd name="T12" fmla="*/ 12 w 228"/>
                <a:gd name="T13" fmla="*/ 255 h 261"/>
                <a:gd name="T14" fmla="*/ 1 w 228"/>
                <a:gd name="T15" fmla="*/ 229 h 261"/>
                <a:gd name="T16" fmla="*/ 114 w 228"/>
                <a:gd name="T17" fmla="*/ 2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61">
                  <a:moveTo>
                    <a:pt x="114" y="230"/>
                  </a:moveTo>
                  <a:cubicBezTo>
                    <a:pt x="114" y="230"/>
                    <a:pt x="164" y="182"/>
                    <a:pt x="189" y="137"/>
                  </a:cubicBezTo>
                  <a:cubicBezTo>
                    <a:pt x="206" y="106"/>
                    <a:pt x="203" y="39"/>
                    <a:pt x="200" y="1"/>
                  </a:cubicBezTo>
                  <a:cubicBezTo>
                    <a:pt x="207" y="0"/>
                    <a:pt x="212" y="0"/>
                    <a:pt x="212" y="0"/>
                  </a:cubicBezTo>
                  <a:cubicBezTo>
                    <a:pt x="212" y="0"/>
                    <a:pt x="228" y="119"/>
                    <a:pt x="203" y="164"/>
                  </a:cubicBezTo>
                  <a:cubicBezTo>
                    <a:pt x="179" y="208"/>
                    <a:pt x="128" y="256"/>
                    <a:pt x="128" y="256"/>
                  </a:cubicBezTo>
                  <a:cubicBezTo>
                    <a:pt x="128" y="256"/>
                    <a:pt x="44" y="261"/>
                    <a:pt x="12" y="255"/>
                  </a:cubicBezTo>
                  <a:cubicBezTo>
                    <a:pt x="3" y="254"/>
                    <a:pt x="0" y="243"/>
                    <a:pt x="1" y="229"/>
                  </a:cubicBezTo>
                  <a:cubicBezTo>
                    <a:pt x="37" y="234"/>
                    <a:pt x="114" y="230"/>
                    <a:pt x="114" y="230"/>
                  </a:cubicBezTo>
                  <a:close/>
                </a:path>
              </a:pathLst>
            </a:custGeom>
            <a:solidFill>
              <a:srgbClr val="5C81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4" name="îṩľïďe">
              <a:extLst>
                <a:ext uri="{FF2B5EF4-FFF2-40B4-BE49-F238E27FC236}">
                  <a16:creationId xmlns:a16="http://schemas.microsoft.com/office/drawing/2014/main" id="{1A7E1C60-A167-4FFD-8A22-756619C850B5}"/>
                </a:ext>
              </a:extLst>
            </p:cNvPr>
            <p:cNvSpPr>
              <a:spLocks/>
            </p:cNvSpPr>
            <p:nvPr/>
          </p:nvSpPr>
          <p:spPr bwMode="auto">
            <a:xfrm>
              <a:off x="2172528" y="4017237"/>
              <a:ext cx="277540" cy="419066"/>
            </a:xfrm>
            <a:custGeom>
              <a:avLst/>
              <a:gdLst>
                <a:gd name="T0" fmla="*/ 61 w 73"/>
                <a:gd name="T1" fmla="*/ 107 h 110"/>
                <a:gd name="T2" fmla="*/ 71 w 73"/>
                <a:gd name="T3" fmla="*/ 54 h 110"/>
                <a:gd name="T4" fmla="*/ 60 w 73"/>
                <a:gd name="T5" fmla="*/ 28 h 110"/>
                <a:gd name="T6" fmla="*/ 41 w 73"/>
                <a:gd name="T7" fmla="*/ 5 h 110"/>
                <a:gd name="T8" fmla="*/ 41 w 73"/>
                <a:gd name="T9" fmla="*/ 7 h 110"/>
                <a:gd name="T10" fmla="*/ 34 w 73"/>
                <a:gd name="T11" fmla="*/ 0 h 110"/>
                <a:gd name="T12" fmla="*/ 32 w 73"/>
                <a:gd name="T13" fmla="*/ 9 h 110"/>
                <a:gd name="T14" fmla="*/ 23 w 73"/>
                <a:gd name="T15" fmla="*/ 2 h 110"/>
                <a:gd name="T16" fmla="*/ 21 w 73"/>
                <a:gd name="T17" fmla="*/ 14 h 110"/>
                <a:gd name="T18" fmla="*/ 11 w 73"/>
                <a:gd name="T19" fmla="*/ 8 h 110"/>
                <a:gd name="T20" fmla="*/ 11 w 73"/>
                <a:gd name="T21" fmla="*/ 22 h 110"/>
                <a:gd name="T22" fmla="*/ 24 w 73"/>
                <a:gd name="T23" fmla="*/ 56 h 110"/>
                <a:gd name="T24" fmla="*/ 9 w 73"/>
                <a:gd name="T25" fmla="*/ 31 h 110"/>
                <a:gd name="T26" fmla="*/ 5 w 73"/>
                <a:gd name="T27" fmla="*/ 42 h 110"/>
                <a:gd name="T28" fmla="*/ 17 w 73"/>
                <a:gd name="T29" fmla="*/ 80 h 110"/>
                <a:gd name="T30" fmla="*/ 36 w 73"/>
                <a:gd name="T31" fmla="*/ 110 h 110"/>
                <a:gd name="T32" fmla="*/ 61 w 73"/>
                <a:gd name="T33" fmla="*/ 10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10">
                  <a:moveTo>
                    <a:pt x="61" y="107"/>
                  </a:moveTo>
                  <a:cubicBezTo>
                    <a:pt x="61" y="107"/>
                    <a:pt x="69" y="69"/>
                    <a:pt x="71" y="54"/>
                  </a:cubicBezTo>
                  <a:cubicBezTo>
                    <a:pt x="73" y="39"/>
                    <a:pt x="67" y="40"/>
                    <a:pt x="60" y="28"/>
                  </a:cubicBezTo>
                  <a:cubicBezTo>
                    <a:pt x="53" y="17"/>
                    <a:pt x="47" y="5"/>
                    <a:pt x="41" y="5"/>
                  </a:cubicBezTo>
                  <a:cubicBezTo>
                    <a:pt x="41" y="7"/>
                    <a:pt x="41" y="7"/>
                    <a:pt x="41" y="7"/>
                  </a:cubicBezTo>
                  <a:cubicBezTo>
                    <a:pt x="41" y="7"/>
                    <a:pt x="38" y="1"/>
                    <a:pt x="34" y="0"/>
                  </a:cubicBezTo>
                  <a:cubicBezTo>
                    <a:pt x="29" y="0"/>
                    <a:pt x="31" y="6"/>
                    <a:pt x="32" y="9"/>
                  </a:cubicBezTo>
                  <a:cubicBezTo>
                    <a:pt x="29" y="2"/>
                    <a:pt x="26" y="0"/>
                    <a:pt x="23" y="2"/>
                  </a:cubicBezTo>
                  <a:cubicBezTo>
                    <a:pt x="19" y="3"/>
                    <a:pt x="20" y="9"/>
                    <a:pt x="21" y="14"/>
                  </a:cubicBezTo>
                  <a:cubicBezTo>
                    <a:pt x="19" y="9"/>
                    <a:pt x="14" y="7"/>
                    <a:pt x="11" y="8"/>
                  </a:cubicBezTo>
                  <a:cubicBezTo>
                    <a:pt x="8" y="9"/>
                    <a:pt x="5" y="14"/>
                    <a:pt x="11" y="22"/>
                  </a:cubicBezTo>
                  <a:cubicBezTo>
                    <a:pt x="16" y="30"/>
                    <a:pt x="24" y="56"/>
                    <a:pt x="24" y="56"/>
                  </a:cubicBezTo>
                  <a:cubicBezTo>
                    <a:pt x="24" y="56"/>
                    <a:pt x="10" y="32"/>
                    <a:pt x="9" y="31"/>
                  </a:cubicBezTo>
                  <a:cubicBezTo>
                    <a:pt x="9" y="29"/>
                    <a:pt x="0" y="31"/>
                    <a:pt x="5" y="42"/>
                  </a:cubicBezTo>
                  <a:cubicBezTo>
                    <a:pt x="11" y="53"/>
                    <a:pt x="13" y="68"/>
                    <a:pt x="17" y="80"/>
                  </a:cubicBezTo>
                  <a:cubicBezTo>
                    <a:pt x="21" y="91"/>
                    <a:pt x="29" y="108"/>
                    <a:pt x="36" y="110"/>
                  </a:cubicBezTo>
                  <a:cubicBezTo>
                    <a:pt x="56" y="108"/>
                    <a:pt x="61" y="107"/>
                    <a:pt x="61" y="107"/>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5" name="ïṡ1îdè">
              <a:extLst>
                <a:ext uri="{FF2B5EF4-FFF2-40B4-BE49-F238E27FC236}">
                  <a16:creationId xmlns:a16="http://schemas.microsoft.com/office/drawing/2014/main" id="{E4E22AA3-0657-4A7B-BDA5-DE812681AE6B}"/>
                </a:ext>
              </a:extLst>
            </p:cNvPr>
            <p:cNvSpPr>
              <a:spLocks/>
            </p:cNvSpPr>
            <p:nvPr/>
          </p:nvSpPr>
          <p:spPr bwMode="auto">
            <a:xfrm>
              <a:off x="1064209" y="3879386"/>
              <a:ext cx="306948" cy="404362"/>
            </a:xfrm>
            <a:custGeom>
              <a:avLst/>
              <a:gdLst>
                <a:gd name="T0" fmla="*/ 0 w 80"/>
                <a:gd name="T1" fmla="*/ 96 h 106"/>
                <a:gd name="T2" fmla="*/ 5 w 80"/>
                <a:gd name="T3" fmla="*/ 42 h 106"/>
                <a:gd name="T4" fmla="*/ 23 w 80"/>
                <a:gd name="T5" fmla="*/ 21 h 106"/>
                <a:gd name="T6" fmla="*/ 47 w 80"/>
                <a:gd name="T7" fmla="*/ 3 h 106"/>
                <a:gd name="T8" fmla="*/ 47 w 80"/>
                <a:gd name="T9" fmla="*/ 5 h 106"/>
                <a:gd name="T10" fmla="*/ 56 w 80"/>
                <a:gd name="T11" fmla="*/ 1 h 106"/>
                <a:gd name="T12" fmla="*/ 55 w 80"/>
                <a:gd name="T13" fmla="*/ 9 h 106"/>
                <a:gd name="T14" fmla="*/ 66 w 80"/>
                <a:gd name="T15" fmla="*/ 5 h 106"/>
                <a:gd name="T16" fmla="*/ 64 w 80"/>
                <a:gd name="T17" fmla="*/ 18 h 106"/>
                <a:gd name="T18" fmla="*/ 75 w 80"/>
                <a:gd name="T19" fmla="*/ 14 h 106"/>
                <a:gd name="T20" fmla="*/ 72 w 80"/>
                <a:gd name="T21" fmla="*/ 28 h 106"/>
                <a:gd name="T22" fmla="*/ 50 w 80"/>
                <a:gd name="T23" fmla="*/ 57 h 106"/>
                <a:gd name="T24" fmla="*/ 71 w 80"/>
                <a:gd name="T25" fmla="*/ 36 h 106"/>
                <a:gd name="T26" fmla="*/ 72 w 80"/>
                <a:gd name="T27" fmla="*/ 48 h 106"/>
                <a:gd name="T28" fmla="*/ 51 w 80"/>
                <a:gd name="T29" fmla="*/ 82 h 106"/>
                <a:gd name="T30" fmla="*/ 24 w 80"/>
                <a:gd name="T31" fmla="*/ 106 h 106"/>
                <a:gd name="T32" fmla="*/ 0 w 80"/>
                <a:gd name="T33" fmla="*/ 9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06">
                  <a:moveTo>
                    <a:pt x="0" y="96"/>
                  </a:moveTo>
                  <a:cubicBezTo>
                    <a:pt x="0" y="96"/>
                    <a:pt x="3" y="57"/>
                    <a:pt x="5" y="42"/>
                  </a:cubicBezTo>
                  <a:cubicBezTo>
                    <a:pt x="8" y="27"/>
                    <a:pt x="13" y="30"/>
                    <a:pt x="23" y="21"/>
                  </a:cubicBezTo>
                  <a:cubicBezTo>
                    <a:pt x="33" y="12"/>
                    <a:pt x="41" y="2"/>
                    <a:pt x="47" y="3"/>
                  </a:cubicBezTo>
                  <a:cubicBezTo>
                    <a:pt x="47" y="5"/>
                    <a:pt x="47" y="5"/>
                    <a:pt x="47" y="5"/>
                  </a:cubicBezTo>
                  <a:cubicBezTo>
                    <a:pt x="47" y="5"/>
                    <a:pt x="51" y="0"/>
                    <a:pt x="56" y="1"/>
                  </a:cubicBezTo>
                  <a:cubicBezTo>
                    <a:pt x="60" y="2"/>
                    <a:pt x="57" y="7"/>
                    <a:pt x="55" y="9"/>
                  </a:cubicBezTo>
                  <a:cubicBezTo>
                    <a:pt x="59" y="4"/>
                    <a:pt x="63" y="3"/>
                    <a:pt x="66" y="5"/>
                  </a:cubicBezTo>
                  <a:cubicBezTo>
                    <a:pt x="69" y="7"/>
                    <a:pt x="67" y="13"/>
                    <a:pt x="64" y="18"/>
                  </a:cubicBezTo>
                  <a:cubicBezTo>
                    <a:pt x="68" y="13"/>
                    <a:pt x="72" y="13"/>
                    <a:pt x="75" y="14"/>
                  </a:cubicBezTo>
                  <a:cubicBezTo>
                    <a:pt x="78" y="16"/>
                    <a:pt x="79" y="21"/>
                    <a:pt x="72" y="28"/>
                  </a:cubicBezTo>
                  <a:cubicBezTo>
                    <a:pt x="65" y="35"/>
                    <a:pt x="50" y="57"/>
                    <a:pt x="50" y="57"/>
                  </a:cubicBezTo>
                  <a:cubicBezTo>
                    <a:pt x="50" y="57"/>
                    <a:pt x="70" y="38"/>
                    <a:pt x="71" y="36"/>
                  </a:cubicBezTo>
                  <a:cubicBezTo>
                    <a:pt x="72" y="35"/>
                    <a:pt x="80" y="39"/>
                    <a:pt x="72" y="48"/>
                  </a:cubicBezTo>
                  <a:cubicBezTo>
                    <a:pt x="63" y="58"/>
                    <a:pt x="58" y="72"/>
                    <a:pt x="51" y="82"/>
                  </a:cubicBezTo>
                  <a:cubicBezTo>
                    <a:pt x="44" y="92"/>
                    <a:pt x="31" y="105"/>
                    <a:pt x="24" y="106"/>
                  </a:cubicBezTo>
                  <a:cubicBezTo>
                    <a:pt x="5" y="98"/>
                    <a:pt x="0" y="96"/>
                    <a:pt x="0" y="96"/>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6" name="ïsļíḍé">
              <a:extLst>
                <a:ext uri="{FF2B5EF4-FFF2-40B4-BE49-F238E27FC236}">
                  <a16:creationId xmlns:a16="http://schemas.microsoft.com/office/drawing/2014/main" id="{15F4DA2B-B5FD-43B7-8C65-EF416D27E1A6}"/>
                </a:ext>
              </a:extLst>
            </p:cNvPr>
            <p:cNvSpPr>
              <a:spLocks/>
            </p:cNvSpPr>
            <p:nvPr/>
          </p:nvSpPr>
          <p:spPr bwMode="auto">
            <a:xfrm>
              <a:off x="1271903" y="4737737"/>
              <a:ext cx="731528" cy="409877"/>
            </a:xfrm>
            <a:custGeom>
              <a:avLst/>
              <a:gdLst>
                <a:gd name="T0" fmla="*/ 167 w 192"/>
                <a:gd name="T1" fmla="*/ 16 h 107"/>
                <a:gd name="T2" fmla="*/ 143 w 192"/>
                <a:gd name="T3" fmla="*/ 0 h 107"/>
                <a:gd name="T4" fmla="*/ 37 w 192"/>
                <a:gd name="T5" fmla="*/ 0 h 107"/>
                <a:gd name="T6" fmla="*/ 15 w 192"/>
                <a:gd name="T7" fmla="*/ 17 h 107"/>
                <a:gd name="T8" fmla="*/ 2 w 192"/>
                <a:gd name="T9" fmla="*/ 76 h 107"/>
                <a:gd name="T10" fmla="*/ 16 w 192"/>
                <a:gd name="T11" fmla="*/ 96 h 107"/>
                <a:gd name="T12" fmla="*/ 73 w 192"/>
                <a:gd name="T13" fmla="*/ 105 h 107"/>
                <a:gd name="T14" fmla="*/ 109 w 192"/>
                <a:gd name="T15" fmla="*/ 106 h 107"/>
                <a:gd name="T16" fmla="*/ 176 w 192"/>
                <a:gd name="T17" fmla="*/ 96 h 107"/>
                <a:gd name="T18" fmla="*/ 188 w 192"/>
                <a:gd name="T19" fmla="*/ 77 h 107"/>
                <a:gd name="T20" fmla="*/ 167 w 192"/>
                <a:gd name="T21" fmla="*/ 1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07">
                  <a:moveTo>
                    <a:pt x="167" y="16"/>
                  </a:moveTo>
                  <a:cubicBezTo>
                    <a:pt x="164" y="7"/>
                    <a:pt x="153" y="0"/>
                    <a:pt x="143" y="0"/>
                  </a:cubicBezTo>
                  <a:cubicBezTo>
                    <a:pt x="37" y="0"/>
                    <a:pt x="37" y="0"/>
                    <a:pt x="37" y="0"/>
                  </a:cubicBezTo>
                  <a:cubicBezTo>
                    <a:pt x="27" y="0"/>
                    <a:pt x="17" y="7"/>
                    <a:pt x="15" y="17"/>
                  </a:cubicBezTo>
                  <a:cubicBezTo>
                    <a:pt x="2" y="76"/>
                    <a:pt x="2" y="76"/>
                    <a:pt x="2" y="76"/>
                  </a:cubicBezTo>
                  <a:cubicBezTo>
                    <a:pt x="0" y="85"/>
                    <a:pt x="6" y="94"/>
                    <a:pt x="16" y="96"/>
                  </a:cubicBezTo>
                  <a:cubicBezTo>
                    <a:pt x="73" y="105"/>
                    <a:pt x="73" y="105"/>
                    <a:pt x="73" y="105"/>
                  </a:cubicBezTo>
                  <a:cubicBezTo>
                    <a:pt x="82" y="107"/>
                    <a:pt x="99" y="107"/>
                    <a:pt x="109" y="106"/>
                  </a:cubicBezTo>
                  <a:cubicBezTo>
                    <a:pt x="176" y="96"/>
                    <a:pt x="176" y="96"/>
                    <a:pt x="176" y="96"/>
                  </a:cubicBezTo>
                  <a:cubicBezTo>
                    <a:pt x="186" y="94"/>
                    <a:pt x="192" y="86"/>
                    <a:pt x="188" y="77"/>
                  </a:cubicBezTo>
                  <a:lnTo>
                    <a:pt x="167" y="16"/>
                  </a:lnTo>
                  <a:close/>
                </a:path>
              </a:pathLst>
            </a:custGeom>
            <a:solidFill>
              <a:srgbClr val="7AA7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7" name="íṣ1ïḓê">
              <a:extLst>
                <a:ext uri="{FF2B5EF4-FFF2-40B4-BE49-F238E27FC236}">
                  <a16:creationId xmlns:a16="http://schemas.microsoft.com/office/drawing/2014/main" id="{FDF81B44-5566-4832-9655-206695D4D1F5}"/>
                </a:ext>
              </a:extLst>
            </p:cNvPr>
            <p:cNvSpPr>
              <a:spLocks/>
            </p:cNvSpPr>
            <p:nvPr/>
          </p:nvSpPr>
          <p:spPr bwMode="auto">
            <a:xfrm>
              <a:off x="1308663" y="4892130"/>
              <a:ext cx="608382" cy="663522"/>
            </a:xfrm>
            <a:prstGeom prst="ellipse">
              <a:avLst/>
            </a:prstGeom>
            <a:solidFill>
              <a:srgbClr val="4C4D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8" name="ï$1ide">
              <a:extLst>
                <a:ext uri="{FF2B5EF4-FFF2-40B4-BE49-F238E27FC236}">
                  <a16:creationId xmlns:a16="http://schemas.microsoft.com/office/drawing/2014/main" id="{1F3ECCAA-9B5A-41B5-AC87-8A51E682B239}"/>
                </a:ext>
              </a:extLst>
            </p:cNvPr>
            <p:cNvSpPr>
              <a:spLocks/>
            </p:cNvSpPr>
            <p:nvPr/>
          </p:nvSpPr>
          <p:spPr bwMode="auto">
            <a:xfrm>
              <a:off x="1308663" y="4892130"/>
              <a:ext cx="439285" cy="663522"/>
            </a:xfrm>
            <a:custGeom>
              <a:avLst/>
              <a:gdLst>
                <a:gd name="T0" fmla="*/ 41 w 115"/>
                <a:gd name="T1" fmla="*/ 95 h 174"/>
                <a:gd name="T2" fmla="*/ 115 w 115"/>
                <a:gd name="T3" fmla="*/ 9 h 174"/>
                <a:gd name="T4" fmla="*/ 79 w 115"/>
                <a:gd name="T5" fmla="*/ 0 h 174"/>
                <a:gd name="T6" fmla="*/ 0 w 115"/>
                <a:gd name="T7" fmla="*/ 87 h 174"/>
                <a:gd name="T8" fmla="*/ 79 w 115"/>
                <a:gd name="T9" fmla="*/ 174 h 174"/>
                <a:gd name="T10" fmla="*/ 86 w 115"/>
                <a:gd name="T11" fmla="*/ 173 h 174"/>
                <a:gd name="T12" fmla="*/ 41 w 115"/>
                <a:gd name="T13" fmla="*/ 95 h 174"/>
              </a:gdLst>
              <a:ahLst/>
              <a:cxnLst>
                <a:cxn ang="0">
                  <a:pos x="T0" y="T1"/>
                </a:cxn>
                <a:cxn ang="0">
                  <a:pos x="T2" y="T3"/>
                </a:cxn>
                <a:cxn ang="0">
                  <a:pos x="T4" y="T5"/>
                </a:cxn>
                <a:cxn ang="0">
                  <a:pos x="T6" y="T7"/>
                </a:cxn>
                <a:cxn ang="0">
                  <a:pos x="T8" y="T9"/>
                </a:cxn>
                <a:cxn ang="0">
                  <a:pos x="T10" y="T11"/>
                </a:cxn>
                <a:cxn ang="0">
                  <a:pos x="T12" y="T13"/>
                </a:cxn>
              </a:cxnLst>
              <a:rect l="0" t="0" r="r" b="b"/>
              <a:pathLst>
                <a:path w="115" h="174">
                  <a:moveTo>
                    <a:pt x="41" y="95"/>
                  </a:moveTo>
                  <a:cubicBezTo>
                    <a:pt x="41" y="50"/>
                    <a:pt x="73" y="12"/>
                    <a:pt x="115" y="9"/>
                  </a:cubicBezTo>
                  <a:cubicBezTo>
                    <a:pt x="104" y="3"/>
                    <a:pt x="92" y="0"/>
                    <a:pt x="79" y="0"/>
                  </a:cubicBezTo>
                  <a:cubicBezTo>
                    <a:pt x="35" y="0"/>
                    <a:pt x="0" y="39"/>
                    <a:pt x="0" y="87"/>
                  </a:cubicBezTo>
                  <a:cubicBezTo>
                    <a:pt x="0" y="135"/>
                    <a:pt x="35" y="174"/>
                    <a:pt x="79" y="174"/>
                  </a:cubicBezTo>
                  <a:cubicBezTo>
                    <a:pt x="82" y="174"/>
                    <a:pt x="84" y="173"/>
                    <a:pt x="86" y="173"/>
                  </a:cubicBezTo>
                  <a:cubicBezTo>
                    <a:pt x="59" y="159"/>
                    <a:pt x="41" y="130"/>
                    <a:pt x="41" y="95"/>
                  </a:cubicBezTo>
                  <a:close/>
                </a:path>
              </a:pathLst>
            </a:custGeom>
            <a:solidFill>
              <a:srgbClr val="37383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89" name="îṡļídè">
              <a:extLst>
                <a:ext uri="{FF2B5EF4-FFF2-40B4-BE49-F238E27FC236}">
                  <a16:creationId xmlns:a16="http://schemas.microsoft.com/office/drawing/2014/main" id="{C4D7D0BE-B41A-414E-A9E4-CA65AA518974}"/>
                </a:ext>
              </a:extLst>
            </p:cNvPr>
            <p:cNvSpPr>
              <a:spLocks/>
            </p:cNvSpPr>
            <p:nvPr/>
          </p:nvSpPr>
          <p:spPr bwMode="auto">
            <a:xfrm>
              <a:off x="4054651" y="2890536"/>
              <a:ext cx="174612" cy="325328"/>
            </a:xfrm>
            <a:custGeom>
              <a:avLst/>
              <a:gdLst>
                <a:gd name="T0" fmla="*/ 42 w 46"/>
                <a:gd name="T1" fmla="*/ 82 h 85"/>
                <a:gd name="T2" fmla="*/ 17 w 46"/>
                <a:gd name="T3" fmla="*/ 70 h 85"/>
                <a:gd name="T4" fmla="*/ 3 w 46"/>
                <a:gd name="T5" fmla="*/ 26 h 85"/>
                <a:gd name="T6" fmla="*/ 15 w 46"/>
                <a:gd name="T7" fmla="*/ 2 h 85"/>
                <a:gd name="T8" fmla="*/ 20 w 46"/>
                <a:gd name="T9" fmla="*/ 0 h 85"/>
                <a:gd name="T10" fmla="*/ 46 w 46"/>
                <a:gd name="T11" fmla="*/ 80 h 85"/>
                <a:gd name="T12" fmla="*/ 42 w 46"/>
                <a:gd name="T13" fmla="*/ 82 h 85"/>
              </a:gdLst>
              <a:ahLst/>
              <a:cxnLst>
                <a:cxn ang="0">
                  <a:pos x="T0" y="T1"/>
                </a:cxn>
                <a:cxn ang="0">
                  <a:pos x="T2" y="T3"/>
                </a:cxn>
                <a:cxn ang="0">
                  <a:pos x="T4" y="T5"/>
                </a:cxn>
                <a:cxn ang="0">
                  <a:pos x="T6" y="T7"/>
                </a:cxn>
                <a:cxn ang="0">
                  <a:pos x="T8" y="T9"/>
                </a:cxn>
                <a:cxn ang="0">
                  <a:pos x="T10" y="T11"/>
                </a:cxn>
                <a:cxn ang="0">
                  <a:pos x="T12" y="T13"/>
                </a:cxn>
              </a:cxnLst>
              <a:rect l="0" t="0" r="r" b="b"/>
              <a:pathLst>
                <a:path w="46" h="85">
                  <a:moveTo>
                    <a:pt x="42" y="82"/>
                  </a:moveTo>
                  <a:cubicBezTo>
                    <a:pt x="32" y="85"/>
                    <a:pt x="21" y="80"/>
                    <a:pt x="17" y="70"/>
                  </a:cubicBezTo>
                  <a:cubicBezTo>
                    <a:pt x="3" y="26"/>
                    <a:pt x="3" y="26"/>
                    <a:pt x="3" y="26"/>
                  </a:cubicBezTo>
                  <a:cubicBezTo>
                    <a:pt x="0" y="16"/>
                    <a:pt x="5" y="5"/>
                    <a:pt x="15" y="2"/>
                  </a:cubicBezTo>
                  <a:cubicBezTo>
                    <a:pt x="20" y="0"/>
                    <a:pt x="20" y="0"/>
                    <a:pt x="20" y="0"/>
                  </a:cubicBezTo>
                  <a:cubicBezTo>
                    <a:pt x="46" y="80"/>
                    <a:pt x="46" y="80"/>
                    <a:pt x="46" y="80"/>
                  </a:cubicBezTo>
                  <a:lnTo>
                    <a:pt x="4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0" name="íS1ïḋè">
              <a:extLst>
                <a:ext uri="{FF2B5EF4-FFF2-40B4-BE49-F238E27FC236}">
                  <a16:creationId xmlns:a16="http://schemas.microsoft.com/office/drawing/2014/main" id="{B86DCB08-A543-4245-95D0-4370ED76D14D}"/>
                </a:ext>
              </a:extLst>
            </p:cNvPr>
            <p:cNvSpPr>
              <a:spLocks/>
            </p:cNvSpPr>
            <p:nvPr/>
          </p:nvSpPr>
          <p:spPr bwMode="auto">
            <a:xfrm>
              <a:off x="4130010" y="2872156"/>
              <a:ext cx="180125" cy="323490"/>
            </a:xfrm>
            <a:custGeom>
              <a:avLst/>
              <a:gdLst>
                <a:gd name="T0" fmla="*/ 31 w 47"/>
                <a:gd name="T1" fmla="*/ 84 h 85"/>
                <a:gd name="T2" fmla="*/ 26 w 47"/>
                <a:gd name="T3" fmla="*/ 85 h 85"/>
                <a:gd name="T4" fmla="*/ 0 w 47"/>
                <a:gd name="T5" fmla="*/ 5 h 85"/>
                <a:gd name="T6" fmla="*/ 5 w 47"/>
                <a:gd name="T7" fmla="*/ 3 h 85"/>
                <a:gd name="T8" fmla="*/ 29 w 47"/>
                <a:gd name="T9" fmla="*/ 16 h 85"/>
                <a:gd name="T10" fmla="*/ 44 w 47"/>
                <a:gd name="T11" fmla="*/ 59 h 85"/>
                <a:gd name="T12" fmla="*/ 31 w 47"/>
                <a:gd name="T13" fmla="*/ 84 h 85"/>
              </a:gdLst>
              <a:ahLst/>
              <a:cxnLst>
                <a:cxn ang="0">
                  <a:pos x="T0" y="T1"/>
                </a:cxn>
                <a:cxn ang="0">
                  <a:pos x="T2" y="T3"/>
                </a:cxn>
                <a:cxn ang="0">
                  <a:pos x="T4" y="T5"/>
                </a:cxn>
                <a:cxn ang="0">
                  <a:pos x="T6" y="T7"/>
                </a:cxn>
                <a:cxn ang="0">
                  <a:pos x="T8" y="T9"/>
                </a:cxn>
                <a:cxn ang="0">
                  <a:pos x="T10" y="T11"/>
                </a:cxn>
                <a:cxn ang="0">
                  <a:pos x="T12" y="T13"/>
                </a:cxn>
              </a:cxnLst>
              <a:rect l="0" t="0" r="r" b="b"/>
              <a:pathLst>
                <a:path w="47" h="85">
                  <a:moveTo>
                    <a:pt x="31" y="84"/>
                  </a:moveTo>
                  <a:cubicBezTo>
                    <a:pt x="26" y="85"/>
                    <a:pt x="26" y="85"/>
                    <a:pt x="26" y="85"/>
                  </a:cubicBezTo>
                  <a:cubicBezTo>
                    <a:pt x="0" y="5"/>
                    <a:pt x="0" y="5"/>
                    <a:pt x="0" y="5"/>
                  </a:cubicBezTo>
                  <a:cubicBezTo>
                    <a:pt x="5" y="3"/>
                    <a:pt x="5" y="3"/>
                    <a:pt x="5" y="3"/>
                  </a:cubicBezTo>
                  <a:cubicBezTo>
                    <a:pt x="15" y="0"/>
                    <a:pt x="26" y="6"/>
                    <a:pt x="29" y="16"/>
                  </a:cubicBezTo>
                  <a:cubicBezTo>
                    <a:pt x="44" y="59"/>
                    <a:pt x="44" y="59"/>
                    <a:pt x="44" y="59"/>
                  </a:cubicBezTo>
                  <a:cubicBezTo>
                    <a:pt x="47" y="70"/>
                    <a:pt x="41" y="80"/>
                    <a:pt x="31" y="84"/>
                  </a:cubicBez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1" name="íSļíḑé">
              <a:extLst>
                <a:ext uri="{FF2B5EF4-FFF2-40B4-BE49-F238E27FC236}">
                  <a16:creationId xmlns:a16="http://schemas.microsoft.com/office/drawing/2014/main" id="{EA5B1779-DAD2-43A0-AEFE-E1FED56268E1}"/>
                </a:ext>
              </a:extLst>
            </p:cNvPr>
            <p:cNvSpPr>
              <a:spLocks/>
            </p:cNvSpPr>
            <p:nvPr/>
          </p:nvSpPr>
          <p:spPr bwMode="auto">
            <a:xfrm>
              <a:off x="4175960" y="3085365"/>
              <a:ext cx="38599" cy="64331"/>
            </a:xfrm>
            <a:custGeom>
              <a:avLst/>
              <a:gdLst>
                <a:gd name="T0" fmla="*/ 2 w 10"/>
                <a:gd name="T1" fmla="*/ 12 h 17"/>
                <a:gd name="T2" fmla="*/ 1 w 10"/>
                <a:gd name="T3" fmla="*/ 8 h 17"/>
                <a:gd name="T4" fmla="*/ 5 w 10"/>
                <a:gd name="T5" fmla="*/ 0 h 17"/>
                <a:gd name="T6" fmla="*/ 10 w 10"/>
                <a:gd name="T7" fmla="*/ 16 h 17"/>
                <a:gd name="T8" fmla="*/ 2 w 10"/>
                <a:gd name="T9" fmla="*/ 12 h 17"/>
              </a:gdLst>
              <a:ahLst/>
              <a:cxnLst>
                <a:cxn ang="0">
                  <a:pos x="T0" y="T1"/>
                </a:cxn>
                <a:cxn ang="0">
                  <a:pos x="T2" y="T3"/>
                </a:cxn>
                <a:cxn ang="0">
                  <a:pos x="T4" y="T5"/>
                </a:cxn>
                <a:cxn ang="0">
                  <a:pos x="T6" y="T7"/>
                </a:cxn>
                <a:cxn ang="0">
                  <a:pos x="T8" y="T9"/>
                </a:cxn>
              </a:cxnLst>
              <a:rect l="0" t="0" r="r" b="b"/>
              <a:pathLst>
                <a:path w="10" h="17">
                  <a:moveTo>
                    <a:pt x="2" y="12"/>
                  </a:moveTo>
                  <a:cubicBezTo>
                    <a:pt x="1" y="8"/>
                    <a:pt x="1" y="8"/>
                    <a:pt x="1" y="8"/>
                  </a:cubicBezTo>
                  <a:cubicBezTo>
                    <a:pt x="0" y="5"/>
                    <a:pt x="2" y="1"/>
                    <a:pt x="5" y="0"/>
                  </a:cubicBezTo>
                  <a:cubicBezTo>
                    <a:pt x="10" y="16"/>
                    <a:pt x="10" y="16"/>
                    <a:pt x="10" y="16"/>
                  </a:cubicBezTo>
                  <a:cubicBezTo>
                    <a:pt x="7" y="17"/>
                    <a:pt x="3" y="15"/>
                    <a:pt x="2" y="12"/>
                  </a:cubicBezTo>
                  <a:close/>
                </a:path>
              </a:pathLst>
            </a:custGeom>
            <a:solidFill>
              <a:srgbClr val="25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2" name="i$1ïḓé">
              <a:extLst>
                <a:ext uri="{FF2B5EF4-FFF2-40B4-BE49-F238E27FC236}">
                  <a16:creationId xmlns:a16="http://schemas.microsoft.com/office/drawing/2014/main" id="{E417B1C7-CD97-4161-9DF7-638B08035E48}"/>
                </a:ext>
              </a:extLst>
            </p:cNvPr>
            <p:cNvSpPr>
              <a:spLocks/>
            </p:cNvSpPr>
            <p:nvPr/>
          </p:nvSpPr>
          <p:spPr bwMode="auto">
            <a:xfrm>
              <a:off x="4196178" y="3081689"/>
              <a:ext cx="36760" cy="64331"/>
            </a:xfrm>
            <a:custGeom>
              <a:avLst/>
              <a:gdLst>
                <a:gd name="T0" fmla="*/ 5 w 10"/>
                <a:gd name="T1" fmla="*/ 17 h 17"/>
                <a:gd name="T2" fmla="*/ 5 w 10"/>
                <a:gd name="T3" fmla="*/ 17 h 17"/>
                <a:gd name="T4" fmla="*/ 0 w 10"/>
                <a:gd name="T5" fmla="*/ 1 h 17"/>
                <a:gd name="T6" fmla="*/ 8 w 10"/>
                <a:gd name="T7" fmla="*/ 5 h 17"/>
                <a:gd name="T8" fmla="*/ 9 w 10"/>
                <a:gd name="T9" fmla="*/ 9 h 17"/>
                <a:gd name="T10" fmla="*/ 5 w 10"/>
                <a:gd name="T11" fmla="*/ 17 h 17"/>
              </a:gdLst>
              <a:ahLst/>
              <a:cxnLst>
                <a:cxn ang="0">
                  <a:pos x="T0" y="T1"/>
                </a:cxn>
                <a:cxn ang="0">
                  <a:pos x="T2" y="T3"/>
                </a:cxn>
                <a:cxn ang="0">
                  <a:pos x="T4" y="T5"/>
                </a:cxn>
                <a:cxn ang="0">
                  <a:pos x="T6" y="T7"/>
                </a:cxn>
                <a:cxn ang="0">
                  <a:pos x="T8" y="T9"/>
                </a:cxn>
                <a:cxn ang="0">
                  <a:pos x="T10" y="T11"/>
                </a:cxn>
              </a:cxnLst>
              <a:rect l="0" t="0" r="r" b="b"/>
              <a:pathLst>
                <a:path w="10" h="17">
                  <a:moveTo>
                    <a:pt x="5" y="17"/>
                  </a:moveTo>
                  <a:cubicBezTo>
                    <a:pt x="5" y="17"/>
                    <a:pt x="5" y="17"/>
                    <a:pt x="5" y="17"/>
                  </a:cubicBezTo>
                  <a:cubicBezTo>
                    <a:pt x="0" y="1"/>
                    <a:pt x="0" y="1"/>
                    <a:pt x="0" y="1"/>
                  </a:cubicBezTo>
                  <a:cubicBezTo>
                    <a:pt x="3" y="0"/>
                    <a:pt x="7" y="2"/>
                    <a:pt x="8" y="5"/>
                  </a:cubicBezTo>
                  <a:cubicBezTo>
                    <a:pt x="9" y="9"/>
                    <a:pt x="9" y="9"/>
                    <a:pt x="9" y="9"/>
                  </a:cubicBezTo>
                  <a:cubicBezTo>
                    <a:pt x="10" y="12"/>
                    <a:pt x="9" y="16"/>
                    <a:pt x="5" y="17"/>
                  </a:cubicBezTo>
                  <a:close/>
                </a:path>
              </a:pathLst>
            </a:custGeom>
            <a:solidFill>
              <a:srgbClr val="2233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3" name="îṣḷîdé">
              <a:extLst>
                <a:ext uri="{FF2B5EF4-FFF2-40B4-BE49-F238E27FC236}">
                  <a16:creationId xmlns:a16="http://schemas.microsoft.com/office/drawing/2014/main" id="{ADE9B885-6A3F-40F8-9F9E-C70F41C3C623}"/>
                </a:ext>
              </a:extLst>
            </p:cNvPr>
            <p:cNvSpPr>
              <a:spLocks/>
            </p:cNvSpPr>
            <p:nvPr/>
          </p:nvSpPr>
          <p:spPr bwMode="auto">
            <a:xfrm>
              <a:off x="4413064" y="2802312"/>
              <a:ext cx="1271903" cy="485235"/>
            </a:xfrm>
            <a:custGeom>
              <a:avLst/>
              <a:gdLst>
                <a:gd name="T0" fmla="*/ 0 w 333"/>
                <a:gd name="T1" fmla="*/ 123 h 127"/>
                <a:gd name="T2" fmla="*/ 5 w 333"/>
                <a:gd name="T3" fmla="*/ 127 h 127"/>
                <a:gd name="T4" fmla="*/ 329 w 333"/>
                <a:gd name="T5" fmla="*/ 127 h 127"/>
                <a:gd name="T6" fmla="*/ 333 w 333"/>
                <a:gd name="T7" fmla="*/ 123 h 127"/>
                <a:gd name="T8" fmla="*/ 333 w 333"/>
                <a:gd name="T9" fmla="*/ 4 h 127"/>
                <a:gd name="T10" fmla="*/ 329 w 333"/>
                <a:gd name="T11" fmla="*/ 0 h 127"/>
                <a:gd name="T12" fmla="*/ 5 w 333"/>
                <a:gd name="T13" fmla="*/ 0 h 127"/>
                <a:gd name="T14" fmla="*/ 0 w 333"/>
                <a:gd name="T15" fmla="*/ 4 h 127"/>
                <a:gd name="T16" fmla="*/ 0 w 333"/>
                <a:gd name="T17" fmla="*/ 12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127">
                  <a:moveTo>
                    <a:pt x="0" y="123"/>
                  </a:moveTo>
                  <a:cubicBezTo>
                    <a:pt x="0" y="125"/>
                    <a:pt x="2" y="127"/>
                    <a:pt x="5" y="127"/>
                  </a:cubicBezTo>
                  <a:cubicBezTo>
                    <a:pt x="329" y="127"/>
                    <a:pt x="329" y="127"/>
                    <a:pt x="329" y="127"/>
                  </a:cubicBezTo>
                  <a:cubicBezTo>
                    <a:pt x="331" y="127"/>
                    <a:pt x="333" y="125"/>
                    <a:pt x="333" y="123"/>
                  </a:cubicBezTo>
                  <a:cubicBezTo>
                    <a:pt x="333" y="4"/>
                    <a:pt x="333" y="4"/>
                    <a:pt x="333" y="4"/>
                  </a:cubicBezTo>
                  <a:cubicBezTo>
                    <a:pt x="333" y="2"/>
                    <a:pt x="331" y="0"/>
                    <a:pt x="329" y="0"/>
                  </a:cubicBezTo>
                  <a:cubicBezTo>
                    <a:pt x="5" y="0"/>
                    <a:pt x="5" y="0"/>
                    <a:pt x="5" y="0"/>
                  </a:cubicBezTo>
                  <a:cubicBezTo>
                    <a:pt x="2" y="0"/>
                    <a:pt x="0" y="2"/>
                    <a:pt x="0" y="4"/>
                  </a:cubicBezTo>
                  <a:lnTo>
                    <a:pt x="0" y="123"/>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4" name="iṣľiďé">
              <a:extLst>
                <a:ext uri="{FF2B5EF4-FFF2-40B4-BE49-F238E27FC236}">
                  <a16:creationId xmlns:a16="http://schemas.microsoft.com/office/drawing/2014/main" id="{528DA9FD-3DF4-4451-9C87-B0E891D2B865}"/>
                </a:ext>
              </a:extLst>
            </p:cNvPr>
            <p:cNvSpPr>
              <a:spLocks/>
            </p:cNvSpPr>
            <p:nvPr/>
          </p:nvSpPr>
          <p:spPr bwMode="auto">
            <a:xfrm>
              <a:off x="5585714"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5" name="îṡ1iďè">
              <a:extLst>
                <a:ext uri="{FF2B5EF4-FFF2-40B4-BE49-F238E27FC236}">
                  <a16:creationId xmlns:a16="http://schemas.microsoft.com/office/drawing/2014/main" id="{23757FE4-63FB-40C1-AAC4-608D40CB9ED0}"/>
                </a:ext>
              </a:extLst>
            </p:cNvPr>
            <p:cNvSpPr>
              <a:spLocks/>
            </p:cNvSpPr>
            <p:nvPr/>
          </p:nvSpPr>
          <p:spPr bwMode="auto">
            <a:xfrm>
              <a:off x="5455215" y="3096393"/>
              <a:ext cx="71683" cy="69844"/>
            </a:xfrm>
            <a:custGeom>
              <a:avLst/>
              <a:gdLst>
                <a:gd name="T0" fmla="*/ 0 w 19"/>
                <a:gd name="T1" fmla="*/ 1 h 18"/>
                <a:gd name="T2" fmla="*/ 1 w 19"/>
                <a:gd name="T3" fmla="*/ 0 h 18"/>
                <a:gd name="T4" fmla="*/ 17 w 19"/>
                <a:gd name="T5" fmla="*/ 0 h 18"/>
                <a:gd name="T6" fmla="*/ 19 w 19"/>
                <a:gd name="T7" fmla="*/ 1 h 18"/>
                <a:gd name="T8" fmla="*/ 19 w 19"/>
                <a:gd name="T9" fmla="*/ 17 h 18"/>
                <a:gd name="T10" fmla="*/ 17 w 19"/>
                <a:gd name="T11" fmla="*/ 18 h 18"/>
                <a:gd name="T12" fmla="*/ 1 w 19"/>
                <a:gd name="T13" fmla="*/ 18 h 18"/>
                <a:gd name="T14" fmla="*/ 0 w 19"/>
                <a:gd name="T15" fmla="*/ 17 h 18"/>
                <a:gd name="T16" fmla="*/ 0 w 19"/>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0" y="1"/>
                  </a:moveTo>
                  <a:cubicBezTo>
                    <a:pt x="0" y="0"/>
                    <a:pt x="1" y="0"/>
                    <a:pt x="1" y="0"/>
                  </a:cubicBezTo>
                  <a:cubicBezTo>
                    <a:pt x="17" y="0"/>
                    <a:pt x="17" y="0"/>
                    <a:pt x="17" y="0"/>
                  </a:cubicBezTo>
                  <a:cubicBezTo>
                    <a:pt x="18" y="0"/>
                    <a:pt x="19" y="0"/>
                    <a:pt x="19" y="1"/>
                  </a:cubicBezTo>
                  <a:cubicBezTo>
                    <a:pt x="19" y="17"/>
                    <a:pt x="19" y="17"/>
                    <a:pt x="19" y="17"/>
                  </a:cubicBezTo>
                  <a:cubicBezTo>
                    <a:pt x="19"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6" name="îṥľîḑé">
              <a:extLst>
                <a:ext uri="{FF2B5EF4-FFF2-40B4-BE49-F238E27FC236}">
                  <a16:creationId xmlns:a16="http://schemas.microsoft.com/office/drawing/2014/main" id="{F5528D7A-186A-4BEA-9430-4378AC1239B1}"/>
                </a:ext>
              </a:extLst>
            </p:cNvPr>
            <p:cNvSpPr>
              <a:spLocks/>
            </p:cNvSpPr>
            <p:nvPr/>
          </p:nvSpPr>
          <p:spPr bwMode="auto">
            <a:xfrm>
              <a:off x="5436835"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7" name="íṣļíďê">
              <a:extLst>
                <a:ext uri="{FF2B5EF4-FFF2-40B4-BE49-F238E27FC236}">
                  <a16:creationId xmlns:a16="http://schemas.microsoft.com/office/drawing/2014/main" id="{4E710455-1815-4551-B0E0-692D35B16E50}"/>
                </a:ext>
              </a:extLst>
            </p:cNvPr>
            <p:cNvSpPr>
              <a:spLocks/>
            </p:cNvSpPr>
            <p:nvPr/>
          </p:nvSpPr>
          <p:spPr bwMode="auto">
            <a:xfrm>
              <a:off x="5477271" y="2929135"/>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8" name="ïšļiḑè">
              <a:extLst>
                <a:ext uri="{FF2B5EF4-FFF2-40B4-BE49-F238E27FC236}">
                  <a16:creationId xmlns:a16="http://schemas.microsoft.com/office/drawing/2014/main" id="{0B153FEF-74C9-44A3-9A74-9FAEF50844F8}"/>
                </a:ext>
              </a:extLst>
            </p:cNvPr>
            <p:cNvSpPr>
              <a:spLocks/>
            </p:cNvSpPr>
            <p:nvPr/>
          </p:nvSpPr>
          <p:spPr bwMode="auto">
            <a:xfrm>
              <a:off x="5585714" y="2833559"/>
              <a:ext cx="68007" cy="79035"/>
            </a:xfrm>
            <a:custGeom>
              <a:avLst/>
              <a:gdLst>
                <a:gd name="T0" fmla="*/ 0 w 18"/>
                <a:gd name="T1" fmla="*/ 1 h 21"/>
                <a:gd name="T2" fmla="*/ 1 w 18"/>
                <a:gd name="T3" fmla="*/ 0 h 21"/>
                <a:gd name="T4" fmla="*/ 17 w 18"/>
                <a:gd name="T5" fmla="*/ 0 h 21"/>
                <a:gd name="T6" fmla="*/ 18 w 18"/>
                <a:gd name="T7" fmla="*/ 1 h 21"/>
                <a:gd name="T8" fmla="*/ 18 w 18"/>
                <a:gd name="T9" fmla="*/ 20 h 21"/>
                <a:gd name="T10" fmla="*/ 17 w 18"/>
                <a:gd name="T11" fmla="*/ 21 h 21"/>
                <a:gd name="T12" fmla="*/ 1 w 18"/>
                <a:gd name="T13" fmla="*/ 21 h 21"/>
                <a:gd name="T14" fmla="*/ 0 w 18"/>
                <a:gd name="T15" fmla="*/ 20 h 21"/>
                <a:gd name="T16" fmla="*/ 0 w 18"/>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0" y="1"/>
                  </a:moveTo>
                  <a:cubicBezTo>
                    <a:pt x="0" y="0"/>
                    <a:pt x="0" y="0"/>
                    <a:pt x="1" y="0"/>
                  </a:cubicBezTo>
                  <a:cubicBezTo>
                    <a:pt x="17" y="0"/>
                    <a:pt x="17" y="0"/>
                    <a:pt x="17" y="0"/>
                  </a:cubicBezTo>
                  <a:cubicBezTo>
                    <a:pt x="17" y="0"/>
                    <a:pt x="18" y="0"/>
                    <a:pt x="18" y="1"/>
                  </a:cubicBezTo>
                  <a:cubicBezTo>
                    <a:pt x="18" y="20"/>
                    <a:pt x="18" y="20"/>
                    <a:pt x="18" y="20"/>
                  </a:cubicBezTo>
                  <a:cubicBezTo>
                    <a:pt x="18" y="20"/>
                    <a:pt x="17" y="21"/>
                    <a:pt x="17"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199" name="ïŝḻíḓé">
              <a:extLst>
                <a:ext uri="{FF2B5EF4-FFF2-40B4-BE49-F238E27FC236}">
                  <a16:creationId xmlns:a16="http://schemas.microsoft.com/office/drawing/2014/main" id="{33E2F92D-9F49-4484-B512-D0009FF0F2BF}"/>
                </a:ext>
              </a:extLst>
            </p:cNvPr>
            <p:cNvSpPr>
              <a:spLocks/>
            </p:cNvSpPr>
            <p:nvPr/>
          </p:nvSpPr>
          <p:spPr bwMode="auto">
            <a:xfrm>
              <a:off x="5501166" y="2833559"/>
              <a:ext cx="68007" cy="79035"/>
            </a:xfrm>
            <a:custGeom>
              <a:avLst/>
              <a:gdLst>
                <a:gd name="T0" fmla="*/ 0 w 18"/>
                <a:gd name="T1" fmla="*/ 1 h 21"/>
                <a:gd name="T2" fmla="*/ 1 w 18"/>
                <a:gd name="T3" fmla="*/ 0 h 21"/>
                <a:gd name="T4" fmla="*/ 17 w 18"/>
                <a:gd name="T5" fmla="*/ 0 h 21"/>
                <a:gd name="T6" fmla="*/ 18 w 18"/>
                <a:gd name="T7" fmla="*/ 1 h 21"/>
                <a:gd name="T8" fmla="*/ 18 w 18"/>
                <a:gd name="T9" fmla="*/ 20 h 21"/>
                <a:gd name="T10" fmla="*/ 17 w 18"/>
                <a:gd name="T11" fmla="*/ 21 h 21"/>
                <a:gd name="T12" fmla="*/ 1 w 18"/>
                <a:gd name="T13" fmla="*/ 21 h 21"/>
                <a:gd name="T14" fmla="*/ 0 w 18"/>
                <a:gd name="T15" fmla="*/ 20 h 21"/>
                <a:gd name="T16" fmla="*/ 0 w 18"/>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0" y="1"/>
                  </a:moveTo>
                  <a:cubicBezTo>
                    <a:pt x="0" y="0"/>
                    <a:pt x="0" y="0"/>
                    <a:pt x="1" y="0"/>
                  </a:cubicBezTo>
                  <a:cubicBezTo>
                    <a:pt x="17" y="0"/>
                    <a:pt x="17" y="0"/>
                    <a:pt x="17" y="0"/>
                  </a:cubicBezTo>
                  <a:cubicBezTo>
                    <a:pt x="17" y="0"/>
                    <a:pt x="18" y="0"/>
                    <a:pt x="18" y="1"/>
                  </a:cubicBezTo>
                  <a:cubicBezTo>
                    <a:pt x="18" y="20"/>
                    <a:pt x="18" y="20"/>
                    <a:pt x="18" y="20"/>
                  </a:cubicBezTo>
                  <a:cubicBezTo>
                    <a:pt x="18" y="20"/>
                    <a:pt x="17" y="21"/>
                    <a:pt x="17"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0" name="iṩ1ïḑe">
              <a:extLst>
                <a:ext uri="{FF2B5EF4-FFF2-40B4-BE49-F238E27FC236}">
                  <a16:creationId xmlns:a16="http://schemas.microsoft.com/office/drawing/2014/main" id="{9B7532BC-CE62-494E-9C39-0854F4A41718}"/>
                </a:ext>
              </a:extLst>
            </p:cNvPr>
            <p:cNvSpPr>
              <a:spLocks/>
            </p:cNvSpPr>
            <p:nvPr/>
          </p:nvSpPr>
          <p:spPr bwMode="auto">
            <a:xfrm>
              <a:off x="5416617" y="2833559"/>
              <a:ext cx="69844" cy="79035"/>
            </a:xfrm>
            <a:custGeom>
              <a:avLst/>
              <a:gdLst>
                <a:gd name="T0" fmla="*/ 0 w 18"/>
                <a:gd name="T1" fmla="*/ 1 h 21"/>
                <a:gd name="T2" fmla="*/ 1 w 18"/>
                <a:gd name="T3" fmla="*/ 0 h 21"/>
                <a:gd name="T4" fmla="*/ 17 w 18"/>
                <a:gd name="T5" fmla="*/ 0 h 21"/>
                <a:gd name="T6" fmla="*/ 18 w 18"/>
                <a:gd name="T7" fmla="*/ 1 h 21"/>
                <a:gd name="T8" fmla="*/ 18 w 18"/>
                <a:gd name="T9" fmla="*/ 20 h 21"/>
                <a:gd name="T10" fmla="*/ 17 w 18"/>
                <a:gd name="T11" fmla="*/ 21 h 21"/>
                <a:gd name="T12" fmla="*/ 1 w 18"/>
                <a:gd name="T13" fmla="*/ 21 h 21"/>
                <a:gd name="T14" fmla="*/ 0 w 18"/>
                <a:gd name="T15" fmla="*/ 20 h 21"/>
                <a:gd name="T16" fmla="*/ 0 w 18"/>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0" y="1"/>
                  </a:moveTo>
                  <a:cubicBezTo>
                    <a:pt x="0" y="0"/>
                    <a:pt x="0" y="0"/>
                    <a:pt x="1" y="0"/>
                  </a:cubicBezTo>
                  <a:cubicBezTo>
                    <a:pt x="17" y="0"/>
                    <a:pt x="17" y="0"/>
                    <a:pt x="17" y="0"/>
                  </a:cubicBezTo>
                  <a:cubicBezTo>
                    <a:pt x="17" y="0"/>
                    <a:pt x="18" y="0"/>
                    <a:pt x="18" y="1"/>
                  </a:cubicBezTo>
                  <a:cubicBezTo>
                    <a:pt x="18" y="20"/>
                    <a:pt x="18" y="20"/>
                    <a:pt x="18" y="20"/>
                  </a:cubicBezTo>
                  <a:cubicBezTo>
                    <a:pt x="18" y="20"/>
                    <a:pt x="17" y="21"/>
                    <a:pt x="17"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1" name="î$lïḋe">
              <a:extLst>
                <a:ext uri="{FF2B5EF4-FFF2-40B4-BE49-F238E27FC236}">
                  <a16:creationId xmlns:a16="http://schemas.microsoft.com/office/drawing/2014/main" id="{0C80D7FC-BE3E-41AF-AFDD-C442377EE3E4}"/>
                </a:ext>
              </a:extLst>
            </p:cNvPr>
            <p:cNvSpPr>
              <a:spLocks/>
            </p:cNvSpPr>
            <p:nvPr/>
          </p:nvSpPr>
          <p:spPr bwMode="auto">
            <a:xfrm>
              <a:off x="4699793" y="2833559"/>
              <a:ext cx="68007" cy="79035"/>
            </a:xfrm>
            <a:custGeom>
              <a:avLst/>
              <a:gdLst>
                <a:gd name="T0" fmla="*/ 0 w 18"/>
                <a:gd name="T1" fmla="*/ 1 h 21"/>
                <a:gd name="T2" fmla="*/ 1 w 18"/>
                <a:gd name="T3" fmla="*/ 0 h 21"/>
                <a:gd name="T4" fmla="*/ 17 w 18"/>
                <a:gd name="T5" fmla="*/ 0 h 21"/>
                <a:gd name="T6" fmla="*/ 18 w 18"/>
                <a:gd name="T7" fmla="*/ 1 h 21"/>
                <a:gd name="T8" fmla="*/ 18 w 18"/>
                <a:gd name="T9" fmla="*/ 20 h 21"/>
                <a:gd name="T10" fmla="*/ 17 w 18"/>
                <a:gd name="T11" fmla="*/ 21 h 21"/>
                <a:gd name="T12" fmla="*/ 1 w 18"/>
                <a:gd name="T13" fmla="*/ 21 h 21"/>
                <a:gd name="T14" fmla="*/ 0 w 18"/>
                <a:gd name="T15" fmla="*/ 20 h 21"/>
                <a:gd name="T16" fmla="*/ 0 w 18"/>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0" y="1"/>
                  </a:moveTo>
                  <a:cubicBezTo>
                    <a:pt x="0" y="0"/>
                    <a:pt x="0" y="0"/>
                    <a:pt x="1" y="0"/>
                  </a:cubicBezTo>
                  <a:cubicBezTo>
                    <a:pt x="17" y="0"/>
                    <a:pt x="17" y="0"/>
                    <a:pt x="17" y="0"/>
                  </a:cubicBezTo>
                  <a:cubicBezTo>
                    <a:pt x="17" y="0"/>
                    <a:pt x="18" y="0"/>
                    <a:pt x="18" y="1"/>
                  </a:cubicBezTo>
                  <a:cubicBezTo>
                    <a:pt x="18" y="20"/>
                    <a:pt x="18" y="20"/>
                    <a:pt x="18" y="20"/>
                  </a:cubicBezTo>
                  <a:cubicBezTo>
                    <a:pt x="18" y="20"/>
                    <a:pt x="17" y="21"/>
                    <a:pt x="17"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2" name="is1iḋè">
              <a:extLst>
                <a:ext uri="{FF2B5EF4-FFF2-40B4-BE49-F238E27FC236}">
                  <a16:creationId xmlns:a16="http://schemas.microsoft.com/office/drawing/2014/main" id="{24A81869-6BEB-4331-BC67-121CB66340E5}"/>
                </a:ext>
              </a:extLst>
            </p:cNvPr>
            <p:cNvSpPr>
              <a:spLocks/>
            </p:cNvSpPr>
            <p:nvPr/>
          </p:nvSpPr>
          <p:spPr bwMode="auto">
            <a:xfrm>
              <a:off x="4615245" y="2833559"/>
              <a:ext cx="68007" cy="38599"/>
            </a:xfrm>
            <a:custGeom>
              <a:avLst/>
              <a:gdLst>
                <a:gd name="T0" fmla="*/ 0 w 18"/>
                <a:gd name="T1" fmla="*/ 1 h 10"/>
                <a:gd name="T2" fmla="*/ 1 w 18"/>
                <a:gd name="T3" fmla="*/ 0 h 10"/>
                <a:gd name="T4" fmla="*/ 17 w 18"/>
                <a:gd name="T5" fmla="*/ 0 h 10"/>
                <a:gd name="T6" fmla="*/ 18 w 18"/>
                <a:gd name="T7" fmla="*/ 1 h 10"/>
                <a:gd name="T8" fmla="*/ 18 w 18"/>
                <a:gd name="T9" fmla="*/ 9 h 10"/>
                <a:gd name="T10" fmla="*/ 17 w 18"/>
                <a:gd name="T11" fmla="*/ 10 h 10"/>
                <a:gd name="T12" fmla="*/ 1 w 18"/>
                <a:gd name="T13" fmla="*/ 10 h 10"/>
                <a:gd name="T14" fmla="*/ 0 w 18"/>
                <a:gd name="T15" fmla="*/ 9 h 10"/>
                <a:gd name="T16" fmla="*/ 0 w 1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0" y="1"/>
                  </a:moveTo>
                  <a:cubicBezTo>
                    <a:pt x="0" y="0"/>
                    <a:pt x="0" y="0"/>
                    <a:pt x="1" y="0"/>
                  </a:cubicBezTo>
                  <a:cubicBezTo>
                    <a:pt x="17" y="0"/>
                    <a:pt x="17" y="0"/>
                    <a:pt x="17" y="0"/>
                  </a:cubicBezTo>
                  <a:cubicBezTo>
                    <a:pt x="17" y="0"/>
                    <a:pt x="18" y="0"/>
                    <a:pt x="18" y="1"/>
                  </a:cubicBezTo>
                  <a:cubicBezTo>
                    <a:pt x="18" y="9"/>
                    <a:pt x="18" y="9"/>
                    <a:pt x="18" y="9"/>
                  </a:cubicBezTo>
                  <a:cubicBezTo>
                    <a:pt x="18" y="10"/>
                    <a:pt x="17" y="10"/>
                    <a:pt x="17" y="10"/>
                  </a:cubicBezTo>
                  <a:cubicBezTo>
                    <a:pt x="1" y="10"/>
                    <a:pt x="1" y="10"/>
                    <a:pt x="1" y="10"/>
                  </a:cubicBezTo>
                  <a:cubicBezTo>
                    <a:pt x="0" y="10"/>
                    <a:pt x="0" y="10"/>
                    <a:pt x="0" y="9"/>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3" name="iŝḷîde">
              <a:extLst>
                <a:ext uri="{FF2B5EF4-FFF2-40B4-BE49-F238E27FC236}">
                  <a16:creationId xmlns:a16="http://schemas.microsoft.com/office/drawing/2014/main" id="{1AE91C60-0B32-48A4-85BC-D7410F962558}"/>
                </a:ext>
              </a:extLst>
            </p:cNvPr>
            <p:cNvSpPr>
              <a:spLocks/>
            </p:cNvSpPr>
            <p:nvPr/>
          </p:nvSpPr>
          <p:spPr bwMode="auto">
            <a:xfrm>
              <a:off x="4447985" y="2833559"/>
              <a:ext cx="68007" cy="38599"/>
            </a:xfrm>
            <a:custGeom>
              <a:avLst/>
              <a:gdLst>
                <a:gd name="T0" fmla="*/ 0 w 18"/>
                <a:gd name="T1" fmla="*/ 1 h 10"/>
                <a:gd name="T2" fmla="*/ 1 w 18"/>
                <a:gd name="T3" fmla="*/ 0 h 10"/>
                <a:gd name="T4" fmla="*/ 17 w 18"/>
                <a:gd name="T5" fmla="*/ 0 h 10"/>
                <a:gd name="T6" fmla="*/ 18 w 18"/>
                <a:gd name="T7" fmla="*/ 1 h 10"/>
                <a:gd name="T8" fmla="*/ 18 w 18"/>
                <a:gd name="T9" fmla="*/ 9 h 10"/>
                <a:gd name="T10" fmla="*/ 17 w 18"/>
                <a:gd name="T11" fmla="*/ 10 h 10"/>
                <a:gd name="T12" fmla="*/ 1 w 18"/>
                <a:gd name="T13" fmla="*/ 10 h 10"/>
                <a:gd name="T14" fmla="*/ 0 w 18"/>
                <a:gd name="T15" fmla="*/ 9 h 10"/>
                <a:gd name="T16" fmla="*/ 0 w 1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0">
                  <a:moveTo>
                    <a:pt x="0" y="1"/>
                  </a:moveTo>
                  <a:cubicBezTo>
                    <a:pt x="0" y="0"/>
                    <a:pt x="0" y="0"/>
                    <a:pt x="1" y="0"/>
                  </a:cubicBezTo>
                  <a:cubicBezTo>
                    <a:pt x="17" y="0"/>
                    <a:pt x="17" y="0"/>
                    <a:pt x="17" y="0"/>
                  </a:cubicBezTo>
                  <a:cubicBezTo>
                    <a:pt x="17" y="0"/>
                    <a:pt x="18" y="0"/>
                    <a:pt x="18" y="1"/>
                  </a:cubicBezTo>
                  <a:cubicBezTo>
                    <a:pt x="18" y="9"/>
                    <a:pt x="18" y="9"/>
                    <a:pt x="18" y="9"/>
                  </a:cubicBezTo>
                  <a:cubicBezTo>
                    <a:pt x="18" y="10"/>
                    <a:pt x="17" y="10"/>
                    <a:pt x="17" y="10"/>
                  </a:cubicBezTo>
                  <a:cubicBezTo>
                    <a:pt x="1" y="10"/>
                    <a:pt x="1" y="10"/>
                    <a:pt x="1" y="10"/>
                  </a:cubicBezTo>
                  <a:cubicBezTo>
                    <a:pt x="0" y="10"/>
                    <a:pt x="0" y="10"/>
                    <a:pt x="0" y="9"/>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4" name="iṣḷîḋè">
              <a:extLst>
                <a:ext uri="{FF2B5EF4-FFF2-40B4-BE49-F238E27FC236}">
                  <a16:creationId xmlns:a16="http://schemas.microsoft.com/office/drawing/2014/main" id="{CC38829E-5B17-4579-9353-D52F78A54705}"/>
                </a:ext>
              </a:extLst>
            </p:cNvPr>
            <p:cNvSpPr>
              <a:spLocks/>
            </p:cNvSpPr>
            <p:nvPr/>
          </p:nvSpPr>
          <p:spPr bwMode="auto">
            <a:xfrm>
              <a:off x="5310013" y="2833559"/>
              <a:ext cx="91901" cy="79035"/>
            </a:xfrm>
            <a:custGeom>
              <a:avLst/>
              <a:gdLst>
                <a:gd name="T0" fmla="*/ 0 w 24"/>
                <a:gd name="T1" fmla="*/ 1 h 21"/>
                <a:gd name="T2" fmla="*/ 1 w 24"/>
                <a:gd name="T3" fmla="*/ 0 h 21"/>
                <a:gd name="T4" fmla="*/ 23 w 24"/>
                <a:gd name="T5" fmla="*/ 0 h 21"/>
                <a:gd name="T6" fmla="*/ 24 w 24"/>
                <a:gd name="T7" fmla="*/ 1 h 21"/>
                <a:gd name="T8" fmla="*/ 24 w 24"/>
                <a:gd name="T9" fmla="*/ 20 h 21"/>
                <a:gd name="T10" fmla="*/ 23 w 24"/>
                <a:gd name="T11" fmla="*/ 21 h 21"/>
                <a:gd name="T12" fmla="*/ 1 w 24"/>
                <a:gd name="T13" fmla="*/ 21 h 21"/>
                <a:gd name="T14" fmla="*/ 0 w 24"/>
                <a:gd name="T15" fmla="*/ 20 h 21"/>
                <a:gd name="T16" fmla="*/ 0 w 24"/>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1">
                  <a:moveTo>
                    <a:pt x="0" y="1"/>
                  </a:moveTo>
                  <a:cubicBezTo>
                    <a:pt x="0" y="0"/>
                    <a:pt x="0" y="0"/>
                    <a:pt x="1" y="0"/>
                  </a:cubicBezTo>
                  <a:cubicBezTo>
                    <a:pt x="23" y="0"/>
                    <a:pt x="23" y="0"/>
                    <a:pt x="23" y="0"/>
                  </a:cubicBezTo>
                  <a:cubicBezTo>
                    <a:pt x="23" y="0"/>
                    <a:pt x="24" y="0"/>
                    <a:pt x="24" y="1"/>
                  </a:cubicBezTo>
                  <a:cubicBezTo>
                    <a:pt x="24" y="20"/>
                    <a:pt x="24" y="20"/>
                    <a:pt x="24" y="20"/>
                  </a:cubicBezTo>
                  <a:cubicBezTo>
                    <a:pt x="24" y="20"/>
                    <a:pt x="23" y="21"/>
                    <a:pt x="23"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5" name="í$ḷïḍe">
              <a:extLst>
                <a:ext uri="{FF2B5EF4-FFF2-40B4-BE49-F238E27FC236}">
                  <a16:creationId xmlns:a16="http://schemas.microsoft.com/office/drawing/2014/main" id="{87D1259D-D5DF-458B-852A-8872C28C31D9}"/>
                </a:ext>
              </a:extLst>
            </p:cNvPr>
            <p:cNvSpPr>
              <a:spLocks/>
            </p:cNvSpPr>
            <p:nvPr/>
          </p:nvSpPr>
          <p:spPr bwMode="auto">
            <a:xfrm>
              <a:off x="4782503" y="2833559"/>
              <a:ext cx="91901" cy="79035"/>
            </a:xfrm>
            <a:custGeom>
              <a:avLst/>
              <a:gdLst>
                <a:gd name="T0" fmla="*/ 0 w 24"/>
                <a:gd name="T1" fmla="*/ 1 h 21"/>
                <a:gd name="T2" fmla="*/ 1 w 24"/>
                <a:gd name="T3" fmla="*/ 0 h 21"/>
                <a:gd name="T4" fmla="*/ 23 w 24"/>
                <a:gd name="T5" fmla="*/ 0 h 21"/>
                <a:gd name="T6" fmla="*/ 24 w 24"/>
                <a:gd name="T7" fmla="*/ 1 h 21"/>
                <a:gd name="T8" fmla="*/ 24 w 24"/>
                <a:gd name="T9" fmla="*/ 20 h 21"/>
                <a:gd name="T10" fmla="*/ 23 w 24"/>
                <a:gd name="T11" fmla="*/ 21 h 21"/>
                <a:gd name="T12" fmla="*/ 1 w 24"/>
                <a:gd name="T13" fmla="*/ 21 h 21"/>
                <a:gd name="T14" fmla="*/ 0 w 24"/>
                <a:gd name="T15" fmla="*/ 20 h 21"/>
                <a:gd name="T16" fmla="*/ 0 w 24"/>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1">
                  <a:moveTo>
                    <a:pt x="0" y="1"/>
                  </a:moveTo>
                  <a:cubicBezTo>
                    <a:pt x="0" y="0"/>
                    <a:pt x="0" y="0"/>
                    <a:pt x="1" y="0"/>
                  </a:cubicBezTo>
                  <a:cubicBezTo>
                    <a:pt x="23" y="0"/>
                    <a:pt x="23" y="0"/>
                    <a:pt x="23" y="0"/>
                  </a:cubicBezTo>
                  <a:cubicBezTo>
                    <a:pt x="23" y="0"/>
                    <a:pt x="24" y="0"/>
                    <a:pt x="24" y="1"/>
                  </a:cubicBezTo>
                  <a:cubicBezTo>
                    <a:pt x="24" y="20"/>
                    <a:pt x="24" y="20"/>
                    <a:pt x="24" y="20"/>
                  </a:cubicBezTo>
                  <a:cubicBezTo>
                    <a:pt x="24" y="20"/>
                    <a:pt x="23" y="21"/>
                    <a:pt x="23"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6" name="îṩ1íďé">
              <a:extLst>
                <a:ext uri="{FF2B5EF4-FFF2-40B4-BE49-F238E27FC236}">
                  <a16:creationId xmlns:a16="http://schemas.microsoft.com/office/drawing/2014/main" id="{BF7A9675-7BEC-4507-B040-9157F088EF39}"/>
                </a:ext>
              </a:extLst>
            </p:cNvPr>
            <p:cNvSpPr>
              <a:spLocks/>
            </p:cNvSpPr>
            <p:nvPr/>
          </p:nvSpPr>
          <p:spPr bwMode="auto">
            <a:xfrm>
              <a:off x="4890946" y="2833559"/>
              <a:ext cx="404362" cy="79035"/>
            </a:xfrm>
            <a:custGeom>
              <a:avLst/>
              <a:gdLst>
                <a:gd name="T0" fmla="*/ 0 w 106"/>
                <a:gd name="T1" fmla="*/ 1 h 21"/>
                <a:gd name="T2" fmla="*/ 1 w 106"/>
                <a:gd name="T3" fmla="*/ 0 h 21"/>
                <a:gd name="T4" fmla="*/ 105 w 106"/>
                <a:gd name="T5" fmla="*/ 0 h 21"/>
                <a:gd name="T6" fmla="*/ 106 w 106"/>
                <a:gd name="T7" fmla="*/ 1 h 21"/>
                <a:gd name="T8" fmla="*/ 106 w 106"/>
                <a:gd name="T9" fmla="*/ 20 h 21"/>
                <a:gd name="T10" fmla="*/ 105 w 106"/>
                <a:gd name="T11" fmla="*/ 21 h 21"/>
                <a:gd name="T12" fmla="*/ 1 w 106"/>
                <a:gd name="T13" fmla="*/ 21 h 21"/>
                <a:gd name="T14" fmla="*/ 0 w 106"/>
                <a:gd name="T15" fmla="*/ 20 h 21"/>
                <a:gd name="T16" fmla="*/ 0 w 106"/>
                <a:gd name="T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
                  <a:moveTo>
                    <a:pt x="0" y="1"/>
                  </a:moveTo>
                  <a:cubicBezTo>
                    <a:pt x="0" y="0"/>
                    <a:pt x="0" y="0"/>
                    <a:pt x="1" y="0"/>
                  </a:cubicBezTo>
                  <a:cubicBezTo>
                    <a:pt x="105" y="0"/>
                    <a:pt x="105" y="0"/>
                    <a:pt x="105" y="0"/>
                  </a:cubicBezTo>
                  <a:cubicBezTo>
                    <a:pt x="105" y="0"/>
                    <a:pt x="106" y="0"/>
                    <a:pt x="106" y="1"/>
                  </a:cubicBezTo>
                  <a:cubicBezTo>
                    <a:pt x="106" y="20"/>
                    <a:pt x="106" y="20"/>
                    <a:pt x="106" y="20"/>
                  </a:cubicBezTo>
                  <a:cubicBezTo>
                    <a:pt x="106" y="20"/>
                    <a:pt x="105" y="21"/>
                    <a:pt x="105" y="21"/>
                  </a:cubicBezTo>
                  <a:cubicBezTo>
                    <a:pt x="1" y="21"/>
                    <a:pt x="1" y="21"/>
                    <a:pt x="1" y="21"/>
                  </a:cubicBezTo>
                  <a:cubicBezTo>
                    <a:pt x="0" y="21"/>
                    <a:pt x="0" y="20"/>
                    <a:pt x="0" y="20"/>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7" name="î$ļíďé">
              <a:extLst>
                <a:ext uri="{FF2B5EF4-FFF2-40B4-BE49-F238E27FC236}">
                  <a16:creationId xmlns:a16="http://schemas.microsoft.com/office/drawing/2014/main" id="{9211EB31-4404-4C29-8BFA-84000DDA2A06}"/>
                </a:ext>
              </a:extLst>
            </p:cNvPr>
            <p:cNvSpPr>
              <a:spLocks/>
            </p:cNvSpPr>
            <p:nvPr/>
          </p:nvSpPr>
          <p:spPr bwMode="auto">
            <a:xfrm>
              <a:off x="5394561"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8" name="íṧľîḋe">
              <a:extLst>
                <a:ext uri="{FF2B5EF4-FFF2-40B4-BE49-F238E27FC236}">
                  <a16:creationId xmlns:a16="http://schemas.microsoft.com/office/drawing/2014/main" id="{E3FF81F0-B9E7-4407-B502-3EF5D3DC813F}"/>
                </a:ext>
              </a:extLst>
            </p:cNvPr>
            <p:cNvSpPr>
              <a:spLocks/>
            </p:cNvSpPr>
            <p:nvPr/>
          </p:nvSpPr>
          <p:spPr bwMode="auto">
            <a:xfrm>
              <a:off x="5310013"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09" name="ïṣľiḓe">
              <a:extLst>
                <a:ext uri="{FF2B5EF4-FFF2-40B4-BE49-F238E27FC236}">
                  <a16:creationId xmlns:a16="http://schemas.microsoft.com/office/drawing/2014/main" id="{21EDDCBE-DC20-4D3D-9323-34FC3BB6E2ED}"/>
                </a:ext>
              </a:extLst>
            </p:cNvPr>
            <p:cNvSpPr>
              <a:spLocks/>
            </p:cNvSpPr>
            <p:nvPr/>
          </p:nvSpPr>
          <p:spPr bwMode="auto">
            <a:xfrm>
              <a:off x="5225464" y="2929135"/>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0" name="íṧḻïḍe">
              <a:extLst>
                <a:ext uri="{FF2B5EF4-FFF2-40B4-BE49-F238E27FC236}">
                  <a16:creationId xmlns:a16="http://schemas.microsoft.com/office/drawing/2014/main" id="{3242C1BF-0277-4403-83CD-316F3783856E}"/>
                </a:ext>
              </a:extLst>
            </p:cNvPr>
            <p:cNvSpPr>
              <a:spLocks/>
            </p:cNvSpPr>
            <p:nvPr/>
          </p:nvSpPr>
          <p:spPr bwMode="auto">
            <a:xfrm>
              <a:off x="5142753"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1" name="íśḷiḍê">
              <a:extLst>
                <a:ext uri="{FF2B5EF4-FFF2-40B4-BE49-F238E27FC236}">
                  <a16:creationId xmlns:a16="http://schemas.microsoft.com/office/drawing/2014/main" id="{2D6CA35F-1F5B-4AF6-A2CB-277B0AA31DA5}"/>
                </a:ext>
              </a:extLst>
            </p:cNvPr>
            <p:cNvSpPr>
              <a:spLocks/>
            </p:cNvSpPr>
            <p:nvPr/>
          </p:nvSpPr>
          <p:spPr bwMode="auto">
            <a:xfrm>
              <a:off x="5058205"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2" name="íŝḻïďê">
              <a:extLst>
                <a:ext uri="{FF2B5EF4-FFF2-40B4-BE49-F238E27FC236}">
                  <a16:creationId xmlns:a16="http://schemas.microsoft.com/office/drawing/2014/main" id="{D551C77C-3E76-49DB-BCE4-05F43E0EEB37}"/>
                </a:ext>
              </a:extLst>
            </p:cNvPr>
            <p:cNvSpPr>
              <a:spLocks/>
            </p:cNvSpPr>
            <p:nvPr/>
          </p:nvSpPr>
          <p:spPr bwMode="auto">
            <a:xfrm>
              <a:off x="4973656" y="2929135"/>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3" name="îṧḷiḍè">
              <a:extLst>
                <a:ext uri="{FF2B5EF4-FFF2-40B4-BE49-F238E27FC236}">
                  <a16:creationId xmlns:a16="http://schemas.microsoft.com/office/drawing/2014/main" id="{8ED1E310-DF00-4856-A0FE-11DB218883A4}"/>
                </a:ext>
              </a:extLst>
            </p:cNvPr>
            <p:cNvSpPr>
              <a:spLocks/>
            </p:cNvSpPr>
            <p:nvPr/>
          </p:nvSpPr>
          <p:spPr bwMode="auto">
            <a:xfrm>
              <a:off x="4890946"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4" name="ïŝḻîďê">
              <a:extLst>
                <a:ext uri="{FF2B5EF4-FFF2-40B4-BE49-F238E27FC236}">
                  <a16:creationId xmlns:a16="http://schemas.microsoft.com/office/drawing/2014/main" id="{9921CEB9-E1CD-402D-AECB-6D2F15CA4953}"/>
                </a:ext>
              </a:extLst>
            </p:cNvPr>
            <p:cNvSpPr>
              <a:spLocks/>
            </p:cNvSpPr>
            <p:nvPr/>
          </p:nvSpPr>
          <p:spPr bwMode="auto">
            <a:xfrm>
              <a:off x="4806398" y="2929135"/>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5" name="îṥḷïďe">
              <a:extLst>
                <a:ext uri="{FF2B5EF4-FFF2-40B4-BE49-F238E27FC236}">
                  <a16:creationId xmlns:a16="http://schemas.microsoft.com/office/drawing/2014/main" id="{A01288E0-03F9-46FD-978B-54C964DC7EDD}"/>
                </a:ext>
              </a:extLst>
            </p:cNvPr>
            <p:cNvSpPr>
              <a:spLocks/>
            </p:cNvSpPr>
            <p:nvPr/>
          </p:nvSpPr>
          <p:spPr bwMode="auto">
            <a:xfrm>
              <a:off x="4721849" y="2929135"/>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6" name="ïṣḷíďé">
              <a:extLst>
                <a:ext uri="{FF2B5EF4-FFF2-40B4-BE49-F238E27FC236}">
                  <a16:creationId xmlns:a16="http://schemas.microsoft.com/office/drawing/2014/main" id="{8FA71231-4BEE-41C2-BD51-958DBF148644}"/>
                </a:ext>
              </a:extLst>
            </p:cNvPr>
            <p:cNvSpPr>
              <a:spLocks/>
            </p:cNvSpPr>
            <p:nvPr/>
          </p:nvSpPr>
          <p:spPr bwMode="auto">
            <a:xfrm>
              <a:off x="4637301" y="2929135"/>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7" name="ïślîḋé">
              <a:extLst>
                <a:ext uri="{FF2B5EF4-FFF2-40B4-BE49-F238E27FC236}">
                  <a16:creationId xmlns:a16="http://schemas.microsoft.com/office/drawing/2014/main" id="{7FDC6AD9-DAEF-4E6C-B429-7CCC84FEF2B2}"/>
                </a:ext>
              </a:extLst>
            </p:cNvPr>
            <p:cNvSpPr>
              <a:spLocks/>
            </p:cNvSpPr>
            <p:nvPr/>
          </p:nvSpPr>
          <p:spPr bwMode="auto">
            <a:xfrm>
              <a:off x="4447985" y="2929135"/>
              <a:ext cx="174612" cy="68007"/>
            </a:xfrm>
            <a:custGeom>
              <a:avLst/>
              <a:gdLst>
                <a:gd name="T0" fmla="*/ 0 w 46"/>
                <a:gd name="T1" fmla="*/ 1 h 18"/>
                <a:gd name="T2" fmla="*/ 1 w 46"/>
                <a:gd name="T3" fmla="*/ 0 h 18"/>
                <a:gd name="T4" fmla="*/ 45 w 46"/>
                <a:gd name="T5" fmla="*/ 0 h 18"/>
                <a:gd name="T6" fmla="*/ 46 w 46"/>
                <a:gd name="T7" fmla="*/ 1 h 18"/>
                <a:gd name="T8" fmla="*/ 46 w 46"/>
                <a:gd name="T9" fmla="*/ 17 h 18"/>
                <a:gd name="T10" fmla="*/ 45 w 46"/>
                <a:gd name="T11" fmla="*/ 18 h 18"/>
                <a:gd name="T12" fmla="*/ 1 w 46"/>
                <a:gd name="T13" fmla="*/ 18 h 18"/>
                <a:gd name="T14" fmla="*/ 0 w 46"/>
                <a:gd name="T15" fmla="*/ 17 h 18"/>
                <a:gd name="T16" fmla="*/ 0 w 4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8">
                  <a:moveTo>
                    <a:pt x="0" y="1"/>
                  </a:moveTo>
                  <a:cubicBezTo>
                    <a:pt x="0" y="0"/>
                    <a:pt x="0" y="0"/>
                    <a:pt x="1" y="0"/>
                  </a:cubicBezTo>
                  <a:cubicBezTo>
                    <a:pt x="45" y="0"/>
                    <a:pt x="45" y="0"/>
                    <a:pt x="45" y="0"/>
                  </a:cubicBezTo>
                  <a:cubicBezTo>
                    <a:pt x="45" y="0"/>
                    <a:pt x="46" y="0"/>
                    <a:pt x="46" y="1"/>
                  </a:cubicBezTo>
                  <a:cubicBezTo>
                    <a:pt x="46" y="17"/>
                    <a:pt x="46" y="17"/>
                    <a:pt x="46" y="17"/>
                  </a:cubicBezTo>
                  <a:cubicBezTo>
                    <a:pt x="46" y="17"/>
                    <a:pt x="45" y="18"/>
                    <a:pt x="45"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8" name="išļîḍê">
              <a:extLst>
                <a:ext uri="{FF2B5EF4-FFF2-40B4-BE49-F238E27FC236}">
                  <a16:creationId xmlns:a16="http://schemas.microsoft.com/office/drawing/2014/main" id="{4438B38F-A430-4D1C-AAD8-A70BEB0AFBF7}"/>
                </a:ext>
              </a:extLst>
            </p:cNvPr>
            <p:cNvSpPr>
              <a:spLocks/>
            </p:cNvSpPr>
            <p:nvPr/>
          </p:nvSpPr>
          <p:spPr bwMode="auto">
            <a:xfrm>
              <a:off x="5352286"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19" name="í$ľídé">
              <a:extLst>
                <a:ext uri="{FF2B5EF4-FFF2-40B4-BE49-F238E27FC236}">
                  <a16:creationId xmlns:a16="http://schemas.microsoft.com/office/drawing/2014/main" id="{91AE0351-1275-4B9D-8A28-71DDCC932FD2}"/>
                </a:ext>
              </a:extLst>
            </p:cNvPr>
            <p:cNvSpPr>
              <a:spLocks/>
            </p:cNvSpPr>
            <p:nvPr/>
          </p:nvSpPr>
          <p:spPr bwMode="auto">
            <a:xfrm>
              <a:off x="5267738" y="3011845"/>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0" name="iŝľïḋê">
              <a:extLst>
                <a:ext uri="{FF2B5EF4-FFF2-40B4-BE49-F238E27FC236}">
                  <a16:creationId xmlns:a16="http://schemas.microsoft.com/office/drawing/2014/main" id="{B24E41B5-85E1-4FA4-83A3-314FF43603A9}"/>
                </a:ext>
              </a:extLst>
            </p:cNvPr>
            <p:cNvSpPr>
              <a:spLocks/>
            </p:cNvSpPr>
            <p:nvPr/>
          </p:nvSpPr>
          <p:spPr bwMode="auto">
            <a:xfrm>
              <a:off x="5183189" y="3011845"/>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1" name="iṡḻïdè">
              <a:extLst>
                <a:ext uri="{FF2B5EF4-FFF2-40B4-BE49-F238E27FC236}">
                  <a16:creationId xmlns:a16="http://schemas.microsoft.com/office/drawing/2014/main" id="{053E823D-1E34-4625-BFA8-C610537C6AE2}"/>
                </a:ext>
              </a:extLst>
            </p:cNvPr>
            <p:cNvSpPr>
              <a:spLocks/>
            </p:cNvSpPr>
            <p:nvPr/>
          </p:nvSpPr>
          <p:spPr bwMode="auto">
            <a:xfrm>
              <a:off x="5100479"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2" name="isḻiḍe">
              <a:extLst>
                <a:ext uri="{FF2B5EF4-FFF2-40B4-BE49-F238E27FC236}">
                  <a16:creationId xmlns:a16="http://schemas.microsoft.com/office/drawing/2014/main" id="{625C9D64-13EA-4FEB-9500-658E61B5F4F0}"/>
                </a:ext>
              </a:extLst>
            </p:cNvPr>
            <p:cNvSpPr>
              <a:spLocks/>
            </p:cNvSpPr>
            <p:nvPr/>
          </p:nvSpPr>
          <p:spPr bwMode="auto">
            <a:xfrm>
              <a:off x="5015931"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3" name="isľíḑe">
              <a:extLst>
                <a:ext uri="{FF2B5EF4-FFF2-40B4-BE49-F238E27FC236}">
                  <a16:creationId xmlns:a16="http://schemas.microsoft.com/office/drawing/2014/main" id="{AC230AF2-E7F0-4EBB-B181-089EE1C6FF42}"/>
                </a:ext>
              </a:extLst>
            </p:cNvPr>
            <p:cNvSpPr>
              <a:spLocks/>
            </p:cNvSpPr>
            <p:nvPr/>
          </p:nvSpPr>
          <p:spPr bwMode="auto">
            <a:xfrm>
              <a:off x="4931383" y="3011845"/>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4" name="íS1ïḑé">
              <a:extLst>
                <a:ext uri="{FF2B5EF4-FFF2-40B4-BE49-F238E27FC236}">
                  <a16:creationId xmlns:a16="http://schemas.microsoft.com/office/drawing/2014/main" id="{1D85A28D-249A-4F3B-AC7B-E90FAEB50E01}"/>
                </a:ext>
              </a:extLst>
            </p:cNvPr>
            <p:cNvSpPr>
              <a:spLocks/>
            </p:cNvSpPr>
            <p:nvPr/>
          </p:nvSpPr>
          <p:spPr bwMode="auto">
            <a:xfrm>
              <a:off x="4848671"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5" name="îṡľiḋe">
              <a:extLst>
                <a:ext uri="{FF2B5EF4-FFF2-40B4-BE49-F238E27FC236}">
                  <a16:creationId xmlns:a16="http://schemas.microsoft.com/office/drawing/2014/main" id="{A8EF0C64-3FC9-48E6-8C46-2D5E0DC261FE}"/>
                </a:ext>
              </a:extLst>
            </p:cNvPr>
            <p:cNvSpPr>
              <a:spLocks/>
            </p:cNvSpPr>
            <p:nvPr/>
          </p:nvSpPr>
          <p:spPr bwMode="auto">
            <a:xfrm>
              <a:off x="4764123"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6" name="iş1íḑê">
              <a:extLst>
                <a:ext uri="{FF2B5EF4-FFF2-40B4-BE49-F238E27FC236}">
                  <a16:creationId xmlns:a16="http://schemas.microsoft.com/office/drawing/2014/main" id="{F72E2387-86C9-4BA9-9775-1F33B6BEC98C}"/>
                </a:ext>
              </a:extLst>
            </p:cNvPr>
            <p:cNvSpPr>
              <a:spLocks/>
            </p:cNvSpPr>
            <p:nvPr/>
          </p:nvSpPr>
          <p:spPr bwMode="auto">
            <a:xfrm>
              <a:off x="4679575" y="3011845"/>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7" name="îṡḷiḑè">
              <a:extLst>
                <a:ext uri="{FF2B5EF4-FFF2-40B4-BE49-F238E27FC236}">
                  <a16:creationId xmlns:a16="http://schemas.microsoft.com/office/drawing/2014/main" id="{A79F7433-1269-41C0-849E-F010FC328BDB}"/>
                </a:ext>
              </a:extLst>
            </p:cNvPr>
            <p:cNvSpPr>
              <a:spLocks/>
            </p:cNvSpPr>
            <p:nvPr/>
          </p:nvSpPr>
          <p:spPr bwMode="auto">
            <a:xfrm>
              <a:off x="4596865"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8" name="i$ḷíḋe">
              <a:extLst>
                <a:ext uri="{FF2B5EF4-FFF2-40B4-BE49-F238E27FC236}">
                  <a16:creationId xmlns:a16="http://schemas.microsoft.com/office/drawing/2014/main" id="{AC1F1087-2753-4FCF-9C4D-EE48AE97FBD8}"/>
                </a:ext>
              </a:extLst>
            </p:cNvPr>
            <p:cNvSpPr>
              <a:spLocks/>
            </p:cNvSpPr>
            <p:nvPr/>
          </p:nvSpPr>
          <p:spPr bwMode="auto">
            <a:xfrm>
              <a:off x="4512316" y="3011845"/>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29" name="íšliḑe">
              <a:extLst>
                <a:ext uri="{FF2B5EF4-FFF2-40B4-BE49-F238E27FC236}">
                  <a16:creationId xmlns:a16="http://schemas.microsoft.com/office/drawing/2014/main" id="{0822EFF6-F16A-4AE8-A1C5-36DDD39DBFF8}"/>
                </a:ext>
              </a:extLst>
            </p:cNvPr>
            <p:cNvSpPr>
              <a:spLocks/>
            </p:cNvSpPr>
            <p:nvPr/>
          </p:nvSpPr>
          <p:spPr bwMode="auto">
            <a:xfrm>
              <a:off x="5370666" y="3096393"/>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0" name="ï$ḷiḋê">
              <a:extLst>
                <a:ext uri="{FF2B5EF4-FFF2-40B4-BE49-F238E27FC236}">
                  <a16:creationId xmlns:a16="http://schemas.microsoft.com/office/drawing/2014/main" id="{A426E657-99F7-49AE-8CF2-6E3C41C5CEEF}"/>
                </a:ext>
              </a:extLst>
            </p:cNvPr>
            <p:cNvSpPr>
              <a:spLocks/>
            </p:cNvSpPr>
            <p:nvPr/>
          </p:nvSpPr>
          <p:spPr bwMode="auto">
            <a:xfrm>
              <a:off x="5287957"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1" name="ïşḻîďè">
              <a:extLst>
                <a:ext uri="{FF2B5EF4-FFF2-40B4-BE49-F238E27FC236}">
                  <a16:creationId xmlns:a16="http://schemas.microsoft.com/office/drawing/2014/main" id="{AF8344E0-4E51-4300-A093-1EF966349E61}"/>
                </a:ext>
              </a:extLst>
            </p:cNvPr>
            <p:cNvSpPr>
              <a:spLocks/>
            </p:cNvSpPr>
            <p:nvPr/>
          </p:nvSpPr>
          <p:spPr bwMode="auto">
            <a:xfrm>
              <a:off x="5203408"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2" name="iŝľíḓe">
              <a:extLst>
                <a:ext uri="{FF2B5EF4-FFF2-40B4-BE49-F238E27FC236}">
                  <a16:creationId xmlns:a16="http://schemas.microsoft.com/office/drawing/2014/main" id="{E102DEC1-670D-4CDD-88D7-697DE3E5E030}"/>
                </a:ext>
              </a:extLst>
            </p:cNvPr>
            <p:cNvSpPr>
              <a:spLocks/>
            </p:cNvSpPr>
            <p:nvPr/>
          </p:nvSpPr>
          <p:spPr bwMode="auto">
            <a:xfrm>
              <a:off x="5118860" y="3096393"/>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3" name="íSľïḓè">
              <a:extLst>
                <a:ext uri="{FF2B5EF4-FFF2-40B4-BE49-F238E27FC236}">
                  <a16:creationId xmlns:a16="http://schemas.microsoft.com/office/drawing/2014/main" id="{AC49EBA2-5B49-4CF0-A62C-1A338BA101DE}"/>
                </a:ext>
              </a:extLst>
            </p:cNvPr>
            <p:cNvSpPr>
              <a:spLocks/>
            </p:cNvSpPr>
            <p:nvPr/>
          </p:nvSpPr>
          <p:spPr bwMode="auto">
            <a:xfrm>
              <a:off x="5034311" y="3096393"/>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4" name="ï$1íḓè">
              <a:extLst>
                <a:ext uri="{FF2B5EF4-FFF2-40B4-BE49-F238E27FC236}">
                  <a16:creationId xmlns:a16="http://schemas.microsoft.com/office/drawing/2014/main" id="{A8BF819D-51F0-44EB-BA7B-8D861A977A30}"/>
                </a:ext>
              </a:extLst>
            </p:cNvPr>
            <p:cNvSpPr>
              <a:spLocks/>
            </p:cNvSpPr>
            <p:nvPr/>
          </p:nvSpPr>
          <p:spPr bwMode="auto">
            <a:xfrm>
              <a:off x="4951600"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5" name="ïşľïḓè">
              <a:extLst>
                <a:ext uri="{FF2B5EF4-FFF2-40B4-BE49-F238E27FC236}">
                  <a16:creationId xmlns:a16="http://schemas.microsoft.com/office/drawing/2014/main" id="{B40CC8AD-3C9B-4071-9B51-ED7AACF7A22F}"/>
                </a:ext>
              </a:extLst>
            </p:cNvPr>
            <p:cNvSpPr>
              <a:spLocks/>
            </p:cNvSpPr>
            <p:nvPr/>
          </p:nvSpPr>
          <p:spPr bwMode="auto">
            <a:xfrm>
              <a:off x="4867052"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6" name="íṩ1ïḋé">
              <a:extLst>
                <a:ext uri="{FF2B5EF4-FFF2-40B4-BE49-F238E27FC236}">
                  <a16:creationId xmlns:a16="http://schemas.microsoft.com/office/drawing/2014/main" id="{CAD2A325-634B-4F6B-B25F-FC9B1D599780}"/>
                </a:ext>
              </a:extLst>
            </p:cNvPr>
            <p:cNvSpPr>
              <a:spLocks/>
            </p:cNvSpPr>
            <p:nvPr/>
          </p:nvSpPr>
          <p:spPr bwMode="auto">
            <a:xfrm>
              <a:off x="4782503" y="3096393"/>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7" name="íṡlíḋé">
              <a:extLst>
                <a:ext uri="{FF2B5EF4-FFF2-40B4-BE49-F238E27FC236}">
                  <a16:creationId xmlns:a16="http://schemas.microsoft.com/office/drawing/2014/main" id="{EAF3F783-C378-4661-9345-FB28DB7825B6}"/>
                </a:ext>
              </a:extLst>
            </p:cNvPr>
            <p:cNvSpPr>
              <a:spLocks/>
            </p:cNvSpPr>
            <p:nvPr/>
          </p:nvSpPr>
          <p:spPr bwMode="auto">
            <a:xfrm>
              <a:off x="4699793"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8" name="îş1iďé">
              <a:extLst>
                <a:ext uri="{FF2B5EF4-FFF2-40B4-BE49-F238E27FC236}">
                  <a16:creationId xmlns:a16="http://schemas.microsoft.com/office/drawing/2014/main" id="{3868FC78-A84C-4F0E-985A-E2BFEC5F7C2F}"/>
                </a:ext>
              </a:extLst>
            </p:cNvPr>
            <p:cNvSpPr>
              <a:spLocks/>
            </p:cNvSpPr>
            <p:nvPr/>
          </p:nvSpPr>
          <p:spPr bwMode="auto">
            <a:xfrm>
              <a:off x="4615245" y="3096393"/>
              <a:ext cx="68007"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39" name="ïşľiḍe">
              <a:extLst>
                <a:ext uri="{FF2B5EF4-FFF2-40B4-BE49-F238E27FC236}">
                  <a16:creationId xmlns:a16="http://schemas.microsoft.com/office/drawing/2014/main" id="{0DCE1F26-0D0B-491B-B257-F401B022AC2B}"/>
                </a:ext>
              </a:extLst>
            </p:cNvPr>
            <p:cNvSpPr>
              <a:spLocks/>
            </p:cNvSpPr>
            <p:nvPr/>
          </p:nvSpPr>
          <p:spPr bwMode="auto">
            <a:xfrm>
              <a:off x="4530696" y="3096393"/>
              <a:ext cx="69844" cy="69844"/>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0" name="îṥlîḓê">
              <a:extLst>
                <a:ext uri="{FF2B5EF4-FFF2-40B4-BE49-F238E27FC236}">
                  <a16:creationId xmlns:a16="http://schemas.microsoft.com/office/drawing/2014/main" id="{2ED67F00-D8F1-4444-B442-869B1CCE6EB9}"/>
                </a:ext>
              </a:extLst>
            </p:cNvPr>
            <p:cNvSpPr>
              <a:spLocks/>
            </p:cNvSpPr>
            <p:nvPr/>
          </p:nvSpPr>
          <p:spPr bwMode="auto">
            <a:xfrm>
              <a:off x="5539763" y="3096393"/>
              <a:ext cx="113957" cy="69844"/>
            </a:xfrm>
            <a:custGeom>
              <a:avLst/>
              <a:gdLst>
                <a:gd name="T0" fmla="*/ 0 w 30"/>
                <a:gd name="T1" fmla="*/ 1 h 18"/>
                <a:gd name="T2" fmla="*/ 1 w 30"/>
                <a:gd name="T3" fmla="*/ 0 h 18"/>
                <a:gd name="T4" fmla="*/ 29 w 30"/>
                <a:gd name="T5" fmla="*/ 0 h 18"/>
                <a:gd name="T6" fmla="*/ 30 w 30"/>
                <a:gd name="T7" fmla="*/ 1 h 18"/>
                <a:gd name="T8" fmla="*/ 30 w 30"/>
                <a:gd name="T9" fmla="*/ 17 h 18"/>
                <a:gd name="T10" fmla="*/ 29 w 30"/>
                <a:gd name="T11" fmla="*/ 18 h 18"/>
                <a:gd name="T12" fmla="*/ 1 w 30"/>
                <a:gd name="T13" fmla="*/ 18 h 18"/>
                <a:gd name="T14" fmla="*/ 0 w 30"/>
                <a:gd name="T15" fmla="*/ 17 h 18"/>
                <a:gd name="T16" fmla="*/ 0 w 30"/>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8">
                  <a:moveTo>
                    <a:pt x="0" y="1"/>
                  </a:moveTo>
                  <a:cubicBezTo>
                    <a:pt x="0" y="0"/>
                    <a:pt x="1" y="0"/>
                    <a:pt x="1" y="0"/>
                  </a:cubicBezTo>
                  <a:cubicBezTo>
                    <a:pt x="29" y="0"/>
                    <a:pt x="29" y="0"/>
                    <a:pt x="29" y="0"/>
                  </a:cubicBezTo>
                  <a:cubicBezTo>
                    <a:pt x="29" y="0"/>
                    <a:pt x="30" y="0"/>
                    <a:pt x="30" y="1"/>
                  </a:cubicBezTo>
                  <a:cubicBezTo>
                    <a:pt x="30" y="17"/>
                    <a:pt x="30" y="17"/>
                    <a:pt x="30" y="17"/>
                  </a:cubicBezTo>
                  <a:cubicBezTo>
                    <a:pt x="30" y="17"/>
                    <a:pt x="29" y="18"/>
                    <a:pt x="29"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1" name="iś1ide">
              <a:extLst>
                <a:ext uri="{FF2B5EF4-FFF2-40B4-BE49-F238E27FC236}">
                  <a16:creationId xmlns:a16="http://schemas.microsoft.com/office/drawing/2014/main" id="{23711D35-9535-4F98-9400-336E9C0E016F}"/>
                </a:ext>
              </a:extLst>
            </p:cNvPr>
            <p:cNvSpPr>
              <a:spLocks/>
            </p:cNvSpPr>
            <p:nvPr/>
          </p:nvSpPr>
          <p:spPr bwMode="auto">
            <a:xfrm>
              <a:off x="4447985" y="3180942"/>
              <a:ext cx="110281" cy="68007"/>
            </a:xfrm>
            <a:custGeom>
              <a:avLst/>
              <a:gdLst>
                <a:gd name="T0" fmla="*/ 0 w 29"/>
                <a:gd name="T1" fmla="*/ 1 h 18"/>
                <a:gd name="T2" fmla="*/ 1 w 29"/>
                <a:gd name="T3" fmla="*/ 0 h 18"/>
                <a:gd name="T4" fmla="*/ 28 w 29"/>
                <a:gd name="T5" fmla="*/ 0 h 18"/>
                <a:gd name="T6" fmla="*/ 29 w 29"/>
                <a:gd name="T7" fmla="*/ 1 h 18"/>
                <a:gd name="T8" fmla="*/ 29 w 29"/>
                <a:gd name="T9" fmla="*/ 17 h 18"/>
                <a:gd name="T10" fmla="*/ 28 w 29"/>
                <a:gd name="T11" fmla="*/ 18 h 18"/>
                <a:gd name="T12" fmla="*/ 1 w 29"/>
                <a:gd name="T13" fmla="*/ 18 h 18"/>
                <a:gd name="T14" fmla="*/ 0 w 29"/>
                <a:gd name="T15" fmla="*/ 17 h 18"/>
                <a:gd name="T16" fmla="*/ 0 w 29"/>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
                  <a:moveTo>
                    <a:pt x="0" y="1"/>
                  </a:moveTo>
                  <a:cubicBezTo>
                    <a:pt x="0" y="0"/>
                    <a:pt x="0" y="0"/>
                    <a:pt x="1" y="0"/>
                  </a:cubicBezTo>
                  <a:cubicBezTo>
                    <a:pt x="28" y="0"/>
                    <a:pt x="28" y="0"/>
                    <a:pt x="28" y="0"/>
                  </a:cubicBezTo>
                  <a:cubicBezTo>
                    <a:pt x="29" y="0"/>
                    <a:pt x="29" y="0"/>
                    <a:pt x="29" y="1"/>
                  </a:cubicBezTo>
                  <a:cubicBezTo>
                    <a:pt x="29" y="17"/>
                    <a:pt x="29" y="17"/>
                    <a:pt x="29" y="17"/>
                  </a:cubicBezTo>
                  <a:cubicBezTo>
                    <a:pt x="29" y="17"/>
                    <a:pt x="29" y="18"/>
                    <a:pt x="28"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2" name="iṩḷïḋè">
              <a:extLst>
                <a:ext uri="{FF2B5EF4-FFF2-40B4-BE49-F238E27FC236}">
                  <a16:creationId xmlns:a16="http://schemas.microsoft.com/office/drawing/2014/main" id="{7B7E005F-8AA6-445D-B027-F9618B8FC7C7}"/>
                </a:ext>
              </a:extLst>
            </p:cNvPr>
            <p:cNvSpPr>
              <a:spLocks/>
            </p:cNvSpPr>
            <p:nvPr/>
          </p:nvSpPr>
          <p:spPr bwMode="auto">
            <a:xfrm>
              <a:off x="5519546" y="3011845"/>
              <a:ext cx="134175" cy="69844"/>
            </a:xfrm>
            <a:custGeom>
              <a:avLst/>
              <a:gdLst>
                <a:gd name="T0" fmla="*/ 0 w 35"/>
                <a:gd name="T1" fmla="*/ 1 h 18"/>
                <a:gd name="T2" fmla="*/ 1 w 35"/>
                <a:gd name="T3" fmla="*/ 0 h 18"/>
                <a:gd name="T4" fmla="*/ 34 w 35"/>
                <a:gd name="T5" fmla="*/ 0 h 18"/>
                <a:gd name="T6" fmla="*/ 35 w 35"/>
                <a:gd name="T7" fmla="*/ 1 h 18"/>
                <a:gd name="T8" fmla="*/ 35 w 35"/>
                <a:gd name="T9" fmla="*/ 17 h 18"/>
                <a:gd name="T10" fmla="*/ 34 w 35"/>
                <a:gd name="T11" fmla="*/ 18 h 18"/>
                <a:gd name="T12" fmla="*/ 1 w 35"/>
                <a:gd name="T13" fmla="*/ 18 h 18"/>
                <a:gd name="T14" fmla="*/ 0 w 35"/>
                <a:gd name="T15" fmla="*/ 17 h 18"/>
                <a:gd name="T16" fmla="*/ 0 w 35"/>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8">
                  <a:moveTo>
                    <a:pt x="0" y="1"/>
                  </a:moveTo>
                  <a:cubicBezTo>
                    <a:pt x="0" y="0"/>
                    <a:pt x="1" y="0"/>
                    <a:pt x="1" y="0"/>
                  </a:cubicBezTo>
                  <a:cubicBezTo>
                    <a:pt x="34" y="0"/>
                    <a:pt x="34" y="0"/>
                    <a:pt x="34" y="0"/>
                  </a:cubicBezTo>
                  <a:cubicBezTo>
                    <a:pt x="34" y="0"/>
                    <a:pt x="35" y="0"/>
                    <a:pt x="35" y="1"/>
                  </a:cubicBezTo>
                  <a:cubicBezTo>
                    <a:pt x="35" y="17"/>
                    <a:pt x="35" y="17"/>
                    <a:pt x="35" y="17"/>
                  </a:cubicBezTo>
                  <a:cubicBezTo>
                    <a:pt x="35" y="17"/>
                    <a:pt x="34" y="18"/>
                    <a:pt x="34"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3" name="iṩḻîďé">
              <a:extLst>
                <a:ext uri="{FF2B5EF4-FFF2-40B4-BE49-F238E27FC236}">
                  <a16:creationId xmlns:a16="http://schemas.microsoft.com/office/drawing/2014/main" id="{3C8E90DC-2DC0-49A2-A252-CF46CC745235}"/>
                </a:ext>
              </a:extLst>
            </p:cNvPr>
            <p:cNvSpPr>
              <a:spLocks/>
            </p:cNvSpPr>
            <p:nvPr/>
          </p:nvSpPr>
          <p:spPr bwMode="auto">
            <a:xfrm>
              <a:off x="5561819" y="2929135"/>
              <a:ext cx="91901" cy="68007"/>
            </a:xfrm>
            <a:custGeom>
              <a:avLst/>
              <a:gdLst>
                <a:gd name="T0" fmla="*/ 0 w 24"/>
                <a:gd name="T1" fmla="*/ 1 h 18"/>
                <a:gd name="T2" fmla="*/ 1 w 24"/>
                <a:gd name="T3" fmla="*/ 0 h 18"/>
                <a:gd name="T4" fmla="*/ 23 w 24"/>
                <a:gd name="T5" fmla="*/ 0 h 18"/>
                <a:gd name="T6" fmla="*/ 24 w 24"/>
                <a:gd name="T7" fmla="*/ 1 h 18"/>
                <a:gd name="T8" fmla="*/ 24 w 24"/>
                <a:gd name="T9" fmla="*/ 17 h 18"/>
                <a:gd name="T10" fmla="*/ 23 w 24"/>
                <a:gd name="T11" fmla="*/ 18 h 18"/>
                <a:gd name="T12" fmla="*/ 1 w 24"/>
                <a:gd name="T13" fmla="*/ 18 h 18"/>
                <a:gd name="T14" fmla="*/ 0 w 24"/>
                <a:gd name="T15" fmla="*/ 17 h 18"/>
                <a:gd name="T16" fmla="*/ 0 w 24"/>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8">
                  <a:moveTo>
                    <a:pt x="0" y="1"/>
                  </a:moveTo>
                  <a:cubicBezTo>
                    <a:pt x="0" y="0"/>
                    <a:pt x="0" y="0"/>
                    <a:pt x="1" y="0"/>
                  </a:cubicBezTo>
                  <a:cubicBezTo>
                    <a:pt x="23" y="0"/>
                    <a:pt x="23" y="0"/>
                    <a:pt x="23" y="0"/>
                  </a:cubicBezTo>
                  <a:cubicBezTo>
                    <a:pt x="23" y="0"/>
                    <a:pt x="24" y="0"/>
                    <a:pt x="24" y="1"/>
                  </a:cubicBezTo>
                  <a:cubicBezTo>
                    <a:pt x="24" y="17"/>
                    <a:pt x="24" y="17"/>
                    <a:pt x="24" y="17"/>
                  </a:cubicBezTo>
                  <a:cubicBezTo>
                    <a:pt x="24" y="17"/>
                    <a:pt x="23" y="18"/>
                    <a:pt x="23"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4" name="íş1ïdé">
              <a:extLst>
                <a:ext uri="{FF2B5EF4-FFF2-40B4-BE49-F238E27FC236}">
                  <a16:creationId xmlns:a16="http://schemas.microsoft.com/office/drawing/2014/main" id="{7A13A2AD-DE57-42E3-B8F2-44E8B97233EB}"/>
                </a:ext>
              </a:extLst>
            </p:cNvPr>
            <p:cNvSpPr>
              <a:spLocks/>
            </p:cNvSpPr>
            <p:nvPr/>
          </p:nvSpPr>
          <p:spPr bwMode="auto">
            <a:xfrm>
              <a:off x="5501166"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5" name="iS1iḋê">
              <a:extLst>
                <a:ext uri="{FF2B5EF4-FFF2-40B4-BE49-F238E27FC236}">
                  <a16:creationId xmlns:a16="http://schemas.microsoft.com/office/drawing/2014/main" id="{785F9DC3-46A0-49CA-8D9B-518CE55B2176}"/>
                </a:ext>
              </a:extLst>
            </p:cNvPr>
            <p:cNvSpPr>
              <a:spLocks/>
            </p:cNvSpPr>
            <p:nvPr/>
          </p:nvSpPr>
          <p:spPr bwMode="auto">
            <a:xfrm>
              <a:off x="5416617" y="3180942"/>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0" y="0"/>
                    <a:pt x="1" y="0"/>
                  </a:cubicBezTo>
                  <a:cubicBezTo>
                    <a:pt x="17" y="0"/>
                    <a:pt x="17" y="0"/>
                    <a:pt x="17" y="0"/>
                  </a:cubicBezTo>
                  <a:cubicBezTo>
                    <a:pt x="17" y="0"/>
                    <a:pt x="18" y="0"/>
                    <a:pt x="18" y="1"/>
                  </a:cubicBezTo>
                  <a:cubicBezTo>
                    <a:pt x="18" y="17"/>
                    <a:pt x="18" y="17"/>
                    <a:pt x="18" y="17"/>
                  </a:cubicBezTo>
                  <a:cubicBezTo>
                    <a:pt x="18" y="17"/>
                    <a:pt x="17" y="18"/>
                    <a:pt x="17" y="18"/>
                  </a:cubicBezTo>
                  <a:cubicBezTo>
                    <a:pt x="1" y="18"/>
                    <a:pt x="1" y="18"/>
                    <a:pt x="1" y="18"/>
                  </a:cubicBezTo>
                  <a:cubicBezTo>
                    <a:pt x="0"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6" name="íşḷíḍe">
              <a:extLst>
                <a:ext uri="{FF2B5EF4-FFF2-40B4-BE49-F238E27FC236}">
                  <a16:creationId xmlns:a16="http://schemas.microsoft.com/office/drawing/2014/main" id="{39D9E0F6-D70B-4072-A2CE-70640FD772F9}"/>
                </a:ext>
              </a:extLst>
            </p:cNvPr>
            <p:cNvSpPr>
              <a:spLocks/>
            </p:cNvSpPr>
            <p:nvPr/>
          </p:nvSpPr>
          <p:spPr bwMode="auto">
            <a:xfrm>
              <a:off x="5328393" y="3180942"/>
              <a:ext cx="73520" cy="68007"/>
            </a:xfrm>
            <a:custGeom>
              <a:avLst/>
              <a:gdLst>
                <a:gd name="T0" fmla="*/ 0 w 19"/>
                <a:gd name="T1" fmla="*/ 1 h 18"/>
                <a:gd name="T2" fmla="*/ 2 w 19"/>
                <a:gd name="T3" fmla="*/ 0 h 18"/>
                <a:gd name="T4" fmla="*/ 18 w 19"/>
                <a:gd name="T5" fmla="*/ 0 h 18"/>
                <a:gd name="T6" fmla="*/ 19 w 19"/>
                <a:gd name="T7" fmla="*/ 1 h 18"/>
                <a:gd name="T8" fmla="*/ 19 w 19"/>
                <a:gd name="T9" fmla="*/ 17 h 18"/>
                <a:gd name="T10" fmla="*/ 18 w 19"/>
                <a:gd name="T11" fmla="*/ 18 h 18"/>
                <a:gd name="T12" fmla="*/ 2 w 19"/>
                <a:gd name="T13" fmla="*/ 18 h 18"/>
                <a:gd name="T14" fmla="*/ 0 w 19"/>
                <a:gd name="T15" fmla="*/ 17 h 18"/>
                <a:gd name="T16" fmla="*/ 0 w 19"/>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0" y="1"/>
                  </a:moveTo>
                  <a:cubicBezTo>
                    <a:pt x="0" y="0"/>
                    <a:pt x="1" y="0"/>
                    <a:pt x="2" y="0"/>
                  </a:cubicBezTo>
                  <a:cubicBezTo>
                    <a:pt x="18" y="0"/>
                    <a:pt x="18" y="0"/>
                    <a:pt x="18" y="0"/>
                  </a:cubicBezTo>
                  <a:cubicBezTo>
                    <a:pt x="18" y="0"/>
                    <a:pt x="19" y="0"/>
                    <a:pt x="19" y="1"/>
                  </a:cubicBezTo>
                  <a:cubicBezTo>
                    <a:pt x="19" y="17"/>
                    <a:pt x="19" y="17"/>
                    <a:pt x="19" y="17"/>
                  </a:cubicBezTo>
                  <a:cubicBezTo>
                    <a:pt x="19" y="17"/>
                    <a:pt x="18" y="18"/>
                    <a:pt x="18" y="18"/>
                  </a:cubicBezTo>
                  <a:cubicBezTo>
                    <a:pt x="2" y="18"/>
                    <a:pt x="2" y="18"/>
                    <a:pt x="2"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7" name="îṥḷïdè">
              <a:extLst>
                <a:ext uri="{FF2B5EF4-FFF2-40B4-BE49-F238E27FC236}">
                  <a16:creationId xmlns:a16="http://schemas.microsoft.com/office/drawing/2014/main" id="{8C23693D-032D-4C62-924D-1D9F206681CB}"/>
                </a:ext>
              </a:extLst>
            </p:cNvPr>
            <p:cNvSpPr>
              <a:spLocks/>
            </p:cNvSpPr>
            <p:nvPr/>
          </p:nvSpPr>
          <p:spPr bwMode="auto">
            <a:xfrm>
              <a:off x="5245682" y="3180942"/>
              <a:ext cx="71683" cy="68007"/>
            </a:xfrm>
            <a:custGeom>
              <a:avLst/>
              <a:gdLst>
                <a:gd name="T0" fmla="*/ 0 w 19"/>
                <a:gd name="T1" fmla="*/ 1 h 18"/>
                <a:gd name="T2" fmla="*/ 1 w 19"/>
                <a:gd name="T3" fmla="*/ 0 h 18"/>
                <a:gd name="T4" fmla="*/ 17 w 19"/>
                <a:gd name="T5" fmla="*/ 0 h 18"/>
                <a:gd name="T6" fmla="*/ 19 w 19"/>
                <a:gd name="T7" fmla="*/ 1 h 18"/>
                <a:gd name="T8" fmla="*/ 19 w 19"/>
                <a:gd name="T9" fmla="*/ 17 h 18"/>
                <a:gd name="T10" fmla="*/ 17 w 19"/>
                <a:gd name="T11" fmla="*/ 18 h 18"/>
                <a:gd name="T12" fmla="*/ 1 w 19"/>
                <a:gd name="T13" fmla="*/ 18 h 18"/>
                <a:gd name="T14" fmla="*/ 0 w 19"/>
                <a:gd name="T15" fmla="*/ 17 h 18"/>
                <a:gd name="T16" fmla="*/ 0 w 19"/>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0" y="1"/>
                  </a:moveTo>
                  <a:cubicBezTo>
                    <a:pt x="0" y="0"/>
                    <a:pt x="1" y="0"/>
                    <a:pt x="1" y="0"/>
                  </a:cubicBezTo>
                  <a:cubicBezTo>
                    <a:pt x="17" y="0"/>
                    <a:pt x="17" y="0"/>
                    <a:pt x="17" y="0"/>
                  </a:cubicBezTo>
                  <a:cubicBezTo>
                    <a:pt x="18" y="0"/>
                    <a:pt x="19" y="0"/>
                    <a:pt x="19" y="1"/>
                  </a:cubicBezTo>
                  <a:cubicBezTo>
                    <a:pt x="19" y="17"/>
                    <a:pt x="19" y="17"/>
                    <a:pt x="19" y="17"/>
                  </a:cubicBezTo>
                  <a:cubicBezTo>
                    <a:pt x="19"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8" name="ïşḷidê">
              <a:extLst>
                <a:ext uri="{FF2B5EF4-FFF2-40B4-BE49-F238E27FC236}">
                  <a16:creationId xmlns:a16="http://schemas.microsoft.com/office/drawing/2014/main" id="{BA69ADB1-D27A-4DAA-B1B9-B4292E87481C}"/>
                </a:ext>
              </a:extLst>
            </p:cNvPr>
            <p:cNvSpPr>
              <a:spLocks/>
            </p:cNvSpPr>
            <p:nvPr/>
          </p:nvSpPr>
          <p:spPr bwMode="auto">
            <a:xfrm>
              <a:off x="5161133"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49" name="isḷîḋé">
              <a:extLst>
                <a:ext uri="{FF2B5EF4-FFF2-40B4-BE49-F238E27FC236}">
                  <a16:creationId xmlns:a16="http://schemas.microsoft.com/office/drawing/2014/main" id="{9C1B5FBE-FF4D-4E5F-ACE3-554CEFF21C9D}"/>
                </a:ext>
              </a:extLst>
            </p:cNvPr>
            <p:cNvSpPr>
              <a:spLocks/>
            </p:cNvSpPr>
            <p:nvPr/>
          </p:nvSpPr>
          <p:spPr bwMode="auto">
            <a:xfrm>
              <a:off x="5076585" y="3180942"/>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0" name="ïslíďe">
              <a:extLst>
                <a:ext uri="{FF2B5EF4-FFF2-40B4-BE49-F238E27FC236}">
                  <a16:creationId xmlns:a16="http://schemas.microsoft.com/office/drawing/2014/main" id="{CB95CBCA-4A10-4751-9259-BF13AABE98F2}"/>
                </a:ext>
              </a:extLst>
            </p:cNvPr>
            <p:cNvSpPr>
              <a:spLocks/>
            </p:cNvSpPr>
            <p:nvPr/>
          </p:nvSpPr>
          <p:spPr bwMode="auto">
            <a:xfrm>
              <a:off x="4993875"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1" name="işlïḍè">
              <a:extLst>
                <a:ext uri="{FF2B5EF4-FFF2-40B4-BE49-F238E27FC236}">
                  <a16:creationId xmlns:a16="http://schemas.microsoft.com/office/drawing/2014/main" id="{51EDE2F8-199A-4236-B7CE-6DFB9FF27970}"/>
                </a:ext>
              </a:extLst>
            </p:cNvPr>
            <p:cNvSpPr>
              <a:spLocks/>
            </p:cNvSpPr>
            <p:nvPr/>
          </p:nvSpPr>
          <p:spPr bwMode="auto">
            <a:xfrm>
              <a:off x="4909326"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2" name="îš1ïďè">
              <a:extLst>
                <a:ext uri="{FF2B5EF4-FFF2-40B4-BE49-F238E27FC236}">
                  <a16:creationId xmlns:a16="http://schemas.microsoft.com/office/drawing/2014/main" id="{7EAC81B1-EF45-47B4-95EF-5E860BE22CB0}"/>
                </a:ext>
              </a:extLst>
            </p:cNvPr>
            <p:cNvSpPr>
              <a:spLocks/>
            </p:cNvSpPr>
            <p:nvPr/>
          </p:nvSpPr>
          <p:spPr bwMode="auto">
            <a:xfrm>
              <a:off x="4824778" y="3180942"/>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3" name="ïṡḻïde">
              <a:extLst>
                <a:ext uri="{FF2B5EF4-FFF2-40B4-BE49-F238E27FC236}">
                  <a16:creationId xmlns:a16="http://schemas.microsoft.com/office/drawing/2014/main" id="{61FAFCD8-A7AB-43B2-82E5-D14ADEFEBC7F}"/>
                </a:ext>
              </a:extLst>
            </p:cNvPr>
            <p:cNvSpPr>
              <a:spLocks/>
            </p:cNvSpPr>
            <p:nvPr/>
          </p:nvSpPr>
          <p:spPr bwMode="auto">
            <a:xfrm>
              <a:off x="4742067"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4" name="iş1iďe">
              <a:extLst>
                <a:ext uri="{FF2B5EF4-FFF2-40B4-BE49-F238E27FC236}">
                  <a16:creationId xmlns:a16="http://schemas.microsoft.com/office/drawing/2014/main" id="{8731A735-B2AB-4E18-936F-4ACCD31A36BE}"/>
                </a:ext>
              </a:extLst>
            </p:cNvPr>
            <p:cNvSpPr>
              <a:spLocks/>
            </p:cNvSpPr>
            <p:nvPr/>
          </p:nvSpPr>
          <p:spPr bwMode="auto">
            <a:xfrm>
              <a:off x="4657518" y="3180942"/>
              <a:ext cx="68007"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5" name="išḷïḑe">
              <a:extLst>
                <a:ext uri="{FF2B5EF4-FFF2-40B4-BE49-F238E27FC236}">
                  <a16:creationId xmlns:a16="http://schemas.microsoft.com/office/drawing/2014/main" id="{A38A54D9-485D-4B3B-A4DB-18455B92AF6B}"/>
                </a:ext>
              </a:extLst>
            </p:cNvPr>
            <p:cNvSpPr>
              <a:spLocks/>
            </p:cNvSpPr>
            <p:nvPr/>
          </p:nvSpPr>
          <p:spPr bwMode="auto">
            <a:xfrm>
              <a:off x="4572970" y="3180942"/>
              <a:ext cx="69844" cy="68007"/>
            </a:xfrm>
            <a:custGeom>
              <a:avLst/>
              <a:gdLst>
                <a:gd name="T0" fmla="*/ 0 w 18"/>
                <a:gd name="T1" fmla="*/ 1 h 18"/>
                <a:gd name="T2" fmla="*/ 1 w 18"/>
                <a:gd name="T3" fmla="*/ 0 h 18"/>
                <a:gd name="T4" fmla="*/ 17 w 18"/>
                <a:gd name="T5" fmla="*/ 0 h 18"/>
                <a:gd name="T6" fmla="*/ 18 w 18"/>
                <a:gd name="T7" fmla="*/ 1 h 18"/>
                <a:gd name="T8" fmla="*/ 18 w 18"/>
                <a:gd name="T9" fmla="*/ 17 h 18"/>
                <a:gd name="T10" fmla="*/ 17 w 18"/>
                <a:gd name="T11" fmla="*/ 18 h 18"/>
                <a:gd name="T12" fmla="*/ 1 w 18"/>
                <a:gd name="T13" fmla="*/ 18 h 18"/>
                <a:gd name="T14" fmla="*/ 0 w 18"/>
                <a:gd name="T15" fmla="*/ 17 h 18"/>
                <a:gd name="T16" fmla="*/ 0 w 18"/>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0" y="1"/>
                  </a:moveTo>
                  <a:cubicBezTo>
                    <a:pt x="0" y="0"/>
                    <a:pt x="1" y="0"/>
                    <a:pt x="1" y="0"/>
                  </a:cubicBezTo>
                  <a:cubicBezTo>
                    <a:pt x="17" y="0"/>
                    <a:pt x="17" y="0"/>
                    <a:pt x="17" y="0"/>
                  </a:cubicBezTo>
                  <a:cubicBezTo>
                    <a:pt x="18" y="0"/>
                    <a:pt x="18" y="0"/>
                    <a:pt x="18" y="1"/>
                  </a:cubicBezTo>
                  <a:cubicBezTo>
                    <a:pt x="18" y="17"/>
                    <a:pt x="18" y="17"/>
                    <a:pt x="18" y="17"/>
                  </a:cubicBezTo>
                  <a:cubicBezTo>
                    <a:pt x="18" y="17"/>
                    <a:pt x="18" y="18"/>
                    <a:pt x="17" y="18"/>
                  </a:cubicBezTo>
                  <a:cubicBezTo>
                    <a:pt x="1" y="18"/>
                    <a:pt x="1" y="18"/>
                    <a:pt x="1" y="18"/>
                  </a:cubicBezTo>
                  <a:cubicBezTo>
                    <a:pt x="1" y="18"/>
                    <a:pt x="0" y="17"/>
                    <a:pt x="0" y="17"/>
                  </a:cubicBezTo>
                  <a:lnTo>
                    <a:pt x="0" y="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6" name="ïsļïḓe">
              <a:extLst>
                <a:ext uri="{FF2B5EF4-FFF2-40B4-BE49-F238E27FC236}">
                  <a16:creationId xmlns:a16="http://schemas.microsoft.com/office/drawing/2014/main" id="{8CD78D36-9737-4182-A00E-241194B94B08}"/>
                </a:ext>
              </a:extLst>
            </p:cNvPr>
            <p:cNvSpPr>
              <a:spLocks/>
            </p:cNvSpPr>
            <p:nvPr/>
          </p:nvSpPr>
          <p:spPr bwMode="auto">
            <a:xfrm>
              <a:off x="4530696" y="2833559"/>
              <a:ext cx="69844" cy="38599"/>
            </a:xfrm>
            <a:custGeom>
              <a:avLst/>
              <a:gdLst>
                <a:gd name="T0" fmla="*/ 38 w 38"/>
                <a:gd name="T1" fmla="*/ 21 h 21"/>
                <a:gd name="T2" fmla="*/ 38 w 38"/>
                <a:gd name="T3" fmla="*/ 2 h 21"/>
                <a:gd name="T4" fmla="*/ 38 w 38"/>
                <a:gd name="T5" fmla="*/ 0 h 21"/>
                <a:gd name="T6" fmla="*/ 36 w 38"/>
                <a:gd name="T7" fmla="*/ 0 h 21"/>
                <a:gd name="T8" fmla="*/ 2 w 38"/>
                <a:gd name="T9" fmla="*/ 0 h 21"/>
                <a:gd name="T10" fmla="*/ 0 w 38"/>
                <a:gd name="T11" fmla="*/ 0 h 21"/>
                <a:gd name="T12" fmla="*/ 0 w 38"/>
                <a:gd name="T13" fmla="*/ 2 h 21"/>
                <a:gd name="T14" fmla="*/ 0 w 38"/>
                <a:gd name="T15" fmla="*/ 21 h 21"/>
                <a:gd name="T16" fmla="*/ 38 w 38"/>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1">
                  <a:moveTo>
                    <a:pt x="38" y="21"/>
                  </a:moveTo>
                  <a:lnTo>
                    <a:pt x="38" y="2"/>
                  </a:lnTo>
                  <a:lnTo>
                    <a:pt x="38" y="0"/>
                  </a:lnTo>
                  <a:lnTo>
                    <a:pt x="36" y="0"/>
                  </a:lnTo>
                  <a:lnTo>
                    <a:pt x="2" y="0"/>
                  </a:lnTo>
                  <a:lnTo>
                    <a:pt x="0" y="0"/>
                  </a:lnTo>
                  <a:lnTo>
                    <a:pt x="0" y="2"/>
                  </a:lnTo>
                  <a:lnTo>
                    <a:pt x="0" y="21"/>
                  </a:lnTo>
                  <a:lnTo>
                    <a:pt x="38" y="2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7" name="išļíḍe">
              <a:extLst>
                <a:ext uri="{FF2B5EF4-FFF2-40B4-BE49-F238E27FC236}">
                  <a16:creationId xmlns:a16="http://schemas.microsoft.com/office/drawing/2014/main" id="{0728E81A-31EC-4C13-A6A3-AE3D029819FC}"/>
                </a:ext>
              </a:extLst>
            </p:cNvPr>
            <p:cNvSpPr>
              <a:spLocks/>
            </p:cNvSpPr>
            <p:nvPr/>
          </p:nvSpPr>
          <p:spPr bwMode="auto">
            <a:xfrm>
              <a:off x="4530696" y="2875832"/>
              <a:ext cx="69844" cy="36760"/>
            </a:xfrm>
            <a:custGeom>
              <a:avLst/>
              <a:gdLst>
                <a:gd name="T0" fmla="*/ 0 w 38"/>
                <a:gd name="T1" fmla="*/ 0 h 20"/>
                <a:gd name="T2" fmla="*/ 0 w 38"/>
                <a:gd name="T3" fmla="*/ 18 h 20"/>
                <a:gd name="T4" fmla="*/ 0 w 38"/>
                <a:gd name="T5" fmla="*/ 18 h 20"/>
                <a:gd name="T6" fmla="*/ 2 w 38"/>
                <a:gd name="T7" fmla="*/ 20 h 20"/>
                <a:gd name="T8" fmla="*/ 36 w 38"/>
                <a:gd name="T9" fmla="*/ 20 h 20"/>
                <a:gd name="T10" fmla="*/ 38 w 38"/>
                <a:gd name="T11" fmla="*/ 18 h 20"/>
                <a:gd name="T12" fmla="*/ 38 w 38"/>
                <a:gd name="T13" fmla="*/ 18 h 20"/>
                <a:gd name="T14" fmla="*/ 38 w 38"/>
                <a:gd name="T15" fmla="*/ 0 h 20"/>
                <a:gd name="T16" fmla="*/ 0 w 38"/>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0">
                  <a:moveTo>
                    <a:pt x="0" y="0"/>
                  </a:moveTo>
                  <a:lnTo>
                    <a:pt x="0" y="18"/>
                  </a:lnTo>
                  <a:lnTo>
                    <a:pt x="0" y="18"/>
                  </a:lnTo>
                  <a:lnTo>
                    <a:pt x="2" y="20"/>
                  </a:lnTo>
                  <a:lnTo>
                    <a:pt x="36" y="20"/>
                  </a:lnTo>
                  <a:lnTo>
                    <a:pt x="38" y="18"/>
                  </a:lnTo>
                  <a:lnTo>
                    <a:pt x="38" y="18"/>
                  </a:lnTo>
                  <a:lnTo>
                    <a:pt x="38" y="0"/>
                  </a:lnTo>
                  <a:lnTo>
                    <a:pt x="0" y="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8" name="ïś1íḑê">
              <a:extLst>
                <a:ext uri="{FF2B5EF4-FFF2-40B4-BE49-F238E27FC236}">
                  <a16:creationId xmlns:a16="http://schemas.microsoft.com/office/drawing/2014/main" id="{A68E8C66-5FDB-40BD-9FAE-0F102DE1C2D0}"/>
                </a:ext>
              </a:extLst>
            </p:cNvPr>
            <p:cNvSpPr>
              <a:spLocks/>
            </p:cNvSpPr>
            <p:nvPr/>
          </p:nvSpPr>
          <p:spPr bwMode="auto">
            <a:xfrm>
              <a:off x="4447985" y="3011845"/>
              <a:ext cx="68007" cy="154393"/>
            </a:xfrm>
            <a:custGeom>
              <a:avLst/>
              <a:gdLst>
                <a:gd name="T0" fmla="*/ 35 w 37"/>
                <a:gd name="T1" fmla="*/ 84 h 84"/>
                <a:gd name="T2" fmla="*/ 37 w 37"/>
                <a:gd name="T3" fmla="*/ 81 h 84"/>
                <a:gd name="T4" fmla="*/ 37 w 37"/>
                <a:gd name="T5" fmla="*/ 81 h 84"/>
                <a:gd name="T6" fmla="*/ 37 w 37"/>
                <a:gd name="T7" fmla="*/ 48 h 84"/>
                <a:gd name="T8" fmla="*/ 37 w 37"/>
                <a:gd name="T9" fmla="*/ 46 h 84"/>
                <a:gd name="T10" fmla="*/ 35 w 37"/>
                <a:gd name="T11" fmla="*/ 46 h 84"/>
                <a:gd name="T12" fmla="*/ 27 w 37"/>
                <a:gd name="T13" fmla="*/ 46 h 84"/>
                <a:gd name="T14" fmla="*/ 27 w 37"/>
                <a:gd name="T15" fmla="*/ 2 h 84"/>
                <a:gd name="T16" fmla="*/ 25 w 37"/>
                <a:gd name="T17" fmla="*/ 0 h 84"/>
                <a:gd name="T18" fmla="*/ 25 w 37"/>
                <a:gd name="T19" fmla="*/ 0 h 84"/>
                <a:gd name="T20" fmla="*/ 2 w 37"/>
                <a:gd name="T21" fmla="*/ 0 h 84"/>
                <a:gd name="T22" fmla="*/ 0 w 37"/>
                <a:gd name="T23" fmla="*/ 0 h 84"/>
                <a:gd name="T24" fmla="*/ 0 w 37"/>
                <a:gd name="T25" fmla="*/ 2 h 84"/>
                <a:gd name="T26" fmla="*/ 0 w 37"/>
                <a:gd name="T27" fmla="*/ 81 h 84"/>
                <a:gd name="T28" fmla="*/ 0 w 37"/>
                <a:gd name="T29" fmla="*/ 81 h 84"/>
                <a:gd name="T30" fmla="*/ 2 w 37"/>
                <a:gd name="T31" fmla="*/ 84 h 84"/>
                <a:gd name="T32" fmla="*/ 35 w 37"/>
                <a:gd name="T3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84">
                  <a:moveTo>
                    <a:pt x="35" y="84"/>
                  </a:moveTo>
                  <a:lnTo>
                    <a:pt x="37" y="81"/>
                  </a:lnTo>
                  <a:lnTo>
                    <a:pt x="37" y="81"/>
                  </a:lnTo>
                  <a:lnTo>
                    <a:pt x="37" y="48"/>
                  </a:lnTo>
                  <a:lnTo>
                    <a:pt x="37" y="46"/>
                  </a:lnTo>
                  <a:lnTo>
                    <a:pt x="35" y="46"/>
                  </a:lnTo>
                  <a:lnTo>
                    <a:pt x="27" y="46"/>
                  </a:lnTo>
                  <a:lnTo>
                    <a:pt x="27" y="2"/>
                  </a:lnTo>
                  <a:lnTo>
                    <a:pt x="25" y="0"/>
                  </a:lnTo>
                  <a:lnTo>
                    <a:pt x="25" y="0"/>
                  </a:lnTo>
                  <a:lnTo>
                    <a:pt x="2" y="0"/>
                  </a:lnTo>
                  <a:lnTo>
                    <a:pt x="0" y="0"/>
                  </a:lnTo>
                  <a:lnTo>
                    <a:pt x="0" y="2"/>
                  </a:lnTo>
                  <a:lnTo>
                    <a:pt x="0" y="81"/>
                  </a:lnTo>
                  <a:lnTo>
                    <a:pt x="0" y="81"/>
                  </a:lnTo>
                  <a:lnTo>
                    <a:pt x="2" y="84"/>
                  </a:lnTo>
                  <a:lnTo>
                    <a:pt x="35" y="84"/>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59" name="ïş1iḍe">
              <a:extLst>
                <a:ext uri="{FF2B5EF4-FFF2-40B4-BE49-F238E27FC236}">
                  <a16:creationId xmlns:a16="http://schemas.microsoft.com/office/drawing/2014/main" id="{4E51863C-B8E2-47E2-A6E5-3D64C4DE3A1F}"/>
                </a:ext>
              </a:extLst>
            </p:cNvPr>
            <p:cNvSpPr>
              <a:spLocks/>
            </p:cNvSpPr>
            <p:nvPr/>
          </p:nvSpPr>
          <p:spPr bwMode="auto">
            <a:xfrm>
              <a:off x="4626273" y="3543031"/>
              <a:ext cx="768288" cy="244456"/>
            </a:xfrm>
            <a:custGeom>
              <a:avLst/>
              <a:gdLst>
                <a:gd name="T0" fmla="*/ 0 w 201"/>
                <a:gd name="T1" fmla="*/ 28 h 64"/>
                <a:gd name="T2" fmla="*/ 28 w 201"/>
                <a:gd name="T3" fmla="*/ 0 h 64"/>
                <a:gd name="T4" fmla="*/ 173 w 201"/>
                <a:gd name="T5" fmla="*/ 0 h 64"/>
                <a:gd name="T6" fmla="*/ 201 w 201"/>
                <a:gd name="T7" fmla="*/ 28 h 64"/>
                <a:gd name="T8" fmla="*/ 201 w 201"/>
                <a:gd name="T9" fmla="*/ 35 h 64"/>
                <a:gd name="T10" fmla="*/ 173 w 201"/>
                <a:gd name="T11" fmla="*/ 64 h 64"/>
                <a:gd name="T12" fmla="*/ 28 w 201"/>
                <a:gd name="T13" fmla="*/ 64 h 64"/>
                <a:gd name="T14" fmla="*/ 0 w 201"/>
                <a:gd name="T15" fmla="*/ 35 h 64"/>
                <a:gd name="T16" fmla="*/ 0 w 201"/>
                <a:gd name="T17"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64">
                  <a:moveTo>
                    <a:pt x="0" y="28"/>
                  </a:moveTo>
                  <a:cubicBezTo>
                    <a:pt x="0" y="13"/>
                    <a:pt x="13" y="0"/>
                    <a:pt x="28" y="0"/>
                  </a:cubicBezTo>
                  <a:cubicBezTo>
                    <a:pt x="173" y="0"/>
                    <a:pt x="173" y="0"/>
                    <a:pt x="173" y="0"/>
                  </a:cubicBezTo>
                  <a:cubicBezTo>
                    <a:pt x="188" y="0"/>
                    <a:pt x="201" y="13"/>
                    <a:pt x="201" y="28"/>
                  </a:cubicBezTo>
                  <a:cubicBezTo>
                    <a:pt x="201" y="35"/>
                    <a:pt x="201" y="35"/>
                    <a:pt x="201" y="35"/>
                  </a:cubicBezTo>
                  <a:cubicBezTo>
                    <a:pt x="201" y="51"/>
                    <a:pt x="188" y="64"/>
                    <a:pt x="173" y="64"/>
                  </a:cubicBezTo>
                  <a:cubicBezTo>
                    <a:pt x="28" y="64"/>
                    <a:pt x="28" y="64"/>
                    <a:pt x="28" y="64"/>
                  </a:cubicBezTo>
                  <a:cubicBezTo>
                    <a:pt x="13" y="64"/>
                    <a:pt x="0" y="51"/>
                    <a:pt x="0" y="35"/>
                  </a:cubicBez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0" name="ïş1iḓé">
              <a:extLst>
                <a:ext uri="{FF2B5EF4-FFF2-40B4-BE49-F238E27FC236}">
                  <a16:creationId xmlns:a16="http://schemas.microsoft.com/office/drawing/2014/main" id="{99B3DBED-FBA3-415D-A22B-C4BEC1B0CED8}"/>
                </a:ext>
              </a:extLst>
            </p:cNvPr>
            <p:cNvSpPr>
              <a:spLocks/>
            </p:cNvSpPr>
            <p:nvPr/>
          </p:nvSpPr>
          <p:spPr bwMode="auto">
            <a:xfrm>
              <a:off x="4027081" y="3761753"/>
              <a:ext cx="1970347" cy="408038"/>
            </a:xfrm>
            <a:custGeom>
              <a:avLst/>
              <a:gdLst>
                <a:gd name="T0" fmla="*/ 516 w 516"/>
                <a:gd name="T1" fmla="*/ 107 h 107"/>
                <a:gd name="T2" fmla="*/ 514 w 516"/>
                <a:gd name="T3" fmla="*/ 104 h 107"/>
                <a:gd name="T4" fmla="*/ 477 w 516"/>
                <a:gd name="T5" fmla="*/ 0 h 107"/>
                <a:gd name="T6" fmla="*/ 40 w 516"/>
                <a:gd name="T7" fmla="*/ 0 h 107"/>
                <a:gd name="T8" fmla="*/ 0 w 516"/>
                <a:gd name="T9" fmla="*/ 107 h 107"/>
                <a:gd name="T10" fmla="*/ 516 w 516"/>
                <a:gd name="T11" fmla="*/ 107 h 107"/>
              </a:gdLst>
              <a:ahLst/>
              <a:cxnLst>
                <a:cxn ang="0">
                  <a:pos x="T0" y="T1"/>
                </a:cxn>
                <a:cxn ang="0">
                  <a:pos x="T2" y="T3"/>
                </a:cxn>
                <a:cxn ang="0">
                  <a:pos x="T4" y="T5"/>
                </a:cxn>
                <a:cxn ang="0">
                  <a:pos x="T6" y="T7"/>
                </a:cxn>
                <a:cxn ang="0">
                  <a:pos x="T8" y="T9"/>
                </a:cxn>
                <a:cxn ang="0">
                  <a:pos x="T10" y="T11"/>
                </a:cxn>
              </a:cxnLst>
              <a:rect l="0" t="0" r="r" b="b"/>
              <a:pathLst>
                <a:path w="516" h="107">
                  <a:moveTo>
                    <a:pt x="516" y="107"/>
                  </a:moveTo>
                  <a:cubicBezTo>
                    <a:pt x="515" y="106"/>
                    <a:pt x="515" y="105"/>
                    <a:pt x="514" y="104"/>
                  </a:cubicBezTo>
                  <a:cubicBezTo>
                    <a:pt x="477" y="0"/>
                    <a:pt x="477" y="0"/>
                    <a:pt x="477" y="0"/>
                  </a:cubicBezTo>
                  <a:cubicBezTo>
                    <a:pt x="40" y="0"/>
                    <a:pt x="40" y="0"/>
                    <a:pt x="40" y="0"/>
                  </a:cubicBezTo>
                  <a:cubicBezTo>
                    <a:pt x="0" y="107"/>
                    <a:pt x="0" y="107"/>
                    <a:pt x="0" y="107"/>
                  </a:cubicBezTo>
                  <a:lnTo>
                    <a:pt x="516" y="107"/>
                  </a:lnTo>
                  <a:close/>
                </a:path>
              </a:pathLst>
            </a:custGeom>
            <a:solidFill>
              <a:srgbClr val="030A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1" name="îṣlïdê">
              <a:extLst>
                <a:ext uri="{FF2B5EF4-FFF2-40B4-BE49-F238E27FC236}">
                  <a16:creationId xmlns:a16="http://schemas.microsoft.com/office/drawing/2014/main" id="{A8EEB6BC-3F8A-40C9-8B64-0051200D5E07}"/>
                </a:ext>
              </a:extLst>
            </p:cNvPr>
            <p:cNvSpPr>
              <a:spLocks/>
            </p:cNvSpPr>
            <p:nvPr/>
          </p:nvSpPr>
          <p:spPr bwMode="auto">
            <a:xfrm>
              <a:off x="4019729" y="4166115"/>
              <a:ext cx="1981375" cy="34923"/>
            </a:xfrm>
            <a:custGeom>
              <a:avLst/>
              <a:gdLst>
                <a:gd name="T0" fmla="*/ 2 w 519"/>
                <a:gd name="T1" fmla="*/ 0 h 9"/>
                <a:gd name="T2" fmla="*/ 1 w 519"/>
                <a:gd name="T3" fmla="*/ 2 h 9"/>
                <a:gd name="T4" fmla="*/ 5 w 519"/>
                <a:gd name="T5" fmla="*/ 9 h 9"/>
                <a:gd name="T6" fmla="*/ 513 w 519"/>
                <a:gd name="T7" fmla="*/ 9 h 9"/>
                <a:gd name="T8" fmla="*/ 517 w 519"/>
                <a:gd name="T9" fmla="*/ 0 h 9"/>
                <a:gd name="T10" fmla="*/ 2 w 519"/>
                <a:gd name="T11" fmla="*/ 0 h 9"/>
              </a:gdLst>
              <a:ahLst/>
              <a:cxnLst>
                <a:cxn ang="0">
                  <a:pos x="T0" y="T1"/>
                </a:cxn>
                <a:cxn ang="0">
                  <a:pos x="T2" y="T3"/>
                </a:cxn>
                <a:cxn ang="0">
                  <a:pos x="T4" y="T5"/>
                </a:cxn>
                <a:cxn ang="0">
                  <a:pos x="T6" y="T7"/>
                </a:cxn>
                <a:cxn ang="0">
                  <a:pos x="T8" y="T9"/>
                </a:cxn>
                <a:cxn ang="0">
                  <a:pos x="T10" y="T11"/>
                </a:cxn>
              </a:cxnLst>
              <a:rect l="0" t="0" r="r" b="b"/>
              <a:pathLst>
                <a:path w="519" h="9">
                  <a:moveTo>
                    <a:pt x="2" y="0"/>
                  </a:moveTo>
                  <a:cubicBezTo>
                    <a:pt x="1" y="2"/>
                    <a:pt x="1" y="2"/>
                    <a:pt x="1" y="2"/>
                  </a:cubicBezTo>
                  <a:cubicBezTo>
                    <a:pt x="0" y="6"/>
                    <a:pt x="1" y="9"/>
                    <a:pt x="5" y="9"/>
                  </a:cubicBezTo>
                  <a:cubicBezTo>
                    <a:pt x="513" y="9"/>
                    <a:pt x="513" y="9"/>
                    <a:pt x="513" y="9"/>
                  </a:cubicBezTo>
                  <a:cubicBezTo>
                    <a:pt x="517" y="9"/>
                    <a:pt x="519" y="5"/>
                    <a:pt x="517" y="0"/>
                  </a:cubicBezTo>
                  <a:lnTo>
                    <a:pt x="2" y="0"/>
                  </a:lnTo>
                  <a:close/>
                </a:path>
              </a:pathLst>
            </a:custGeom>
            <a:solidFill>
              <a:srgbClr val="5B66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2" name="îsļïḓe">
              <a:extLst>
                <a:ext uri="{FF2B5EF4-FFF2-40B4-BE49-F238E27FC236}">
                  <a16:creationId xmlns:a16="http://schemas.microsoft.com/office/drawing/2014/main" id="{7080D16D-06E8-4062-8E78-2E52F896FF53}"/>
                </a:ext>
              </a:extLst>
            </p:cNvPr>
            <p:cNvSpPr>
              <a:spLocks/>
            </p:cNvSpPr>
            <p:nvPr/>
          </p:nvSpPr>
          <p:spPr bwMode="auto">
            <a:xfrm>
              <a:off x="4118982" y="3794837"/>
              <a:ext cx="1790222" cy="325328"/>
            </a:xfrm>
            <a:custGeom>
              <a:avLst/>
              <a:gdLst>
                <a:gd name="T0" fmla="*/ 0 w 974"/>
                <a:gd name="T1" fmla="*/ 177 h 177"/>
                <a:gd name="T2" fmla="*/ 62 w 974"/>
                <a:gd name="T3" fmla="*/ 0 h 177"/>
                <a:gd name="T4" fmla="*/ 912 w 974"/>
                <a:gd name="T5" fmla="*/ 0 h 177"/>
                <a:gd name="T6" fmla="*/ 974 w 974"/>
                <a:gd name="T7" fmla="*/ 177 h 177"/>
                <a:gd name="T8" fmla="*/ 0 w 974"/>
                <a:gd name="T9" fmla="*/ 177 h 177"/>
              </a:gdLst>
              <a:ahLst/>
              <a:cxnLst>
                <a:cxn ang="0">
                  <a:pos x="T0" y="T1"/>
                </a:cxn>
                <a:cxn ang="0">
                  <a:pos x="T2" y="T3"/>
                </a:cxn>
                <a:cxn ang="0">
                  <a:pos x="T4" y="T5"/>
                </a:cxn>
                <a:cxn ang="0">
                  <a:pos x="T6" y="T7"/>
                </a:cxn>
                <a:cxn ang="0">
                  <a:pos x="T8" y="T9"/>
                </a:cxn>
              </a:cxnLst>
              <a:rect l="0" t="0" r="r" b="b"/>
              <a:pathLst>
                <a:path w="974" h="177">
                  <a:moveTo>
                    <a:pt x="0" y="177"/>
                  </a:moveTo>
                  <a:lnTo>
                    <a:pt x="62" y="0"/>
                  </a:lnTo>
                  <a:lnTo>
                    <a:pt x="912" y="0"/>
                  </a:lnTo>
                  <a:lnTo>
                    <a:pt x="974" y="177"/>
                  </a:lnTo>
                  <a:lnTo>
                    <a:pt x="0" y="177"/>
                  </a:lnTo>
                  <a:close/>
                </a:path>
              </a:pathLst>
            </a:custGeom>
            <a:solidFill>
              <a:srgbClr val="86AF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3" name="îŝľïḋé">
              <a:extLst>
                <a:ext uri="{FF2B5EF4-FFF2-40B4-BE49-F238E27FC236}">
                  <a16:creationId xmlns:a16="http://schemas.microsoft.com/office/drawing/2014/main" id="{A6E38740-5F1B-45F3-AFE5-6EEAF7CB5DEC}"/>
                </a:ext>
              </a:extLst>
            </p:cNvPr>
            <p:cNvSpPr>
              <a:spLocks/>
            </p:cNvSpPr>
            <p:nvPr/>
          </p:nvSpPr>
          <p:spPr bwMode="auto">
            <a:xfrm>
              <a:off x="4179636" y="3666177"/>
              <a:ext cx="1668913" cy="95577"/>
            </a:xfrm>
            <a:custGeom>
              <a:avLst/>
              <a:gdLst>
                <a:gd name="T0" fmla="*/ 437 w 437"/>
                <a:gd name="T1" fmla="*/ 25 h 25"/>
                <a:gd name="T2" fmla="*/ 432 w 437"/>
                <a:gd name="T3" fmla="*/ 10 h 25"/>
                <a:gd name="T4" fmla="*/ 417 w 437"/>
                <a:gd name="T5" fmla="*/ 0 h 25"/>
                <a:gd name="T6" fmla="*/ 21 w 437"/>
                <a:gd name="T7" fmla="*/ 0 h 25"/>
                <a:gd name="T8" fmla="*/ 6 w 437"/>
                <a:gd name="T9" fmla="*/ 10 h 25"/>
                <a:gd name="T10" fmla="*/ 0 w 437"/>
                <a:gd name="T11" fmla="*/ 25 h 25"/>
                <a:gd name="T12" fmla="*/ 437 w 437"/>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37" h="25">
                  <a:moveTo>
                    <a:pt x="437" y="25"/>
                  </a:moveTo>
                  <a:cubicBezTo>
                    <a:pt x="432" y="10"/>
                    <a:pt x="432" y="10"/>
                    <a:pt x="432" y="10"/>
                  </a:cubicBezTo>
                  <a:cubicBezTo>
                    <a:pt x="430" y="5"/>
                    <a:pt x="424" y="0"/>
                    <a:pt x="417" y="0"/>
                  </a:cubicBezTo>
                  <a:cubicBezTo>
                    <a:pt x="21" y="0"/>
                    <a:pt x="21" y="0"/>
                    <a:pt x="21" y="0"/>
                  </a:cubicBezTo>
                  <a:cubicBezTo>
                    <a:pt x="14" y="0"/>
                    <a:pt x="8" y="5"/>
                    <a:pt x="6" y="10"/>
                  </a:cubicBezTo>
                  <a:cubicBezTo>
                    <a:pt x="0" y="25"/>
                    <a:pt x="0" y="25"/>
                    <a:pt x="0" y="25"/>
                  </a:cubicBezTo>
                  <a:lnTo>
                    <a:pt x="437" y="25"/>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4" name="ïṧlïḋé">
              <a:extLst>
                <a:ext uri="{FF2B5EF4-FFF2-40B4-BE49-F238E27FC236}">
                  <a16:creationId xmlns:a16="http://schemas.microsoft.com/office/drawing/2014/main" id="{D334D069-E7AB-4320-A91F-2CD5CDEBDA8C}"/>
                </a:ext>
              </a:extLst>
            </p:cNvPr>
            <p:cNvSpPr>
              <a:spLocks/>
            </p:cNvSpPr>
            <p:nvPr/>
          </p:nvSpPr>
          <p:spPr bwMode="auto">
            <a:xfrm>
              <a:off x="10382921" y="3971286"/>
              <a:ext cx="180125" cy="323490"/>
            </a:xfrm>
            <a:custGeom>
              <a:avLst/>
              <a:gdLst>
                <a:gd name="T0" fmla="*/ 5 w 47"/>
                <a:gd name="T1" fmla="*/ 4 h 85"/>
                <a:gd name="T2" fmla="*/ 29 w 47"/>
                <a:gd name="T3" fmla="*/ 16 h 85"/>
                <a:gd name="T4" fmla="*/ 43 w 47"/>
                <a:gd name="T5" fmla="*/ 60 h 85"/>
                <a:gd name="T6" fmla="*/ 31 w 47"/>
                <a:gd name="T7" fmla="*/ 84 h 85"/>
                <a:gd name="T8" fmla="*/ 26 w 47"/>
                <a:gd name="T9" fmla="*/ 85 h 85"/>
                <a:gd name="T10" fmla="*/ 0 w 47"/>
                <a:gd name="T11" fmla="*/ 5 h 85"/>
                <a:gd name="T12" fmla="*/ 5 w 47"/>
                <a:gd name="T13" fmla="*/ 4 h 85"/>
              </a:gdLst>
              <a:ahLst/>
              <a:cxnLst>
                <a:cxn ang="0">
                  <a:pos x="T0" y="T1"/>
                </a:cxn>
                <a:cxn ang="0">
                  <a:pos x="T2" y="T3"/>
                </a:cxn>
                <a:cxn ang="0">
                  <a:pos x="T4" y="T5"/>
                </a:cxn>
                <a:cxn ang="0">
                  <a:pos x="T6" y="T7"/>
                </a:cxn>
                <a:cxn ang="0">
                  <a:pos x="T8" y="T9"/>
                </a:cxn>
                <a:cxn ang="0">
                  <a:pos x="T10" y="T11"/>
                </a:cxn>
                <a:cxn ang="0">
                  <a:pos x="T12" y="T13"/>
                </a:cxn>
              </a:cxnLst>
              <a:rect l="0" t="0" r="r" b="b"/>
              <a:pathLst>
                <a:path w="47" h="85">
                  <a:moveTo>
                    <a:pt x="5" y="4"/>
                  </a:moveTo>
                  <a:cubicBezTo>
                    <a:pt x="15" y="0"/>
                    <a:pt x="26" y="6"/>
                    <a:pt x="29" y="16"/>
                  </a:cubicBezTo>
                  <a:cubicBezTo>
                    <a:pt x="43" y="60"/>
                    <a:pt x="43" y="60"/>
                    <a:pt x="43" y="60"/>
                  </a:cubicBezTo>
                  <a:cubicBezTo>
                    <a:pt x="47" y="70"/>
                    <a:pt x="41" y="81"/>
                    <a:pt x="31" y="84"/>
                  </a:cubicBezTo>
                  <a:cubicBezTo>
                    <a:pt x="26" y="85"/>
                    <a:pt x="26" y="85"/>
                    <a:pt x="26" y="85"/>
                  </a:cubicBezTo>
                  <a:cubicBezTo>
                    <a:pt x="0" y="5"/>
                    <a:pt x="0" y="5"/>
                    <a:pt x="0" y="5"/>
                  </a:cubicBezTo>
                  <a:lnTo>
                    <a:pt x="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5" name="iṥḷîḓê">
              <a:extLst>
                <a:ext uri="{FF2B5EF4-FFF2-40B4-BE49-F238E27FC236}">
                  <a16:creationId xmlns:a16="http://schemas.microsoft.com/office/drawing/2014/main" id="{61BBF732-51CA-4436-B73E-D8390D0D14D1}"/>
                </a:ext>
              </a:extLst>
            </p:cNvPr>
            <p:cNvSpPr>
              <a:spLocks/>
            </p:cNvSpPr>
            <p:nvPr/>
          </p:nvSpPr>
          <p:spPr bwMode="auto">
            <a:xfrm>
              <a:off x="10303886" y="3989666"/>
              <a:ext cx="178288" cy="325328"/>
            </a:xfrm>
            <a:custGeom>
              <a:avLst/>
              <a:gdLst>
                <a:gd name="T0" fmla="*/ 16 w 47"/>
                <a:gd name="T1" fmla="*/ 2 h 85"/>
                <a:gd name="T2" fmla="*/ 21 w 47"/>
                <a:gd name="T3" fmla="*/ 0 h 85"/>
                <a:gd name="T4" fmla="*/ 47 w 47"/>
                <a:gd name="T5" fmla="*/ 80 h 85"/>
                <a:gd name="T6" fmla="*/ 42 w 47"/>
                <a:gd name="T7" fmla="*/ 82 h 85"/>
                <a:gd name="T8" fmla="*/ 18 w 47"/>
                <a:gd name="T9" fmla="*/ 70 h 85"/>
                <a:gd name="T10" fmla="*/ 4 w 47"/>
                <a:gd name="T11" fmla="*/ 26 h 85"/>
                <a:gd name="T12" fmla="*/ 16 w 47"/>
                <a:gd name="T13" fmla="*/ 2 h 85"/>
              </a:gdLst>
              <a:ahLst/>
              <a:cxnLst>
                <a:cxn ang="0">
                  <a:pos x="T0" y="T1"/>
                </a:cxn>
                <a:cxn ang="0">
                  <a:pos x="T2" y="T3"/>
                </a:cxn>
                <a:cxn ang="0">
                  <a:pos x="T4" y="T5"/>
                </a:cxn>
                <a:cxn ang="0">
                  <a:pos x="T6" y="T7"/>
                </a:cxn>
                <a:cxn ang="0">
                  <a:pos x="T8" y="T9"/>
                </a:cxn>
                <a:cxn ang="0">
                  <a:pos x="T10" y="T11"/>
                </a:cxn>
                <a:cxn ang="0">
                  <a:pos x="T12" y="T13"/>
                </a:cxn>
              </a:cxnLst>
              <a:rect l="0" t="0" r="r" b="b"/>
              <a:pathLst>
                <a:path w="47" h="85">
                  <a:moveTo>
                    <a:pt x="16" y="2"/>
                  </a:moveTo>
                  <a:cubicBezTo>
                    <a:pt x="21" y="0"/>
                    <a:pt x="21" y="0"/>
                    <a:pt x="21" y="0"/>
                  </a:cubicBezTo>
                  <a:cubicBezTo>
                    <a:pt x="47" y="80"/>
                    <a:pt x="47" y="80"/>
                    <a:pt x="47" y="80"/>
                  </a:cubicBezTo>
                  <a:cubicBezTo>
                    <a:pt x="42" y="82"/>
                    <a:pt x="42" y="82"/>
                    <a:pt x="42" y="82"/>
                  </a:cubicBezTo>
                  <a:cubicBezTo>
                    <a:pt x="32" y="85"/>
                    <a:pt x="21" y="80"/>
                    <a:pt x="18" y="70"/>
                  </a:cubicBezTo>
                  <a:cubicBezTo>
                    <a:pt x="4" y="26"/>
                    <a:pt x="4" y="26"/>
                    <a:pt x="4" y="26"/>
                  </a:cubicBezTo>
                  <a:cubicBezTo>
                    <a:pt x="0" y="16"/>
                    <a:pt x="6" y="5"/>
                    <a:pt x="16" y="2"/>
                  </a:cubicBezTo>
                  <a:close/>
                </a:path>
              </a:pathLst>
            </a:custGeom>
            <a:solidFill>
              <a:srgbClr val="E5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6" name="iš1iḑê">
              <a:extLst>
                <a:ext uri="{FF2B5EF4-FFF2-40B4-BE49-F238E27FC236}">
                  <a16:creationId xmlns:a16="http://schemas.microsoft.com/office/drawing/2014/main" id="{F571173B-EA9D-4EA5-ADD8-9C5932EAAD0C}"/>
                </a:ext>
              </a:extLst>
            </p:cNvPr>
            <p:cNvSpPr>
              <a:spLocks/>
            </p:cNvSpPr>
            <p:nvPr/>
          </p:nvSpPr>
          <p:spPr bwMode="auto">
            <a:xfrm>
              <a:off x="10399463" y="4035617"/>
              <a:ext cx="40436" cy="69844"/>
            </a:xfrm>
            <a:custGeom>
              <a:avLst/>
              <a:gdLst>
                <a:gd name="T0" fmla="*/ 8 w 11"/>
                <a:gd name="T1" fmla="*/ 6 h 18"/>
                <a:gd name="T2" fmla="*/ 10 w 11"/>
                <a:gd name="T3" fmla="*/ 9 h 18"/>
                <a:gd name="T4" fmla="*/ 5 w 11"/>
                <a:gd name="T5" fmla="*/ 18 h 18"/>
                <a:gd name="T6" fmla="*/ 0 w 11"/>
                <a:gd name="T7" fmla="*/ 1 h 18"/>
                <a:gd name="T8" fmla="*/ 8 w 11"/>
                <a:gd name="T9" fmla="*/ 6 h 18"/>
              </a:gdLst>
              <a:ahLst/>
              <a:cxnLst>
                <a:cxn ang="0">
                  <a:pos x="T0" y="T1"/>
                </a:cxn>
                <a:cxn ang="0">
                  <a:pos x="T2" y="T3"/>
                </a:cxn>
                <a:cxn ang="0">
                  <a:pos x="T4" y="T5"/>
                </a:cxn>
                <a:cxn ang="0">
                  <a:pos x="T6" y="T7"/>
                </a:cxn>
                <a:cxn ang="0">
                  <a:pos x="T8" y="T9"/>
                </a:cxn>
              </a:cxnLst>
              <a:rect l="0" t="0" r="r" b="b"/>
              <a:pathLst>
                <a:path w="11" h="18">
                  <a:moveTo>
                    <a:pt x="8" y="6"/>
                  </a:moveTo>
                  <a:cubicBezTo>
                    <a:pt x="10" y="9"/>
                    <a:pt x="10" y="9"/>
                    <a:pt x="10" y="9"/>
                  </a:cubicBezTo>
                  <a:cubicBezTo>
                    <a:pt x="11" y="13"/>
                    <a:pt x="9" y="16"/>
                    <a:pt x="5" y="18"/>
                  </a:cubicBezTo>
                  <a:cubicBezTo>
                    <a:pt x="0" y="1"/>
                    <a:pt x="0" y="1"/>
                    <a:pt x="0" y="1"/>
                  </a:cubicBezTo>
                  <a:cubicBezTo>
                    <a:pt x="4" y="0"/>
                    <a:pt x="7" y="2"/>
                    <a:pt x="8" y="6"/>
                  </a:cubicBezTo>
                  <a:close/>
                </a:path>
              </a:pathLst>
            </a:custGeom>
            <a:solidFill>
              <a:srgbClr val="253A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7" name="ïSlíḑè">
              <a:extLst>
                <a:ext uri="{FF2B5EF4-FFF2-40B4-BE49-F238E27FC236}">
                  <a16:creationId xmlns:a16="http://schemas.microsoft.com/office/drawing/2014/main" id="{F9FCE3B3-28B6-4475-9FF6-E78219FC5BD6}"/>
                </a:ext>
              </a:extLst>
            </p:cNvPr>
            <p:cNvSpPr>
              <a:spLocks/>
            </p:cNvSpPr>
            <p:nvPr/>
          </p:nvSpPr>
          <p:spPr bwMode="auto">
            <a:xfrm>
              <a:off x="10379245" y="4039293"/>
              <a:ext cx="38599" cy="69844"/>
            </a:xfrm>
            <a:custGeom>
              <a:avLst/>
              <a:gdLst>
                <a:gd name="T0" fmla="*/ 5 w 10"/>
                <a:gd name="T1" fmla="*/ 0 h 18"/>
                <a:gd name="T2" fmla="*/ 5 w 10"/>
                <a:gd name="T3" fmla="*/ 0 h 18"/>
                <a:gd name="T4" fmla="*/ 10 w 10"/>
                <a:gd name="T5" fmla="*/ 17 h 18"/>
                <a:gd name="T6" fmla="*/ 2 w 10"/>
                <a:gd name="T7" fmla="*/ 12 h 18"/>
                <a:gd name="T8" fmla="*/ 1 w 10"/>
                <a:gd name="T9" fmla="*/ 8 h 18"/>
                <a:gd name="T10" fmla="*/ 5 w 10"/>
                <a:gd name="T11" fmla="*/ 0 h 18"/>
              </a:gdLst>
              <a:ahLst/>
              <a:cxnLst>
                <a:cxn ang="0">
                  <a:pos x="T0" y="T1"/>
                </a:cxn>
                <a:cxn ang="0">
                  <a:pos x="T2" y="T3"/>
                </a:cxn>
                <a:cxn ang="0">
                  <a:pos x="T4" y="T5"/>
                </a:cxn>
                <a:cxn ang="0">
                  <a:pos x="T6" y="T7"/>
                </a:cxn>
                <a:cxn ang="0">
                  <a:pos x="T8" y="T9"/>
                </a:cxn>
                <a:cxn ang="0">
                  <a:pos x="T10" y="T11"/>
                </a:cxn>
              </a:cxnLst>
              <a:rect l="0" t="0" r="r" b="b"/>
              <a:pathLst>
                <a:path w="10" h="18">
                  <a:moveTo>
                    <a:pt x="5" y="0"/>
                  </a:moveTo>
                  <a:cubicBezTo>
                    <a:pt x="5" y="0"/>
                    <a:pt x="5" y="0"/>
                    <a:pt x="5" y="0"/>
                  </a:cubicBezTo>
                  <a:cubicBezTo>
                    <a:pt x="10" y="17"/>
                    <a:pt x="10" y="17"/>
                    <a:pt x="10" y="17"/>
                  </a:cubicBezTo>
                  <a:cubicBezTo>
                    <a:pt x="7" y="18"/>
                    <a:pt x="3" y="16"/>
                    <a:pt x="2" y="12"/>
                  </a:cubicBezTo>
                  <a:cubicBezTo>
                    <a:pt x="1" y="8"/>
                    <a:pt x="1" y="8"/>
                    <a:pt x="1" y="8"/>
                  </a:cubicBezTo>
                  <a:cubicBezTo>
                    <a:pt x="0" y="5"/>
                    <a:pt x="2" y="2"/>
                    <a:pt x="5" y="0"/>
                  </a:cubicBezTo>
                  <a:close/>
                </a:path>
              </a:pathLst>
            </a:custGeom>
            <a:solidFill>
              <a:srgbClr val="2233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8" name="íšliḑé">
              <a:extLst>
                <a:ext uri="{FF2B5EF4-FFF2-40B4-BE49-F238E27FC236}">
                  <a16:creationId xmlns:a16="http://schemas.microsoft.com/office/drawing/2014/main" id="{D4DA96C0-AD6F-481A-9352-80BE432F5F69}"/>
                </a:ext>
              </a:extLst>
            </p:cNvPr>
            <p:cNvSpPr>
              <a:spLocks/>
            </p:cNvSpPr>
            <p:nvPr/>
          </p:nvSpPr>
          <p:spPr bwMode="auto">
            <a:xfrm>
              <a:off x="8929055" y="3897766"/>
              <a:ext cx="1271903" cy="485235"/>
            </a:xfrm>
            <a:custGeom>
              <a:avLst/>
              <a:gdLst>
                <a:gd name="T0" fmla="*/ 333 w 333"/>
                <a:gd name="T1" fmla="*/ 4 h 127"/>
                <a:gd name="T2" fmla="*/ 329 w 333"/>
                <a:gd name="T3" fmla="*/ 0 h 127"/>
                <a:gd name="T4" fmla="*/ 5 w 333"/>
                <a:gd name="T5" fmla="*/ 0 h 127"/>
                <a:gd name="T6" fmla="*/ 0 w 333"/>
                <a:gd name="T7" fmla="*/ 4 h 127"/>
                <a:gd name="T8" fmla="*/ 0 w 333"/>
                <a:gd name="T9" fmla="*/ 123 h 127"/>
                <a:gd name="T10" fmla="*/ 5 w 333"/>
                <a:gd name="T11" fmla="*/ 127 h 127"/>
                <a:gd name="T12" fmla="*/ 329 w 333"/>
                <a:gd name="T13" fmla="*/ 127 h 127"/>
                <a:gd name="T14" fmla="*/ 333 w 333"/>
                <a:gd name="T15" fmla="*/ 123 h 127"/>
                <a:gd name="T16" fmla="*/ 333 w 333"/>
                <a:gd name="T17" fmla="*/ 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127">
                  <a:moveTo>
                    <a:pt x="333" y="4"/>
                  </a:moveTo>
                  <a:cubicBezTo>
                    <a:pt x="333" y="2"/>
                    <a:pt x="331" y="0"/>
                    <a:pt x="329" y="0"/>
                  </a:cubicBezTo>
                  <a:cubicBezTo>
                    <a:pt x="5" y="0"/>
                    <a:pt x="5" y="0"/>
                    <a:pt x="5" y="0"/>
                  </a:cubicBezTo>
                  <a:cubicBezTo>
                    <a:pt x="2" y="0"/>
                    <a:pt x="0" y="2"/>
                    <a:pt x="0" y="4"/>
                  </a:cubicBezTo>
                  <a:cubicBezTo>
                    <a:pt x="0" y="123"/>
                    <a:pt x="0" y="123"/>
                    <a:pt x="0" y="123"/>
                  </a:cubicBezTo>
                  <a:cubicBezTo>
                    <a:pt x="0" y="126"/>
                    <a:pt x="2" y="127"/>
                    <a:pt x="5" y="127"/>
                  </a:cubicBezTo>
                  <a:cubicBezTo>
                    <a:pt x="329" y="127"/>
                    <a:pt x="329" y="127"/>
                    <a:pt x="329" y="127"/>
                  </a:cubicBezTo>
                  <a:cubicBezTo>
                    <a:pt x="331" y="127"/>
                    <a:pt x="333" y="126"/>
                    <a:pt x="333" y="123"/>
                  </a:cubicBezTo>
                  <a:lnTo>
                    <a:pt x="333" y="4"/>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69" name="îSḷíḋe">
              <a:extLst>
                <a:ext uri="{FF2B5EF4-FFF2-40B4-BE49-F238E27FC236}">
                  <a16:creationId xmlns:a16="http://schemas.microsoft.com/office/drawing/2014/main" id="{6DA3AA9A-2739-4698-A9B9-6AD476D407F0}"/>
                </a:ext>
              </a:extLst>
            </p:cNvPr>
            <p:cNvSpPr>
              <a:spLocks/>
            </p:cNvSpPr>
            <p:nvPr/>
          </p:nvSpPr>
          <p:spPr bwMode="auto">
            <a:xfrm>
              <a:off x="8963977"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0" name="išľïḓé">
              <a:extLst>
                <a:ext uri="{FF2B5EF4-FFF2-40B4-BE49-F238E27FC236}">
                  <a16:creationId xmlns:a16="http://schemas.microsoft.com/office/drawing/2014/main" id="{E93F5E61-2BA1-4BC2-8E13-3ABBB71C9605}"/>
                </a:ext>
              </a:extLst>
            </p:cNvPr>
            <p:cNvSpPr>
              <a:spLocks/>
            </p:cNvSpPr>
            <p:nvPr/>
          </p:nvSpPr>
          <p:spPr bwMode="auto">
            <a:xfrm>
              <a:off x="9088962"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1" name="i$ľïďê">
              <a:extLst>
                <a:ext uri="{FF2B5EF4-FFF2-40B4-BE49-F238E27FC236}">
                  <a16:creationId xmlns:a16="http://schemas.microsoft.com/office/drawing/2014/main" id="{18A810FB-97FC-475C-A9CD-CE1A6B229F27}"/>
                </a:ext>
              </a:extLst>
            </p:cNvPr>
            <p:cNvSpPr>
              <a:spLocks/>
            </p:cNvSpPr>
            <p:nvPr/>
          </p:nvSpPr>
          <p:spPr bwMode="auto">
            <a:xfrm>
              <a:off x="9109180"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2" name="iṥ1îde">
              <a:extLst>
                <a:ext uri="{FF2B5EF4-FFF2-40B4-BE49-F238E27FC236}">
                  <a16:creationId xmlns:a16="http://schemas.microsoft.com/office/drawing/2014/main" id="{541399C3-F1CA-4ABC-B156-4D0B92A5C610}"/>
                </a:ext>
              </a:extLst>
            </p:cNvPr>
            <p:cNvSpPr>
              <a:spLocks/>
            </p:cNvSpPr>
            <p:nvPr/>
          </p:nvSpPr>
          <p:spPr bwMode="auto">
            <a:xfrm>
              <a:off x="9066906"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3" name="íṥ1ïḑè">
              <a:extLst>
                <a:ext uri="{FF2B5EF4-FFF2-40B4-BE49-F238E27FC236}">
                  <a16:creationId xmlns:a16="http://schemas.microsoft.com/office/drawing/2014/main" id="{3A5C8465-B04A-4405-8C18-FE676025314A}"/>
                </a:ext>
              </a:extLst>
            </p:cNvPr>
            <p:cNvSpPr>
              <a:spLocks/>
            </p:cNvSpPr>
            <p:nvPr/>
          </p:nvSpPr>
          <p:spPr bwMode="auto">
            <a:xfrm>
              <a:off x="8963977" y="4276396"/>
              <a:ext cx="68007"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0"/>
                    <a:pt x="17" y="21"/>
                    <a:pt x="17" y="21"/>
                  </a:cubicBezTo>
                  <a:cubicBezTo>
                    <a:pt x="1" y="21"/>
                    <a:pt x="1" y="21"/>
                    <a:pt x="1" y="21"/>
                  </a:cubicBezTo>
                  <a:cubicBezTo>
                    <a:pt x="0" y="21"/>
                    <a:pt x="0" y="20"/>
                    <a:pt x="0" y="20"/>
                  </a:cubicBezTo>
                  <a:cubicBezTo>
                    <a:pt x="0" y="1"/>
                    <a:pt x="0" y="1"/>
                    <a:pt x="0" y="1"/>
                  </a:cubicBezTo>
                  <a:cubicBezTo>
                    <a:pt x="0" y="0"/>
                    <a:pt x="0" y="0"/>
                    <a:pt x="1" y="0"/>
                  </a:cubicBezTo>
                  <a:cubicBezTo>
                    <a:pt x="17" y="0"/>
                    <a:pt x="17" y="0"/>
                    <a:pt x="17" y="0"/>
                  </a:cubicBezTo>
                  <a:cubicBezTo>
                    <a:pt x="17" y="0"/>
                    <a:pt x="18" y="0"/>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4" name="íSḻiďé">
              <a:extLst>
                <a:ext uri="{FF2B5EF4-FFF2-40B4-BE49-F238E27FC236}">
                  <a16:creationId xmlns:a16="http://schemas.microsoft.com/office/drawing/2014/main" id="{2A42EC4C-2F05-4C58-9514-8936359008F0}"/>
                </a:ext>
              </a:extLst>
            </p:cNvPr>
            <p:cNvSpPr>
              <a:spLocks/>
            </p:cNvSpPr>
            <p:nvPr/>
          </p:nvSpPr>
          <p:spPr bwMode="auto">
            <a:xfrm>
              <a:off x="9046687" y="4276396"/>
              <a:ext cx="69844"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0"/>
                    <a:pt x="17" y="21"/>
                    <a:pt x="17" y="21"/>
                  </a:cubicBezTo>
                  <a:cubicBezTo>
                    <a:pt x="1" y="21"/>
                    <a:pt x="1" y="21"/>
                    <a:pt x="1" y="21"/>
                  </a:cubicBezTo>
                  <a:cubicBezTo>
                    <a:pt x="0" y="21"/>
                    <a:pt x="0" y="20"/>
                    <a:pt x="0" y="20"/>
                  </a:cubicBezTo>
                  <a:cubicBezTo>
                    <a:pt x="0" y="1"/>
                    <a:pt x="0" y="1"/>
                    <a:pt x="0" y="1"/>
                  </a:cubicBezTo>
                  <a:cubicBezTo>
                    <a:pt x="0" y="0"/>
                    <a:pt x="0" y="0"/>
                    <a:pt x="1" y="0"/>
                  </a:cubicBezTo>
                  <a:cubicBezTo>
                    <a:pt x="17" y="0"/>
                    <a:pt x="17" y="0"/>
                    <a:pt x="17" y="0"/>
                  </a:cubicBezTo>
                  <a:cubicBezTo>
                    <a:pt x="17" y="0"/>
                    <a:pt x="18" y="0"/>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5" name="iṣļiḓé">
              <a:extLst>
                <a:ext uri="{FF2B5EF4-FFF2-40B4-BE49-F238E27FC236}">
                  <a16:creationId xmlns:a16="http://schemas.microsoft.com/office/drawing/2014/main" id="{3869121D-939A-4E77-BDE5-56AA7EE165F8}"/>
                </a:ext>
              </a:extLst>
            </p:cNvPr>
            <p:cNvSpPr>
              <a:spLocks/>
            </p:cNvSpPr>
            <p:nvPr/>
          </p:nvSpPr>
          <p:spPr bwMode="auto">
            <a:xfrm>
              <a:off x="9131236" y="4276396"/>
              <a:ext cx="68007"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0"/>
                    <a:pt x="17" y="21"/>
                    <a:pt x="17" y="21"/>
                  </a:cubicBezTo>
                  <a:cubicBezTo>
                    <a:pt x="1" y="21"/>
                    <a:pt x="1" y="21"/>
                    <a:pt x="1" y="21"/>
                  </a:cubicBezTo>
                  <a:cubicBezTo>
                    <a:pt x="0" y="21"/>
                    <a:pt x="0" y="20"/>
                    <a:pt x="0" y="20"/>
                  </a:cubicBezTo>
                  <a:cubicBezTo>
                    <a:pt x="0" y="1"/>
                    <a:pt x="0" y="1"/>
                    <a:pt x="0" y="1"/>
                  </a:cubicBezTo>
                  <a:cubicBezTo>
                    <a:pt x="0" y="0"/>
                    <a:pt x="0" y="0"/>
                    <a:pt x="1" y="0"/>
                  </a:cubicBezTo>
                  <a:cubicBezTo>
                    <a:pt x="17" y="0"/>
                    <a:pt x="17" y="0"/>
                    <a:pt x="17" y="0"/>
                  </a:cubicBezTo>
                  <a:cubicBezTo>
                    <a:pt x="17" y="0"/>
                    <a:pt x="18" y="0"/>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6" name="íSlîḋè">
              <a:extLst>
                <a:ext uri="{FF2B5EF4-FFF2-40B4-BE49-F238E27FC236}">
                  <a16:creationId xmlns:a16="http://schemas.microsoft.com/office/drawing/2014/main" id="{66DAAA8A-E42A-45F0-A189-DD0B85403156}"/>
                </a:ext>
              </a:extLst>
            </p:cNvPr>
            <p:cNvSpPr>
              <a:spLocks/>
            </p:cNvSpPr>
            <p:nvPr/>
          </p:nvSpPr>
          <p:spPr bwMode="auto">
            <a:xfrm>
              <a:off x="9844384" y="4276396"/>
              <a:ext cx="69844" cy="80872"/>
            </a:xfrm>
            <a:custGeom>
              <a:avLst/>
              <a:gdLst>
                <a:gd name="T0" fmla="*/ 18 w 18"/>
                <a:gd name="T1" fmla="*/ 20 h 21"/>
                <a:gd name="T2" fmla="*/ 17 w 18"/>
                <a:gd name="T3" fmla="*/ 21 h 21"/>
                <a:gd name="T4" fmla="*/ 1 w 18"/>
                <a:gd name="T5" fmla="*/ 21 h 21"/>
                <a:gd name="T6" fmla="*/ 0 w 18"/>
                <a:gd name="T7" fmla="*/ 20 h 21"/>
                <a:gd name="T8" fmla="*/ 0 w 18"/>
                <a:gd name="T9" fmla="*/ 1 h 21"/>
                <a:gd name="T10" fmla="*/ 1 w 18"/>
                <a:gd name="T11" fmla="*/ 0 h 21"/>
                <a:gd name="T12" fmla="*/ 17 w 18"/>
                <a:gd name="T13" fmla="*/ 0 h 21"/>
                <a:gd name="T14" fmla="*/ 18 w 18"/>
                <a:gd name="T15" fmla="*/ 1 h 21"/>
                <a:gd name="T16" fmla="*/ 18 w 18"/>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1">
                  <a:moveTo>
                    <a:pt x="18" y="20"/>
                  </a:moveTo>
                  <a:cubicBezTo>
                    <a:pt x="18" y="20"/>
                    <a:pt x="18" y="21"/>
                    <a:pt x="17" y="21"/>
                  </a:cubicBezTo>
                  <a:cubicBezTo>
                    <a:pt x="1" y="21"/>
                    <a:pt x="1" y="21"/>
                    <a:pt x="1" y="21"/>
                  </a:cubicBezTo>
                  <a:cubicBezTo>
                    <a:pt x="1" y="21"/>
                    <a:pt x="0" y="20"/>
                    <a:pt x="0" y="20"/>
                  </a:cubicBezTo>
                  <a:cubicBezTo>
                    <a:pt x="0" y="1"/>
                    <a:pt x="0" y="1"/>
                    <a:pt x="0" y="1"/>
                  </a:cubicBezTo>
                  <a:cubicBezTo>
                    <a:pt x="0" y="0"/>
                    <a:pt x="1" y="0"/>
                    <a:pt x="1" y="0"/>
                  </a:cubicBezTo>
                  <a:cubicBezTo>
                    <a:pt x="17" y="0"/>
                    <a:pt x="17" y="0"/>
                    <a:pt x="17" y="0"/>
                  </a:cubicBezTo>
                  <a:cubicBezTo>
                    <a:pt x="18" y="0"/>
                    <a:pt x="18" y="0"/>
                    <a:pt x="18" y="1"/>
                  </a:cubicBezTo>
                  <a:lnTo>
                    <a:pt x="18"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7" name="iṡḻíde">
              <a:extLst>
                <a:ext uri="{FF2B5EF4-FFF2-40B4-BE49-F238E27FC236}">
                  <a16:creationId xmlns:a16="http://schemas.microsoft.com/office/drawing/2014/main" id="{77BC3BC9-562A-4A0B-B5A6-70CEC1DEC5F3}"/>
                </a:ext>
              </a:extLst>
            </p:cNvPr>
            <p:cNvSpPr>
              <a:spLocks/>
            </p:cNvSpPr>
            <p:nvPr/>
          </p:nvSpPr>
          <p:spPr bwMode="auto">
            <a:xfrm>
              <a:off x="9928932" y="4314995"/>
              <a:ext cx="68007" cy="42275"/>
            </a:xfrm>
            <a:custGeom>
              <a:avLst/>
              <a:gdLst>
                <a:gd name="T0" fmla="*/ 18 w 18"/>
                <a:gd name="T1" fmla="*/ 10 h 11"/>
                <a:gd name="T2" fmla="*/ 17 w 18"/>
                <a:gd name="T3" fmla="*/ 11 h 11"/>
                <a:gd name="T4" fmla="*/ 1 w 18"/>
                <a:gd name="T5" fmla="*/ 11 h 11"/>
                <a:gd name="T6" fmla="*/ 0 w 18"/>
                <a:gd name="T7" fmla="*/ 10 h 11"/>
                <a:gd name="T8" fmla="*/ 0 w 18"/>
                <a:gd name="T9" fmla="*/ 1 h 11"/>
                <a:gd name="T10" fmla="*/ 1 w 18"/>
                <a:gd name="T11" fmla="*/ 0 h 11"/>
                <a:gd name="T12" fmla="*/ 17 w 18"/>
                <a:gd name="T13" fmla="*/ 0 h 11"/>
                <a:gd name="T14" fmla="*/ 18 w 18"/>
                <a:gd name="T15" fmla="*/ 1 h 11"/>
                <a:gd name="T16" fmla="*/ 18 w 18"/>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1">
                  <a:moveTo>
                    <a:pt x="18" y="10"/>
                  </a:moveTo>
                  <a:cubicBezTo>
                    <a:pt x="18" y="10"/>
                    <a:pt x="18" y="11"/>
                    <a:pt x="17" y="11"/>
                  </a:cubicBezTo>
                  <a:cubicBezTo>
                    <a:pt x="1" y="11"/>
                    <a:pt x="1" y="11"/>
                    <a:pt x="1" y="11"/>
                  </a:cubicBezTo>
                  <a:cubicBezTo>
                    <a:pt x="1" y="11"/>
                    <a:pt x="0" y="10"/>
                    <a:pt x="0" y="10"/>
                  </a:cubicBezTo>
                  <a:cubicBezTo>
                    <a:pt x="0" y="1"/>
                    <a:pt x="0" y="1"/>
                    <a:pt x="0" y="1"/>
                  </a:cubicBezTo>
                  <a:cubicBezTo>
                    <a:pt x="0" y="1"/>
                    <a:pt x="1" y="0"/>
                    <a:pt x="1" y="0"/>
                  </a:cubicBezTo>
                  <a:cubicBezTo>
                    <a:pt x="17" y="0"/>
                    <a:pt x="17" y="0"/>
                    <a:pt x="17" y="0"/>
                  </a:cubicBezTo>
                  <a:cubicBezTo>
                    <a:pt x="18" y="0"/>
                    <a:pt x="18" y="1"/>
                    <a:pt x="18" y="1"/>
                  </a:cubicBezTo>
                  <a:lnTo>
                    <a:pt x="18" y="1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8" name="îṧḻíďé">
              <a:extLst>
                <a:ext uri="{FF2B5EF4-FFF2-40B4-BE49-F238E27FC236}">
                  <a16:creationId xmlns:a16="http://schemas.microsoft.com/office/drawing/2014/main" id="{A289AFBC-7EB4-4E9B-9745-A85A3CD232D3}"/>
                </a:ext>
              </a:extLst>
            </p:cNvPr>
            <p:cNvSpPr>
              <a:spLocks/>
            </p:cNvSpPr>
            <p:nvPr/>
          </p:nvSpPr>
          <p:spPr bwMode="auto">
            <a:xfrm>
              <a:off x="10096192" y="4314995"/>
              <a:ext cx="73520" cy="42275"/>
            </a:xfrm>
            <a:custGeom>
              <a:avLst/>
              <a:gdLst>
                <a:gd name="T0" fmla="*/ 19 w 19"/>
                <a:gd name="T1" fmla="*/ 10 h 11"/>
                <a:gd name="T2" fmla="*/ 18 w 19"/>
                <a:gd name="T3" fmla="*/ 11 h 11"/>
                <a:gd name="T4" fmla="*/ 2 w 19"/>
                <a:gd name="T5" fmla="*/ 11 h 11"/>
                <a:gd name="T6" fmla="*/ 0 w 19"/>
                <a:gd name="T7" fmla="*/ 10 h 11"/>
                <a:gd name="T8" fmla="*/ 0 w 19"/>
                <a:gd name="T9" fmla="*/ 1 h 11"/>
                <a:gd name="T10" fmla="*/ 2 w 19"/>
                <a:gd name="T11" fmla="*/ 0 h 11"/>
                <a:gd name="T12" fmla="*/ 18 w 19"/>
                <a:gd name="T13" fmla="*/ 0 h 11"/>
                <a:gd name="T14" fmla="*/ 19 w 19"/>
                <a:gd name="T15" fmla="*/ 1 h 11"/>
                <a:gd name="T16" fmla="*/ 19 w 19"/>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9" y="10"/>
                  </a:moveTo>
                  <a:cubicBezTo>
                    <a:pt x="19" y="10"/>
                    <a:pt x="18" y="11"/>
                    <a:pt x="18" y="11"/>
                  </a:cubicBezTo>
                  <a:cubicBezTo>
                    <a:pt x="2" y="11"/>
                    <a:pt x="2" y="11"/>
                    <a:pt x="2" y="11"/>
                  </a:cubicBezTo>
                  <a:cubicBezTo>
                    <a:pt x="1" y="11"/>
                    <a:pt x="0" y="10"/>
                    <a:pt x="0" y="10"/>
                  </a:cubicBezTo>
                  <a:cubicBezTo>
                    <a:pt x="0" y="1"/>
                    <a:pt x="0" y="1"/>
                    <a:pt x="0" y="1"/>
                  </a:cubicBezTo>
                  <a:cubicBezTo>
                    <a:pt x="0" y="1"/>
                    <a:pt x="1" y="0"/>
                    <a:pt x="2" y="0"/>
                  </a:cubicBezTo>
                  <a:cubicBezTo>
                    <a:pt x="18" y="0"/>
                    <a:pt x="18" y="0"/>
                    <a:pt x="18" y="0"/>
                  </a:cubicBezTo>
                  <a:cubicBezTo>
                    <a:pt x="18" y="0"/>
                    <a:pt x="19" y="1"/>
                    <a:pt x="19" y="1"/>
                  </a:cubicBezTo>
                  <a:lnTo>
                    <a:pt x="19" y="1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79" name="ïśľiḑê">
              <a:extLst>
                <a:ext uri="{FF2B5EF4-FFF2-40B4-BE49-F238E27FC236}">
                  <a16:creationId xmlns:a16="http://schemas.microsoft.com/office/drawing/2014/main" id="{81416556-E48C-4D36-866B-2B11B4F5A670}"/>
                </a:ext>
              </a:extLst>
            </p:cNvPr>
            <p:cNvSpPr>
              <a:spLocks/>
            </p:cNvSpPr>
            <p:nvPr/>
          </p:nvSpPr>
          <p:spPr bwMode="auto">
            <a:xfrm>
              <a:off x="9215784" y="4276396"/>
              <a:ext cx="86387" cy="80872"/>
            </a:xfrm>
            <a:custGeom>
              <a:avLst/>
              <a:gdLst>
                <a:gd name="T0" fmla="*/ 23 w 23"/>
                <a:gd name="T1" fmla="*/ 20 h 21"/>
                <a:gd name="T2" fmla="*/ 22 w 23"/>
                <a:gd name="T3" fmla="*/ 21 h 21"/>
                <a:gd name="T4" fmla="*/ 1 w 23"/>
                <a:gd name="T5" fmla="*/ 21 h 21"/>
                <a:gd name="T6" fmla="*/ 0 w 23"/>
                <a:gd name="T7" fmla="*/ 20 h 21"/>
                <a:gd name="T8" fmla="*/ 0 w 23"/>
                <a:gd name="T9" fmla="*/ 1 h 21"/>
                <a:gd name="T10" fmla="*/ 1 w 23"/>
                <a:gd name="T11" fmla="*/ 0 h 21"/>
                <a:gd name="T12" fmla="*/ 22 w 23"/>
                <a:gd name="T13" fmla="*/ 0 h 21"/>
                <a:gd name="T14" fmla="*/ 23 w 23"/>
                <a:gd name="T15" fmla="*/ 1 h 21"/>
                <a:gd name="T16" fmla="*/ 23 w 23"/>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1">
                  <a:moveTo>
                    <a:pt x="23" y="20"/>
                  </a:moveTo>
                  <a:cubicBezTo>
                    <a:pt x="23" y="20"/>
                    <a:pt x="23" y="21"/>
                    <a:pt x="22" y="21"/>
                  </a:cubicBezTo>
                  <a:cubicBezTo>
                    <a:pt x="1" y="21"/>
                    <a:pt x="1" y="21"/>
                    <a:pt x="1" y="21"/>
                  </a:cubicBezTo>
                  <a:cubicBezTo>
                    <a:pt x="0" y="21"/>
                    <a:pt x="0" y="20"/>
                    <a:pt x="0" y="20"/>
                  </a:cubicBezTo>
                  <a:cubicBezTo>
                    <a:pt x="0" y="1"/>
                    <a:pt x="0" y="1"/>
                    <a:pt x="0" y="1"/>
                  </a:cubicBezTo>
                  <a:cubicBezTo>
                    <a:pt x="0" y="0"/>
                    <a:pt x="0" y="0"/>
                    <a:pt x="1" y="0"/>
                  </a:cubicBezTo>
                  <a:cubicBezTo>
                    <a:pt x="22" y="0"/>
                    <a:pt x="22" y="0"/>
                    <a:pt x="22" y="0"/>
                  </a:cubicBezTo>
                  <a:cubicBezTo>
                    <a:pt x="23" y="0"/>
                    <a:pt x="23" y="0"/>
                    <a:pt x="23" y="1"/>
                  </a:cubicBezTo>
                  <a:lnTo>
                    <a:pt x="23"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0" name="îšlîďè">
              <a:extLst>
                <a:ext uri="{FF2B5EF4-FFF2-40B4-BE49-F238E27FC236}">
                  <a16:creationId xmlns:a16="http://schemas.microsoft.com/office/drawing/2014/main" id="{D6298C6A-2F25-496A-99DA-2520BF06E4F4}"/>
                </a:ext>
              </a:extLst>
            </p:cNvPr>
            <p:cNvSpPr>
              <a:spLocks/>
            </p:cNvSpPr>
            <p:nvPr/>
          </p:nvSpPr>
          <p:spPr bwMode="auto">
            <a:xfrm>
              <a:off x="9741455" y="4276396"/>
              <a:ext cx="88224" cy="80872"/>
            </a:xfrm>
            <a:custGeom>
              <a:avLst/>
              <a:gdLst>
                <a:gd name="T0" fmla="*/ 23 w 23"/>
                <a:gd name="T1" fmla="*/ 20 h 21"/>
                <a:gd name="T2" fmla="*/ 22 w 23"/>
                <a:gd name="T3" fmla="*/ 21 h 21"/>
                <a:gd name="T4" fmla="*/ 1 w 23"/>
                <a:gd name="T5" fmla="*/ 21 h 21"/>
                <a:gd name="T6" fmla="*/ 0 w 23"/>
                <a:gd name="T7" fmla="*/ 20 h 21"/>
                <a:gd name="T8" fmla="*/ 0 w 23"/>
                <a:gd name="T9" fmla="*/ 1 h 21"/>
                <a:gd name="T10" fmla="*/ 1 w 23"/>
                <a:gd name="T11" fmla="*/ 0 h 21"/>
                <a:gd name="T12" fmla="*/ 22 w 23"/>
                <a:gd name="T13" fmla="*/ 0 h 21"/>
                <a:gd name="T14" fmla="*/ 23 w 23"/>
                <a:gd name="T15" fmla="*/ 1 h 21"/>
                <a:gd name="T16" fmla="*/ 23 w 23"/>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1">
                  <a:moveTo>
                    <a:pt x="23" y="20"/>
                  </a:moveTo>
                  <a:cubicBezTo>
                    <a:pt x="23" y="20"/>
                    <a:pt x="23" y="21"/>
                    <a:pt x="22" y="21"/>
                  </a:cubicBezTo>
                  <a:cubicBezTo>
                    <a:pt x="1" y="21"/>
                    <a:pt x="1" y="21"/>
                    <a:pt x="1" y="21"/>
                  </a:cubicBezTo>
                  <a:cubicBezTo>
                    <a:pt x="0" y="21"/>
                    <a:pt x="0" y="20"/>
                    <a:pt x="0" y="20"/>
                  </a:cubicBezTo>
                  <a:cubicBezTo>
                    <a:pt x="0" y="1"/>
                    <a:pt x="0" y="1"/>
                    <a:pt x="0" y="1"/>
                  </a:cubicBezTo>
                  <a:cubicBezTo>
                    <a:pt x="0" y="0"/>
                    <a:pt x="0" y="0"/>
                    <a:pt x="1" y="0"/>
                  </a:cubicBezTo>
                  <a:cubicBezTo>
                    <a:pt x="22" y="0"/>
                    <a:pt x="22" y="0"/>
                    <a:pt x="22" y="0"/>
                  </a:cubicBezTo>
                  <a:cubicBezTo>
                    <a:pt x="23" y="0"/>
                    <a:pt x="23" y="0"/>
                    <a:pt x="23" y="1"/>
                  </a:cubicBezTo>
                  <a:lnTo>
                    <a:pt x="23"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1" name="íşḷíḍe">
              <a:extLst>
                <a:ext uri="{FF2B5EF4-FFF2-40B4-BE49-F238E27FC236}">
                  <a16:creationId xmlns:a16="http://schemas.microsoft.com/office/drawing/2014/main" id="{FA83B577-07BC-4439-9F78-8E1A74BAB71B}"/>
                </a:ext>
              </a:extLst>
            </p:cNvPr>
            <p:cNvSpPr>
              <a:spLocks/>
            </p:cNvSpPr>
            <p:nvPr/>
          </p:nvSpPr>
          <p:spPr bwMode="auto">
            <a:xfrm>
              <a:off x="9318713" y="4276396"/>
              <a:ext cx="408038" cy="80872"/>
            </a:xfrm>
            <a:custGeom>
              <a:avLst/>
              <a:gdLst>
                <a:gd name="T0" fmla="*/ 107 w 107"/>
                <a:gd name="T1" fmla="*/ 20 h 21"/>
                <a:gd name="T2" fmla="*/ 106 w 107"/>
                <a:gd name="T3" fmla="*/ 21 h 21"/>
                <a:gd name="T4" fmla="*/ 1 w 107"/>
                <a:gd name="T5" fmla="*/ 21 h 21"/>
                <a:gd name="T6" fmla="*/ 0 w 107"/>
                <a:gd name="T7" fmla="*/ 20 h 21"/>
                <a:gd name="T8" fmla="*/ 0 w 107"/>
                <a:gd name="T9" fmla="*/ 1 h 21"/>
                <a:gd name="T10" fmla="*/ 1 w 107"/>
                <a:gd name="T11" fmla="*/ 0 h 21"/>
                <a:gd name="T12" fmla="*/ 106 w 107"/>
                <a:gd name="T13" fmla="*/ 0 h 21"/>
                <a:gd name="T14" fmla="*/ 107 w 107"/>
                <a:gd name="T15" fmla="*/ 1 h 21"/>
                <a:gd name="T16" fmla="*/ 107 w 107"/>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1">
                  <a:moveTo>
                    <a:pt x="107" y="20"/>
                  </a:moveTo>
                  <a:cubicBezTo>
                    <a:pt x="107" y="20"/>
                    <a:pt x="106" y="21"/>
                    <a:pt x="106" y="21"/>
                  </a:cubicBezTo>
                  <a:cubicBezTo>
                    <a:pt x="1" y="21"/>
                    <a:pt x="1" y="21"/>
                    <a:pt x="1" y="21"/>
                  </a:cubicBezTo>
                  <a:cubicBezTo>
                    <a:pt x="1" y="21"/>
                    <a:pt x="0" y="20"/>
                    <a:pt x="0" y="20"/>
                  </a:cubicBezTo>
                  <a:cubicBezTo>
                    <a:pt x="0" y="1"/>
                    <a:pt x="0" y="1"/>
                    <a:pt x="0" y="1"/>
                  </a:cubicBezTo>
                  <a:cubicBezTo>
                    <a:pt x="0" y="0"/>
                    <a:pt x="1" y="0"/>
                    <a:pt x="1" y="0"/>
                  </a:cubicBezTo>
                  <a:cubicBezTo>
                    <a:pt x="106" y="0"/>
                    <a:pt x="106" y="0"/>
                    <a:pt x="106" y="0"/>
                  </a:cubicBezTo>
                  <a:cubicBezTo>
                    <a:pt x="106" y="0"/>
                    <a:pt x="107" y="0"/>
                    <a:pt x="107" y="1"/>
                  </a:cubicBezTo>
                  <a:lnTo>
                    <a:pt x="107" y="2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2" name="ïṧlîḓe">
              <a:extLst>
                <a:ext uri="{FF2B5EF4-FFF2-40B4-BE49-F238E27FC236}">
                  <a16:creationId xmlns:a16="http://schemas.microsoft.com/office/drawing/2014/main" id="{F1D56971-81D9-453F-B984-2710CCB1BAF0}"/>
                </a:ext>
              </a:extLst>
            </p:cNvPr>
            <p:cNvSpPr>
              <a:spLocks/>
            </p:cNvSpPr>
            <p:nvPr/>
          </p:nvSpPr>
          <p:spPr bwMode="auto">
            <a:xfrm>
              <a:off x="9149616" y="4191848"/>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3" name="íšḻïḑe">
              <a:extLst>
                <a:ext uri="{FF2B5EF4-FFF2-40B4-BE49-F238E27FC236}">
                  <a16:creationId xmlns:a16="http://schemas.microsoft.com/office/drawing/2014/main" id="{E44FDD20-95B2-48C8-A066-F795D9230CB8}"/>
                </a:ext>
              </a:extLst>
            </p:cNvPr>
            <p:cNvSpPr>
              <a:spLocks/>
            </p:cNvSpPr>
            <p:nvPr/>
          </p:nvSpPr>
          <p:spPr bwMode="auto">
            <a:xfrm>
              <a:off x="9234164"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4" name="ïṥļïdé">
              <a:extLst>
                <a:ext uri="{FF2B5EF4-FFF2-40B4-BE49-F238E27FC236}">
                  <a16:creationId xmlns:a16="http://schemas.microsoft.com/office/drawing/2014/main" id="{7BA7E28F-F63A-41C0-B7E8-E8B59E3DE492}"/>
                </a:ext>
              </a:extLst>
            </p:cNvPr>
            <p:cNvSpPr>
              <a:spLocks/>
            </p:cNvSpPr>
            <p:nvPr/>
          </p:nvSpPr>
          <p:spPr bwMode="auto">
            <a:xfrm>
              <a:off x="9318713"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5" name="ísļídè">
              <a:extLst>
                <a:ext uri="{FF2B5EF4-FFF2-40B4-BE49-F238E27FC236}">
                  <a16:creationId xmlns:a16="http://schemas.microsoft.com/office/drawing/2014/main" id="{2108C25F-8DDA-427F-B0D4-7F3042688D97}"/>
                </a:ext>
              </a:extLst>
            </p:cNvPr>
            <p:cNvSpPr>
              <a:spLocks/>
            </p:cNvSpPr>
            <p:nvPr/>
          </p:nvSpPr>
          <p:spPr bwMode="auto">
            <a:xfrm>
              <a:off x="9401424" y="4191848"/>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6" name="iṩļîde">
              <a:extLst>
                <a:ext uri="{FF2B5EF4-FFF2-40B4-BE49-F238E27FC236}">
                  <a16:creationId xmlns:a16="http://schemas.microsoft.com/office/drawing/2014/main" id="{9DDA711A-8395-4216-B636-3990FD359662}"/>
                </a:ext>
              </a:extLst>
            </p:cNvPr>
            <p:cNvSpPr>
              <a:spLocks/>
            </p:cNvSpPr>
            <p:nvPr/>
          </p:nvSpPr>
          <p:spPr bwMode="auto">
            <a:xfrm>
              <a:off x="9485972" y="4191848"/>
              <a:ext cx="73520" cy="69844"/>
            </a:xfrm>
            <a:custGeom>
              <a:avLst/>
              <a:gdLst>
                <a:gd name="T0" fmla="*/ 19 w 19"/>
                <a:gd name="T1" fmla="*/ 17 h 18"/>
                <a:gd name="T2" fmla="*/ 17 w 19"/>
                <a:gd name="T3" fmla="*/ 18 h 18"/>
                <a:gd name="T4" fmla="*/ 1 w 19"/>
                <a:gd name="T5" fmla="*/ 18 h 18"/>
                <a:gd name="T6" fmla="*/ 0 w 19"/>
                <a:gd name="T7" fmla="*/ 17 h 18"/>
                <a:gd name="T8" fmla="*/ 0 w 19"/>
                <a:gd name="T9" fmla="*/ 1 h 18"/>
                <a:gd name="T10" fmla="*/ 1 w 19"/>
                <a:gd name="T11" fmla="*/ 0 h 18"/>
                <a:gd name="T12" fmla="*/ 17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9" y="0"/>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7" name="ísľïḑe">
              <a:extLst>
                <a:ext uri="{FF2B5EF4-FFF2-40B4-BE49-F238E27FC236}">
                  <a16:creationId xmlns:a16="http://schemas.microsoft.com/office/drawing/2014/main" id="{07005A4A-B1D2-4B2F-A50C-F9B939349CA3}"/>
                </a:ext>
              </a:extLst>
            </p:cNvPr>
            <p:cNvSpPr>
              <a:spLocks/>
            </p:cNvSpPr>
            <p:nvPr/>
          </p:nvSpPr>
          <p:spPr bwMode="auto">
            <a:xfrm>
              <a:off x="9570521" y="4191848"/>
              <a:ext cx="71683" cy="69844"/>
            </a:xfrm>
            <a:custGeom>
              <a:avLst/>
              <a:gdLst>
                <a:gd name="T0" fmla="*/ 19 w 19"/>
                <a:gd name="T1" fmla="*/ 17 h 18"/>
                <a:gd name="T2" fmla="*/ 18 w 19"/>
                <a:gd name="T3" fmla="*/ 18 h 18"/>
                <a:gd name="T4" fmla="*/ 2 w 19"/>
                <a:gd name="T5" fmla="*/ 18 h 18"/>
                <a:gd name="T6" fmla="*/ 0 w 19"/>
                <a:gd name="T7" fmla="*/ 17 h 18"/>
                <a:gd name="T8" fmla="*/ 0 w 19"/>
                <a:gd name="T9" fmla="*/ 1 h 18"/>
                <a:gd name="T10" fmla="*/ 2 w 19"/>
                <a:gd name="T11" fmla="*/ 0 h 18"/>
                <a:gd name="T12" fmla="*/ 18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7"/>
                    <a:pt x="18" y="18"/>
                    <a:pt x="18" y="18"/>
                  </a:cubicBezTo>
                  <a:cubicBezTo>
                    <a:pt x="2" y="18"/>
                    <a:pt x="2" y="18"/>
                    <a:pt x="2" y="18"/>
                  </a:cubicBezTo>
                  <a:cubicBezTo>
                    <a:pt x="1" y="18"/>
                    <a:pt x="0" y="17"/>
                    <a:pt x="0" y="17"/>
                  </a:cubicBezTo>
                  <a:cubicBezTo>
                    <a:pt x="0" y="1"/>
                    <a:pt x="0" y="1"/>
                    <a:pt x="0" y="1"/>
                  </a:cubicBezTo>
                  <a:cubicBezTo>
                    <a:pt x="0" y="0"/>
                    <a:pt x="1" y="0"/>
                    <a:pt x="2" y="0"/>
                  </a:cubicBezTo>
                  <a:cubicBezTo>
                    <a:pt x="18" y="0"/>
                    <a:pt x="18" y="0"/>
                    <a:pt x="18" y="0"/>
                  </a:cubicBezTo>
                  <a:cubicBezTo>
                    <a:pt x="18" y="0"/>
                    <a:pt x="19" y="0"/>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8" name="í$ļiďé">
              <a:extLst>
                <a:ext uri="{FF2B5EF4-FFF2-40B4-BE49-F238E27FC236}">
                  <a16:creationId xmlns:a16="http://schemas.microsoft.com/office/drawing/2014/main" id="{B960FB76-7CB2-4AD6-82FF-43DE25CAA1D7}"/>
                </a:ext>
              </a:extLst>
            </p:cNvPr>
            <p:cNvSpPr>
              <a:spLocks/>
            </p:cNvSpPr>
            <p:nvPr/>
          </p:nvSpPr>
          <p:spPr bwMode="auto">
            <a:xfrm>
              <a:off x="9658745"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89" name="ïŝliďè">
              <a:extLst>
                <a:ext uri="{FF2B5EF4-FFF2-40B4-BE49-F238E27FC236}">
                  <a16:creationId xmlns:a16="http://schemas.microsoft.com/office/drawing/2014/main" id="{51C38A7D-E376-4E3A-B287-4F1231FBE93A}"/>
                </a:ext>
              </a:extLst>
            </p:cNvPr>
            <p:cNvSpPr>
              <a:spLocks/>
            </p:cNvSpPr>
            <p:nvPr/>
          </p:nvSpPr>
          <p:spPr bwMode="auto">
            <a:xfrm>
              <a:off x="9741455" y="4191848"/>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0" name="îṩḻídè">
              <a:extLst>
                <a:ext uri="{FF2B5EF4-FFF2-40B4-BE49-F238E27FC236}">
                  <a16:creationId xmlns:a16="http://schemas.microsoft.com/office/drawing/2014/main" id="{2F5B6C14-EE84-4AC8-ACB9-3845ADE74D94}"/>
                </a:ext>
              </a:extLst>
            </p:cNvPr>
            <p:cNvSpPr>
              <a:spLocks/>
            </p:cNvSpPr>
            <p:nvPr/>
          </p:nvSpPr>
          <p:spPr bwMode="auto">
            <a:xfrm>
              <a:off x="9826004"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1" name="îṩḷïḑè">
              <a:extLst>
                <a:ext uri="{FF2B5EF4-FFF2-40B4-BE49-F238E27FC236}">
                  <a16:creationId xmlns:a16="http://schemas.microsoft.com/office/drawing/2014/main" id="{E353233D-8A7F-44BA-B1D4-99F378977653}"/>
                </a:ext>
              </a:extLst>
            </p:cNvPr>
            <p:cNvSpPr>
              <a:spLocks/>
            </p:cNvSpPr>
            <p:nvPr/>
          </p:nvSpPr>
          <p:spPr bwMode="auto">
            <a:xfrm>
              <a:off x="9910552" y="4191848"/>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2" name="îṣḷïḑé">
              <a:extLst>
                <a:ext uri="{FF2B5EF4-FFF2-40B4-BE49-F238E27FC236}">
                  <a16:creationId xmlns:a16="http://schemas.microsoft.com/office/drawing/2014/main" id="{3E3A16B4-DAA7-4DB9-8303-D406386F1D51}"/>
                </a:ext>
              </a:extLst>
            </p:cNvPr>
            <p:cNvSpPr>
              <a:spLocks/>
            </p:cNvSpPr>
            <p:nvPr/>
          </p:nvSpPr>
          <p:spPr bwMode="auto">
            <a:xfrm>
              <a:off x="9993263" y="4191848"/>
              <a:ext cx="172773" cy="69844"/>
            </a:xfrm>
            <a:custGeom>
              <a:avLst/>
              <a:gdLst>
                <a:gd name="T0" fmla="*/ 45 w 45"/>
                <a:gd name="T1" fmla="*/ 17 h 18"/>
                <a:gd name="T2" fmla="*/ 44 w 45"/>
                <a:gd name="T3" fmla="*/ 18 h 18"/>
                <a:gd name="T4" fmla="*/ 1 w 45"/>
                <a:gd name="T5" fmla="*/ 18 h 18"/>
                <a:gd name="T6" fmla="*/ 0 w 45"/>
                <a:gd name="T7" fmla="*/ 17 h 18"/>
                <a:gd name="T8" fmla="*/ 0 w 45"/>
                <a:gd name="T9" fmla="*/ 1 h 18"/>
                <a:gd name="T10" fmla="*/ 1 w 45"/>
                <a:gd name="T11" fmla="*/ 0 h 18"/>
                <a:gd name="T12" fmla="*/ 44 w 45"/>
                <a:gd name="T13" fmla="*/ 0 h 18"/>
                <a:gd name="T14" fmla="*/ 45 w 45"/>
                <a:gd name="T15" fmla="*/ 1 h 18"/>
                <a:gd name="T16" fmla="*/ 45 w 45"/>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
                  <a:moveTo>
                    <a:pt x="45" y="17"/>
                  </a:moveTo>
                  <a:cubicBezTo>
                    <a:pt x="45" y="17"/>
                    <a:pt x="45" y="18"/>
                    <a:pt x="44" y="18"/>
                  </a:cubicBezTo>
                  <a:cubicBezTo>
                    <a:pt x="1" y="18"/>
                    <a:pt x="1" y="18"/>
                    <a:pt x="1" y="18"/>
                  </a:cubicBezTo>
                  <a:cubicBezTo>
                    <a:pt x="0" y="18"/>
                    <a:pt x="0" y="17"/>
                    <a:pt x="0" y="17"/>
                  </a:cubicBezTo>
                  <a:cubicBezTo>
                    <a:pt x="0" y="1"/>
                    <a:pt x="0" y="1"/>
                    <a:pt x="0" y="1"/>
                  </a:cubicBezTo>
                  <a:cubicBezTo>
                    <a:pt x="0" y="0"/>
                    <a:pt x="0" y="0"/>
                    <a:pt x="1" y="0"/>
                  </a:cubicBezTo>
                  <a:cubicBezTo>
                    <a:pt x="44" y="0"/>
                    <a:pt x="44" y="0"/>
                    <a:pt x="44" y="0"/>
                  </a:cubicBezTo>
                  <a:cubicBezTo>
                    <a:pt x="45" y="0"/>
                    <a:pt x="45" y="0"/>
                    <a:pt x="45" y="1"/>
                  </a:cubicBezTo>
                  <a:lnTo>
                    <a:pt x="45"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3" name="îš1íḍê">
              <a:extLst>
                <a:ext uri="{FF2B5EF4-FFF2-40B4-BE49-F238E27FC236}">
                  <a16:creationId xmlns:a16="http://schemas.microsoft.com/office/drawing/2014/main" id="{9648E7E5-B2BD-40B1-9794-C93E57C33ADA}"/>
                </a:ext>
              </a:extLst>
            </p:cNvPr>
            <p:cNvSpPr>
              <a:spLocks/>
            </p:cNvSpPr>
            <p:nvPr/>
          </p:nvSpPr>
          <p:spPr bwMode="auto">
            <a:xfrm>
              <a:off x="9191891"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4" name="ïslïḓè">
              <a:extLst>
                <a:ext uri="{FF2B5EF4-FFF2-40B4-BE49-F238E27FC236}">
                  <a16:creationId xmlns:a16="http://schemas.microsoft.com/office/drawing/2014/main" id="{0FC83B3B-0C10-4C96-A912-EE0C0A835027}"/>
                </a:ext>
              </a:extLst>
            </p:cNvPr>
            <p:cNvSpPr>
              <a:spLocks/>
            </p:cNvSpPr>
            <p:nvPr/>
          </p:nvSpPr>
          <p:spPr bwMode="auto">
            <a:xfrm>
              <a:off x="9276439"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5" name="iSļídé">
              <a:extLst>
                <a:ext uri="{FF2B5EF4-FFF2-40B4-BE49-F238E27FC236}">
                  <a16:creationId xmlns:a16="http://schemas.microsoft.com/office/drawing/2014/main" id="{5B094626-8055-44AE-A774-45B142440A47}"/>
                </a:ext>
              </a:extLst>
            </p:cNvPr>
            <p:cNvSpPr>
              <a:spLocks/>
            </p:cNvSpPr>
            <p:nvPr/>
          </p:nvSpPr>
          <p:spPr bwMode="auto">
            <a:xfrm>
              <a:off x="9360988"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6" name="iS1iḍe">
              <a:extLst>
                <a:ext uri="{FF2B5EF4-FFF2-40B4-BE49-F238E27FC236}">
                  <a16:creationId xmlns:a16="http://schemas.microsoft.com/office/drawing/2014/main" id="{CAC4254B-CA8E-4C00-A88E-415877D3F807}"/>
                </a:ext>
              </a:extLst>
            </p:cNvPr>
            <p:cNvSpPr>
              <a:spLocks/>
            </p:cNvSpPr>
            <p:nvPr/>
          </p:nvSpPr>
          <p:spPr bwMode="auto">
            <a:xfrm>
              <a:off x="9443697"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7" name="íṣļíḑè">
              <a:extLst>
                <a:ext uri="{FF2B5EF4-FFF2-40B4-BE49-F238E27FC236}">
                  <a16:creationId xmlns:a16="http://schemas.microsoft.com/office/drawing/2014/main" id="{9A387782-5190-47BF-BA9C-6B3E5F8454DF}"/>
                </a:ext>
              </a:extLst>
            </p:cNvPr>
            <p:cNvSpPr>
              <a:spLocks/>
            </p:cNvSpPr>
            <p:nvPr/>
          </p:nvSpPr>
          <p:spPr bwMode="auto">
            <a:xfrm>
              <a:off x="9528246"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8" name="ïš1îḍe">
              <a:extLst>
                <a:ext uri="{FF2B5EF4-FFF2-40B4-BE49-F238E27FC236}">
                  <a16:creationId xmlns:a16="http://schemas.microsoft.com/office/drawing/2014/main" id="{F5725054-77BA-4FE3-9CB0-3A2F59AE81E1}"/>
                </a:ext>
              </a:extLst>
            </p:cNvPr>
            <p:cNvSpPr>
              <a:spLocks/>
            </p:cNvSpPr>
            <p:nvPr/>
          </p:nvSpPr>
          <p:spPr bwMode="auto">
            <a:xfrm>
              <a:off x="9612794"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299" name="í$1ïḋê">
              <a:extLst>
                <a:ext uri="{FF2B5EF4-FFF2-40B4-BE49-F238E27FC236}">
                  <a16:creationId xmlns:a16="http://schemas.microsoft.com/office/drawing/2014/main" id="{ED7AE61C-2ED0-4469-AE65-CEB2080587CD}"/>
                </a:ext>
              </a:extLst>
            </p:cNvPr>
            <p:cNvSpPr>
              <a:spLocks/>
            </p:cNvSpPr>
            <p:nvPr/>
          </p:nvSpPr>
          <p:spPr bwMode="auto">
            <a:xfrm>
              <a:off x="9695505" y="4109138"/>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0" name="ïṣḷíḓé">
              <a:extLst>
                <a:ext uri="{FF2B5EF4-FFF2-40B4-BE49-F238E27FC236}">
                  <a16:creationId xmlns:a16="http://schemas.microsoft.com/office/drawing/2014/main" id="{348CED7E-63AD-44A5-B38C-887ABC98B3F2}"/>
                </a:ext>
              </a:extLst>
            </p:cNvPr>
            <p:cNvSpPr>
              <a:spLocks/>
            </p:cNvSpPr>
            <p:nvPr/>
          </p:nvSpPr>
          <p:spPr bwMode="auto">
            <a:xfrm>
              <a:off x="9780054"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1" name="îśļiḓé">
              <a:extLst>
                <a:ext uri="{FF2B5EF4-FFF2-40B4-BE49-F238E27FC236}">
                  <a16:creationId xmlns:a16="http://schemas.microsoft.com/office/drawing/2014/main" id="{500869FD-60E6-4B12-AFD9-ECAE3BECA47D}"/>
                </a:ext>
              </a:extLst>
            </p:cNvPr>
            <p:cNvSpPr>
              <a:spLocks/>
            </p:cNvSpPr>
            <p:nvPr/>
          </p:nvSpPr>
          <p:spPr bwMode="auto">
            <a:xfrm>
              <a:off x="9864602" y="4109138"/>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2" name="îṥľiďê">
              <a:extLst>
                <a:ext uri="{FF2B5EF4-FFF2-40B4-BE49-F238E27FC236}">
                  <a16:creationId xmlns:a16="http://schemas.microsoft.com/office/drawing/2014/main" id="{BF63EE96-FEB9-443D-9D12-5FFB9F33B8CB}"/>
                </a:ext>
              </a:extLst>
            </p:cNvPr>
            <p:cNvSpPr>
              <a:spLocks/>
            </p:cNvSpPr>
            <p:nvPr/>
          </p:nvSpPr>
          <p:spPr bwMode="auto">
            <a:xfrm>
              <a:off x="9947312" y="4109138"/>
              <a:ext cx="73520" cy="68007"/>
            </a:xfrm>
            <a:custGeom>
              <a:avLst/>
              <a:gdLst>
                <a:gd name="T0" fmla="*/ 19 w 19"/>
                <a:gd name="T1" fmla="*/ 17 h 18"/>
                <a:gd name="T2" fmla="*/ 17 w 19"/>
                <a:gd name="T3" fmla="*/ 18 h 18"/>
                <a:gd name="T4" fmla="*/ 1 w 19"/>
                <a:gd name="T5" fmla="*/ 18 h 18"/>
                <a:gd name="T6" fmla="*/ 0 w 19"/>
                <a:gd name="T7" fmla="*/ 17 h 18"/>
                <a:gd name="T8" fmla="*/ 0 w 19"/>
                <a:gd name="T9" fmla="*/ 1 h 18"/>
                <a:gd name="T10" fmla="*/ 1 w 19"/>
                <a:gd name="T11" fmla="*/ 0 h 18"/>
                <a:gd name="T12" fmla="*/ 17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9" y="0"/>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3" name="íṣļiďê">
              <a:extLst>
                <a:ext uri="{FF2B5EF4-FFF2-40B4-BE49-F238E27FC236}">
                  <a16:creationId xmlns:a16="http://schemas.microsoft.com/office/drawing/2014/main" id="{FC47DEB6-F823-471B-BA02-E837A1714FD6}"/>
                </a:ext>
              </a:extLst>
            </p:cNvPr>
            <p:cNvSpPr>
              <a:spLocks/>
            </p:cNvSpPr>
            <p:nvPr/>
          </p:nvSpPr>
          <p:spPr bwMode="auto">
            <a:xfrm>
              <a:off x="10031861" y="4109138"/>
              <a:ext cx="73520" cy="68007"/>
            </a:xfrm>
            <a:custGeom>
              <a:avLst/>
              <a:gdLst>
                <a:gd name="T0" fmla="*/ 19 w 19"/>
                <a:gd name="T1" fmla="*/ 17 h 18"/>
                <a:gd name="T2" fmla="*/ 18 w 19"/>
                <a:gd name="T3" fmla="*/ 18 h 18"/>
                <a:gd name="T4" fmla="*/ 2 w 19"/>
                <a:gd name="T5" fmla="*/ 18 h 18"/>
                <a:gd name="T6" fmla="*/ 0 w 19"/>
                <a:gd name="T7" fmla="*/ 17 h 18"/>
                <a:gd name="T8" fmla="*/ 0 w 19"/>
                <a:gd name="T9" fmla="*/ 1 h 18"/>
                <a:gd name="T10" fmla="*/ 2 w 19"/>
                <a:gd name="T11" fmla="*/ 0 h 18"/>
                <a:gd name="T12" fmla="*/ 18 w 19"/>
                <a:gd name="T13" fmla="*/ 0 h 18"/>
                <a:gd name="T14" fmla="*/ 19 w 19"/>
                <a:gd name="T15" fmla="*/ 1 h 18"/>
                <a:gd name="T16" fmla="*/ 19 w 1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9" y="17"/>
                  </a:moveTo>
                  <a:cubicBezTo>
                    <a:pt x="19" y="17"/>
                    <a:pt x="18" y="18"/>
                    <a:pt x="18" y="18"/>
                  </a:cubicBezTo>
                  <a:cubicBezTo>
                    <a:pt x="2" y="18"/>
                    <a:pt x="2" y="18"/>
                    <a:pt x="2" y="18"/>
                  </a:cubicBezTo>
                  <a:cubicBezTo>
                    <a:pt x="1" y="18"/>
                    <a:pt x="0" y="17"/>
                    <a:pt x="0" y="17"/>
                  </a:cubicBezTo>
                  <a:cubicBezTo>
                    <a:pt x="0" y="1"/>
                    <a:pt x="0" y="1"/>
                    <a:pt x="0" y="1"/>
                  </a:cubicBezTo>
                  <a:cubicBezTo>
                    <a:pt x="0" y="0"/>
                    <a:pt x="1" y="0"/>
                    <a:pt x="2" y="0"/>
                  </a:cubicBezTo>
                  <a:cubicBezTo>
                    <a:pt x="18" y="0"/>
                    <a:pt x="18" y="0"/>
                    <a:pt x="18" y="0"/>
                  </a:cubicBezTo>
                  <a:cubicBezTo>
                    <a:pt x="18" y="0"/>
                    <a:pt x="19" y="0"/>
                    <a:pt x="19" y="1"/>
                  </a:cubicBezTo>
                  <a:lnTo>
                    <a:pt x="1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4" name="iṩļîďê">
              <a:extLst>
                <a:ext uri="{FF2B5EF4-FFF2-40B4-BE49-F238E27FC236}">
                  <a16:creationId xmlns:a16="http://schemas.microsoft.com/office/drawing/2014/main" id="{EC969D38-EE34-46D0-8BCF-77BBBF30D2F5}"/>
                </a:ext>
              </a:extLst>
            </p:cNvPr>
            <p:cNvSpPr>
              <a:spLocks/>
            </p:cNvSpPr>
            <p:nvPr/>
          </p:nvSpPr>
          <p:spPr bwMode="auto">
            <a:xfrm>
              <a:off x="9173511"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5" name="îsḷiḋé">
              <a:extLst>
                <a:ext uri="{FF2B5EF4-FFF2-40B4-BE49-F238E27FC236}">
                  <a16:creationId xmlns:a16="http://schemas.microsoft.com/office/drawing/2014/main" id="{FCB2B9D7-0DA2-4F50-A224-0CB2CB6C360D}"/>
                </a:ext>
              </a:extLst>
            </p:cNvPr>
            <p:cNvSpPr>
              <a:spLocks/>
            </p:cNvSpPr>
            <p:nvPr/>
          </p:nvSpPr>
          <p:spPr bwMode="auto">
            <a:xfrm>
              <a:off x="9258059"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6" name="iSḻïḑè">
              <a:extLst>
                <a:ext uri="{FF2B5EF4-FFF2-40B4-BE49-F238E27FC236}">
                  <a16:creationId xmlns:a16="http://schemas.microsoft.com/office/drawing/2014/main" id="{5E50E960-B983-45BF-9867-E34039170576}"/>
                </a:ext>
              </a:extLst>
            </p:cNvPr>
            <p:cNvSpPr>
              <a:spLocks/>
            </p:cNvSpPr>
            <p:nvPr/>
          </p:nvSpPr>
          <p:spPr bwMode="auto">
            <a:xfrm>
              <a:off x="9340769"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7" name="ïš1îḋê">
              <a:extLst>
                <a:ext uri="{FF2B5EF4-FFF2-40B4-BE49-F238E27FC236}">
                  <a16:creationId xmlns:a16="http://schemas.microsoft.com/office/drawing/2014/main" id="{3B84F90F-F0B0-4768-8A48-9B03A5F63812}"/>
                </a:ext>
              </a:extLst>
            </p:cNvPr>
            <p:cNvSpPr>
              <a:spLocks/>
            </p:cNvSpPr>
            <p:nvPr/>
          </p:nvSpPr>
          <p:spPr bwMode="auto">
            <a:xfrm>
              <a:off x="9425317"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8" name="îśliḓé">
              <a:extLst>
                <a:ext uri="{FF2B5EF4-FFF2-40B4-BE49-F238E27FC236}">
                  <a16:creationId xmlns:a16="http://schemas.microsoft.com/office/drawing/2014/main" id="{02BF3E12-A01E-4D32-9FAC-54FA5EF31BC5}"/>
                </a:ext>
              </a:extLst>
            </p:cNvPr>
            <p:cNvSpPr>
              <a:spLocks/>
            </p:cNvSpPr>
            <p:nvPr/>
          </p:nvSpPr>
          <p:spPr bwMode="auto">
            <a:xfrm>
              <a:off x="9509866"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09" name="íşļïḋe">
              <a:extLst>
                <a:ext uri="{FF2B5EF4-FFF2-40B4-BE49-F238E27FC236}">
                  <a16:creationId xmlns:a16="http://schemas.microsoft.com/office/drawing/2014/main" id="{96D431C5-A3E1-485D-97EE-489205A9B453}"/>
                </a:ext>
              </a:extLst>
            </p:cNvPr>
            <p:cNvSpPr>
              <a:spLocks/>
            </p:cNvSpPr>
            <p:nvPr/>
          </p:nvSpPr>
          <p:spPr bwMode="auto">
            <a:xfrm>
              <a:off x="9592577"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0" name="islîḍé">
              <a:extLst>
                <a:ext uri="{FF2B5EF4-FFF2-40B4-BE49-F238E27FC236}">
                  <a16:creationId xmlns:a16="http://schemas.microsoft.com/office/drawing/2014/main" id="{AE0EA95A-98AF-4D67-863F-C41E6258FD88}"/>
                </a:ext>
              </a:extLst>
            </p:cNvPr>
            <p:cNvSpPr>
              <a:spLocks/>
            </p:cNvSpPr>
            <p:nvPr/>
          </p:nvSpPr>
          <p:spPr bwMode="auto">
            <a:xfrm>
              <a:off x="9677125"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1" name="ïṩľîḓê">
              <a:extLst>
                <a:ext uri="{FF2B5EF4-FFF2-40B4-BE49-F238E27FC236}">
                  <a16:creationId xmlns:a16="http://schemas.microsoft.com/office/drawing/2014/main" id="{3CA68C54-8C79-4A27-ABF4-9BB10BAB2626}"/>
                </a:ext>
              </a:extLst>
            </p:cNvPr>
            <p:cNvSpPr>
              <a:spLocks/>
            </p:cNvSpPr>
            <p:nvPr/>
          </p:nvSpPr>
          <p:spPr bwMode="auto">
            <a:xfrm>
              <a:off x="9761674"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2" name="ïś1iḋe">
              <a:extLst>
                <a:ext uri="{FF2B5EF4-FFF2-40B4-BE49-F238E27FC236}">
                  <a16:creationId xmlns:a16="http://schemas.microsoft.com/office/drawing/2014/main" id="{5BA6A417-C086-4873-BD6D-0F04D48035D6}"/>
                </a:ext>
              </a:extLst>
            </p:cNvPr>
            <p:cNvSpPr>
              <a:spLocks/>
            </p:cNvSpPr>
            <p:nvPr/>
          </p:nvSpPr>
          <p:spPr bwMode="auto">
            <a:xfrm>
              <a:off x="9844384" y="4024589"/>
              <a:ext cx="69844"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3" name="ïṣlîdé">
              <a:extLst>
                <a:ext uri="{FF2B5EF4-FFF2-40B4-BE49-F238E27FC236}">
                  <a16:creationId xmlns:a16="http://schemas.microsoft.com/office/drawing/2014/main" id="{223F5AE4-DC6B-4DC8-B4E2-95F86A1E07B5}"/>
                </a:ext>
              </a:extLst>
            </p:cNvPr>
            <p:cNvSpPr>
              <a:spLocks/>
            </p:cNvSpPr>
            <p:nvPr/>
          </p:nvSpPr>
          <p:spPr bwMode="auto">
            <a:xfrm>
              <a:off x="9928932"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4" name="îṡľiḓe">
              <a:extLst>
                <a:ext uri="{FF2B5EF4-FFF2-40B4-BE49-F238E27FC236}">
                  <a16:creationId xmlns:a16="http://schemas.microsoft.com/office/drawing/2014/main" id="{58E39D1A-8D46-40C3-AA21-178CCBF91B07}"/>
                </a:ext>
              </a:extLst>
            </p:cNvPr>
            <p:cNvSpPr>
              <a:spLocks/>
            </p:cNvSpPr>
            <p:nvPr/>
          </p:nvSpPr>
          <p:spPr bwMode="auto">
            <a:xfrm>
              <a:off x="10013481" y="4024589"/>
              <a:ext cx="68007" cy="68007"/>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5" name="iśḷîďé">
              <a:extLst>
                <a:ext uri="{FF2B5EF4-FFF2-40B4-BE49-F238E27FC236}">
                  <a16:creationId xmlns:a16="http://schemas.microsoft.com/office/drawing/2014/main" id="{2649AB7B-8233-4BE9-8E2C-76555A064936}"/>
                </a:ext>
              </a:extLst>
            </p:cNvPr>
            <p:cNvSpPr>
              <a:spLocks/>
            </p:cNvSpPr>
            <p:nvPr/>
          </p:nvSpPr>
          <p:spPr bwMode="auto">
            <a:xfrm>
              <a:off x="8963977" y="4024589"/>
              <a:ext cx="110281" cy="68007"/>
            </a:xfrm>
            <a:custGeom>
              <a:avLst/>
              <a:gdLst>
                <a:gd name="T0" fmla="*/ 29 w 29"/>
                <a:gd name="T1" fmla="*/ 17 h 18"/>
                <a:gd name="T2" fmla="*/ 28 w 29"/>
                <a:gd name="T3" fmla="*/ 18 h 18"/>
                <a:gd name="T4" fmla="*/ 1 w 29"/>
                <a:gd name="T5" fmla="*/ 18 h 18"/>
                <a:gd name="T6" fmla="*/ 0 w 29"/>
                <a:gd name="T7" fmla="*/ 17 h 18"/>
                <a:gd name="T8" fmla="*/ 0 w 29"/>
                <a:gd name="T9" fmla="*/ 1 h 18"/>
                <a:gd name="T10" fmla="*/ 1 w 29"/>
                <a:gd name="T11" fmla="*/ 0 h 18"/>
                <a:gd name="T12" fmla="*/ 28 w 29"/>
                <a:gd name="T13" fmla="*/ 0 h 18"/>
                <a:gd name="T14" fmla="*/ 29 w 29"/>
                <a:gd name="T15" fmla="*/ 1 h 18"/>
                <a:gd name="T16" fmla="*/ 29 w 2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
                  <a:moveTo>
                    <a:pt x="29" y="17"/>
                  </a:moveTo>
                  <a:cubicBezTo>
                    <a:pt x="29" y="17"/>
                    <a:pt x="28" y="18"/>
                    <a:pt x="28" y="18"/>
                  </a:cubicBezTo>
                  <a:cubicBezTo>
                    <a:pt x="1" y="18"/>
                    <a:pt x="1" y="18"/>
                    <a:pt x="1" y="18"/>
                  </a:cubicBezTo>
                  <a:cubicBezTo>
                    <a:pt x="0" y="18"/>
                    <a:pt x="0" y="17"/>
                    <a:pt x="0" y="17"/>
                  </a:cubicBezTo>
                  <a:cubicBezTo>
                    <a:pt x="0" y="1"/>
                    <a:pt x="0" y="1"/>
                    <a:pt x="0" y="1"/>
                  </a:cubicBezTo>
                  <a:cubicBezTo>
                    <a:pt x="0" y="0"/>
                    <a:pt x="0" y="0"/>
                    <a:pt x="1" y="0"/>
                  </a:cubicBezTo>
                  <a:cubicBezTo>
                    <a:pt x="28" y="0"/>
                    <a:pt x="28" y="0"/>
                    <a:pt x="28" y="0"/>
                  </a:cubicBezTo>
                  <a:cubicBezTo>
                    <a:pt x="28" y="0"/>
                    <a:pt x="29" y="0"/>
                    <a:pt x="29" y="1"/>
                  </a:cubicBezTo>
                  <a:lnTo>
                    <a:pt x="2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6" name="ïsľíḓê">
              <a:extLst>
                <a:ext uri="{FF2B5EF4-FFF2-40B4-BE49-F238E27FC236}">
                  <a16:creationId xmlns:a16="http://schemas.microsoft.com/office/drawing/2014/main" id="{3218B6A8-67FD-4399-96DC-7164358CDFE8}"/>
                </a:ext>
              </a:extLst>
            </p:cNvPr>
            <p:cNvSpPr>
              <a:spLocks/>
            </p:cNvSpPr>
            <p:nvPr/>
          </p:nvSpPr>
          <p:spPr bwMode="auto">
            <a:xfrm>
              <a:off x="10055756" y="3940041"/>
              <a:ext cx="110281" cy="69844"/>
            </a:xfrm>
            <a:custGeom>
              <a:avLst/>
              <a:gdLst>
                <a:gd name="T0" fmla="*/ 29 w 29"/>
                <a:gd name="T1" fmla="*/ 17 h 18"/>
                <a:gd name="T2" fmla="*/ 28 w 29"/>
                <a:gd name="T3" fmla="*/ 18 h 18"/>
                <a:gd name="T4" fmla="*/ 1 w 29"/>
                <a:gd name="T5" fmla="*/ 18 h 18"/>
                <a:gd name="T6" fmla="*/ 0 w 29"/>
                <a:gd name="T7" fmla="*/ 17 h 18"/>
                <a:gd name="T8" fmla="*/ 0 w 29"/>
                <a:gd name="T9" fmla="*/ 1 h 18"/>
                <a:gd name="T10" fmla="*/ 1 w 29"/>
                <a:gd name="T11" fmla="*/ 0 h 18"/>
                <a:gd name="T12" fmla="*/ 28 w 29"/>
                <a:gd name="T13" fmla="*/ 0 h 18"/>
                <a:gd name="T14" fmla="*/ 29 w 29"/>
                <a:gd name="T15" fmla="*/ 1 h 18"/>
                <a:gd name="T16" fmla="*/ 29 w 29"/>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8">
                  <a:moveTo>
                    <a:pt x="29" y="17"/>
                  </a:moveTo>
                  <a:cubicBezTo>
                    <a:pt x="29" y="17"/>
                    <a:pt x="29" y="18"/>
                    <a:pt x="28" y="18"/>
                  </a:cubicBezTo>
                  <a:cubicBezTo>
                    <a:pt x="1" y="18"/>
                    <a:pt x="1" y="18"/>
                    <a:pt x="1" y="18"/>
                  </a:cubicBezTo>
                  <a:cubicBezTo>
                    <a:pt x="1" y="18"/>
                    <a:pt x="0" y="17"/>
                    <a:pt x="0" y="17"/>
                  </a:cubicBezTo>
                  <a:cubicBezTo>
                    <a:pt x="0" y="1"/>
                    <a:pt x="0" y="1"/>
                    <a:pt x="0" y="1"/>
                  </a:cubicBezTo>
                  <a:cubicBezTo>
                    <a:pt x="0" y="0"/>
                    <a:pt x="1" y="0"/>
                    <a:pt x="1" y="0"/>
                  </a:cubicBezTo>
                  <a:cubicBezTo>
                    <a:pt x="28" y="0"/>
                    <a:pt x="28" y="0"/>
                    <a:pt x="28" y="0"/>
                  </a:cubicBezTo>
                  <a:cubicBezTo>
                    <a:pt x="29" y="0"/>
                    <a:pt x="29" y="0"/>
                    <a:pt x="29" y="1"/>
                  </a:cubicBezTo>
                  <a:lnTo>
                    <a:pt x="29"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7" name="îṧľíḍè">
              <a:extLst>
                <a:ext uri="{FF2B5EF4-FFF2-40B4-BE49-F238E27FC236}">
                  <a16:creationId xmlns:a16="http://schemas.microsoft.com/office/drawing/2014/main" id="{1390F08F-C734-475D-A917-F2353A0CF782}"/>
                </a:ext>
              </a:extLst>
            </p:cNvPr>
            <p:cNvSpPr>
              <a:spLocks/>
            </p:cNvSpPr>
            <p:nvPr/>
          </p:nvSpPr>
          <p:spPr bwMode="auto">
            <a:xfrm>
              <a:off x="8963977" y="4109138"/>
              <a:ext cx="128661" cy="68007"/>
            </a:xfrm>
            <a:custGeom>
              <a:avLst/>
              <a:gdLst>
                <a:gd name="T0" fmla="*/ 34 w 34"/>
                <a:gd name="T1" fmla="*/ 17 h 18"/>
                <a:gd name="T2" fmla="*/ 33 w 34"/>
                <a:gd name="T3" fmla="*/ 18 h 18"/>
                <a:gd name="T4" fmla="*/ 1 w 34"/>
                <a:gd name="T5" fmla="*/ 18 h 18"/>
                <a:gd name="T6" fmla="*/ 0 w 34"/>
                <a:gd name="T7" fmla="*/ 17 h 18"/>
                <a:gd name="T8" fmla="*/ 0 w 34"/>
                <a:gd name="T9" fmla="*/ 1 h 18"/>
                <a:gd name="T10" fmla="*/ 1 w 34"/>
                <a:gd name="T11" fmla="*/ 0 h 18"/>
                <a:gd name="T12" fmla="*/ 33 w 34"/>
                <a:gd name="T13" fmla="*/ 0 h 18"/>
                <a:gd name="T14" fmla="*/ 34 w 34"/>
                <a:gd name="T15" fmla="*/ 1 h 18"/>
                <a:gd name="T16" fmla="*/ 34 w 34"/>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8">
                  <a:moveTo>
                    <a:pt x="34" y="17"/>
                  </a:moveTo>
                  <a:cubicBezTo>
                    <a:pt x="34" y="17"/>
                    <a:pt x="34" y="18"/>
                    <a:pt x="33" y="18"/>
                  </a:cubicBezTo>
                  <a:cubicBezTo>
                    <a:pt x="1" y="18"/>
                    <a:pt x="1" y="18"/>
                    <a:pt x="1" y="18"/>
                  </a:cubicBezTo>
                  <a:cubicBezTo>
                    <a:pt x="0" y="18"/>
                    <a:pt x="0" y="17"/>
                    <a:pt x="0" y="17"/>
                  </a:cubicBezTo>
                  <a:cubicBezTo>
                    <a:pt x="0" y="1"/>
                    <a:pt x="0" y="1"/>
                    <a:pt x="0" y="1"/>
                  </a:cubicBezTo>
                  <a:cubicBezTo>
                    <a:pt x="0" y="0"/>
                    <a:pt x="0" y="0"/>
                    <a:pt x="1" y="0"/>
                  </a:cubicBezTo>
                  <a:cubicBezTo>
                    <a:pt x="33" y="0"/>
                    <a:pt x="33" y="0"/>
                    <a:pt x="33" y="0"/>
                  </a:cubicBezTo>
                  <a:cubicBezTo>
                    <a:pt x="34" y="0"/>
                    <a:pt x="34" y="0"/>
                    <a:pt x="34" y="1"/>
                  </a:cubicBezTo>
                  <a:lnTo>
                    <a:pt x="34"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8" name="îsḷîdé">
              <a:extLst>
                <a:ext uri="{FF2B5EF4-FFF2-40B4-BE49-F238E27FC236}">
                  <a16:creationId xmlns:a16="http://schemas.microsoft.com/office/drawing/2014/main" id="{2367C783-0392-4DFD-9630-0F9A06685E27}"/>
                </a:ext>
              </a:extLst>
            </p:cNvPr>
            <p:cNvSpPr>
              <a:spLocks/>
            </p:cNvSpPr>
            <p:nvPr/>
          </p:nvSpPr>
          <p:spPr bwMode="auto">
            <a:xfrm>
              <a:off x="8963977" y="4191848"/>
              <a:ext cx="86387" cy="69844"/>
            </a:xfrm>
            <a:custGeom>
              <a:avLst/>
              <a:gdLst>
                <a:gd name="T0" fmla="*/ 23 w 23"/>
                <a:gd name="T1" fmla="*/ 17 h 18"/>
                <a:gd name="T2" fmla="*/ 22 w 23"/>
                <a:gd name="T3" fmla="*/ 18 h 18"/>
                <a:gd name="T4" fmla="*/ 1 w 23"/>
                <a:gd name="T5" fmla="*/ 18 h 18"/>
                <a:gd name="T6" fmla="*/ 0 w 23"/>
                <a:gd name="T7" fmla="*/ 17 h 18"/>
                <a:gd name="T8" fmla="*/ 0 w 23"/>
                <a:gd name="T9" fmla="*/ 1 h 18"/>
                <a:gd name="T10" fmla="*/ 1 w 23"/>
                <a:gd name="T11" fmla="*/ 0 h 18"/>
                <a:gd name="T12" fmla="*/ 22 w 23"/>
                <a:gd name="T13" fmla="*/ 0 h 18"/>
                <a:gd name="T14" fmla="*/ 23 w 23"/>
                <a:gd name="T15" fmla="*/ 1 h 18"/>
                <a:gd name="T16" fmla="*/ 23 w 23"/>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8">
                  <a:moveTo>
                    <a:pt x="23" y="17"/>
                  </a:moveTo>
                  <a:cubicBezTo>
                    <a:pt x="23" y="17"/>
                    <a:pt x="23" y="18"/>
                    <a:pt x="22" y="18"/>
                  </a:cubicBezTo>
                  <a:cubicBezTo>
                    <a:pt x="1" y="18"/>
                    <a:pt x="1" y="18"/>
                    <a:pt x="1" y="18"/>
                  </a:cubicBezTo>
                  <a:cubicBezTo>
                    <a:pt x="0" y="18"/>
                    <a:pt x="0" y="17"/>
                    <a:pt x="0" y="17"/>
                  </a:cubicBezTo>
                  <a:cubicBezTo>
                    <a:pt x="0" y="1"/>
                    <a:pt x="0" y="1"/>
                    <a:pt x="0" y="1"/>
                  </a:cubicBezTo>
                  <a:cubicBezTo>
                    <a:pt x="0" y="0"/>
                    <a:pt x="0" y="0"/>
                    <a:pt x="1" y="0"/>
                  </a:cubicBezTo>
                  <a:cubicBezTo>
                    <a:pt x="22" y="0"/>
                    <a:pt x="22" y="0"/>
                    <a:pt x="22" y="0"/>
                  </a:cubicBezTo>
                  <a:cubicBezTo>
                    <a:pt x="23" y="0"/>
                    <a:pt x="23" y="0"/>
                    <a:pt x="23" y="1"/>
                  </a:cubicBezTo>
                  <a:lnTo>
                    <a:pt x="23"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19" name="ïś1îďe">
              <a:extLst>
                <a:ext uri="{FF2B5EF4-FFF2-40B4-BE49-F238E27FC236}">
                  <a16:creationId xmlns:a16="http://schemas.microsoft.com/office/drawing/2014/main" id="{D2A446DD-7C19-4428-903A-F806EC182FE0}"/>
                </a:ext>
              </a:extLst>
            </p:cNvPr>
            <p:cNvSpPr>
              <a:spLocks/>
            </p:cNvSpPr>
            <p:nvPr/>
          </p:nvSpPr>
          <p:spPr bwMode="auto">
            <a:xfrm>
              <a:off x="9046687"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0" name="iṧḷiḑè">
              <a:extLst>
                <a:ext uri="{FF2B5EF4-FFF2-40B4-BE49-F238E27FC236}">
                  <a16:creationId xmlns:a16="http://schemas.microsoft.com/office/drawing/2014/main" id="{35AC6EDD-25DB-4EC1-8AAE-8EA36789551B}"/>
                </a:ext>
              </a:extLst>
            </p:cNvPr>
            <p:cNvSpPr>
              <a:spLocks/>
            </p:cNvSpPr>
            <p:nvPr/>
          </p:nvSpPr>
          <p:spPr bwMode="auto">
            <a:xfrm>
              <a:off x="9131236"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1" name="i$ľíḋe">
              <a:extLst>
                <a:ext uri="{FF2B5EF4-FFF2-40B4-BE49-F238E27FC236}">
                  <a16:creationId xmlns:a16="http://schemas.microsoft.com/office/drawing/2014/main" id="{9CAA2562-4B38-4BCE-8BEC-DC8BF983A750}"/>
                </a:ext>
              </a:extLst>
            </p:cNvPr>
            <p:cNvSpPr>
              <a:spLocks/>
            </p:cNvSpPr>
            <p:nvPr/>
          </p:nvSpPr>
          <p:spPr bwMode="auto">
            <a:xfrm>
              <a:off x="9215784"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2" name="îṡḻîde">
              <a:extLst>
                <a:ext uri="{FF2B5EF4-FFF2-40B4-BE49-F238E27FC236}">
                  <a16:creationId xmlns:a16="http://schemas.microsoft.com/office/drawing/2014/main" id="{8AC6E360-D646-4AAE-88B0-9C4C6ED0B59A}"/>
                </a:ext>
              </a:extLst>
            </p:cNvPr>
            <p:cNvSpPr>
              <a:spLocks/>
            </p:cNvSpPr>
            <p:nvPr/>
          </p:nvSpPr>
          <p:spPr bwMode="auto">
            <a:xfrm>
              <a:off x="9298495"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3" name="íṡ1iḍé">
              <a:extLst>
                <a:ext uri="{FF2B5EF4-FFF2-40B4-BE49-F238E27FC236}">
                  <a16:creationId xmlns:a16="http://schemas.microsoft.com/office/drawing/2014/main" id="{7F20F28C-E666-429D-B4D4-75B90B3747B8}"/>
                </a:ext>
              </a:extLst>
            </p:cNvPr>
            <p:cNvSpPr>
              <a:spLocks/>
            </p:cNvSpPr>
            <p:nvPr/>
          </p:nvSpPr>
          <p:spPr bwMode="auto">
            <a:xfrm>
              <a:off x="9383044"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4" name="íṥliḓé">
              <a:extLst>
                <a:ext uri="{FF2B5EF4-FFF2-40B4-BE49-F238E27FC236}">
                  <a16:creationId xmlns:a16="http://schemas.microsoft.com/office/drawing/2014/main" id="{33FADCB0-DFA1-43E6-A3A5-F29805527ED7}"/>
                </a:ext>
              </a:extLst>
            </p:cNvPr>
            <p:cNvSpPr>
              <a:spLocks/>
            </p:cNvSpPr>
            <p:nvPr/>
          </p:nvSpPr>
          <p:spPr bwMode="auto">
            <a:xfrm>
              <a:off x="9467592"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7"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7"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5" name="íṡ1íḋê">
              <a:extLst>
                <a:ext uri="{FF2B5EF4-FFF2-40B4-BE49-F238E27FC236}">
                  <a16:creationId xmlns:a16="http://schemas.microsoft.com/office/drawing/2014/main" id="{5A3D60DD-6D4A-4238-8D72-A82578ADAB6A}"/>
                </a:ext>
              </a:extLst>
            </p:cNvPr>
            <p:cNvSpPr>
              <a:spLocks/>
            </p:cNvSpPr>
            <p:nvPr/>
          </p:nvSpPr>
          <p:spPr bwMode="auto">
            <a:xfrm>
              <a:off x="9550302"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6" name="iṩ1ïde">
              <a:extLst>
                <a:ext uri="{FF2B5EF4-FFF2-40B4-BE49-F238E27FC236}">
                  <a16:creationId xmlns:a16="http://schemas.microsoft.com/office/drawing/2014/main" id="{DF831C47-0AB8-4AFD-A455-998F9B837B63}"/>
                </a:ext>
              </a:extLst>
            </p:cNvPr>
            <p:cNvSpPr>
              <a:spLocks/>
            </p:cNvSpPr>
            <p:nvPr/>
          </p:nvSpPr>
          <p:spPr bwMode="auto">
            <a:xfrm>
              <a:off x="9634851"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7" name="i$ḻîďé">
              <a:extLst>
                <a:ext uri="{FF2B5EF4-FFF2-40B4-BE49-F238E27FC236}">
                  <a16:creationId xmlns:a16="http://schemas.microsoft.com/office/drawing/2014/main" id="{92A73C56-B45B-40F5-A09A-7D9CF900C831}"/>
                </a:ext>
              </a:extLst>
            </p:cNvPr>
            <p:cNvSpPr>
              <a:spLocks/>
            </p:cNvSpPr>
            <p:nvPr/>
          </p:nvSpPr>
          <p:spPr bwMode="auto">
            <a:xfrm>
              <a:off x="9719399"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0" y="18"/>
                    <a:pt x="0" y="17"/>
                    <a:pt x="0" y="17"/>
                  </a:cubicBezTo>
                  <a:cubicBezTo>
                    <a:pt x="0" y="1"/>
                    <a:pt x="0" y="1"/>
                    <a:pt x="0" y="1"/>
                  </a:cubicBezTo>
                  <a:cubicBezTo>
                    <a:pt x="0" y="0"/>
                    <a:pt x="0"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8" name="îṡ1ïḋé">
              <a:extLst>
                <a:ext uri="{FF2B5EF4-FFF2-40B4-BE49-F238E27FC236}">
                  <a16:creationId xmlns:a16="http://schemas.microsoft.com/office/drawing/2014/main" id="{2BBD2230-6CBC-4963-A250-2B1790D0BDE0}"/>
                </a:ext>
              </a:extLst>
            </p:cNvPr>
            <p:cNvSpPr>
              <a:spLocks/>
            </p:cNvSpPr>
            <p:nvPr/>
          </p:nvSpPr>
          <p:spPr bwMode="auto">
            <a:xfrm>
              <a:off x="9803948"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29" name="ïSľiḑe">
              <a:extLst>
                <a:ext uri="{FF2B5EF4-FFF2-40B4-BE49-F238E27FC236}">
                  <a16:creationId xmlns:a16="http://schemas.microsoft.com/office/drawing/2014/main" id="{4C0B2120-8312-4242-B7A9-0BDF2FA47F63}"/>
                </a:ext>
              </a:extLst>
            </p:cNvPr>
            <p:cNvSpPr>
              <a:spLocks/>
            </p:cNvSpPr>
            <p:nvPr/>
          </p:nvSpPr>
          <p:spPr bwMode="auto">
            <a:xfrm>
              <a:off x="9886659" y="3940041"/>
              <a:ext cx="69844"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0" name="íšľîdê">
              <a:extLst>
                <a:ext uri="{FF2B5EF4-FFF2-40B4-BE49-F238E27FC236}">
                  <a16:creationId xmlns:a16="http://schemas.microsoft.com/office/drawing/2014/main" id="{1DA7A327-9F17-4802-A292-6CB8D64D611C}"/>
                </a:ext>
              </a:extLst>
            </p:cNvPr>
            <p:cNvSpPr>
              <a:spLocks/>
            </p:cNvSpPr>
            <p:nvPr/>
          </p:nvSpPr>
          <p:spPr bwMode="auto">
            <a:xfrm>
              <a:off x="9971207" y="3940041"/>
              <a:ext cx="68007" cy="69844"/>
            </a:xfrm>
            <a:custGeom>
              <a:avLst/>
              <a:gdLst>
                <a:gd name="T0" fmla="*/ 18 w 18"/>
                <a:gd name="T1" fmla="*/ 17 h 18"/>
                <a:gd name="T2" fmla="*/ 17 w 18"/>
                <a:gd name="T3" fmla="*/ 18 h 18"/>
                <a:gd name="T4" fmla="*/ 1 w 18"/>
                <a:gd name="T5" fmla="*/ 18 h 18"/>
                <a:gd name="T6" fmla="*/ 0 w 18"/>
                <a:gd name="T7" fmla="*/ 17 h 18"/>
                <a:gd name="T8" fmla="*/ 0 w 18"/>
                <a:gd name="T9" fmla="*/ 1 h 18"/>
                <a:gd name="T10" fmla="*/ 1 w 18"/>
                <a:gd name="T11" fmla="*/ 0 h 18"/>
                <a:gd name="T12" fmla="*/ 17 w 18"/>
                <a:gd name="T13" fmla="*/ 0 h 18"/>
                <a:gd name="T14" fmla="*/ 18 w 18"/>
                <a:gd name="T15" fmla="*/ 1 h 18"/>
                <a:gd name="T16" fmla="*/ 18 w 18"/>
                <a:gd name="T1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17"/>
                  </a:moveTo>
                  <a:cubicBezTo>
                    <a:pt x="18" y="17"/>
                    <a:pt x="18" y="18"/>
                    <a:pt x="17" y="18"/>
                  </a:cubicBezTo>
                  <a:cubicBezTo>
                    <a:pt x="1" y="18"/>
                    <a:pt x="1" y="18"/>
                    <a:pt x="1" y="18"/>
                  </a:cubicBezTo>
                  <a:cubicBezTo>
                    <a:pt x="1" y="18"/>
                    <a:pt x="0" y="17"/>
                    <a:pt x="0" y="17"/>
                  </a:cubicBezTo>
                  <a:cubicBezTo>
                    <a:pt x="0" y="1"/>
                    <a:pt x="0" y="1"/>
                    <a:pt x="0" y="1"/>
                  </a:cubicBezTo>
                  <a:cubicBezTo>
                    <a:pt x="0" y="0"/>
                    <a:pt x="1" y="0"/>
                    <a:pt x="1" y="0"/>
                  </a:cubicBezTo>
                  <a:cubicBezTo>
                    <a:pt x="17" y="0"/>
                    <a:pt x="17" y="0"/>
                    <a:pt x="17" y="0"/>
                  </a:cubicBezTo>
                  <a:cubicBezTo>
                    <a:pt x="18" y="0"/>
                    <a:pt x="18" y="0"/>
                    <a:pt x="18" y="1"/>
                  </a:cubicBezTo>
                  <a:lnTo>
                    <a:pt x="18" y="17"/>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1" name="ïś1ïḑé">
              <a:extLst>
                <a:ext uri="{FF2B5EF4-FFF2-40B4-BE49-F238E27FC236}">
                  <a16:creationId xmlns:a16="http://schemas.microsoft.com/office/drawing/2014/main" id="{45CFA4B1-A9E9-4418-8FC8-EEBD6FF19EB2}"/>
                </a:ext>
              </a:extLst>
            </p:cNvPr>
            <p:cNvSpPr>
              <a:spLocks/>
            </p:cNvSpPr>
            <p:nvPr/>
          </p:nvSpPr>
          <p:spPr bwMode="auto">
            <a:xfrm>
              <a:off x="10013481" y="4318671"/>
              <a:ext cx="71683" cy="38599"/>
            </a:xfrm>
            <a:custGeom>
              <a:avLst/>
              <a:gdLst>
                <a:gd name="T0" fmla="*/ 0 w 39"/>
                <a:gd name="T1" fmla="*/ 0 h 21"/>
                <a:gd name="T2" fmla="*/ 0 w 39"/>
                <a:gd name="T3" fmla="*/ 19 h 21"/>
                <a:gd name="T4" fmla="*/ 2 w 39"/>
                <a:gd name="T5" fmla="*/ 19 h 21"/>
                <a:gd name="T6" fmla="*/ 2 w 39"/>
                <a:gd name="T7" fmla="*/ 21 h 21"/>
                <a:gd name="T8" fmla="*/ 35 w 39"/>
                <a:gd name="T9" fmla="*/ 21 h 21"/>
                <a:gd name="T10" fmla="*/ 37 w 39"/>
                <a:gd name="T11" fmla="*/ 19 h 21"/>
                <a:gd name="T12" fmla="*/ 39 w 39"/>
                <a:gd name="T13" fmla="*/ 19 h 21"/>
                <a:gd name="T14" fmla="*/ 39 w 39"/>
                <a:gd name="T15" fmla="*/ 0 h 21"/>
                <a:gd name="T16" fmla="*/ 0 w 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0" y="0"/>
                  </a:moveTo>
                  <a:lnTo>
                    <a:pt x="0" y="19"/>
                  </a:lnTo>
                  <a:lnTo>
                    <a:pt x="2" y="19"/>
                  </a:lnTo>
                  <a:lnTo>
                    <a:pt x="2" y="21"/>
                  </a:lnTo>
                  <a:lnTo>
                    <a:pt x="35" y="21"/>
                  </a:lnTo>
                  <a:lnTo>
                    <a:pt x="37" y="19"/>
                  </a:lnTo>
                  <a:lnTo>
                    <a:pt x="39" y="19"/>
                  </a:lnTo>
                  <a:lnTo>
                    <a:pt x="39" y="0"/>
                  </a:lnTo>
                  <a:lnTo>
                    <a:pt x="0" y="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2" name="iślïde">
              <a:extLst>
                <a:ext uri="{FF2B5EF4-FFF2-40B4-BE49-F238E27FC236}">
                  <a16:creationId xmlns:a16="http://schemas.microsoft.com/office/drawing/2014/main" id="{CD289206-D692-4CA4-816D-6FED2B8B04E7}"/>
                </a:ext>
              </a:extLst>
            </p:cNvPr>
            <p:cNvSpPr>
              <a:spLocks/>
            </p:cNvSpPr>
            <p:nvPr/>
          </p:nvSpPr>
          <p:spPr bwMode="auto">
            <a:xfrm>
              <a:off x="10013481" y="4276396"/>
              <a:ext cx="71683" cy="38599"/>
            </a:xfrm>
            <a:custGeom>
              <a:avLst/>
              <a:gdLst>
                <a:gd name="T0" fmla="*/ 39 w 39"/>
                <a:gd name="T1" fmla="*/ 21 h 21"/>
                <a:gd name="T2" fmla="*/ 39 w 39"/>
                <a:gd name="T3" fmla="*/ 2 h 21"/>
                <a:gd name="T4" fmla="*/ 37 w 39"/>
                <a:gd name="T5" fmla="*/ 0 h 21"/>
                <a:gd name="T6" fmla="*/ 35 w 39"/>
                <a:gd name="T7" fmla="*/ 0 h 21"/>
                <a:gd name="T8" fmla="*/ 2 w 39"/>
                <a:gd name="T9" fmla="*/ 0 h 21"/>
                <a:gd name="T10" fmla="*/ 2 w 39"/>
                <a:gd name="T11" fmla="*/ 0 h 21"/>
                <a:gd name="T12" fmla="*/ 0 w 39"/>
                <a:gd name="T13" fmla="*/ 2 h 21"/>
                <a:gd name="T14" fmla="*/ 0 w 39"/>
                <a:gd name="T15" fmla="*/ 21 h 21"/>
                <a:gd name="T16" fmla="*/ 39 w 39"/>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39" y="21"/>
                  </a:moveTo>
                  <a:lnTo>
                    <a:pt x="39" y="2"/>
                  </a:lnTo>
                  <a:lnTo>
                    <a:pt x="37" y="0"/>
                  </a:lnTo>
                  <a:lnTo>
                    <a:pt x="35" y="0"/>
                  </a:lnTo>
                  <a:lnTo>
                    <a:pt x="2" y="0"/>
                  </a:lnTo>
                  <a:lnTo>
                    <a:pt x="2" y="0"/>
                  </a:lnTo>
                  <a:lnTo>
                    <a:pt x="0" y="2"/>
                  </a:lnTo>
                  <a:lnTo>
                    <a:pt x="0" y="21"/>
                  </a:lnTo>
                  <a:lnTo>
                    <a:pt x="39" y="21"/>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3" name="îšḷíḑè">
              <a:extLst>
                <a:ext uri="{FF2B5EF4-FFF2-40B4-BE49-F238E27FC236}">
                  <a16:creationId xmlns:a16="http://schemas.microsoft.com/office/drawing/2014/main" id="{081C6730-18BA-4E6E-B64C-41D68E071DE9}"/>
                </a:ext>
              </a:extLst>
            </p:cNvPr>
            <p:cNvSpPr>
              <a:spLocks/>
            </p:cNvSpPr>
            <p:nvPr/>
          </p:nvSpPr>
          <p:spPr bwMode="auto">
            <a:xfrm>
              <a:off x="10096192" y="4024589"/>
              <a:ext cx="69844" cy="152555"/>
            </a:xfrm>
            <a:custGeom>
              <a:avLst/>
              <a:gdLst>
                <a:gd name="T0" fmla="*/ 3 w 38"/>
                <a:gd name="T1" fmla="*/ 0 h 83"/>
                <a:gd name="T2" fmla="*/ 3 w 38"/>
                <a:gd name="T3" fmla="*/ 0 h 83"/>
                <a:gd name="T4" fmla="*/ 0 w 38"/>
                <a:gd name="T5" fmla="*/ 2 h 83"/>
                <a:gd name="T6" fmla="*/ 0 w 38"/>
                <a:gd name="T7" fmla="*/ 35 h 83"/>
                <a:gd name="T8" fmla="*/ 3 w 38"/>
                <a:gd name="T9" fmla="*/ 35 h 83"/>
                <a:gd name="T10" fmla="*/ 3 w 38"/>
                <a:gd name="T11" fmla="*/ 37 h 83"/>
                <a:gd name="T12" fmla="*/ 13 w 38"/>
                <a:gd name="T13" fmla="*/ 37 h 83"/>
                <a:gd name="T14" fmla="*/ 13 w 38"/>
                <a:gd name="T15" fmla="*/ 81 h 83"/>
                <a:gd name="T16" fmla="*/ 13 w 38"/>
                <a:gd name="T17" fmla="*/ 83 h 83"/>
                <a:gd name="T18" fmla="*/ 15 w 38"/>
                <a:gd name="T19" fmla="*/ 83 h 83"/>
                <a:gd name="T20" fmla="*/ 36 w 38"/>
                <a:gd name="T21" fmla="*/ 83 h 83"/>
                <a:gd name="T22" fmla="*/ 38 w 38"/>
                <a:gd name="T23" fmla="*/ 83 h 83"/>
                <a:gd name="T24" fmla="*/ 38 w 38"/>
                <a:gd name="T25" fmla="*/ 81 h 83"/>
                <a:gd name="T26" fmla="*/ 38 w 38"/>
                <a:gd name="T27" fmla="*/ 2 h 83"/>
                <a:gd name="T28" fmla="*/ 38 w 38"/>
                <a:gd name="T29" fmla="*/ 0 h 83"/>
                <a:gd name="T30" fmla="*/ 36 w 38"/>
                <a:gd name="T31" fmla="*/ 0 h 83"/>
                <a:gd name="T32" fmla="*/ 3 w 38"/>
                <a:gd name="T3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83">
                  <a:moveTo>
                    <a:pt x="3" y="0"/>
                  </a:moveTo>
                  <a:lnTo>
                    <a:pt x="3" y="0"/>
                  </a:lnTo>
                  <a:lnTo>
                    <a:pt x="0" y="2"/>
                  </a:lnTo>
                  <a:lnTo>
                    <a:pt x="0" y="35"/>
                  </a:lnTo>
                  <a:lnTo>
                    <a:pt x="3" y="35"/>
                  </a:lnTo>
                  <a:lnTo>
                    <a:pt x="3" y="37"/>
                  </a:lnTo>
                  <a:lnTo>
                    <a:pt x="13" y="37"/>
                  </a:lnTo>
                  <a:lnTo>
                    <a:pt x="13" y="81"/>
                  </a:lnTo>
                  <a:lnTo>
                    <a:pt x="13" y="83"/>
                  </a:lnTo>
                  <a:lnTo>
                    <a:pt x="15" y="83"/>
                  </a:lnTo>
                  <a:lnTo>
                    <a:pt x="36" y="83"/>
                  </a:lnTo>
                  <a:lnTo>
                    <a:pt x="38" y="83"/>
                  </a:lnTo>
                  <a:lnTo>
                    <a:pt x="38" y="81"/>
                  </a:lnTo>
                  <a:lnTo>
                    <a:pt x="38" y="2"/>
                  </a:lnTo>
                  <a:lnTo>
                    <a:pt x="38" y="0"/>
                  </a:lnTo>
                  <a:lnTo>
                    <a:pt x="36" y="0"/>
                  </a:lnTo>
                  <a:lnTo>
                    <a:pt x="3" y="0"/>
                  </a:lnTo>
                  <a:close/>
                </a:path>
              </a:pathLst>
            </a:custGeom>
            <a:solidFill>
              <a:srgbClr val="2C39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4" name="îṥ1îḍè">
              <a:extLst>
                <a:ext uri="{FF2B5EF4-FFF2-40B4-BE49-F238E27FC236}">
                  <a16:creationId xmlns:a16="http://schemas.microsoft.com/office/drawing/2014/main" id="{9A8FD24F-9E9B-4098-BEDF-805D603CE09B}"/>
                </a:ext>
              </a:extLst>
            </p:cNvPr>
            <p:cNvSpPr>
              <a:spLocks/>
            </p:cNvSpPr>
            <p:nvPr/>
          </p:nvSpPr>
          <p:spPr bwMode="auto">
            <a:xfrm>
              <a:off x="9219460" y="3397827"/>
              <a:ext cx="766451" cy="248132"/>
            </a:xfrm>
            <a:custGeom>
              <a:avLst/>
              <a:gdLst>
                <a:gd name="T0" fmla="*/ 201 w 201"/>
                <a:gd name="T1" fmla="*/ 36 h 65"/>
                <a:gd name="T2" fmla="*/ 173 w 201"/>
                <a:gd name="T3" fmla="*/ 65 h 65"/>
                <a:gd name="T4" fmla="*/ 29 w 201"/>
                <a:gd name="T5" fmla="*/ 65 h 65"/>
                <a:gd name="T6" fmla="*/ 0 w 201"/>
                <a:gd name="T7" fmla="*/ 36 h 65"/>
                <a:gd name="T8" fmla="*/ 0 w 201"/>
                <a:gd name="T9" fmla="*/ 29 h 65"/>
                <a:gd name="T10" fmla="*/ 29 w 201"/>
                <a:gd name="T11" fmla="*/ 0 h 65"/>
                <a:gd name="T12" fmla="*/ 173 w 201"/>
                <a:gd name="T13" fmla="*/ 0 h 65"/>
                <a:gd name="T14" fmla="*/ 201 w 201"/>
                <a:gd name="T15" fmla="*/ 29 h 65"/>
                <a:gd name="T16" fmla="*/ 201 w 201"/>
                <a:gd name="T1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65">
                  <a:moveTo>
                    <a:pt x="201" y="36"/>
                  </a:moveTo>
                  <a:cubicBezTo>
                    <a:pt x="201" y="52"/>
                    <a:pt x="189" y="65"/>
                    <a:pt x="173" y="65"/>
                  </a:cubicBezTo>
                  <a:cubicBezTo>
                    <a:pt x="29" y="65"/>
                    <a:pt x="29" y="65"/>
                    <a:pt x="29" y="65"/>
                  </a:cubicBezTo>
                  <a:cubicBezTo>
                    <a:pt x="13" y="65"/>
                    <a:pt x="0" y="52"/>
                    <a:pt x="0" y="36"/>
                  </a:cubicBezTo>
                  <a:cubicBezTo>
                    <a:pt x="0" y="29"/>
                    <a:pt x="0" y="29"/>
                    <a:pt x="0" y="29"/>
                  </a:cubicBezTo>
                  <a:cubicBezTo>
                    <a:pt x="0" y="13"/>
                    <a:pt x="13" y="0"/>
                    <a:pt x="29" y="0"/>
                  </a:cubicBezTo>
                  <a:cubicBezTo>
                    <a:pt x="173" y="0"/>
                    <a:pt x="173" y="0"/>
                    <a:pt x="173" y="0"/>
                  </a:cubicBezTo>
                  <a:cubicBezTo>
                    <a:pt x="189" y="0"/>
                    <a:pt x="201" y="13"/>
                    <a:pt x="201" y="29"/>
                  </a:cubicBezTo>
                  <a:lnTo>
                    <a:pt x="2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5" name="íṧḷiḓè">
              <a:extLst>
                <a:ext uri="{FF2B5EF4-FFF2-40B4-BE49-F238E27FC236}">
                  <a16:creationId xmlns:a16="http://schemas.microsoft.com/office/drawing/2014/main" id="{7B761319-0A05-407D-928D-26CA7E1F3355}"/>
                </a:ext>
              </a:extLst>
            </p:cNvPr>
            <p:cNvSpPr>
              <a:spLocks/>
            </p:cNvSpPr>
            <p:nvPr/>
          </p:nvSpPr>
          <p:spPr bwMode="auto">
            <a:xfrm>
              <a:off x="8620269" y="3021036"/>
              <a:ext cx="1968510" cy="408038"/>
            </a:xfrm>
            <a:custGeom>
              <a:avLst/>
              <a:gdLst>
                <a:gd name="T0" fmla="*/ 0 w 516"/>
                <a:gd name="T1" fmla="*/ 0 h 107"/>
                <a:gd name="T2" fmla="*/ 1 w 516"/>
                <a:gd name="T3" fmla="*/ 3 h 107"/>
                <a:gd name="T4" fmla="*/ 38 w 516"/>
                <a:gd name="T5" fmla="*/ 107 h 107"/>
                <a:gd name="T6" fmla="*/ 475 w 516"/>
                <a:gd name="T7" fmla="*/ 107 h 107"/>
                <a:gd name="T8" fmla="*/ 516 w 516"/>
                <a:gd name="T9" fmla="*/ 0 h 107"/>
                <a:gd name="T10" fmla="*/ 0 w 516"/>
                <a:gd name="T11" fmla="*/ 0 h 107"/>
              </a:gdLst>
              <a:ahLst/>
              <a:cxnLst>
                <a:cxn ang="0">
                  <a:pos x="T0" y="T1"/>
                </a:cxn>
                <a:cxn ang="0">
                  <a:pos x="T2" y="T3"/>
                </a:cxn>
                <a:cxn ang="0">
                  <a:pos x="T4" y="T5"/>
                </a:cxn>
                <a:cxn ang="0">
                  <a:pos x="T6" y="T7"/>
                </a:cxn>
                <a:cxn ang="0">
                  <a:pos x="T8" y="T9"/>
                </a:cxn>
                <a:cxn ang="0">
                  <a:pos x="T10" y="T11"/>
                </a:cxn>
              </a:cxnLst>
              <a:rect l="0" t="0" r="r" b="b"/>
              <a:pathLst>
                <a:path w="516" h="107">
                  <a:moveTo>
                    <a:pt x="0" y="0"/>
                  </a:moveTo>
                  <a:cubicBezTo>
                    <a:pt x="0" y="1"/>
                    <a:pt x="0" y="2"/>
                    <a:pt x="1" y="3"/>
                  </a:cubicBezTo>
                  <a:cubicBezTo>
                    <a:pt x="38" y="107"/>
                    <a:pt x="38" y="107"/>
                    <a:pt x="38" y="107"/>
                  </a:cubicBezTo>
                  <a:cubicBezTo>
                    <a:pt x="475" y="107"/>
                    <a:pt x="475" y="107"/>
                    <a:pt x="475" y="107"/>
                  </a:cubicBezTo>
                  <a:cubicBezTo>
                    <a:pt x="516" y="0"/>
                    <a:pt x="516" y="0"/>
                    <a:pt x="516" y="0"/>
                  </a:cubicBezTo>
                  <a:lnTo>
                    <a:pt x="0" y="0"/>
                  </a:lnTo>
                  <a:close/>
                </a:path>
              </a:pathLst>
            </a:custGeom>
            <a:solidFill>
              <a:srgbClr val="030A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6" name="ïṡ1ïḑé">
              <a:extLst>
                <a:ext uri="{FF2B5EF4-FFF2-40B4-BE49-F238E27FC236}">
                  <a16:creationId xmlns:a16="http://schemas.microsoft.com/office/drawing/2014/main" id="{5B7F3EC9-5C2E-4894-89C6-94FFC010A8E5}"/>
                </a:ext>
              </a:extLst>
            </p:cNvPr>
            <p:cNvSpPr>
              <a:spLocks/>
            </p:cNvSpPr>
            <p:nvPr/>
          </p:nvSpPr>
          <p:spPr bwMode="auto">
            <a:xfrm>
              <a:off x="8612917" y="2986113"/>
              <a:ext cx="1985051" cy="34923"/>
            </a:xfrm>
            <a:custGeom>
              <a:avLst/>
              <a:gdLst>
                <a:gd name="T0" fmla="*/ 517 w 520"/>
                <a:gd name="T1" fmla="*/ 9 h 9"/>
                <a:gd name="T2" fmla="*/ 518 w 520"/>
                <a:gd name="T3" fmla="*/ 7 h 9"/>
                <a:gd name="T4" fmla="*/ 514 w 520"/>
                <a:gd name="T5" fmla="*/ 0 h 9"/>
                <a:gd name="T6" fmla="*/ 6 w 520"/>
                <a:gd name="T7" fmla="*/ 0 h 9"/>
                <a:gd name="T8" fmla="*/ 2 w 520"/>
                <a:gd name="T9" fmla="*/ 9 h 9"/>
                <a:gd name="T10" fmla="*/ 517 w 520"/>
                <a:gd name="T11" fmla="*/ 9 h 9"/>
              </a:gdLst>
              <a:ahLst/>
              <a:cxnLst>
                <a:cxn ang="0">
                  <a:pos x="T0" y="T1"/>
                </a:cxn>
                <a:cxn ang="0">
                  <a:pos x="T2" y="T3"/>
                </a:cxn>
                <a:cxn ang="0">
                  <a:pos x="T4" y="T5"/>
                </a:cxn>
                <a:cxn ang="0">
                  <a:pos x="T6" y="T7"/>
                </a:cxn>
                <a:cxn ang="0">
                  <a:pos x="T8" y="T9"/>
                </a:cxn>
                <a:cxn ang="0">
                  <a:pos x="T10" y="T11"/>
                </a:cxn>
              </a:cxnLst>
              <a:rect l="0" t="0" r="r" b="b"/>
              <a:pathLst>
                <a:path w="520" h="9">
                  <a:moveTo>
                    <a:pt x="517" y="9"/>
                  </a:moveTo>
                  <a:cubicBezTo>
                    <a:pt x="518" y="7"/>
                    <a:pt x="518" y="7"/>
                    <a:pt x="518" y="7"/>
                  </a:cubicBezTo>
                  <a:cubicBezTo>
                    <a:pt x="520" y="4"/>
                    <a:pt x="518" y="0"/>
                    <a:pt x="514" y="0"/>
                  </a:cubicBezTo>
                  <a:cubicBezTo>
                    <a:pt x="6" y="0"/>
                    <a:pt x="6" y="0"/>
                    <a:pt x="6" y="0"/>
                  </a:cubicBezTo>
                  <a:cubicBezTo>
                    <a:pt x="2" y="0"/>
                    <a:pt x="0" y="4"/>
                    <a:pt x="2" y="9"/>
                  </a:cubicBezTo>
                  <a:lnTo>
                    <a:pt x="517" y="9"/>
                  </a:lnTo>
                  <a:close/>
                </a:path>
              </a:pathLst>
            </a:custGeom>
            <a:solidFill>
              <a:srgbClr val="5B66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7" name="îŝḻíďe">
              <a:extLst>
                <a:ext uri="{FF2B5EF4-FFF2-40B4-BE49-F238E27FC236}">
                  <a16:creationId xmlns:a16="http://schemas.microsoft.com/office/drawing/2014/main" id="{C0D51B57-5426-490A-978A-359468F57585}"/>
                </a:ext>
              </a:extLst>
            </p:cNvPr>
            <p:cNvSpPr>
              <a:spLocks/>
            </p:cNvSpPr>
            <p:nvPr/>
          </p:nvSpPr>
          <p:spPr bwMode="auto">
            <a:xfrm>
              <a:off x="8702980" y="3065148"/>
              <a:ext cx="1790222" cy="329004"/>
            </a:xfrm>
            <a:custGeom>
              <a:avLst/>
              <a:gdLst>
                <a:gd name="T0" fmla="*/ 974 w 974"/>
                <a:gd name="T1" fmla="*/ 0 h 179"/>
                <a:gd name="T2" fmla="*/ 912 w 974"/>
                <a:gd name="T3" fmla="*/ 179 h 179"/>
                <a:gd name="T4" fmla="*/ 65 w 974"/>
                <a:gd name="T5" fmla="*/ 179 h 179"/>
                <a:gd name="T6" fmla="*/ 0 w 974"/>
                <a:gd name="T7" fmla="*/ 0 h 179"/>
                <a:gd name="T8" fmla="*/ 974 w 974"/>
                <a:gd name="T9" fmla="*/ 0 h 179"/>
              </a:gdLst>
              <a:ahLst/>
              <a:cxnLst>
                <a:cxn ang="0">
                  <a:pos x="T0" y="T1"/>
                </a:cxn>
                <a:cxn ang="0">
                  <a:pos x="T2" y="T3"/>
                </a:cxn>
                <a:cxn ang="0">
                  <a:pos x="T4" y="T5"/>
                </a:cxn>
                <a:cxn ang="0">
                  <a:pos x="T6" y="T7"/>
                </a:cxn>
                <a:cxn ang="0">
                  <a:pos x="T8" y="T9"/>
                </a:cxn>
              </a:cxnLst>
              <a:rect l="0" t="0" r="r" b="b"/>
              <a:pathLst>
                <a:path w="974" h="179">
                  <a:moveTo>
                    <a:pt x="974" y="0"/>
                  </a:moveTo>
                  <a:lnTo>
                    <a:pt x="912" y="179"/>
                  </a:lnTo>
                  <a:lnTo>
                    <a:pt x="65" y="179"/>
                  </a:lnTo>
                  <a:lnTo>
                    <a:pt x="0" y="0"/>
                  </a:lnTo>
                  <a:lnTo>
                    <a:pt x="974" y="0"/>
                  </a:lnTo>
                  <a:close/>
                </a:path>
              </a:pathLst>
            </a:custGeom>
            <a:solidFill>
              <a:srgbClr val="86AF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8" name="íSḻíḑê">
              <a:extLst>
                <a:ext uri="{FF2B5EF4-FFF2-40B4-BE49-F238E27FC236}">
                  <a16:creationId xmlns:a16="http://schemas.microsoft.com/office/drawing/2014/main" id="{5AFDC733-1CC0-48C5-8C23-819E9318A334}"/>
                </a:ext>
              </a:extLst>
            </p:cNvPr>
            <p:cNvSpPr>
              <a:spLocks/>
            </p:cNvSpPr>
            <p:nvPr/>
          </p:nvSpPr>
          <p:spPr bwMode="auto">
            <a:xfrm>
              <a:off x="8765472" y="3429074"/>
              <a:ext cx="1667076" cy="91901"/>
            </a:xfrm>
            <a:custGeom>
              <a:avLst/>
              <a:gdLst>
                <a:gd name="T0" fmla="*/ 0 w 437"/>
                <a:gd name="T1" fmla="*/ 0 h 24"/>
                <a:gd name="T2" fmla="*/ 5 w 437"/>
                <a:gd name="T3" fmla="*/ 14 h 24"/>
                <a:gd name="T4" fmla="*/ 20 w 437"/>
                <a:gd name="T5" fmla="*/ 24 h 24"/>
                <a:gd name="T6" fmla="*/ 417 w 437"/>
                <a:gd name="T7" fmla="*/ 24 h 24"/>
                <a:gd name="T8" fmla="*/ 432 w 437"/>
                <a:gd name="T9" fmla="*/ 14 h 24"/>
                <a:gd name="T10" fmla="*/ 437 w 437"/>
                <a:gd name="T11" fmla="*/ 0 h 24"/>
                <a:gd name="T12" fmla="*/ 0 w 43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37" h="24">
                  <a:moveTo>
                    <a:pt x="0" y="0"/>
                  </a:moveTo>
                  <a:cubicBezTo>
                    <a:pt x="5" y="14"/>
                    <a:pt x="5" y="14"/>
                    <a:pt x="5" y="14"/>
                  </a:cubicBezTo>
                  <a:cubicBezTo>
                    <a:pt x="7" y="20"/>
                    <a:pt x="14" y="24"/>
                    <a:pt x="20" y="24"/>
                  </a:cubicBezTo>
                  <a:cubicBezTo>
                    <a:pt x="417" y="24"/>
                    <a:pt x="417" y="24"/>
                    <a:pt x="417" y="24"/>
                  </a:cubicBezTo>
                  <a:cubicBezTo>
                    <a:pt x="423" y="24"/>
                    <a:pt x="430" y="20"/>
                    <a:pt x="432" y="14"/>
                  </a:cubicBezTo>
                  <a:cubicBezTo>
                    <a:pt x="437" y="0"/>
                    <a:pt x="437" y="0"/>
                    <a:pt x="437" y="0"/>
                  </a:cubicBez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39" name="íšlïḋé">
              <a:extLst>
                <a:ext uri="{FF2B5EF4-FFF2-40B4-BE49-F238E27FC236}">
                  <a16:creationId xmlns:a16="http://schemas.microsoft.com/office/drawing/2014/main" id="{5FE0D823-C5BC-4781-BC1B-822618F9607D}"/>
                </a:ext>
              </a:extLst>
            </p:cNvPr>
            <p:cNvSpPr>
              <a:spLocks/>
            </p:cNvSpPr>
            <p:nvPr/>
          </p:nvSpPr>
          <p:spPr bwMode="auto">
            <a:xfrm>
              <a:off x="5242006" y="2756362"/>
              <a:ext cx="163584" cy="110281"/>
            </a:xfrm>
            <a:custGeom>
              <a:avLst/>
              <a:gdLst>
                <a:gd name="T0" fmla="*/ 12 w 89"/>
                <a:gd name="T1" fmla="*/ 0 h 60"/>
                <a:gd name="T2" fmla="*/ 89 w 89"/>
                <a:gd name="T3" fmla="*/ 31 h 60"/>
                <a:gd name="T4" fmla="*/ 76 w 89"/>
                <a:gd name="T5" fmla="*/ 60 h 60"/>
                <a:gd name="T6" fmla="*/ 0 w 89"/>
                <a:gd name="T7" fmla="*/ 29 h 60"/>
                <a:gd name="T8" fmla="*/ 12 w 89"/>
                <a:gd name="T9" fmla="*/ 0 h 60"/>
              </a:gdLst>
              <a:ahLst/>
              <a:cxnLst>
                <a:cxn ang="0">
                  <a:pos x="T0" y="T1"/>
                </a:cxn>
                <a:cxn ang="0">
                  <a:pos x="T2" y="T3"/>
                </a:cxn>
                <a:cxn ang="0">
                  <a:pos x="T4" y="T5"/>
                </a:cxn>
                <a:cxn ang="0">
                  <a:pos x="T6" y="T7"/>
                </a:cxn>
                <a:cxn ang="0">
                  <a:pos x="T8" y="T9"/>
                </a:cxn>
              </a:cxnLst>
              <a:rect l="0" t="0" r="r" b="b"/>
              <a:pathLst>
                <a:path w="89" h="60">
                  <a:moveTo>
                    <a:pt x="12" y="0"/>
                  </a:moveTo>
                  <a:lnTo>
                    <a:pt x="89" y="31"/>
                  </a:lnTo>
                  <a:lnTo>
                    <a:pt x="76" y="60"/>
                  </a:lnTo>
                  <a:lnTo>
                    <a:pt x="0" y="29"/>
                  </a:lnTo>
                  <a:lnTo>
                    <a:pt x="12" y="0"/>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0" name="ïṩḷïḍé">
              <a:extLst>
                <a:ext uri="{FF2B5EF4-FFF2-40B4-BE49-F238E27FC236}">
                  <a16:creationId xmlns:a16="http://schemas.microsoft.com/office/drawing/2014/main" id="{15FC422E-10AA-42CB-B1E1-D1268D6704CD}"/>
                </a:ext>
              </a:extLst>
            </p:cNvPr>
            <p:cNvSpPr>
              <a:spLocks/>
            </p:cNvSpPr>
            <p:nvPr/>
          </p:nvSpPr>
          <p:spPr bwMode="auto">
            <a:xfrm>
              <a:off x="4813750" y="1660908"/>
              <a:ext cx="782992" cy="1156109"/>
            </a:xfrm>
            <a:custGeom>
              <a:avLst/>
              <a:gdLst>
                <a:gd name="T0" fmla="*/ 20 w 205"/>
                <a:gd name="T1" fmla="*/ 123 h 303"/>
                <a:gd name="T2" fmla="*/ 107 w 205"/>
                <a:gd name="T3" fmla="*/ 112 h 303"/>
                <a:gd name="T4" fmla="*/ 116 w 205"/>
                <a:gd name="T5" fmla="*/ 287 h 303"/>
                <a:gd name="T6" fmla="*/ 157 w 205"/>
                <a:gd name="T7" fmla="*/ 303 h 303"/>
                <a:gd name="T8" fmla="*/ 193 w 205"/>
                <a:gd name="T9" fmla="*/ 143 h 303"/>
                <a:gd name="T10" fmla="*/ 146 w 205"/>
                <a:gd name="T11" fmla="*/ 34 h 303"/>
                <a:gd name="T12" fmla="*/ 33 w 205"/>
                <a:gd name="T13" fmla="*/ 4 h 303"/>
                <a:gd name="T14" fmla="*/ 20 w 205"/>
                <a:gd name="T15" fmla="*/ 123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03">
                  <a:moveTo>
                    <a:pt x="20" y="123"/>
                  </a:moveTo>
                  <a:cubicBezTo>
                    <a:pt x="20" y="123"/>
                    <a:pt x="73" y="103"/>
                    <a:pt x="107" y="112"/>
                  </a:cubicBezTo>
                  <a:cubicBezTo>
                    <a:pt x="141" y="122"/>
                    <a:pt x="146" y="219"/>
                    <a:pt x="116" y="287"/>
                  </a:cubicBezTo>
                  <a:cubicBezTo>
                    <a:pt x="140" y="297"/>
                    <a:pt x="157" y="303"/>
                    <a:pt x="157" y="303"/>
                  </a:cubicBezTo>
                  <a:cubicBezTo>
                    <a:pt x="157" y="303"/>
                    <a:pt x="205" y="193"/>
                    <a:pt x="193" y="143"/>
                  </a:cubicBezTo>
                  <a:cubicBezTo>
                    <a:pt x="181" y="94"/>
                    <a:pt x="146" y="34"/>
                    <a:pt x="146" y="34"/>
                  </a:cubicBezTo>
                  <a:cubicBezTo>
                    <a:pt x="146" y="34"/>
                    <a:pt x="66" y="7"/>
                    <a:pt x="33" y="4"/>
                  </a:cubicBezTo>
                  <a:cubicBezTo>
                    <a:pt x="0" y="0"/>
                    <a:pt x="20" y="123"/>
                    <a:pt x="20" y="123"/>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1" name="ïşļidé">
              <a:extLst>
                <a:ext uri="{FF2B5EF4-FFF2-40B4-BE49-F238E27FC236}">
                  <a16:creationId xmlns:a16="http://schemas.microsoft.com/office/drawing/2014/main" id="{FB594FD5-3F4C-4E25-86D5-3B8D7A46B187}"/>
                </a:ext>
              </a:extLst>
            </p:cNvPr>
            <p:cNvSpPr>
              <a:spLocks/>
            </p:cNvSpPr>
            <p:nvPr/>
          </p:nvSpPr>
          <p:spPr bwMode="auto">
            <a:xfrm>
              <a:off x="4874404" y="1671936"/>
              <a:ext cx="722339" cy="1145081"/>
            </a:xfrm>
            <a:custGeom>
              <a:avLst/>
              <a:gdLst>
                <a:gd name="T0" fmla="*/ 108 w 189"/>
                <a:gd name="T1" fmla="*/ 53 h 300"/>
                <a:gd name="T2" fmla="*/ 156 w 189"/>
                <a:gd name="T3" fmla="*/ 162 h 300"/>
                <a:gd name="T4" fmla="*/ 130 w 189"/>
                <a:gd name="T5" fmla="*/ 296 h 300"/>
                <a:gd name="T6" fmla="*/ 141 w 189"/>
                <a:gd name="T7" fmla="*/ 300 h 300"/>
                <a:gd name="T8" fmla="*/ 177 w 189"/>
                <a:gd name="T9" fmla="*/ 140 h 300"/>
                <a:gd name="T10" fmla="*/ 130 w 189"/>
                <a:gd name="T11" fmla="*/ 31 h 300"/>
                <a:gd name="T12" fmla="*/ 17 w 189"/>
                <a:gd name="T13" fmla="*/ 1 h 300"/>
                <a:gd name="T14" fmla="*/ 0 w 189"/>
                <a:gd name="T15" fmla="*/ 23 h 300"/>
                <a:gd name="T16" fmla="*/ 108 w 189"/>
                <a:gd name="T17" fmla="*/ 5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300">
                  <a:moveTo>
                    <a:pt x="108" y="53"/>
                  </a:moveTo>
                  <a:cubicBezTo>
                    <a:pt x="108" y="53"/>
                    <a:pt x="144" y="112"/>
                    <a:pt x="156" y="162"/>
                  </a:cubicBezTo>
                  <a:cubicBezTo>
                    <a:pt x="164" y="197"/>
                    <a:pt x="143" y="261"/>
                    <a:pt x="130" y="296"/>
                  </a:cubicBezTo>
                  <a:cubicBezTo>
                    <a:pt x="137" y="299"/>
                    <a:pt x="141" y="300"/>
                    <a:pt x="141" y="300"/>
                  </a:cubicBezTo>
                  <a:cubicBezTo>
                    <a:pt x="141" y="300"/>
                    <a:pt x="189" y="190"/>
                    <a:pt x="177" y="140"/>
                  </a:cubicBezTo>
                  <a:cubicBezTo>
                    <a:pt x="165" y="91"/>
                    <a:pt x="130" y="31"/>
                    <a:pt x="130" y="31"/>
                  </a:cubicBezTo>
                  <a:cubicBezTo>
                    <a:pt x="130" y="31"/>
                    <a:pt x="50" y="4"/>
                    <a:pt x="17" y="1"/>
                  </a:cubicBezTo>
                  <a:cubicBezTo>
                    <a:pt x="8" y="0"/>
                    <a:pt x="3" y="9"/>
                    <a:pt x="0" y="23"/>
                  </a:cubicBezTo>
                  <a:cubicBezTo>
                    <a:pt x="35" y="28"/>
                    <a:pt x="108" y="53"/>
                    <a:pt x="108" y="53"/>
                  </a:cubicBezTo>
                  <a:close/>
                </a:path>
              </a:pathLst>
            </a:custGeom>
            <a:solidFill>
              <a:srgbClr val="8786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2" name="iṣliḓê">
              <a:extLst>
                <a:ext uri="{FF2B5EF4-FFF2-40B4-BE49-F238E27FC236}">
                  <a16:creationId xmlns:a16="http://schemas.microsoft.com/office/drawing/2014/main" id="{23EC7789-F2E8-4DC7-A377-0D5B870E205B}"/>
                </a:ext>
              </a:extLst>
            </p:cNvPr>
            <p:cNvSpPr>
              <a:spLocks/>
            </p:cNvSpPr>
            <p:nvPr/>
          </p:nvSpPr>
          <p:spPr bwMode="auto">
            <a:xfrm>
              <a:off x="3973779" y="2603807"/>
              <a:ext cx="156231" cy="77196"/>
            </a:xfrm>
            <a:custGeom>
              <a:avLst/>
              <a:gdLst>
                <a:gd name="T0" fmla="*/ 81 w 85"/>
                <a:gd name="T1" fmla="*/ 0 h 42"/>
                <a:gd name="T2" fmla="*/ 0 w 85"/>
                <a:gd name="T3" fmla="*/ 10 h 42"/>
                <a:gd name="T4" fmla="*/ 4 w 85"/>
                <a:gd name="T5" fmla="*/ 42 h 42"/>
                <a:gd name="T6" fmla="*/ 85 w 85"/>
                <a:gd name="T7" fmla="*/ 31 h 42"/>
                <a:gd name="T8" fmla="*/ 81 w 85"/>
                <a:gd name="T9" fmla="*/ 0 h 42"/>
              </a:gdLst>
              <a:ahLst/>
              <a:cxnLst>
                <a:cxn ang="0">
                  <a:pos x="T0" y="T1"/>
                </a:cxn>
                <a:cxn ang="0">
                  <a:pos x="T2" y="T3"/>
                </a:cxn>
                <a:cxn ang="0">
                  <a:pos x="T4" y="T5"/>
                </a:cxn>
                <a:cxn ang="0">
                  <a:pos x="T6" y="T7"/>
                </a:cxn>
                <a:cxn ang="0">
                  <a:pos x="T8" y="T9"/>
                </a:cxn>
              </a:cxnLst>
              <a:rect l="0" t="0" r="r" b="b"/>
              <a:pathLst>
                <a:path w="85" h="42">
                  <a:moveTo>
                    <a:pt x="81" y="0"/>
                  </a:moveTo>
                  <a:lnTo>
                    <a:pt x="0" y="10"/>
                  </a:lnTo>
                  <a:lnTo>
                    <a:pt x="4" y="42"/>
                  </a:lnTo>
                  <a:lnTo>
                    <a:pt x="85" y="31"/>
                  </a:lnTo>
                  <a:lnTo>
                    <a:pt x="81" y="0"/>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3" name="îSļiḋè">
              <a:extLst>
                <a:ext uri="{FF2B5EF4-FFF2-40B4-BE49-F238E27FC236}">
                  <a16:creationId xmlns:a16="http://schemas.microsoft.com/office/drawing/2014/main" id="{ED520A33-22D0-40C2-B037-67FF429AC3C5}"/>
                </a:ext>
              </a:extLst>
            </p:cNvPr>
            <p:cNvSpPr>
              <a:spLocks/>
            </p:cNvSpPr>
            <p:nvPr/>
          </p:nvSpPr>
          <p:spPr bwMode="auto">
            <a:xfrm>
              <a:off x="3898421" y="1633337"/>
              <a:ext cx="950252" cy="998040"/>
            </a:xfrm>
            <a:custGeom>
              <a:avLst/>
              <a:gdLst>
                <a:gd name="T0" fmla="*/ 197 w 249"/>
                <a:gd name="T1" fmla="*/ 124 h 261"/>
                <a:gd name="T2" fmla="*/ 117 w 249"/>
                <a:gd name="T3" fmla="*/ 91 h 261"/>
                <a:gd name="T4" fmla="*/ 61 w 249"/>
                <a:gd name="T5" fmla="*/ 257 h 261"/>
                <a:gd name="T6" fmla="*/ 17 w 249"/>
                <a:gd name="T7" fmla="*/ 261 h 261"/>
                <a:gd name="T8" fmla="*/ 25 w 249"/>
                <a:gd name="T9" fmla="*/ 97 h 261"/>
                <a:gd name="T10" fmla="*/ 100 w 249"/>
                <a:gd name="T11" fmla="*/ 5 h 261"/>
                <a:gd name="T12" fmla="*/ 217 w 249"/>
                <a:gd name="T13" fmla="*/ 6 h 261"/>
                <a:gd name="T14" fmla="*/ 197 w 249"/>
                <a:gd name="T15" fmla="*/ 124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261">
                  <a:moveTo>
                    <a:pt x="197" y="124"/>
                  </a:moveTo>
                  <a:cubicBezTo>
                    <a:pt x="197" y="124"/>
                    <a:pt x="152" y="91"/>
                    <a:pt x="117" y="91"/>
                  </a:cubicBezTo>
                  <a:cubicBezTo>
                    <a:pt x="81" y="91"/>
                    <a:pt x="50" y="183"/>
                    <a:pt x="61" y="257"/>
                  </a:cubicBezTo>
                  <a:cubicBezTo>
                    <a:pt x="35" y="260"/>
                    <a:pt x="17" y="261"/>
                    <a:pt x="17" y="261"/>
                  </a:cubicBezTo>
                  <a:cubicBezTo>
                    <a:pt x="17" y="261"/>
                    <a:pt x="0" y="142"/>
                    <a:pt x="25" y="97"/>
                  </a:cubicBezTo>
                  <a:cubicBezTo>
                    <a:pt x="50" y="53"/>
                    <a:pt x="100" y="5"/>
                    <a:pt x="100" y="5"/>
                  </a:cubicBezTo>
                  <a:cubicBezTo>
                    <a:pt x="100" y="5"/>
                    <a:pt x="184" y="0"/>
                    <a:pt x="217" y="6"/>
                  </a:cubicBezTo>
                  <a:cubicBezTo>
                    <a:pt x="249" y="11"/>
                    <a:pt x="197" y="124"/>
                    <a:pt x="197" y="124"/>
                  </a:cubicBez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4" name="í$liḓê">
              <a:extLst>
                <a:ext uri="{FF2B5EF4-FFF2-40B4-BE49-F238E27FC236}">
                  <a16:creationId xmlns:a16="http://schemas.microsoft.com/office/drawing/2014/main" id="{C9A91868-A6EE-4F0A-9F02-E34EBDF5EDD5}"/>
                </a:ext>
              </a:extLst>
            </p:cNvPr>
            <p:cNvSpPr>
              <a:spLocks/>
            </p:cNvSpPr>
            <p:nvPr/>
          </p:nvSpPr>
          <p:spPr bwMode="auto">
            <a:xfrm>
              <a:off x="3898421" y="1633337"/>
              <a:ext cx="869380" cy="998040"/>
            </a:xfrm>
            <a:custGeom>
              <a:avLst/>
              <a:gdLst>
                <a:gd name="T0" fmla="*/ 115 w 228"/>
                <a:gd name="T1" fmla="*/ 31 h 261"/>
                <a:gd name="T2" fmla="*/ 40 w 228"/>
                <a:gd name="T3" fmla="*/ 124 h 261"/>
                <a:gd name="T4" fmla="*/ 29 w 228"/>
                <a:gd name="T5" fmla="*/ 260 h 261"/>
                <a:gd name="T6" fmla="*/ 17 w 228"/>
                <a:gd name="T7" fmla="*/ 261 h 261"/>
                <a:gd name="T8" fmla="*/ 25 w 228"/>
                <a:gd name="T9" fmla="*/ 97 h 261"/>
                <a:gd name="T10" fmla="*/ 100 w 228"/>
                <a:gd name="T11" fmla="*/ 5 h 261"/>
                <a:gd name="T12" fmla="*/ 217 w 228"/>
                <a:gd name="T13" fmla="*/ 6 h 261"/>
                <a:gd name="T14" fmla="*/ 227 w 228"/>
                <a:gd name="T15" fmla="*/ 31 h 261"/>
                <a:gd name="T16" fmla="*/ 115 w 228"/>
                <a:gd name="T17" fmla="*/ 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61">
                  <a:moveTo>
                    <a:pt x="115" y="31"/>
                  </a:moveTo>
                  <a:cubicBezTo>
                    <a:pt x="115" y="31"/>
                    <a:pt x="65" y="79"/>
                    <a:pt x="40" y="124"/>
                  </a:cubicBezTo>
                  <a:cubicBezTo>
                    <a:pt x="23" y="155"/>
                    <a:pt x="26" y="222"/>
                    <a:pt x="29" y="260"/>
                  </a:cubicBezTo>
                  <a:cubicBezTo>
                    <a:pt x="21" y="261"/>
                    <a:pt x="17" y="261"/>
                    <a:pt x="17" y="261"/>
                  </a:cubicBezTo>
                  <a:cubicBezTo>
                    <a:pt x="17" y="261"/>
                    <a:pt x="0" y="142"/>
                    <a:pt x="25" y="97"/>
                  </a:cubicBezTo>
                  <a:cubicBezTo>
                    <a:pt x="50" y="53"/>
                    <a:pt x="100" y="5"/>
                    <a:pt x="100" y="5"/>
                  </a:cubicBezTo>
                  <a:cubicBezTo>
                    <a:pt x="100" y="5"/>
                    <a:pt x="184" y="0"/>
                    <a:pt x="217" y="6"/>
                  </a:cubicBezTo>
                  <a:cubicBezTo>
                    <a:pt x="226" y="7"/>
                    <a:pt x="228" y="18"/>
                    <a:pt x="227" y="31"/>
                  </a:cubicBezTo>
                  <a:cubicBezTo>
                    <a:pt x="192" y="27"/>
                    <a:pt x="115" y="31"/>
                    <a:pt x="115" y="31"/>
                  </a:cubicBezTo>
                  <a:close/>
                </a:path>
              </a:pathLst>
            </a:custGeom>
            <a:solidFill>
              <a:srgbClr val="8786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5" name="ïšlîḋe">
              <a:extLst>
                <a:ext uri="{FF2B5EF4-FFF2-40B4-BE49-F238E27FC236}">
                  <a16:creationId xmlns:a16="http://schemas.microsoft.com/office/drawing/2014/main" id="{D42E9305-12CE-4FE4-82FF-FF158E162C97}"/>
                </a:ext>
              </a:extLst>
            </p:cNvPr>
            <p:cNvSpPr>
              <a:spLocks/>
            </p:cNvSpPr>
            <p:nvPr/>
          </p:nvSpPr>
          <p:spPr bwMode="auto">
            <a:xfrm>
              <a:off x="3977455" y="2664462"/>
              <a:ext cx="279378" cy="420905"/>
            </a:xfrm>
            <a:custGeom>
              <a:avLst/>
              <a:gdLst>
                <a:gd name="T0" fmla="*/ 11 w 73"/>
                <a:gd name="T1" fmla="*/ 3 h 110"/>
                <a:gd name="T2" fmla="*/ 1 w 73"/>
                <a:gd name="T3" fmla="*/ 56 h 110"/>
                <a:gd name="T4" fmla="*/ 13 w 73"/>
                <a:gd name="T5" fmla="*/ 82 h 110"/>
                <a:gd name="T6" fmla="*/ 31 w 73"/>
                <a:gd name="T7" fmla="*/ 105 h 110"/>
                <a:gd name="T8" fmla="*/ 32 w 73"/>
                <a:gd name="T9" fmla="*/ 103 h 110"/>
                <a:gd name="T10" fmla="*/ 39 w 73"/>
                <a:gd name="T11" fmla="*/ 110 h 110"/>
                <a:gd name="T12" fmla="*/ 40 w 73"/>
                <a:gd name="T13" fmla="*/ 101 h 110"/>
                <a:gd name="T14" fmla="*/ 50 w 73"/>
                <a:gd name="T15" fmla="*/ 108 h 110"/>
                <a:gd name="T16" fmla="*/ 51 w 73"/>
                <a:gd name="T17" fmla="*/ 96 h 110"/>
                <a:gd name="T18" fmla="*/ 61 w 73"/>
                <a:gd name="T19" fmla="*/ 102 h 110"/>
                <a:gd name="T20" fmla="*/ 62 w 73"/>
                <a:gd name="T21" fmla="*/ 88 h 110"/>
                <a:gd name="T22" fmla="*/ 48 w 73"/>
                <a:gd name="T23" fmla="*/ 54 h 110"/>
                <a:gd name="T24" fmla="*/ 63 w 73"/>
                <a:gd name="T25" fmla="*/ 79 h 110"/>
                <a:gd name="T26" fmla="*/ 67 w 73"/>
                <a:gd name="T27" fmla="*/ 68 h 110"/>
                <a:gd name="T28" fmla="*/ 56 w 73"/>
                <a:gd name="T29" fmla="*/ 30 h 110"/>
                <a:gd name="T30" fmla="*/ 37 w 73"/>
                <a:gd name="T31" fmla="*/ 0 h 110"/>
                <a:gd name="T32" fmla="*/ 11 w 73"/>
                <a:gd name="T3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10">
                  <a:moveTo>
                    <a:pt x="11" y="3"/>
                  </a:moveTo>
                  <a:cubicBezTo>
                    <a:pt x="11" y="3"/>
                    <a:pt x="3" y="41"/>
                    <a:pt x="1" y="56"/>
                  </a:cubicBezTo>
                  <a:cubicBezTo>
                    <a:pt x="0" y="71"/>
                    <a:pt x="5" y="70"/>
                    <a:pt x="13" y="82"/>
                  </a:cubicBezTo>
                  <a:cubicBezTo>
                    <a:pt x="20" y="93"/>
                    <a:pt x="25" y="104"/>
                    <a:pt x="31" y="105"/>
                  </a:cubicBezTo>
                  <a:cubicBezTo>
                    <a:pt x="32" y="103"/>
                    <a:pt x="32" y="103"/>
                    <a:pt x="32" y="103"/>
                  </a:cubicBezTo>
                  <a:cubicBezTo>
                    <a:pt x="32" y="103"/>
                    <a:pt x="34" y="109"/>
                    <a:pt x="39" y="110"/>
                  </a:cubicBezTo>
                  <a:cubicBezTo>
                    <a:pt x="44" y="110"/>
                    <a:pt x="42" y="104"/>
                    <a:pt x="40" y="101"/>
                  </a:cubicBezTo>
                  <a:cubicBezTo>
                    <a:pt x="43" y="108"/>
                    <a:pt x="47" y="110"/>
                    <a:pt x="50" y="108"/>
                  </a:cubicBezTo>
                  <a:cubicBezTo>
                    <a:pt x="54" y="107"/>
                    <a:pt x="53" y="101"/>
                    <a:pt x="51" y="96"/>
                  </a:cubicBezTo>
                  <a:cubicBezTo>
                    <a:pt x="54" y="101"/>
                    <a:pt x="58" y="103"/>
                    <a:pt x="61" y="102"/>
                  </a:cubicBezTo>
                  <a:cubicBezTo>
                    <a:pt x="64" y="101"/>
                    <a:pt x="67" y="96"/>
                    <a:pt x="62" y="88"/>
                  </a:cubicBezTo>
                  <a:cubicBezTo>
                    <a:pt x="57" y="79"/>
                    <a:pt x="48" y="54"/>
                    <a:pt x="48" y="54"/>
                  </a:cubicBezTo>
                  <a:cubicBezTo>
                    <a:pt x="48" y="54"/>
                    <a:pt x="62" y="77"/>
                    <a:pt x="63" y="79"/>
                  </a:cubicBezTo>
                  <a:cubicBezTo>
                    <a:pt x="64" y="81"/>
                    <a:pt x="73" y="79"/>
                    <a:pt x="67" y="68"/>
                  </a:cubicBezTo>
                  <a:cubicBezTo>
                    <a:pt x="62" y="57"/>
                    <a:pt x="60" y="42"/>
                    <a:pt x="56" y="30"/>
                  </a:cubicBezTo>
                  <a:cubicBezTo>
                    <a:pt x="52" y="19"/>
                    <a:pt x="44" y="2"/>
                    <a:pt x="37" y="0"/>
                  </a:cubicBezTo>
                  <a:cubicBezTo>
                    <a:pt x="16" y="2"/>
                    <a:pt x="11" y="3"/>
                    <a:pt x="11" y="3"/>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6" name="ïṧliḍê">
              <a:extLst>
                <a:ext uri="{FF2B5EF4-FFF2-40B4-BE49-F238E27FC236}">
                  <a16:creationId xmlns:a16="http://schemas.microsoft.com/office/drawing/2014/main" id="{F1DAD2C3-22B0-41A7-BFCE-8E21F695A8DC}"/>
                </a:ext>
              </a:extLst>
            </p:cNvPr>
            <p:cNvSpPr>
              <a:spLocks/>
            </p:cNvSpPr>
            <p:nvPr/>
          </p:nvSpPr>
          <p:spPr bwMode="auto">
            <a:xfrm>
              <a:off x="5054529" y="2817016"/>
              <a:ext cx="305110" cy="406201"/>
            </a:xfrm>
            <a:custGeom>
              <a:avLst/>
              <a:gdLst>
                <a:gd name="T0" fmla="*/ 80 w 80"/>
                <a:gd name="T1" fmla="*/ 10 h 106"/>
                <a:gd name="T2" fmla="*/ 75 w 80"/>
                <a:gd name="T3" fmla="*/ 64 h 106"/>
                <a:gd name="T4" fmla="*/ 58 w 80"/>
                <a:gd name="T5" fmla="*/ 85 h 106"/>
                <a:gd name="T6" fmla="*/ 33 w 80"/>
                <a:gd name="T7" fmla="*/ 103 h 106"/>
                <a:gd name="T8" fmla="*/ 33 w 80"/>
                <a:gd name="T9" fmla="*/ 101 h 106"/>
                <a:gd name="T10" fmla="*/ 25 w 80"/>
                <a:gd name="T11" fmla="*/ 105 h 106"/>
                <a:gd name="T12" fmla="*/ 26 w 80"/>
                <a:gd name="T13" fmla="*/ 97 h 106"/>
                <a:gd name="T14" fmla="*/ 15 w 80"/>
                <a:gd name="T15" fmla="*/ 101 h 106"/>
                <a:gd name="T16" fmla="*/ 17 w 80"/>
                <a:gd name="T17" fmla="*/ 88 h 106"/>
                <a:gd name="T18" fmla="*/ 5 w 80"/>
                <a:gd name="T19" fmla="*/ 92 h 106"/>
                <a:gd name="T20" fmla="*/ 8 w 80"/>
                <a:gd name="T21" fmla="*/ 78 h 106"/>
                <a:gd name="T22" fmla="*/ 31 w 80"/>
                <a:gd name="T23" fmla="*/ 49 h 106"/>
                <a:gd name="T24" fmla="*/ 10 w 80"/>
                <a:gd name="T25" fmla="*/ 70 h 106"/>
                <a:gd name="T26" fmla="*/ 9 w 80"/>
                <a:gd name="T27" fmla="*/ 58 h 106"/>
                <a:gd name="T28" fmla="*/ 30 w 80"/>
                <a:gd name="T29" fmla="*/ 24 h 106"/>
                <a:gd name="T30" fmla="*/ 57 w 80"/>
                <a:gd name="T31" fmla="*/ 0 h 106"/>
                <a:gd name="T32" fmla="*/ 80 w 80"/>
                <a:gd name="T33"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06">
                  <a:moveTo>
                    <a:pt x="80" y="10"/>
                  </a:moveTo>
                  <a:cubicBezTo>
                    <a:pt x="80" y="10"/>
                    <a:pt x="78" y="49"/>
                    <a:pt x="75" y="64"/>
                  </a:cubicBezTo>
                  <a:cubicBezTo>
                    <a:pt x="73" y="79"/>
                    <a:pt x="68" y="76"/>
                    <a:pt x="58" y="85"/>
                  </a:cubicBezTo>
                  <a:cubicBezTo>
                    <a:pt x="48" y="94"/>
                    <a:pt x="39" y="104"/>
                    <a:pt x="33" y="103"/>
                  </a:cubicBezTo>
                  <a:cubicBezTo>
                    <a:pt x="33" y="101"/>
                    <a:pt x="33" y="101"/>
                    <a:pt x="33" y="101"/>
                  </a:cubicBezTo>
                  <a:cubicBezTo>
                    <a:pt x="33" y="101"/>
                    <a:pt x="30" y="106"/>
                    <a:pt x="25" y="105"/>
                  </a:cubicBezTo>
                  <a:cubicBezTo>
                    <a:pt x="20" y="104"/>
                    <a:pt x="24" y="99"/>
                    <a:pt x="26" y="97"/>
                  </a:cubicBezTo>
                  <a:cubicBezTo>
                    <a:pt x="21" y="102"/>
                    <a:pt x="18" y="103"/>
                    <a:pt x="15" y="101"/>
                  </a:cubicBezTo>
                  <a:cubicBezTo>
                    <a:pt x="12" y="99"/>
                    <a:pt x="14" y="93"/>
                    <a:pt x="17" y="88"/>
                  </a:cubicBezTo>
                  <a:cubicBezTo>
                    <a:pt x="13" y="93"/>
                    <a:pt x="8" y="93"/>
                    <a:pt x="5" y="92"/>
                  </a:cubicBezTo>
                  <a:cubicBezTo>
                    <a:pt x="3" y="90"/>
                    <a:pt x="1" y="85"/>
                    <a:pt x="8" y="78"/>
                  </a:cubicBezTo>
                  <a:cubicBezTo>
                    <a:pt x="16" y="71"/>
                    <a:pt x="31" y="49"/>
                    <a:pt x="31" y="49"/>
                  </a:cubicBezTo>
                  <a:cubicBezTo>
                    <a:pt x="31" y="49"/>
                    <a:pt x="11" y="68"/>
                    <a:pt x="10" y="70"/>
                  </a:cubicBezTo>
                  <a:cubicBezTo>
                    <a:pt x="8" y="71"/>
                    <a:pt x="0" y="67"/>
                    <a:pt x="9" y="58"/>
                  </a:cubicBezTo>
                  <a:cubicBezTo>
                    <a:pt x="17" y="48"/>
                    <a:pt x="23" y="34"/>
                    <a:pt x="30" y="24"/>
                  </a:cubicBezTo>
                  <a:cubicBezTo>
                    <a:pt x="37" y="14"/>
                    <a:pt x="49" y="1"/>
                    <a:pt x="57" y="0"/>
                  </a:cubicBezTo>
                  <a:cubicBezTo>
                    <a:pt x="76" y="8"/>
                    <a:pt x="80" y="10"/>
                    <a:pt x="80" y="10"/>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7" name="íśḻiḋê">
              <a:extLst>
                <a:ext uri="{FF2B5EF4-FFF2-40B4-BE49-F238E27FC236}">
                  <a16:creationId xmlns:a16="http://schemas.microsoft.com/office/drawing/2014/main" id="{1B4D0918-9268-4833-AA87-71B4998A64FC}"/>
                </a:ext>
              </a:extLst>
            </p:cNvPr>
            <p:cNvSpPr>
              <a:spLocks/>
            </p:cNvSpPr>
            <p:nvPr/>
          </p:nvSpPr>
          <p:spPr bwMode="auto">
            <a:xfrm>
              <a:off x="4424092" y="1954990"/>
              <a:ext cx="733367" cy="408038"/>
            </a:xfrm>
            <a:custGeom>
              <a:avLst/>
              <a:gdLst>
                <a:gd name="T0" fmla="*/ 25 w 192"/>
                <a:gd name="T1" fmla="*/ 91 h 107"/>
                <a:gd name="T2" fmla="*/ 49 w 192"/>
                <a:gd name="T3" fmla="*/ 107 h 107"/>
                <a:gd name="T4" fmla="*/ 154 w 192"/>
                <a:gd name="T5" fmla="*/ 107 h 107"/>
                <a:gd name="T6" fmla="*/ 177 w 192"/>
                <a:gd name="T7" fmla="*/ 90 h 107"/>
                <a:gd name="T8" fmla="*/ 190 w 192"/>
                <a:gd name="T9" fmla="*/ 31 h 107"/>
                <a:gd name="T10" fmla="*/ 176 w 192"/>
                <a:gd name="T11" fmla="*/ 11 h 107"/>
                <a:gd name="T12" fmla="*/ 119 w 192"/>
                <a:gd name="T13" fmla="*/ 2 h 107"/>
                <a:gd name="T14" fmla="*/ 83 w 192"/>
                <a:gd name="T15" fmla="*/ 1 h 107"/>
                <a:gd name="T16" fmla="*/ 15 w 192"/>
                <a:gd name="T17" fmla="*/ 11 h 107"/>
                <a:gd name="T18" fmla="*/ 3 w 192"/>
                <a:gd name="T19" fmla="*/ 30 h 107"/>
                <a:gd name="T20" fmla="*/ 25 w 192"/>
                <a:gd name="T21"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07">
                  <a:moveTo>
                    <a:pt x="25" y="91"/>
                  </a:moveTo>
                  <a:cubicBezTo>
                    <a:pt x="28" y="100"/>
                    <a:pt x="39" y="107"/>
                    <a:pt x="49" y="107"/>
                  </a:cubicBezTo>
                  <a:cubicBezTo>
                    <a:pt x="154" y="107"/>
                    <a:pt x="154" y="107"/>
                    <a:pt x="154" y="107"/>
                  </a:cubicBezTo>
                  <a:cubicBezTo>
                    <a:pt x="164" y="107"/>
                    <a:pt x="174" y="100"/>
                    <a:pt x="177" y="90"/>
                  </a:cubicBezTo>
                  <a:cubicBezTo>
                    <a:pt x="190" y="31"/>
                    <a:pt x="190" y="31"/>
                    <a:pt x="190" y="31"/>
                  </a:cubicBezTo>
                  <a:cubicBezTo>
                    <a:pt x="192" y="22"/>
                    <a:pt x="186" y="13"/>
                    <a:pt x="176" y="11"/>
                  </a:cubicBezTo>
                  <a:cubicBezTo>
                    <a:pt x="119" y="2"/>
                    <a:pt x="119" y="2"/>
                    <a:pt x="119" y="2"/>
                  </a:cubicBezTo>
                  <a:cubicBezTo>
                    <a:pt x="109" y="0"/>
                    <a:pt x="93" y="0"/>
                    <a:pt x="83" y="1"/>
                  </a:cubicBezTo>
                  <a:cubicBezTo>
                    <a:pt x="15" y="11"/>
                    <a:pt x="15" y="11"/>
                    <a:pt x="15" y="11"/>
                  </a:cubicBezTo>
                  <a:cubicBezTo>
                    <a:pt x="5" y="13"/>
                    <a:pt x="0" y="21"/>
                    <a:pt x="3" y="30"/>
                  </a:cubicBezTo>
                  <a:lnTo>
                    <a:pt x="25" y="91"/>
                  </a:lnTo>
                  <a:close/>
                </a:path>
              </a:pathLst>
            </a:custGeom>
            <a:solidFill>
              <a:srgbClr val="9A99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8" name="íś1íḍe">
              <a:extLst>
                <a:ext uri="{FF2B5EF4-FFF2-40B4-BE49-F238E27FC236}">
                  <a16:creationId xmlns:a16="http://schemas.microsoft.com/office/drawing/2014/main" id="{CDF2027E-B89F-40D3-9540-7792D0410C83}"/>
                </a:ext>
              </a:extLst>
            </p:cNvPr>
            <p:cNvSpPr>
              <a:spLocks/>
            </p:cNvSpPr>
            <p:nvPr/>
          </p:nvSpPr>
          <p:spPr bwMode="auto">
            <a:xfrm>
              <a:off x="4508640" y="1546951"/>
              <a:ext cx="610219" cy="663522"/>
            </a:xfrm>
            <a:prstGeom prst="ellipse">
              <a:avLst/>
            </a:pr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49" name="ïṧ1íḍè">
              <a:extLst>
                <a:ext uri="{FF2B5EF4-FFF2-40B4-BE49-F238E27FC236}">
                  <a16:creationId xmlns:a16="http://schemas.microsoft.com/office/drawing/2014/main" id="{2471EFE4-1EA4-47B6-BC3D-CFC141CC4FF9}"/>
                </a:ext>
              </a:extLst>
            </p:cNvPr>
            <p:cNvSpPr>
              <a:spLocks/>
            </p:cNvSpPr>
            <p:nvPr/>
          </p:nvSpPr>
          <p:spPr bwMode="auto">
            <a:xfrm>
              <a:off x="4679575" y="1546951"/>
              <a:ext cx="439285" cy="663522"/>
            </a:xfrm>
            <a:custGeom>
              <a:avLst/>
              <a:gdLst>
                <a:gd name="T0" fmla="*/ 74 w 115"/>
                <a:gd name="T1" fmla="*/ 79 h 174"/>
                <a:gd name="T2" fmla="*/ 0 w 115"/>
                <a:gd name="T3" fmla="*/ 165 h 174"/>
                <a:gd name="T4" fmla="*/ 35 w 115"/>
                <a:gd name="T5" fmla="*/ 174 h 174"/>
                <a:gd name="T6" fmla="*/ 115 w 115"/>
                <a:gd name="T7" fmla="*/ 87 h 174"/>
                <a:gd name="T8" fmla="*/ 35 w 115"/>
                <a:gd name="T9" fmla="*/ 0 h 174"/>
                <a:gd name="T10" fmla="*/ 29 w 115"/>
                <a:gd name="T11" fmla="*/ 1 h 174"/>
                <a:gd name="T12" fmla="*/ 74 w 115"/>
                <a:gd name="T13" fmla="*/ 79 h 174"/>
              </a:gdLst>
              <a:ahLst/>
              <a:cxnLst>
                <a:cxn ang="0">
                  <a:pos x="T0" y="T1"/>
                </a:cxn>
                <a:cxn ang="0">
                  <a:pos x="T2" y="T3"/>
                </a:cxn>
                <a:cxn ang="0">
                  <a:pos x="T4" y="T5"/>
                </a:cxn>
                <a:cxn ang="0">
                  <a:pos x="T6" y="T7"/>
                </a:cxn>
                <a:cxn ang="0">
                  <a:pos x="T8" y="T9"/>
                </a:cxn>
                <a:cxn ang="0">
                  <a:pos x="T10" y="T11"/>
                </a:cxn>
                <a:cxn ang="0">
                  <a:pos x="T12" y="T13"/>
                </a:cxn>
              </a:cxnLst>
              <a:rect l="0" t="0" r="r" b="b"/>
              <a:pathLst>
                <a:path w="115" h="174">
                  <a:moveTo>
                    <a:pt x="74" y="79"/>
                  </a:moveTo>
                  <a:cubicBezTo>
                    <a:pt x="74" y="124"/>
                    <a:pt x="41" y="162"/>
                    <a:pt x="0" y="165"/>
                  </a:cubicBezTo>
                  <a:cubicBezTo>
                    <a:pt x="11" y="171"/>
                    <a:pt x="23" y="174"/>
                    <a:pt x="35" y="174"/>
                  </a:cubicBezTo>
                  <a:cubicBezTo>
                    <a:pt x="79" y="174"/>
                    <a:pt x="115" y="135"/>
                    <a:pt x="115" y="87"/>
                  </a:cubicBezTo>
                  <a:cubicBezTo>
                    <a:pt x="115" y="39"/>
                    <a:pt x="79" y="0"/>
                    <a:pt x="35" y="0"/>
                  </a:cubicBezTo>
                  <a:cubicBezTo>
                    <a:pt x="33" y="0"/>
                    <a:pt x="31" y="1"/>
                    <a:pt x="29" y="1"/>
                  </a:cubicBezTo>
                  <a:cubicBezTo>
                    <a:pt x="55" y="15"/>
                    <a:pt x="74" y="44"/>
                    <a:pt x="74" y="79"/>
                  </a:cubicBezTo>
                  <a:close/>
                </a:path>
              </a:pathLst>
            </a:custGeom>
            <a:solidFill>
              <a:srgbClr val="2119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0" name="îşlîdè">
              <a:extLst>
                <a:ext uri="{FF2B5EF4-FFF2-40B4-BE49-F238E27FC236}">
                  <a16:creationId xmlns:a16="http://schemas.microsoft.com/office/drawing/2014/main" id="{7D14DAF4-0D55-42DD-9DF2-D3AB23270C1A}"/>
                </a:ext>
              </a:extLst>
            </p:cNvPr>
            <p:cNvSpPr>
              <a:spLocks/>
            </p:cNvSpPr>
            <p:nvPr/>
          </p:nvSpPr>
          <p:spPr bwMode="auto">
            <a:xfrm>
              <a:off x="10502391" y="4390353"/>
              <a:ext cx="159907" cy="112119"/>
            </a:xfrm>
            <a:custGeom>
              <a:avLst/>
              <a:gdLst>
                <a:gd name="T0" fmla="*/ 10 w 87"/>
                <a:gd name="T1" fmla="*/ 61 h 61"/>
                <a:gd name="T2" fmla="*/ 87 w 87"/>
                <a:gd name="T3" fmla="*/ 30 h 61"/>
                <a:gd name="T4" fmla="*/ 74 w 87"/>
                <a:gd name="T5" fmla="*/ 0 h 61"/>
                <a:gd name="T6" fmla="*/ 0 w 87"/>
                <a:gd name="T7" fmla="*/ 32 h 61"/>
                <a:gd name="T8" fmla="*/ 10 w 87"/>
                <a:gd name="T9" fmla="*/ 61 h 61"/>
              </a:gdLst>
              <a:ahLst/>
              <a:cxnLst>
                <a:cxn ang="0">
                  <a:pos x="T0" y="T1"/>
                </a:cxn>
                <a:cxn ang="0">
                  <a:pos x="T2" y="T3"/>
                </a:cxn>
                <a:cxn ang="0">
                  <a:pos x="T4" y="T5"/>
                </a:cxn>
                <a:cxn ang="0">
                  <a:pos x="T6" y="T7"/>
                </a:cxn>
                <a:cxn ang="0">
                  <a:pos x="T8" y="T9"/>
                </a:cxn>
              </a:cxnLst>
              <a:rect l="0" t="0" r="r" b="b"/>
              <a:pathLst>
                <a:path w="87" h="61">
                  <a:moveTo>
                    <a:pt x="10" y="61"/>
                  </a:moveTo>
                  <a:lnTo>
                    <a:pt x="87" y="30"/>
                  </a:lnTo>
                  <a:lnTo>
                    <a:pt x="74" y="0"/>
                  </a:lnTo>
                  <a:lnTo>
                    <a:pt x="0" y="32"/>
                  </a:lnTo>
                  <a:lnTo>
                    <a:pt x="10" y="61"/>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1" name="îṩľiḍê">
              <a:extLst>
                <a:ext uri="{FF2B5EF4-FFF2-40B4-BE49-F238E27FC236}">
                  <a16:creationId xmlns:a16="http://schemas.microsoft.com/office/drawing/2014/main" id="{81394D17-1400-464C-9B56-1A56C7290240}"/>
                </a:ext>
              </a:extLst>
            </p:cNvPr>
            <p:cNvSpPr>
              <a:spLocks/>
            </p:cNvSpPr>
            <p:nvPr/>
          </p:nvSpPr>
          <p:spPr bwMode="auto">
            <a:xfrm>
              <a:off x="10074136" y="4439980"/>
              <a:ext cx="779316" cy="1154270"/>
            </a:xfrm>
            <a:custGeom>
              <a:avLst/>
              <a:gdLst>
                <a:gd name="T0" fmla="*/ 19 w 204"/>
                <a:gd name="T1" fmla="*/ 179 h 302"/>
                <a:gd name="T2" fmla="*/ 106 w 204"/>
                <a:gd name="T3" fmla="*/ 190 h 302"/>
                <a:gd name="T4" fmla="*/ 115 w 204"/>
                <a:gd name="T5" fmla="*/ 15 h 302"/>
                <a:gd name="T6" fmla="*/ 156 w 204"/>
                <a:gd name="T7" fmla="*/ 0 h 302"/>
                <a:gd name="T8" fmla="*/ 192 w 204"/>
                <a:gd name="T9" fmla="*/ 159 h 302"/>
                <a:gd name="T10" fmla="*/ 145 w 204"/>
                <a:gd name="T11" fmla="*/ 268 h 302"/>
                <a:gd name="T12" fmla="*/ 32 w 204"/>
                <a:gd name="T13" fmla="*/ 299 h 302"/>
                <a:gd name="T14" fmla="*/ 19 w 204"/>
                <a:gd name="T15" fmla="*/ 179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302">
                  <a:moveTo>
                    <a:pt x="19" y="179"/>
                  </a:moveTo>
                  <a:cubicBezTo>
                    <a:pt x="19" y="179"/>
                    <a:pt x="72" y="200"/>
                    <a:pt x="106" y="190"/>
                  </a:cubicBezTo>
                  <a:cubicBezTo>
                    <a:pt x="140" y="181"/>
                    <a:pt x="145" y="83"/>
                    <a:pt x="115" y="15"/>
                  </a:cubicBezTo>
                  <a:cubicBezTo>
                    <a:pt x="139" y="5"/>
                    <a:pt x="156" y="0"/>
                    <a:pt x="156" y="0"/>
                  </a:cubicBezTo>
                  <a:cubicBezTo>
                    <a:pt x="156" y="0"/>
                    <a:pt x="204" y="110"/>
                    <a:pt x="192" y="159"/>
                  </a:cubicBezTo>
                  <a:cubicBezTo>
                    <a:pt x="181" y="209"/>
                    <a:pt x="145" y="268"/>
                    <a:pt x="145" y="268"/>
                  </a:cubicBezTo>
                  <a:cubicBezTo>
                    <a:pt x="145" y="268"/>
                    <a:pt x="65" y="296"/>
                    <a:pt x="32" y="299"/>
                  </a:cubicBezTo>
                  <a:cubicBezTo>
                    <a:pt x="0" y="302"/>
                    <a:pt x="19" y="179"/>
                    <a:pt x="19" y="179"/>
                  </a:cubicBezTo>
                  <a:close/>
                </a:path>
              </a:pathLst>
            </a:custGeom>
            <a:solidFill>
              <a:srgbClr val="FF5A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2" name="îṩļïḑe">
              <a:extLst>
                <a:ext uri="{FF2B5EF4-FFF2-40B4-BE49-F238E27FC236}">
                  <a16:creationId xmlns:a16="http://schemas.microsoft.com/office/drawing/2014/main" id="{2C5A32C6-CCF2-43AE-83BA-470CA120D35C}"/>
                </a:ext>
              </a:extLst>
            </p:cNvPr>
            <p:cNvSpPr>
              <a:spLocks/>
            </p:cNvSpPr>
            <p:nvPr/>
          </p:nvSpPr>
          <p:spPr bwMode="auto">
            <a:xfrm>
              <a:off x="10131113" y="4439980"/>
              <a:ext cx="722339" cy="1146918"/>
            </a:xfrm>
            <a:custGeom>
              <a:avLst/>
              <a:gdLst>
                <a:gd name="T0" fmla="*/ 108 w 189"/>
                <a:gd name="T1" fmla="*/ 247 h 300"/>
                <a:gd name="T2" fmla="*/ 156 w 189"/>
                <a:gd name="T3" fmla="*/ 138 h 300"/>
                <a:gd name="T4" fmla="*/ 130 w 189"/>
                <a:gd name="T5" fmla="*/ 3 h 300"/>
                <a:gd name="T6" fmla="*/ 141 w 189"/>
                <a:gd name="T7" fmla="*/ 0 h 300"/>
                <a:gd name="T8" fmla="*/ 177 w 189"/>
                <a:gd name="T9" fmla="*/ 159 h 300"/>
                <a:gd name="T10" fmla="*/ 130 w 189"/>
                <a:gd name="T11" fmla="*/ 268 h 300"/>
                <a:gd name="T12" fmla="*/ 17 w 189"/>
                <a:gd name="T13" fmla="*/ 299 h 300"/>
                <a:gd name="T14" fmla="*/ 0 w 189"/>
                <a:gd name="T15" fmla="*/ 277 h 300"/>
                <a:gd name="T16" fmla="*/ 108 w 189"/>
                <a:gd name="T17" fmla="*/ 24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300">
                  <a:moveTo>
                    <a:pt x="108" y="247"/>
                  </a:moveTo>
                  <a:cubicBezTo>
                    <a:pt x="108" y="247"/>
                    <a:pt x="144" y="187"/>
                    <a:pt x="156" y="138"/>
                  </a:cubicBezTo>
                  <a:cubicBezTo>
                    <a:pt x="164" y="103"/>
                    <a:pt x="143" y="39"/>
                    <a:pt x="130" y="3"/>
                  </a:cubicBezTo>
                  <a:cubicBezTo>
                    <a:pt x="137" y="1"/>
                    <a:pt x="141" y="0"/>
                    <a:pt x="141" y="0"/>
                  </a:cubicBezTo>
                  <a:cubicBezTo>
                    <a:pt x="141" y="0"/>
                    <a:pt x="189" y="110"/>
                    <a:pt x="177" y="159"/>
                  </a:cubicBezTo>
                  <a:cubicBezTo>
                    <a:pt x="166" y="209"/>
                    <a:pt x="130" y="268"/>
                    <a:pt x="130" y="268"/>
                  </a:cubicBezTo>
                  <a:cubicBezTo>
                    <a:pt x="130" y="268"/>
                    <a:pt x="50" y="296"/>
                    <a:pt x="17" y="299"/>
                  </a:cubicBezTo>
                  <a:cubicBezTo>
                    <a:pt x="8" y="300"/>
                    <a:pt x="3" y="291"/>
                    <a:pt x="0" y="277"/>
                  </a:cubicBezTo>
                  <a:cubicBezTo>
                    <a:pt x="36" y="272"/>
                    <a:pt x="108" y="247"/>
                    <a:pt x="108" y="247"/>
                  </a:cubicBezTo>
                  <a:close/>
                </a:path>
              </a:pathLst>
            </a:custGeom>
            <a:solidFill>
              <a:srgbClr val="E5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3" name="îsḻiḑè">
              <a:extLst>
                <a:ext uri="{FF2B5EF4-FFF2-40B4-BE49-F238E27FC236}">
                  <a16:creationId xmlns:a16="http://schemas.microsoft.com/office/drawing/2014/main" id="{6704D6C2-9440-4C13-B156-109067540F99}"/>
                </a:ext>
              </a:extLst>
            </p:cNvPr>
            <p:cNvSpPr>
              <a:spLocks/>
            </p:cNvSpPr>
            <p:nvPr/>
          </p:nvSpPr>
          <p:spPr bwMode="auto">
            <a:xfrm>
              <a:off x="9230488" y="4577830"/>
              <a:ext cx="156231" cy="77196"/>
            </a:xfrm>
            <a:custGeom>
              <a:avLst/>
              <a:gdLst>
                <a:gd name="T0" fmla="*/ 81 w 85"/>
                <a:gd name="T1" fmla="*/ 42 h 42"/>
                <a:gd name="T2" fmla="*/ 0 w 85"/>
                <a:gd name="T3" fmla="*/ 31 h 42"/>
                <a:gd name="T4" fmla="*/ 4 w 85"/>
                <a:gd name="T5" fmla="*/ 0 h 42"/>
                <a:gd name="T6" fmla="*/ 85 w 85"/>
                <a:gd name="T7" fmla="*/ 9 h 42"/>
                <a:gd name="T8" fmla="*/ 81 w 85"/>
                <a:gd name="T9" fmla="*/ 42 h 42"/>
              </a:gdLst>
              <a:ahLst/>
              <a:cxnLst>
                <a:cxn ang="0">
                  <a:pos x="T0" y="T1"/>
                </a:cxn>
                <a:cxn ang="0">
                  <a:pos x="T2" y="T3"/>
                </a:cxn>
                <a:cxn ang="0">
                  <a:pos x="T4" y="T5"/>
                </a:cxn>
                <a:cxn ang="0">
                  <a:pos x="T6" y="T7"/>
                </a:cxn>
                <a:cxn ang="0">
                  <a:pos x="T8" y="T9"/>
                </a:cxn>
              </a:cxnLst>
              <a:rect l="0" t="0" r="r" b="b"/>
              <a:pathLst>
                <a:path w="85" h="42">
                  <a:moveTo>
                    <a:pt x="81" y="42"/>
                  </a:moveTo>
                  <a:lnTo>
                    <a:pt x="0" y="31"/>
                  </a:lnTo>
                  <a:lnTo>
                    <a:pt x="4" y="0"/>
                  </a:lnTo>
                  <a:lnTo>
                    <a:pt x="85" y="9"/>
                  </a:lnTo>
                  <a:lnTo>
                    <a:pt x="81" y="42"/>
                  </a:lnTo>
                  <a:close/>
                </a:path>
              </a:pathLst>
            </a:custGeom>
            <a:solidFill>
              <a:srgbClr val="FA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4" name="ïṥľiḓè">
              <a:extLst>
                <a:ext uri="{FF2B5EF4-FFF2-40B4-BE49-F238E27FC236}">
                  <a16:creationId xmlns:a16="http://schemas.microsoft.com/office/drawing/2014/main" id="{0C2853D6-28D4-48E6-8A54-43028F31BAA9}"/>
                </a:ext>
              </a:extLst>
            </p:cNvPr>
            <p:cNvSpPr>
              <a:spLocks/>
            </p:cNvSpPr>
            <p:nvPr/>
          </p:nvSpPr>
          <p:spPr bwMode="auto">
            <a:xfrm>
              <a:off x="9158806" y="4627457"/>
              <a:ext cx="946576" cy="996202"/>
            </a:xfrm>
            <a:custGeom>
              <a:avLst/>
              <a:gdLst>
                <a:gd name="T0" fmla="*/ 196 w 248"/>
                <a:gd name="T1" fmla="*/ 136 h 261"/>
                <a:gd name="T2" fmla="*/ 116 w 248"/>
                <a:gd name="T3" fmla="*/ 170 h 261"/>
                <a:gd name="T4" fmla="*/ 60 w 248"/>
                <a:gd name="T5" fmla="*/ 4 h 261"/>
                <a:gd name="T6" fmla="*/ 16 w 248"/>
                <a:gd name="T7" fmla="*/ 0 h 261"/>
                <a:gd name="T8" fmla="*/ 24 w 248"/>
                <a:gd name="T9" fmla="*/ 163 h 261"/>
                <a:gd name="T10" fmla="*/ 99 w 248"/>
                <a:gd name="T11" fmla="*/ 256 h 261"/>
                <a:gd name="T12" fmla="*/ 216 w 248"/>
                <a:gd name="T13" fmla="*/ 255 h 261"/>
                <a:gd name="T14" fmla="*/ 196 w 248"/>
                <a:gd name="T15" fmla="*/ 136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261">
                  <a:moveTo>
                    <a:pt x="196" y="136"/>
                  </a:moveTo>
                  <a:cubicBezTo>
                    <a:pt x="196" y="136"/>
                    <a:pt x="151" y="170"/>
                    <a:pt x="116" y="170"/>
                  </a:cubicBezTo>
                  <a:cubicBezTo>
                    <a:pt x="81" y="170"/>
                    <a:pt x="49" y="78"/>
                    <a:pt x="60" y="4"/>
                  </a:cubicBezTo>
                  <a:cubicBezTo>
                    <a:pt x="34" y="1"/>
                    <a:pt x="16" y="0"/>
                    <a:pt x="16" y="0"/>
                  </a:cubicBezTo>
                  <a:cubicBezTo>
                    <a:pt x="16" y="0"/>
                    <a:pt x="0" y="119"/>
                    <a:pt x="24" y="163"/>
                  </a:cubicBezTo>
                  <a:cubicBezTo>
                    <a:pt x="49" y="208"/>
                    <a:pt x="99" y="256"/>
                    <a:pt x="99" y="256"/>
                  </a:cubicBezTo>
                  <a:cubicBezTo>
                    <a:pt x="99" y="256"/>
                    <a:pt x="183" y="261"/>
                    <a:pt x="216" y="255"/>
                  </a:cubicBezTo>
                  <a:cubicBezTo>
                    <a:pt x="248" y="249"/>
                    <a:pt x="196" y="136"/>
                    <a:pt x="196" y="136"/>
                  </a:cubicBezTo>
                  <a:close/>
                </a:path>
              </a:pathLst>
            </a:custGeom>
            <a:solidFill>
              <a:srgbClr val="FF5A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5" name="iṡľïḑé">
              <a:extLst>
                <a:ext uri="{FF2B5EF4-FFF2-40B4-BE49-F238E27FC236}">
                  <a16:creationId xmlns:a16="http://schemas.microsoft.com/office/drawing/2014/main" id="{2597D001-E154-40F1-85C9-83431EFC7855}"/>
                </a:ext>
              </a:extLst>
            </p:cNvPr>
            <p:cNvSpPr>
              <a:spLocks/>
            </p:cNvSpPr>
            <p:nvPr/>
          </p:nvSpPr>
          <p:spPr bwMode="auto">
            <a:xfrm>
              <a:off x="9158806" y="4627457"/>
              <a:ext cx="869380" cy="996202"/>
            </a:xfrm>
            <a:custGeom>
              <a:avLst/>
              <a:gdLst>
                <a:gd name="T0" fmla="*/ 114 w 228"/>
                <a:gd name="T1" fmla="*/ 229 h 261"/>
                <a:gd name="T2" fmla="*/ 39 w 228"/>
                <a:gd name="T3" fmla="*/ 137 h 261"/>
                <a:gd name="T4" fmla="*/ 28 w 228"/>
                <a:gd name="T5" fmla="*/ 1 h 261"/>
                <a:gd name="T6" fmla="*/ 16 w 228"/>
                <a:gd name="T7" fmla="*/ 0 h 261"/>
                <a:gd name="T8" fmla="*/ 24 w 228"/>
                <a:gd name="T9" fmla="*/ 163 h 261"/>
                <a:gd name="T10" fmla="*/ 99 w 228"/>
                <a:gd name="T11" fmla="*/ 256 h 261"/>
                <a:gd name="T12" fmla="*/ 216 w 228"/>
                <a:gd name="T13" fmla="*/ 255 h 261"/>
                <a:gd name="T14" fmla="*/ 226 w 228"/>
                <a:gd name="T15" fmla="*/ 229 h 261"/>
                <a:gd name="T16" fmla="*/ 114 w 228"/>
                <a:gd name="T17" fmla="*/ 22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61">
                  <a:moveTo>
                    <a:pt x="114" y="229"/>
                  </a:moveTo>
                  <a:cubicBezTo>
                    <a:pt x="114" y="229"/>
                    <a:pt x="64" y="182"/>
                    <a:pt x="39" y="137"/>
                  </a:cubicBezTo>
                  <a:cubicBezTo>
                    <a:pt x="22" y="106"/>
                    <a:pt x="25" y="38"/>
                    <a:pt x="28" y="1"/>
                  </a:cubicBezTo>
                  <a:cubicBezTo>
                    <a:pt x="20" y="0"/>
                    <a:pt x="16" y="0"/>
                    <a:pt x="16" y="0"/>
                  </a:cubicBezTo>
                  <a:cubicBezTo>
                    <a:pt x="16" y="0"/>
                    <a:pt x="0" y="119"/>
                    <a:pt x="24" y="163"/>
                  </a:cubicBezTo>
                  <a:cubicBezTo>
                    <a:pt x="49" y="208"/>
                    <a:pt x="99" y="256"/>
                    <a:pt x="99" y="256"/>
                  </a:cubicBezTo>
                  <a:cubicBezTo>
                    <a:pt x="99" y="256"/>
                    <a:pt x="183" y="261"/>
                    <a:pt x="216" y="255"/>
                  </a:cubicBezTo>
                  <a:cubicBezTo>
                    <a:pt x="225" y="253"/>
                    <a:pt x="228" y="243"/>
                    <a:pt x="226" y="229"/>
                  </a:cubicBezTo>
                  <a:cubicBezTo>
                    <a:pt x="191" y="234"/>
                    <a:pt x="114" y="229"/>
                    <a:pt x="114" y="229"/>
                  </a:cubicBezTo>
                  <a:close/>
                </a:path>
              </a:pathLst>
            </a:custGeom>
            <a:solidFill>
              <a:srgbClr val="E5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6" name="îŝlîḑê">
              <a:extLst>
                <a:ext uri="{FF2B5EF4-FFF2-40B4-BE49-F238E27FC236}">
                  <a16:creationId xmlns:a16="http://schemas.microsoft.com/office/drawing/2014/main" id="{594B9A6C-8035-45D8-AED7-4766009165D4}"/>
                </a:ext>
              </a:extLst>
            </p:cNvPr>
            <p:cNvSpPr>
              <a:spLocks/>
            </p:cNvSpPr>
            <p:nvPr/>
          </p:nvSpPr>
          <p:spPr bwMode="auto">
            <a:xfrm>
              <a:off x="9234164" y="4173467"/>
              <a:ext cx="279378" cy="420905"/>
            </a:xfrm>
            <a:custGeom>
              <a:avLst/>
              <a:gdLst>
                <a:gd name="T0" fmla="*/ 12 w 73"/>
                <a:gd name="T1" fmla="*/ 107 h 110"/>
                <a:gd name="T2" fmla="*/ 2 w 73"/>
                <a:gd name="T3" fmla="*/ 54 h 110"/>
                <a:gd name="T4" fmla="*/ 13 w 73"/>
                <a:gd name="T5" fmla="*/ 28 h 110"/>
                <a:gd name="T6" fmla="*/ 31 w 73"/>
                <a:gd name="T7" fmla="*/ 4 h 110"/>
                <a:gd name="T8" fmla="*/ 32 w 73"/>
                <a:gd name="T9" fmla="*/ 6 h 110"/>
                <a:gd name="T10" fmla="*/ 39 w 73"/>
                <a:gd name="T11" fmla="*/ 0 h 110"/>
                <a:gd name="T12" fmla="*/ 41 w 73"/>
                <a:gd name="T13" fmla="*/ 9 h 110"/>
                <a:gd name="T14" fmla="*/ 50 w 73"/>
                <a:gd name="T15" fmla="*/ 1 h 110"/>
                <a:gd name="T16" fmla="*/ 51 w 73"/>
                <a:gd name="T17" fmla="*/ 14 h 110"/>
                <a:gd name="T18" fmla="*/ 61 w 73"/>
                <a:gd name="T19" fmla="*/ 8 h 110"/>
                <a:gd name="T20" fmla="*/ 62 w 73"/>
                <a:gd name="T21" fmla="*/ 22 h 110"/>
                <a:gd name="T22" fmla="*/ 48 w 73"/>
                <a:gd name="T23" fmla="*/ 56 h 110"/>
                <a:gd name="T24" fmla="*/ 63 w 73"/>
                <a:gd name="T25" fmla="*/ 30 h 110"/>
                <a:gd name="T26" fmla="*/ 67 w 73"/>
                <a:gd name="T27" fmla="*/ 42 h 110"/>
                <a:gd name="T28" fmla="*/ 56 w 73"/>
                <a:gd name="T29" fmla="*/ 79 h 110"/>
                <a:gd name="T30" fmla="*/ 37 w 73"/>
                <a:gd name="T31" fmla="*/ 110 h 110"/>
                <a:gd name="T32" fmla="*/ 12 w 73"/>
                <a:gd name="T33" fmla="*/ 10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10">
                  <a:moveTo>
                    <a:pt x="12" y="107"/>
                  </a:moveTo>
                  <a:cubicBezTo>
                    <a:pt x="12" y="107"/>
                    <a:pt x="3" y="69"/>
                    <a:pt x="2" y="54"/>
                  </a:cubicBezTo>
                  <a:cubicBezTo>
                    <a:pt x="0" y="39"/>
                    <a:pt x="6" y="39"/>
                    <a:pt x="13" y="28"/>
                  </a:cubicBezTo>
                  <a:cubicBezTo>
                    <a:pt x="20" y="17"/>
                    <a:pt x="25" y="5"/>
                    <a:pt x="31" y="4"/>
                  </a:cubicBezTo>
                  <a:cubicBezTo>
                    <a:pt x="32" y="6"/>
                    <a:pt x="32" y="6"/>
                    <a:pt x="32" y="6"/>
                  </a:cubicBezTo>
                  <a:cubicBezTo>
                    <a:pt x="32" y="6"/>
                    <a:pt x="34" y="0"/>
                    <a:pt x="39" y="0"/>
                  </a:cubicBezTo>
                  <a:cubicBezTo>
                    <a:pt x="44" y="0"/>
                    <a:pt x="42" y="5"/>
                    <a:pt x="41" y="9"/>
                  </a:cubicBezTo>
                  <a:cubicBezTo>
                    <a:pt x="43" y="2"/>
                    <a:pt x="47" y="0"/>
                    <a:pt x="50" y="1"/>
                  </a:cubicBezTo>
                  <a:cubicBezTo>
                    <a:pt x="54" y="3"/>
                    <a:pt x="53" y="9"/>
                    <a:pt x="51" y="14"/>
                  </a:cubicBezTo>
                  <a:cubicBezTo>
                    <a:pt x="54" y="8"/>
                    <a:pt x="58" y="7"/>
                    <a:pt x="61" y="8"/>
                  </a:cubicBezTo>
                  <a:cubicBezTo>
                    <a:pt x="64" y="8"/>
                    <a:pt x="67" y="13"/>
                    <a:pt x="62" y="22"/>
                  </a:cubicBezTo>
                  <a:cubicBezTo>
                    <a:pt x="57" y="30"/>
                    <a:pt x="48" y="56"/>
                    <a:pt x="48" y="56"/>
                  </a:cubicBezTo>
                  <a:cubicBezTo>
                    <a:pt x="48" y="56"/>
                    <a:pt x="63" y="32"/>
                    <a:pt x="63" y="30"/>
                  </a:cubicBezTo>
                  <a:cubicBezTo>
                    <a:pt x="64" y="28"/>
                    <a:pt x="73" y="30"/>
                    <a:pt x="67" y="42"/>
                  </a:cubicBezTo>
                  <a:cubicBezTo>
                    <a:pt x="62" y="53"/>
                    <a:pt x="60" y="68"/>
                    <a:pt x="56" y="79"/>
                  </a:cubicBezTo>
                  <a:cubicBezTo>
                    <a:pt x="52" y="91"/>
                    <a:pt x="44" y="107"/>
                    <a:pt x="37" y="110"/>
                  </a:cubicBezTo>
                  <a:cubicBezTo>
                    <a:pt x="16" y="108"/>
                    <a:pt x="12" y="107"/>
                    <a:pt x="12" y="107"/>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7" name="îṡḻiḓê">
              <a:extLst>
                <a:ext uri="{FF2B5EF4-FFF2-40B4-BE49-F238E27FC236}">
                  <a16:creationId xmlns:a16="http://schemas.microsoft.com/office/drawing/2014/main" id="{8F2E9642-B9EC-48EA-A328-D0016E56AEAA}"/>
                </a:ext>
              </a:extLst>
            </p:cNvPr>
            <p:cNvSpPr>
              <a:spLocks/>
            </p:cNvSpPr>
            <p:nvPr/>
          </p:nvSpPr>
          <p:spPr bwMode="auto">
            <a:xfrm>
              <a:off x="10311238" y="4031941"/>
              <a:ext cx="305110" cy="408038"/>
            </a:xfrm>
            <a:custGeom>
              <a:avLst/>
              <a:gdLst>
                <a:gd name="T0" fmla="*/ 80 w 80"/>
                <a:gd name="T1" fmla="*/ 97 h 107"/>
                <a:gd name="T2" fmla="*/ 76 w 80"/>
                <a:gd name="T3" fmla="*/ 43 h 107"/>
                <a:gd name="T4" fmla="*/ 58 w 80"/>
                <a:gd name="T5" fmla="*/ 21 h 107"/>
                <a:gd name="T6" fmla="*/ 34 w 80"/>
                <a:gd name="T7" fmla="*/ 4 h 107"/>
                <a:gd name="T8" fmla="*/ 34 w 80"/>
                <a:gd name="T9" fmla="*/ 6 h 107"/>
                <a:gd name="T10" fmla="*/ 25 w 80"/>
                <a:gd name="T11" fmla="*/ 1 h 107"/>
                <a:gd name="T12" fmla="*/ 26 w 80"/>
                <a:gd name="T13" fmla="*/ 10 h 107"/>
                <a:gd name="T14" fmla="*/ 15 w 80"/>
                <a:gd name="T15" fmla="*/ 6 h 107"/>
                <a:gd name="T16" fmla="*/ 17 w 80"/>
                <a:gd name="T17" fmla="*/ 18 h 107"/>
                <a:gd name="T18" fmla="*/ 6 w 80"/>
                <a:gd name="T19" fmla="*/ 15 h 107"/>
                <a:gd name="T20" fmla="*/ 8 w 80"/>
                <a:gd name="T21" fmla="*/ 28 h 107"/>
                <a:gd name="T22" fmla="*/ 31 w 80"/>
                <a:gd name="T23" fmla="*/ 58 h 107"/>
                <a:gd name="T24" fmla="*/ 10 w 80"/>
                <a:gd name="T25" fmla="*/ 37 h 107"/>
                <a:gd name="T26" fmla="*/ 9 w 80"/>
                <a:gd name="T27" fmla="*/ 49 h 107"/>
                <a:gd name="T28" fmla="*/ 30 w 80"/>
                <a:gd name="T29" fmla="*/ 82 h 107"/>
                <a:gd name="T30" fmla="*/ 57 w 80"/>
                <a:gd name="T31" fmla="*/ 107 h 107"/>
                <a:gd name="T32" fmla="*/ 80 w 80"/>
                <a:gd name="T33"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07">
                  <a:moveTo>
                    <a:pt x="80" y="97"/>
                  </a:moveTo>
                  <a:cubicBezTo>
                    <a:pt x="80" y="97"/>
                    <a:pt x="78" y="58"/>
                    <a:pt x="76" y="43"/>
                  </a:cubicBezTo>
                  <a:cubicBezTo>
                    <a:pt x="73" y="28"/>
                    <a:pt x="68" y="30"/>
                    <a:pt x="58" y="21"/>
                  </a:cubicBezTo>
                  <a:cubicBezTo>
                    <a:pt x="48" y="12"/>
                    <a:pt x="39" y="3"/>
                    <a:pt x="34" y="4"/>
                  </a:cubicBezTo>
                  <a:cubicBezTo>
                    <a:pt x="34" y="6"/>
                    <a:pt x="34" y="6"/>
                    <a:pt x="34" y="6"/>
                  </a:cubicBezTo>
                  <a:cubicBezTo>
                    <a:pt x="34" y="6"/>
                    <a:pt x="30" y="0"/>
                    <a:pt x="25" y="1"/>
                  </a:cubicBezTo>
                  <a:cubicBezTo>
                    <a:pt x="20" y="2"/>
                    <a:pt x="24" y="7"/>
                    <a:pt x="26" y="10"/>
                  </a:cubicBezTo>
                  <a:cubicBezTo>
                    <a:pt x="21" y="4"/>
                    <a:pt x="18" y="3"/>
                    <a:pt x="15" y="6"/>
                  </a:cubicBezTo>
                  <a:cubicBezTo>
                    <a:pt x="12" y="8"/>
                    <a:pt x="14" y="13"/>
                    <a:pt x="17" y="18"/>
                  </a:cubicBezTo>
                  <a:cubicBezTo>
                    <a:pt x="13" y="13"/>
                    <a:pt x="8" y="13"/>
                    <a:pt x="6" y="15"/>
                  </a:cubicBezTo>
                  <a:cubicBezTo>
                    <a:pt x="3" y="16"/>
                    <a:pt x="1" y="22"/>
                    <a:pt x="8" y="28"/>
                  </a:cubicBezTo>
                  <a:cubicBezTo>
                    <a:pt x="16" y="35"/>
                    <a:pt x="31" y="58"/>
                    <a:pt x="31" y="58"/>
                  </a:cubicBezTo>
                  <a:cubicBezTo>
                    <a:pt x="31" y="58"/>
                    <a:pt x="11" y="39"/>
                    <a:pt x="10" y="37"/>
                  </a:cubicBezTo>
                  <a:cubicBezTo>
                    <a:pt x="8" y="35"/>
                    <a:pt x="0" y="40"/>
                    <a:pt x="9" y="49"/>
                  </a:cubicBezTo>
                  <a:cubicBezTo>
                    <a:pt x="17" y="58"/>
                    <a:pt x="23" y="72"/>
                    <a:pt x="30" y="82"/>
                  </a:cubicBezTo>
                  <a:cubicBezTo>
                    <a:pt x="37" y="93"/>
                    <a:pt x="49" y="106"/>
                    <a:pt x="57" y="107"/>
                  </a:cubicBezTo>
                  <a:cubicBezTo>
                    <a:pt x="76" y="99"/>
                    <a:pt x="80" y="97"/>
                    <a:pt x="80" y="97"/>
                  </a:cubicBezTo>
                  <a:close/>
                </a:path>
              </a:pathLst>
            </a:custGeom>
            <a:solidFill>
              <a:srgbClr val="D8AF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8" name="ísliďè">
              <a:extLst>
                <a:ext uri="{FF2B5EF4-FFF2-40B4-BE49-F238E27FC236}">
                  <a16:creationId xmlns:a16="http://schemas.microsoft.com/office/drawing/2014/main" id="{4D1D7CAB-AF13-4EE2-A702-4DC663B12799}"/>
                </a:ext>
              </a:extLst>
            </p:cNvPr>
            <p:cNvSpPr>
              <a:spLocks/>
            </p:cNvSpPr>
            <p:nvPr/>
          </p:nvSpPr>
          <p:spPr bwMode="auto">
            <a:xfrm>
              <a:off x="9680801" y="4892130"/>
              <a:ext cx="733367" cy="411714"/>
            </a:xfrm>
            <a:custGeom>
              <a:avLst/>
              <a:gdLst>
                <a:gd name="T0" fmla="*/ 25 w 192"/>
                <a:gd name="T1" fmla="*/ 17 h 108"/>
                <a:gd name="T2" fmla="*/ 49 w 192"/>
                <a:gd name="T3" fmla="*/ 0 h 108"/>
                <a:gd name="T4" fmla="*/ 154 w 192"/>
                <a:gd name="T5" fmla="*/ 0 h 108"/>
                <a:gd name="T6" fmla="*/ 177 w 192"/>
                <a:gd name="T7" fmla="*/ 18 h 108"/>
                <a:gd name="T8" fmla="*/ 190 w 192"/>
                <a:gd name="T9" fmla="*/ 76 h 108"/>
                <a:gd name="T10" fmla="*/ 176 w 192"/>
                <a:gd name="T11" fmla="*/ 96 h 108"/>
                <a:gd name="T12" fmla="*/ 119 w 192"/>
                <a:gd name="T13" fmla="*/ 106 h 108"/>
                <a:gd name="T14" fmla="*/ 83 w 192"/>
                <a:gd name="T15" fmla="*/ 106 h 108"/>
                <a:gd name="T16" fmla="*/ 16 w 192"/>
                <a:gd name="T17" fmla="*/ 97 h 108"/>
                <a:gd name="T18" fmla="*/ 3 w 192"/>
                <a:gd name="T19" fmla="*/ 77 h 108"/>
                <a:gd name="T20" fmla="*/ 25 w 192"/>
                <a:gd name="T21" fmla="*/ 1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08">
                  <a:moveTo>
                    <a:pt x="25" y="17"/>
                  </a:moveTo>
                  <a:cubicBezTo>
                    <a:pt x="28" y="8"/>
                    <a:pt x="39" y="0"/>
                    <a:pt x="49" y="0"/>
                  </a:cubicBezTo>
                  <a:cubicBezTo>
                    <a:pt x="154" y="0"/>
                    <a:pt x="154" y="0"/>
                    <a:pt x="154" y="0"/>
                  </a:cubicBezTo>
                  <a:cubicBezTo>
                    <a:pt x="165" y="0"/>
                    <a:pt x="175" y="8"/>
                    <a:pt x="177" y="18"/>
                  </a:cubicBezTo>
                  <a:cubicBezTo>
                    <a:pt x="190" y="76"/>
                    <a:pt x="190" y="76"/>
                    <a:pt x="190" y="76"/>
                  </a:cubicBezTo>
                  <a:cubicBezTo>
                    <a:pt x="192" y="86"/>
                    <a:pt x="186" y="95"/>
                    <a:pt x="176" y="96"/>
                  </a:cubicBezTo>
                  <a:cubicBezTo>
                    <a:pt x="119" y="106"/>
                    <a:pt x="119" y="106"/>
                    <a:pt x="119" y="106"/>
                  </a:cubicBezTo>
                  <a:cubicBezTo>
                    <a:pt x="109" y="107"/>
                    <a:pt x="93" y="108"/>
                    <a:pt x="83" y="106"/>
                  </a:cubicBezTo>
                  <a:cubicBezTo>
                    <a:pt x="16" y="97"/>
                    <a:pt x="16" y="97"/>
                    <a:pt x="16" y="97"/>
                  </a:cubicBezTo>
                  <a:cubicBezTo>
                    <a:pt x="6" y="95"/>
                    <a:pt x="0" y="86"/>
                    <a:pt x="3" y="77"/>
                  </a:cubicBezTo>
                  <a:lnTo>
                    <a:pt x="25" y="17"/>
                  </a:lnTo>
                  <a:close/>
                </a:path>
              </a:pathLst>
            </a:custGeom>
            <a:solidFill>
              <a:srgbClr val="FF5A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59" name="íśľïďé">
              <a:extLst>
                <a:ext uri="{FF2B5EF4-FFF2-40B4-BE49-F238E27FC236}">
                  <a16:creationId xmlns:a16="http://schemas.microsoft.com/office/drawing/2014/main" id="{577E72E9-61E3-4A8B-898F-F95ED642E0F6}"/>
                </a:ext>
              </a:extLst>
            </p:cNvPr>
            <p:cNvSpPr>
              <a:spLocks/>
            </p:cNvSpPr>
            <p:nvPr/>
          </p:nvSpPr>
          <p:spPr bwMode="auto">
            <a:xfrm>
              <a:off x="9769026" y="5048360"/>
              <a:ext cx="606543" cy="659846"/>
            </a:xfrm>
            <a:prstGeom prst="ellipse">
              <a:avLst/>
            </a:prstGeom>
            <a:solidFill>
              <a:srgbClr val="BC9E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0" name="ïṩḷidê">
              <a:extLst>
                <a:ext uri="{FF2B5EF4-FFF2-40B4-BE49-F238E27FC236}">
                  <a16:creationId xmlns:a16="http://schemas.microsoft.com/office/drawing/2014/main" id="{DE95DAFA-D8A3-4FC2-8075-3CEAE819A1C7}"/>
                </a:ext>
              </a:extLst>
            </p:cNvPr>
            <p:cNvSpPr>
              <a:spLocks/>
            </p:cNvSpPr>
            <p:nvPr/>
          </p:nvSpPr>
          <p:spPr bwMode="auto">
            <a:xfrm>
              <a:off x="9936284" y="5048360"/>
              <a:ext cx="439285" cy="659846"/>
            </a:xfrm>
            <a:custGeom>
              <a:avLst/>
              <a:gdLst>
                <a:gd name="T0" fmla="*/ 74 w 115"/>
                <a:gd name="T1" fmla="*/ 95 h 173"/>
                <a:gd name="T2" fmla="*/ 0 w 115"/>
                <a:gd name="T3" fmla="*/ 9 h 173"/>
                <a:gd name="T4" fmla="*/ 35 w 115"/>
                <a:gd name="T5" fmla="*/ 0 h 173"/>
                <a:gd name="T6" fmla="*/ 115 w 115"/>
                <a:gd name="T7" fmla="*/ 86 h 173"/>
                <a:gd name="T8" fmla="*/ 35 w 115"/>
                <a:gd name="T9" fmla="*/ 173 h 173"/>
                <a:gd name="T10" fmla="*/ 29 w 115"/>
                <a:gd name="T11" fmla="*/ 173 h 173"/>
                <a:gd name="T12" fmla="*/ 74 w 115"/>
                <a:gd name="T13" fmla="*/ 95 h 173"/>
              </a:gdLst>
              <a:ahLst/>
              <a:cxnLst>
                <a:cxn ang="0">
                  <a:pos x="T0" y="T1"/>
                </a:cxn>
                <a:cxn ang="0">
                  <a:pos x="T2" y="T3"/>
                </a:cxn>
                <a:cxn ang="0">
                  <a:pos x="T4" y="T5"/>
                </a:cxn>
                <a:cxn ang="0">
                  <a:pos x="T6" y="T7"/>
                </a:cxn>
                <a:cxn ang="0">
                  <a:pos x="T8" y="T9"/>
                </a:cxn>
                <a:cxn ang="0">
                  <a:pos x="T10" y="T11"/>
                </a:cxn>
                <a:cxn ang="0">
                  <a:pos x="T12" y="T13"/>
                </a:cxn>
              </a:cxnLst>
              <a:rect l="0" t="0" r="r" b="b"/>
              <a:pathLst>
                <a:path w="115" h="173">
                  <a:moveTo>
                    <a:pt x="74" y="95"/>
                  </a:moveTo>
                  <a:cubicBezTo>
                    <a:pt x="74" y="49"/>
                    <a:pt x="41" y="12"/>
                    <a:pt x="0" y="9"/>
                  </a:cubicBezTo>
                  <a:cubicBezTo>
                    <a:pt x="11" y="3"/>
                    <a:pt x="23" y="0"/>
                    <a:pt x="35" y="0"/>
                  </a:cubicBezTo>
                  <a:cubicBezTo>
                    <a:pt x="79" y="0"/>
                    <a:pt x="115" y="39"/>
                    <a:pt x="115" y="86"/>
                  </a:cubicBezTo>
                  <a:cubicBezTo>
                    <a:pt x="115" y="134"/>
                    <a:pt x="79" y="173"/>
                    <a:pt x="35" y="173"/>
                  </a:cubicBezTo>
                  <a:cubicBezTo>
                    <a:pt x="33" y="173"/>
                    <a:pt x="31" y="173"/>
                    <a:pt x="29" y="173"/>
                  </a:cubicBezTo>
                  <a:cubicBezTo>
                    <a:pt x="56" y="159"/>
                    <a:pt x="74" y="129"/>
                    <a:pt x="74" y="95"/>
                  </a:cubicBezTo>
                  <a:close/>
                </a:path>
              </a:pathLst>
            </a:custGeom>
            <a:solidFill>
              <a:srgbClr val="A380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1" name="îṧḻidê">
              <a:extLst>
                <a:ext uri="{FF2B5EF4-FFF2-40B4-BE49-F238E27FC236}">
                  <a16:creationId xmlns:a16="http://schemas.microsoft.com/office/drawing/2014/main" id="{CDC84421-41F5-498C-86C0-57E1EEA82A57}"/>
                </a:ext>
              </a:extLst>
            </p:cNvPr>
            <p:cNvSpPr>
              <a:spLocks/>
            </p:cNvSpPr>
            <p:nvPr/>
          </p:nvSpPr>
          <p:spPr bwMode="auto">
            <a:xfrm>
              <a:off x="3799168" y="2872156"/>
              <a:ext cx="110281" cy="56979"/>
            </a:xfrm>
            <a:custGeom>
              <a:avLst/>
              <a:gdLst>
                <a:gd name="T0" fmla="*/ 29 w 29"/>
                <a:gd name="T1" fmla="*/ 7 h 15"/>
                <a:gd name="T2" fmla="*/ 27 w 29"/>
                <a:gd name="T3" fmla="*/ 13 h 15"/>
                <a:gd name="T4" fmla="*/ 22 w 29"/>
                <a:gd name="T5" fmla="*/ 15 h 15"/>
                <a:gd name="T6" fmla="*/ 0 w 29"/>
                <a:gd name="T7" fmla="*/ 14 h 15"/>
                <a:gd name="T8" fmla="*/ 0 w 29"/>
                <a:gd name="T9" fmla="*/ 0 h 15"/>
                <a:gd name="T10" fmla="*/ 22 w 29"/>
                <a:gd name="T11" fmla="*/ 0 h 15"/>
                <a:gd name="T12" fmla="*/ 27 w 29"/>
                <a:gd name="T13" fmla="*/ 2 h 15"/>
                <a:gd name="T14" fmla="*/ 29 w 29"/>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9" y="7"/>
                  </a:moveTo>
                  <a:cubicBezTo>
                    <a:pt x="29" y="9"/>
                    <a:pt x="28" y="11"/>
                    <a:pt x="27" y="13"/>
                  </a:cubicBezTo>
                  <a:cubicBezTo>
                    <a:pt x="25" y="14"/>
                    <a:pt x="24" y="15"/>
                    <a:pt x="22" y="15"/>
                  </a:cubicBezTo>
                  <a:cubicBezTo>
                    <a:pt x="0" y="14"/>
                    <a:pt x="0" y="14"/>
                    <a:pt x="0" y="14"/>
                  </a:cubicBezTo>
                  <a:cubicBezTo>
                    <a:pt x="0" y="0"/>
                    <a:pt x="0" y="0"/>
                    <a:pt x="0" y="0"/>
                  </a:cubicBezTo>
                  <a:cubicBezTo>
                    <a:pt x="22" y="0"/>
                    <a:pt x="22" y="0"/>
                    <a:pt x="22" y="0"/>
                  </a:cubicBezTo>
                  <a:cubicBezTo>
                    <a:pt x="24" y="0"/>
                    <a:pt x="26" y="1"/>
                    <a:pt x="27" y="2"/>
                  </a:cubicBezTo>
                  <a:cubicBezTo>
                    <a:pt x="28" y="4"/>
                    <a:pt x="29" y="6"/>
                    <a:pt x="2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2" name="ïšľiḓe">
              <a:extLst>
                <a:ext uri="{FF2B5EF4-FFF2-40B4-BE49-F238E27FC236}">
                  <a16:creationId xmlns:a16="http://schemas.microsoft.com/office/drawing/2014/main" id="{9C7FB226-6FB8-4381-B3AC-18F6385B312F}"/>
                </a:ext>
              </a:extLst>
            </p:cNvPr>
            <p:cNvSpPr>
              <a:spLocks/>
            </p:cNvSpPr>
            <p:nvPr/>
          </p:nvSpPr>
          <p:spPr bwMode="auto">
            <a:xfrm>
              <a:off x="3799168" y="2872156"/>
              <a:ext cx="33084" cy="53303"/>
            </a:xfrm>
            <a:custGeom>
              <a:avLst/>
              <a:gdLst>
                <a:gd name="T0" fmla="*/ 0 w 9"/>
                <a:gd name="T1" fmla="*/ 0 h 14"/>
                <a:gd name="T2" fmla="*/ 0 w 9"/>
                <a:gd name="T3" fmla="*/ 14 h 14"/>
                <a:gd name="T4" fmla="*/ 8 w 9"/>
                <a:gd name="T5" fmla="*/ 14 h 14"/>
                <a:gd name="T6" fmla="*/ 8 w 9"/>
                <a:gd name="T7" fmla="*/ 0 h 14"/>
                <a:gd name="T8" fmla="*/ 0 w 9"/>
                <a:gd name="T9" fmla="*/ 0 h 14"/>
              </a:gdLst>
              <a:ahLst/>
              <a:cxnLst>
                <a:cxn ang="0">
                  <a:pos x="T0" y="T1"/>
                </a:cxn>
                <a:cxn ang="0">
                  <a:pos x="T2" y="T3"/>
                </a:cxn>
                <a:cxn ang="0">
                  <a:pos x="T4" y="T5"/>
                </a:cxn>
                <a:cxn ang="0">
                  <a:pos x="T6" y="T7"/>
                </a:cxn>
                <a:cxn ang="0">
                  <a:pos x="T8" y="T9"/>
                </a:cxn>
              </a:cxnLst>
              <a:rect l="0" t="0" r="r" b="b"/>
              <a:pathLst>
                <a:path w="9" h="14">
                  <a:moveTo>
                    <a:pt x="0" y="0"/>
                  </a:moveTo>
                  <a:cubicBezTo>
                    <a:pt x="0" y="14"/>
                    <a:pt x="0" y="14"/>
                    <a:pt x="0" y="14"/>
                  </a:cubicBezTo>
                  <a:cubicBezTo>
                    <a:pt x="8" y="14"/>
                    <a:pt x="8" y="14"/>
                    <a:pt x="8" y="14"/>
                  </a:cubicBezTo>
                  <a:cubicBezTo>
                    <a:pt x="9" y="10"/>
                    <a:pt x="9" y="5"/>
                    <a:pt x="8" y="0"/>
                  </a:cubicBezTo>
                  <a:lnTo>
                    <a:pt x="0" y="0"/>
                  </a:lnTo>
                  <a:close/>
                </a:path>
              </a:pathLst>
            </a:custGeom>
            <a:solidFill>
              <a:srgbClr val="BABC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3" name="íṧḷîḑé">
              <a:extLst>
                <a:ext uri="{FF2B5EF4-FFF2-40B4-BE49-F238E27FC236}">
                  <a16:creationId xmlns:a16="http://schemas.microsoft.com/office/drawing/2014/main" id="{8D061361-ACAF-4FED-8935-2304C128FA80}"/>
                </a:ext>
              </a:extLst>
            </p:cNvPr>
            <p:cNvSpPr>
              <a:spLocks/>
            </p:cNvSpPr>
            <p:nvPr/>
          </p:nvSpPr>
          <p:spPr bwMode="auto">
            <a:xfrm>
              <a:off x="3446270" y="2706735"/>
              <a:ext cx="382306" cy="382306"/>
            </a:xfrm>
            <a:custGeom>
              <a:avLst/>
              <a:gdLst>
                <a:gd name="T0" fmla="*/ 93 w 100"/>
                <a:gd name="T1" fmla="*/ 38 h 100"/>
                <a:gd name="T2" fmla="*/ 61 w 100"/>
                <a:gd name="T3" fmla="*/ 93 h 100"/>
                <a:gd name="T4" fmla="*/ 6 w 100"/>
                <a:gd name="T5" fmla="*/ 61 h 100"/>
                <a:gd name="T6" fmla="*/ 38 w 100"/>
                <a:gd name="T7" fmla="*/ 6 h 100"/>
                <a:gd name="T8" fmla="*/ 93 w 100"/>
                <a:gd name="T9" fmla="*/ 38 h 100"/>
              </a:gdLst>
              <a:ahLst/>
              <a:cxnLst>
                <a:cxn ang="0">
                  <a:pos x="T0" y="T1"/>
                </a:cxn>
                <a:cxn ang="0">
                  <a:pos x="T2" y="T3"/>
                </a:cxn>
                <a:cxn ang="0">
                  <a:pos x="T4" y="T5"/>
                </a:cxn>
                <a:cxn ang="0">
                  <a:pos x="T6" y="T7"/>
                </a:cxn>
                <a:cxn ang="0">
                  <a:pos x="T8" y="T9"/>
                </a:cxn>
              </a:cxnLst>
              <a:rect l="0" t="0" r="r" b="b"/>
              <a:pathLst>
                <a:path w="100" h="100">
                  <a:moveTo>
                    <a:pt x="93" y="38"/>
                  </a:moveTo>
                  <a:cubicBezTo>
                    <a:pt x="100" y="62"/>
                    <a:pt x="85" y="87"/>
                    <a:pt x="61" y="93"/>
                  </a:cubicBezTo>
                  <a:cubicBezTo>
                    <a:pt x="37" y="100"/>
                    <a:pt x="12" y="85"/>
                    <a:pt x="6" y="61"/>
                  </a:cubicBezTo>
                  <a:cubicBezTo>
                    <a:pt x="0" y="37"/>
                    <a:pt x="14" y="12"/>
                    <a:pt x="38" y="6"/>
                  </a:cubicBezTo>
                  <a:cubicBezTo>
                    <a:pt x="62" y="0"/>
                    <a:pt x="87" y="14"/>
                    <a:pt x="93"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4" name="işľiḑè">
              <a:extLst>
                <a:ext uri="{FF2B5EF4-FFF2-40B4-BE49-F238E27FC236}">
                  <a16:creationId xmlns:a16="http://schemas.microsoft.com/office/drawing/2014/main" id="{FDADF01F-8199-4413-B5F0-DDF877E21587}"/>
                </a:ext>
              </a:extLst>
            </p:cNvPr>
            <p:cNvSpPr>
              <a:spLocks/>
            </p:cNvSpPr>
            <p:nvPr/>
          </p:nvSpPr>
          <p:spPr bwMode="auto">
            <a:xfrm>
              <a:off x="3477516" y="2737982"/>
              <a:ext cx="321652" cy="319814"/>
            </a:xfrm>
            <a:custGeom>
              <a:avLst/>
              <a:gdLst>
                <a:gd name="T0" fmla="*/ 78 w 84"/>
                <a:gd name="T1" fmla="*/ 32 h 84"/>
                <a:gd name="T2" fmla="*/ 51 w 84"/>
                <a:gd name="T3" fmla="*/ 78 h 84"/>
                <a:gd name="T4" fmla="*/ 5 w 84"/>
                <a:gd name="T5" fmla="*/ 51 h 84"/>
                <a:gd name="T6" fmla="*/ 32 w 84"/>
                <a:gd name="T7" fmla="*/ 5 h 84"/>
                <a:gd name="T8" fmla="*/ 78 w 84"/>
                <a:gd name="T9" fmla="*/ 32 h 84"/>
              </a:gdLst>
              <a:ahLst/>
              <a:cxnLst>
                <a:cxn ang="0">
                  <a:pos x="T0" y="T1"/>
                </a:cxn>
                <a:cxn ang="0">
                  <a:pos x="T2" y="T3"/>
                </a:cxn>
                <a:cxn ang="0">
                  <a:pos x="T4" y="T5"/>
                </a:cxn>
                <a:cxn ang="0">
                  <a:pos x="T6" y="T7"/>
                </a:cxn>
                <a:cxn ang="0">
                  <a:pos x="T8" y="T9"/>
                </a:cxn>
              </a:cxnLst>
              <a:rect l="0" t="0" r="r" b="b"/>
              <a:pathLst>
                <a:path w="84" h="84">
                  <a:moveTo>
                    <a:pt x="78" y="32"/>
                  </a:moveTo>
                  <a:cubicBezTo>
                    <a:pt x="84" y="52"/>
                    <a:pt x="72" y="73"/>
                    <a:pt x="51" y="78"/>
                  </a:cubicBezTo>
                  <a:cubicBezTo>
                    <a:pt x="31" y="84"/>
                    <a:pt x="10" y="71"/>
                    <a:pt x="5" y="51"/>
                  </a:cubicBezTo>
                  <a:cubicBezTo>
                    <a:pt x="0" y="31"/>
                    <a:pt x="12" y="10"/>
                    <a:pt x="32" y="5"/>
                  </a:cubicBezTo>
                  <a:cubicBezTo>
                    <a:pt x="52" y="0"/>
                    <a:pt x="73" y="12"/>
                    <a:pt x="78" y="32"/>
                  </a:cubicBezTo>
                  <a:close/>
                </a:path>
              </a:pathLst>
            </a:custGeom>
            <a:solidFill>
              <a:srgbClr val="3D24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sp>
          <p:nvSpPr>
            <p:cNvPr id="365" name="iŝḷîḓe">
              <a:extLst>
                <a:ext uri="{FF2B5EF4-FFF2-40B4-BE49-F238E27FC236}">
                  <a16:creationId xmlns:a16="http://schemas.microsoft.com/office/drawing/2014/main" id="{DF4126DD-01E7-40DE-A851-E0D803E6A7B9}"/>
                </a:ext>
              </a:extLst>
            </p:cNvPr>
            <p:cNvSpPr>
              <a:spLocks/>
            </p:cNvSpPr>
            <p:nvPr/>
          </p:nvSpPr>
          <p:spPr bwMode="auto">
            <a:xfrm>
              <a:off x="3477516" y="2745334"/>
              <a:ext cx="255484" cy="290406"/>
            </a:xfrm>
            <a:custGeom>
              <a:avLst/>
              <a:gdLst>
                <a:gd name="T0" fmla="*/ 18 w 67"/>
                <a:gd name="T1" fmla="*/ 57 h 76"/>
                <a:gd name="T2" fmla="*/ 45 w 67"/>
                <a:gd name="T3" fmla="*/ 11 h 76"/>
                <a:gd name="T4" fmla="*/ 67 w 67"/>
                <a:gd name="T5" fmla="*/ 12 h 76"/>
                <a:gd name="T6" fmla="*/ 32 w 67"/>
                <a:gd name="T7" fmla="*/ 3 h 76"/>
                <a:gd name="T8" fmla="*/ 5 w 67"/>
                <a:gd name="T9" fmla="*/ 49 h 76"/>
                <a:gd name="T10" fmla="*/ 30 w 67"/>
                <a:gd name="T11" fmla="*/ 76 h 76"/>
                <a:gd name="T12" fmla="*/ 18 w 67"/>
                <a:gd name="T13" fmla="*/ 57 h 76"/>
              </a:gdLst>
              <a:ahLst/>
              <a:cxnLst>
                <a:cxn ang="0">
                  <a:pos x="T0" y="T1"/>
                </a:cxn>
                <a:cxn ang="0">
                  <a:pos x="T2" y="T3"/>
                </a:cxn>
                <a:cxn ang="0">
                  <a:pos x="T4" y="T5"/>
                </a:cxn>
                <a:cxn ang="0">
                  <a:pos x="T6" y="T7"/>
                </a:cxn>
                <a:cxn ang="0">
                  <a:pos x="T8" y="T9"/>
                </a:cxn>
                <a:cxn ang="0">
                  <a:pos x="T10" y="T11"/>
                </a:cxn>
                <a:cxn ang="0">
                  <a:pos x="T12" y="T13"/>
                </a:cxn>
              </a:cxnLst>
              <a:rect l="0" t="0" r="r" b="b"/>
              <a:pathLst>
                <a:path w="67" h="76">
                  <a:moveTo>
                    <a:pt x="18" y="57"/>
                  </a:moveTo>
                  <a:cubicBezTo>
                    <a:pt x="13" y="37"/>
                    <a:pt x="25" y="16"/>
                    <a:pt x="45" y="11"/>
                  </a:cubicBezTo>
                  <a:cubicBezTo>
                    <a:pt x="53" y="9"/>
                    <a:pt x="60" y="9"/>
                    <a:pt x="67" y="12"/>
                  </a:cubicBezTo>
                  <a:cubicBezTo>
                    <a:pt x="58" y="3"/>
                    <a:pt x="45" y="0"/>
                    <a:pt x="32" y="3"/>
                  </a:cubicBezTo>
                  <a:cubicBezTo>
                    <a:pt x="12" y="8"/>
                    <a:pt x="0" y="29"/>
                    <a:pt x="5" y="49"/>
                  </a:cubicBezTo>
                  <a:cubicBezTo>
                    <a:pt x="9" y="62"/>
                    <a:pt x="18" y="72"/>
                    <a:pt x="30" y="76"/>
                  </a:cubicBezTo>
                  <a:cubicBezTo>
                    <a:pt x="24" y="71"/>
                    <a:pt x="20" y="64"/>
                    <a:pt x="18" y="57"/>
                  </a:cubicBezTo>
                  <a:close/>
                </a:path>
              </a:pathLst>
            </a:custGeom>
            <a:solidFill>
              <a:srgbClr val="492E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rgbClr val="000000"/>
                </a:solidFill>
                <a:latin typeface="Arial"/>
                <a:ea typeface="微软雅黑"/>
              </a:endParaRPr>
            </a:p>
          </p:txBody>
        </p:sp>
      </p:grpSp>
      <p:sp>
        <p:nvSpPr>
          <p:cNvPr id="366" name="TextBox 43"/>
          <p:cNvSpPr txBox="1"/>
          <p:nvPr/>
        </p:nvSpPr>
        <p:spPr>
          <a:xfrm>
            <a:off x="1215787" y="5481419"/>
            <a:ext cx="4160085" cy="1200329"/>
          </a:xfrm>
          <a:prstGeom prst="rect">
            <a:avLst/>
          </a:prstGeom>
          <a:noFill/>
        </p:spPr>
        <p:txBody>
          <a:bodyPr wrap="square" rtlCol="0">
            <a:spAutoFit/>
          </a:bodyPr>
          <a:lstStyle/>
          <a:p>
            <a:pPr defTabSz="1219170">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清理和规范各类行政许可、资质资格、中介服务等管理事项，加快要素价格市场化改革，放宽服务业准入限制，优化政务服务，完善办事流程，规范行政裁量权，大幅降低制度性交易成本，鼓励更多社会主体投身创新创业</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367" name="TextBox 43"/>
          <p:cNvSpPr txBox="1"/>
          <p:nvPr/>
        </p:nvSpPr>
        <p:spPr>
          <a:xfrm>
            <a:off x="5414710" y="2424164"/>
            <a:ext cx="6351889" cy="646331"/>
          </a:xfrm>
          <a:prstGeom prst="rect">
            <a:avLst/>
          </a:prstGeom>
          <a:noFill/>
        </p:spPr>
        <p:txBody>
          <a:bodyPr wrap="square" rtlCol="0">
            <a:spAutoFit/>
          </a:bodyPr>
          <a:lstStyle/>
          <a:p>
            <a:pPr defTabSz="1219170">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减少微观管理事务和具体审批事项，最大限度减少政府对市场资源的直接配置，最大限度减少政府对市场活动的直接干预，提高资源配置效率和公平性，激发各类市场主体活力。</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368" name="TextBox 43"/>
          <p:cNvSpPr txBox="1"/>
          <p:nvPr/>
        </p:nvSpPr>
        <p:spPr>
          <a:xfrm>
            <a:off x="7107786" y="5810615"/>
            <a:ext cx="3865551" cy="646331"/>
          </a:xfrm>
          <a:prstGeom prst="rect">
            <a:avLst/>
          </a:prstGeom>
          <a:noFill/>
        </p:spPr>
        <p:txBody>
          <a:bodyPr wrap="square" rtlCol="0">
            <a:spAutoFit/>
          </a:bodyPr>
          <a:lstStyle/>
          <a:p>
            <a:pPr defTabSz="1219170">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全面实施市场准入负面清单制度，保障各类市场主体机会平等、权利平等、规则平等，营造良好营商环境</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6465551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16" presetClass="entr" presetSubtype="2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inHorizontal)">
                                      <p:cBhvr>
                                        <p:cTn id="20" dur="1000"/>
                                        <p:tgtEl>
                                          <p:spTgt spid="16"/>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366"/>
                                        </p:tgtEl>
                                        <p:attrNameLst>
                                          <p:attrName>style.visibility</p:attrName>
                                        </p:attrNameLst>
                                      </p:cBhvr>
                                      <p:to>
                                        <p:strVal val="visible"/>
                                      </p:to>
                                    </p:set>
                                    <p:animEffect transition="in" filter="wipe(up)">
                                      <p:cBhvr>
                                        <p:cTn id="24" dur="500"/>
                                        <p:tgtEl>
                                          <p:spTgt spid="366"/>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367"/>
                                        </p:tgtEl>
                                        <p:attrNameLst>
                                          <p:attrName>style.visibility</p:attrName>
                                        </p:attrNameLst>
                                      </p:cBhvr>
                                      <p:to>
                                        <p:strVal val="visible"/>
                                      </p:to>
                                    </p:set>
                                    <p:animEffect transition="in" filter="wipe(up)">
                                      <p:cBhvr>
                                        <p:cTn id="28" dur="500"/>
                                        <p:tgtEl>
                                          <p:spTgt spid="367"/>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368"/>
                                        </p:tgtEl>
                                        <p:attrNameLst>
                                          <p:attrName>style.visibility</p:attrName>
                                        </p:attrNameLst>
                                      </p:cBhvr>
                                      <p:to>
                                        <p:strVal val="visible"/>
                                      </p:to>
                                    </p:set>
                                    <p:animEffect transition="in" filter="wipe(up)">
                                      <p:cBhvr>
                                        <p:cTn id="32" dur="500"/>
                                        <p:tgtEl>
                                          <p:spTgt spid="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366" grpId="0"/>
      <p:bldP spid="367" grpId="0"/>
      <p:bldP spid="3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★完善市场监管和执法体制★</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69" name="íślíḋè-Oval 3"/>
          <p:cNvSpPr/>
          <p:nvPr/>
        </p:nvSpPr>
        <p:spPr>
          <a:xfrm flipH="1">
            <a:off x="1104181" y="2771658"/>
            <a:ext cx="3254168" cy="3254165"/>
          </a:xfrm>
          <a:prstGeom prst="ellipse">
            <a:avLst/>
          </a:prstGeom>
          <a:noFill/>
          <a:ln w="25400">
            <a:solidFill>
              <a:srgbClr val="C00000">
                <a:alpha val="5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70" name="íślíḋè-Oval 21"/>
          <p:cNvSpPr/>
          <p:nvPr/>
        </p:nvSpPr>
        <p:spPr>
          <a:xfrm rot="10800000" flipH="1" flipV="1">
            <a:off x="3839828" y="2890911"/>
            <a:ext cx="621504" cy="621504"/>
          </a:xfrm>
          <a:prstGeom prst="ellipse">
            <a:avLst/>
          </a:prstGeom>
          <a:solidFill>
            <a:srgbClr val="D11956"/>
          </a:solidFill>
          <a:ln w="57150">
            <a:no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67" dirty="0">
                <a:latin typeface="Agency FB" panose="020B0503020202020204" pitchFamily="34" charset="0"/>
              </a:rPr>
              <a:t>A</a:t>
            </a:r>
            <a:endParaRPr sz="2667" dirty="0">
              <a:latin typeface="Agency FB" panose="020B0503020202020204" pitchFamily="34" charset="0"/>
            </a:endParaRPr>
          </a:p>
        </p:txBody>
      </p:sp>
      <p:sp>
        <p:nvSpPr>
          <p:cNvPr id="371" name="íślíḋè-Oval 19"/>
          <p:cNvSpPr/>
          <p:nvPr/>
        </p:nvSpPr>
        <p:spPr>
          <a:xfrm rot="10800000" flipH="1" flipV="1">
            <a:off x="3763712" y="5390336"/>
            <a:ext cx="621504" cy="621504"/>
          </a:xfrm>
          <a:prstGeom prst="ellipse">
            <a:avLst/>
          </a:prstGeom>
          <a:solidFill>
            <a:srgbClr val="D11956"/>
          </a:solidFill>
          <a:ln w="57150">
            <a:no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67" dirty="0">
                <a:latin typeface="Agency FB" panose="020B0503020202020204" pitchFamily="34" charset="0"/>
              </a:rPr>
              <a:t>C</a:t>
            </a:r>
            <a:endParaRPr sz="2667" dirty="0">
              <a:latin typeface="Agency FB" panose="020B0503020202020204" pitchFamily="34" charset="0"/>
            </a:endParaRPr>
          </a:p>
        </p:txBody>
      </p:sp>
      <p:sp>
        <p:nvSpPr>
          <p:cNvPr id="372" name="íślíḋè-Oval 11"/>
          <p:cNvSpPr/>
          <p:nvPr/>
        </p:nvSpPr>
        <p:spPr>
          <a:xfrm rot="10800000" flipH="1" flipV="1">
            <a:off x="4316807" y="4087987"/>
            <a:ext cx="621504" cy="621504"/>
          </a:xfrm>
          <a:prstGeom prst="ellipse">
            <a:avLst/>
          </a:prstGeom>
          <a:solidFill>
            <a:srgbClr val="D11956"/>
          </a:solidFill>
          <a:ln w="57150">
            <a:no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67" dirty="0">
                <a:latin typeface="Agency FB" panose="020B0503020202020204" pitchFamily="34" charset="0"/>
              </a:rPr>
              <a:t>B</a:t>
            </a:r>
            <a:endParaRPr sz="2667" dirty="0">
              <a:latin typeface="Agency FB" panose="020B0503020202020204" pitchFamily="34" charset="0"/>
            </a:endParaRPr>
          </a:p>
        </p:txBody>
      </p:sp>
      <p:sp>
        <p:nvSpPr>
          <p:cNvPr id="373" name="íślíḋè-Oval 10"/>
          <p:cNvSpPr/>
          <p:nvPr/>
        </p:nvSpPr>
        <p:spPr>
          <a:xfrm flipH="1">
            <a:off x="1307182" y="2976136"/>
            <a:ext cx="2845204" cy="2845205"/>
          </a:xfrm>
          <a:prstGeom prst="ellipse">
            <a:avLst/>
          </a:prstGeom>
          <a:blipFill dpi="0" rotWithShape="0">
            <a:blip r:embed="rId3"/>
            <a:srcRect/>
            <a:stretch>
              <a:fillRect/>
            </a:stretch>
          </a:blipFill>
          <a:ln w="6350" cap="flat" cmpd="sng" algn="ctr">
            <a:noFill/>
            <a:prstDash val="solid"/>
            <a:miter lim="800000"/>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74" name="文本框 373"/>
          <p:cNvSpPr txBox="1"/>
          <p:nvPr/>
        </p:nvSpPr>
        <p:spPr>
          <a:xfrm>
            <a:off x="4703524" y="2545992"/>
            <a:ext cx="6608865" cy="954364"/>
          </a:xfrm>
          <a:prstGeom prst="rect">
            <a:avLst/>
          </a:prstGeom>
          <a:noFill/>
          <a:effectLst/>
        </p:spPr>
        <p:txBody>
          <a:bodyPr wrap="square" rtlCol="0">
            <a:spAutoFit/>
          </a:bodyPr>
          <a:lstStyle/>
          <a:p>
            <a:pPr lvl="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改革和理顺市场监管体制，整合监管职能，加强监管协同，形成市场监管合力。</a:t>
            </a:r>
          </a:p>
        </p:txBody>
      </p:sp>
      <p:sp>
        <p:nvSpPr>
          <p:cNvPr id="375" name="文本框 374"/>
          <p:cNvSpPr txBox="1"/>
          <p:nvPr/>
        </p:nvSpPr>
        <p:spPr>
          <a:xfrm>
            <a:off x="4938311" y="3897489"/>
            <a:ext cx="6724603" cy="923330"/>
          </a:xfrm>
          <a:prstGeom prst="rect">
            <a:avLst/>
          </a:prstGeom>
          <a:noFill/>
          <a:effectLst/>
        </p:spPr>
        <p:txBody>
          <a:bodyPr wrap="square" rtlCol="0">
            <a:spAutoFit/>
          </a:bodyPr>
          <a:lstStyle/>
          <a:p>
            <a:pPr lvl="0">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行政执法体制改革，统筹配置行政处罚职能和执法资源，相对集中行政处罚权，整合精简执法队伍，解决多头多层重复执法问题。一个部门设有多支执法队伍的，原则上整合为一支队伍。推动整合同一领域或相近领域执法队伍，实行综合设置。减少执法层级，推动执法力量下沉。</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76" name="文本框 375"/>
          <p:cNvSpPr txBox="1"/>
          <p:nvPr/>
        </p:nvSpPr>
        <p:spPr>
          <a:xfrm>
            <a:off x="4703523" y="5270942"/>
            <a:ext cx="6729352" cy="954364"/>
          </a:xfrm>
          <a:prstGeom prst="rect">
            <a:avLst/>
          </a:prstGeom>
          <a:noFill/>
          <a:effectLst/>
        </p:spPr>
        <p:txBody>
          <a:bodyPr wrap="square" rtlCol="0">
            <a:spAutoFit/>
          </a:bodyPr>
          <a:lstStyle/>
          <a:p>
            <a:pPr lvl="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完善执法程序，严格执法责任，加强执法监督，做到严格规范公正文明执法。</a:t>
            </a:r>
          </a:p>
        </p:txBody>
      </p:sp>
    </p:spTree>
    <p:extLst>
      <p:ext uri="{BB962C8B-B14F-4D97-AF65-F5344CB8AC3E}">
        <p14:creationId xmlns:p14="http://schemas.microsoft.com/office/powerpoint/2010/main" val="358360746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373"/>
                                        </p:tgtEl>
                                        <p:attrNameLst>
                                          <p:attrName>style.visibility</p:attrName>
                                        </p:attrNameLst>
                                      </p:cBhvr>
                                      <p:to>
                                        <p:strVal val="visible"/>
                                      </p:to>
                                    </p:set>
                                    <p:anim calcmode="lin" valueType="num">
                                      <p:cBhvr>
                                        <p:cTn id="17" dur="500" fill="hold"/>
                                        <p:tgtEl>
                                          <p:spTgt spid="373"/>
                                        </p:tgtEl>
                                        <p:attrNameLst>
                                          <p:attrName>ppt_w</p:attrName>
                                        </p:attrNameLst>
                                      </p:cBhvr>
                                      <p:tavLst>
                                        <p:tav tm="0">
                                          <p:val>
                                            <p:fltVal val="0"/>
                                          </p:val>
                                        </p:tav>
                                        <p:tav tm="100000">
                                          <p:val>
                                            <p:strVal val="#ppt_w"/>
                                          </p:val>
                                        </p:tav>
                                      </p:tavLst>
                                    </p:anim>
                                    <p:anim calcmode="lin" valueType="num">
                                      <p:cBhvr>
                                        <p:cTn id="18" dur="500" fill="hold"/>
                                        <p:tgtEl>
                                          <p:spTgt spid="373"/>
                                        </p:tgtEl>
                                        <p:attrNameLst>
                                          <p:attrName>ppt_h</p:attrName>
                                        </p:attrNameLst>
                                      </p:cBhvr>
                                      <p:tavLst>
                                        <p:tav tm="0">
                                          <p:val>
                                            <p:fltVal val="0"/>
                                          </p:val>
                                        </p:tav>
                                        <p:tav tm="100000">
                                          <p:val>
                                            <p:strVal val="#ppt_h"/>
                                          </p:val>
                                        </p:tav>
                                      </p:tavLst>
                                    </p:anim>
                                    <p:anim calcmode="lin" valueType="num">
                                      <p:cBhvr>
                                        <p:cTn id="19" dur="500" fill="hold"/>
                                        <p:tgtEl>
                                          <p:spTgt spid="373"/>
                                        </p:tgtEl>
                                        <p:attrNameLst>
                                          <p:attrName>style.rotation</p:attrName>
                                        </p:attrNameLst>
                                      </p:cBhvr>
                                      <p:tavLst>
                                        <p:tav tm="0">
                                          <p:val>
                                            <p:fltVal val="360"/>
                                          </p:val>
                                        </p:tav>
                                        <p:tav tm="100000">
                                          <p:val>
                                            <p:fltVal val="0"/>
                                          </p:val>
                                        </p:tav>
                                      </p:tavLst>
                                    </p:anim>
                                    <p:animEffect transition="in" filter="fade">
                                      <p:cBhvr>
                                        <p:cTn id="20" dur="500"/>
                                        <p:tgtEl>
                                          <p:spTgt spid="3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69"/>
                                        </p:tgtEl>
                                        <p:attrNameLst>
                                          <p:attrName>style.visibility</p:attrName>
                                        </p:attrNameLst>
                                      </p:cBhvr>
                                      <p:to>
                                        <p:strVal val="visible"/>
                                      </p:to>
                                    </p:set>
                                    <p:anim calcmode="lin" valueType="num">
                                      <p:cBhvr>
                                        <p:cTn id="25" dur="500" fill="hold"/>
                                        <p:tgtEl>
                                          <p:spTgt spid="369"/>
                                        </p:tgtEl>
                                        <p:attrNameLst>
                                          <p:attrName>ppt_w</p:attrName>
                                        </p:attrNameLst>
                                      </p:cBhvr>
                                      <p:tavLst>
                                        <p:tav tm="0">
                                          <p:val>
                                            <p:fltVal val="0"/>
                                          </p:val>
                                        </p:tav>
                                        <p:tav tm="100000">
                                          <p:val>
                                            <p:strVal val="#ppt_w"/>
                                          </p:val>
                                        </p:tav>
                                      </p:tavLst>
                                    </p:anim>
                                    <p:anim calcmode="lin" valueType="num">
                                      <p:cBhvr>
                                        <p:cTn id="26" dur="500" fill="hold"/>
                                        <p:tgtEl>
                                          <p:spTgt spid="369"/>
                                        </p:tgtEl>
                                        <p:attrNameLst>
                                          <p:attrName>ppt_h</p:attrName>
                                        </p:attrNameLst>
                                      </p:cBhvr>
                                      <p:tavLst>
                                        <p:tav tm="0">
                                          <p:val>
                                            <p:fltVal val="0"/>
                                          </p:val>
                                        </p:tav>
                                        <p:tav tm="100000">
                                          <p:val>
                                            <p:strVal val="#ppt_h"/>
                                          </p:val>
                                        </p:tav>
                                      </p:tavLst>
                                    </p:anim>
                                    <p:animEffect transition="in" filter="fade">
                                      <p:cBhvr>
                                        <p:cTn id="27" dur="500"/>
                                        <p:tgtEl>
                                          <p:spTgt spid="369"/>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370"/>
                                        </p:tgtEl>
                                        <p:attrNameLst>
                                          <p:attrName>style.visibility</p:attrName>
                                        </p:attrNameLst>
                                      </p:cBhvr>
                                      <p:to>
                                        <p:strVal val="visible"/>
                                      </p:to>
                                    </p:set>
                                    <p:anim calcmode="lin" valueType="num">
                                      <p:cBhvr>
                                        <p:cTn id="32" dur="500" fill="hold"/>
                                        <p:tgtEl>
                                          <p:spTgt spid="370"/>
                                        </p:tgtEl>
                                        <p:attrNameLst>
                                          <p:attrName>ppt_w</p:attrName>
                                        </p:attrNameLst>
                                      </p:cBhvr>
                                      <p:tavLst>
                                        <p:tav tm="0">
                                          <p:val>
                                            <p:fltVal val="0"/>
                                          </p:val>
                                        </p:tav>
                                        <p:tav tm="100000">
                                          <p:val>
                                            <p:strVal val="#ppt_w"/>
                                          </p:val>
                                        </p:tav>
                                      </p:tavLst>
                                    </p:anim>
                                    <p:anim calcmode="lin" valueType="num">
                                      <p:cBhvr>
                                        <p:cTn id="33" dur="500" fill="hold"/>
                                        <p:tgtEl>
                                          <p:spTgt spid="370"/>
                                        </p:tgtEl>
                                        <p:attrNameLst>
                                          <p:attrName>ppt_h</p:attrName>
                                        </p:attrNameLst>
                                      </p:cBhvr>
                                      <p:tavLst>
                                        <p:tav tm="0">
                                          <p:val>
                                            <p:fltVal val="0"/>
                                          </p:val>
                                        </p:tav>
                                        <p:tav tm="100000">
                                          <p:val>
                                            <p:strVal val="#ppt_h"/>
                                          </p:val>
                                        </p:tav>
                                      </p:tavLst>
                                    </p:anim>
                                    <p:anim calcmode="lin" valueType="num">
                                      <p:cBhvr>
                                        <p:cTn id="34" dur="500" fill="hold"/>
                                        <p:tgtEl>
                                          <p:spTgt spid="370"/>
                                        </p:tgtEl>
                                        <p:attrNameLst>
                                          <p:attrName>style.rotation</p:attrName>
                                        </p:attrNameLst>
                                      </p:cBhvr>
                                      <p:tavLst>
                                        <p:tav tm="0">
                                          <p:val>
                                            <p:fltVal val="360"/>
                                          </p:val>
                                        </p:tav>
                                        <p:tav tm="100000">
                                          <p:val>
                                            <p:fltVal val="0"/>
                                          </p:val>
                                        </p:tav>
                                      </p:tavLst>
                                    </p:anim>
                                    <p:animEffect transition="in" filter="fade">
                                      <p:cBhvr>
                                        <p:cTn id="35" dur="500"/>
                                        <p:tgtEl>
                                          <p:spTgt spid="370"/>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2"/>
                                        </p:tgtEl>
                                        <p:attrNameLst>
                                          <p:attrName>style.visibility</p:attrName>
                                        </p:attrNameLst>
                                      </p:cBhvr>
                                      <p:to>
                                        <p:strVal val="visible"/>
                                      </p:to>
                                    </p:set>
                                    <p:anim calcmode="lin" valueType="num">
                                      <p:cBhvr>
                                        <p:cTn id="38" dur="500" fill="hold"/>
                                        <p:tgtEl>
                                          <p:spTgt spid="372"/>
                                        </p:tgtEl>
                                        <p:attrNameLst>
                                          <p:attrName>ppt_w</p:attrName>
                                        </p:attrNameLst>
                                      </p:cBhvr>
                                      <p:tavLst>
                                        <p:tav tm="0">
                                          <p:val>
                                            <p:fltVal val="0"/>
                                          </p:val>
                                        </p:tav>
                                        <p:tav tm="100000">
                                          <p:val>
                                            <p:strVal val="#ppt_w"/>
                                          </p:val>
                                        </p:tav>
                                      </p:tavLst>
                                    </p:anim>
                                    <p:anim calcmode="lin" valueType="num">
                                      <p:cBhvr>
                                        <p:cTn id="39" dur="500" fill="hold"/>
                                        <p:tgtEl>
                                          <p:spTgt spid="372"/>
                                        </p:tgtEl>
                                        <p:attrNameLst>
                                          <p:attrName>ppt_h</p:attrName>
                                        </p:attrNameLst>
                                      </p:cBhvr>
                                      <p:tavLst>
                                        <p:tav tm="0">
                                          <p:val>
                                            <p:fltVal val="0"/>
                                          </p:val>
                                        </p:tav>
                                        <p:tav tm="100000">
                                          <p:val>
                                            <p:strVal val="#ppt_h"/>
                                          </p:val>
                                        </p:tav>
                                      </p:tavLst>
                                    </p:anim>
                                    <p:anim calcmode="lin" valueType="num">
                                      <p:cBhvr>
                                        <p:cTn id="40" dur="500" fill="hold"/>
                                        <p:tgtEl>
                                          <p:spTgt spid="372"/>
                                        </p:tgtEl>
                                        <p:attrNameLst>
                                          <p:attrName>style.rotation</p:attrName>
                                        </p:attrNameLst>
                                      </p:cBhvr>
                                      <p:tavLst>
                                        <p:tav tm="0">
                                          <p:val>
                                            <p:fltVal val="360"/>
                                          </p:val>
                                        </p:tav>
                                        <p:tav tm="100000">
                                          <p:val>
                                            <p:fltVal val="0"/>
                                          </p:val>
                                        </p:tav>
                                      </p:tavLst>
                                    </p:anim>
                                    <p:animEffect transition="in" filter="fade">
                                      <p:cBhvr>
                                        <p:cTn id="41" dur="500"/>
                                        <p:tgtEl>
                                          <p:spTgt spid="372"/>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71"/>
                                        </p:tgtEl>
                                        <p:attrNameLst>
                                          <p:attrName>style.visibility</p:attrName>
                                        </p:attrNameLst>
                                      </p:cBhvr>
                                      <p:to>
                                        <p:strVal val="visible"/>
                                      </p:to>
                                    </p:set>
                                    <p:anim calcmode="lin" valueType="num">
                                      <p:cBhvr>
                                        <p:cTn id="44" dur="500" fill="hold"/>
                                        <p:tgtEl>
                                          <p:spTgt spid="371"/>
                                        </p:tgtEl>
                                        <p:attrNameLst>
                                          <p:attrName>ppt_w</p:attrName>
                                        </p:attrNameLst>
                                      </p:cBhvr>
                                      <p:tavLst>
                                        <p:tav tm="0">
                                          <p:val>
                                            <p:fltVal val="0"/>
                                          </p:val>
                                        </p:tav>
                                        <p:tav tm="100000">
                                          <p:val>
                                            <p:strVal val="#ppt_w"/>
                                          </p:val>
                                        </p:tav>
                                      </p:tavLst>
                                    </p:anim>
                                    <p:anim calcmode="lin" valueType="num">
                                      <p:cBhvr>
                                        <p:cTn id="45" dur="500" fill="hold"/>
                                        <p:tgtEl>
                                          <p:spTgt spid="371"/>
                                        </p:tgtEl>
                                        <p:attrNameLst>
                                          <p:attrName>ppt_h</p:attrName>
                                        </p:attrNameLst>
                                      </p:cBhvr>
                                      <p:tavLst>
                                        <p:tav tm="0">
                                          <p:val>
                                            <p:fltVal val="0"/>
                                          </p:val>
                                        </p:tav>
                                        <p:tav tm="100000">
                                          <p:val>
                                            <p:strVal val="#ppt_h"/>
                                          </p:val>
                                        </p:tav>
                                      </p:tavLst>
                                    </p:anim>
                                    <p:anim calcmode="lin" valueType="num">
                                      <p:cBhvr>
                                        <p:cTn id="46" dur="500" fill="hold"/>
                                        <p:tgtEl>
                                          <p:spTgt spid="371"/>
                                        </p:tgtEl>
                                        <p:attrNameLst>
                                          <p:attrName>style.rotation</p:attrName>
                                        </p:attrNameLst>
                                      </p:cBhvr>
                                      <p:tavLst>
                                        <p:tav tm="0">
                                          <p:val>
                                            <p:fltVal val="360"/>
                                          </p:val>
                                        </p:tav>
                                        <p:tav tm="100000">
                                          <p:val>
                                            <p:fltVal val="0"/>
                                          </p:val>
                                        </p:tav>
                                      </p:tavLst>
                                    </p:anim>
                                    <p:animEffect transition="in" filter="fade">
                                      <p:cBhvr>
                                        <p:cTn id="47" dur="500"/>
                                        <p:tgtEl>
                                          <p:spTgt spid="371"/>
                                        </p:tgtEl>
                                      </p:cBhvr>
                                    </p:animEffect>
                                  </p:childTnLst>
                                </p:cTn>
                              </p:par>
                            </p:childTnLst>
                          </p:cTn>
                        </p:par>
                        <p:par>
                          <p:cTn id="48" fill="hold">
                            <p:stCondLst>
                              <p:cond delay="500"/>
                            </p:stCondLst>
                            <p:childTnLst>
                              <p:par>
                                <p:cTn id="49" presetID="22" presetClass="entr" presetSubtype="1" fill="hold" grpId="0" nodeType="afterEffect">
                                  <p:stCondLst>
                                    <p:cond delay="0"/>
                                  </p:stCondLst>
                                  <p:childTnLst>
                                    <p:set>
                                      <p:cBhvr>
                                        <p:cTn id="50" dur="1" fill="hold">
                                          <p:stCondLst>
                                            <p:cond delay="0"/>
                                          </p:stCondLst>
                                        </p:cTn>
                                        <p:tgtEl>
                                          <p:spTgt spid="374"/>
                                        </p:tgtEl>
                                        <p:attrNameLst>
                                          <p:attrName>style.visibility</p:attrName>
                                        </p:attrNameLst>
                                      </p:cBhvr>
                                      <p:to>
                                        <p:strVal val="visible"/>
                                      </p:to>
                                    </p:set>
                                    <p:animEffect transition="in" filter="wipe(up)">
                                      <p:cBhvr>
                                        <p:cTn id="51" dur="500"/>
                                        <p:tgtEl>
                                          <p:spTgt spid="374"/>
                                        </p:tgtEl>
                                      </p:cBhvr>
                                    </p:animEffect>
                                  </p:childTnLst>
                                </p:cTn>
                              </p:par>
                            </p:childTnLst>
                          </p:cTn>
                        </p:par>
                        <p:par>
                          <p:cTn id="52" fill="hold">
                            <p:stCondLst>
                              <p:cond delay="1000"/>
                            </p:stCondLst>
                            <p:childTnLst>
                              <p:par>
                                <p:cTn id="53" presetID="22" presetClass="entr" presetSubtype="1" fill="hold" grpId="0" nodeType="afterEffect">
                                  <p:stCondLst>
                                    <p:cond delay="0"/>
                                  </p:stCondLst>
                                  <p:childTnLst>
                                    <p:set>
                                      <p:cBhvr>
                                        <p:cTn id="54" dur="1" fill="hold">
                                          <p:stCondLst>
                                            <p:cond delay="0"/>
                                          </p:stCondLst>
                                        </p:cTn>
                                        <p:tgtEl>
                                          <p:spTgt spid="375"/>
                                        </p:tgtEl>
                                        <p:attrNameLst>
                                          <p:attrName>style.visibility</p:attrName>
                                        </p:attrNameLst>
                                      </p:cBhvr>
                                      <p:to>
                                        <p:strVal val="visible"/>
                                      </p:to>
                                    </p:set>
                                    <p:animEffect transition="in" filter="wipe(up)">
                                      <p:cBhvr>
                                        <p:cTn id="55" dur="500"/>
                                        <p:tgtEl>
                                          <p:spTgt spid="375"/>
                                        </p:tgtEl>
                                      </p:cBhvr>
                                    </p:animEffect>
                                  </p:childTnLst>
                                </p:cTn>
                              </p:par>
                            </p:childTnLst>
                          </p:cTn>
                        </p:par>
                        <p:par>
                          <p:cTn id="56" fill="hold">
                            <p:stCondLst>
                              <p:cond delay="1500"/>
                            </p:stCondLst>
                            <p:childTnLst>
                              <p:par>
                                <p:cTn id="57" presetID="22" presetClass="entr" presetSubtype="1" fill="hold" grpId="0" nodeType="afterEffect">
                                  <p:stCondLst>
                                    <p:cond delay="0"/>
                                  </p:stCondLst>
                                  <p:childTnLst>
                                    <p:set>
                                      <p:cBhvr>
                                        <p:cTn id="58" dur="1" fill="hold">
                                          <p:stCondLst>
                                            <p:cond delay="0"/>
                                          </p:stCondLst>
                                        </p:cTn>
                                        <p:tgtEl>
                                          <p:spTgt spid="376"/>
                                        </p:tgtEl>
                                        <p:attrNameLst>
                                          <p:attrName>style.visibility</p:attrName>
                                        </p:attrNameLst>
                                      </p:cBhvr>
                                      <p:to>
                                        <p:strVal val="visible"/>
                                      </p:to>
                                    </p:set>
                                    <p:animEffect transition="in" filter="wipe(up)">
                                      <p:cBhvr>
                                        <p:cTn id="59" dur="500"/>
                                        <p:tgtEl>
                                          <p:spTgt spid="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9" grpId="0" animBg="1"/>
      <p:bldP spid="370" grpId="0" animBg="1"/>
      <p:bldP spid="371" grpId="0" animBg="1"/>
      <p:bldP spid="372" grpId="0" animBg="1"/>
      <p:bldP spid="373" grpId="0" animBg="1"/>
      <p:bldP spid="374" grpId="0"/>
      <p:bldP spid="375" grpId="0"/>
      <p:bldP spid="37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★改革自然资源和生态环境管理体制★</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Group 2"/>
          <p:cNvGrpSpPr/>
          <p:nvPr/>
        </p:nvGrpSpPr>
        <p:grpSpPr>
          <a:xfrm>
            <a:off x="4253471" y="2817219"/>
            <a:ext cx="3332749" cy="3106253"/>
            <a:chOff x="4317594" y="1758950"/>
            <a:chExt cx="3159966" cy="2945211"/>
          </a:xfrm>
          <a:gradFill>
            <a:gsLst>
              <a:gs pos="0">
                <a:srgbClr val="FF0000"/>
              </a:gs>
              <a:gs pos="100000">
                <a:srgbClr val="C00000"/>
              </a:gs>
            </a:gsLst>
            <a:lin ang="5400000" scaled="0"/>
          </a:gradFill>
        </p:grpSpPr>
        <p:sp>
          <p:nvSpPr>
            <p:cNvPr id="14" name="Freeform: Shape 28"/>
            <p:cNvSpPr>
              <a:spLocks/>
            </p:cNvSpPr>
            <p:nvPr/>
          </p:nvSpPr>
          <p:spPr bwMode="auto">
            <a:xfrm>
              <a:off x="4317594" y="1758950"/>
              <a:ext cx="3159966" cy="1534529"/>
            </a:xfrm>
            <a:custGeom>
              <a:avLst/>
              <a:gdLst>
                <a:gd name="T0" fmla="*/ 735 w 735"/>
                <a:gd name="T1" fmla="*/ 3 h 356"/>
                <a:gd name="T2" fmla="*/ 235 w 735"/>
                <a:gd name="T3" fmla="*/ 3 h 356"/>
                <a:gd name="T4" fmla="*/ 235 w 735"/>
                <a:gd name="T5" fmla="*/ 70 h 356"/>
                <a:gd name="T6" fmla="*/ 118 w 735"/>
                <a:gd name="T7" fmla="*/ 0 h 356"/>
                <a:gd name="T8" fmla="*/ 4 w 735"/>
                <a:gd name="T9" fmla="*/ 36 h 356"/>
                <a:gd name="T10" fmla="*/ 27 w 735"/>
                <a:gd name="T11" fmla="*/ 94 h 356"/>
                <a:gd name="T12" fmla="*/ 102 w 735"/>
                <a:gd name="T13" fmla="*/ 66 h 356"/>
                <a:gd name="T14" fmla="*/ 159 w 735"/>
                <a:gd name="T15" fmla="*/ 117 h 356"/>
                <a:gd name="T16" fmla="*/ 45 w 735"/>
                <a:gd name="T17" fmla="*/ 266 h 356"/>
                <a:gd name="T18" fmla="*/ 0 w 735"/>
                <a:gd name="T19" fmla="*/ 307 h 356"/>
                <a:gd name="T20" fmla="*/ 0 w 735"/>
                <a:gd name="T21" fmla="*/ 356 h 356"/>
                <a:gd name="T22" fmla="*/ 248 w 735"/>
                <a:gd name="T23" fmla="*/ 356 h 356"/>
                <a:gd name="T24" fmla="*/ 248 w 735"/>
                <a:gd name="T25" fmla="*/ 355 h 356"/>
                <a:gd name="T26" fmla="*/ 735 w 735"/>
                <a:gd name="T27" fmla="*/ 355 h 356"/>
                <a:gd name="T28" fmla="*/ 735 w 735"/>
                <a:gd name="T29" fmla="*/ 3 h 356"/>
                <a:gd name="T30" fmla="*/ 116 w 735"/>
                <a:gd name="T31" fmla="*/ 288 h 356"/>
                <a:gd name="T32" fmla="*/ 148 w 735"/>
                <a:gd name="T33" fmla="*/ 261 h 356"/>
                <a:gd name="T34" fmla="*/ 235 w 735"/>
                <a:gd name="T35" fmla="*/ 149 h 356"/>
                <a:gd name="T36" fmla="*/ 235 w 735"/>
                <a:gd name="T37" fmla="*/ 289 h 356"/>
                <a:gd name="T38" fmla="*/ 116 w 735"/>
                <a:gd name="T39" fmla="*/ 289 h 356"/>
                <a:gd name="T40" fmla="*/ 116 w 735"/>
                <a:gd name="T41" fmla="*/ 28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5" h="356">
                  <a:moveTo>
                    <a:pt x="735" y="3"/>
                  </a:moveTo>
                  <a:cubicBezTo>
                    <a:pt x="235" y="3"/>
                    <a:pt x="235" y="3"/>
                    <a:pt x="235" y="3"/>
                  </a:cubicBezTo>
                  <a:cubicBezTo>
                    <a:pt x="235" y="70"/>
                    <a:pt x="235" y="70"/>
                    <a:pt x="235" y="70"/>
                  </a:cubicBezTo>
                  <a:cubicBezTo>
                    <a:pt x="220" y="28"/>
                    <a:pt x="180" y="0"/>
                    <a:pt x="118" y="0"/>
                  </a:cubicBezTo>
                  <a:cubicBezTo>
                    <a:pt x="71" y="0"/>
                    <a:pt x="30" y="16"/>
                    <a:pt x="4" y="36"/>
                  </a:cubicBezTo>
                  <a:cubicBezTo>
                    <a:pt x="27" y="94"/>
                    <a:pt x="27" y="94"/>
                    <a:pt x="27" y="94"/>
                  </a:cubicBezTo>
                  <a:cubicBezTo>
                    <a:pt x="46" y="81"/>
                    <a:pt x="72" y="66"/>
                    <a:pt x="102" y="66"/>
                  </a:cubicBezTo>
                  <a:cubicBezTo>
                    <a:pt x="143" y="66"/>
                    <a:pt x="159" y="88"/>
                    <a:pt x="159" y="117"/>
                  </a:cubicBezTo>
                  <a:cubicBezTo>
                    <a:pt x="159" y="158"/>
                    <a:pt x="122" y="197"/>
                    <a:pt x="45" y="266"/>
                  </a:cubicBezTo>
                  <a:cubicBezTo>
                    <a:pt x="0" y="307"/>
                    <a:pt x="0" y="307"/>
                    <a:pt x="0" y="307"/>
                  </a:cubicBezTo>
                  <a:cubicBezTo>
                    <a:pt x="0" y="356"/>
                    <a:pt x="0" y="356"/>
                    <a:pt x="0" y="356"/>
                  </a:cubicBezTo>
                  <a:cubicBezTo>
                    <a:pt x="248" y="356"/>
                    <a:pt x="248" y="356"/>
                    <a:pt x="248" y="356"/>
                  </a:cubicBezTo>
                  <a:cubicBezTo>
                    <a:pt x="248" y="355"/>
                    <a:pt x="248" y="355"/>
                    <a:pt x="248" y="355"/>
                  </a:cubicBezTo>
                  <a:cubicBezTo>
                    <a:pt x="735" y="355"/>
                    <a:pt x="735" y="355"/>
                    <a:pt x="735" y="355"/>
                  </a:cubicBezTo>
                  <a:lnTo>
                    <a:pt x="735" y="3"/>
                  </a:lnTo>
                  <a:close/>
                  <a:moveTo>
                    <a:pt x="116" y="288"/>
                  </a:moveTo>
                  <a:cubicBezTo>
                    <a:pt x="148" y="261"/>
                    <a:pt x="148" y="261"/>
                    <a:pt x="148" y="261"/>
                  </a:cubicBezTo>
                  <a:cubicBezTo>
                    <a:pt x="187" y="226"/>
                    <a:pt x="221" y="190"/>
                    <a:pt x="235" y="149"/>
                  </a:cubicBezTo>
                  <a:cubicBezTo>
                    <a:pt x="235" y="289"/>
                    <a:pt x="235" y="289"/>
                    <a:pt x="235" y="289"/>
                  </a:cubicBezTo>
                  <a:cubicBezTo>
                    <a:pt x="116" y="289"/>
                    <a:pt x="116" y="289"/>
                    <a:pt x="116" y="289"/>
                  </a:cubicBezTo>
                  <a:lnTo>
                    <a:pt x="116" y="288"/>
                  </a:lnTo>
                  <a:close/>
                </a:path>
              </a:pathLst>
            </a:custGeom>
            <a:solidFill>
              <a:srgbClr val="D11956"/>
            </a:solidFill>
            <a:ln>
              <a:noFill/>
            </a:ln>
          </p:spPr>
          <p:txBody>
            <a:bodyPr anchor="ctr"/>
            <a:lstStyle/>
            <a:p>
              <a:pPr algn="ctr"/>
              <a:endParaRPr sz="1351">
                <a:solidFill>
                  <a:prstClr val="black"/>
                </a:solidFill>
                <a:latin typeface="微软雅黑" panose="020B0503020204020204" pitchFamily="34" charset="-122"/>
                <a:ea typeface="微软雅黑" panose="020B0503020204020204" pitchFamily="34" charset="-122"/>
              </a:endParaRPr>
            </a:p>
          </p:txBody>
        </p:sp>
        <p:sp>
          <p:nvSpPr>
            <p:cNvPr id="15" name="Rectangle 29"/>
            <p:cNvSpPr/>
            <p:nvPr/>
          </p:nvSpPr>
          <p:spPr>
            <a:xfrm>
              <a:off x="5050607" y="1772194"/>
              <a:ext cx="2426952" cy="2931967"/>
            </a:xfrm>
            <a:prstGeom prst="rect">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grpSp>
      <p:sp>
        <p:nvSpPr>
          <p:cNvPr id="16" name="Freeform: Shape 3"/>
          <p:cNvSpPr>
            <a:spLocks/>
          </p:cNvSpPr>
          <p:nvPr/>
        </p:nvSpPr>
        <p:spPr bwMode="auto">
          <a:xfrm>
            <a:off x="799163" y="2817219"/>
            <a:ext cx="2993339" cy="3106253"/>
          </a:xfrm>
          <a:custGeom>
            <a:avLst/>
            <a:gdLst>
              <a:gd name="T0" fmla="*/ 378 w 1561"/>
              <a:gd name="T1" fmla="*/ 0 h 834"/>
              <a:gd name="T2" fmla="*/ 378 w 1561"/>
              <a:gd name="T3" fmla="*/ 0 h 834"/>
              <a:gd name="T4" fmla="*/ 220 w 1561"/>
              <a:gd name="T5" fmla="*/ 0 h 834"/>
              <a:gd name="T6" fmla="*/ 0 w 1561"/>
              <a:gd name="T7" fmla="*/ 104 h 834"/>
              <a:gd name="T8" fmla="*/ 31 w 1561"/>
              <a:gd name="T9" fmla="*/ 249 h 834"/>
              <a:gd name="T10" fmla="*/ 189 w 1561"/>
              <a:gd name="T11" fmla="*/ 173 h 834"/>
              <a:gd name="T12" fmla="*/ 192 w 1561"/>
              <a:gd name="T13" fmla="*/ 173 h 834"/>
              <a:gd name="T14" fmla="*/ 192 w 1561"/>
              <a:gd name="T15" fmla="*/ 834 h 834"/>
              <a:gd name="T16" fmla="*/ 378 w 1561"/>
              <a:gd name="T17" fmla="*/ 834 h 834"/>
              <a:gd name="T18" fmla="*/ 378 w 1561"/>
              <a:gd name="T19" fmla="*/ 834 h 834"/>
              <a:gd name="T20" fmla="*/ 1561 w 1561"/>
              <a:gd name="T21" fmla="*/ 834 h 834"/>
              <a:gd name="T22" fmla="*/ 1561 w 1561"/>
              <a:gd name="T23" fmla="*/ 0 h 834"/>
              <a:gd name="T24" fmla="*/ 378 w 1561"/>
              <a:gd name="T25"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1" h="834">
                <a:moveTo>
                  <a:pt x="378" y="0"/>
                </a:moveTo>
                <a:lnTo>
                  <a:pt x="378" y="0"/>
                </a:lnTo>
                <a:lnTo>
                  <a:pt x="220" y="0"/>
                </a:lnTo>
                <a:lnTo>
                  <a:pt x="0" y="104"/>
                </a:lnTo>
                <a:lnTo>
                  <a:pt x="31" y="249"/>
                </a:lnTo>
                <a:lnTo>
                  <a:pt x="189" y="173"/>
                </a:lnTo>
                <a:lnTo>
                  <a:pt x="192" y="173"/>
                </a:lnTo>
                <a:lnTo>
                  <a:pt x="192" y="834"/>
                </a:lnTo>
                <a:lnTo>
                  <a:pt x="378" y="834"/>
                </a:lnTo>
                <a:lnTo>
                  <a:pt x="378" y="834"/>
                </a:lnTo>
                <a:lnTo>
                  <a:pt x="1561" y="834"/>
                </a:lnTo>
                <a:lnTo>
                  <a:pt x="1561" y="0"/>
                </a:lnTo>
                <a:lnTo>
                  <a:pt x="378" y="0"/>
                </a:lnTo>
                <a:close/>
              </a:path>
            </a:pathLst>
          </a:custGeom>
          <a:solidFill>
            <a:srgbClr val="D11956"/>
          </a:solidFill>
          <a:ln>
            <a:noFill/>
          </a:ln>
        </p:spPr>
        <p:txBody>
          <a:bodyPr anchor="ctr"/>
          <a:lstStyle/>
          <a:p>
            <a:pPr algn="ctr"/>
            <a:endParaRPr sz="1351">
              <a:solidFill>
                <a:prstClr val="black"/>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805936" y="2299270"/>
            <a:ext cx="3539497" cy="3624202"/>
            <a:chOff x="5880329" y="1724452"/>
            <a:chExt cx="2654623" cy="2718152"/>
          </a:xfrm>
        </p:grpSpPr>
        <p:sp>
          <p:nvSpPr>
            <p:cNvPr id="4" name="文本框 3"/>
            <p:cNvSpPr txBox="1"/>
            <p:nvPr/>
          </p:nvSpPr>
          <p:spPr>
            <a:xfrm>
              <a:off x="5880329" y="1724452"/>
              <a:ext cx="1206100" cy="2146742"/>
            </a:xfrm>
            <a:prstGeom prst="rect">
              <a:avLst/>
            </a:prstGeom>
            <a:noFill/>
          </p:spPr>
          <p:txBody>
            <a:bodyPr wrap="none" rtlCol="0">
              <a:spAutoFit/>
            </a:bodyPr>
            <a:lstStyle/>
            <a:p>
              <a:r>
                <a:rPr lang="en-US" altLang="zh-CN" sz="18000" b="1" dirty="0">
                  <a:solidFill>
                    <a:srgbClr val="D11956"/>
                  </a:solidFill>
                  <a:latin typeface="微软雅黑" panose="020B0503020204020204" pitchFamily="34" charset="-122"/>
                  <a:ea typeface="微软雅黑" panose="020B0503020204020204" pitchFamily="34" charset="-122"/>
                </a:rPr>
                <a:t>3</a:t>
              </a:r>
              <a:endParaRPr lang="zh-CN" altLang="en-US" sz="18000" b="1" dirty="0">
                <a:solidFill>
                  <a:srgbClr val="D11956"/>
                </a:solidFill>
                <a:latin typeface="微软雅黑" panose="020B0503020204020204" pitchFamily="34" charset="-122"/>
                <a:ea typeface="微软雅黑" panose="020B0503020204020204" pitchFamily="34" charset="-122"/>
              </a:endParaRPr>
            </a:p>
          </p:txBody>
        </p:sp>
        <p:sp>
          <p:nvSpPr>
            <p:cNvPr id="27" name="Rectangle 29"/>
            <p:cNvSpPr/>
            <p:nvPr/>
          </p:nvSpPr>
          <p:spPr>
            <a:xfrm>
              <a:off x="6615211" y="2123390"/>
              <a:ext cx="1919741" cy="2319214"/>
            </a:xfrm>
            <a:prstGeom prst="rect">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1275317" y="3231572"/>
            <a:ext cx="2517184" cy="2308324"/>
          </a:xfrm>
          <a:prstGeom prst="rect">
            <a:avLst/>
          </a:prstGeom>
          <a:noFill/>
          <a:effectLst/>
        </p:spPr>
        <p:txBody>
          <a:bodyPr wrap="square" rtlCol="0">
            <a:spAutoFit/>
          </a:bodyPr>
          <a:lstStyle/>
          <a:p>
            <a:pPr lvl="0" algn="ct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实行最严格的生态环境保护制度，构建政府为主导、企业为主体、社会组织和公众共同参与的环境治理体系，为生态文明建设提供制度保障</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072305" y="3156962"/>
            <a:ext cx="2517184" cy="2554033"/>
          </a:xfrm>
          <a:prstGeom prst="rect">
            <a:avLst/>
          </a:prstGeom>
          <a:noFill/>
          <a:effectLst/>
        </p:spPr>
        <p:txBody>
          <a:bodyPr wrap="square" rtlCol="0">
            <a:spAutoFit/>
          </a:bodyPr>
          <a:lstStyle/>
          <a:p>
            <a:pPr lvl="0" algn="ctr">
              <a:lnSpc>
                <a:spcPct val="150000"/>
              </a:lnSpc>
            </a:pPr>
            <a:r>
              <a:rPr lang="zh-CN" altLang="en-US" sz="1333" b="1">
                <a:solidFill>
                  <a:schemeClr val="bg1"/>
                </a:solidFill>
                <a:latin typeface="微软雅黑" panose="020B0503020204020204" pitchFamily="34" charset="-122"/>
                <a:ea typeface="微软雅黑" panose="020B0503020204020204" pitchFamily="34" charset="-122"/>
              </a:rPr>
              <a:t>设立国有自然资源资产管理和自然生态监管机构，完善生态环境管理制度，统一行使全民所有自然资源资产所有者职责，统一行使所有国土空间用途管制和生态保护修复职责，统一行使监管城乡各类污染排放和行政执法职责</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828248" y="3385460"/>
            <a:ext cx="2517184" cy="1938992"/>
          </a:xfrm>
          <a:prstGeom prst="rect">
            <a:avLst/>
          </a:prstGeom>
          <a:noFill/>
          <a:effectLst/>
        </p:spPr>
        <p:txBody>
          <a:bodyPr wrap="square" rtlCol="0">
            <a:spAutoFit/>
          </a:bodyPr>
          <a:lstStyle/>
          <a:p>
            <a:pPr lvl="0" algn="ctr">
              <a:lnSpc>
                <a:spcPct val="150000"/>
              </a:lnSpc>
            </a:pPr>
            <a:r>
              <a:rPr lang="zh-CN" altLang="en-US" sz="1600" b="1">
                <a:solidFill>
                  <a:schemeClr val="bg1"/>
                </a:solidFill>
                <a:latin typeface="微软雅黑" panose="020B0503020204020204" pitchFamily="34" charset="-122"/>
                <a:ea typeface="微软雅黑" panose="020B0503020204020204" pitchFamily="34" charset="-122"/>
              </a:rPr>
              <a:t>强化国土空间规划对各专项规划的指导约束作用，推进“多规合一”，实现土地利用规划、城乡规划等有机融合</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433498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31"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★完善公共服务管理体制★</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369137" y="3781652"/>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102015" y="3766902"/>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9832821" y="3781652"/>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230408" y="4798124"/>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932307" y="4783374"/>
            <a:ext cx="0" cy="522577"/>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53" name="任意多边形: 形状 45"/>
          <p:cNvSpPr/>
          <p:nvPr/>
        </p:nvSpPr>
        <p:spPr>
          <a:xfrm flipV="1">
            <a:off x="3172912" y="3460613"/>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D11956"/>
              </a:solidFill>
            </a:endParaRPr>
          </a:p>
        </p:txBody>
      </p:sp>
      <p:sp>
        <p:nvSpPr>
          <p:cNvPr id="54" name="任意多边形: 形状 46"/>
          <p:cNvSpPr/>
          <p:nvPr/>
        </p:nvSpPr>
        <p:spPr>
          <a:xfrm>
            <a:off x="1317304" y="4583097"/>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D11956"/>
              </a:solidFill>
            </a:endParaRPr>
          </a:p>
        </p:txBody>
      </p:sp>
      <p:sp>
        <p:nvSpPr>
          <p:cNvPr id="55" name="任意多边形: 形状 47"/>
          <p:cNvSpPr/>
          <p:nvPr/>
        </p:nvSpPr>
        <p:spPr>
          <a:xfrm flipV="1">
            <a:off x="6884128" y="3460613"/>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D11956"/>
              </a:solidFill>
            </a:endParaRPr>
          </a:p>
        </p:txBody>
      </p:sp>
      <p:sp>
        <p:nvSpPr>
          <p:cNvPr id="56" name="任意多边形: 形状 48"/>
          <p:cNvSpPr/>
          <p:nvPr/>
        </p:nvSpPr>
        <p:spPr>
          <a:xfrm>
            <a:off x="5036401" y="4583097"/>
            <a:ext cx="2105739"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D11956"/>
              </a:solidFill>
            </a:endParaRPr>
          </a:p>
        </p:txBody>
      </p:sp>
      <p:sp>
        <p:nvSpPr>
          <p:cNvPr id="57" name="任意多边形: 形状 49"/>
          <p:cNvSpPr/>
          <p:nvPr/>
        </p:nvSpPr>
        <p:spPr>
          <a:xfrm>
            <a:off x="8747619" y="4583097"/>
            <a:ext cx="2127400" cy="1048743"/>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D11956"/>
              </a:solidFill>
            </a:endParaRPr>
          </a:p>
        </p:txBody>
      </p:sp>
      <p:grpSp>
        <p:nvGrpSpPr>
          <p:cNvPr id="58" name="组合 57"/>
          <p:cNvGrpSpPr/>
          <p:nvPr/>
        </p:nvGrpSpPr>
        <p:grpSpPr>
          <a:xfrm>
            <a:off x="2113301" y="4299423"/>
            <a:ext cx="518483" cy="480219"/>
            <a:chOff x="1584976" y="2672479"/>
            <a:chExt cx="388862" cy="360164"/>
          </a:xfrm>
        </p:grpSpPr>
        <p:sp>
          <p:nvSpPr>
            <p:cNvPr id="59" name="任意多边形: 形状 51"/>
            <p:cNvSpPr/>
            <p:nvPr/>
          </p:nvSpPr>
          <p:spPr>
            <a:xfrm>
              <a:off x="1598752"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11956"/>
            </a:solidFill>
            <a:ln w="25400" cap="flat" cmpd="sng">
              <a:solidFill>
                <a:srgbClr val="C00000"/>
              </a:solidFill>
              <a:prstDash val="solid"/>
              <a:miter/>
              <a:headEnd type="none" w="med" len="med"/>
              <a:tailEnd type="none" w="med" len="med"/>
            </a:ln>
          </p:spPr>
          <p:txBody>
            <a:bodyPr anchor="ctr"/>
            <a:lstStyle/>
            <a:p>
              <a:pPr algn="ctr"/>
              <a:endParaRPr sz="2400">
                <a:solidFill>
                  <a:srgbClr val="D11956"/>
                </a:solidFill>
              </a:endParaRPr>
            </a:p>
          </p:txBody>
        </p:sp>
        <p:sp>
          <p:nvSpPr>
            <p:cNvPr id="60" name="文本框 57"/>
            <p:cNvSpPr txBox="1"/>
            <p:nvPr/>
          </p:nvSpPr>
          <p:spPr>
            <a:xfrm>
              <a:off x="1584976" y="2748152"/>
              <a:ext cx="388862" cy="242471"/>
            </a:xfrm>
            <a:prstGeom prst="rect">
              <a:avLst/>
            </a:prstGeom>
            <a:noFill/>
          </p:spPr>
          <p:txBody>
            <a:bodyPr wrap="square">
              <a:normAutofit fontScale="85000" lnSpcReduction="20000"/>
            </a:bodyPr>
            <a:lstStyle/>
            <a:p>
              <a:pPr algn="ctr"/>
              <a:r>
                <a:rPr lang="de-DE" sz="2001" dirty="0">
                  <a:solidFill>
                    <a:schemeClr val="bg1"/>
                  </a:solidFill>
                  <a:latin typeface="Impact" panose="020B0806030902050204" pitchFamily="34" charset="0"/>
                </a:rPr>
                <a:t>01</a:t>
              </a:r>
            </a:p>
          </p:txBody>
        </p:sp>
      </p:grpSp>
      <p:grpSp>
        <p:nvGrpSpPr>
          <p:cNvPr id="61" name="组合 60"/>
          <p:cNvGrpSpPr/>
          <p:nvPr/>
        </p:nvGrpSpPr>
        <p:grpSpPr>
          <a:xfrm>
            <a:off x="3967115" y="4299423"/>
            <a:ext cx="518483" cy="480219"/>
            <a:chOff x="2975336" y="2672479"/>
            <a:chExt cx="388862" cy="360164"/>
          </a:xfrm>
        </p:grpSpPr>
        <p:sp>
          <p:nvSpPr>
            <p:cNvPr id="62" name="任意多边形: 形状 53"/>
            <p:cNvSpPr/>
            <p:nvPr/>
          </p:nvSpPr>
          <p:spPr>
            <a:xfrm>
              <a:off x="2989624"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rgbClr val="C00000"/>
              </a:solidFill>
              <a:prstDash val="solid"/>
              <a:miter/>
              <a:headEnd type="none" w="med" len="med"/>
              <a:tailEnd type="none" w="med" len="med"/>
            </a:ln>
          </p:spPr>
          <p:txBody>
            <a:bodyPr anchor="ctr"/>
            <a:lstStyle/>
            <a:p>
              <a:pPr algn="ctr"/>
              <a:endParaRPr sz="2400">
                <a:gradFill>
                  <a:gsLst>
                    <a:gs pos="0">
                      <a:srgbClr val="FF0000"/>
                    </a:gs>
                    <a:gs pos="100000">
                      <a:srgbClr val="C00000"/>
                    </a:gs>
                  </a:gsLst>
                  <a:lin ang="5400000" scaled="0"/>
                </a:gradFill>
              </a:endParaRPr>
            </a:p>
          </p:txBody>
        </p:sp>
        <p:sp>
          <p:nvSpPr>
            <p:cNvPr id="63" name="文本框 58"/>
            <p:cNvSpPr txBox="1"/>
            <p:nvPr/>
          </p:nvSpPr>
          <p:spPr>
            <a:xfrm>
              <a:off x="2975336" y="2748152"/>
              <a:ext cx="388862" cy="242471"/>
            </a:xfrm>
            <a:prstGeom prst="rect">
              <a:avLst/>
            </a:prstGeom>
            <a:noFill/>
          </p:spPr>
          <p:txBody>
            <a:bodyPr wrap="square">
              <a:normAutofit fontScale="85000" lnSpcReduction="20000"/>
            </a:bodyPr>
            <a:lstStyle/>
            <a:p>
              <a:pPr algn="ctr"/>
              <a:r>
                <a:rPr lang="de-DE" sz="2001" dirty="0">
                  <a:gradFill>
                    <a:gsLst>
                      <a:gs pos="0">
                        <a:srgbClr val="FF0000"/>
                      </a:gs>
                      <a:gs pos="100000">
                        <a:srgbClr val="C00000"/>
                      </a:gs>
                    </a:gsLst>
                    <a:lin ang="5400000" scaled="0"/>
                  </a:gradFill>
                  <a:latin typeface="Impact" panose="020B0806030902050204" pitchFamily="34" charset="0"/>
                </a:rPr>
                <a:t>02</a:t>
              </a:r>
            </a:p>
          </p:txBody>
        </p:sp>
      </p:grpSp>
      <p:grpSp>
        <p:nvGrpSpPr>
          <p:cNvPr id="64" name="组合 63"/>
          <p:cNvGrpSpPr/>
          <p:nvPr/>
        </p:nvGrpSpPr>
        <p:grpSpPr>
          <a:xfrm>
            <a:off x="5855705" y="4299423"/>
            <a:ext cx="518483" cy="480219"/>
            <a:chOff x="4391779" y="2672479"/>
            <a:chExt cx="388862" cy="360164"/>
          </a:xfrm>
        </p:grpSpPr>
        <p:sp>
          <p:nvSpPr>
            <p:cNvPr id="65" name="任意多边形: 形状 55"/>
            <p:cNvSpPr/>
            <p:nvPr/>
          </p:nvSpPr>
          <p:spPr>
            <a:xfrm>
              <a:off x="4401992" y="2672479"/>
              <a:ext cx="359216"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rgbClr val="C00000"/>
              </a:solidFill>
              <a:prstDash val="solid"/>
              <a:miter/>
              <a:headEnd type="none" w="med" len="med"/>
              <a:tailEnd type="none" w="med" len="med"/>
            </a:ln>
          </p:spPr>
          <p:txBody>
            <a:bodyPr anchor="ctr"/>
            <a:lstStyle/>
            <a:p>
              <a:pPr algn="ctr"/>
              <a:endParaRPr sz="2400">
                <a:gradFill>
                  <a:gsLst>
                    <a:gs pos="0">
                      <a:srgbClr val="FF0000"/>
                    </a:gs>
                    <a:gs pos="100000">
                      <a:srgbClr val="C00000"/>
                    </a:gs>
                  </a:gsLst>
                  <a:lin ang="5400000" scaled="0"/>
                </a:gradFill>
              </a:endParaRPr>
            </a:p>
          </p:txBody>
        </p:sp>
        <p:sp>
          <p:nvSpPr>
            <p:cNvPr id="66" name="文本框 59"/>
            <p:cNvSpPr txBox="1"/>
            <p:nvPr/>
          </p:nvSpPr>
          <p:spPr>
            <a:xfrm>
              <a:off x="4391779" y="2748152"/>
              <a:ext cx="388862" cy="242471"/>
            </a:xfrm>
            <a:prstGeom prst="rect">
              <a:avLst/>
            </a:prstGeom>
            <a:noFill/>
          </p:spPr>
          <p:txBody>
            <a:bodyPr wrap="square">
              <a:normAutofit fontScale="85000" lnSpcReduction="20000"/>
            </a:bodyPr>
            <a:lstStyle/>
            <a:p>
              <a:pPr algn="ctr"/>
              <a:r>
                <a:rPr lang="de-DE" sz="2001">
                  <a:gradFill>
                    <a:gsLst>
                      <a:gs pos="0">
                        <a:srgbClr val="FF0000"/>
                      </a:gs>
                      <a:gs pos="100000">
                        <a:srgbClr val="C00000"/>
                      </a:gs>
                    </a:gsLst>
                    <a:lin ang="5400000" scaled="0"/>
                  </a:gradFill>
                  <a:latin typeface="Impact" panose="020B0806030902050204" pitchFamily="34" charset="0"/>
                </a:rPr>
                <a:t>03</a:t>
              </a:r>
            </a:p>
          </p:txBody>
        </p:sp>
      </p:grpSp>
      <p:grpSp>
        <p:nvGrpSpPr>
          <p:cNvPr id="67" name="组合 66"/>
          <p:cNvGrpSpPr/>
          <p:nvPr/>
        </p:nvGrpSpPr>
        <p:grpSpPr>
          <a:xfrm>
            <a:off x="7688539" y="4299423"/>
            <a:ext cx="518483" cy="480219"/>
            <a:chOff x="5766404" y="2672479"/>
            <a:chExt cx="388862" cy="360164"/>
          </a:xfrm>
        </p:grpSpPr>
        <p:sp>
          <p:nvSpPr>
            <p:cNvPr id="68" name="任意多边形: 形状 52"/>
            <p:cNvSpPr/>
            <p:nvPr/>
          </p:nvSpPr>
          <p:spPr>
            <a:xfrm>
              <a:off x="5771780" y="2672479"/>
              <a:ext cx="360071"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rgbClr val="C00000"/>
              </a:solidFill>
              <a:prstDash val="solid"/>
              <a:miter/>
              <a:headEnd type="none" w="med" len="med"/>
              <a:tailEnd type="none" w="med" len="med"/>
            </a:ln>
          </p:spPr>
          <p:txBody>
            <a:bodyPr anchor="ctr"/>
            <a:lstStyle/>
            <a:p>
              <a:pPr algn="ctr"/>
              <a:endParaRPr sz="2400">
                <a:gradFill>
                  <a:gsLst>
                    <a:gs pos="0">
                      <a:srgbClr val="FF0000"/>
                    </a:gs>
                    <a:gs pos="100000">
                      <a:srgbClr val="C00000"/>
                    </a:gs>
                  </a:gsLst>
                  <a:lin ang="5400000" scaled="0"/>
                </a:gradFill>
              </a:endParaRPr>
            </a:p>
          </p:txBody>
        </p:sp>
        <p:sp>
          <p:nvSpPr>
            <p:cNvPr id="69" name="文本框 60"/>
            <p:cNvSpPr txBox="1"/>
            <p:nvPr/>
          </p:nvSpPr>
          <p:spPr>
            <a:xfrm>
              <a:off x="5766404" y="2748152"/>
              <a:ext cx="388862" cy="242471"/>
            </a:xfrm>
            <a:prstGeom prst="rect">
              <a:avLst/>
            </a:prstGeom>
            <a:noFill/>
          </p:spPr>
          <p:txBody>
            <a:bodyPr wrap="square">
              <a:normAutofit fontScale="85000" lnSpcReduction="20000"/>
            </a:bodyPr>
            <a:lstStyle/>
            <a:p>
              <a:pPr algn="ctr"/>
              <a:r>
                <a:rPr lang="de-DE" sz="2001">
                  <a:gradFill>
                    <a:gsLst>
                      <a:gs pos="0">
                        <a:srgbClr val="FF0000"/>
                      </a:gs>
                      <a:gs pos="100000">
                        <a:srgbClr val="C00000"/>
                      </a:gs>
                    </a:gsLst>
                    <a:lin ang="5400000" scaled="0"/>
                  </a:gradFill>
                  <a:latin typeface="Impact" panose="020B0806030902050204" pitchFamily="34" charset="0"/>
                </a:rPr>
                <a:t>04</a:t>
              </a:r>
            </a:p>
          </p:txBody>
        </p:sp>
      </p:grpSp>
      <p:grpSp>
        <p:nvGrpSpPr>
          <p:cNvPr id="70" name="组合 69"/>
          <p:cNvGrpSpPr/>
          <p:nvPr/>
        </p:nvGrpSpPr>
        <p:grpSpPr>
          <a:xfrm>
            <a:off x="9585845" y="4299423"/>
            <a:ext cx="518483" cy="480219"/>
            <a:chOff x="7189384" y="2672479"/>
            <a:chExt cx="388862" cy="360164"/>
          </a:xfrm>
        </p:grpSpPr>
        <p:sp>
          <p:nvSpPr>
            <p:cNvPr id="71" name="任意多边形: 形状 54"/>
            <p:cNvSpPr/>
            <p:nvPr/>
          </p:nvSpPr>
          <p:spPr>
            <a:xfrm>
              <a:off x="7195703" y="2672479"/>
              <a:ext cx="359216" cy="360164"/>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chemeClr val="bg1"/>
            </a:solidFill>
            <a:ln w="25400" cap="flat" cmpd="sng">
              <a:solidFill>
                <a:srgbClr val="C00000"/>
              </a:solidFill>
              <a:prstDash val="solid"/>
              <a:miter/>
              <a:headEnd type="none" w="med" len="med"/>
              <a:tailEnd type="none" w="med" len="med"/>
            </a:ln>
          </p:spPr>
          <p:txBody>
            <a:bodyPr anchor="ctr"/>
            <a:lstStyle/>
            <a:p>
              <a:pPr algn="ctr"/>
              <a:endParaRPr sz="2400">
                <a:gradFill>
                  <a:gsLst>
                    <a:gs pos="0">
                      <a:srgbClr val="FF0000"/>
                    </a:gs>
                    <a:gs pos="100000">
                      <a:srgbClr val="C00000"/>
                    </a:gs>
                  </a:gsLst>
                  <a:lin ang="5400000" scaled="0"/>
                </a:gradFill>
              </a:endParaRPr>
            </a:p>
          </p:txBody>
        </p:sp>
        <p:sp>
          <p:nvSpPr>
            <p:cNvPr id="72" name="文本框 61"/>
            <p:cNvSpPr txBox="1"/>
            <p:nvPr/>
          </p:nvSpPr>
          <p:spPr>
            <a:xfrm>
              <a:off x="7189384" y="2748152"/>
              <a:ext cx="388862" cy="242471"/>
            </a:xfrm>
            <a:prstGeom prst="rect">
              <a:avLst/>
            </a:prstGeom>
            <a:noFill/>
          </p:spPr>
          <p:txBody>
            <a:bodyPr wrap="square">
              <a:normAutofit fontScale="85000" lnSpcReduction="20000"/>
            </a:bodyPr>
            <a:lstStyle/>
            <a:p>
              <a:pPr algn="ctr"/>
              <a:r>
                <a:rPr lang="de-DE" sz="2001">
                  <a:gradFill>
                    <a:gsLst>
                      <a:gs pos="0">
                        <a:srgbClr val="FF0000"/>
                      </a:gs>
                      <a:gs pos="100000">
                        <a:srgbClr val="C00000"/>
                      </a:gs>
                    </a:gsLst>
                    <a:lin ang="5400000" scaled="0"/>
                  </a:gradFill>
                  <a:latin typeface="Impact" panose="020B0806030902050204" pitchFamily="34" charset="0"/>
                </a:rPr>
                <a:t>05</a:t>
              </a:r>
            </a:p>
          </p:txBody>
        </p:sp>
      </p:grpSp>
      <p:sp>
        <p:nvSpPr>
          <p:cNvPr id="73" name="Rectangle 37"/>
          <p:cNvSpPr/>
          <p:nvPr/>
        </p:nvSpPr>
        <p:spPr>
          <a:xfrm>
            <a:off x="2897014" y="5399482"/>
            <a:ext cx="2658397" cy="1231747"/>
          </a:xfrm>
          <a:prstGeom prst="rect">
            <a:avLst/>
          </a:prstGeom>
        </p:spPr>
        <p:txBody>
          <a:bodyPr wrap="square" lIns="0" tIns="0" rIns="0" bIns="0">
            <a:spAutoFit/>
          </a:bodyPr>
          <a:lstStyle/>
          <a:p>
            <a:pPr lvl="0" algn="ctr">
              <a:lnSpc>
                <a:spcPct val="150000"/>
              </a:lnSpc>
            </a:pPr>
            <a:r>
              <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pitchFamily="34" charset="-122"/>
                <a:sym typeface="Gill Sans" charset="0"/>
              </a:rPr>
              <a:t>政府职能部门要把工作重心从单纯注重本行业本系统公共事业发展转向更多创造公平机会和公正环境，促进公共资源向基层延伸、向农村覆盖、向边远地区和生活困难群众倾斜，促进全社会受益机会和权利均等</a:t>
            </a:r>
            <a:endParaRPr lang="en-US" altLang="zh-CN" sz="1067" dirty="0">
              <a:gradFill>
                <a:gsLst>
                  <a:gs pos="0">
                    <a:prstClr val="black">
                      <a:lumMod val="75000"/>
                      <a:lumOff val="25000"/>
                    </a:prstClr>
                  </a:gs>
                  <a:gs pos="100000">
                    <a:prstClr val="black">
                      <a:lumMod val="85000"/>
                      <a:lumOff val="15000"/>
                    </a:prstClr>
                  </a:gs>
                </a:gsLst>
                <a:lin ang="18900000" scaled="1"/>
              </a:gradFill>
              <a:latin typeface="Lato Light" panose="020F0402020204030203" pitchFamily="34" charset="0"/>
              <a:cs typeface="Lato Light" panose="020F0402020204030203" pitchFamily="34" charset="0"/>
            </a:endParaRPr>
          </a:p>
        </p:txBody>
      </p:sp>
      <p:sp>
        <p:nvSpPr>
          <p:cNvPr id="75" name="Rectangle 37"/>
          <p:cNvSpPr/>
          <p:nvPr/>
        </p:nvSpPr>
        <p:spPr>
          <a:xfrm>
            <a:off x="1488074" y="2634483"/>
            <a:ext cx="1858196" cy="1107996"/>
          </a:xfrm>
          <a:prstGeom prst="rect">
            <a:avLst/>
          </a:prstGeom>
        </p:spPr>
        <p:txBody>
          <a:bodyPr wrap="square" lIns="0" tIns="0" rIns="0" bIns="0">
            <a:spAutoFit/>
          </a:bodyPr>
          <a:lstStyle/>
          <a:p>
            <a:pPr lvl="0" algn="ctr">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pitchFamily="34" charset="-122"/>
                <a:sym typeface="Gill Sans" charset="0"/>
              </a:rPr>
              <a:t>健全公共服务体系，推进基本公共服务均等化、普惠化、便捷化，推进城乡区域基本公共服务制度统一</a:t>
            </a:r>
            <a:endParaRPr lang="en-US" altLang="zh-CN" sz="1400" dirty="0">
              <a:gradFill>
                <a:gsLst>
                  <a:gs pos="0">
                    <a:prstClr val="black">
                      <a:lumMod val="75000"/>
                      <a:lumOff val="25000"/>
                    </a:prstClr>
                  </a:gs>
                  <a:gs pos="100000">
                    <a:prstClr val="black">
                      <a:lumMod val="85000"/>
                      <a:lumOff val="15000"/>
                    </a:prstClr>
                  </a:gs>
                </a:gsLst>
                <a:lin ang="18900000" scaled="1"/>
              </a:gradFill>
              <a:latin typeface="Lato Light" panose="020F0402020204030203" pitchFamily="34" charset="0"/>
              <a:cs typeface="Lato Light" panose="020F0402020204030203" pitchFamily="34" charset="0"/>
            </a:endParaRPr>
          </a:p>
        </p:txBody>
      </p:sp>
      <p:sp>
        <p:nvSpPr>
          <p:cNvPr id="77" name="Rectangle 37"/>
          <p:cNvSpPr/>
          <p:nvPr/>
        </p:nvSpPr>
        <p:spPr>
          <a:xfrm>
            <a:off x="5252463" y="2663947"/>
            <a:ext cx="1858196" cy="1107996"/>
          </a:xfrm>
          <a:prstGeom prst="rect">
            <a:avLst/>
          </a:prstGeom>
        </p:spPr>
        <p:txBody>
          <a:bodyPr wrap="square" lIns="0" tIns="0" rIns="0" bIns="0">
            <a:spAutoFit/>
          </a:bodyPr>
          <a:lstStyle/>
          <a:p>
            <a:pPr lvl="0" algn="ctr">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pitchFamily="34" charset="-122"/>
                <a:sym typeface="Gill Sans" charset="0"/>
              </a:rPr>
              <a:t>加强和优化政府在社会保障、教育文化、法律服务、卫生健康、医疗保障等方面的职能，更好保障和改善民生</a:t>
            </a:r>
            <a:endParaRPr lang="en-US" altLang="zh-CN" sz="1400" dirty="0">
              <a:gradFill>
                <a:gsLst>
                  <a:gs pos="0">
                    <a:prstClr val="black">
                      <a:lumMod val="75000"/>
                      <a:lumOff val="25000"/>
                    </a:prstClr>
                  </a:gs>
                  <a:gs pos="100000">
                    <a:prstClr val="black">
                      <a:lumMod val="85000"/>
                      <a:lumOff val="15000"/>
                    </a:prstClr>
                  </a:gs>
                </a:gsLst>
                <a:lin ang="18900000" scaled="1"/>
              </a:gradFill>
              <a:latin typeface="Lato Light" panose="020F0402020204030203" pitchFamily="34" charset="0"/>
              <a:cs typeface="Lato Light" panose="020F0402020204030203" pitchFamily="34" charset="0"/>
            </a:endParaRPr>
          </a:p>
        </p:txBody>
      </p:sp>
      <p:sp>
        <p:nvSpPr>
          <p:cNvPr id="79" name="Rectangle 37"/>
          <p:cNvSpPr/>
          <p:nvPr/>
        </p:nvSpPr>
        <p:spPr>
          <a:xfrm>
            <a:off x="8694475" y="2478441"/>
            <a:ext cx="2823475" cy="1478097"/>
          </a:xfrm>
          <a:prstGeom prst="rect">
            <a:avLst/>
          </a:prstGeom>
        </p:spPr>
        <p:txBody>
          <a:bodyPr wrap="square" lIns="0" tIns="0" rIns="0" bIns="0">
            <a:spAutoFit/>
          </a:bodyPr>
          <a:lstStyle/>
          <a:p>
            <a:pPr lvl="0" algn="ctr">
              <a:lnSpc>
                <a:spcPct val="150000"/>
              </a:lnSpc>
            </a:pPr>
            <a:r>
              <a:rPr lang="zh-CN" altLang="en-US" sz="1067">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pitchFamily="34" charset="-122"/>
                <a:sym typeface="Gill Sans" charset="0"/>
              </a:rPr>
              <a:t>推进非基本公共服务市场化改革，引入竞争机制，扩大购买服务。加强、优化、统筹国家应急能力建设，构建统一领导、权责一致、权威高效的国家应急能力体系，提高保障生产安全、维护公共安全、防灾减灾救灾等方面能力，确保人民生命财产安全和社会稳定</a:t>
            </a:r>
            <a:endParaRPr lang="en-US" altLang="zh-CN" sz="1067" dirty="0">
              <a:gradFill>
                <a:gsLst>
                  <a:gs pos="0">
                    <a:prstClr val="black">
                      <a:lumMod val="75000"/>
                      <a:lumOff val="25000"/>
                    </a:prstClr>
                  </a:gs>
                  <a:gs pos="100000">
                    <a:prstClr val="black">
                      <a:lumMod val="85000"/>
                      <a:lumOff val="15000"/>
                    </a:prstClr>
                  </a:gs>
                </a:gsLst>
                <a:lin ang="18900000" scaled="1"/>
              </a:gradFill>
              <a:latin typeface="Lato Light" panose="020F0402020204030203" pitchFamily="34" charset="0"/>
              <a:cs typeface="Lato Light" panose="020F0402020204030203" pitchFamily="34" charset="0"/>
            </a:endParaRPr>
          </a:p>
        </p:txBody>
      </p:sp>
      <p:sp>
        <p:nvSpPr>
          <p:cNvPr id="81" name="Rectangle 37"/>
          <p:cNvSpPr/>
          <p:nvPr/>
        </p:nvSpPr>
        <p:spPr>
          <a:xfrm>
            <a:off x="7015782" y="5344919"/>
            <a:ext cx="1858196" cy="1107996"/>
          </a:xfrm>
          <a:prstGeom prst="rect">
            <a:avLst/>
          </a:prstGeom>
        </p:spPr>
        <p:txBody>
          <a:bodyPr wrap="square" lIns="0" tIns="0" rIns="0" bIns="0">
            <a:spAutoFit/>
          </a:bodyPr>
          <a:lstStyle/>
          <a:p>
            <a:pPr lvl="0" algn="ctr">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pitchFamily="34" charset="-122"/>
                <a:sym typeface="Gill Sans" charset="0"/>
              </a:rPr>
              <a:t>推动教育、文化、法律、卫生、体育、健康、养老等公共服务提供主体多元化、提供方式多样化</a:t>
            </a:r>
            <a:endParaRPr lang="en-US" altLang="zh-CN" sz="1400" dirty="0">
              <a:gradFill>
                <a:gsLst>
                  <a:gs pos="0">
                    <a:prstClr val="black">
                      <a:lumMod val="75000"/>
                      <a:lumOff val="25000"/>
                    </a:prstClr>
                  </a:gs>
                  <a:gs pos="100000">
                    <a:prstClr val="black">
                      <a:lumMod val="85000"/>
                      <a:lumOff val="15000"/>
                    </a:prstClr>
                  </a:gs>
                </a:gsLst>
                <a:lin ang="18900000" scaled="1"/>
              </a:gradFill>
              <a:latin typeface="Lato Light" panose="020F0402020204030203" pitchFamily="34" charset="0"/>
              <a:cs typeface="Lato Light" panose="020F0402020204030203" pitchFamily="34" charset="0"/>
            </a:endParaRPr>
          </a:p>
        </p:txBody>
      </p:sp>
    </p:spTree>
    <p:extLst>
      <p:ext uri="{BB962C8B-B14F-4D97-AF65-F5344CB8AC3E}">
        <p14:creationId xmlns:p14="http://schemas.microsoft.com/office/powerpoint/2010/main" val="2716572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ppt_x"/>
                                          </p:val>
                                        </p:tav>
                                        <p:tav tm="100000">
                                          <p:val>
                                            <p:strVal val="#ppt_x"/>
                                          </p:val>
                                        </p:tav>
                                      </p:tavLst>
                                    </p:anim>
                                    <p:anim calcmode="lin" valueType="num">
                                      <p:cBhvr additive="base">
                                        <p:cTn id="22" dur="500" fill="hold"/>
                                        <p:tgtEl>
                                          <p:spTgt spid="53"/>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additive="base">
                                        <p:cTn id="29" dur="500" fill="hold"/>
                                        <p:tgtEl>
                                          <p:spTgt spid="55"/>
                                        </p:tgtEl>
                                        <p:attrNameLst>
                                          <p:attrName>ppt_x</p:attrName>
                                        </p:attrNameLst>
                                      </p:cBhvr>
                                      <p:tavLst>
                                        <p:tav tm="0">
                                          <p:val>
                                            <p:strVal val="#ppt_x"/>
                                          </p:val>
                                        </p:tav>
                                        <p:tav tm="100000">
                                          <p:val>
                                            <p:strVal val="#ppt_x"/>
                                          </p:val>
                                        </p:tav>
                                      </p:tavLst>
                                    </p:anim>
                                    <p:anim calcmode="lin" valueType="num">
                                      <p:cBhvr additive="base">
                                        <p:cTn id="30" dur="500" fill="hold"/>
                                        <p:tgtEl>
                                          <p:spTgt spid="55"/>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49" presetClass="entr" presetSubtype="0" decel="100000"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ppt_w</p:attrName>
                                        </p:attrNameLst>
                                      </p:cBhvr>
                                      <p:tavLst>
                                        <p:tav tm="0">
                                          <p:val>
                                            <p:fltVal val="0"/>
                                          </p:val>
                                        </p:tav>
                                        <p:tav tm="100000">
                                          <p:val>
                                            <p:strVal val="#ppt_w"/>
                                          </p:val>
                                        </p:tav>
                                      </p:tavLst>
                                    </p:anim>
                                    <p:anim calcmode="lin" valueType="num">
                                      <p:cBhvr>
                                        <p:cTn id="45" dur="500" fill="hold"/>
                                        <p:tgtEl>
                                          <p:spTgt spid="61"/>
                                        </p:tgtEl>
                                        <p:attrNameLst>
                                          <p:attrName>ppt_h</p:attrName>
                                        </p:attrNameLst>
                                      </p:cBhvr>
                                      <p:tavLst>
                                        <p:tav tm="0">
                                          <p:val>
                                            <p:fltVal val="0"/>
                                          </p:val>
                                        </p:tav>
                                        <p:tav tm="100000">
                                          <p:val>
                                            <p:strVal val="#ppt_h"/>
                                          </p:val>
                                        </p:tav>
                                      </p:tavLst>
                                    </p:anim>
                                    <p:anim calcmode="lin" valueType="num">
                                      <p:cBhvr>
                                        <p:cTn id="46" dur="500" fill="hold"/>
                                        <p:tgtEl>
                                          <p:spTgt spid="61"/>
                                        </p:tgtEl>
                                        <p:attrNameLst>
                                          <p:attrName>style.rotation</p:attrName>
                                        </p:attrNameLst>
                                      </p:cBhvr>
                                      <p:tavLst>
                                        <p:tav tm="0">
                                          <p:val>
                                            <p:fltVal val="360"/>
                                          </p:val>
                                        </p:tav>
                                        <p:tav tm="100000">
                                          <p:val>
                                            <p:fltVal val="0"/>
                                          </p:val>
                                        </p:tav>
                                      </p:tavLst>
                                    </p:anim>
                                    <p:animEffect transition="in" filter="fade">
                                      <p:cBhvr>
                                        <p:cTn id="47" dur="500"/>
                                        <p:tgtEl>
                                          <p:spTgt spid="61"/>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500" fill="hold"/>
                                        <p:tgtEl>
                                          <p:spTgt spid="64"/>
                                        </p:tgtEl>
                                        <p:attrNameLst>
                                          <p:attrName>ppt_w</p:attrName>
                                        </p:attrNameLst>
                                      </p:cBhvr>
                                      <p:tavLst>
                                        <p:tav tm="0">
                                          <p:val>
                                            <p:fltVal val="0"/>
                                          </p:val>
                                        </p:tav>
                                        <p:tav tm="100000">
                                          <p:val>
                                            <p:strVal val="#ppt_w"/>
                                          </p:val>
                                        </p:tav>
                                      </p:tavLst>
                                    </p:anim>
                                    <p:anim calcmode="lin" valueType="num">
                                      <p:cBhvr>
                                        <p:cTn id="51" dur="500" fill="hold"/>
                                        <p:tgtEl>
                                          <p:spTgt spid="64"/>
                                        </p:tgtEl>
                                        <p:attrNameLst>
                                          <p:attrName>ppt_h</p:attrName>
                                        </p:attrNameLst>
                                      </p:cBhvr>
                                      <p:tavLst>
                                        <p:tav tm="0">
                                          <p:val>
                                            <p:fltVal val="0"/>
                                          </p:val>
                                        </p:tav>
                                        <p:tav tm="100000">
                                          <p:val>
                                            <p:strVal val="#ppt_h"/>
                                          </p:val>
                                        </p:tav>
                                      </p:tavLst>
                                    </p:anim>
                                    <p:anim calcmode="lin" valueType="num">
                                      <p:cBhvr>
                                        <p:cTn id="52" dur="500" fill="hold"/>
                                        <p:tgtEl>
                                          <p:spTgt spid="64"/>
                                        </p:tgtEl>
                                        <p:attrNameLst>
                                          <p:attrName>style.rotation</p:attrName>
                                        </p:attrNameLst>
                                      </p:cBhvr>
                                      <p:tavLst>
                                        <p:tav tm="0">
                                          <p:val>
                                            <p:fltVal val="360"/>
                                          </p:val>
                                        </p:tav>
                                        <p:tav tm="100000">
                                          <p:val>
                                            <p:fltVal val="0"/>
                                          </p:val>
                                        </p:tav>
                                      </p:tavLst>
                                    </p:anim>
                                    <p:animEffect transition="in" filter="fade">
                                      <p:cBhvr>
                                        <p:cTn id="53" dur="500"/>
                                        <p:tgtEl>
                                          <p:spTgt spid="64"/>
                                        </p:tgtEl>
                                      </p:cBhvr>
                                    </p:animEffect>
                                  </p:childTnLst>
                                </p:cTn>
                              </p:par>
                              <p:par>
                                <p:cTn id="54" presetID="49" presetClass="entr" presetSubtype="0" decel="100000" fill="hold" nodeType="with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 calcmode="lin" valueType="num">
                                      <p:cBhvr>
                                        <p:cTn id="58" dur="500" fill="hold"/>
                                        <p:tgtEl>
                                          <p:spTgt spid="67"/>
                                        </p:tgtEl>
                                        <p:attrNameLst>
                                          <p:attrName>style.rotation</p:attrName>
                                        </p:attrNameLst>
                                      </p:cBhvr>
                                      <p:tavLst>
                                        <p:tav tm="0">
                                          <p:val>
                                            <p:fltVal val="360"/>
                                          </p:val>
                                        </p:tav>
                                        <p:tav tm="100000">
                                          <p:val>
                                            <p:fltVal val="0"/>
                                          </p:val>
                                        </p:tav>
                                      </p:tavLst>
                                    </p:anim>
                                    <p:animEffect transition="in" filter="fade">
                                      <p:cBhvr>
                                        <p:cTn id="59" dur="500"/>
                                        <p:tgtEl>
                                          <p:spTgt spid="67"/>
                                        </p:tgtEl>
                                      </p:cBhvr>
                                    </p:animEffect>
                                  </p:childTnLst>
                                </p:cTn>
                              </p:par>
                              <p:par>
                                <p:cTn id="60" presetID="49" presetClass="entr" presetSubtype="0" decel="100000" fill="hold" nodeType="with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 calcmode="lin" valueType="num">
                                      <p:cBhvr>
                                        <p:cTn id="64" dur="500" fill="hold"/>
                                        <p:tgtEl>
                                          <p:spTgt spid="70"/>
                                        </p:tgtEl>
                                        <p:attrNameLst>
                                          <p:attrName>style.rotation</p:attrName>
                                        </p:attrNameLst>
                                      </p:cBhvr>
                                      <p:tavLst>
                                        <p:tav tm="0">
                                          <p:val>
                                            <p:fltVal val="360"/>
                                          </p:val>
                                        </p:tav>
                                        <p:tav tm="100000">
                                          <p:val>
                                            <p:fltVal val="0"/>
                                          </p:val>
                                        </p:tav>
                                      </p:tavLst>
                                    </p:anim>
                                    <p:animEffect transition="in" filter="fade">
                                      <p:cBhvr>
                                        <p:cTn id="65" dur="500"/>
                                        <p:tgtEl>
                                          <p:spTgt spid="70"/>
                                        </p:tgtEl>
                                      </p:cBhvr>
                                    </p:animEffect>
                                  </p:childTnLst>
                                </p:cTn>
                              </p:par>
                            </p:childTnLst>
                          </p:cTn>
                        </p:par>
                        <p:par>
                          <p:cTn id="66" fill="hold">
                            <p:stCondLst>
                              <p:cond delay="1000"/>
                            </p:stCondLst>
                            <p:childTnLst>
                              <p:par>
                                <p:cTn id="67" presetID="10" presetClass="entr" presetSubtype="0"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par>
                          <p:cTn id="70" fill="hold">
                            <p:stCondLst>
                              <p:cond delay="1500"/>
                            </p:stCondLst>
                            <p:childTnLst>
                              <p:par>
                                <p:cTn id="71" presetID="10" presetClass="entr" presetSubtype="0"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500"/>
                                        <p:tgtEl>
                                          <p:spTgt spid="75"/>
                                        </p:tgtEl>
                                      </p:cBhvr>
                                    </p:animEffect>
                                  </p:childTnLst>
                                </p:cTn>
                              </p:par>
                            </p:childTnLst>
                          </p:cTn>
                        </p:par>
                        <p:par>
                          <p:cTn id="74" fill="hold">
                            <p:stCondLst>
                              <p:cond delay="2000"/>
                            </p:stCondLst>
                            <p:childTnLst>
                              <p:par>
                                <p:cTn id="75" presetID="10"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fade">
                                      <p:cBhvr>
                                        <p:cTn id="81" dur="500"/>
                                        <p:tgtEl>
                                          <p:spTgt spid="73"/>
                                        </p:tgtEl>
                                      </p:cBhvr>
                                    </p:animEffect>
                                  </p:childTnLst>
                                </p:cTn>
                              </p:par>
                            </p:childTnLst>
                          </p:cTn>
                        </p:par>
                        <p:par>
                          <p:cTn id="82" fill="hold">
                            <p:stCondLst>
                              <p:cond delay="3000"/>
                            </p:stCondLst>
                            <p:childTnLst>
                              <p:par>
                                <p:cTn id="83" presetID="10" presetClass="entr" presetSubtype="0" fill="hold"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childTnLst>
                          </p:cTn>
                        </p:par>
                        <p:par>
                          <p:cTn id="86" fill="hold">
                            <p:stCondLst>
                              <p:cond delay="3500"/>
                            </p:stCondLst>
                            <p:childTnLst>
                              <p:par>
                                <p:cTn id="87" presetID="10" presetClass="entr" presetSubtype="0"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fade">
                                      <p:cBhvr>
                                        <p:cTn id="89" dur="500"/>
                                        <p:tgtEl>
                                          <p:spTgt spid="77"/>
                                        </p:tgtEl>
                                      </p:cBhvr>
                                    </p:animEffect>
                                  </p:childTnLst>
                                </p:cTn>
                              </p:par>
                            </p:childTnLst>
                          </p:cTn>
                        </p:par>
                        <p:par>
                          <p:cTn id="90" fill="hold">
                            <p:stCondLst>
                              <p:cond delay="4000"/>
                            </p:stCondLst>
                            <p:childTnLst>
                              <p:par>
                                <p:cTn id="91" presetID="10" presetClass="entr" presetSubtype="0" fill="hold" nodeType="after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childTnLst>
                          </p:cTn>
                        </p:par>
                        <p:par>
                          <p:cTn id="94" fill="hold">
                            <p:stCondLst>
                              <p:cond delay="4500"/>
                            </p:stCondLst>
                            <p:childTnLst>
                              <p:par>
                                <p:cTn id="95" presetID="10" presetClass="entr" presetSubtype="0" fill="hold" grpId="0" nodeType="after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500"/>
                                        <p:tgtEl>
                                          <p:spTgt spid="81"/>
                                        </p:tgtEl>
                                      </p:cBhvr>
                                    </p:animEffect>
                                  </p:childTnLst>
                                </p:cTn>
                              </p:par>
                            </p:childTnLst>
                          </p:cTn>
                        </p:par>
                        <p:par>
                          <p:cTn id="98" fill="hold">
                            <p:stCondLst>
                              <p:cond delay="5000"/>
                            </p:stCondLst>
                            <p:childTnLst>
                              <p:par>
                                <p:cTn id="99" presetID="10" presetClass="entr" presetSubtype="0" fill="hold"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500"/>
                                        <p:tgtEl>
                                          <p:spTgt spid="50"/>
                                        </p:tgtEl>
                                      </p:cBhvr>
                                    </p:animEffec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fade">
                                      <p:cBhvr>
                                        <p:cTn id="10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3" grpId="0" animBg="1"/>
      <p:bldP spid="54" grpId="0" animBg="1"/>
      <p:bldP spid="55" grpId="0" animBg="1"/>
      <p:bldP spid="56" grpId="0" animBg="1"/>
      <p:bldP spid="57" grpId="0" animBg="1"/>
      <p:bldP spid="73" grpId="0"/>
      <p:bldP spid="75" grpId="0"/>
      <p:bldP spid="77" grpId="0"/>
      <p:bldP spid="79" grpId="0"/>
      <p:bldP spid="8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★强化事中事后监管★</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5418166" y="3262692"/>
            <a:ext cx="1447473" cy="1626665"/>
            <a:chOff x="7579505" y="1888260"/>
            <a:chExt cx="1970785" cy="2214759"/>
          </a:xfrm>
        </p:grpSpPr>
        <p:sp>
          <p:nvSpPr>
            <p:cNvPr id="36" name="ïṧḷïḓê-Freeform 294"/>
            <p:cNvSpPr>
              <a:spLocks/>
            </p:cNvSpPr>
            <p:nvPr/>
          </p:nvSpPr>
          <p:spPr bwMode="auto">
            <a:xfrm>
              <a:off x="7579505" y="1969584"/>
              <a:ext cx="1781177" cy="1781177"/>
            </a:xfrm>
            <a:custGeom>
              <a:avLst/>
              <a:gdLst/>
              <a:ahLst/>
              <a:cxnLst>
                <a:cxn ang="0">
                  <a:pos x="9" y="160"/>
                </a:cxn>
                <a:cxn ang="0">
                  <a:pos x="6" y="132"/>
                </a:cxn>
                <a:cxn ang="0">
                  <a:pos x="132" y="6"/>
                </a:cxn>
                <a:cxn ang="0">
                  <a:pos x="234" y="59"/>
                </a:cxn>
                <a:cxn ang="0">
                  <a:pos x="258" y="132"/>
                </a:cxn>
                <a:cxn ang="0">
                  <a:pos x="132" y="258"/>
                </a:cxn>
                <a:cxn ang="0">
                  <a:pos x="9" y="160"/>
                </a:cxn>
                <a:cxn ang="0">
                  <a:pos x="132" y="0"/>
                </a:cxn>
                <a:cxn ang="0">
                  <a:pos x="0" y="132"/>
                </a:cxn>
                <a:cxn ang="0">
                  <a:pos x="132" y="263"/>
                </a:cxn>
                <a:cxn ang="0">
                  <a:pos x="263" y="132"/>
                </a:cxn>
                <a:cxn ang="0">
                  <a:pos x="132" y="0"/>
                </a:cxn>
              </a:cxnLst>
              <a:rect l="0" t="0" r="r" b="b"/>
              <a:pathLst>
                <a:path w="263" h="263">
                  <a:moveTo>
                    <a:pt x="9" y="160"/>
                  </a:moveTo>
                  <a:cubicBezTo>
                    <a:pt x="7" y="151"/>
                    <a:pt x="6" y="141"/>
                    <a:pt x="6" y="132"/>
                  </a:cubicBezTo>
                  <a:cubicBezTo>
                    <a:pt x="6" y="62"/>
                    <a:pt x="62" y="6"/>
                    <a:pt x="132" y="6"/>
                  </a:cubicBezTo>
                  <a:cubicBezTo>
                    <a:pt x="174" y="6"/>
                    <a:pt x="211" y="27"/>
                    <a:pt x="234" y="59"/>
                  </a:cubicBezTo>
                  <a:cubicBezTo>
                    <a:pt x="249" y="80"/>
                    <a:pt x="258" y="105"/>
                    <a:pt x="258" y="132"/>
                  </a:cubicBezTo>
                  <a:cubicBezTo>
                    <a:pt x="258" y="201"/>
                    <a:pt x="201" y="258"/>
                    <a:pt x="132" y="258"/>
                  </a:cubicBezTo>
                  <a:cubicBezTo>
                    <a:pt x="72" y="258"/>
                    <a:pt x="22" y="216"/>
                    <a:pt x="9" y="160"/>
                  </a:cubicBezTo>
                  <a:moveTo>
                    <a:pt x="132" y="0"/>
                  </a:moveTo>
                  <a:cubicBezTo>
                    <a:pt x="59" y="0"/>
                    <a:pt x="0" y="59"/>
                    <a:pt x="0" y="132"/>
                  </a:cubicBezTo>
                  <a:cubicBezTo>
                    <a:pt x="0" y="204"/>
                    <a:pt x="59" y="263"/>
                    <a:pt x="132" y="263"/>
                  </a:cubicBezTo>
                  <a:cubicBezTo>
                    <a:pt x="204" y="263"/>
                    <a:pt x="263" y="204"/>
                    <a:pt x="263" y="132"/>
                  </a:cubicBezTo>
                  <a:cubicBezTo>
                    <a:pt x="263" y="59"/>
                    <a:pt x="204" y="0"/>
                    <a:pt x="132" y="0"/>
                  </a:cubicBezTo>
                </a:path>
              </a:pathLst>
            </a:custGeom>
            <a:solidFill>
              <a:srgbClr val="F06F6F"/>
            </a:solidFill>
            <a:ln w="9525">
              <a:noFill/>
              <a:round/>
              <a:headEnd/>
              <a:tailEnd/>
            </a:ln>
          </p:spPr>
          <p:txBody>
            <a:bodyPr anchor="ctr"/>
            <a:lstStyle/>
            <a:p>
              <a:pPr algn="ctr"/>
              <a:endParaRPr sz="2400"/>
            </a:p>
          </p:txBody>
        </p:sp>
        <p:sp>
          <p:nvSpPr>
            <p:cNvPr id="37" name="ïṧḷïḓê-Freeform 295"/>
            <p:cNvSpPr>
              <a:spLocks/>
            </p:cNvSpPr>
            <p:nvPr/>
          </p:nvSpPr>
          <p:spPr bwMode="auto">
            <a:xfrm>
              <a:off x="7620167" y="2010246"/>
              <a:ext cx="1699853" cy="1699852"/>
            </a:xfrm>
            <a:custGeom>
              <a:avLst/>
              <a:gdLst/>
              <a:ahLst/>
              <a:cxnLst>
                <a:cxn ang="0">
                  <a:pos x="126" y="0"/>
                </a:cxn>
                <a:cxn ang="0">
                  <a:pos x="0" y="126"/>
                </a:cxn>
                <a:cxn ang="0">
                  <a:pos x="3" y="154"/>
                </a:cxn>
                <a:cxn ang="0">
                  <a:pos x="39" y="216"/>
                </a:cxn>
                <a:cxn ang="0">
                  <a:pos x="1" y="141"/>
                </a:cxn>
                <a:cxn ang="0">
                  <a:pos x="75" y="57"/>
                </a:cxn>
                <a:cxn ang="0">
                  <a:pos x="180" y="180"/>
                </a:cxn>
                <a:cxn ang="0">
                  <a:pos x="98" y="248"/>
                </a:cxn>
                <a:cxn ang="0">
                  <a:pos x="126" y="251"/>
                </a:cxn>
                <a:cxn ang="0">
                  <a:pos x="251" y="126"/>
                </a:cxn>
                <a:cxn ang="0">
                  <a:pos x="228" y="53"/>
                </a:cxn>
                <a:cxn ang="0">
                  <a:pos x="126" y="0"/>
                </a:cxn>
              </a:cxnLst>
              <a:rect l="0" t="0" r="r" b="b"/>
              <a:pathLst>
                <a:path w="251" h="251">
                  <a:moveTo>
                    <a:pt x="126" y="0"/>
                  </a:moveTo>
                  <a:cubicBezTo>
                    <a:pt x="56" y="0"/>
                    <a:pt x="0" y="56"/>
                    <a:pt x="0" y="126"/>
                  </a:cubicBezTo>
                  <a:cubicBezTo>
                    <a:pt x="0" y="135"/>
                    <a:pt x="1" y="145"/>
                    <a:pt x="3" y="154"/>
                  </a:cubicBezTo>
                  <a:cubicBezTo>
                    <a:pt x="9" y="178"/>
                    <a:pt x="21" y="200"/>
                    <a:pt x="39" y="216"/>
                  </a:cubicBezTo>
                  <a:cubicBezTo>
                    <a:pt x="19" y="197"/>
                    <a:pt x="5" y="171"/>
                    <a:pt x="1" y="141"/>
                  </a:cubicBezTo>
                  <a:cubicBezTo>
                    <a:pt x="75" y="57"/>
                    <a:pt x="75" y="57"/>
                    <a:pt x="75" y="57"/>
                  </a:cubicBezTo>
                  <a:cubicBezTo>
                    <a:pt x="180" y="180"/>
                    <a:pt x="180" y="180"/>
                    <a:pt x="180" y="180"/>
                  </a:cubicBezTo>
                  <a:cubicBezTo>
                    <a:pt x="98" y="248"/>
                    <a:pt x="98" y="248"/>
                    <a:pt x="98" y="248"/>
                  </a:cubicBezTo>
                  <a:cubicBezTo>
                    <a:pt x="107" y="250"/>
                    <a:pt x="116" y="251"/>
                    <a:pt x="126" y="251"/>
                  </a:cubicBezTo>
                  <a:cubicBezTo>
                    <a:pt x="195" y="251"/>
                    <a:pt x="251" y="195"/>
                    <a:pt x="251" y="126"/>
                  </a:cubicBezTo>
                  <a:cubicBezTo>
                    <a:pt x="251" y="98"/>
                    <a:pt x="243" y="73"/>
                    <a:pt x="228" y="53"/>
                  </a:cubicBezTo>
                  <a:cubicBezTo>
                    <a:pt x="205" y="21"/>
                    <a:pt x="168" y="0"/>
                    <a:pt x="126" y="0"/>
                  </a:cubicBezTo>
                </a:path>
              </a:pathLst>
            </a:custGeom>
            <a:solidFill>
              <a:srgbClr val="D62726"/>
            </a:solidFill>
            <a:ln w="9525">
              <a:noFill/>
              <a:round/>
              <a:headEnd/>
              <a:tailEnd/>
            </a:ln>
          </p:spPr>
          <p:txBody>
            <a:bodyPr anchor="ctr"/>
            <a:lstStyle/>
            <a:p>
              <a:pPr algn="ctr"/>
              <a:endParaRPr sz="2400"/>
            </a:p>
          </p:txBody>
        </p:sp>
        <p:sp>
          <p:nvSpPr>
            <p:cNvPr id="38" name="ïṧḷïḓê-Freeform 296"/>
            <p:cNvSpPr>
              <a:spLocks/>
            </p:cNvSpPr>
            <p:nvPr/>
          </p:nvSpPr>
          <p:spPr bwMode="auto">
            <a:xfrm>
              <a:off x="7640498" y="2369134"/>
              <a:ext cx="1686593" cy="1347595"/>
            </a:xfrm>
            <a:custGeom>
              <a:avLst/>
              <a:gdLst/>
              <a:ahLst/>
              <a:cxnLst>
                <a:cxn ang="0">
                  <a:pos x="225" y="0"/>
                </a:cxn>
                <a:cxn ang="0">
                  <a:pos x="248" y="73"/>
                </a:cxn>
                <a:cxn ang="0">
                  <a:pos x="123" y="198"/>
                </a:cxn>
                <a:cxn ang="0">
                  <a:pos x="95" y="195"/>
                </a:cxn>
                <a:cxn ang="0">
                  <a:pos x="95" y="195"/>
                </a:cxn>
                <a:cxn ang="0">
                  <a:pos x="36" y="163"/>
                </a:cxn>
                <a:cxn ang="0">
                  <a:pos x="0" y="101"/>
                </a:cxn>
                <a:cxn ang="0">
                  <a:pos x="123" y="199"/>
                </a:cxn>
                <a:cxn ang="0">
                  <a:pos x="249" y="73"/>
                </a:cxn>
                <a:cxn ang="0">
                  <a:pos x="225" y="0"/>
                </a:cxn>
              </a:cxnLst>
              <a:rect l="0" t="0" r="r" b="b"/>
              <a:pathLst>
                <a:path w="249" h="199">
                  <a:moveTo>
                    <a:pt x="225" y="0"/>
                  </a:moveTo>
                  <a:cubicBezTo>
                    <a:pt x="240" y="20"/>
                    <a:pt x="248" y="45"/>
                    <a:pt x="248" y="73"/>
                  </a:cubicBezTo>
                  <a:cubicBezTo>
                    <a:pt x="248" y="142"/>
                    <a:pt x="192" y="198"/>
                    <a:pt x="123" y="198"/>
                  </a:cubicBezTo>
                  <a:cubicBezTo>
                    <a:pt x="113" y="198"/>
                    <a:pt x="104" y="197"/>
                    <a:pt x="95" y="195"/>
                  </a:cubicBezTo>
                  <a:cubicBezTo>
                    <a:pt x="95" y="195"/>
                    <a:pt x="95" y="195"/>
                    <a:pt x="95" y="195"/>
                  </a:cubicBezTo>
                  <a:cubicBezTo>
                    <a:pt x="72" y="190"/>
                    <a:pt x="52" y="179"/>
                    <a:pt x="36" y="163"/>
                  </a:cubicBezTo>
                  <a:cubicBezTo>
                    <a:pt x="18" y="147"/>
                    <a:pt x="6" y="125"/>
                    <a:pt x="0" y="101"/>
                  </a:cubicBezTo>
                  <a:cubicBezTo>
                    <a:pt x="13" y="157"/>
                    <a:pt x="63" y="199"/>
                    <a:pt x="123" y="199"/>
                  </a:cubicBezTo>
                  <a:cubicBezTo>
                    <a:pt x="192" y="199"/>
                    <a:pt x="249" y="142"/>
                    <a:pt x="249" y="73"/>
                  </a:cubicBezTo>
                  <a:cubicBezTo>
                    <a:pt x="249" y="46"/>
                    <a:pt x="240" y="21"/>
                    <a:pt x="225" y="0"/>
                  </a:cubicBezTo>
                </a:path>
              </a:pathLst>
            </a:custGeom>
            <a:solidFill>
              <a:srgbClr val="DC3B3A"/>
            </a:solidFill>
            <a:ln w="9525">
              <a:noFill/>
              <a:round/>
              <a:headEnd/>
              <a:tailEnd/>
            </a:ln>
          </p:spPr>
          <p:txBody>
            <a:bodyPr anchor="ctr"/>
            <a:lstStyle/>
            <a:p>
              <a:pPr algn="ctr"/>
              <a:endParaRPr sz="2400"/>
            </a:p>
          </p:txBody>
        </p:sp>
        <p:sp>
          <p:nvSpPr>
            <p:cNvPr id="39" name="ïṧḷïḓê-Freeform 297"/>
            <p:cNvSpPr>
              <a:spLocks/>
            </p:cNvSpPr>
            <p:nvPr/>
          </p:nvSpPr>
          <p:spPr bwMode="auto">
            <a:xfrm>
              <a:off x="7626797" y="2396094"/>
              <a:ext cx="1212349" cy="1293674"/>
            </a:xfrm>
            <a:custGeom>
              <a:avLst/>
              <a:gdLst/>
              <a:ahLst/>
              <a:cxnLst>
                <a:cxn ang="0">
                  <a:pos x="74" y="0"/>
                </a:cxn>
                <a:cxn ang="0">
                  <a:pos x="0" y="84"/>
                </a:cxn>
                <a:cxn ang="0">
                  <a:pos x="38" y="159"/>
                </a:cxn>
                <a:cxn ang="0">
                  <a:pos x="97" y="191"/>
                </a:cxn>
                <a:cxn ang="0">
                  <a:pos x="179" y="123"/>
                </a:cxn>
                <a:cxn ang="0">
                  <a:pos x="74" y="0"/>
                </a:cxn>
              </a:cxnLst>
              <a:rect l="0" t="0" r="r" b="b"/>
              <a:pathLst>
                <a:path w="179" h="191">
                  <a:moveTo>
                    <a:pt x="74" y="0"/>
                  </a:moveTo>
                  <a:cubicBezTo>
                    <a:pt x="0" y="84"/>
                    <a:pt x="0" y="84"/>
                    <a:pt x="0" y="84"/>
                  </a:cubicBezTo>
                  <a:cubicBezTo>
                    <a:pt x="4" y="114"/>
                    <a:pt x="18" y="140"/>
                    <a:pt x="38" y="159"/>
                  </a:cubicBezTo>
                  <a:cubicBezTo>
                    <a:pt x="54" y="175"/>
                    <a:pt x="74" y="186"/>
                    <a:pt x="97" y="191"/>
                  </a:cubicBezTo>
                  <a:cubicBezTo>
                    <a:pt x="179" y="123"/>
                    <a:pt x="179" y="123"/>
                    <a:pt x="179" y="123"/>
                  </a:cubicBezTo>
                  <a:cubicBezTo>
                    <a:pt x="74" y="0"/>
                    <a:pt x="74" y="0"/>
                    <a:pt x="74" y="0"/>
                  </a:cubicBezTo>
                </a:path>
              </a:pathLst>
            </a:custGeom>
            <a:solidFill>
              <a:srgbClr val="AB1F1E"/>
            </a:solidFill>
            <a:ln w="9525">
              <a:noFill/>
              <a:round/>
              <a:headEnd/>
              <a:tailEnd/>
            </a:ln>
          </p:spPr>
          <p:txBody>
            <a:bodyPr anchor="ctr"/>
            <a:lstStyle/>
            <a:p>
              <a:pPr algn="ctr"/>
              <a:endParaRPr sz="2400"/>
            </a:p>
          </p:txBody>
        </p:sp>
        <p:sp>
          <p:nvSpPr>
            <p:cNvPr id="40" name="ïṧḷïḓê-Freeform 298"/>
            <p:cNvSpPr>
              <a:spLocks/>
            </p:cNvSpPr>
            <p:nvPr/>
          </p:nvSpPr>
          <p:spPr bwMode="auto">
            <a:xfrm>
              <a:off x="7884028" y="3473198"/>
              <a:ext cx="399549" cy="216570"/>
            </a:xfrm>
            <a:custGeom>
              <a:avLst/>
              <a:gdLst/>
              <a:ahLst/>
              <a:cxnLst>
                <a:cxn ang="0">
                  <a:pos x="0" y="0"/>
                </a:cxn>
                <a:cxn ang="0">
                  <a:pos x="59" y="32"/>
                </a:cxn>
                <a:cxn ang="0">
                  <a:pos x="59" y="32"/>
                </a:cxn>
                <a:cxn ang="0">
                  <a:pos x="0" y="0"/>
                </a:cxn>
              </a:cxnLst>
              <a:rect l="0" t="0" r="r" b="b"/>
              <a:pathLst>
                <a:path w="59" h="32">
                  <a:moveTo>
                    <a:pt x="0" y="0"/>
                  </a:moveTo>
                  <a:cubicBezTo>
                    <a:pt x="16" y="16"/>
                    <a:pt x="36" y="27"/>
                    <a:pt x="59" y="32"/>
                  </a:cubicBezTo>
                  <a:cubicBezTo>
                    <a:pt x="59" y="32"/>
                    <a:pt x="59" y="32"/>
                    <a:pt x="59" y="32"/>
                  </a:cubicBezTo>
                  <a:cubicBezTo>
                    <a:pt x="36" y="27"/>
                    <a:pt x="16" y="16"/>
                    <a:pt x="0" y="0"/>
                  </a:cubicBezTo>
                </a:path>
              </a:pathLst>
            </a:custGeom>
            <a:solidFill>
              <a:srgbClr val="B02F2E"/>
            </a:solidFill>
            <a:ln w="9525">
              <a:noFill/>
              <a:round/>
              <a:headEnd/>
              <a:tailEnd/>
            </a:ln>
          </p:spPr>
          <p:txBody>
            <a:bodyPr anchor="ctr"/>
            <a:lstStyle/>
            <a:p>
              <a:pPr algn="ctr"/>
              <a:endParaRPr sz="2400"/>
            </a:p>
          </p:txBody>
        </p:sp>
        <p:sp>
          <p:nvSpPr>
            <p:cNvPr id="41" name="ïṧḷïḓê-Rectangle 299"/>
            <p:cNvSpPr>
              <a:spLocks/>
            </p:cNvSpPr>
            <p:nvPr/>
          </p:nvSpPr>
          <p:spPr bwMode="auto">
            <a:xfrm>
              <a:off x="8541252" y="3418834"/>
              <a:ext cx="53921" cy="514906"/>
            </a:xfrm>
            <a:prstGeom prst="rect">
              <a:avLst/>
            </a:prstGeom>
            <a:solidFill>
              <a:srgbClr val="282828"/>
            </a:solidFill>
            <a:ln w="9525">
              <a:noFill/>
              <a:miter lim="800000"/>
              <a:headEnd/>
              <a:tailEnd/>
            </a:ln>
          </p:spPr>
          <p:txBody>
            <a:bodyPr anchor="ctr"/>
            <a:lstStyle/>
            <a:p>
              <a:pPr algn="ctr"/>
              <a:endParaRPr sz="2400"/>
            </a:p>
          </p:txBody>
        </p:sp>
        <p:sp>
          <p:nvSpPr>
            <p:cNvPr id="42" name="ïṧḷïḓê-Freeform 300"/>
            <p:cNvSpPr>
              <a:spLocks/>
            </p:cNvSpPr>
            <p:nvPr/>
          </p:nvSpPr>
          <p:spPr bwMode="auto">
            <a:xfrm>
              <a:off x="8392305" y="3906779"/>
              <a:ext cx="352257" cy="101213"/>
            </a:xfrm>
            <a:custGeom>
              <a:avLst/>
              <a:gdLst/>
              <a:ahLst/>
              <a:cxnLst>
                <a:cxn ang="0">
                  <a:pos x="52" y="15"/>
                </a:cxn>
                <a:cxn ang="0">
                  <a:pos x="26" y="0"/>
                </a:cxn>
                <a:cxn ang="0">
                  <a:pos x="0" y="15"/>
                </a:cxn>
                <a:cxn ang="0">
                  <a:pos x="52" y="15"/>
                </a:cxn>
              </a:cxnLst>
              <a:rect l="0" t="0" r="r" b="b"/>
              <a:pathLst>
                <a:path w="52" h="15">
                  <a:moveTo>
                    <a:pt x="52" y="15"/>
                  </a:moveTo>
                  <a:cubicBezTo>
                    <a:pt x="52" y="6"/>
                    <a:pt x="40" y="0"/>
                    <a:pt x="26" y="0"/>
                  </a:cubicBezTo>
                  <a:cubicBezTo>
                    <a:pt x="11" y="0"/>
                    <a:pt x="0" y="6"/>
                    <a:pt x="0" y="15"/>
                  </a:cubicBezTo>
                  <a:lnTo>
                    <a:pt x="52" y="15"/>
                  </a:lnTo>
                  <a:close/>
                </a:path>
              </a:pathLst>
            </a:custGeom>
            <a:solidFill>
              <a:srgbClr val="282828"/>
            </a:solidFill>
            <a:ln w="9525">
              <a:noFill/>
              <a:round/>
              <a:headEnd/>
              <a:tailEnd/>
            </a:ln>
          </p:spPr>
          <p:txBody>
            <a:bodyPr anchor="ctr"/>
            <a:lstStyle/>
            <a:p>
              <a:pPr algn="ctr"/>
              <a:endParaRPr sz="2400"/>
            </a:p>
          </p:txBody>
        </p:sp>
        <p:sp>
          <p:nvSpPr>
            <p:cNvPr id="43" name="ïṧḷïḓê-Freeform 301"/>
            <p:cNvSpPr>
              <a:spLocks/>
            </p:cNvSpPr>
            <p:nvPr/>
          </p:nvSpPr>
          <p:spPr bwMode="auto">
            <a:xfrm>
              <a:off x="7863697" y="2484048"/>
              <a:ext cx="447283" cy="833131"/>
            </a:xfrm>
            <a:custGeom>
              <a:avLst/>
              <a:gdLst/>
              <a:ahLst/>
              <a:cxnLst>
                <a:cxn ang="0">
                  <a:pos x="64" y="103"/>
                </a:cxn>
                <a:cxn ang="0">
                  <a:pos x="57" y="119"/>
                </a:cxn>
                <a:cxn ang="0">
                  <a:pos x="52" y="121"/>
                </a:cxn>
                <a:cxn ang="0">
                  <a:pos x="37" y="113"/>
                </a:cxn>
                <a:cxn ang="0">
                  <a:pos x="2" y="19"/>
                </a:cxn>
                <a:cxn ang="0">
                  <a:pos x="9" y="4"/>
                </a:cxn>
                <a:cxn ang="0">
                  <a:pos x="14" y="2"/>
                </a:cxn>
                <a:cxn ang="0">
                  <a:pos x="29" y="9"/>
                </a:cxn>
                <a:cxn ang="0">
                  <a:pos x="64" y="103"/>
                </a:cxn>
              </a:cxnLst>
              <a:rect l="0" t="0" r="r" b="b"/>
              <a:pathLst>
                <a:path w="66" h="123">
                  <a:moveTo>
                    <a:pt x="64" y="103"/>
                  </a:moveTo>
                  <a:cubicBezTo>
                    <a:pt x="66" y="110"/>
                    <a:pt x="63" y="117"/>
                    <a:pt x="57" y="119"/>
                  </a:cubicBezTo>
                  <a:cubicBezTo>
                    <a:pt x="52" y="121"/>
                    <a:pt x="52" y="121"/>
                    <a:pt x="52" y="121"/>
                  </a:cubicBezTo>
                  <a:cubicBezTo>
                    <a:pt x="46" y="123"/>
                    <a:pt x="39" y="120"/>
                    <a:pt x="37" y="113"/>
                  </a:cubicBezTo>
                  <a:cubicBezTo>
                    <a:pt x="2" y="19"/>
                    <a:pt x="2" y="19"/>
                    <a:pt x="2" y="19"/>
                  </a:cubicBezTo>
                  <a:cubicBezTo>
                    <a:pt x="0" y="13"/>
                    <a:pt x="3" y="6"/>
                    <a:pt x="9" y="4"/>
                  </a:cubicBezTo>
                  <a:cubicBezTo>
                    <a:pt x="14" y="2"/>
                    <a:pt x="14" y="2"/>
                    <a:pt x="14" y="2"/>
                  </a:cubicBezTo>
                  <a:cubicBezTo>
                    <a:pt x="20" y="0"/>
                    <a:pt x="27" y="3"/>
                    <a:pt x="29" y="9"/>
                  </a:cubicBezTo>
                  <a:lnTo>
                    <a:pt x="64" y="103"/>
                  </a:lnTo>
                  <a:close/>
                </a:path>
              </a:pathLst>
            </a:custGeom>
            <a:solidFill>
              <a:srgbClr val="000000"/>
            </a:solidFill>
            <a:ln w="9525">
              <a:noFill/>
              <a:round/>
              <a:headEnd/>
              <a:tailEnd/>
            </a:ln>
          </p:spPr>
          <p:txBody>
            <a:bodyPr anchor="ctr"/>
            <a:lstStyle/>
            <a:p>
              <a:pPr algn="ctr"/>
              <a:endParaRPr sz="2400"/>
            </a:p>
          </p:txBody>
        </p:sp>
        <p:sp>
          <p:nvSpPr>
            <p:cNvPr id="44" name="ïṧḷïḓê-Freeform 302"/>
            <p:cNvSpPr>
              <a:spLocks/>
            </p:cNvSpPr>
            <p:nvPr/>
          </p:nvSpPr>
          <p:spPr bwMode="auto">
            <a:xfrm>
              <a:off x="8168663" y="3242927"/>
              <a:ext cx="819430" cy="230271"/>
            </a:xfrm>
            <a:custGeom>
              <a:avLst/>
              <a:gdLst/>
              <a:ahLst/>
              <a:cxnLst>
                <a:cxn ang="0">
                  <a:pos x="121" y="22"/>
                </a:cxn>
                <a:cxn ang="0">
                  <a:pos x="108" y="34"/>
                </a:cxn>
                <a:cxn ang="0">
                  <a:pos x="13" y="34"/>
                </a:cxn>
                <a:cxn ang="0">
                  <a:pos x="0" y="22"/>
                </a:cxn>
                <a:cxn ang="0">
                  <a:pos x="0" y="12"/>
                </a:cxn>
                <a:cxn ang="0">
                  <a:pos x="13" y="0"/>
                </a:cxn>
                <a:cxn ang="0">
                  <a:pos x="108" y="0"/>
                </a:cxn>
                <a:cxn ang="0">
                  <a:pos x="121" y="12"/>
                </a:cxn>
                <a:cxn ang="0">
                  <a:pos x="121" y="22"/>
                </a:cxn>
              </a:cxnLst>
              <a:rect l="0" t="0" r="r" b="b"/>
              <a:pathLst>
                <a:path w="121" h="34">
                  <a:moveTo>
                    <a:pt x="121" y="22"/>
                  </a:moveTo>
                  <a:cubicBezTo>
                    <a:pt x="121" y="29"/>
                    <a:pt x="115" y="34"/>
                    <a:pt x="108" y="34"/>
                  </a:cubicBezTo>
                  <a:cubicBezTo>
                    <a:pt x="13" y="34"/>
                    <a:pt x="13" y="34"/>
                    <a:pt x="13" y="34"/>
                  </a:cubicBezTo>
                  <a:cubicBezTo>
                    <a:pt x="6" y="34"/>
                    <a:pt x="0" y="29"/>
                    <a:pt x="0" y="22"/>
                  </a:cubicBezTo>
                  <a:cubicBezTo>
                    <a:pt x="0" y="12"/>
                    <a:pt x="0" y="12"/>
                    <a:pt x="0" y="12"/>
                  </a:cubicBezTo>
                  <a:cubicBezTo>
                    <a:pt x="0" y="5"/>
                    <a:pt x="6" y="0"/>
                    <a:pt x="13" y="0"/>
                  </a:cubicBezTo>
                  <a:cubicBezTo>
                    <a:pt x="108" y="0"/>
                    <a:pt x="108" y="0"/>
                    <a:pt x="108" y="0"/>
                  </a:cubicBezTo>
                  <a:cubicBezTo>
                    <a:pt x="115" y="0"/>
                    <a:pt x="121" y="5"/>
                    <a:pt x="121" y="12"/>
                  </a:cubicBezTo>
                  <a:lnTo>
                    <a:pt x="121" y="22"/>
                  </a:lnTo>
                  <a:close/>
                </a:path>
              </a:pathLst>
            </a:custGeom>
            <a:solidFill>
              <a:srgbClr val="000000"/>
            </a:solidFill>
            <a:ln w="9525">
              <a:noFill/>
              <a:round/>
              <a:headEnd/>
              <a:tailEnd/>
            </a:ln>
          </p:spPr>
          <p:txBody>
            <a:bodyPr anchor="ctr"/>
            <a:lstStyle/>
            <a:p>
              <a:pPr algn="ctr"/>
              <a:endParaRPr sz="2400"/>
            </a:p>
          </p:txBody>
        </p:sp>
        <p:sp>
          <p:nvSpPr>
            <p:cNvPr id="45" name="ïṧḷïḓê-Freeform 303"/>
            <p:cNvSpPr>
              <a:spLocks/>
            </p:cNvSpPr>
            <p:nvPr/>
          </p:nvSpPr>
          <p:spPr bwMode="auto">
            <a:xfrm>
              <a:off x="8710530" y="2314770"/>
              <a:ext cx="277563" cy="569269"/>
            </a:xfrm>
            <a:custGeom>
              <a:avLst/>
              <a:gdLst/>
              <a:ahLst/>
              <a:cxnLst>
                <a:cxn ang="0">
                  <a:pos x="0" y="1288"/>
                </a:cxn>
                <a:cxn ang="0">
                  <a:pos x="138" y="0"/>
                </a:cxn>
                <a:cxn ang="0">
                  <a:pos x="628" y="138"/>
                </a:cxn>
                <a:cxn ang="0">
                  <a:pos x="368" y="1272"/>
                </a:cxn>
                <a:cxn ang="0">
                  <a:pos x="368" y="1288"/>
                </a:cxn>
                <a:cxn ang="0">
                  <a:pos x="0" y="1288"/>
                </a:cxn>
                <a:cxn ang="0">
                  <a:pos x="352" y="1272"/>
                </a:cxn>
                <a:cxn ang="0">
                  <a:pos x="352" y="1257"/>
                </a:cxn>
                <a:cxn ang="0">
                  <a:pos x="352" y="1272"/>
                </a:cxn>
                <a:cxn ang="0">
                  <a:pos x="31" y="1257"/>
                </a:cxn>
                <a:cxn ang="0">
                  <a:pos x="337" y="1257"/>
                </a:cxn>
                <a:cxn ang="0">
                  <a:pos x="598" y="153"/>
                </a:cxn>
                <a:cxn ang="0">
                  <a:pos x="169" y="46"/>
                </a:cxn>
                <a:cxn ang="0">
                  <a:pos x="31" y="1257"/>
                </a:cxn>
              </a:cxnLst>
              <a:rect l="0" t="0" r="r" b="b"/>
              <a:pathLst>
                <a:path w="628" h="1288">
                  <a:moveTo>
                    <a:pt x="0" y="1288"/>
                  </a:moveTo>
                  <a:lnTo>
                    <a:pt x="138" y="0"/>
                  </a:lnTo>
                  <a:lnTo>
                    <a:pt x="628" y="138"/>
                  </a:lnTo>
                  <a:lnTo>
                    <a:pt x="368" y="1272"/>
                  </a:lnTo>
                  <a:lnTo>
                    <a:pt x="368" y="1288"/>
                  </a:lnTo>
                  <a:lnTo>
                    <a:pt x="0" y="1288"/>
                  </a:lnTo>
                  <a:close/>
                  <a:moveTo>
                    <a:pt x="352" y="1272"/>
                  </a:moveTo>
                  <a:lnTo>
                    <a:pt x="352" y="1257"/>
                  </a:lnTo>
                  <a:lnTo>
                    <a:pt x="352" y="1272"/>
                  </a:lnTo>
                  <a:close/>
                  <a:moveTo>
                    <a:pt x="31" y="1257"/>
                  </a:moveTo>
                  <a:lnTo>
                    <a:pt x="337" y="1257"/>
                  </a:lnTo>
                  <a:lnTo>
                    <a:pt x="598" y="153"/>
                  </a:lnTo>
                  <a:lnTo>
                    <a:pt x="169" y="46"/>
                  </a:lnTo>
                  <a:lnTo>
                    <a:pt x="31" y="1257"/>
                  </a:lnTo>
                  <a:close/>
                </a:path>
              </a:pathLst>
            </a:custGeom>
            <a:solidFill>
              <a:srgbClr val="FFFFFF"/>
            </a:solidFill>
            <a:ln w="9525">
              <a:noFill/>
              <a:round/>
              <a:headEnd/>
              <a:tailEnd/>
            </a:ln>
          </p:spPr>
          <p:txBody>
            <a:bodyPr anchor="ctr"/>
            <a:lstStyle/>
            <a:p>
              <a:pPr algn="ctr"/>
              <a:endParaRPr sz="2400"/>
            </a:p>
          </p:txBody>
        </p:sp>
        <p:sp>
          <p:nvSpPr>
            <p:cNvPr id="46" name="ïṧḷïḓê-Freeform 304"/>
            <p:cNvSpPr>
              <a:spLocks/>
            </p:cNvSpPr>
            <p:nvPr/>
          </p:nvSpPr>
          <p:spPr bwMode="auto">
            <a:xfrm>
              <a:off x="9144111" y="3506788"/>
              <a:ext cx="406179" cy="521536"/>
            </a:xfrm>
            <a:custGeom>
              <a:avLst/>
              <a:gdLst/>
              <a:ahLst/>
              <a:cxnLst>
                <a:cxn ang="0">
                  <a:pos x="20" y="2"/>
                </a:cxn>
                <a:cxn ang="0">
                  <a:pos x="30" y="32"/>
                </a:cxn>
                <a:cxn ang="0">
                  <a:pos x="50" y="62"/>
                </a:cxn>
                <a:cxn ang="0">
                  <a:pos x="38" y="64"/>
                </a:cxn>
                <a:cxn ang="0">
                  <a:pos x="17" y="51"/>
                </a:cxn>
                <a:cxn ang="0">
                  <a:pos x="12" y="35"/>
                </a:cxn>
                <a:cxn ang="0">
                  <a:pos x="0" y="0"/>
                </a:cxn>
                <a:cxn ang="0">
                  <a:pos x="20" y="2"/>
                </a:cxn>
              </a:cxnLst>
              <a:rect l="0" t="0" r="r" b="b"/>
              <a:pathLst>
                <a:path w="60" h="77">
                  <a:moveTo>
                    <a:pt x="20" y="2"/>
                  </a:moveTo>
                  <a:cubicBezTo>
                    <a:pt x="30" y="32"/>
                    <a:pt x="30" y="32"/>
                    <a:pt x="30" y="32"/>
                  </a:cubicBezTo>
                  <a:cubicBezTo>
                    <a:pt x="50" y="62"/>
                    <a:pt x="50" y="62"/>
                    <a:pt x="50" y="62"/>
                  </a:cubicBezTo>
                  <a:cubicBezTo>
                    <a:pt x="50" y="62"/>
                    <a:pt x="60" y="77"/>
                    <a:pt x="38" y="64"/>
                  </a:cubicBezTo>
                  <a:cubicBezTo>
                    <a:pt x="21" y="54"/>
                    <a:pt x="24" y="55"/>
                    <a:pt x="17" y="51"/>
                  </a:cubicBezTo>
                  <a:cubicBezTo>
                    <a:pt x="8" y="46"/>
                    <a:pt x="10" y="42"/>
                    <a:pt x="12" y="35"/>
                  </a:cubicBezTo>
                  <a:cubicBezTo>
                    <a:pt x="13" y="28"/>
                    <a:pt x="0" y="0"/>
                    <a:pt x="0" y="0"/>
                  </a:cubicBezTo>
                  <a:lnTo>
                    <a:pt x="20" y="2"/>
                  </a:lnTo>
                  <a:close/>
                </a:path>
              </a:pathLst>
            </a:custGeom>
            <a:solidFill>
              <a:srgbClr val="F4CDBA"/>
            </a:solidFill>
            <a:ln w="9525">
              <a:noFill/>
              <a:round/>
              <a:headEnd/>
              <a:tailEnd/>
            </a:ln>
          </p:spPr>
          <p:txBody>
            <a:bodyPr anchor="ctr"/>
            <a:lstStyle/>
            <a:p>
              <a:pPr algn="ctr"/>
              <a:endParaRPr sz="2400"/>
            </a:p>
          </p:txBody>
        </p:sp>
        <p:sp>
          <p:nvSpPr>
            <p:cNvPr id="47" name="ïṧḷïḓê-Freeform 305"/>
            <p:cNvSpPr>
              <a:spLocks/>
            </p:cNvSpPr>
            <p:nvPr/>
          </p:nvSpPr>
          <p:spPr bwMode="auto">
            <a:xfrm>
              <a:off x="9191403" y="3723800"/>
              <a:ext cx="358887" cy="318225"/>
            </a:xfrm>
            <a:custGeom>
              <a:avLst/>
              <a:gdLst/>
              <a:ahLst/>
              <a:cxnLst>
                <a:cxn ang="0">
                  <a:pos x="32" y="33"/>
                </a:cxn>
                <a:cxn ang="0">
                  <a:pos x="9" y="19"/>
                </a:cxn>
                <a:cxn ang="0">
                  <a:pos x="5" y="1"/>
                </a:cxn>
                <a:cxn ang="0">
                  <a:pos x="41" y="26"/>
                </a:cxn>
                <a:cxn ang="0">
                  <a:pos x="43" y="30"/>
                </a:cxn>
                <a:cxn ang="0">
                  <a:pos x="32" y="33"/>
                </a:cxn>
              </a:cxnLst>
              <a:rect l="0" t="0" r="r" b="b"/>
              <a:pathLst>
                <a:path w="53" h="47">
                  <a:moveTo>
                    <a:pt x="32" y="33"/>
                  </a:moveTo>
                  <a:cubicBezTo>
                    <a:pt x="14" y="22"/>
                    <a:pt x="16" y="23"/>
                    <a:pt x="9" y="19"/>
                  </a:cubicBezTo>
                  <a:cubicBezTo>
                    <a:pt x="0" y="13"/>
                    <a:pt x="3" y="9"/>
                    <a:pt x="5" y="1"/>
                  </a:cubicBezTo>
                  <a:cubicBezTo>
                    <a:pt x="5" y="0"/>
                    <a:pt x="26" y="19"/>
                    <a:pt x="41" y="26"/>
                  </a:cubicBezTo>
                  <a:cubicBezTo>
                    <a:pt x="43" y="30"/>
                    <a:pt x="43" y="30"/>
                    <a:pt x="43" y="30"/>
                  </a:cubicBezTo>
                  <a:cubicBezTo>
                    <a:pt x="43" y="30"/>
                    <a:pt x="53" y="47"/>
                    <a:pt x="32" y="33"/>
                  </a:cubicBezTo>
                  <a:close/>
                </a:path>
              </a:pathLst>
            </a:custGeom>
            <a:solidFill>
              <a:srgbClr val="282828"/>
            </a:solidFill>
            <a:ln w="9525">
              <a:noFill/>
              <a:round/>
              <a:headEnd/>
              <a:tailEnd/>
            </a:ln>
          </p:spPr>
          <p:txBody>
            <a:bodyPr anchor="ctr"/>
            <a:lstStyle/>
            <a:p>
              <a:pPr algn="ctr"/>
              <a:endParaRPr sz="2400"/>
            </a:p>
          </p:txBody>
        </p:sp>
        <p:sp>
          <p:nvSpPr>
            <p:cNvPr id="74" name="ïṧḷïḓê-Freeform 306"/>
            <p:cNvSpPr>
              <a:spLocks/>
            </p:cNvSpPr>
            <p:nvPr/>
          </p:nvSpPr>
          <p:spPr bwMode="auto">
            <a:xfrm>
              <a:off x="8344571" y="2863708"/>
              <a:ext cx="995779" cy="812800"/>
            </a:xfrm>
            <a:custGeom>
              <a:avLst/>
              <a:gdLst/>
              <a:ahLst/>
              <a:cxnLst>
                <a:cxn ang="0">
                  <a:pos x="32" y="7"/>
                </a:cxn>
                <a:cxn ang="0">
                  <a:pos x="46" y="16"/>
                </a:cxn>
                <a:cxn ang="0">
                  <a:pos x="115" y="23"/>
                </a:cxn>
                <a:cxn ang="0">
                  <a:pos x="126" y="32"/>
                </a:cxn>
                <a:cxn ang="0">
                  <a:pos x="147" y="117"/>
                </a:cxn>
                <a:cxn ang="0">
                  <a:pos x="127" y="120"/>
                </a:cxn>
                <a:cxn ang="0">
                  <a:pos x="101" y="51"/>
                </a:cxn>
                <a:cxn ang="0">
                  <a:pos x="0" y="50"/>
                </a:cxn>
                <a:cxn ang="0">
                  <a:pos x="32" y="7"/>
                </a:cxn>
              </a:cxnLst>
              <a:rect l="0" t="0" r="r" b="b"/>
              <a:pathLst>
                <a:path w="147" h="120">
                  <a:moveTo>
                    <a:pt x="32" y="7"/>
                  </a:moveTo>
                  <a:cubicBezTo>
                    <a:pt x="41" y="12"/>
                    <a:pt x="46" y="16"/>
                    <a:pt x="46" y="16"/>
                  </a:cubicBezTo>
                  <a:cubicBezTo>
                    <a:pt x="51" y="17"/>
                    <a:pt x="113" y="23"/>
                    <a:pt x="115" y="23"/>
                  </a:cubicBezTo>
                  <a:cubicBezTo>
                    <a:pt x="121" y="25"/>
                    <a:pt x="123" y="27"/>
                    <a:pt x="126" y="32"/>
                  </a:cubicBezTo>
                  <a:cubicBezTo>
                    <a:pt x="127" y="34"/>
                    <a:pt x="147" y="117"/>
                    <a:pt x="147" y="117"/>
                  </a:cubicBezTo>
                  <a:cubicBezTo>
                    <a:pt x="127" y="120"/>
                    <a:pt x="127" y="120"/>
                    <a:pt x="127" y="120"/>
                  </a:cubicBezTo>
                  <a:cubicBezTo>
                    <a:pt x="127" y="120"/>
                    <a:pt x="95" y="88"/>
                    <a:pt x="101" y="51"/>
                  </a:cubicBezTo>
                  <a:cubicBezTo>
                    <a:pt x="101" y="51"/>
                    <a:pt x="1" y="63"/>
                    <a:pt x="0" y="50"/>
                  </a:cubicBezTo>
                  <a:cubicBezTo>
                    <a:pt x="0" y="40"/>
                    <a:pt x="20" y="0"/>
                    <a:pt x="32" y="7"/>
                  </a:cubicBezTo>
                  <a:close/>
                </a:path>
              </a:pathLst>
            </a:custGeom>
            <a:solidFill>
              <a:srgbClr val="000000"/>
            </a:solidFill>
            <a:ln w="9525">
              <a:noFill/>
              <a:round/>
              <a:headEnd/>
              <a:tailEnd/>
            </a:ln>
          </p:spPr>
          <p:txBody>
            <a:bodyPr anchor="ctr"/>
            <a:lstStyle/>
            <a:p>
              <a:pPr algn="ctr"/>
              <a:endParaRPr sz="2400"/>
            </a:p>
          </p:txBody>
        </p:sp>
        <p:sp>
          <p:nvSpPr>
            <p:cNvPr id="76" name="ïṧḷïḓê-Freeform 307"/>
            <p:cNvSpPr>
              <a:spLocks/>
            </p:cNvSpPr>
            <p:nvPr/>
          </p:nvSpPr>
          <p:spPr bwMode="auto">
            <a:xfrm>
              <a:off x="9103449" y="3554522"/>
              <a:ext cx="379218" cy="534795"/>
            </a:xfrm>
            <a:custGeom>
              <a:avLst/>
              <a:gdLst/>
              <a:ahLst/>
              <a:cxnLst>
                <a:cxn ang="0">
                  <a:pos x="21" y="2"/>
                </a:cxn>
                <a:cxn ang="0">
                  <a:pos x="29" y="33"/>
                </a:cxn>
                <a:cxn ang="0">
                  <a:pos x="47" y="63"/>
                </a:cxn>
                <a:cxn ang="0">
                  <a:pos x="35" y="65"/>
                </a:cxn>
                <a:cxn ang="0">
                  <a:pos x="15" y="51"/>
                </a:cxn>
                <a:cxn ang="0">
                  <a:pos x="10" y="35"/>
                </a:cxn>
                <a:cxn ang="0">
                  <a:pos x="0" y="0"/>
                </a:cxn>
                <a:cxn ang="0">
                  <a:pos x="21" y="2"/>
                </a:cxn>
              </a:cxnLst>
              <a:rect l="0" t="0" r="r" b="b"/>
              <a:pathLst>
                <a:path w="56" h="79">
                  <a:moveTo>
                    <a:pt x="21" y="2"/>
                  </a:moveTo>
                  <a:cubicBezTo>
                    <a:pt x="29" y="33"/>
                    <a:pt x="29" y="33"/>
                    <a:pt x="29" y="33"/>
                  </a:cubicBezTo>
                  <a:cubicBezTo>
                    <a:pt x="47" y="63"/>
                    <a:pt x="47" y="63"/>
                    <a:pt x="47" y="63"/>
                  </a:cubicBezTo>
                  <a:cubicBezTo>
                    <a:pt x="47" y="63"/>
                    <a:pt x="56" y="79"/>
                    <a:pt x="35" y="65"/>
                  </a:cubicBezTo>
                  <a:cubicBezTo>
                    <a:pt x="18" y="54"/>
                    <a:pt x="22" y="56"/>
                    <a:pt x="15" y="51"/>
                  </a:cubicBezTo>
                  <a:cubicBezTo>
                    <a:pt x="6" y="45"/>
                    <a:pt x="8" y="42"/>
                    <a:pt x="10" y="35"/>
                  </a:cubicBezTo>
                  <a:cubicBezTo>
                    <a:pt x="13" y="28"/>
                    <a:pt x="0" y="0"/>
                    <a:pt x="0" y="0"/>
                  </a:cubicBezTo>
                  <a:lnTo>
                    <a:pt x="21" y="2"/>
                  </a:lnTo>
                  <a:close/>
                </a:path>
              </a:pathLst>
            </a:custGeom>
            <a:solidFill>
              <a:srgbClr val="FFEADC"/>
            </a:solidFill>
            <a:ln w="9525">
              <a:noFill/>
              <a:round/>
              <a:headEnd/>
              <a:tailEnd/>
            </a:ln>
          </p:spPr>
          <p:txBody>
            <a:bodyPr anchor="ctr"/>
            <a:lstStyle/>
            <a:p>
              <a:pPr algn="ctr"/>
              <a:endParaRPr sz="2400"/>
            </a:p>
          </p:txBody>
        </p:sp>
        <p:sp>
          <p:nvSpPr>
            <p:cNvPr id="78" name="ïṧḷïḓê-Freeform 308"/>
            <p:cNvSpPr>
              <a:spLocks/>
            </p:cNvSpPr>
            <p:nvPr/>
          </p:nvSpPr>
          <p:spPr bwMode="auto">
            <a:xfrm>
              <a:off x="9137040" y="3771092"/>
              <a:ext cx="352257" cy="331927"/>
            </a:xfrm>
            <a:custGeom>
              <a:avLst/>
              <a:gdLst/>
              <a:ahLst/>
              <a:cxnLst>
                <a:cxn ang="0">
                  <a:pos x="31" y="34"/>
                </a:cxn>
                <a:cxn ang="0">
                  <a:pos x="9" y="19"/>
                </a:cxn>
                <a:cxn ang="0">
                  <a:pos x="6" y="1"/>
                </a:cxn>
                <a:cxn ang="0">
                  <a:pos x="40" y="27"/>
                </a:cxn>
                <a:cxn ang="0">
                  <a:pos x="43" y="32"/>
                </a:cxn>
                <a:cxn ang="0">
                  <a:pos x="31" y="34"/>
                </a:cxn>
              </a:cxnLst>
              <a:rect l="0" t="0" r="r" b="b"/>
              <a:pathLst>
                <a:path w="52" h="49">
                  <a:moveTo>
                    <a:pt x="31" y="34"/>
                  </a:moveTo>
                  <a:cubicBezTo>
                    <a:pt x="14" y="22"/>
                    <a:pt x="16" y="24"/>
                    <a:pt x="9" y="19"/>
                  </a:cubicBezTo>
                  <a:cubicBezTo>
                    <a:pt x="0" y="12"/>
                    <a:pt x="3" y="9"/>
                    <a:pt x="6" y="1"/>
                  </a:cubicBezTo>
                  <a:cubicBezTo>
                    <a:pt x="6" y="0"/>
                    <a:pt x="26" y="20"/>
                    <a:pt x="40" y="27"/>
                  </a:cubicBezTo>
                  <a:cubicBezTo>
                    <a:pt x="43" y="32"/>
                    <a:pt x="43" y="32"/>
                    <a:pt x="43" y="32"/>
                  </a:cubicBezTo>
                  <a:cubicBezTo>
                    <a:pt x="43" y="32"/>
                    <a:pt x="52" y="49"/>
                    <a:pt x="31" y="34"/>
                  </a:cubicBezTo>
                  <a:close/>
                </a:path>
              </a:pathLst>
            </a:custGeom>
            <a:solidFill>
              <a:srgbClr val="282828"/>
            </a:solidFill>
            <a:ln w="9525">
              <a:noFill/>
              <a:round/>
              <a:headEnd/>
              <a:tailEnd/>
            </a:ln>
          </p:spPr>
          <p:txBody>
            <a:bodyPr anchor="ctr"/>
            <a:lstStyle/>
            <a:p>
              <a:pPr algn="ctr"/>
              <a:endParaRPr sz="2400"/>
            </a:p>
          </p:txBody>
        </p:sp>
        <p:sp>
          <p:nvSpPr>
            <p:cNvPr id="80" name="ïṧḷïḓê-Freeform 309"/>
            <p:cNvSpPr>
              <a:spLocks/>
            </p:cNvSpPr>
            <p:nvPr/>
          </p:nvSpPr>
          <p:spPr bwMode="auto">
            <a:xfrm>
              <a:off x="8324240" y="2944591"/>
              <a:ext cx="975448" cy="772138"/>
            </a:xfrm>
            <a:custGeom>
              <a:avLst/>
              <a:gdLst/>
              <a:ahLst/>
              <a:cxnLst>
                <a:cxn ang="0">
                  <a:pos x="32" y="2"/>
                </a:cxn>
                <a:cxn ang="0">
                  <a:pos x="43" y="8"/>
                </a:cxn>
                <a:cxn ang="0">
                  <a:pos x="116" y="18"/>
                </a:cxn>
                <a:cxn ang="0">
                  <a:pos x="126" y="27"/>
                </a:cxn>
                <a:cxn ang="0">
                  <a:pos x="144" y="113"/>
                </a:cxn>
                <a:cxn ang="0">
                  <a:pos x="123" y="114"/>
                </a:cxn>
                <a:cxn ang="0">
                  <a:pos x="100" y="45"/>
                </a:cxn>
                <a:cxn ang="0">
                  <a:pos x="0" y="38"/>
                </a:cxn>
                <a:cxn ang="0">
                  <a:pos x="32" y="2"/>
                </a:cxn>
              </a:cxnLst>
              <a:rect l="0" t="0" r="r" b="b"/>
              <a:pathLst>
                <a:path w="144" h="114">
                  <a:moveTo>
                    <a:pt x="32" y="2"/>
                  </a:moveTo>
                  <a:cubicBezTo>
                    <a:pt x="36" y="0"/>
                    <a:pt x="43" y="8"/>
                    <a:pt x="43" y="8"/>
                  </a:cubicBezTo>
                  <a:cubicBezTo>
                    <a:pt x="49" y="8"/>
                    <a:pt x="114" y="17"/>
                    <a:pt x="116" y="18"/>
                  </a:cubicBezTo>
                  <a:cubicBezTo>
                    <a:pt x="121" y="19"/>
                    <a:pt x="124" y="22"/>
                    <a:pt x="126" y="27"/>
                  </a:cubicBezTo>
                  <a:cubicBezTo>
                    <a:pt x="127" y="29"/>
                    <a:pt x="144" y="113"/>
                    <a:pt x="144" y="113"/>
                  </a:cubicBezTo>
                  <a:cubicBezTo>
                    <a:pt x="123" y="114"/>
                    <a:pt x="123" y="114"/>
                    <a:pt x="123" y="114"/>
                  </a:cubicBezTo>
                  <a:cubicBezTo>
                    <a:pt x="123" y="114"/>
                    <a:pt x="93" y="81"/>
                    <a:pt x="100" y="45"/>
                  </a:cubicBezTo>
                  <a:cubicBezTo>
                    <a:pt x="100" y="45"/>
                    <a:pt x="0" y="51"/>
                    <a:pt x="0" y="38"/>
                  </a:cubicBezTo>
                  <a:cubicBezTo>
                    <a:pt x="0" y="29"/>
                    <a:pt x="20" y="8"/>
                    <a:pt x="32" y="2"/>
                  </a:cubicBezTo>
                  <a:close/>
                </a:path>
              </a:pathLst>
            </a:custGeom>
            <a:solidFill>
              <a:srgbClr val="282828"/>
            </a:solidFill>
            <a:ln w="9525">
              <a:noFill/>
              <a:round/>
              <a:headEnd/>
              <a:tailEnd/>
            </a:ln>
          </p:spPr>
          <p:txBody>
            <a:bodyPr anchor="ctr"/>
            <a:lstStyle/>
            <a:p>
              <a:pPr algn="ctr"/>
              <a:endParaRPr sz="2400"/>
            </a:p>
          </p:txBody>
        </p:sp>
        <p:sp>
          <p:nvSpPr>
            <p:cNvPr id="82" name="ïṧḷïḓê-Freeform 310"/>
            <p:cNvSpPr>
              <a:spLocks/>
            </p:cNvSpPr>
            <p:nvPr/>
          </p:nvSpPr>
          <p:spPr bwMode="auto">
            <a:xfrm>
              <a:off x="8121371" y="2375763"/>
              <a:ext cx="738106" cy="392920"/>
            </a:xfrm>
            <a:custGeom>
              <a:avLst/>
              <a:gdLst/>
              <a:ahLst/>
              <a:cxnLst>
                <a:cxn ang="0">
                  <a:pos x="21" y="4"/>
                </a:cxn>
                <a:cxn ang="0">
                  <a:pos x="57" y="42"/>
                </a:cxn>
                <a:cxn ang="0">
                  <a:pos x="106" y="38"/>
                </a:cxn>
                <a:cxn ang="0">
                  <a:pos x="109" y="47"/>
                </a:cxn>
                <a:cxn ang="0">
                  <a:pos x="51" y="57"/>
                </a:cxn>
                <a:cxn ang="0">
                  <a:pos x="2" y="16"/>
                </a:cxn>
                <a:cxn ang="0">
                  <a:pos x="21" y="4"/>
                </a:cxn>
              </a:cxnLst>
              <a:rect l="0" t="0" r="r" b="b"/>
              <a:pathLst>
                <a:path w="109" h="58">
                  <a:moveTo>
                    <a:pt x="21" y="4"/>
                  </a:moveTo>
                  <a:cubicBezTo>
                    <a:pt x="28" y="9"/>
                    <a:pt x="53" y="41"/>
                    <a:pt x="57" y="42"/>
                  </a:cubicBezTo>
                  <a:cubicBezTo>
                    <a:pt x="66" y="46"/>
                    <a:pt x="106" y="38"/>
                    <a:pt x="106" y="38"/>
                  </a:cubicBezTo>
                  <a:cubicBezTo>
                    <a:pt x="109" y="47"/>
                    <a:pt x="109" y="47"/>
                    <a:pt x="109" y="47"/>
                  </a:cubicBezTo>
                  <a:cubicBezTo>
                    <a:pt x="109" y="47"/>
                    <a:pt x="64" y="57"/>
                    <a:pt x="51" y="57"/>
                  </a:cubicBezTo>
                  <a:cubicBezTo>
                    <a:pt x="43" y="58"/>
                    <a:pt x="4" y="29"/>
                    <a:pt x="2" y="16"/>
                  </a:cubicBezTo>
                  <a:cubicBezTo>
                    <a:pt x="0" y="0"/>
                    <a:pt x="21" y="4"/>
                    <a:pt x="21" y="4"/>
                  </a:cubicBezTo>
                  <a:close/>
                </a:path>
              </a:pathLst>
            </a:custGeom>
            <a:solidFill>
              <a:srgbClr val="FFFFFF"/>
            </a:solidFill>
            <a:ln w="9525">
              <a:noFill/>
              <a:round/>
              <a:headEnd/>
              <a:tailEnd/>
            </a:ln>
          </p:spPr>
          <p:txBody>
            <a:bodyPr anchor="ctr"/>
            <a:lstStyle/>
            <a:p>
              <a:pPr algn="ctr"/>
              <a:endParaRPr sz="2400"/>
            </a:p>
          </p:txBody>
        </p:sp>
        <p:sp>
          <p:nvSpPr>
            <p:cNvPr id="83" name="ïṧḷïḓê-Freeform 311"/>
            <p:cNvSpPr>
              <a:spLocks/>
            </p:cNvSpPr>
            <p:nvPr/>
          </p:nvSpPr>
          <p:spPr bwMode="auto">
            <a:xfrm>
              <a:off x="7985684" y="2369134"/>
              <a:ext cx="636892" cy="873793"/>
            </a:xfrm>
            <a:custGeom>
              <a:avLst/>
              <a:gdLst/>
              <a:ahLst/>
              <a:cxnLst>
                <a:cxn ang="0">
                  <a:pos x="94" y="85"/>
                </a:cxn>
                <a:cxn ang="0">
                  <a:pos x="63" y="29"/>
                </a:cxn>
                <a:cxn ang="0">
                  <a:pos x="41" y="5"/>
                </a:cxn>
                <a:cxn ang="0">
                  <a:pos x="28" y="0"/>
                </a:cxn>
                <a:cxn ang="0">
                  <a:pos x="18" y="4"/>
                </a:cxn>
                <a:cxn ang="0">
                  <a:pos x="9" y="6"/>
                </a:cxn>
                <a:cxn ang="0">
                  <a:pos x="9" y="37"/>
                </a:cxn>
                <a:cxn ang="0">
                  <a:pos x="35" y="92"/>
                </a:cxn>
                <a:cxn ang="0">
                  <a:pos x="51" y="129"/>
                </a:cxn>
                <a:cxn ang="0">
                  <a:pos x="83" y="90"/>
                </a:cxn>
                <a:cxn ang="0">
                  <a:pos x="94" y="85"/>
                </a:cxn>
              </a:cxnLst>
              <a:rect l="0" t="0" r="r" b="b"/>
              <a:pathLst>
                <a:path w="94" h="129">
                  <a:moveTo>
                    <a:pt x="94" y="85"/>
                  </a:moveTo>
                  <a:cubicBezTo>
                    <a:pt x="63" y="29"/>
                    <a:pt x="63" y="29"/>
                    <a:pt x="63" y="29"/>
                  </a:cubicBezTo>
                  <a:cubicBezTo>
                    <a:pt x="41" y="5"/>
                    <a:pt x="41" y="5"/>
                    <a:pt x="41" y="5"/>
                  </a:cubicBezTo>
                  <a:cubicBezTo>
                    <a:pt x="28" y="0"/>
                    <a:pt x="28" y="0"/>
                    <a:pt x="28" y="0"/>
                  </a:cubicBezTo>
                  <a:cubicBezTo>
                    <a:pt x="18" y="4"/>
                    <a:pt x="18" y="4"/>
                    <a:pt x="18" y="4"/>
                  </a:cubicBezTo>
                  <a:cubicBezTo>
                    <a:pt x="9" y="6"/>
                    <a:pt x="9" y="6"/>
                    <a:pt x="9" y="6"/>
                  </a:cubicBezTo>
                  <a:cubicBezTo>
                    <a:pt x="8" y="7"/>
                    <a:pt x="0" y="15"/>
                    <a:pt x="9" y="37"/>
                  </a:cubicBezTo>
                  <a:cubicBezTo>
                    <a:pt x="19" y="59"/>
                    <a:pt x="29" y="77"/>
                    <a:pt x="35" y="92"/>
                  </a:cubicBezTo>
                  <a:cubicBezTo>
                    <a:pt x="41" y="106"/>
                    <a:pt x="51" y="129"/>
                    <a:pt x="51" y="129"/>
                  </a:cubicBezTo>
                  <a:cubicBezTo>
                    <a:pt x="51" y="129"/>
                    <a:pt x="69" y="101"/>
                    <a:pt x="83" y="90"/>
                  </a:cubicBezTo>
                  <a:lnTo>
                    <a:pt x="94" y="85"/>
                  </a:lnTo>
                  <a:close/>
                </a:path>
              </a:pathLst>
            </a:custGeom>
            <a:solidFill>
              <a:srgbClr val="D8D2CA"/>
            </a:solidFill>
            <a:ln w="9525">
              <a:noFill/>
              <a:round/>
              <a:headEnd/>
              <a:tailEnd/>
            </a:ln>
          </p:spPr>
          <p:txBody>
            <a:bodyPr anchor="ctr"/>
            <a:lstStyle/>
            <a:p>
              <a:pPr algn="ctr"/>
              <a:endParaRPr sz="2400"/>
            </a:p>
          </p:txBody>
        </p:sp>
        <p:sp>
          <p:nvSpPr>
            <p:cNvPr id="84" name="ïṧḷïḓê-Freeform 312"/>
            <p:cNvSpPr>
              <a:spLocks/>
            </p:cNvSpPr>
            <p:nvPr/>
          </p:nvSpPr>
          <p:spPr bwMode="auto">
            <a:xfrm>
              <a:off x="7999385" y="2111460"/>
              <a:ext cx="243973" cy="325297"/>
            </a:xfrm>
            <a:custGeom>
              <a:avLst/>
              <a:gdLst/>
              <a:ahLst/>
              <a:cxnLst>
                <a:cxn ang="0">
                  <a:pos x="35" y="21"/>
                </a:cxn>
                <a:cxn ang="0">
                  <a:pos x="33" y="41"/>
                </a:cxn>
                <a:cxn ang="0">
                  <a:pos x="25" y="46"/>
                </a:cxn>
                <a:cxn ang="0">
                  <a:pos x="10" y="44"/>
                </a:cxn>
                <a:cxn ang="0">
                  <a:pos x="6" y="10"/>
                </a:cxn>
                <a:cxn ang="0">
                  <a:pos x="35" y="21"/>
                </a:cxn>
              </a:cxnLst>
              <a:rect l="0" t="0" r="r" b="b"/>
              <a:pathLst>
                <a:path w="36" h="48">
                  <a:moveTo>
                    <a:pt x="35" y="21"/>
                  </a:moveTo>
                  <a:cubicBezTo>
                    <a:pt x="29" y="29"/>
                    <a:pt x="31" y="38"/>
                    <a:pt x="33" y="41"/>
                  </a:cubicBezTo>
                  <a:cubicBezTo>
                    <a:pt x="36" y="46"/>
                    <a:pt x="34" y="48"/>
                    <a:pt x="25" y="46"/>
                  </a:cubicBezTo>
                  <a:cubicBezTo>
                    <a:pt x="17" y="45"/>
                    <a:pt x="15" y="44"/>
                    <a:pt x="10" y="44"/>
                  </a:cubicBezTo>
                  <a:cubicBezTo>
                    <a:pt x="12" y="40"/>
                    <a:pt x="11" y="21"/>
                    <a:pt x="6" y="10"/>
                  </a:cubicBezTo>
                  <a:cubicBezTo>
                    <a:pt x="0" y="0"/>
                    <a:pt x="35" y="21"/>
                    <a:pt x="35" y="21"/>
                  </a:cubicBezTo>
                  <a:close/>
                </a:path>
              </a:pathLst>
            </a:custGeom>
            <a:solidFill>
              <a:srgbClr val="F4CDBA"/>
            </a:solidFill>
            <a:ln w="9525">
              <a:noFill/>
              <a:round/>
              <a:headEnd/>
              <a:tailEnd/>
            </a:ln>
          </p:spPr>
          <p:txBody>
            <a:bodyPr anchor="ctr"/>
            <a:lstStyle/>
            <a:p>
              <a:pPr algn="ctr"/>
              <a:endParaRPr sz="2400"/>
            </a:p>
          </p:txBody>
        </p:sp>
        <p:sp>
          <p:nvSpPr>
            <p:cNvPr id="85" name="i$liḋe-Freeform 313"/>
            <p:cNvSpPr>
              <a:spLocks/>
            </p:cNvSpPr>
            <p:nvPr/>
          </p:nvSpPr>
          <p:spPr bwMode="auto">
            <a:xfrm>
              <a:off x="8019716" y="1901520"/>
              <a:ext cx="345186" cy="440654"/>
            </a:xfrm>
            <a:custGeom>
              <a:avLst/>
              <a:gdLst/>
              <a:ahLst/>
              <a:cxnLst>
                <a:cxn ang="0">
                  <a:pos x="0" y="27"/>
                </a:cxn>
                <a:cxn ang="0">
                  <a:pos x="27" y="65"/>
                </a:cxn>
                <a:cxn ang="0">
                  <a:pos x="50" y="31"/>
                </a:cxn>
                <a:cxn ang="0">
                  <a:pos x="28" y="0"/>
                </a:cxn>
                <a:cxn ang="0">
                  <a:pos x="0" y="27"/>
                </a:cxn>
              </a:cxnLst>
              <a:rect l="0" t="0" r="r" b="b"/>
              <a:pathLst>
                <a:path w="51" h="65">
                  <a:moveTo>
                    <a:pt x="0" y="27"/>
                  </a:moveTo>
                  <a:cubicBezTo>
                    <a:pt x="0" y="45"/>
                    <a:pt x="12" y="64"/>
                    <a:pt x="27" y="65"/>
                  </a:cubicBezTo>
                  <a:cubicBezTo>
                    <a:pt x="42" y="65"/>
                    <a:pt x="50" y="50"/>
                    <a:pt x="50" y="31"/>
                  </a:cubicBezTo>
                  <a:cubicBezTo>
                    <a:pt x="51" y="13"/>
                    <a:pt x="43" y="1"/>
                    <a:pt x="28" y="0"/>
                  </a:cubicBezTo>
                  <a:cubicBezTo>
                    <a:pt x="13" y="0"/>
                    <a:pt x="1" y="8"/>
                    <a:pt x="0" y="27"/>
                  </a:cubicBezTo>
                  <a:close/>
                </a:path>
              </a:pathLst>
            </a:custGeom>
            <a:solidFill>
              <a:srgbClr val="FFEADC"/>
            </a:solidFill>
            <a:ln w="9525">
              <a:noFill/>
              <a:round/>
              <a:headEnd/>
              <a:tailEnd/>
            </a:ln>
          </p:spPr>
          <p:txBody>
            <a:bodyPr anchor="ctr"/>
            <a:lstStyle/>
            <a:p>
              <a:pPr algn="ctr"/>
              <a:endParaRPr sz="2400"/>
            </a:p>
          </p:txBody>
        </p:sp>
        <p:sp>
          <p:nvSpPr>
            <p:cNvPr id="86" name="i$liḋe-Freeform 314"/>
            <p:cNvSpPr>
              <a:spLocks/>
            </p:cNvSpPr>
            <p:nvPr/>
          </p:nvSpPr>
          <p:spPr bwMode="auto">
            <a:xfrm>
              <a:off x="8290649" y="2098200"/>
              <a:ext cx="74253" cy="148947"/>
            </a:xfrm>
            <a:custGeom>
              <a:avLst/>
              <a:gdLst/>
              <a:ahLst/>
              <a:cxnLst>
                <a:cxn ang="0">
                  <a:pos x="9" y="0"/>
                </a:cxn>
                <a:cxn ang="0">
                  <a:pos x="11" y="19"/>
                </a:cxn>
                <a:cxn ang="0">
                  <a:pos x="2" y="21"/>
                </a:cxn>
                <a:cxn ang="0">
                  <a:pos x="9" y="0"/>
                </a:cxn>
              </a:cxnLst>
              <a:rect l="0" t="0" r="r" b="b"/>
              <a:pathLst>
                <a:path w="11" h="22">
                  <a:moveTo>
                    <a:pt x="9" y="0"/>
                  </a:moveTo>
                  <a:cubicBezTo>
                    <a:pt x="9" y="5"/>
                    <a:pt x="7" y="8"/>
                    <a:pt x="11" y="19"/>
                  </a:cubicBezTo>
                  <a:cubicBezTo>
                    <a:pt x="11" y="22"/>
                    <a:pt x="3" y="21"/>
                    <a:pt x="2" y="21"/>
                  </a:cubicBezTo>
                  <a:cubicBezTo>
                    <a:pt x="0" y="22"/>
                    <a:pt x="9" y="0"/>
                    <a:pt x="9" y="0"/>
                  </a:cubicBezTo>
                  <a:close/>
                </a:path>
              </a:pathLst>
            </a:custGeom>
            <a:solidFill>
              <a:srgbClr val="FFEADC"/>
            </a:solidFill>
            <a:ln w="9525">
              <a:noFill/>
              <a:round/>
              <a:headEnd/>
              <a:tailEnd/>
            </a:ln>
          </p:spPr>
          <p:txBody>
            <a:bodyPr anchor="ctr"/>
            <a:lstStyle/>
            <a:p>
              <a:pPr algn="ctr"/>
              <a:endParaRPr sz="2400"/>
            </a:p>
          </p:txBody>
        </p:sp>
        <p:sp>
          <p:nvSpPr>
            <p:cNvPr id="87" name="i$liḋe-Freeform 315"/>
            <p:cNvSpPr>
              <a:spLocks/>
            </p:cNvSpPr>
            <p:nvPr/>
          </p:nvSpPr>
          <p:spPr bwMode="auto">
            <a:xfrm>
              <a:off x="8060378" y="2389465"/>
              <a:ext cx="196239" cy="60993"/>
            </a:xfrm>
            <a:custGeom>
              <a:avLst/>
              <a:gdLst/>
              <a:ahLst/>
              <a:cxnLst>
                <a:cxn ang="0">
                  <a:pos x="383" y="15"/>
                </a:cxn>
                <a:cxn ang="0">
                  <a:pos x="0" y="0"/>
                </a:cxn>
                <a:cxn ang="0">
                  <a:pos x="15" y="122"/>
                </a:cxn>
                <a:cxn ang="0">
                  <a:pos x="444" y="138"/>
                </a:cxn>
                <a:cxn ang="0">
                  <a:pos x="383" y="15"/>
                </a:cxn>
              </a:cxnLst>
              <a:rect l="0" t="0" r="r" b="b"/>
              <a:pathLst>
                <a:path w="444" h="138">
                  <a:moveTo>
                    <a:pt x="383" y="15"/>
                  </a:moveTo>
                  <a:lnTo>
                    <a:pt x="0" y="0"/>
                  </a:lnTo>
                  <a:lnTo>
                    <a:pt x="15" y="122"/>
                  </a:lnTo>
                  <a:lnTo>
                    <a:pt x="444" y="138"/>
                  </a:lnTo>
                  <a:lnTo>
                    <a:pt x="383" y="15"/>
                  </a:lnTo>
                  <a:close/>
                </a:path>
              </a:pathLst>
            </a:custGeom>
            <a:solidFill>
              <a:srgbClr val="FFFFFF"/>
            </a:solidFill>
            <a:ln w="9525">
              <a:noFill/>
              <a:round/>
              <a:headEnd/>
              <a:tailEnd/>
            </a:ln>
          </p:spPr>
          <p:txBody>
            <a:bodyPr anchor="ctr"/>
            <a:lstStyle/>
            <a:p>
              <a:pPr algn="ctr"/>
              <a:endParaRPr sz="2400"/>
            </a:p>
          </p:txBody>
        </p:sp>
        <p:sp>
          <p:nvSpPr>
            <p:cNvPr id="88" name="i$liḋe-Freeform 316"/>
            <p:cNvSpPr>
              <a:spLocks/>
            </p:cNvSpPr>
            <p:nvPr/>
          </p:nvSpPr>
          <p:spPr bwMode="auto">
            <a:xfrm>
              <a:off x="8012644" y="1901520"/>
              <a:ext cx="223642" cy="440654"/>
            </a:xfrm>
            <a:custGeom>
              <a:avLst/>
              <a:gdLst/>
              <a:ahLst/>
              <a:cxnLst>
                <a:cxn ang="0">
                  <a:pos x="28" y="65"/>
                </a:cxn>
                <a:cxn ang="0">
                  <a:pos x="33" y="64"/>
                </a:cxn>
                <a:cxn ang="0">
                  <a:pos x="31" y="18"/>
                </a:cxn>
                <a:cxn ang="0">
                  <a:pos x="29" y="0"/>
                </a:cxn>
                <a:cxn ang="0">
                  <a:pos x="1" y="27"/>
                </a:cxn>
                <a:cxn ang="0">
                  <a:pos x="28" y="65"/>
                </a:cxn>
              </a:cxnLst>
              <a:rect l="0" t="0" r="r" b="b"/>
              <a:pathLst>
                <a:path w="33" h="65">
                  <a:moveTo>
                    <a:pt x="28" y="65"/>
                  </a:moveTo>
                  <a:cubicBezTo>
                    <a:pt x="29" y="65"/>
                    <a:pt x="31" y="65"/>
                    <a:pt x="33" y="64"/>
                  </a:cubicBezTo>
                  <a:cubicBezTo>
                    <a:pt x="27" y="58"/>
                    <a:pt x="28" y="25"/>
                    <a:pt x="31" y="18"/>
                  </a:cubicBezTo>
                  <a:cubicBezTo>
                    <a:pt x="29" y="17"/>
                    <a:pt x="32" y="0"/>
                    <a:pt x="29" y="0"/>
                  </a:cubicBezTo>
                  <a:cubicBezTo>
                    <a:pt x="14" y="0"/>
                    <a:pt x="1" y="8"/>
                    <a:pt x="1" y="27"/>
                  </a:cubicBezTo>
                  <a:cubicBezTo>
                    <a:pt x="0" y="45"/>
                    <a:pt x="13" y="64"/>
                    <a:pt x="28" y="65"/>
                  </a:cubicBezTo>
                  <a:close/>
                </a:path>
              </a:pathLst>
            </a:custGeom>
            <a:solidFill>
              <a:srgbClr val="F4CDBA"/>
            </a:solidFill>
            <a:ln w="9525">
              <a:noFill/>
              <a:round/>
              <a:headEnd/>
              <a:tailEnd/>
            </a:ln>
          </p:spPr>
          <p:txBody>
            <a:bodyPr anchor="ctr"/>
            <a:lstStyle/>
            <a:p>
              <a:pPr algn="ctr"/>
              <a:endParaRPr sz="2400"/>
            </a:p>
          </p:txBody>
        </p:sp>
        <p:sp>
          <p:nvSpPr>
            <p:cNvPr id="89" name="i$liḋe-Freeform 317"/>
            <p:cNvSpPr>
              <a:spLocks/>
            </p:cNvSpPr>
            <p:nvPr/>
          </p:nvSpPr>
          <p:spPr bwMode="auto">
            <a:xfrm>
              <a:off x="7863697" y="1888260"/>
              <a:ext cx="494575" cy="697443"/>
            </a:xfrm>
            <a:custGeom>
              <a:avLst/>
              <a:gdLst/>
              <a:ahLst/>
              <a:cxnLst>
                <a:cxn ang="0">
                  <a:pos x="44" y="2"/>
                </a:cxn>
                <a:cxn ang="0">
                  <a:pos x="22" y="13"/>
                </a:cxn>
                <a:cxn ang="0">
                  <a:pos x="12" y="55"/>
                </a:cxn>
                <a:cxn ang="0">
                  <a:pos x="0" y="86"/>
                </a:cxn>
                <a:cxn ang="0">
                  <a:pos x="21" y="95"/>
                </a:cxn>
                <a:cxn ang="0">
                  <a:pos x="44" y="96"/>
                </a:cxn>
                <a:cxn ang="0">
                  <a:pos x="42" y="45"/>
                </a:cxn>
                <a:cxn ang="0">
                  <a:pos x="42" y="45"/>
                </a:cxn>
                <a:cxn ang="0">
                  <a:pos x="42" y="44"/>
                </a:cxn>
                <a:cxn ang="0">
                  <a:pos x="39" y="37"/>
                </a:cxn>
                <a:cxn ang="0">
                  <a:pos x="41" y="32"/>
                </a:cxn>
                <a:cxn ang="0">
                  <a:pos x="49" y="37"/>
                </a:cxn>
                <a:cxn ang="0">
                  <a:pos x="59" y="21"/>
                </a:cxn>
                <a:cxn ang="0">
                  <a:pos x="72" y="17"/>
                </a:cxn>
                <a:cxn ang="0">
                  <a:pos x="44" y="2"/>
                </a:cxn>
              </a:cxnLst>
              <a:rect l="0" t="0" r="r" b="b"/>
              <a:pathLst>
                <a:path w="73" h="103">
                  <a:moveTo>
                    <a:pt x="44" y="2"/>
                  </a:moveTo>
                  <a:cubicBezTo>
                    <a:pt x="34" y="2"/>
                    <a:pt x="24" y="10"/>
                    <a:pt x="22" y="13"/>
                  </a:cubicBezTo>
                  <a:cubicBezTo>
                    <a:pt x="18" y="20"/>
                    <a:pt x="13" y="32"/>
                    <a:pt x="12" y="55"/>
                  </a:cubicBezTo>
                  <a:cubicBezTo>
                    <a:pt x="10" y="93"/>
                    <a:pt x="3" y="90"/>
                    <a:pt x="0" y="86"/>
                  </a:cubicBezTo>
                  <a:cubicBezTo>
                    <a:pt x="0" y="90"/>
                    <a:pt x="6" y="103"/>
                    <a:pt x="21" y="95"/>
                  </a:cubicBezTo>
                  <a:cubicBezTo>
                    <a:pt x="22" y="95"/>
                    <a:pt x="34" y="91"/>
                    <a:pt x="44" y="96"/>
                  </a:cubicBezTo>
                  <a:cubicBezTo>
                    <a:pt x="44" y="96"/>
                    <a:pt x="45" y="53"/>
                    <a:pt x="42" y="45"/>
                  </a:cubicBezTo>
                  <a:cubicBezTo>
                    <a:pt x="42" y="45"/>
                    <a:pt x="42" y="45"/>
                    <a:pt x="42" y="45"/>
                  </a:cubicBezTo>
                  <a:cubicBezTo>
                    <a:pt x="42" y="44"/>
                    <a:pt x="42" y="44"/>
                    <a:pt x="42" y="44"/>
                  </a:cubicBezTo>
                  <a:cubicBezTo>
                    <a:pt x="41" y="42"/>
                    <a:pt x="40" y="40"/>
                    <a:pt x="39" y="37"/>
                  </a:cubicBezTo>
                  <a:cubicBezTo>
                    <a:pt x="39" y="34"/>
                    <a:pt x="39" y="32"/>
                    <a:pt x="41" y="32"/>
                  </a:cubicBezTo>
                  <a:cubicBezTo>
                    <a:pt x="43" y="32"/>
                    <a:pt x="49" y="37"/>
                    <a:pt x="49" y="37"/>
                  </a:cubicBezTo>
                  <a:cubicBezTo>
                    <a:pt x="59" y="21"/>
                    <a:pt x="59" y="21"/>
                    <a:pt x="59" y="21"/>
                  </a:cubicBezTo>
                  <a:cubicBezTo>
                    <a:pt x="72" y="17"/>
                    <a:pt x="72" y="17"/>
                    <a:pt x="72" y="17"/>
                  </a:cubicBezTo>
                  <a:cubicBezTo>
                    <a:pt x="73" y="14"/>
                    <a:pt x="66" y="0"/>
                    <a:pt x="44" y="2"/>
                  </a:cubicBezTo>
                  <a:close/>
                </a:path>
              </a:pathLst>
            </a:custGeom>
            <a:solidFill>
              <a:srgbClr val="5E2014"/>
            </a:solidFill>
            <a:ln w="9525">
              <a:noFill/>
              <a:round/>
              <a:headEnd/>
              <a:tailEnd/>
            </a:ln>
          </p:spPr>
          <p:txBody>
            <a:bodyPr anchor="ctr"/>
            <a:lstStyle/>
            <a:p>
              <a:pPr algn="ctr"/>
              <a:endParaRPr sz="2400"/>
            </a:p>
          </p:txBody>
        </p:sp>
        <p:sp>
          <p:nvSpPr>
            <p:cNvPr id="90" name="i$liḋe-Freeform 318"/>
            <p:cNvSpPr>
              <a:spLocks/>
            </p:cNvSpPr>
            <p:nvPr/>
          </p:nvSpPr>
          <p:spPr bwMode="auto">
            <a:xfrm>
              <a:off x="7965353" y="1908591"/>
              <a:ext cx="392919" cy="636450"/>
            </a:xfrm>
            <a:custGeom>
              <a:avLst/>
              <a:gdLst/>
              <a:ahLst/>
              <a:cxnLst>
                <a:cxn ang="0">
                  <a:pos x="25" y="91"/>
                </a:cxn>
                <a:cxn ang="0">
                  <a:pos x="29" y="91"/>
                </a:cxn>
                <a:cxn ang="0">
                  <a:pos x="27" y="41"/>
                </a:cxn>
                <a:cxn ang="0">
                  <a:pos x="27" y="41"/>
                </a:cxn>
                <a:cxn ang="0">
                  <a:pos x="27" y="41"/>
                </a:cxn>
                <a:cxn ang="0">
                  <a:pos x="24" y="34"/>
                </a:cxn>
                <a:cxn ang="0">
                  <a:pos x="27" y="31"/>
                </a:cxn>
                <a:cxn ang="0">
                  <a:pos x="34" y="34"/>
                </a:cxn>
                <a:cxn ang="0">
                  <a:pos x="44" y="18"/>
                </a:cxn>
                <a:cxn ang="0">
                  <a:pos x="57" y="14"/>
                </a:cxn>
                <a:cxn ang="0">
                  <a:pos x="51" y="4"/>
                </a:cxn>
                <a:cxn ang="0">
                  <a:pos x="15" y="33"/>
                </a:cxn>
                <a:cxn ang="0">
                  <a:pos x="0" y="94"/>
                </a:cxn>
                <a:cxn ang="0">
                  <a:pos x="6" y="92"/>
                </a:cxn>
                <a:cxn ang="0">
                  <a:pos x="25" y="91"/>
                </a:cxn>
              </a:cxnLst>
              <a:rect l="0" t="0" r="r" b="b"/>
              <a:pathLst>
                <a:path w="58" h="94">
                  <a:moveTo>
                    <a:pt x="25" y="91"/>
                  </a:moveTo>
                  <a:cubicBezTo>
                    <a:pt x="29" y="91"/>
                    <a:pt x="29" y="91"/>
                    <a:pt x="29" y="91"/>
                  </a:cubicBezTo>
                  <a:cubicBezTo>
                    <a:pt x="29" y="82"/>
                    <a:pt x="30" y="49"/>
                    <a:pt x="27" y="41"/>
                  </a:cubicBezTo>
                  <a:cubicBezTo>
                    <a:pt x="27" y="41"/>
                    <a:pt x="27" y="41"/>
                    <a:pt x="27" y="41"/>
                  </a:cubicBezTo>
                  <a:cubicBezTo>
                    <a:pt x="27" y="41"/>
                    <a:pt x="27" y="41"/>
                    <a:pt x="27" y="41"/>
                  </a:cubicBezTo>
                  <a:cubicBezTo>
                    <a:pt x="26" y="39"/>
                    <a:pt x="25" y="37"/>
                    <a:pt x="24" y="34"/>
                  </a:cubicBezTo>
                  <a:cubicBezTo>
                    <a:pt x="24" y="31"/>
                    <a:pt x="25" y="32"/>
                    <a:pt x="27" y="31"/>
                  </a:cubicBezTo>
                  <a:cubicBezTo>
                    <a:pt x="29" y="31"/>
                    <a:pt x="34" y="34"/>
                    <a:pt x="34" y="34"/>
                  </a:cubicBezTo>
                  <a:cubicBezTo>
                    <a:pt x="44" y="18"/>
                    <a:pt x="44" y="18"/>
                    <a:pt x="44" y="18"/>
                  </a:cubicBezTo>
                  <a:cubicBezTo>
                    <a:pt x="57" y="14"/>
                    <a:pt x="57" y="14"/>
                    <a:pt x="57" y="14"/>
                  </a:cubicBezTo>
                  <a:cubicBezTo>
                    <a:pt x="58" y="12"/>
                    <a:pt x="56" y="7"/>
                    <a:pt x="51" y="4"/>
                  </a:cubicBezTo>
                  <a:cubicBezTo>
                    <a:pt x="40" y="0"/>
                    <a:pt x="18" y="12"/>
                    <a:pt x="15" y="33"/>
                  </a:cubicBezTo>
                  <a:cubicBezTo>
                    <a:pt x="11" y="55"/>
                    <a:pt x="19" y="73"/>
                    <a:pt x="0" y="94"/>
                  </a:cubicBezTo>
                  <a:cubicBezTo>
                    <a:pt x="1" y="93"/>
                    <a:pt x="6" y="92"/>
                    <a:pt x="6" y="92"/>
                  </a:cubicBezTo>
                  <a:cubicBezTo>
                    <a:pt x="7" y="92"/>
                    <a:pt x="17" y="89"/>
                    <a:pt x="25" y="91"/>
                  </a:cubicBezTo>
                  <a:close/>
                </a:path>
              </a:pathLst>
            </a:custGeom>
            <a:solidFill>
              <a:srgbClr val="300901"/>
            </a:solidFill>
            <a:ln w="9525">
              <a:noFill/>
              <a:round/>
              <a:headEnd/>
              <a:tailEnd/>
            </a:ln>
          </p:spPr>
          <p:txBody>
            <a:bodyPr anchor="ctr"/>
            <a:lstStyle/>
            <a:p>
              <a:pPr algn="ctr"/>
              <a:endParaRPr sz="2400"/>
            </a:p>
          </p:txBody>
        </p:sp>
        <p:sp>
          <p:nvSpPr>
            <p:cNvPr id="91" name="i$liḋe-Freeform 319"/>
            <p:cNvSpPr>
              <a:spLocks/>
            </p:cNvSpPr>
            <p:nvPr/>
          </p:nvSpPr>
          <p:spPr bwMode="auto">
            <a:xfrm>
              <a:off x="8669868" y="2348803"/>
              <a:ext cx="318225" cy="562198"/>
            </a:xfrm>
            <a:custGeom>
              <a:avLst/>
              <a:gdLst/>
              <a:ahLst/>
              <a:cxnLst>
                <a:cxn ang="0">
                  <a:pos x="552" y="1256"/>
                </a:cxn>
                <a:cxn ang="0">
                  <a:pos x="0" y="1272"/>
                </a:cxn>
                <a:cxn ang="0">
                  <a:pos x="153" y="0"/>
                </a:cxn>
                <a:cxn ang="0">
                  <a:pos x="720" y="61"/>
                </a:cxn>
                <a:cxn ang="0">
                  <a:pos x="552" y="1256"/>
                </a:cxn>
              </a:cxnLst>
              <a:rect l="0" t="0" r="r" b="b"/>
              <a:pathLst>
                <a:path w="720" h="1272">
                  <a:moveTo>
                    <a:pt x="552" y="1256"/>
                  </a:moveTo>
                  <a:lnTo>
                    <a:pt x="0" y="1272"/>
                  </a:lnTo>
                  <a:lnTo>
                    <a:pt x="153" y="0"/>
                  </a:lnTo>
                  <a:lnTo>
                    <a:pt x="720" y="61"/>
                  </a:lnTo>
                  <a:lnTo>
                    <a:pt x="552" y="1256"/>
                  </a:lnTo>
                  <a:close/>
                </a:path>
              </a:pathLst>
            </a:custGeom>
            <a:solidFill>
              <a:srgbClr val="FFFFFF"/>
            </a:solidFill>
            <a:ln w="9525">
              <a:noFill/>
              <a:round/>
              <a:headEnd/>
              <a:tailEnd/>
            </a:ln>
          </p:spPr>
          <p:txBody>
            <a:bodyPr anchor="ctr"/>
            <a:lstStyle/>
            <a:p>
              <a:pPr algn="ctr"/>
              <a:endParaRPr sz="2400"/>
            </a:p>
          </p:txBody>
        </p:sp>
        <p:sp>
          <p:nvSpPr>
            <p:cNvPr id="92" name="i$liḋe-Freeform 320"/>
            <p:cNvSpPr>
              <a:spLocks/>
            </p:cNvSpPr>
            <p:nvPr/>
          </p:nvSpPr>
          <p:spPr bwMode="auto">
            <a:xfrm>
              <a:off x="8615504" y="2626366"/>
              <a:ext cx="257674" cy="203310"/>
            </a:xfrm>
            <a:custGeom>
              <a:avLst/>
              <a:gdLst/>
              <a:ahLst/>
              <a:cxnLst>
                <a:cxn ang="0">
                  <a:pos x="2" y="17"/>
                </a:cxn>
                <a:cxn ang="0">
                  <a:pos x="9" y="13"/>
                </a:cxn>
                <a:cxn ang="0">
                  <a:pos x="16" y="3"/>
                </a:cxn>
                <a:cxn ang="0">
                  <a:pos x="15" y="13"/>
                </a:cxn>
                <a:cxn ang="0">
                  <a:pos x="26" y="12"/>
                </a:cxn>
                <a:cxn ang="0">
                  <a:pos x="33" y="11"/>
                </a:cxn>
                <a:cxn ang="0">
                  <a:pos x="33" y="19"/>
                </a:cxn>
                <a:cxn ang="0">
                  <a:pos x="15" y="27"/>
                </a:cxn>
                <a:cxn ang="0">
                  <a:pos x="0" y="30"/>
                </a:cxn>
                <a:cxn ang="0">
                  <a:pos x="2" y="17"/>
                </a:cxn>
              </a:cxnLst>
              <a:rect l="0" t="0" r="r" b="b"/>
              <a:pathLst>
                <a:path w="38" h="30">
                  <a:moveTo>
                    <a:pt x="2" y="17"/>
                  </a:moveTo>
                  <a:cubicBezTo>
                    <a:pt x="6" y="17"/>
                    <a:pt x="8" y="17"/>
                    <a:pt x="9" y="13"/>
                  </a:cubicBezTo>
                  <a:cubicBezTo>
                    <a:pt x="12" y="8"/>
                    <a:pt x="15" y="0"/>
                    <a:pt x="16" y="3"/>
                  </a:cubicBezTo>
                  <a:cubicBezTo>
                    <a:pt x="17" y="7"/>
                    <a:pt x="15" y="13"/>
                    <a:pt x="15" y="13"/>
                  </a:cubicBezTo>
                  <a:cubicBezTo>
                    <a:pt x="15" y="13"/>
                    <a:pt x="20" y="14"/>
                    <a:pt x="26" y="12"/>
                  </a:cubicBezTo>
                  <a:cubicBezTo>
                    <a:pt x="31" y="11"/>
                    <a:pt x="33" y="11"/>
                    <a:pt x="33" y="11"/>
                  </a:cubicBezTo>
                  <a:cubicBezTo>
                    <a:pt x="33" y="11"/>
                    <a:pt x="38" y="14"/>
                    <a:pt x="33" y="19"/>
                  </a:cubicBezTo>
                  <a:cubicBezTo>
                    <a:pt x="28" y="23"/>
                    <a:pt x="23" y="27"/>
                    <a:pt x="15" y="27"/>
                  </a:cubicBezTo>
                  <a:cubicBezTo>
                    <a:pt x="6" y="26"/>
                    <a:pt x="0" y="30"/>
                    <a:pt x="0" y="30"/>
                  </a:cubicBezTo>
                  <a:lnTo>
                    <a:pt x="2" y="17"/>
                  </a:lnTo>
                  <a:close/>
                </a:path>
              </a:pathLst>
            </a:custGeom>
            <a:solidFill>
              <a:srgbClr val="F4CDBA"/>
            </a:solidFill>
            <a:ln w="9525">
              <a:noFill/>
              <a:round/>
              <a:headEnd/>
              <a:tailEnd/>
            </a:ln>
          </p:spPr>
          <p:txBody>
            <a:bodyPr anchor="ctr"/>
            <a:lstStyle/>
            <a:p>
              <a:pPr algn="ctr"/>
              <a:endParaRPr sz="2400"/>
            </a:p>
          </p:txBody>
        </p:sp>
        <p:sp>
          <p:nvSpPr>
            <p:cNvPr id="93" name="i$liḋe-Freeform 321"/>
            <p:cNvSpPr>
              <a:spLocks/>
            </p:cNvSpPr>
            <p:nvPr/>
          </p:nvSpPr>
          <p:spPr bwMode="auto">
            <a:xfrm>
              <a:off x="8060378" y="2409796"/>
              <a:ext cx="602860" cy="507834"/>
            </a:xfrm>
            <a:custGeom>
              <a:avLst/>
              <a:gdLst/>
              <a:ahLst/>
              <a:cxnLst>
                <a:cxn ang="0">
                  <a:pos x="24" y="8"/>
                </a:cxn>
                <a:cxn ang="0">
                  <a:pos x="47" y="46"/>
                </a:cxn>
                <a:cxn ang="0">
                  <a:pos x="86" y="44"/>
                </a:cxn>
                <a:cxn ang="0">
                  <a:pos x="89" y="65"/>
                </a:cxn>
                <a:cxn ang="0">
                  <a:pos x="36" y="71"/>
                </a:cxn>
                <a:cxn ang="0">
                  <a:pos x="3" y="17"/>
                </a:cxn>
                <a:cxn ang="0">
                  <a:pos x="24" y="8"/>
                </a:cxn>
              </a:cxnLst>
              <a:rect l="0" t="0" r="r" b="b"/>
              <a:pathLst>
                <a:path w="89" h="75">
                  <a:moveTo>
                    <a:pt x="24" y="8"/>
                  </a:moveTo>
                  <a:cubicBezTo>
                    <a:pt x="29" y="15"/>
                    <a:pt x="43" y="43"/>
                    <a:pt x="47" y="46"/>
                  </a:cubicBezTo>
                  <a:cubicBezTo>
                    <a:pt x="56" y="53"/>
                    <a:pt x="86" y="44"/>
                    <a:pt x="86" y="44"/>
                  </a:cubicBezTo>
                  <a:cubicBezTo>
                    <a:pt x="89" y="65"/>
                    <a:pt x="89" y="65"/>
                    <a:pt x="89" y="65"/>
                  </a:cubicBezTo>
                  <a:cubicBezTo>
                    <a:pt x="89" y="65"/>
                    <a:pt x="49" y="75"/>
                    <a:pt x="36" y="71"/>
                  </a:cubicBezTo>
                  <a:cubicBezTo>
                    <a:pt x="27" y="69"/>
                    <a:pt x="0" y="31"/>
                    <a:pt x="3" y="17"/>
                  </a:cubicBezTo>
                  <a:cubicBezTo>
                    <a:pt x="6" y="0"/>
                    <a:pt x="24" y="8"/>
                    <a:pt x="24" y="8"/>
                  </a:cubicBezTo>
                  <a:close/>
                </a:path>
              </a:pathLst>
            </a:custGeom>
            <a:solidFill>
              <a:srgbClr val="FFFFFF"/>
            </a:solidFill>
            <a:ln w="9525">
              <a:noFill/>
              <a:round/>
              <a:headEnd/>
              <a:tailEnd/>
            </a:ln>
          </p:spPr>
          <p:txBody>
            <a:bodyPr anchor="ctr"/>
            <a:lstStyle/>
            <a:p>
              <a:pPr algn="ctr"/>
              <a:endParaRPr sz="2400"/>
            </a:p>
          </p:txBody>
        </p:sp>
      </p:grpSp>
      <p:grpSp>
        <p:nvGrpSpPr>
          <p:cNvPr id="94" name="组合 93"/>
          <p:cNvGrpSpPr/>
          <p:nvPr/>
        </p:nvGrpSpPr>
        <p:grpSpPr>
          <a:xfrm>
            <a:off x="9056609" y="3257659"/>
            <a:ext cx="1328016" cy="1636728"/>
            <a:chOff x="9828295" y="2802715"/>
            <a:chExt cx="1808138" cy="2228460"/>
          </a:xfrm>
        </p:grpSpPr>
        <p:sp>
          <p:nvSpPr>
            <p:cNvPr id="95" name="i$liḋe-Freeform 322"/>
            <p:cNvSpPr>
              <a:spLocks/>
            </p:cNvSpPr>
            <p:nvPr/>
          </p:nvSpPr>
          <p:spPr bwMode="auto">
            <a:xfrm>
              <a:off x="9828295" y="2897299"/>
              <a:ext cx="1781177" cy="1781619"/>
            </a:xfrm>
            <a:custGeom>
              <a:avLst/>
              <a:gdLst/>
              <a:ahLst/>
              <a:cxnLst>
                <a:cxn ang="0">
                  <a:pos x="22" y="70"/>
                </a:cxn>
                <a:cxn ang="0">
                  <a:pos x="132" y="6"/>
                </a:cxn>
                <a:cxn ang="0">
                  <a:pos x="258" y="131"/>
                </a:cxn>
                <a:cxn ang="0">
                  <a:pos x="197" y="239"/>
                </a:cxn>
                <a:cxn ang="0">
                  <a:pos x="132" y="257"/>
                </a:cxn>
                <a:cxn ang="0">
                  <a:pos x="79" y="245"/>
                </a:cxn>
                <a:cxn ang="0">
                  <a:pos x="78" y="246"/>
                </a:cxn>
                <a:cxn ang="0">
                  <a:pos x="17" y="184"/>
                </a:cxn>
                <a:cxn ang="0">
                  <a:pos x="6" y="132"/>
                </a:cxn>
                <a:cxn ang="0">
                  <a:pos x="6" y="124"/>
                </a:cxn>
                <a:cxn ang="0">
                  <a:pos x="7" y="116"/>
                </a:cxn>
                <a:cxn ang="0">
                  <a:pos x="22" y="70"/>
                </a:cxn>
                <a:cxn ang="0">
                  <a:pos x="132" y="0"/>
                </a:cxn>
                <a:cxn ang="0">
                  <a:pos x="0" y="132"/>
                </a:cxn>
                <a:cxn ang="0">
                  <a:pos x="132" y="263"/>
                </a:cxn>
                <a:cxn ang="0">
                  <a:pos x="263" y="132"/>
                </a:cxn>
                <a:cxn ang="0">
                  <a:pos x="132" y="0"/>
                </a:cxn>
              </a:cxnLst>
              <a:rect l="0" t="0" r="r" b="b"/>
              <a:pathLst>
                <a:path w="263" h="263">
                  <a:moveTo>
                    <a:pt x="22" y="70"/>
                  </a:moveTo>
                  <a:cubicBezTo>
                    <a:pt x="44" y="31"/>
                    <a:pt x="85" y="6"/>
                    <a:pt x="132" y="6"/>
                  </a:cubicBezTo>
                  <a:cubicBezTo>
                    <a:pt x="201" y="6"/>
                    <a:pt x="258" y="62"/>
                    <a:pt x="258" y="131"/>
                  </a:cubicBezTo>
                  <a:cubicBezTo>
                    <a:pt x="258" y="177"/>
                    <a:pt x="233" y="217"/>
                    <a:pt x="197" y="239"/>
                  </a:cubicBezTo>
                  <a:cubicBezTo>
                    <a:pt x="178" y="251"/>
                    <a:pt x="155" y="257"/>
                    <a:pt x="132" y="257"/>
                  </a:cubicBezTo>
                  <a:cubicBezTo>
                    <a:pt x="113" y="257"/>
                    <a:pt x="95" y="253"/>
                    <a:pt x="79" y="245"/>
                  </a:cubicBezTo>
                  <a:cubicBezTo>
                    <a:pt x="78" y="246"/>
                    <a:pt x="78" y="246"/>
                    <a:pt x="78" y="246"/>
                  </a:cubicBezTo>
                  <a:cubicBezTo>
                    <a:pt x="51" y="234"/>
                    <a:pt x="29" y="212"/>
                    <a:pt x="17" y="184"/>
                  </a:cubicBezTo>
                  <a:cubicBezTo>
                    <a:pt x="10" y="168"/>
                    <a:pt x="6" y="150"/>
                    <a:pt x="6" y="132"/>
                  </a:cubicBezTo>
                  <a:cubicBezTo>
                    <a:pt x="6" y="129"/>
                    <a:pt x="6" y="127"/>
                    <a:pt x="6" y="124"/>
                  </a:cubicBezTo>
                  <a:cubicBezTo>
                    <a:pt x="6" y="121"/>
                    <a:pt x="6" y="119"/>
                    <a:pt x="7" y="116"/>
                  </a:cubicBezTo>
                  <a:cubicBezTo>
                    <a:pt x="9" y="99"/>
                    <a:pt x="14" y="84"/>
                    <a:pt x="22" y="70"/>
                  </a:cubicBezTo>
                  <a:moveTo>
                    <a:pt x="132" y="0"/>
                  </a:moveTo>
                  <a:cubicBezTo>
                    <a:pt x="59" y="0"/>
                    <a:pt x="0" y="59"/>
                    <a:pt x="0" y="132"/>
                  </a:cubicBezTo>
                  <a:cubicBezTo>
                    <a:pt x="0" y="204"/>
                    <a:pt x="59" y="263"/>
                    <a:pt x="132" y="263"/>
                  </a:cubicBezTo>
                  <a:cubicBezTo>
                    <a:pt x="204" y="263"/>
                    <a:pt x="263" y="204"/>
                    <a:pt x="263" y="132"/>
                  </a:cubicBezTo>
                  <a:cubicBezTo>
                    <a:pt x="263" y="59"/>
                    <a:pt x="204" y="0"/>
                    <a:pt x="132" y="0"/>
                  </a:cubicBezTo>
                </a:path>
              </a:pathLst>
            </a:custGeom>
            <a:solidFill>
              <a:srgbClr val="F06F6F"/>
            </a:solidFill>
            <a:ln w="9525">
              <a:noFill/>
              <a:round/>
              <a:headEnd/>
              <a:tailEnd/>
            </a:ln>
          </p:spPr>
          <p:txBody>
            <a:bodyPr anchor="ctr"/>
            <a:lstStyle/>
            <a:p>
              <a:pPr algn="ctr"/>
              <a:endParaRPr sz="2400"/>
            </a:p>
          </p:txBody>
        </p:sp>
        <p:sp>
          <p:nvSpPr>
            <p:cNvPr id="96" name="i$liḋe-Freeform 323"/>
            <p:cNvSpPr>
              <a:spLocks/>
            </p:cNvSpPr>
            <p:nvPr/>
          </p:nvSpPr>
          <p:spPr bwMode="auto">
            <a:xfrm>
              <a:off x="9875587" y="2937961"/>
              <a:ext cx="1693223" cy="1700295"/>
            </a:xfrm>
            <a:custGeom>
              <a:avLst/>
              <a:gdLst/>
              <a:ahLst/>
              <a:cxnLst>
                <a:cxn ang="0">
                  <a:pos x="125" y="0"/>
                </a:cxn>
                <a:cxn ang="0">
                  <a:pos x="15" y="64"/>
                </a:cxn>
                <a:cxn ang="0">
                  <a:pos x="0" y="108"/>
                </a:cxn>
                <a:cxn ang="0">
                  <a:pos x="1" y="106"/>
                </a:cxn>
                <a:cxn ang="0">
                  <a:pos x="121" y="2"/>
                </a:cxn>
                <a:cxn ang="0">
                  <a:pos x="185" y="143"/>
                </a:cxn>
                <a:cxn ang="0">
                  <a:pos x="72" y="239"/>
                </a:cxn>
                <a:cxn ang="0">
                  <a:pos x="125" y="251"/>
                </a:cxn>
                <a:cxn ang="0">
                  <a:pos x="190" y="233"/>
                </a:cxn>
                <a:cxn ang="0">
                  <a:pos x="250" y="126"/>
                </a:cxn>
                <a:cxn ang="0">
                  <a:pos x="125" y="0"/>
                </a:cxn>
              </a:cxnLst>
              <a:rect l="0" t="0" r="r" b="b"/>
              <a:pathLst>
                <a:path w="250" h="251">
                  <a:moveTo>
                    <a:pt x="125" y="0"/>
                  </a:moveTo>
                  <a:cubicBezTo>
                    <a:pt x="78" y="0"/>
                    <a:pt x="37" y="26"/>
                    <a:pt x="15" y="64"/>
                  </a:cubicBezTo>
                  <a:cubicBezTo>
                    <a:pt x="8" y="77"/>
                    <a:pt x="3" y="92"/>
                    <a:pt x="0" y="108"/>
                  </a:cubicBezTo>
                  <a:cubicBezTo>
                    <a:pt x="0" y="107"/>
                    <a:pt x="1" y="106"/>
                    <a:pt x="1" y="106"/>
                  </a:cubicBezTo>
                  <a:cubicBezTo>
                    <a:pt x="121" y="2"/>
                    <a:pt x="121" y="2"/>
                    <a:pt x="121" y="2"/>
                  </a:cubicBezTo>
                  <a:cubicBezTo>
                    <a:pt x="185" y="143"/>
                    <a:pt x="185" y="143"/>
                    <a:pt x="185" y="143"/>
                  </a:cubicBezTo>
                  <a:cubicBezTo>
                    <a:pt x="72" y="239"/>
                    <a:pt x="72" y="239"/>
                    <a:pt x="72" y="239"/>
                  </a:cubicBezTo>
                  <a:cubicBezTo>
                    <a:pt x="88" y="247"/>
                    <a:pt x="106" y="251"/>
                    <a:pt x="125" y="251"/>
                  </a:cubicBezTo>
                  <a:cubicBezTo>
                    <a:pt x="149" y="251"/>
                    <a:pt x="171" y="244"/>
                    <a:pt x="190" y="233"/>
                  </a:cubicBezTo>
                  <a:cubicBezTo>
                    <a:pt x="226" y="211"/>
                    <a:pt x="250" y="171"/>
                    <a:pt x="250" y="126"/>
                  </a:cubicBezTo>
                  <a:cubicBezTo>
                    <a:pt x="250" y="56"/>
                    <a:pt x="194" y="0"/>
                    <a:pt x="125" y="0"/>
                  </a:cubicBezTo>
                </a:path>
              </a:pathLst>
            </a:custGeom>
            <a:solidFill>
              <a:srgbClr val="D62726"/>
            </a:solidFill>
            <a:ln w="9525">
              <a:noFill/>
              <a:round/>
              <a:headEnd/>
              <a:tailEnd/>
            </a:ln>
          </p:spPr>
          <p:txBody>
            <a:bodyPr anchor="ctr"/>
            <a:lstStyle/>
            <a:p>
              <a:pPr algn="ctr"/>
              <a:endParaRPr sz="2400"/>
            </a:p>
          </p:txBody>
        </p:sp>
        <p:sp>
          <p:nvSpPr>
            <p:cNvPr id="97" name="i$liḋe-Freeform 324"/>
            <p:cNvSpPr>
              <a:spLocks/>
            </p:cNvSpPr>
            <p:nvPr/>
          </p:nvSpPr>
          <p:spPr bwMode="auto">
            <a:xfrm>
              <a:off x="9977243" y="2937961"/>
              <a:ext cx="1598197" cy="1578308"/>
            </a:xfrm>
            <a:custGeom>
              <a:avLst/>
              <a:gdLst/>
              <a:ahLst/>
              <a:cxnLst>
                <a:cxn ang="0">
                  <a:pos x="110" y="0"/>
                </a:cxn>
                <a:cxn ang="0">
                  <a:pos x="0" y="64"/>
                </a:cxn>
                <a:cxn ang="0">
                  <a:pos x="110" y="0"/>
                </a:cxn>
                <a:cxn ang="0">
                  <a:pos x="235" y="126"/>
                </a:cxn>
                <a:cxn ang="0">
                  <a:pos x="175" y="233"/>
                </a:cxn>
                <a:cxn ang="0">
                  <a:pos x="236" y="125"/>
                </a:cxn>
                <a:cxn ang="0">
                  <a:pos x="110" y="0"/>
                </a:cxn>
              </a:cxnLst>
              <a:rect l="0" t="0" r="r" b="b"/>
              <a:pathLst>
                <a:path w="236" h="233">
                  <a:moveTo>
                    <a:pt x="110" y="0"/>
                  </a:moveTo>
                  <a:cubicBezTo>
                    <a:pt x="63" y="0"/>
                    <a:pt x="22" y="25"/>
                    <a:pt x="0" y="64"/>
                  </a:cubicBezTo>
                  <a:cubicBezTo>
                    <a:pt x="22" y="26"/>
                    <a:pt x="63" y="0"/>
                    <a:pt x="110" y="0"/>
                  </a:cubicBezTo>
                  <a:cubicBezTo>
                    <a:pt x="179" y="0"/>
                    <a:pt x="235" y="56"/>
                    <a:pt x="235" y="126"/>
                  </a:cubicBezTo>
                  <a:cubicBezTo>
                    <a:pt x="235" y="171"/>
                    <a:pt x="211" y="211"/>
                    <a:pt x="175" y="233"/>
                  </a:cubicBezTo>
                  <a:cubicBezTo>
                    <a:pt x="211" y="211"/>
                    <a:pt x="236" y="171"/>
                    <a:pt x="236" y="125"/>
                  </a:cubicBezTo>
                  <a:cubicBezTo>
                    <a:pt x="236" y="56"/>
                    <a:pt x="179" y="0"/>
                    <a:pt x="110" y="0"/>
                  </a:cubicBezTo>
                </a:path>
              </a:pathLst>
            </a:custGeom>
            <a:solidFill>
              <a:srgbClr val="DC3B3A"/>
            </a:solidFill>
            <a:ln w="9525">
              <a:noFill/>
              <a:round/>
              <a:headEnd/>
              <a:tailEnd/>
            </a:ln>
          </p:spPr>
          <p:txBody>
            <a:bodyPr anchor="ctr"/>
            <a:lstStyle/>
            <a:p>
              <a:pPr algn="ctr"/>
              <a:endParaRPr sz="2400"/>
            </a:p>
          </p:txBody>
        </p:sp>
        <p:sp>
          <p:nvSpPr>
            <p:cNvPr id="98" name="i$liḋe-Freeform 325"/>
            <p:cNvSpPr>
              <a:spLocks/>
            </p:cNvSpPr>
            <p:nvPr/>
          </p:nvSpPr>
          <p:spPr bwMode="auto">
            <a:xfrm>
              <a:off x="9868958" y="3777722"/>
              <a:ext cx="47292" cy="278005"/>
            </a:xfrm>
            <a:custGeom>
              <a:avLst/>
              <a:gdLst/>
              <a:ahLst/>
              <a:cxnLst>
                <a:cxn ang="0">
                  <a:pos x="0" y="0"/>
                </a:cxn>
                <a:cxn ang="0">
                  <a:pos x="0" y="1"/>
                </a:cxn>
                <a:cxn ang="0">
                  <a:pos x="7" y="41"/>
                </a:cxn>
                <a:cxn ang="0">
                  <a:pos x="0" y="0"/>
                </a:cxn>
              </a:cxnLst>
              <a:rect l="0" t="0" r="r" b="b"/>
              <a:pathLst>
                <a:path w="7" h="41">
                  <a:moveTo>
                    <a:pt x="0" y="0"/>
                  </a:moveTo>
                  <a:cubicBezTo>
                    <a:pt x="0" y="0"/>
                    <a:pt x="0" y="1"/>
                    <a:pt x="0" y="1"/>
                  </a:cubicBezTo>
                  <a:cubicBezTo>
                    <a:pt x="0" y="15"/>
                    <a:pt x="2" y="29"/>
                    <a:pt x="7" y="41"/>
                  </a:cubicBezTo>
                  <a:cubicBezTo>
                    <a:pt x="2" y="28"/>
                    <a:pt x="0" y="14"/>
                    <a:pt x="0" y="0"/>
                  </a:cubicBezTo>
                </a:path>
              </a:pathLst>
            </a:custGeom>
            <a:solidFill>
              <a:srgbClr val="D62726"/>
            </a:solidFill>
            <a:ln w="9525">
              <a:noFill/>
              <a:round/>
              <a:headEnd/>
              <a:tailEnd/>
            </a:ln>
          </p:spPr>
          <p:txBody>
            <a:bodyPr anchor="ctr"/>
            <a:lstStyle/>
            <a:p>
              <a:pPr algn="ctr"/>
              <a:endParaRPr sz="2400"/>
            </a:p>
          </p:txBody>
        </p:sp>
        <p:sp>
          <p:nvSpPr>
            <p:cNvPr id="99" name="i$liḋe-Freeform 326"/>
            <p:cNvSpPr>
              <a:spLocks/>
            </p:cNvSpPr>
            <p:nvPr/>
          </p:nvSpPr>
          <p:spPr bwMode="auto">
            <a:xfrm>
              <a:off x="9868958" y="3669437"/>
              <a:ext cx="6630" cy="108285"/>
            </a:xfrm>
            <a:custGeom>
              <a:avLst/>
              <a:gdLst/>
              <a:ahLst/>
              <a:cxnLst>
                <a:cxn ang="0">
                  <a:pos x="1" y="0"/>
                </a:cxn>
                <a:cxn ang="0">
                  <a:pos x="1" y="2"/>
                </a:cxn>
                <a:cxn ang="0">
                  <a:pos x="0" y="10"/>
                </a:cxn>
                <a:cxn ang="0">
                  <a:pos x="0" y="15"/>
                </a:cxn>
                <a:cxn ang="0">
                  <a:pos x="0" y="16"/>
                </a:cxn>
                <a:cxn ang="0">
                  <a:pos x="1" y="0"/>
                </a:cxn>
              </a:cxnLst>
              <a:rect l="0" t="0" r="r" b="b"/>
              <a:pathLst>
                <a:path w="1" h="16">
                  <a:moveTo>
                    <a:pt x="1" y="0"/>
                  </a:moveTo>
                  <a:cubicBezTo>
                    <a:pt x="1" y="0"/>
                    <a:pt x="1" y="1"/>
                    <a:pt x="1" y="2"/>
                  </a:cubicBezTo>
                  <a:cubicBezTo>
                    <a:pt x="1" y="5"/>
                    <a:pt x="0" y="7"/>
                    <a:pt x="0" y="10"/>
                  </a:cubicBezTo>
                  <a:cubicBezTo>
                    <a:pt x="0" y="11"/>
                    <a:pt x="0" y="13"/>
                    <a:pt x="0" y="15"/>
                  </a:cubicBezTo>
                  <a:cubicBezTo>
                    <a:pt x="0" y="15"/>
                    <a:pt x="0" y="16"/>
                    <a:pt x="0" y="16"/>
                  </a:cubicBezTo>
                  <a:cubicBezTo>
                    <a:pt x="0" y="10"/>
                    <a:pt x="1" y="5"/>
                    <a:pt x="1" y="0"/>
                  </a:cubicBezTo>
                </a:path>
              </a:pathLst>
            </a:custGeom>
            <a:solidFill>
              <a:srgbClr val="B63939"/>
            </a:solidFill>
            <a:ln w="9525">
              <a:noFill/>
              <a:round/>
              <a:headEnd/>
              <a:tailEnd/>
            </a:ln>
          </p:spPr>
          <p:txBody>
            <a:bodyPr anchor="ctr"/>
            <a:lstStyle/>
            <a:p>
              <a:pPr algn="ctr"/>
              <a:endParaRPr sz="2400"/>
            </a:p>
          </p:txBody>
        </p:sp>
        <p:sp>
          <p:nvSpPr>
            <p:cNvPr id="100" name="i$liḋe-Freeform 327"/>
            <p:cNvSpPr>
              <a:spLocks/>
            </p:cNvSpPr>
            <p:nvPr/>
          </p:nvSpPr>
          <p:spPr bwMode="auto">
            <a:xfrm>
              <a:off x="9868958" y="3683138"/>
              <a:ext cx="6630" cy="53921"/>
            </a:xfrm>
            <a:custGeom>
              <a:avLst/>
              <a:gdLst/>
              <a:ahLst/>
              <a:cxnLst>
                <a:cxn ang="0">
                  <a:pos x="1" y="0"/>
                </a:cxn>
                <a:cxn ang="0">
                  <a:pos x="0" y="8"/>
                </a:cxn>
                <a:cxn ang="0">
                  <a:pos x="1" y="0"/>
                </a:cxn>
              </a:cxnLst>
              <a:rect l="0" t="0" r="r" b="b"/>
              <a:pathLst>
                <a:path w="1" h="8">
                  <a:moveTo>
                    <a:pt x="1" y="0"/>
                  </a:moveTo>
                  <a:cubicBezTo>
                    <a:pt x="0" y="3"/>
                    <a:pt x="0" y="5"/>
                    <a:pt x="0" y="8"/>
                  </a:cubicBezTo>
                  <a:cubicBezTo>
                    <a:pt x="0" y="5"/>
                    <a:pt x="1" y="3"/>
                    <a:pt x="1" y="0"/>
                  </a:cubicBezTo>
                </a:path>
              </a:pathLst>
            </a:custGeom>
            <a:solidFill>
              <a:srgbClr val="BA5656"/>
            </a:solidFill>
            <a:ln w="9525">
              <a:noFill/>
              <a:round/>
              <a:headEnd/>
              <a:tailEnd/>
            </a:ln>
          </p:spPr>
          <p:txBody>
            <a:bodyPr anchor="ctr"/>
            <a:lstStyle/>
            <a:p>
              <a:pPr algn="ctr"/>
              <a:endParaRPr sz="2400"/>
            </a:p>
          </p:txBody>
        </p:sp>
        <p:sp>
          <p:nvSpPr>
            <p:cNvPr id="101" name="i$liḋe-Freeform 328"/>
            <p:cNvSpPr>
              <a:spLocks/>
            </p:cNvSpPr>
            <p:nvPr/>
          </p:nvSpPr>
          <p:spPr bwMode="auto">
            <a:xfrm>
              <a:off x="9916250" y="4055727"/>
              <a:ext cx="446841" cy="501205"/>
            </a:xfrm>
            <a:custGeom>
              <a:avLst/>
              <a:gdLst/>
              <a:ahLst/>
              <a:cxnLst>
                <a:cxn ang="0">
                  <a:pos x="0" y="0"/>
                </a:cxn>
                <a:cxn ang="0">
                  <a:pos x="4" y="13"/>
                </a:cxn>
                <a:cxn ang="0">
                  <a:pos x="66" y="74"/>
                </a:cxn>
                <a:cxn ang="0">
                  <a:pos x="66" y="74"/>
                </a:cxn>
                <a:cxn ang="0">
                  <a:pos x="0" y="0"/>
                </a:cxn>
              </a:cxnLst>
              <a:rect l="0" t="0" r="r" b="b"/>
              <a:pathLst>
                <a:path w="66" h="74">
                  <a:moveTo>
                    <a:pt x="0" y="0"/>
                  </a:moveTo>
                  <a:cubicBezTo>
                    <a:pt x="1" y="5"/>
                    <a:pt x="3" y="9"/>
                    <a:pt x="4" y="13"/>
                  </a:cubicBezTo>
                  <a:cubicBezTo>
                    <a:pt x="17" y="40"/>
                    <a:pt x="39" y="62"/>
                    <a:pt x="66" y="74"/>
                  </a:cubicBezTo>
                  <a:cubicBezTo>
                    <a:pt x="66" y="74"/>
                    <a:pt x="66" y="74"/>
                    <a:pt x="66" y="74"/>
                  </a:cubicBezTo>
                  <a:cubicBezTo>
                    <a:pt x="35" y="60"/>
                    <a:pt x="11" y="33"/>
                    <a:pt x="0" y="0"/>
                  </a:cubicBezTo>
                </a:path>
              </a:pathLst>
            </a:custGeom>
            <a:solidFill>
              <a:srgbClr val="B63939"/>
            </a:solidFill>
            <a:ln w="9525">
              <a:noFill/>
              <a:round/>
              <a:headEnd/>
              <a:tailEnd/>
            </a:ln>
          </p:spPr>
          <p:txBody>
            <a:bodyPr anchor="ctr"/>
            <a:lstStyle/>
            <a:p>
              <a:pPr algn="ctr"/>
              <a:endParaRPr sz="2400"/>
            </a:p>
          </p:txBody>
        </p:sp>
        <p:sp>
          <p:nvSpPr>
            <p:cNvPr id="102" name="i$liḋe-Freeform 329"/>
            <p:cNvSpPr>
              <a:spLocks/>
            </p:cNvSpPr>
            <p:nvPr/>
          </p:nvSpPr>
          <p:spPr bwMode="auto">
            <a:xfrm>
              <a:off x="9943210" y="4143680"/>
              <a:ext cx="419880" cy="419880"/>
            </a:xfrm>
            <a:custGeom>
              <a:avLst/>
              <a:gdLst/>
              <a:ahLst/>
              <a:cxnLst>
                <a:cxn ang="0">
                  <a:pos x="0" y="0"/>
                </a:cxn>
                <a:cxn ang="0">
                  <a:pos x="61" y="62"/>
                </a:cxn>
                <a:cxn ang="0">
                  <a:pos x="62" y="61"/>
                </a:cxn>
                <a:cxn ang="0">
                  <a:pos x="0" y="0"/>
                </a:cxn>
              </a:cxnLst>
              <a:rect l="0" t="0" r="r" b="b"/>
              <a:pathLst>
                <a:path w="62" h="62">
                  <a:moveTo>
                    <a:pt x="0" y="0"/>
                  </a:moveTo>
                  <a:cubicBezTo>
                    <a:pt x="12" y="28"/>
                    <a:pt x="34" y="50"/>
                    <a:pt x="61" y="62"/>
                  </a:cubicBezTo>
                  <a:cubicBezTo>
                    <a:pt x="62" y="61"/>
                    <a:pt x="62" y="61"/>
                    <a:pt x="62" y="61"/>
                  </a:cubicBezTo>
                  <a:cubicBezTo>
                    <a:pt x="35" y="49"/>
                    <a:pt x="13" y="27"/>
                    <a:pt x="0" y="0"/>
                  </a:cubicBezTo>
                </a:path>
              </a:pathLst>
            </a:custGeom>
            <a:solidFill>
              <a:srgbClr val="BA5656"/>
            </a:solidFill>
            <a:ln w="9525">
              <a:noFill/>
              <a:round/>
              <a:headEnd/>
              <a:tailEnd/>
            </a:ln>
          </p:spPr>
          <p:txBody>
            <a:bodyPr anchor="ctr"/>
            <a:lstStyle/>
            <a:p>
              <a:pPr algn="ctr"/>
              <a:endParaRPr sz="2400"/>
            </a:p>
          </p:txBody>
        </p:sp>
        <p:sp>
          <p:nvSpPr>
            <p:cNvPr id="103" name="i$liḋe-Freeform 330"/>
            <p:cNvSpPr>
              <a:spLocks/>
            </p:cNvSpPr>
            <p:nvPr/>
          </p:nvSpPr>
          <p:spPr bwMode="auto">
            <a:xfrm>
              <a:off x="9868958" y="2951662"/>
              <a:ext cx="1259641" cy="1605269"/>
            </a:xfrm>
            <a:custGeom>
              <a:avLst/>
              <a:gdLst/>
              <a:ahLst/>
              <a:cxnLst>
                <a:cxn ang="0">
                  <a:pos x="122" y="0"/>
                </a:cxn>
                <a:cxn ang="0">
                  <a:pos x="2" y="104"/>
                </a:cxn>
                <a:cxn ang="0">
                  <a:pos x="1" y="106"/>
                </a:cxn>
                <a:cxn ang="0">
                  <a:pos x="0" y="122"/>
                </a:cxn>
                <a:cxn ang="0">
                  <a:pos x="7" y="163"/>
                </a:cxn>
                <a:cxn ang="0">
                  <a:pos x="73" y="237"/>
                </a:cxn>
                <a:cxn ang="0">
                  <a:pos x="186" y="141"/>
                </a:cxn>
                <a:cxn ang="0">
                  <a:pos x="122" y="0"/>
                </a:cxn>
              </a:cxnLst>
              <a:rect l="0" t="0" r="r" b="b"/>
              <a:pathLst>
                <a:path w="186" h="237">
                  <a:moveTo>
                    <a:pt x="122" y="0"/>
                  </a:moveTo>
                  <a:cubicBezTo>
                    <a:pt x="2" y="104"/>
                    <a:pt x="2" y="104"/>
                    <a:pt x="2" y="104"/>
                  </a:cubicBezTo>
                  <a:cubicBezTo>
                    <a:pt x="2" y="104"/>
                    <a:pt x="1" y="105"/>
                    <a:pt x="1" y="106"/>
                  </a:cubicBezTo>
                  <a:cubicBezTo>
                    <a:pt x="1" y="111"/>
                    <a:pt x="0" y="116"/>
                    <a:pt x="0" y="122"/>
                  </a:cubicBezTo>
                  <a:cubicBezTo>
                    <a:pt x="0" y="136"/>
                    <a:pt x="2" y="150"/>
                    <a:pt x="7" y="163"/>
                  </a:cubicBezTo>
                  <a:cubicBezTo>
                    <a:pt x="18" y="196"/>
                    <a:pt x="42" y="223"/>
                    <a:pt x="73" y="237"/>
                  </a:cubicBezTo>
                  <a:cubicBezTo>
                    <a:pt x="186" y="141"/>
                    <a:pt x="186" y="141"/>
                    <a:pt x="186" y="141"/>
                  </a:cubicBezTo>
                  <a:cubicBezTo>
                    <a:pt x="122" y="0"/>
                    <a:pt x="122" y="0"/>
                    <a:pt x="122" y="0"/>
                  </a:cubicBezTo>
                </a:path>
              </a:pathLst>
            </a:custGeom>
            <a:solidFill>
              <a:srgbClr val="A61E1E"/>
            </a:solidFill>
            <a:ln w="9525">
              <a:noFill/>
              <a:round/>
              <a:headEnd/>
              <a:tailEnd/>
            </a:ln>
          </p:spPr>
          <p:txBody>
            <a:bodyPr anchor="ctr"/>
            <a:lstStyle/>
            <a:p>
              <a:pPr algn="ctr"/>
              <a:endParaRPr sz="2400"/>
            </a:p>
          </p:txBody>
        </p:sp>
        <p:sp>
          <p:nvSpPr>
            <p:cNvPr id="104" name="i$liḋe-Freeform 331"/>
            <p:cNvSpPr>
              <a:spLocks/>
            </p:cNvSpPr>
            <p:nvPr/>
          </p:nvSpPr>
          <p:spPr bwMode="auto">
            <a:xfrm>
              <a:off x="10559771" y="2890669"/>
              <a:ext cx="196239" cy="501205"/>
            </a:xfrm>
            <a:custGeom>
              <a:avLst/>
              <a:gdLst/>
              <a:ahLst/>
              <a:cxnLst>
                <a:cxn ang="0">
                  <a:pos x="8" y="0"/>
                </a:cxn>
                <a:cxn ang="0">
                  <a:pos x="1" y="61"/>
                </a:cxn>
                <a:cxn ang="0">
                  <a:pos x="27" y="68"/>
                </a:cxn>
                <a:cxn ang="0">
                  <a:pos x="29" y="0"/>
                </a:cxn>
                <a:cxn ang="0">
                  <a:pos x="8" y="0"/>
                </a:cxn>
              </a:cxnLst>
              <a:rect l="0" t="0" r="r" b="b"/>
              <a:pathLst>
                <a:path w="29" h="74">
                  <a:moveTo>
                    <a:pt x="8" y="0"/>
                  </a:moveTo>
                  <a:cubicBezTo>
                    <a:pt x="1" y="14"/>
                    <a:pt x="0" y="49"/>
                    <a:pt x="1" y="61"/>
                  </a:cubicBezTo>
                  <a:cubicBezTo>
                    <a:pt x="1" y="74"/>
                    <a:pt x="27" y="68"/>
                    <a:pt x="27" y="68"/>
                  </a:cubicBezTo>
                  <a:cubicBezTo>
                    <a:pt x="29" y="0"/>
                    <a:pt x="29" y="0"/>
                    <a:pt x="29" y="0"/>
                  </a:cubicBezTo>
                  <a:lnTo>
                    <a:pt x="8" y="0"/>
                  </a:lnTo>
                  <a:close/>
                </a:path>
              </a:pathLst>
            </a:custGeom>
            <a:solidFill>
              <a:srgbClr val="5E2014"/>
            </a:solidFill>
            <a:ln w="9525">
              <a:noFill/>
              <a:round/>
              <a:headEnd/>
              <a:tailEnd/>
            </a:ln>
          </p:spPr>
          <p:txBody>
            <a:bodyPr anchor="ctr"/>
            <a:lstStyle/>
            <a:p>
              <a:pPr algn="ctr"/>
              <a:endParaRPr sz="2400"/>
            </a:p>
          </p:txBody>
        </p:sp>
        <p:sp>
          <p:nvSpPr>
            <p:cNvPr id="105" name="i$liḋe-Freeform 332"/>
            <p:cNvSpPr>
              <a:spLocks/>
            </p:cNvSpPr>
            <p:nvPr/>
          </p:nvSpPr>
          <p:spPr bwMode="auto">
            <a:xfrm>
              <a:off x="10749380" y="2890669"/>
              <a:ext cx="196239" cy="507834"/>
            </a:xfrm>
            <a:custGeom>
              <a:avLst/>
              <a:gdLst/>
              <a:ahLst/>
              <a:cxnLst>
                <a:cxn ang="0">
                  <a:pos x="20" y="0"/>
                </a:cxn>
                <a:cxn ang="0">
                  <a:pos x="28" y="63"/>
                </a:cxn>
                <a:cxn ang="0">
                  <a:pos x="2" y="68"/>
                </a:cxn>
                <a:cxn ang="0">
                  <a:pos x="0" y="0"/>
                </a:cxn>
                <a:cxn ang="0">
                  <a:pos x="20" y="0"/>
                </a:cxn>
              </a:cxnLst>
              <a:rect l="0" t="0" r="r" b="b"/>
              <a:pathLst>
                <a:path w="29" h="75">
                  <a:moveTo>
                    <a:pt x="20" y="0"/>
                  </a:moveTo>
                  <a:cubicBezTo>
                    <a:pt x="28" y="12"/>
                    <a:pt x="29" y="50"/>
                    <a:pt x="28" y="63"/>
                  </a:cubicBezTo>
                  <a:cubicBezTo>
                    <a:pt x="28" y="75"/>
                    <a:pt x="2" y="68"/>
                    <a:pt x="2" y="68"/>
                  </a:cubicBezTo>
                  <a:cubicBezTo>
                    <a:pt x="0" y="0"/>
                    <a:pt x="0" y="0"/>
                    <a:pt x="0" y="0"/>
                  </a:cubicBezTo>
                  <a:lnTo>
                    <a:pt x="20" y="0"/>
                  </a:lnTo>
                  <a:close/>
                </a:path>
              </a:pathLst>
            </a:custGeom>
            <a:solidFill>
              <a:srgbClr val="300901"/>
            </a:solidFill>
            <a:ln w="9525">
              <a:noFill/>
              <a:round/>
              <a:headEnd/>
              <a:tailEnd/>
            </a:ln>
          </p:spPr>
          <p:txBody>
            <a:bodyPr anchor="ctr"/>
            <a:lstStyle/>
            <a:p>
              <a:pPr algn="ctr"/>
              <a:endParaRPr sz="2400"/>
            </a:p>
          </p:txBody>
        </p:sp>
        <p:sp>
          <p:nvSpPr>
            <p:cNvPr id="106" name="i$liḋe-Freeform 333"/>
            <p:cNvSpPr>
              <a:spLocks/>
            </p:cNvSpPr>
            <p:nvPr/>
          </p:nvSpPr>
          <p:spPr bwMode="auto">
            <a:xfrm>
              <a:off x="10668056" y="3120940"/>
              <a:ext cx="162648" cy="223642"/>
            </a:xfrm>
            <a:custGeom>
              <a:avLst/>
              <a:gdLst/>
              <a:ahLst/>
              <a:cxnLst>
                <a:cxn ang="0">
                  <a:pos x="11" y="33"/>
                </a:cxn>
                <a:cxn ang="0">
                  <a:pos x="24" y="21"/>
                </a:cxn>
                <a:cxn ang="0">
                  <a:pos x="22" y="1"/>
                </a:cxn>
                <a:cxn ang="0">
                  <a:pos x="12" y="0"/>
                </a:cxn>
                <a:cxn ang="0">
                  <a:pos x="12" y="0"/>
                </a:cxn>
                <a:cxn ang="0">
                  <a:pos x="12" y="0"/>
                </a:cxn>
                <a:cxn ang="0">
                  <a:pos x="12" y="0"/>
                </a:cxn>
                <a:cxn ang="0">
                  <a:pos x="12" y="0"/>
                </a:cxn>
                <a:cxn ang="0">
                  <a:pos x="2" y="1"/>
                </a:cxn>
                <a:cxn ang="0">
                  <a:pos x="0" y="22"/>
                </a:cxn>
                <a:cxn ang="0">
                  <a:pos x="11" y="33"/>
                </a:cxn>
              </a:cxnLst>
              <a:rect l="0" t="0" r="r" b="b"/>
              <a:pathLst>
                <a:path w="24" h="33">
                  <a:moveTo>
                    <a:pt x="11" y="33"/>
                  </a:moveTo>
                  <a:cubicBezTo>
                    <a:pt x="24" y="21"/>
                    <a:pt x="24" y="21"/>
                    <a:pt x="24" y="21"/>
                  </a:cubicBezTo>
                  <a:cubicBezTo>
                    <a:pt x="24" y="21"/>
                    <a:pt x="22" y="3"/>
                    <a:pt x="22" y="1"/>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2" y="1"/>
                    <a:pt x="2" y="1"/>
                    <a:pt x="2" y="1"/>
                  </a:cubicBezTo>
                  <a:cubicBezTo>
                    <a:pt x="2" y="3"/>
                    <a:pt x="0" y="22"/>
                    <a:pt x="0" y="22"/>
                  </a:cubicBezTo>
                  <a:lnTo>
                    <a:pt x="11" y="33"/>
                  </a:lnTo>
                  <a:close/>
                </a:path>
              </a:pathLst>
            </a:custGeom>
            <a:solidFill>
              <a:srgbClr val="FFEADC"/>
            </a:solidFill>
            <a:ln w="9525">
              <a:noFill/>
              <a:round/>
              <a:headEnd/>
              <a:tailEnd/>
            </a:ln>
          </p:spPr>
          <p:txBody>
            <a:bodyPr anchor="ctr"/>
            <a:lstStyle/>
            <a:p>
              <a:pPr algn="ctr"/>
              <a:endParaRPr sz="2400"/>
            </a:p>
          </p:txBody>
        </p:sp>
        <p:sp>
          <p:nvSpPr>
            <p:cNvPr id="107" name="i$liḋe-Freeform 334"/>
            <p:cNvSpPr>
              <a:spLocks/>
            </p:cNvSpPr>
            <p:nvPr/>
          </p:nvSpPr>
          <p:spPr bwMode="auto">
            <a:xfrm>
              <a:off x="10735679" y="3127570"/>
              <a:ext cx="95025" cy="196681"/>
            </a:xfrm>
            <a:custGeom>
              <a:avLst/>
              <a:gdLst/>
              <a:ahLst/>
              <a:cxnLst>
                <a:cxn ang="0">
                  <a:pos x="12" y="0"/>
                </a:cxn>
                <a:cxn ang="0">
                  <a:pos x="0" y="2"/>
                </a:cxn>
                <a:cxn ang="0">
                  <a:pos x="3" y="29"/>
                </a:cxn>
                <a:cxn ang="0">
                  <a:pos x="14" y="19"/>
                </a:cxn>
                <a:cxn ang="0">
                  <a:pos x="12" y="0"/>
                </a:cxn>
              </a:cxnLst>
              <a:rect l="0" t="0" r="r" b="b"/>
              <a:pathLst>
                <a:path w="14" h="29">
                  <a:moveTo>
                    <a:pt x="12" y="0"/>
                  </a:moveTo>
                  <a:cubicBezTo>
                    <a:pt x="0" y="2"/>
                    <a:pt x="0" y="2"/>
                    <a:pt x="0" y="2"/>
                  </a:cubicBezTo>
                  <a:cubicBezTo>
                    <a:pt x="3" y="29"/>
                    <a:pt x="3" y="29"/>
                    <a:pt x="3" y="29"/>
                  </a:cubicBezTo>
                  <a:cubicBezTo>
                    <a:pt x="14" y="19"/>
                    <a:pt x="14" y="19"/>
                    <a:pt x="14" y="19"/>
                  </a:cubicBezTo>
                  <a:cubicBezTo>
                    <a:pt x="14" y="19"/>
                    <a:pt x="12" y="2"/>
                    <a:pt x="12" y="0"/>
                  </a:cubicBezTo>
                  <a:close/>
                </a:path>
              </a:pathLst>
            </a:custGeom>
            <a:solidFill>
              <a:srgbClr val="F4CDBA"/>
            </a:solidFill>
            <a:ln w="9525">
              <a:noFill/>
              <a:round/>
              <a:headEnd/>
              <a:tailEnd/>
            </a:ln>
          </p:spPr>
          <p:txBody>
            <a:bodyPr anchor="ctr"/>
            <a:lstStyle/>
            <a:p>
              <a:pPr algn="ctr"/>
              <a:endParaRPr sz="2400"/>
            </a:p>
          </p:txBody>
        </p:sp>
        <p:sp>
          <p:nvSpPr>
            <p:cNvPr id="108" name="i$liḋe-Freeform 335"/>
            <p:cNvSpPr>
              <a:spLocks/>
            </p:cNvSpPr>
            <p:nvPr/>
          </p:nvSpPr>
          <p:spPr bwMode="auto">
            <a:xfrm>
              <a:off x="10681758" y="3120940"/>
              <a:ext cx="141875" cy="114915"/>
            </a:xfrm>
            <a:custGeom>
              <a:avLst/>
              <a:gdLst/>
              <a:ahLst/>
              <a:cxnLst>
                <a:cxn ang="0">
                  <a:pos x="10" y="0"/>
                </a:cxn>
                <a:cxn ang="0">
                  <a:pos x="10" y="0"/>
                </a:cxn>
                <a:cxn ang="0">
                  <a:pos x="10" y="0"/>
                </a:cxn>
                <a:cxn ang="0">
                  <a:pos x="10" y="0"/>
                </a:cxn>
                <a:cxn ang="0">
                  <a:pos x="10" y="0"/>
                </a:cxn>
                <a:cxn ang="0">
                  <a:pos x="1" y="0"/>
                </a:cxn>
                <a:cxn ang="0">
                  <a:pos x="0" y="7"/>
                </a:cxn>
                <a:cxn ang="0">
                  <a:pos x="14" y="17"/>
                </a:cxn>
                <a:cxn ang="0">
                  <a:pos x="21" y="9"/>
                </a:cxn>
                <a:cxn ang="0">
                  <a:pos x="20" y="0"/>
                </a:cxn>
                <a:cxn ang="0">
                  <a:pos x="10" y="0"/>
                </a:cxn>
              </a:cxnLst>
              <a:rect l="0" t="0" r="r" b="b"/>
              <a:pathLst>
                <a:path w="21" h="17">
                  <a:moveTo>
                    <a:pt x="10" y="0"/>
                  </a:moveTo>
                  <a:cubicBezTo>
                    <a:pt x="10" y="0"/>
                    <a:pt x="10" y="0"/>
                    <a:pt x="10" y="0"/>
                  </a:cubicBezTo>
                  <a:cubicBezTo>
                    <a:pt x="10" y="0"/>
                    <a:pt x="10" y="0"/>
                    <a:pt x="10" y="0"/>
                  </a:cubicBezTo>
                  <a:cubicBezTo>
                    <a:pt x="10" y="0"/>
                    <a:pt x="10" y="0"/>
                    <a:pt x="10" y="0"/>
                  </a:cubicBezTo>
                  <a:cubicBezTo>
                    <a:pt x="10" y="0"/>
                    <a:pt x="10" y="0"/>
                    <a:pt x="10" y="0"/>
                  </a:cubicBezTo>
                  <a:cubicBezTo>
                    <a:pt x="1" y="0"/>
                    <a:pt x="1" y="0"/>
                    <a:pt x="1" y="0"/>
                  </a:cubicBezTo>
                  <a:cubicBezTo>
                    <a:pt x="1" y="1"/>
                    <a:pt x="0" y="4"/>
                    <a:pt x="0" y="7"/>
                  </a:cubicBezTo>
                  <a:cubicBezTo>
                    <a:pt x="2" y="10"/>
                    <a:pt x="10" y="17"/>
                    <a:pt x="14" y="17"/>
                  </a:cubicBezTo>
                  <a:cubicBezTo>
                    <a:pt x="18" y="17"/>
                    <a:pt x="18" y="11"/>
                    <a:pt x="21" y="9"/>
                  </a:cubicBezTo>
                  <a:cubicBezTo>
                    <a:pt x="20" y="5"/>
                    <a:pt x="20" y="1"/>
                    <a:pt x="20" y="0"/>
                  </a:cubicBezTo>
                  <a:lnTo>
                    <a:pt x="10" y="0"/>
                  </a:lnTo>
                  <a:close/>
                </a:path>
              </a:pathLst>
            </a:custGeom>
            <a:solidFill>
              <a:srgbClr val="F4CDBA"/>
            </a:solidFill>
            <a:ln w="9525">
              <a:noFill/>
              <a:round/>
              <a:headEnd/>
              <a:tailEnd/>
            </a:ln>
          </p:spPr>
          <p:txBody>
            <a:bodyPr anchor="ctr"/>
            <a:lstStyle/>
            <a:p>
              <a:pPr algn="ctr"/>
              <a:endParaRPr sz="2400"/>
            </a:p>
          </p:txBody>
        </p:sp>
        <p:sp>
          <p:nvSpPr>
            <p:cNvPr id="109" name="i$liḋe-Freeform 336"/>
            <p:cNvSpPr>
              <a:spLocks/>
            </p:cNvSpPr>
            <p:nvPr/>
          </p:nvSpPr>
          <p:spPr bwMode="auto">
            <a:xfrm>
              <a:off x="10600434" y="2815975"/>
              <a:ext cx="297894" cy="372589"/>
            </a:xfrm>
            <a:custGeom>
              <a:avLst/>
              <a:gdLst/>
              <a:ahLst/>
              <a:cxnLst>
                <a:cxn ang="0">
                  <a:pos x="42" y="29"/>
                </a:cxn>
                <a:cxn ang="0">
                  <a:pos x="23" y="55"/>
                </a:cxn>
                <a:cxn ang="0">
                  <a:pos x="3" y="30"/>
                </a:cxn>
                <a:cxn ang="0">
                  <a:pos x="22" y="0"/>
                </a:cxn>
                <a:cxn ang="0">
                  <a:pos x="42" y="29"/>
                </a:cxn>
              </a:cxnLst>
              <a:rect l="0" t="0" r="r" b="b"/>
              <a:pathLst>
                <a:path w="44" h="55">
                  <a:moveTo>
                    <a:pt x="42" y="29"/>
                  </a:moveTo>
                  <a:cubicBezTo>
                    <a:pt x="41" y="43"/>
                    <a:pt x="29" y="55"/>
                    <a:pt x="23" y="55"/>
                  </a:cubicBezTo>
                  <a:cubicBezTo>
                    <a:pt x="15" y="55"/>
                    <a:pt x="6" y="47"/>
                    <a:pt x="3" y="30"/>
                  </a:cubicBezTo>
                  <a:cubicBezTo>
                    <a:pt x="0" y="15"/>
                    <a:pt x="4" y="0"/>
                    <a:pt x="22" y="0"/>
                  </a:cubicBezTo>
                  <a:cubicBezTo>
                    <a:pt x="39" y="0"/>
                    <a:pt x="44" y="15"/>
                    <a:pt x="42" y="29"/>
                  </a:cubicBezTo>
                  <a:close/>
                </a:path>
              </a:pathLst>
            </a:custGeom>
            <a:solidFill>
              <a:srgbClr val="FFEADC"/>
            </a:solidFill>
            <a:ln w="9525">
              <a:noFill/>
              <a:round/>
              <a:headEnd/>
              <a:tailEnd/>
            </a:ln>
          </p:spPr>
          <p:txBody>
            <a:bodyPr anchor="ctr"/>
            <a:lstStyle/>
            <a:p>
              <a:pPr algn="ctr"/>
              <a:endParaRPr sz="2400"/>
            </a:p>
          </p:txBody>
        </p:sp>
        <p:sp>
          <p:nvSpPr>
            <p:cNvPr id="110" name="i$liḋe-Freeform 337"/>
            <p:cNvSpPr>
              <a:spLocks/>
            </p:cNvSpPr>
            <p:nvPr/>
          </p:nvSpPr>
          <p:spPr bwMode="auto">
            <a:xfrm>
              <a:off x="10749380" y="2815975"/>
              <a:ext cx="148947" cy="372589"/>
            </a:xfrm>
            <a:custGeom>
              <a:avLst/>
              <a:gdLst/>
              <a:ahLst/>
              <a:cxnLst>
                <a:cxn ang="0">
                  <a:pos x="20" y="29"/>
                </a:cxn>
                <a:cxn ang="0">
                  <a:pos x="0" y="0"/>
                </a:cxn>
                <a:cxn ang="0">
                  <a:pos x="0" y="55"/>
                </a:cxn>
                <a:cxn ang="0">
                  <a:pos x="1" y="55"/>
                </a:cxn>
                <a:cxn ang="0">
                  <a:pos x="20" y="29"/>
                </a:cxn>
              </a:cxnLst>
              <a:rect l="0" t="0" r="r" b="b"/>
              <a:pathLst>
                <a:path w="22" h="55">
                  <a:moveTo>
                    <a:pt x="20" y="29"/>
                  </a:moveTo>
                  <a:cubicBezTo>
                    <a:pt x="22" y="15"/>
                    <a:pt x="17" y="1"/>
                    <a:pt x="0" y="0"/>
                  </a:cubicBezTo>
                  <a:cubicBezTo>
                    <a:pt x="0" y="55"/>
                    <a:pt x="0" y="55"/>
                    <a:pt x="0" y="55"/>
                  </a:cubicBezTo>
                  <a:cubicBezTo>
                    <a:pt x="1" y="55"/>
                    <a:pt x="1" y="55"/>
                    <a:pt x="1" y="55"/>
                  </a:cubicBezTo>
                  <a:cubicBezTo>
                    <a:pt x="7" y="55"/>
                    <a:pt x="19" y="47"/>
                    <a:pt x="20" y="29"/>
                  </a:cubicBezTo>
                  <a:close/>
                </a:path>
              </a:pathLst>
            </a:custGeom>
            <a:solidFill>
              <a:srgbClr val="F4CDBA"/>
            </a:solidFill>
            <a:ln w="9525">
              <a:noFill/>
              <a:round/>
              <a:headEnd/>
              <a:tailEnd/>
            </a:ln>
          </p:spPr>
          <p:txBody>
            <a:bodyPr anchor="ctr"/>
            <a:lstStyle/>
            <a:p>
              <a:pPr algn="ctr"/>
              <a:endParaRPr sz="2400"/>
            </a:p>
          </p:txBody>
        </p:sp>
        <p:sp>
          <p:nvSpPr>
            <p:cNvPr id="111" name="i$liḋe-Freeform 338"/>
            <p:cNvSpPr>
              <a:spLocks/>
            </p:cNvSpPr>
            <p:nvPr/>
          </p:nvSpPr>
          <p:spPr bwMode="auto">
            <a:xfrm>
              <a:off x="10749380" y="2802715"/>
              <a:ext cx="169278" cy="365517"/>
            </a:xfrm>
            <a:custGeom>
              <a:avLst/>
              <a:gdLst/>
              <a:ahLst/>
              <a:cxnLst>
                <a:cxn ang="0">
                  <a:pos x="1" y="13"/>
                </a:cxn>
                <a:cxn ang="0">
                  <a:pos x="17" y="23"/>
                </a:cxn>
                <a:cxn ang="0">
                  <a:pos x="17" y="46"/>
                </a:cxn>
                <a:cxn ang="0">
                  <a:pos x="17" y="54"/>
                </a:cxn>
                <a:cxn ang="0">
                  <a:pos x="25" y="29"/>
                </a:cxn>
                <a:cxn ang="0">
                  <a:pos x="14" y="4"/>
                </a:cxn>
                <a:cxn ang="0">
                  <a:pos x="0" y="1"/>
                </a:cxn>
                <a:cxn ang="0">
                  <a:pos x="1" y="13"/>
                </a:cxn>
              </a:cxnLst>
              <a:rect l="0" t="0" r="r" b="b"/>
              <a:pathLst>
                <a:path w="25" h="54">
                  <a:moveTo>
                    <a:pt x="1" y="13"/>
                  </a:moveTo>
                  <a:cubicBezTo>
                    <a:pt x="6" y="18"/>
                    <a:pt x="15" y="14"/>
                    <a:pt x="17" y="23"/>
                  </a:cubicBezTo>
                  <a:cubicBezTo>
                    <a:pt x="18" y="27"/>
                    <a:pt x="19" y="34"/>
                    <a:pt x="17" y="46"/>
                  </a:cubicBezTo>
                  <a:cubicBezTo>
                    <a:pt x="15" y="51"/>
                    <a:pt x="17" y="54"/>
                    <a:pt x="17" y="54"/>
                  </a:cubicBezTo>
                  <a:cubicBezTo>
                    <a:pt x="25" y="29"/>
                    <a:pt x="25" y="29"/>
                    <a:pt x="25" y="29"/>
                  </a:cubicBezTo>
                  <a:cubicBezTo>
                    <a:pt x="25" y="29"/>
                    <a:pt x="24" y="10"/>
                    <a:pt x="14" y="4"/>
                  </a:cubicBezTo>
                  <a:cubicBezTo>
                    <a:pt x="8" y="0"/>
                    <a:pt x="0" y="0"/>
                    <a:pt x="0" y="1"/>
                  </a:cubicBezTo>
                  <a:cubicBezTo>
                    <a:pt x="0" y="2"/>
                    <a:pt x="1" y="13"/>
                    <a:pt x="1" y="13"/>
                  </a:cubicBezTo>
                  <a:close/>
                </a:path>
              </a:pathLst>
            </a:custGeom>
            <a:solidFill>
              <a:srgbClr val="300901"/>
            </a:solidFill>
            <a:ln w="9525">
              <a:noFill/>
              <a:round/>
              <a:headEnd/>
              <a:tailEnd/>
            </a:ln>
          </p:spPr>
          <p:txBody>
            <a:bodyPr anchor="ctr"/>
            <a:lstStyle/>
            <a:p>
              <a:pPr algn="ctr"/>
              <a:endParaRPr sz="2400"/>
            </a:p>
          </p:txBody>
        </p:sp>
        <p:sp>
          <p:nvSpPr>
            <p:cNvPr id="112" name="i$liḋe-Freeform 339"/>
            <p:cNvSpPr>
              <a:spLocks/>
            </p:cNvSpPr>
            <p:nvPr/>
          </p:nvSpPr>
          <p:spPr bwMode="auto">
            <a:xfrm>
              <a:off x="10586732" y="2802715"/>
              <a:ext cx="169278" cy="379218"/>
            </a:xfrm>
            <a:custGeom>
              <a:avLst/>
              <a:gdLst/>
              <a:ahLst/>
              <a:cxnLst>
                <a:cxn ang="0">
                  <a:pos x="25" y="13"/>
                </a:cxn>
                <a:cxn ang="0">
                  <a:pos x="8" y="23"/>
                </a:cxn>
                <a:cxn ang="0">
                  <a:pos x="8" y="43"/>
                </a:cxn>
                <a:cxn ang="0">
                  <a:pos x="8" y="56"/>
                </a:cxn>
                <a:cxn ang="0">
                  <a:pos x="0" y="29"/>
                </a:cxn>
                <a:cxn ang="0">
                  <a:pos x="11" y="4"/>
                </a:cxn>
                <a:cxn ang="0">
                  <a:pos x="25" y="1"/>
                </a:cxn>
                <a:cxn ang="0">
                  <a:pos x="25" y="13"/>
                </a:cxn>
              </a:cxnLst>
              <a:rect l="0" t="0" r="r" b="b"/>
              <a:pathLst>
                <a:path w="25" h="56">
                  <a:moveTo>
                    <a:pt x="25" y="13"/>
                  </a:moveTo>
                  <a:cubicBezTo>
                    <a:pt x="20" y="17"/>
                    <a:pt x="11" y="13"/>
                    <a:pt x="8" y="23"/>
                  </a:cubicBezTo>
                  <a:cubicBezTo>
                    <a:pt x="8" y="26"/>
                    <a:pt x="6" y="34"/>
                    <a:pt x="8" y="43"/>
                  </a:cubicBezTo>
                  <a:cubicBezTo>
                    <a:pt x="11" y="53"/>
                    <a:pt x="8" y="56"/>
                    <a:pt x="8" y="56"/>
                  </a:cubicBezTo>
                  <a:cubicBezTo>
                    <a:pt x="0" y="29"/>
                    <a:pt x="0" y="29"/>
                    <a:pt x="0" y="29"/>
                  </a:cubicBezTo>
                  <a:cubicBezTo>
                    <a:pt x="0" y="29"/>
                    <a:pt x="1" y="11"/>
                    <a:pt x="11" y="4"/>
                  </a:cubicBezTo>
                  <a:cubicBezTo>
                    <a:pt x="18" y="0"/>
                    <a:pt x="24" y="0"/>
                    <a:pt x="25" y="1"/>
                  </a:cubicBezTo>
                  <a:cubicBezTo>
                    <a:pt x="25" y="2"/>
                    <a:pt x="25" y="13"/>
                    <a:pt x="25" y="13"/>
                  </a:cubicBezTo>
                  <a:close/>
                </a:path>
              </a:pathLst>
            </a:custGeom>
            <a:solidFill>
              <a:srgbClr val="5E2014"/>
            </a:solidFill>
            <a:ln w="9525">
              <a:noFill/>
              <a:round/>
              <a:headEnd/>
              <a:tailEnd/>
            </a:ln>
          </p:spPr>
          <p:txBody>
            <a:bodyPr anchor="ctr"/>
            <a:lstStyle/>
            <a:p>
              <a:pPr algn="ctr"/>
              <a:endParaRPr sz="2400"/>
            </a:p>
          </p:txBody>
        </p:sp>
        <p:sp>
          <p:nvSpPr>
            <p:cNvPr id="113" name="i$liḋe-Freeform 340"/>
            <p:cNvSpPr>
              <a:spLocks/>
            </p:cNvSpPr>
            <p:nvPr/>
          </p:nvSpPr>
          <p:spPr bwMode="auto">
            <a:xfrm>
              <a:off x="10647725" y="3005584"/>
              <a:ext cx="94584" cy="54364"/>
            </a:xfrm>
            <a:custGeom>
              <a:avLst/>
              <a:gdLst/>
              <a:ahLst/>
              <a:cxnLst>
                <a:cxn ang="0">
                  <a:pos x="2" y="8"/>
                </a:cxn>
                <a:cxn ang="0">
                  <a:pos x="0" y="6"/>
                </a:cxn>
                <a:cxn ang="0">
                  <a:pos x="0" y="2"/>
                </a:cxn>
                <a:cxn ang="0">
                  <a:pos x="2" y="0"/>
                </a:cxn>
                <a:cxn ang="0">
                  <a:pos x="12" y="0"/>
                </a:cxn>
                <a:cxn ang="0">
                  <a:pos x="14" y="2"/>
                </a:cxn>
                <a:cxn ang="0">
                  <a:pos x="14" y="6"/>
                </a:cxn>
                <a:cxn ang="0">
                  <a:pos x="12" y="8"/>
                </a:cxn>
                <a:cxn ang="0">
                  <a:pos x="2" y="8"/>
                </a:cxn>
                <a:cxn ang="0">
                  <a:pos x="1" y="2"/>
                </a:cxn>
                <a:cxn ang="0">
                  <a:pos x="1" y="6"/>
                </a:cxn>
                <a:cxn ang="0">
                  <a:pos x="2" y="6"/>
                </a:cxn>
                <a:cxn ang="0">
                  <a:pos x="12" y="6"/>
                </a:cxn>
                <a:cxn ang="0">
                  <a:pos x="12" y="6"/>
                </a:cxn>
                <a:cxn ang="0">
                  <a:pos x="12" y="2"/>
                </a:cxn>
                <a:cxn ang="0">
                  <a:pos x="12" y="2"/>
                </a:cxn>
                <a:cxn ang="0">
                  <a:pos x="2" y="2"/>
                </a:cxn>
                <a:cxn ang="0">
                  <a:pos x="1" y="2"/>
                </a:cxn>
              </a:cxnLst>
              <a:rect l="0" t="0" r="r" b="b"/>
              <a:pathLst>
                <a:path w="14" h="8">
                  <a:moveTo>
                    <a:pt x="2" y="8"/>
                  </a:moveTo>
                  <a:cubicBezTo>
                    <a:pt x="1" y="8"/>
                    <a:pt x="0" y="7"/>
                    <a:pt x="0" y="6"/>
                  </a:cubicBezTo>
                  <a:cubicBezTo>
                    <a:pt x="0" y="2"/>
                    <a:pt x="0" y="2"/>
                    <a:pt x="0" y="2"/>
                  </a:cubicBezTo>
                  <a:cubicBezTo>
                    <a:pt x="0" y="1"/>
                    <a:pt x="1" y="0"/>
                    <a:pt x="2" y="0"/>
                  </a:cubicBezTo>
                  <a:cubicBezTo>
                    <a:pt x="12" y="0"/>
                    <a:pt x="12" y="0"/>
                    <a:pt x="12" y="0"/>
                  </a:cubicBezTo>
                  <a:cubicBezTo>
                    <a:pt x="13" y="0"/>
                    <a:pt x="14" y="1"/>
                    <a:pt x="14" y="2"/>
                  </a:cubicBezTo>
                  <a:cubicBezTo>
                    <a:pt x="14" y="6"/>
                    <a:pt x="14" y="6"/>
                    <a:pt x="14" y="6"/>
                  </a:cubicBezTo>
                  <a:cubicBezTo>
                    <a:pt x="14" y="7"/>
                    <a:pt x="13" y="8"/>
                    <a:pt x="12" y="8"/>
                  </a:cubicBezTo>
                  <a:lnTo>
                    <a:pt x="2" y="8"/>
                  </a:lnTo>
                  <a:close/>
                  <a:moveTo>
                    <a:pt x="1" y="2"/>
                  </a:moveTo>
                  <a:cubicBezTo>
                    <a:pt x="1" y="6"/>
                    <a:pt x="1" y="6"/>
                    <a:pt x="1" y="6"/>
                  </a:cubicBezTo>
                  <a:cubicBezTo>
                    <a:pt x="2" y="6"/>
                    <a:pt x="2" y="6"/>
                    <a:pt x="2" y="6"/>
                  </a:cubicBezTo>
                  <a:cubicBezTo>
                    <a:pt x="12" y="6"/>
                    <a:pt x="12" y="6"/>
                    <a:pt x="12" y="6"/>
                  </a:cubicBezTo>
                  <a:cubicBezTo>
                    <a:pt x="12" y="6"/>
                    <a:pt x="12" y="6"/>
                    <a:pt x="12" y="6"/>
                  </a:cubicBezTo>
                  <a:cubicBezTo>
                    <a:pt x="12" y="2"/>
                    <a:pt x="12" y="2"/>
                    <a:pt x="12" y="2"/>
                  </a:cubicBezTo>
                  <a:cubicBezTo>
                    <a:pt x="12" y="2"/>
                    <a:pt x="12" y="2"/>
                    <a:pt x="12" y="2"/>
                  </a:cubicBezTo>
                  <a:cubicBezTo>
                    <a:pt x="2" y="2"/>
                    <a:pt x="2" y="2"/>
                    <a:pt x="2" y="2"/>
                  </a:cubicBezTo>
                  <a:lnTo>
                    <a:pt x="1" y="2"/>
                  </a:lnTo>
                  <a:close/>
                </a:path>
              </a:pathLst>
            </a:custGeom>
            <a:solidFill>
              <a:srgbClr val="5E2014"/>
            </a:solidFill>
            <a:ln w="9525">
              <a:noFill/>
              <a:round/>
              <a:headEnd/>
              <a:tailEnd/>
            </a:ln>
          </p:spPr>
          <p:txBody>
            <a:bodyPr anchor="ctr"/>
            <a:lstStyle/>
            <a:p>
              <a:pPr algn="ctr"/>
              <a:endParaRPr sz="2400"/>
            </a:p>
          </p:txBody>
        </p:sp>
        <p:sp>
          <p:nvSpPr>
            <p:cNvPr id="114" name="i$liḋe-Rectangle 341"/>
            <p:cNvSpPr>
              <a:spLocks/>
            </p:cNvSpPr>
            <p:nvPr/>
          </p:nvSpPr>
          <p:spPr bwMode="auto">
            <a:xfrm>
              <a:off x="10735679" y="3019285"/>
              <a:ext cx="40662" cy="13701"/>
            </a:xfrm>
            <a:prstGeom prst="rect">
              <a:avLst/>
            </a:prstGeom>
            <a:solidFill>
              <a:srgbClr val="5E2014"/>
            </a:solidFill>
            <a:ln w="9525">
              <a:noFill/>
              <a:miter lim="800000"/>
              <a:headEnd/>
              <a:tailEnd/>
            </a:ln>
          </p:spPr>
          <p:txBody>
            <a:bodyPr anchor="ctr"/>
            <a:lstStyle/>
            <a:p>
              <a:pPr algn="ctr"/>
              <a:endParaRPr sz="2400"/>
            </a:p>
          </p:txBody>
        </p:sp>
        <p:sp>
          <p:nvSpPr>
            <p:cNvPr id="115" name="i$liḋe-Freeform 342"/>
            <p:cNvSpPr>
              <a:spLocks/>
            </p:cNvSpPr>
            <p:nvPr/>
          </p:nvSpPr>
          <p:spPr bwMode="auto">
            <a:xfrm>
              <a:off x="10627394" y="2998954"/>
              <a:ext cx="20331" cy="34033"/>
            </a:xfrm>
            <a:custGeom>
              <a:avLst/>
              <a:gdLst/>
              <a:ahLst/>
              <a:cxnLst>
                <a:cxn ang="0">
                  <a:pos x="0" y="31"/>
                </a:cxn>
                <a:cxn ang="0">
                  <a:pos x="46" y="77"/>
                </a:cxn>
                <a:cxn ang="0">
                  <a:pos x="46" y="46"/>
                </a:cxn>
                <a:cxn ang="0">
                  <a:pos x="0" y="0"/>
                </a:cxn>
                <a:cxn ang="0">
                  <a:pos x="0" y="31"/>
                </a:cxn>
              </a:cxnLst>
              <a:rect l="0" t="0" r="r" b="b"/>
              <a:pathLst>
                <a:path w="46" h="77">
                  <a:moveTo>
                    <a:pt x="0" y="31"/>
                  </a:moveTo>
                  <a:lnTo>
                    <a:pt x="46" y="77"/>
                  </a:lnTo>
                  <a:lnTo>
                    <a:pt x="46" y="46"/>
                  </a:lnTo>
                  <a:lnTo>
                    <a:pt x="0" y="0"/>
                  </a:lnTo>
                  <a:lnTo>
                    <a:pt x="0" y="31"/>
                  </a:lnTo>
                  <a:close/>
                </a:path>
              </a:pathLst>
            </a:custGeom>
            <a:solidFill>
              <a:srgbClr val="5E2014"/>
            </a:solidFill>
            <a:ln w="9525">
              <a:noFill/>
              <a:round/>
              <a:headEnd/>
              <a:tailEnd/>
            </a:ln>
          </p:spPr>
          <p:txBody>
            <a:bodyPr anchor="ctr"/>
            <a:lstStyle/>
            <a:p>
              <a:pPr algn="ctr"/>
              <a:endParaRPr sz="2400"/>
            </a:p>
          </p:txBody>
        </p:sp>
        <p:sp>
          <p:nvSpPr>
            <p:cNvPr id="116" name="i$liḋe-Freeform 343"/>
            <p:cNvSpPr>
              <a:spLocks/>
            </p:cNvSpPr>
            <p:nvPr/>
          </p:nvSpPr>
          <p:spPr bwMode="auto">
            <a:xfrm>
              <a:off x="10769711" y="3005584"/>
              <a:ext cx="94584" cy="54364"/>
            </a:xfrm>
            <a:custGeom>
              <a:avLst/>
              <a:gdLst/>
              <a:ahLst/>
              <a:cxnLst>
                <a:cxn ang="0">
                  <a:pos x="2" y="8"/>
                </a:cxn>
                <a:cxn ang="0">
                  <a:pos x="0" y="6"/>
                </a:cxn>
                <a:cxn ang="0">
                  <a:pos x="0" y="2"/>
                </a:cxn>
                <a:cxn ang="0">
                  <a:pos x="2" y="0"/>
                </a:cxn>
                <a:cxn ang="0">
                  <a:pos x="12" y="0"/>
                </a:cxn>
                <a:cxn ang="0">
                  <a:pos x="14" y="2"/>
                </a:cxn>
                <a:cxn ang="0">
                  <a:pos x="14" y="6"/>
                </a:cxn>
                <a:cxn ang="0">
                  <a:pos x="12" y="8"/>
                </a:cxn>
                <a:cxn ang="0">
                  <a:pos x="2" y="8"/>
                </a:cxn>
                <a:cxn ang="0">
                  <a:pos x="1" y="2"/>
                </a:cxn>
                <a:cxn ang="0">
                  <a:pos x="1" y="6"/>
                </a:cxn>
                <a:cxn ang="0">
                  <a:pos x="2" y="6"/>
                </a:cxn>
                <a:cxn ang="0">
                  <a:pos x="12" y="6"/>
                </a:cxn>
                <a:cxn ang="0">
                  <a:pos x="12" y="6"/>
                </a:cxn>
                <a:cxn ang="0">
                  <a:pos x="12" y="2"/>
                </a:cxn>
                <a:cxn ang="0">
                  <a:pos x="12" y="2"/>
                </a:cxn>
                <a:cxn ang="0">
                  <a:pos x="2" y="2"/>
                </a:cxn>
                <a:cxn ang="0">
                  <a:pos x="1" y="2"/>
                </a:cxn>
              </a:cxnLst>
              <a:rect l="0" t="0" r="r" b="b"/>
              <a:pathLst>
                <a:path w="14" h="8">
                  <a:moveTo>
                    <a:pt x="2" y="8"/>
                  </a:moveTo>
                  <a:cubicBezTo>
                    <a:pt x="1" y="8"/>
                    <a:pt x="0" y="7"/>
                    <a:pt x="0" y="6"/>
                  </a:cubicBezTo>
                  <a:cubicBezTo>
                    <a:pt x="0" y="2"/>
                    <a:pt x="0" y="2"/>
                    <a:pt x="0" y="2"/>
                  </a:cubicBezTo>
                  <a:cubicBezTo>
                    <a:pt x="0" y="1"/>
                    <a:pt x="1" y="0"/>
                    <a:pt x="2" y="0"/>
                  </a:cubicBezTo>
                  <a:cubicBezTo>
                    <a:pt x="12" y="0"/>
                    <a:pt x="12" y="0"/>
                    <a:pt x="12" y="0"/>
                  </a:cubicBezTo>
                  <a:cubicBezTo>
                    <a:pt x="13" y="0"/>
                    <a:pt x="14" y="1"/>
                    <a:pt x="14" y="2"/>
                  </a:cubicBezTo>
                  <a:cubicBezTo>
                    <a:pt x="14" y="6"/>
                    <a:pt x="14" y="6"/>
                    <a:pt x="14" y="6"/>
                  </a:cubicBezTo>
                  <a:cubicBezTo>
                    <a:pt x="14" y="7"/>
                    <a:pt x="13" y="8"/>
                    <a:pt x="12" y="8"/>
                  </a:cubicBezTo>
                  <a:lnTo>
                    <a:pt x="2" y="8"/>
                  </a:lnTo>
                  <a:close/>
                  <a:moveTo>
                    <a:pt x="1" y="2"/>
                  </a:moveTo>
                  <a:cubicBezTo>
                    <a:pt x="1" y="6"/>
                    <a:pt x="1" y="6"/>
                    <a:pt x="1" y="6"/>
                  </a:cubicBezTo>
                  <a:cubicBezTo>
                    <a:pt x="2" y="6"/>
                    <a:pt x="2" y="6"/>
                    <a:pt x="2" y="6"/>
                  </a:cubicBezTo>
                  <a:cubicBezTo>
                    <a:pt x="12" y="6"/>
                    <a:pt x="12" y="6"/>
                    <a:pt x="12" y="6"/>
                  </a:cubicBezTo>
                  <a:cubicBezTo>
                    <a:pt x="12" y="6"/>
                    <a:pt x="12" y="6"/>
                    <a:pt x="12" y="6"/>
                  </a:cubicBezTo>
                  <a:cubicBezTo>
                    <a:pt x="12" y="2"/>
                    <a:pt x="12" y="2"/>
                    <a:pt x="12" y="2"/>
                  </a:cubicBezTo>
                  <a:cubicBezTo>
                    <a:pt x="12" y="2"/>
                    <a:pt x="12" y="2"/>
                    <a:pt x="12" y="2"/>
                  </a:cubicBezTo>
                  <a:cubicBezTo>
                    <a:pt x="2" y="2"/>
                    <a:pt x="2" y="2"/>
                    <a:pt x="2" y="2"/>
                  </a:cubicBezTo>
                  <a:lnTo>
                    <a:pt x="1" y="2"/>
                  </a:lnTo>
                  <a:close/>
                </a:path>
              </a:pathLst>
            </a:custGeom>
            <a:solidFill>
              <a:srgbClr val="300901"/>
            </a:solidFill>
            <a:ln w="9525">
              <a:noFill/>
              <a:round/>
              <a:headEnd/>
              <a:tailEnd/>
            </a:ln>
          </p:spPr>
          <p:txBody>
            <a:bodyPr anchor="ctr"/>
            <a:lstStyle/>
            <a:p>
              <a:pPr algn="ctr"/>
              <a:endParaRPr sz="2400"/>
            </a:p>
          </p:txBody>
        </p:sp>
        <p:sp>
          <p:nvSpPr>
            <p:cNvPr id="117" name="i$liḋe-Freeform 344"/>
            <p:cNvSpPr>
              <a:spLocks/>
            </p:cNvSpPr>
            <p:nvPr/>
          </p:nvSpPr>
          <p:spPr bwMode="auto">
            <a:xfrm>
              <a:off x="10857666" y="2998954"/>
              <a:ext cx="26961" cy="34033"/>
            </a:xfrm>
            <a:custGeom>
              <a:avLst/>
              <a:gdLst/>
              <a:ahLst/>
              <a:cxnLst>
                <a:cxn ang="0">
                  <a:pos x="0" y="31"/>
                </a:cxn>
                <a:cxn ang="0">
                  <a:pos x="61" y="0"/>
                </a:cxn>
                <a:cxn ang="0">
                  <a:pos x="46" y="31"/>
                </a:cxn>
                <a:cxn ang="0">
                  <a:pos x="0" y="77"/>
                </a:cxn>
                <a:cxn ang="0">
                  <a:pos x="0" y="31"/>
                </a:cxn>
              </a:cxnLst>
              <a:rect l="0" t="0" r="r" b="b"/>
              <a:pathLst>
                <a:path w="61" h="77">
                  <a:moveTo>
                    <a:pt x="0" y="31"/>
                  </a:moveTo>
                  <a:lnTo>
                    <a:pt x="61" y="0"/>
                  </a:lnTo>
                  <a:lnTo>
                    <a:pt x="46" y="31"/>
                  </a:lnTo>
                  <a:lnTo>
                    <a:pt x="0" y="77"/>
                  </a:lnTo>
                  <a:lnTo>
                    <a:pt x="0" y="31"/>
                  </a:lnTo>
                  <a:close/>
                </a:path>
              </a:pathLst>
            </a:custGeom>
            <a:solidFill>
              <a:srgbClr val="300901"/>
            </a:solidFill>
            <a:ln w="9525">
              <a:noFill/>
              <a:round/>
              <a:headEnd/>
              <a:tailEnd/>
            </a:ln>
          </p:spPr>
          <p:txBody>
            <a:bodyPr anchor="ctr"/>
            <a:lstStyle/>
            <a:p>
              <a:pPr algn="ctr"/>
              <a:endParaRPr sz="2400"/>
            </a:p>
          </p:txBody>
        </p:sp>
        <p:sp>
          <p:nvSpPr>
            <p:cNvPr id="118" name="i$liḋe-Freeform 345"/>
            <p:cNvSpPr>
              <a:spLocks/>
            </p:cNvSpPr>
            <p:nvPr/>
          </p:nvSpPr>
          <p:spPr bwMode="auto">
            <a:xfrm>
              <a:off x="10471376" y="3249556"/>
              <a:ext cx="311595" cy="629821"/>
            </a:xfrm>
            <a:custGeom>
              <a:avLst/>
              <a:gdLst/>
              <a:ahLst/>
              <a:cxnLst>
                <a:cxn ang="0">
                  <a:pos x="460" y="0"/>
                </a:cxn>
                <a:cxn ang="0">
                  <a:pos x="0" y="92"/>
                </a:cxn>
                <a:cxn ang="0">
                  <a:pos x="200" y="1027"/>
                </a:cxn>
                <a:cxn ang="0">
                  <a:pos x="92" y="1425"/>
                </a:cxn>
                <a:cxn ang="0">
                  <a:pos x="705" y="1425"/>
                </a:cxn>
                <a:cxn ang="0">
                  <a:pos x="644" y="107"/>
                </a:cxn>
                <a:cxn ang="0">
                  <a:pos x="460" y="0"/>
                </a:cxn>
              </a:cxnLst>
              <a:rect l="0" t="0" r="r" b="b"/>
              <a:pathLst>
                <a:path w="705" h="1425">
                  <a:moveTo>
                    <a:pt x="460" y="0"/>
                  </a:moveTo>
                  <a:lnTo>
                    <a:pt x="0" y="92"/>
                  </a:lnTo>
                  <a:lnTo>
                    <a:pt x="200" y="1027"/>
                  </a:lnTo>
                  <a:lnTo>
                    <a:pt x="92" y="1425"/>
                  </a:lnTo>
                  <a:lnTo>
                    <a:pt x="705" y="1425"/>
                  </a:lnTo>
                  <a:lnTo>
                    <a:pt x="644" y="107"/>
                  </a:lnTo>
                  <a:lnTo>
                    <a:pt x="460" y="0"/>
                  </a:lnTo>
                  <a:close/>
                </a:path>
              </a:pathLst>
            </a:custGeom>
            <a:solidFill>
              <a:srgbClr val="FFFFFF"/>
            </a:solidFill>
            <a:ln w="9525">
              <a:noFill/>
              <a:round/>
              <a:headEnd/>
              <a:tailEnd/>
            </a:ln>
          </p:spPr>
          <p:txBody>
            <a:bodyPr anchor="ctr"/>
            <a:lstStyle/>
            <a:p>
              <a:pPr algn="ctr"/>
              <a:endParaRPr sz="2400"/>
            </a:p>
          </p:txBody>
        </p:sp>
        <p:sp>
          <p:nvSpPr>
            <p:cNvPr id="119" name="i$liḋe-Freeform 346"/>
            <p:cNvSpPr>
              <a:spLocks/>
            </p:cNvSpPr>
            <p:nvPr/>
          </p:nvSpPr>
          <p:spPr bwMode="auto">
            <a:xfrm>
              <a:off x="10742309" y="3249556"/>
              <a:ext cx="270933" cy="616561"/>
            </a:xfrm>
            <a:custGeom>
              <a:avLst/>
              <a:gdLst/>
              <a:ahLst/>
              <a:cxnLst>
                <a:cxn ang="0">
                  <a:pos x="138" y="0"/>
                </a:cxn>
                <a:cxn ang="0">
                  <a:pos x="613" y="123"/>
                </a:cxn>
                <a:cxn ang="0">
                  <a:pos x="399" y="1027"/>
                </a:cxn>
                <a:cxn ang="0">
                  <a:pos x="522" y="1395"/>
                </a:cxn>
                <a:cxn ang="0">
                  <a:pos x="0" y="1395"/>
                </a:cxn>
                <a:cxn ang="0">
                  <a:pos x="0" y="92"/>
                </a:cxn>
                <a:cxn ang="0">
                  <a:pos x="138" y="0"/>
                </a:cxn>
              </a:cxnLst>
              <a:rect l="0" t="0" r="r" b="b"/>
              <a:pathLst>
                <a:path w="613" h="1395">
                  <a:moveTo>
                    <a:pt x="138" y="0"/>
                  </a:moveTo>
                  <a:lnTo>
                    <a:pt x="613" y="123"/>
                  </a:lnTo>
                  <a:lnTo>
                    <a:pt x="399" y="1027"/>
                  </a:lnTo>
                  <a:lnTo>
                    <a:pt x="522" y="1395"/>
                  </a:lnTo>
                  <a:lnTo>
                    <a:pt x="0" y="1395"/>
                  </a:lnTo>
                  <a:lnTo>
                    <a:pt x="0" y="92"/>
                  </a:lnTo>
                  <a:lnTo>
                    <a:pt x="138" y="0"/>
                  </a:lnTo>
                  <a:close/>
                </a:path>
              </a:pathLst>
            </a:custGeom>
            <a:solidFill>
              <a:srgbClr val="D8D2CA"/>
            </a:solidFill>
            <a:ln w="9525">
              <a:noFill/>
              <a:round/>
              <a:headEnd/>
              <a:tailEnd/>
            </a:ln>
          </p:spPr>
          <p:txBody>
            <a:bodyPr anchor="ctr"/>
            <a:lstStyle/>
            <a:p>
              <a:pPr algn="ctr"/>
              <a:endParaRPr sz="2400"/>
            </a:p>
          </p:txBody>
        </p:sp>
        <p:sp>
          <p:nvSpPr>
            <p:cNvPr id="120" name="i$liḋe-Freeform 347"/>
            <p:cNvSpPr>
              <a:spLocks/>
            </p:cNvSpPr>
            <p:nvPr/>
          </p:nvSpPr>
          <p:spPr bwMode="auto">
            <a:xfrm>
              <a:off x="10749380" y="3229225"/>
              <a:ext cx="121986" cy="128616"/>
            </a:xfrm>
            <a:custGeom>
              <a:avLst/>
              <a:gdLst/>
              <a:ahLst/>
              <a:cxnLst>
                <a:cxn ang="0">
                  <a:pos x="0" y="138"/>
                </a:cxn>
                <a:cxn ang="0">
                  <a:pos x="184" y="0"/>
                </a:cxn>
                <a:cxn ang="0">
                  <a:pos x="276" y="77"/>
                </a:cxn>
                <a:cxn ang="0">
                  <a:pos x="138" y="291"/>
                </a:cxn>
                <a:cxn ang="0">
                  <a:pos x="0" y="138"/>
                </a:cxn>
              </a:cxnLst>
              <a:rect l="0" t="0" r="r" b="b"/>
              <a:pathLst>
                <a:path w="276" h="291">
                  <a:moveTo>
                    <a:pt x="0" y="138"/>
                  </a:moveTo>
                  <a:lnTo>
                    <a:pt x="184" y="0"/>
                  </a:lnTo>
                  <a:lnTo>
                    <a:pt x="276" y="77"/>
                  </a:lnTo>
                  <a:lnTo>
                    <a:pt x="138" y="291"/>
                  </a:lnTo>
                  <a:lnTo>
                    <a:pt x="0" y="138"/>
                  </a:lnTo>
                  <a:close/>
                </a:path>
              </a:pathLst>
            </a:custGeom>
            <a:solidFill>
              <a:srgbClr val="000000"/>
            </a:solidFill>
            <a:ln w="9525">
              <a:noFill/>
              <a:round/>
              <a:headEnd/>
              <a:tailEnd/>
            </a:ln>
          </p:spPr>
          <p:txBody>
            <a:bodyPr anchor="ctr"/>
            <a:lstStyle/>
            <a:p>
              <a:pPr algn="ctr"/>
              <a:endParaRPr sz="2400"/>
            </a:p>
          </p:txBody>
        </p:sp>
        <p:sp>
          <p:nvSpPr>
            <p:cNvPr id="121" name="i$liḋe-Freeform 348"/>
            <p:cNvSpPr>
              <a:spLocks/>
            </p:cNvSpPr>
            <p:nvPr/>
          </p:nvSpPr>
          <p:spPr bwMode="auto">
            <a:xfrm>
              <a:off x="10627394" y="3235855"/>
              <a:ext cx="121986" cy="129058"/>
            </a:xfrm>
            <a:custGeom>
              <a:avLst/>
              <a:gdLst/>
              <a:ahLst/>
              <a:cxnLst>
                <a:cxn ang="0">
                  <a:pos x="276" y="123"/>
                </a:cxn>
                <a:cxn ang="0">
                  <a:pos x="92" y="0"/>
                </a:cxn>
                <a:cxn ang="0">
                  <a:pos x="0" y="46"/>
                </a:cxn>
                <a:cxn ang="0">
                  <a:pos x="138" y="292"/>
                </a:cxn>
                <a:cxn ang="0">
                  <a:pos x="276" y="123"/>
                </a:cxn>
              </a:cxnLst>
              <a:rect l="0" t="0" r="r" b="b"/>
              <a:pathLst>
                <a:path w="276" h="292">
                  <a:moveTo>
                    <a:pt x="276" y="123"/>
                  </a:moveTo>
                  <a:lnTo>
                    <a:pt x="92" y="0"/>
                  </a:lnTo>
                  <a:lnTo>
                    <a:pt x="0" y="46"/>
                  </a:lnTo>
                  <a:lnTo>
                    <a:pt x="138" y="292"/>
                  </a:lnTo>
                  <a:lnTo>
                    <a:pt x="276" y="123"/>
                  </a:lnTo>
                  <a:close/>
                </a:path>
              </a:pathLst>
            </a:custGeom>
            <a:solidFill>
              <a:srgbClr val="000000"/>
            </a:solidFill>
            <a:ln w="9525">
              <a:noFill/>
              <a:round/>
              <a:headEnd/>
              <a:tailEnd/>
            </a:ln>
          </p:spPr>
          <p:txBody>
            <a:bodyPr anchor="ctr"/>
            <a:lstStyle/>
            <a:p>
              <a:pPr algn="ctr"/>
              <a:endParaRPr sz="2400"/>
            </a:p>
          </p:txBody>
        </p:sp>
        <p:sp>
          <p:nvSpPr>
            <p:cNvPr id="122" name="i$liḋe-Rectangle 349"/>
            <p:cNvSpPr>
              <a:spLocks/>
            </p:cNvSpPr>
            <p:nvPr/>
          </p:nvSpPr>
          <p:spPr bwMode="auto">
            <a:xfrm>
              <a:off x="9848627" y="3825455"/>
              <a:ext cx="1787806" cy="81324"/>
            </a:xfrm>
            <a:prstGeom prst="rect">
              <a:avLst/>
            </a:prstGeom>
            <a:solidFill>
              <a:srgbClr val="300901"/>
            </a:solidFill>
            <a:ln w="9525">
              <a:noFill/>
              <a:miter lim="800000"/>
              <a:headEnd/>
              <a:tailEnd/>
            </a:ln>
          </p:spPr>
          <p:txBody>
            <a:bodyPr anchor="ctr"/>
            <a:lstStyle/>
            <a:p>
              <a:pPr algn="ctr"/>
              <a:endParaRPr sz="2400"/>
            </a:p>
          </p:txBody>
        </p:sp>
        <p:sp>
          <p:nvSpPr>
            <p:cNvPr id="123" name="i$liḋe-Freeform 350"/>
            <p:cNvSpPr>
              <a:spLocks/>
            </p:cNvSpPr>
            <p:nvPr/>
          </p:nvSpPr>
          <p:spPr bwMode="auto">
            <a:xfrm>
              <a:off x="10525739" y="3981032"/>
              <a:ext cx="277563" cy="1050143"/>
            </a:xfrm>
            <a:custGeom>
              <a:avLst/>
              <a:gdLst/>
              <a:ahLst/>
              <a:cxnLst>
                <a:cxn ang="0">
                  <a:pos x="2" y="24"/>
                </a:cxn>
                <a:cxn ang="0">
                  <a:pos x="32" y="20"/>
                </a:cxn>
                <a:cxn ang="0">
                  <a:pos x="39" y="117"/>
                </a:cxn>
                <a:cxn ang="0">
                  <a:pos x="38" y="148"/>
                </a:cxn>
                <a:cxn ang="0">
                  <a:pos x="22" y="127"/>
                </a:cxn>
                <a:cxn ang="0">
                  <a:pos x="2" y="24"/>
                </a:cxn>
              </a:cxnLst>
              <a:rect l="0" t="0" r="r" b="b"/>
              <a:pathLst>
                <a:path w="41" h="155">
                  <a:moveTo>
                    <a:pt x="2" y="24"/>
                  </a:moveTo>
                  <a:cubicBezTo>
                    <a:pt x="3" y="16"/>
                    <a:pt x="21" y="0"/>
                    <a:pt x="32" y="20"/>
                  </a:cubicBezTo>
                  <a:cubicBezTo>
                    <a:pt x="36" y="29"/>
                    <a:pt x="38" y="112"/>
                    <a:pt x="39" y="117"/>
                  </a:cubicBezTo>
                  <a:cubicBezTo>
                    <a:pt x="41" y="122"/>
                    <a:pt x="41" y="143"/>
                    <a:pt x="38" y="148"/>
                  </a:cubicBezTo>
                  <a:cubicBezTo>
                    <a:pt x="33" y="155"/>
                    <a:pt x="17" y="154"/>
                    <a:pt x="22" y="127"/>
                  </a:cubicBezTo>
                  <a:cubicBezTo>
                    <a:pt x="27" y="91"/>
                    <a:pt x="0" y="44"/>
                    <a:pt x="2" y="24"/>
                  </a:cubicBezTo>
                  <a:close/>
                </a:path>
              </a:pathLst>
            </a:custGeom>
            <a:solidFill>
              <a:srgbClr val="FFEADC"/>
            </a:solidFill>
            <a:ln w="9525">
              <a:noFill/>
              <a:round/>
              <a:headEnd/>
              <a:tailEnd/>
            </a:ln>
          </p:spPr>
          <p:txBody>
            <a:bodyPr anchor="ctr"/>
            <a:lstStyle/>
            <a:p>
              <a:pPr algn="ctr"/>
              <a:endParaRPr sz="2400"/>
            </a:p>
          </p:txBody>
        </p:sp>
        <p:sp>
          <p:nvSpPr>
            <p:cNvPr id="124" name="i$liḋe-Freeform 351"/>
            <p:cNvSpPr>
              <a:spLocks/>
            </p:cNvSpPr>
            <p:nvPr/>
          </p:nvSpPr>
          <p:spPr bwMode="auto">
            <a:xfrm>
              <a:off x="10654355" y="4800462"/>
              <a:ext cx="162648" cy="223642"/>
            </a:xfrm>
            <a:custGeom>
              <a:avLst/>
              <a:gdLst/>
              <a:ahLst/>
              <a:cxnLst>
                <a:cxn ang="0">
                  <a:pos x="3" y="1"/>
                </a:cxn>
                <a:cxn ang="0">
                  <a:pos x="12" y="19"/>
                </a:cxn>
                <a:cxn ang="0">
                  <a:pos x="20" y="0"/>
                </a:cxn>
                <a:cxn ang="0">
                  <a:pos x="24" y="18"/>
                </a:cxn>
                <a:cxn ang="0">
                  <a:pos x="10" y="33"/>
                </a:cxn>
                <a:cxn ang="0">
                  <a:pos x="0" y="20"/>
                </a:cxn>
                <a:cxn ang="0">
                  <a:pos x="3" y="1"/>
                </a:cxn>
              </a:cxnLst>
              <a:rect l="0" t="0" r="r" b="b"/>
              <a:pathLst>
                <a:path w="24" h="33">
                  <a:moveTo>
                    <a:pt x="3" y="1"/>
                  </a:moveTo>
                  <a:cubicBezTo>
                    <a:pt x="5" y="13"/>
                    <a:pt x="7" y="20"/>
                    <a:pt x="12" y="19"/>
                  </a:cubicBezTo>
                  <a:cubicBezTo>
                    <a:pt x="17" y="18"/>
                    <a:pt x="21" y="14"/>
                    <a:pt x="20" y="0"/>
                  </a:cubicBezTo>
                  <a:cubicBezTo>
                    <a:pt x="22" y="5"/>
                    <a:pt x="24" y="15"/>
                    <a:pt x="24" y="18"/>
                  </a:cubicBezTo>
                  <a:cubicBezTo>
                    <a:pt x="24" y="25"/>
                    <a:pt x="16" y="33"/>
                    <a:pt x="10" y="33"/>
                  </a:cubicBezTo>
                  <a:cubicBezTo>
                    <a:pt x="7" y="33"/>
                    <a:pt x="0" y="26"/>
                    <a:pt x="0" y="20"/>
                  </a:cubicBezTo>
                  <a:cubicBezTo>
                    <a:pt x="1" y="15"/>
                    <a:pt x="3" y="1"/>
                    <a:pt x="3" y="1"/>
                  </a:cubicBezTo>
                  <a:close/>
                </a:path>
              </a:pathLst>
            </a:custGeom>
            <a:solidFill>
              <a:srgbClr val="282828"/>
            </a:solidFill>
            <a:ln w="9525">
              <a:noFill/>
              <a:round/>
              <a:headEnd/>
              <a:tailEnd/>
            </a:ln>
          </p:spPr>
          <p:txBody>
            <a:bodyPr anchor="ctr"/>
            <a:lstStyle/>
            <a:p>
              <a:pPr algn="ctr"/>
              <a:endParaRPr sz="2400"/>
            </a:p>
          </p:txBody>
        </p:sp>
        <p:sp>
          <p:nvSpPr>
            <p:cNvPr id="125" name="i$liḋe-Freeform 352"/>
            <p:cNvSpPr>
              <a:spLocks/>
            </p:cNvSpPr>
            <p:nvPr/>
          </p:nvSpPr>
          <p:spPr bwMode="auto">
            <a:xfrm>
              <a:off x="10721978" y="3974402"/>
              <a:ext cx="298336" cy="1043071"/>
            </a:xfrm>
            <a:custGeom>
              <a:avLst/>
              <a:gdLst/>
              <a:ahLst/>
              <a:cxnLst>
                <a:cxn ang="0">
                  <a:pos x="32" y="20"/>
                </a:cxn>
                <a:cxn ang="0">
                  <a:pos x="3" y="22"/>
                </a:cxn>
                <a:cxn ang="0">
                  <a:pos x="15" y="118"/>
                </a:cxn>
                <a:cxn ang="0">
                  <a:pos x="22" y="148"/>
                </a:cxn>
                <a:cxn ang="0">
                  <a:pos x="34" y="125"/>
                </a:cxn>
                <a:cxn ang="0">
                  <a:pos x="32" y="20"/>
                </a:cxn>
              </a:cxnLst>
              <a:rect l="0" t="0" r="r" b="b"/>
              <a:pathLst>
                <a:path w="44" h="154">
                  <a:moveTo>
                    <a:pt x="32" y="20"/>
                  </a:moveTo>
                  <a:cubicBezTo>
                    <a:pt x="30" y="12"/>
                    <a:pt x="9" y="0"/>
                    <a:pt x="3" y="22"/>
                  </a:cubicBezTo>
                  <a:cubicBezTo>
                    <a:pt x="0" y="32"/>
                    <a:pt x="16" y="113"/>
                    <a:pt x="15" y="118"/>
                  </a:cubicBezTo>
                  <a:cubicBezTo>
                    <a:pt x="14" y="123"/>
                    <a:pt x="18" y="145"/>
                    <a:pt x="22" y="148"/>
                  </a:cubicBezTo>
                  <a:cubicBezTo>
                    <a:pt x="29" y="154"/>
                    <a:pt x="44" y="151"/>
                    <a:pt x="34" y="125"/>
                  </a:cubicBezTo>
                  <a:cubicBezTo>
                    <a:pt x="22" y="91"/>
                    <a:pt x="39" y="39"/>
                    <a:pt x="32" y="20"/>
                  </a:cubicBezTo>
                  <a:close/>
                </a:path>
              </a:pathLst>
            </a:custGeom>
            <a:solidFill>
              <a:srgbClr val="F4CDBA"/>
            </a:solidFill>
            <a:ln w="9525">
              <a:noFill/>
              <a:round/>
              <a:headEnd/>
              <a:tailEnd/>
            </a:ln>
          </p:spPr>
          <p:txBody>
            <a:bodyPr anchor="ctr"/>
            <a:lstStyle/>
            <a:p>
              <a:pPr algn="ctr"/>
              <a:endParaRPr sz="2400"/>
            </a:p>
          </p:txBody>
        </p:sp>
        <p:sp>
          <p:nvSpPr>
            <p:cNvPr id="126" name="i$liḋe-Freeform 353"/>
            <p:cNvSpPr>
              <a:spLocks/>
            </p:cNvSpPr>
            <p:nvPr/>
          </p:nvSpPr>
          <p:spPr bwMode="auto">
            <a:xfrm>
              <a:off x="10823633" y="4787202"/>
              <a:ext cx="176350" cy="230271"/>
            </a:xfrm>
            <a:custGeom>
              <a:avLst/>
              <a:gdLst/>
              <a:ahLst/>
              <a:cxnLst>
                <a:cxn ang="0">
                  <a:pos x="18" y="0"/>
                </a:cxn>
                <a:cxn ang="0">
                  <a:pos x="13" y="20"/>
                </a:cxn>
                <a:cxn ang="0">
                  <a:pos x="1" y="2"/>
                </a:cxn>
                <a:cxn ang="0">
                  <a:pos x="1" y="21"/>
                </a:cxn>
                <a:cxn ang="0">
                  <a:pos x="17" y="33"/>
                </a:cxn>
                <a:cxn ang="0">
                  <a:pos x="24" y="19"/>
                </a:cxn>
                <a:cxn ang="0">
                  <a:pos x="18" y="0"/>
                </a:cxn>
              </a:cxnLst>
              <a:rect l="0" t="0" r="r" b="b"/>
              <a:pathLst>
                <a:path w="26" h="34">
                  <a:moveTo>
                    <a:pt x="18" y="0"/>
                  </a:moveTo>
                  <a:cubicBezTo>
                    <a:pt x="19" y="12"/>
                    <a:pt x="18" y="20"/>
                    <a:pt x="13" y="20"/>
                  </a:cubicBezTo>
                  <a:cubicBezTo>
                    <a:pt x="8" y="19"/>
                    <a:pt x="3" y="17"/>
                    <a:pt x="1" y="2"/>
                  </a:cubicBezTo>
                  <a:cubicBezTo>
                    <a:pt x="0" y="8"/>
                    <a:pt x="1" y="18"/>
                    <a:pt x="1" y="21"/>
                  </a:cubicBezTo>
                  <a:cubicBezTo>
                    <a:pt x="2" y="28"/>
                    <a:pt x="12" y="34"/>
                    <a:pt x="17" y="33"/>
                  </a:cubicBezTo>
                  <a:cubicBezTo>
                    <a:pt x="20" y="32"/>
                    <a:pt x="26" y="24"/>
                    <a:pt x="24" y="19"/>
                  </a:cubicBezTo>
                  <a:cubicBezTo>
                    <a:pt x="23" y="13"/>
                    <a:pt x="18" y="0"/>
                    <a:pt x="18" y="0"/>
                  </a:cubicBezTo>
                  <a:close/>
                </a:path>
              </a:pathLst>
            </a:custGeom>
            <a:solidFill>
              <a:srgbClr val="282828"/>
            </a:solidFill>
            <a:ln w="9525">
              <a:noFill/>
              <a:round/>
              <a:headEnd/>
              <a:tailEnd/>
            </a:ln>
          </p:spPr>
          <p:txBody>
            <a:bodyPr anchor="ctr"/>
            <a:lstStyle/>
            <a:p>
              <a:pPr algn="ctr"/>
              <a:endParaRPr sz="2400"/>
            </a:p>
          </p:txBody>
        </p:sp>
        <p:sp>
          <p:nvSpPr>
            <p:cNvPr id="127" name="i$liḋe-Rectangle 354"/>
            <p:cNvSpPr>
              <a:spLocks/>
            </p:cNvSpPr>
            <p:nvPr/>
          </p:nvSpPr>
          <p:spPr bwMode="auto">
            <a:xfrm>
              <a:off x="9963541" y="3927111"/>
              <a:ext cx="1564607" cy="358887"/>
            </a:xfrm>
            <a:prstGeom prst="rect">
              <a:avLst/>
            </a:prstGeom>
            <a:solidFill>
              <a:srgbClr val="300901"/>
            </a:solidFill>
            <a:ln w="9525">
              <a:noFill/>
              <a:miter lim="800000"/>
              <a:headEnd/>
              <a:tailEnd/>
            </a:ln>
          </p:spPr>
          <p:txBody>
            <a:bodyPr anchor="ctr"/>
            <a:lstStyle/>
            <a:p>
              <a:pPr algn="ctr"/>
              <a:endParaRPr sz="2400"/>
            </a:p>
          </p:txBody>
        </p:sp>
        <p:sp>
          <p:nvSpPr>
            <p:cNvPr id="128" name="i$liḋe-Freeform 355"/>
            <p:cNvSpPr>
              <a:spLocks/>
            </p:cNvSpPr>
            <p:nvPr/>
          </p:nvSpPr>
          <p:spPr bwMode="auto">
            <a:xfrm>
              <a:off x="10627394" y="3710099"/>
              <a:ext cx="501205" cy="142317"/>
            </a:xfrm>
            <a:custGeom>
              <a:avLst/>
              <a:gdLst/>
              <a:ahLst/>
              <a:cxnLst>
                <a:cxn ang="0">
                  <a:pos x="57" y="4"/>
                </a:cxn>
                <a:cxn ang="0">
                  <a:pos x="29" y="14"/>
                </a:cxn>
                <a:cxn ang="0">
                  <a:pos x="16" y="11"/>
                </a:cxn>
                <a:cxn ang="0">
                  <a:pos x="2" y="18"/>
                </a:cxn>
                <a:cxn ang="0">
                  <a:pos x="16" y="18"/>
                </a:cxn>
                <a:cxn ang="0">
                  <a:pos x="31" y="21"/>
                </a:cxn>
                <a:cxn ang="0">
                  <a:pos x="66" y="15"/>
                </a:cxn>
                <a:cxn ang="0">
                  <a:pos x="57" y="4"/>
                </a:cxn>
              </a:cxnLst>
              <a:rect l="0" t="0" r="r" b="b"/>
              <a:pathLst>
                <a:path w="74" h="21">
                  <a:moveTo>
                    <a:pt x="57" y="4"/>
                  </a:moveTo>
                  <a:cubicBezTo>
                    <a:pt x="52" y="5"/>
                    <a:pt x="33" y="13"/>
                    <a:pt x="29" y="14"/>
                  </a:cubicBezTo>
                  <a:cubicBezTo>
                    <a:pt x="25" y="11"/>
                    <a:pt x="16" y="11"/>
                    <a:pt x="16" y="11"/>
                  </a:cubicBezTo>
                  <a:cubicBezTo>
                    <a:pt x="16" y="11"/>
                    <a:pt x="10" y="12"/>
                    <a:pt x="2" y="18"/>
                  </a:cubicBezTo>
                  <a:cubicBezTo>
                    <a:pt x="0" y="20"/>
                    <a:pt x="13" y="18"/>
                    <a:pt x="16" y="18"/>
                  </a:cubicBezTo>
                  <a:cubicBezTo>
                    <a:pt x="20" y="18"/>
                    <a:pt x="24" y="21"/>
                    <a:pt x="31" y="21"/>
                  </a:cubicBezTo>
                  <a:cubicBezTo>
                    <a:pt x="36" y="21"/>
                    <a:pt x="61" y="15"/>
                    <a:pt x="66" y="15"/>
                  </a:cubicBezTo>
                  <a:cubicBezTo>
                    <a:pt x="71" y="14"/>
                    <a:pt x="74" y="0"/>
                    <a:pt x="57" y="4"/>
                  </a:cubicBezTo>
                  <a:close/>
                </a:path>
              </a:pathLst>
            </a:custGeom>
            <a:solidFill>
              <a:srgbClr val="F4CDBA"/>
            </a:solidFill>
            <a:ln w="9525">
              <a:noFill/>
              <a:round/>
              <a:headEnd/>
              <a:tailEnd/>
            </a:ln>
          </p:spPr>
          <p:txBody>
            <a:bodyPr anchor="ctr"/>
            <a:lstStyle/>
            <a:p>
              <a:pPr algn="ctr"/>
              <a:endParaRPr sz="2400"/>
            </a:p>
          </p:txBody>
        </p:sp>
        <p:sp>
          <p:nvSpPr>
            <p:cNvPr id="129" name="i$liḋe-Freeform 356"/>
            <p:cNvSpPr>
              <a:spLocks/>
            </p:cNvSpPr>
            <p:nvPr/>
          </p:nvSpPr>
          <p:spPr bwMode="auto">
            <a:xfrm>
              <a:off x="10925288" y="3283589"/>
              <a:ext cx="237343" cy="548496"/>
            </a:xfrm>
            <a:custGeom>
              <a:avLst/>
              <a:gdLst/>
              <a:ahLst/>
              <a:cxnLst>
                <a:cxn ang="0">
                  <a:pos x="4" y="29"/>
                </a:cxn>
                <a:cxn ang="0">
                  <a:pos x="8" y="58"/>
                </a:cxn>
                <a:cxn ang="0">
                  <a:pos x="9" y="64"/>
                </a:cxn>
                <a:cxn ang="0">
                  <a:pos x="0" y="71"/>
                </a:cxn>
                <a:cxn ang="0">
                  <a:pos x="2" y="71"/>
                </a:cxn>
                <a:cxn ang="0">
                  <a:pos x="9" y="80"/>
                </a:cxn>
                <a:cxn ang="0">
                  <a:pos x="14" y="81"/>
                </a:cxn>
                <a:cxn ang="0">
                  <a:pos x="26" y="80"/>
                </a:cxn>
                <a:cxn ang="0">
                  <a:pos x="33" y="66"/>
                </a:cxn>
                <a:cxn ang="0">
                  <a:pos x="13" y="4"/>
                </a:cxn>
                <a:cxn ang="0">
                  <a:pos x="4" y="29"/>
                </a:cxn>
              </a:cxnLst>
              <a:rect l="0" t="0" r="r" b="b"/>
              <a:pathLst>
                <a:path w="35" h="81">
                  <a:moveTo>
                    <a:pt x="4" y="29"/>
                  </a:moveTo>
                  <a:cubicBezTo>
                    <a:pt x="8" y="58"/>
                    <a:pt x="8" y="58"/>
                    <a:pt x="8" y="58"/>
                  </a:cubicBezTo>
                  <a:cubicBezTo>
                    <a:pt x="9" y="60"/>
                    <a:pt x="10" y="63"/>
                    <a:pt x="9" y="64"/>
                  </a:cubicBezTo>
                  <a:cubicBezTo>
                    <a:pt x="6" y="66"/>
                    <a:pt x="1" y="68"/>
                    <a:pt x="0" y="71"/>
                  </a:cubicBezTo>
                  <a:cubicBezTo>
                    <a:pt x="0" y="71"/>
                    <a:pt x="1" y="71"/>
                    <a:pt x="2" y="71"/>
                  </a:cubicBezTo>
                  <a:cubicBezTo>
                    <a:pt x="7" y="71"/>
                    <a:pt x="13" y="74"/>
                    <a:pt x="9" y="80"/>
                  </a:cubicBezTo>
                  <a:cubicBezTo>
                    <a:pt x="9" y="80"/>
                    <a:pt x="8" y="81"/>
                    <a:pt x="14" y="81"/>
                  </a:cubicBezTo>
                  <a:cubicBezTo>
                    <a:pt x="26" y="80"/>
                    <a:pt x="26" y="80"/>
                    <a:pt x="26" y="80"/>
                  </a:cubicBezTo>
                  <a:cubicBezTo>
                    <a:pt x="34" y="78"/>
                    <a:pt x="35" y="70"/>
                    <a:pt x="33" y="66"/>
                  </a:cubicBezTo>
                  <a:cubicBezTo>
                    <a:pt x="13" y="4"/>
                    <a:pt x="13" y="4"/>
                    <a:pt x="13" y="4"/>
                  </a:cubicBezTo>
                  <a:cubicBezTo>
                    <a:pt x="11" y="0"/>
                    <a:pt x="1" y="26"/>
                    <a:pt x="4" y="29"/>
                  </a:cubicBezTo>
                  <a:close/>
                </a:path>
              </a:pathLst>
            </a:custGeom>
            <a:solidFill>
              <a:srgbClr val="D8D2CA"/>
            </a:solidFill>
            <a:ln w="9525">
              <a:noFill/>
              <a:round/>
              <a:headEnd/>
              <a:tailEnd/>
            </a:ln>
          </p:spPr>
          <p:txBody>
            <a:bodyPr anchor="ctr"/>
            <a:lstStyle/>
            <a:p>
              <a:pPr algn="ctr"/>
              <a:endParaRPr sz="2400"/>
            </a:p>
          </p:txBody>
        </p:sp>
        <p:sp>
          <p:nvSpPr>
            <p:cNvPr id="130" name="i$liḋe-Freeform 357"/>
            <p:cNvSpPr>
              <a:spLocks/>
            </p:cNvSpPr>
            <p:nvPr/>
          </p:nvSpPr>
          <p:spPr bwMode="auto">
            <a:xfrm>
              <a:off x="10349831" y="3710099"/>
              <a:ext cx="501205" cy="156019"/>
            </a:xfrm>
            <a:custGeom>
              <a:avLst/>
              <a:gdLst/>
              <a:ahLst/>
              <a:cxnLst>
                <a:cxn ang="0">
                  <a:pos x="18" y="5"/>
                </a:cxn>
                <a:cxn ang="0">
                  <a:pos x="45" y="16"/>
                </a:cxn>
                <a:cxn ang="0">
                  <a:pos x="58" y="13"/>
                </a:cxn>
                <a:cxn ang="0">
                  <a:pos x="72" y="21"/>
                </a:cxn>
                <a:cxn ang="0">
                  <a:pos x="58" y="20"/>
                </a:cxn>
                <a:cxn ang="0">
                  <a:pos x="43" y="23"/>
                </a:cxn>
                <a:cxn ang="0">
                  <a:pos x="8" y="16"/>
                </a:cxn>
                <a:cxn ang="0">
                  <a:pos x="18" y="5"/>
                </a:cxn>
              </a:cxnLst>
              <a:rect l="0" t="0" r="r" b="b"/>
              <a:pathLst>
                <a:path w="74" h="23">
                  <a:moveTo>
                    <a:pt x="18" y="5"/>
                  </a:moveTo>
                  <a:cubicBezTo>
                    <a:pt x="23" y="6"/>
                    <a:pt x="41" y="15"/>
                    <a:pt x="45" y="16"/>
                  </a:cubicBezTo>
                  <a:cubicBezTo>
                    <a:pt x="50" y="13"/>
                    <a:pt x="58" y="13"/>
                    <a:pt x="58" y="13"/>
                  </a:cubicBezTo>
                  <a:cubicBezTo>
                    <a:pt x="58" y="13"/>
                    <a:pt x="65" y="15"/>
                    <a:pt x="72" y="21"/>
                  </a:cubicBezTo>
                  <a:cubicBezTo>
                    <a:pt x="74" y="23"/>
                    <a:pt x="61" y="20"/>
                    <a:pt x="58" y="20"/>
                  </a:cubicBezTo>
                  <a:cubicBezTo>
                    <a:pt x="54" y="20"/>
                    <a:pt x="50" y="23"/>
                    <a:pt x="43" y="23"/>
                  </a:cubicBezTo>
                  <a:cubicBezTo>
                    <a:pt x="38" y="23"/>
                    <a:pt x="13" y="16"/>
                    <a:pt x="8" y="16"/>
                  </a:cubicBezTo>
                  <a:cubicBezTo>
                    <a:pt x="4" y="15"/>
                    <a:pt x="0" y="0"/>
                    <a:pt x="18" y="5"/>
                  </a:cubicBezTo>
                  <a:close/>
                </a:path>
              </a:pathLst>
            </a:custGeom>
            <a:solidFill>
              <a:srgbClr val="FFEADC"/>
            </a:solidFill>
            <a:ln w="9525">
              <a:noFill/>
              <a:round/>
              <a:headEnd/>
              <a:tailEnd/>
            </a:ln>
          </p:spPr>
          <p:txBody>
            <a:bodyPr anchor="ctr"/>
            <a:lstStyle/>
            <a:p>
              <a:pPr algn="ctr"/>
              <a:endParaRPr sz="2400"/>
            </a:p>
          </p:txBody>
        </p:sp>
        <p:sp>
          <p:nvSpPr>
            <p:cNvPr id="131" name="i$liḋe-Freeform 358"/>
            <p:cNvSpPr>
              <a:spLocks/>
            </p:cNvSpPr>
            <p:nvPr/>
          </p:nvSpPr>
          <p:spPr bwMode="auto">
            <a:xfrm>
              <a:off x="10302097" y="3263258"/>
              <a:ext cx="250602" cy="575457"/>
            </a:xfrm>
            <a:custGeom>
              <a:avLst/>
              <a:gdLst/>
              <a:ahLst/>
              <a:cxnLst>
                <a:cxn ang="0">
                  <a:pos x="32" y="33"/>
                </a:cxn>
                <a:cxn ang="0">
                  <a:pos x="28" y="61"/>
                </a:cxn>
                <a:cxn ang="0">
                  <a:pos x="27" y="67"/>
                </a:cxn>
                <a:cxn ang="0">
                  <a:pos x="37" y="76"/>
                </a:cxn>
                <a:cxn ang="0">
                  <a:pos x="34" y="74"/>
                </a:cxn>
                <a:cxn ang="0">
                  <a:pos x="27" y="84"/>
                </a:cxn>
                <a:cxn ang="0">
                  <a:pos x="22" y="85"/>
                </a:cxn>
                <a:cxn ang="0">
                  <a:pos x="10" y="83"/>
                </a:cxn>
                <a:cxn ang="0">
                  <a:pos x="2" y="69"/>
                </a:cxn>
                <a:cxn ang="0">
                  <a:pos x="24" y="4"/>
                </a:cxn>
                <a:cxn ang="0">
                  <a:pos x="32" y="33"/>
                </a:cxn>
              </a:cxnLst>
              <a:rect l="0" t="0" r="r" b="b"/>
              <a:pathLst>
                <a:path w="37" h="85">
                  <a:moveTo>
                    <a:pt x="32" y="33"/>
                  </a:moveTo>
                  <a:cubicBezTo>
                    <a:pt x="28" y="61"/>
                    <a:pt x="28" y="61"/>
                    <a:pt x="28" y="61"/>
                  </a:cubicBezTo>
                  <a:cubicBezTo>
                    <a:pt x="27" y="64"/>
                    <a:pt x="26" y="66"/>
                    <a:pt x="27" y="67"/>
                  </a:cubicBezTo>
                  <a:cubicBezTo>
                    <a:pt x="30" y="70"/>
                    <a:pt x="36" y="73"/>
                    <a:pt x="37" y="76"/>
                  </a:cubicBezTo>
                  <a:cubicBezTo>
                    <a:pt x="37" y="76"/>
                    <a:pt x="35" y="74"/>
                    <a:pt x="34" y="74"/>
                  </a:cubicBezTo>
                  <a:cubicBezTo>
                    <a:pt x="29" y="75"/>
                    <a:pt x="23" y="77"/>
                    <a:pt x="27" y="84"/>
                  </a:cubicBezTo>
                  <a:cubicBezTo>
                    <a:pt x="27" y="84"/>
                    <a:pt x="28" y="84"/>
                    <a:pt x="22" y="85"/>
                  </a:cubicBezTo>
                  <a:cubicBezTo>
                    <a:pt x="10" y="83"/>
                    <a:pt x="10" y="83"/>
                    <a:pt x="10" y="83"/>
                  </a:cubicBezTo>
                  <a:cubicBezTo>
                    <a:pt x="2" y="81"/>
                    <a:pt x="0" y="73"/>
                    <a:pt x="2" y="69"/>
                  </a:cubicBezTo>
                  <a:cubicBezTo>
                    <a:pt x="24" y="4"/>
                    <a:pt x="24" y="4"/>
                    <a:pt x="24" y="4"/>
                  </a:cubicBezTo>
                  <a:cubicBezTo>
                    <a:pt x="26" y="0"/>
                    <a:pt x="35" y="29"/>
                    <a:pt x="32" y="33"/>
                  </a:cubicBezTo>
                  <a:close/>
                </a:path>
              </a:pathLst>
            </a:custGeom>
            <a:solidFill>
              <a:srgbClr val="FFFFFF"/>
            </a:solidFill>
            <a:ln w="9525">
              <a:noFill/>
              <a:round/>
              <a:headEnd/>
              <a:tailEnd/>
            </a:ln>
          </p:spPr>
          <p:txBody>
            <a:bodyPr anchor="ctr"/>
            <a:lstStyle/>
            <a:p>
              <a:pPr algn="ctr"/>
              <a:endParaRPr sz="2400"/>
            </a:p>
          </p:txBody>
        </p:sp>
        <p:sp>
          <p:nvSpPr>
            <p:cNvPr id="132" name="i$liḋe-Freeform 359"/>
            <p:cNvSpPr>
              <a:spLocks/>
            </p:cNvSpPr>
            <p:nvPr/>
          </p:nvSpPr>
          <p:spPr bwMode="auto">
            <a:xfrm>
              <a:off x="9909178" y="3669437"/>
              <a:ext cx="331926" cy="142317"/>
            </a:xfrm>
            <a:custGeom>
              <a:avLst/>
              <a:gdLst/>
              <a:ahLst/>
              <a:cxnLst>
                <a:cxn ang="0">
                  <a:pos x="49" y="20"/>
                </a:cxn>
                <a:cxn ang="0">
                  <a:pos x="48" y="21"/>
                </a:cxn>
                <a:cxn ang="0">
                  <a:pos x="2" y="21"/>
                </a:cxn>
                <a:cxn ang="0">
                  <a:pos x="0" y="20"/>
                </a:cxn>
                <a:cxn ang="0">
                  <a:pos x="0" y="1"/>
                </a:cxn>
                <a:cxn ang="0">
                  <a:pos x="2" y="0"/>
                </a:cxn>
                <a:cxn ang="0">
                  <a:pos x="48" y="0"/>
                </a:cxn>
                <a:cxn ang="0">
                  <a:pos x="49" y="1"/>
                </a:cxn>
                <a:cxn ang="0">
                  <a:pos x="49" y="20"/>
                </a:cxn>
              </a:cxnLst>
              <a:rect l="0" t="0" r="r" b="b"/>
              <a:pathLst>
                <a:path w="49" h="21">
                  <a:moveTo>
                    <a:pt x="49" y="20"/>
                  </a:moveTo>
                  <a:cubicBezTo>
                    <a:pt x="49" y="21"/>
                    <a:pt x="49" y="21"/>
                    <a:pt x="48" y="21"/>
                  </a:cubicBezTo>
                  <a:cubicBezTo>
                    <a:pt x="2" y="21"/>
                    <a:pt x="2" y="21"/>
                    <a:pt x="2" y="21"/>
                  </a:cubicBezTo>
                  <a:cubicBezTo>
                    <a:pt x="1" y="21"/>
                    <a:pt x="0" y="21"/>
                    <a:pt x="0" y="20"/>
                  </a:cubicBezTo>
                  <a:cubicBezTo>
                    <a:pt x="0" y="1"/>
                    <a:pt x="0" y="1"/>
                    <a:pt x="0" y="1"/>
                  </a:cubicBezTo>
                  <a:cubicBezTo>
                    <a:pt x="0" y="0"/>
                    <a:pt x="1" y="0"/>
                    <a:pt x="2" y="0"/>
                  </a:cubicBezTo>
                  <a:cubicBezTo>
                    <a:pt x="48" y="0"/>
                    <a:pt x="48" y="0"/>
                    <a:pt x="48" y="0"/>
                  </a:cubicBezTo>
                  <a:cubicBezTo>
                    <a:pt x="49" y="0"/>
                    <a:pt x="49" y="0"/>
                    <a:pt x="49" y="1"/>
                  </a:cubicBezTo>
                  <a:lnTo>
                    <a:pt x="49" y="20"/>
                  </a:lnTo>
                  <a:close/>
                </a:path>
              </a:pathLst>
            </a:custGeom>
            <a:solidFill>
              <a:srgbClr val="282828"/>
            </a:solidFill>
            <a:ln w="9525">
              <a:noFill/>
              <a:round/>
              <a:headEnd/>
              <a:tailEnd/>
            </a:ln>
          </p:spPr>
          <p:txBody>
            <a:bodyPr anchor="ctr"/>
            <a:lstStyle/>
            <a:p>
              <a:pPr algn="ctr"/>
              <a:endParaRPr sz="2400"/>
            </a:p>
          </p:txBody>
        </p:sp>
        <p:sp>
          <p:nvSpPr>
            <p:cNvPr id="133" name="i$liḋe-Freeform 360"/>
            <p:cNvSpPr>
              <a:spLocks/>
            </p:cNvSpPr>
            <p:nvPr/>
          </p:nvSpPr>
          <p:spPr bwMode="auto">
            <a:xfrm>
              <a:off x="9936581" y="3689768"/>
              <a:ext cx="304524" cy="101655"/>
            </a:xfrm>
            <a:custGeom>
              <a:avLst/>
              <a:gdLst/>
              <a:ahLst/>
              <a:cxnLst>
                <a:cxn ang="0">
                  <a:pos x="45" y="14"/>
                </a:cxn>
                <a:cxn ang="0">
                  <a:pos x="44" y="15"/>
                </a:cxn>
                <a:cxn ang="0">
                  <a:pos x="2" y="15"/>
                </a:cxn>
                <a:cxn ang="0">
                  <a:pos x="0" y="14"/>
                </a:cxn>
                <a:cxn ang="0">
                  <a:pos x="0" y="1"/>
                </a:cxn>
                <a:cxn ang="0">
                  <a:pos x="2" y="0"/>
                </a:cxn>
                <a:cxn ang="0">
                  <a:pos x="44" y="0"/>
                </a:cxn>
                <a:cxn ang="0">
                  <a:pos x="45" y="1"/>
                </a:cxn>
                <a:cxn ang="0">
                  <a:pos x="45" y="14"/>
                </a:cxn>
              </a:cxnLst>
              <a:rect l="0" t="0" r="r" b="b"/>
              <a:pathLst>
                <a:path w="45" h="15">
                  <a:moveTo>
                    <a:pt x="45" y="14"/>
                  </a:moveTo>
                  <a:cubicBezTo>
                    <a:pt x="45" y="14"/>
                    <a:pt x="45" y="15"/>
                    <a:pt x="44" y="15"/>
                  </a:cubicBezTo>
                  <a:cubicBezTo>
                    <a:pt x="2" y="15"/>
                    <a:pt x="2" y="15"/>
                    <a:pt x="2" y="15"/>
                  </a:cubicBezTo>
                  <a:cubicBezTo>
                    <a:pt x="1" y="15"/>
                    <a:pt x="0" y="14"/>
                    <a:pt x="0" y="14"/>
                  </a:cubicBezTo>
                  <a:cubicBezTo>
                    <a:pt x="0" y="1"/>
                    <a:pt x="0" y="1"/>
                    <a:pt x="0" y="1"/>
                  </a:cubicBezTo>
                  <a:cubicBezTo>
                    <a:pt x="0" y="1"/>
                    <a:pt x="1" y="0"/>
                    <a:pt x="2" y="0"/>
                  </a:cubicBezTo>
                  <a:cubicBezTo>
                    <a:pt x="44" y="0"/>
                    <a:pt x="44" y="0"/>
                    <a:pt x="44" y="0"/>
                  </a:cubicBezTo>
                  <a:cubicBezTo>
                    <a:pt x="45" y="0"/>
                    <a:pt x="45" y="1"/>
                    <a:pt x="45" y="1"/>
                  </a:cubicBezTo>
                  <a:lnTo>
                    <a:pt x="45" y="14"/>
                  </a:lnTo>
                  <a:close/>
                </a:path>
              </a:pathLst>
            </a:custGeom>
            <a:solidFill>
              <a:srgbClr val="FFFFFF"/>
            </a:solidFill>
            <a:ln w="9525">
              <a:noFill/>
              <a:round/>
              <a:headEnd/>
              <a:tailEnd/>
            </a:ln>
          </p:spPr>
          <p:txBody>
            <a:bodyPr anchor="ctr"/>
            <a:lstStyle/>
            <a:p>
              <a:pPr algn="ctr"/>
              <a:endParaRPr sz="2400"/>
            </a:p>
          </p:txBody>
        </p:sp>
        <p:sp>
          <p:nvSpPr>
            <p:cNvPr id="134" name="i$liḋe-Freeform 361"/>
            <p:cNvSpPr>
              <a:spLocks/>
            </p:cNvSpPr>
            <p:nvPr/>
          </p:nvSpPr>
          <p:spPr bwMode="auto">
            <a:xfrm>
              <a:off x="9936581" y="3547450"/>
              <a:ext cx="338556" cy="129058"/>
            </a:xfrm>
            <a:custGeom>
              <a:avLst/>
              <a:gdLst/>
              <a:ahLst/>
              <a:cxnLst>
                <a:cxn ang="0">
                  <a:pos x="0" y="18"/>
                </a:cxn>
                <a:cxn ang="0">
                  <a:pos x="2" y="19"/>
                </a:cxn>
                <a:cxn ang="0">
                  <a:pos x="48" y="19"/>
                </a:cxn>
                <a:cxn ang="0">
                  <a:pos x="50" y="18"/>
                </a:cxn>
                <a:cxn ang="0">
                  <a:pos x="50" y="2"/>
                </a:cxn>
                <a:cxn ang="0">
                  <a:pos x="48" y="0"/>
                </a:cxn>
                <a:cxn ang="0">
                  <a:pos x="2" y="0"/>
                </a:cxn>
                <a:cxn ang="0">
                  <a:pos x="0" y="2"/>
                </a:cxn>
                <a:cxn ang="0">
                  <a:pos x="0" y="18"/>
                </a:cxn>
              </a:cxnLst>
              <a:rect l="0" t="0" r="r" b="b"/>
              <a:pathLst>
                <a:path w="50" h="19">
                  <a:moveTo>
                    <a:pt x="0" y="18"/>
                  </a:moveTo>
                  <a:cubicBezTo>
                    <a:pt x="0" y="19"/>
                    <a:pt x="1" y="19"/>
                    <a:pt x="2" y="19"/>
                  </a:cubicBezTo>
                  <a:cubicBezTo>
                    <a:pt x="48" y="19"/>
                    <a:pt x="48" y="19"/>
                    <a:pt x="48" y="19"/>
                  </a:cubicBezTo>
                  <a:cubicBezTo>
                    <a:pt x="49" y="19"/>
                    <a:pt x="50" y="19"/>
                    <a:pt x="50" y="18"/>
                  </a:cubicBezTo>
                  <a:cubicBezTo>
                    <a:pt x="50" y="2"/>
                    <a:pt x="50" y="2"/>
                    <a:pt x="50" y="2"/>
                  </a:cubicBezTo>
                  <a:cubicBezTo>
                    <a:pt x="50" y="1"/>
                    <a:pt x="49" y="0"/>
                    <a:pt x="48" y="0"/>
                  </a:cubicBezTo>
                  <a:cubicBezTo>
                    <a:pt x="2" y="0"/>
                    <a:pt x="2" y="0"/>
                    <a:pt x="2" y="0"/>
                  </a:cubicBezTo>
                  <a:cubicBezTo>
                    <a:pt x="1" y="0"/>
                    <a:pt x="0" y="1"/>
                    <a:pt x="0" y="2"/>
                  </a:cubicBezTo>
                  <a:lnTo>
                    <a:pt x="0" y="18"/>
                  </a:lnTo>
                  <a:close/>
                </a:path>
              </a:pathLst>
            </a:custGeom>
            <a:solidFill>
              <a:srgbClr val="000000"/>
            </a:solidFill>
            <a:ln w="9525">
              <a:noFill/>
              <a:round/>
              <a:headEnd/>
              <a:tailEnd/>
            </a:ln>
          </p:spPr>
          <p:txBody>
            <a:bodyPr anchor="ctr"/>
            <a:lstStyle/>
            <a:p>
              <a:pPr algn="ctr"/>
              <a:endParaRPr sz="2400"/>
            </a:p>
          </p:txBody>
        </p:sp>
        <p:sp>
          <p:nvSpPr>
            <p:cNvPr id="135" name="i$liḋe-Freeform 362"/>
            <p:cNvSpPr>
              <a:spLocks/>
            </p:cNvSpPr>
            <p:nvPr/>
          </p:nvSpPr>
          <p:spPr bwMode="auto">
            <a:xfrm>
              <a:off x="9936581" y="3574853"/>
              <a:ext cx="311595" cy="74253"/>
            </a:xfrm>
            <a:custGeom>
              <a:avLst/>
              <a:gdLst/>
              <a:ahLst/>
              <a:cxnLst>
                <a:cxn ang="0">
                  <a:pos x="0" y="11"/>
                </a:cxn>
                <a:cxn ang="0">
                  <a:pos x="2" y="11"/>
                </a:cxn>
                <a:cxn ang="0">
                  <a:pos x="44" y="11"/>
                </a:cxn>
                <a:cxn ang="0">
                  <a:pos x="46" y="11"/>
                </a:cxn>
                <a:cxn ang="0">
                  <a:pos x="46" y="1"/>
                </a:cxn>
                <a:cxn ang="0">
                  <a:pos x="44" y="0"/>
                </a:cxn>
                <a:cxn ang="0">
                  <a:pos x="2" y="0"/>
                </a:cxn>
                <a:cxn ang="0">
                  <a:pos x="0" y="1"/>
                </a:cxn>
                <a:cxn ang="0">
                  <a:pos x="0" y="11"/>
                </a:cxn>
              </a:cxnLst>
              <a:rect l="0" t="0" r="r" b="b"/>
              <a:pathLst>
                <a:path w="46" h="11">
                  <a:moveTo>
                    <a:pt x="0" y="11"/>
                  </a:moveTo>
                  <a:cubicBezTo>
                    <a:pt x="0" y="11"/>
                    <a:pt x="1" y="11"/>
                    <a:pt x="2" y="11"/>
                  </a:cubicBezTo>
                  <a:cubicBezTo>
                    <a:pt x="44" y="11"/>
                    <a:pt x="44" y="11"/>
                    <a:pt x="44" y="11"/>
                  </a:cubicBezTo>
                  <a:cubicBezTo>
                    <a:pt x="45" y="11"/>
                    <a:pt x="46" y="11"/>
                    <a:pt x="46" y="11"/>
                  </a:cubicBezTo>
                  <a:cubicBezTo>
                    <a:pt x="46" y="1"/>
                    <a:pt x="46" y="1"/>
                    <a:pt x="46" y="1"/>
                  </a:cubicBezTo>
                  <a:cubicBezTo>
                    <a:pt x="46" y="0"/>
                    <a:pt x="45" y="0"/>
                    <a:pt x="44" y="0"/>
                  </a:cubicBezTo>
                  <a:cubicBezTo>
                    <a:pt x="2" y="0"/>
                    <a:pt x="2" y="0"/>
                    <a:pt x="2" y="0"/>
                  </a:cubicBezTo>
                  <a:cubicBezTo>
                    <a:pt x="1" y="0"/>
                    <a:pt x="0" y="0"/>
                    <a:pt x="0" y="1"/>
                  </a:cubicBezTo>
                  <a:lnTo>
                    <a:pt x="0" y="11"/>
                  </a:lnTo>
                  <a:close/>
                </a:path>
              </a:pathLst>
            </a:custGeom>
            <a:solidFill>
              <a:srgbClr val="D8D2CA"/>
            </a:solidFill>
            <a:ln w="9525">
              <a:noFill/>
              <a:round/>
              <a:headEnd/>
              <a:tailEnd/>
            </a:ln>
          </p:spPr>
          <p:txBody>
            <a:bodyPr anchor="ctr"/>
            <a:lstStyle/>
            <a:p>
              <a:pPr algn="ctr"/>
              <a:endParaRPr sz="2400"/>
            </a:p>
          </p:txBody>
        </p:sp>
        <p:sp>
          <p:nvSpPr>
            <p:cNvPr id="136" name="i$liḋe-Freeform 363"/>
            <p:cNvSpPr>
              <a:spLocks/>
            </p:cNvSpPr>
            <p:nvPr/>
          </p:nvSpPr>
          <p:spPr bwMode="auto">
            <a:xfrm>
              <a:off x="9936581" y="3303920"/>
              <a:ext cx="338556" cy="128616"/>
            </a:xfrm>
            <a:custGeom>
              <a:avLst/>
              <a:gdLst/>
              <a:ahLst/>
              <a:cxnLst>
                <a:cxn ang="0">
                  <a:pos x="0" y="17"/>
                </a:cxn>
                <a:cxn ang="0">
                  <a:pos x="2" y="19"/>
                </a:cxn>
                <a:cxn ang="0">
                  <a:pos x="48" y="19"/>
                </a:cxn>
                <a:cxn ang="0">
                  <a:pos x="50" y="17"/>
                </a:cxn>
                <a:cxn ang="0">
                  <a:pos x="50" y="1"/>
                </a:cxn>
                <a:cxn ang="0">
                  <a:pos x="48" y="0"/>
                </a:cxn>
                <a:cxn ang="0">
                  <a:pos x="2" y="0"/>
                </a:cxn>
                <a:cxn ang="0">
                  <a:pos x="0" y="1"/>
                </a:cxn>
                <a:cxn ang="0">
                  <a:pos x="0" y="17"/>
                </a:cxn>
              </a:cxnLst>
              <a:rect l="0" t="0" r="r" b="b"/>
              <a:pathLst>
                <a:path w="50" h="19">
                  <a:moveTo>
                    <a:pt x="0" y="17"/>
                  </a:moveTo>
                  <a:cubicBezTo>
                    <a:pt x="0" y="18"/>
                    <a:pt x="1" y="19"/>
                    <a:pt x="2" y="19"/>
                  </a:cubicBezTo>
                  <a:cubicBezTo>
                    <a:pt x="48" y="19"/>
                    <a:pt x="48" y="19"/>
                    <a:pt x="48" y="19"/>
                  </a:cubicBezTo>
                  <a:cubicBezTo>
                    <a:pt x="49" y="19"/>
                    <a:pt x="50" y="18"/>
                    <a:pt x="50" y="17"/>
                  </a:cubicBezTo>
                  <a:cubicBezTo>
                    <a:pt x="50" y="1"/>
                    <a:pt x="50" y="1"/>
                    <a:pt x="50" y="1"/>
                  </a:cubicBezTo>
                  <a:cubicBezTo>
                    <a:pt x="50" y="0"/>
                    <a:pt x="49" y="0"/>
                    <a:pt x="48" y="0"/>
                  </a:cubicBezTo>
                  <a:cubicBezTo>
                    <a:pt x="2" y="0"/>
                    <a:pt x="2" y="0"/>
                    <a:pt x="2" y="0"/>
                  </a:cubicBezTo>
                  <a:cubicBezTo>
                    <a:pt x="1" y="0"/>
                    <a:pt x="0" y="0"/>
                    <a:pt x="0" y="1"/>
                  </a:cubicBezTo>
                  <a:lnTo>
                    <a:pt x="0" y="17"/>
                  </a:lnTo>
                  <a:close/>
                </a:path>
              </a:pathLst>
            </a:custGeom>
            <a:solidFill>
              <a:srgbClr val="282828"/>
            </a:solidFill>
            <a:ln w="9525">
              <a:noFill/>
              <a:round/>
              <a:headEnd/>
              <a:tailEnd/>
            </a:ln>
          </p:spPr>
          <p:txBody>
            <a:bodyPr anchor="ctr"/>
            <a:lstStyle/>
            <a:p>
              <a:pPr algn="ctr"/>
              <a:endParaRPr sz="2400"/>
            </a:p>
          </p:txBody>
        </p:sp>
        <p:sp>
          <p:nvSpPr>
            <p:cNvPr id="137" name="i$liḋe-Freeform 364"/>
            <p:cNvSpPr>
              <a:spLocks/>
            </p:cNvSpPr>
            <p:nvPr/>
          </p:nvSpPr>
          <p:spPr bwMode="auto">
            <a:xfrm>
              <a:off x="9936581" y="3330881"/>
              <a:ext cx="311595" cy="74695"/>
            </a:xfrm>
            <a:custGeom>
              <a:avLst/>
              <a:gdLst/>
              <a:ahLst/>
              <a:cxnLst>
                <a:cxn ang="0">
                  <a:pos x="0" y="10"/>
                </a:cxn>
                <a:cxn ang="0">
                  <a:pos x="2" y="11"/>
                </a:cxn>
                <a:cxn ang="0">
                  <a:pos x="44" y="11"/>
                </a:cxn>
                <a:cxn ang="0">
                  <a:pos x="46" y="10"/>
                </a:cxn>
                <a:cxn ang="0">
                  <a:pos x="46" y="0"/>
                </a:cxn>
                <a:cxn ang="0">
                  <a:pos x="44" y="0"/>
                </a:cxn>
                <a:cxn ang="0">
                  <a:pos x="2" y="0"/>
                </a:cxn>
                <a:cxn ang="0">
                  <a:pos x="0" y="0"/>
                </a:cxn>
                <a:cxn ang="0">
                  <a:pos x="0" y="10"/>
                </a:cxn>
              </a:cxnLst>
              <a:rect l="0" t="0" r="r" b="b"/>
              <a:pathLst>
                <a:path w="46" h="11">
                  <a:moveTo>
                    <a:pt x="0" y="10"/>
                  </a:moveTo>
                  <a:cubicBezTo>
                    <a:pt x="0" y="11"/>
                    <a:pt x="1" y="11"/>
                    <a:pt x="2" y="11"/>
                  </a:cubicBezTo>
                  <a:cubicBezTo>
                    <a:pt x="44" y="11"/>
                    <a:pt x="44" y="11"/>
                    <a:pt x="44" y="11"/>
                  </a:cubicBezTo>
                  <a:cubicBezTo>
                    <a:pt x="45" y="11"/>
                    <a:pt x="46" y="11"/>
                    <a:pt x="46" y="10"/>
                  </a:cubicBezTo>
                  <a:cubicBezTo>
                    <a:pt x="46" y="0"/>
                    <a:pt x="46" y="0"/>
                    <a:pt x="46" y="0"/>
                  </a:cubicBezTo>
                  <a:cubicBezTo>
                    <a:pt x="46" y="0"/>
                    <a:pt x="45" y="0"/>
                    <a:pt x="44" y="0"/>
                  </a:cubicBezTo>
                  <a:cubicBezTo>
                    <a:pt x="2" y="0"/>
                    <a:pt x="2" y="0"/>
                    <a:pt x="2" y="0"/>
                  </a:cubicBezTo>
                  <a:cubicBezTo>
                    <a:pt x="1" y="0"/>
                    <a:pt x="0" y="0"/>
                    <a:pt x="0" y="0"/>
                  </a:cubicBezTo>
                  <a:lnTo>
                    <a:pt x="0" y="10"/>
                  </a:lnTo>
                  <a:close/>
                </a:path>
              </a:pathLst>
            </a:custGeom>
            <a:solidFill>
              <a:srgbClr val="FFFFFF"/>
            </a:solidFill>
            <a:ln w="9525">
              <a:noFill/>
              <a:round/>
              <a:headEnd/>
              <a:tailEnd/>
            </a:ln>
          </p:spPr>
          <p:txBody>
            <a:bodyPr anchor="ctr"/>
            <a:lstStyle/>
            <a:p>
              <a:pPr algn="ctr"/>
              <a:endParaRPr sz="2400"/>
            </a:p>
          </p:txBody>
        </p:sp>
        <p:sp>
          <p:nvSpPr>
            <p:cNvPr id="138" name="i$liḋe-Freeform 365"/>
            <p:cNvSpPr>
              <a:spLocks/>
            </p:cNvSpPr>
            <p:nvPr/>
          </p:nvSpPr>
          <p:spPr bwMode="auto">
            <a:xfrm>
              <a:off x="9902548" y="3432536"/>
              <a:ext cx="331926" cy="128616"/>
            </a:xfrm>
            <a:custGeom>
              <a:avLst/>
              <a:gdLst/>
              <a:ahLst/>
              <a:cxnLst>
                <a:cxn ang="0">
                  <a:pos x="49" y="17"/>
                </a:cxn>
                <a:cxn ang="0">
                  <a:pos x="47" y="19"/>
                </a:cxn>
                <a:cxn ang="0">
                  <a:pos x="2" y="19"/>
                </a:cxn>
                <a:cxn ang="0">
                  <a:pos x="0" y="17"/>
                </a:cxn>
                <a:cxn ang="0">
                  <a:pos x="0" y="1"/>
                </a:cxn>
                <a:cxn ang="0">
                  <a:pos x="2" y="0"/>
                </a:cxn>
                <a:cxn ang="0">
                  <a:pos x="47" y="0"/>
                </a:cxn>
                <a:cxn ang="0">
                  <a:pos x="49" y="1"/>
                </a:cxn>
                <a:cxn ang="0">
                  <a:pos x="49" y="17"/>
                </a:cxn>
              </a:cxnLst>
              <a:rect l="0" t="0" r="r" b="b"/>
              <a:pathLst>
                <a:path w="49" h="19">
                  <a:moveTo>
                    <a:pt x="49" y="17"/>
                  </a:moveTo>
                  <a:cubicBezTo>
                    <a:pt x="49" y="18"/>
                    <a:pt x="48" y="19"/>
                    <a:pt x="47" y="19"/>
                  </a:cubicBezTo>
                  <a:cubicBezTo>
                    <a:pt x="2" y="19"/>
                    <a:pt x="2" y="19"/>
                    <a:pt x="2" y="19"/>
                  </a:cubicBezTo>
                  <a:cubicBezTo>
                    <a:pt x="1" y="19"/>
                    <a:pt x="0" y="18"/>
                    <a:pt x="0" y="17"/>
                  </a:cubicBezTo>
                  <a:cubicBezTo>
                    <a:pt x="0" y="1"/>
                    <a:pt x="0" y="1"/>
                    <a:pt x="0" y="1"/>
                  </a:cubicBezTo>
                  <a:cubicBezTo>
                    <a:pt x="0" y="0"/>
                    <a:pt x="1" y="0"/>
                    <a:pt x="2" y="0"/>
                  </a:cubicBezTo>
                  <a:cubicBezTo>
                    <a:pt x="47" y="0"/>
                    <a:pt x="47" y="0"/>
                    <a:pt x="47" y="0"/>
                  </a:cubicBezTo>
                  <a:cubicBezTo>
                    <a:pt x="48" y="0"/>
                    <a:pt x="49" y="0"/>
                    <a:pt x="49" y="1"/>
                  </a:cubicBezTo>
                  <a:lnTo>
                    <a:pt x="49" y="17"/>
                  </a:lnTo>
                  <a:close/>
                </a:path>
              </a:pathLst>
            </a:custGeom>
            <a:solidFill>
              <a:srgbClr val="870E0E"/>
            </a:solidFill>
            <a:ln w="9525">
              <a:noFill/>
              <a:round/>
              <a:headEnd/>
              <a:tailEnd/>
            </a:ln>
          </p:spPr>
          <p:txBody>
            <a:bodyPr anchor="ctr"/>
            <a:lstStyle/>
            <a:p>
              <a:pPr algn="ctr"/>
              <a:endParaRPr sz="2400"/>
            </a:p>
          </p:txBody>
        </p:sp>
        <p:sp>
          <p:nvSpPr>
            <p:cNvPr id="139" name="i$liḋe-Freeform 366"/>
            <p:cNvSpPr>
              <a:spLocks/>
            </p:cNvSpPr>
            <p:nvPr/>
          </p:nvSpPr>
          <p:spPr bwMode="auto">
            <a:xfrm>
              <a:off x="9922879" y="3445795"/>
              <a:ext cx="311595" cy="95026"/>
            </a:xfrm>
            <a:custGeom>
              <a:avLst/>
              <a:gdLst/>
              <a:ahLst/>
              <a:cxnLst>
                <a:cxn ang="0">
                  <a:pos x="46" y="13"/>
                </a:cxn>
                <a:cxn ang="0">
                  <a:pos x="45" y="14"/>
                </a:cxn>
                <a:cxn ang="0">
                  <a:pos x="1" y="14"/>
                </a:cxn>
                <a:cxn ang="0">
                  <a:pos x="0" y="13"/>
                </a:cxn>
                <a:cxn ang="0">
                  <a:pos x="0" y="1"/>
                </a:cxn>
                <a:cxn ang="0">
                  <a:pos x="1" y="0"/>
                </a:cxn>
                <a:cxn ang="0">
                  <a:pos x="45" y="0"/>
                </a:cxn>
                <a:cxn ang="0">
                  <a:pos x="46" y="1"/>
                </a:cxn>
                <a:cxn ang="0">
                  <a:pos x="46" y="13"/>
                </a:cxn>
              </a:cxnLst>
              <a:rect l="0" t="0" r="r" b="b"/>
              <a:pathLst>
                <a:path w="46" h="14">
                  <a:moveTo>
                    <a:pt x="46" y="13"/>
                  </a:moveTo>
                  <a:cubicBezTo>
                    <a:pt x="46" y="13"/>
                    <a:pt x="45" y="14"/>
                    <a:pt x="45" y="14"/>
                  </a:cubicBezTo>
                  <a:cubicBezTo>
                    <a:pt x="1" y="14"/>
                    <a:pt x="1" y="14"/>
                    <a:pt x="1" y="14"/>
                  </a:cubicBezTo>
                  <a:cubicBezTo>
                    <a:pt x="1" y="14"/>
                    <a:pt x="0" y="13"/>
                    <a:pt x="0" y="13"/>
                  </a:cubicBezTo>
                  <a:cubicBezTo>
                    <a:pt x="0" y="1"/>
                    <a:pt x="0" y="1"/>
                    <a:pt x="0" y="1"/>
                  </a:cubicBezTo>
                  <a:cubicBezTo>
                    <a:pt x="0" y="1"/>
                    <a:pt x="1" y="0"/>
                    <a:pt x="1" y="0"/>
                  </a:cubicBezTo>
                  <a:cubicBezTo>
                    <a:pt x="45" y="0"/>
                    <a:pt x="45" y="0"/>
                    <a:pt x="45" y="0"/>
                  </a:cubicBezTo>
                  <a:cubicBezTo>
                    <a:pt x="45" y="0"/>
                    <a:pt x="46" y="1"/>
                    <a:pt x="46" y="1"/>
                  </a:cubicBezTo>
                  <a:lnTo>
                    <a:pt x="46" y="13"/>
                  </a:lnTo>
                  <a:close/>
                </a:path>
              </a:pathLst>
            </a:custGeom>
            <a:solidFill>
              <a:srgbClr val="FFFFFF"/>
            </a:solidFill>
            <a:ln w="9525">
              <a:noFill/>
              <a:round/>
              <a:headEnd/>
              <a:tailEnd/>
            </a:ln>
          </p:spPr>
          <p:txBody>
            <a:bodyPr anchor="ctr"/>
            <a:lstStyle/>
            <a:p>
              <a:pPr algn="ctr"/>
              <a:endParaRPr sz="2400"/>
            </a:p>
          </p:txBody>
        </p:sp>
        <p:sp>
          <p:nvSpPr>
            <p:cNvPr id="140" name="i$liḋe-Freeform 367"/>
            <p:cNvSpPr>
              <a:spLocks/>
            </p:cNvSpPr>
            <p:nvPr/>
          </p:nvSpPr>
          <p:spPr bwMode="auto">
            <a:xfrm>
              <a:off x="11223624" y="3662807"/>
              <a:ext cx="331485" cy="148947"/>
            </a:xfrm>
            <a:custGeom>
              <a:avLst/>
              <a:gdLst/>
              <a:ahLst/>
              <a:cxnLst>
                <a:cxn ang="0">
                  <a:pos x="49" y="21"/>
                </a:cxn>
                <a:cxn ang="0">
                  <a:pos x="47" y="22"/>
                </a:cxn>
                <a:cxn ang="0">
                  <a:pos x="1" y="22"/>
                </a:cxn>
                <a:cxn ang="0">
                  <a:pos x="0" y="21"/>
                </a:cxn>
                <a:cxn ang="0">
                  <a:pos x="0" y="2"/>
                </a:cxn>
                <a:cxn ang="0">
                  <a:pos x="1" y="0"/>
                </a:cxn>
                <a:cxn ang="0">
                  <a:pos x="47" y="0"/>
                </a:cxn>
                <a:cxn ang="0">
                  <a:pos x="49" y="2"/>
                </a:cxn>
                <a:cxn ang="0">
                  <a:pos x="49" y="21"/>
                </a:cxn>
              </a:cxnLst>
              <a:rect l="0" t="0" r="r" b="b"/>
              <a:pathLst>
                <a:path w="49" h="22">
                  <a:moveTo>
                    <a:pt x="49" y="21"/>
                  </a:moveTo>
                  <a:cubicBezTo>
                    <a:pt x="49" y="21"/>
                    <a:pt x="48" y="22"/>
                    <a:pt x="47" y="22"/>
                  </a:cubicBezTo>
                  <a:cubicBezTo>
                    <a:pt x="1" y="22"/>
                    <a:pt x="1" y="22"/>
                    <a:pt x="1" y="22"/>
                  </a:cubicBezTo>
                  <a:cubicBezTo>
                    <a:pt x="0" y="22"/>
                    <a:pt x="0" y="21"/>
                    <a:pt x="0" y="21"/>
                  </a:cubicBezTo>
                  <a:cubicBezTo>
                    <a:pt x="0" y="2"/>
                    <a:pt x="0" y="2"/>
                    <a:pt x="0" y="2"/>
                  </a:cubicBezTo>
                  <a:cubicBezTo>
                    <a:pt x="0" y="1"/>
                    <a:pt x="0" y="0"/>
                    <a:pt x="1" y="0"/>
                  </a:cubicBezTo>
                  <a:cubicBezTo>
                    <a:pt x="47" y="0"/>
                    <a:pt x="47" y="0"/>
                    <a:pt x="47" y="0"/>
                  </a:cubicBezTo>
                  <a:cubicBezTo>
                    <a:pt x="48" y="0"/>
                    <a:pt x="49" y="1"/>
                    <a:pt x="49" y="2"/>
                  </a:cubicBezTo>
                  <a:lnTo>
                    <a:pt x="49" y="21"/>
                  </a:lnTo>
                  <a:close/>
                </a:path>
              </a:pathLst>
            </a:custGeom>
            <a:solidFill>
              <a:srgbClr val="282828"/>
            </a:solidFill>
            <a:ln w="9525">
              <a:noFill/>
              <a:round/>
              <a:headEnd/>
              <a:tailEnd/>
            </a:ln>
          </p:spPr>
          <p:txBody>
            <a:bodyPr anchor="ctr"/>
            <a:lstStyle/>
            <a:p>
              <a:pPr algn="ctr"/>
              <a:endParaRPr sz="2400"/>
            </a:p>
          </p:txBody>
        </p:sp>
        <p:sp>
          <p:nvSpPr>
            <p:cNvPr id="141" name="i$liḋe-Freeform 368"/>
            <p:cNvSpPr>
              <a:spLocks/>
            </p:cNvSpPr>
            <p:nvPr/>
          </p:nvSpPr>
          <p:spPr bwMode="auto">
            <a:xfrm>
              <a:off x="11243955" y="3689768"/>
              <a:ext cx="311153" cy="95026"/>
            </a:xfrm>
            <a:custGeom>
              <a:avLst/>
              <a:gdLst/>
              <a:ahLst/>
              <a:cxnLst>
                <a:cxn ang="0">
                  <a:pos x="46" y="13"/>
                </a:cxn>
                <a:cxn ang="0">
                  <a:pos x="44" y="14"/>
                </a:cxn>
                <a:cxn ang="0">
                  <a:pos x="2" y="14"/>
                </a:cxn>
                <a:cxn ang="0">
                  <a:pos x="0" y="13"/>
                </a:cxn>
                <a:cxn ang="0">
                  <a:pos x="0" y="1"/>
                </a:cxn>
                <a:cxn ang="0">
                  <a:pos x="2" y="0"/>
                </a:cxn>
                <a:cxn ang="0">
                  <a:pos x="44" y="0"/>
                </a:cxn>
                <a:cxn ang="0">
                  <a:pos x="46" y="1"/>
                </a:cxn>
                <a:cxn ang="0">
                  <a:pos x="46" y="13"/>
                </a:cxn>
              </a:cxnLst>
              <a:rect l="0" t="0" r="r" b="b"/>
              <a:pathLst>
                <a:path w="46" h="14">
                  <a:moveTo>
                    <a:pt x="46" y="13"/>
                  </a:moveTo>
                  <a:cubicBezTo>
                    <a:pt x="46" y="14"/>
                    <a:pt x="45" y="14"/>
                    <a:pt x="44" y="14"/>
                  </a:cubicBezTo>
                  <a:cubicBezTo>
                    <a:pt x="2" y="14"/>
                    <a:pt x="2" y="14"/>
                    <a:pt x="2" y="14"/>
                  </a:cubicBezTo>
                  <a:cubicBezTo>
                    <a:pt x="1" y="14"/>
                    <a:pt x="0" y="14"/>
                    <a:pt x="0" y="13"/>
                  </a:cubicBezTo>
                  <a:cubicBezTo>
                    <a:pt x="0" y="1"/>
                    <a:pt x="0" y="1"/>
                    <a:pt x="0" y="1"/>
                  </a:cubicBezTo>
                  <a:cubicBezTo>
                    <a:pt x="0" y="0"/>
                    <a:pt x="1" y="0"/>
                    <a:pt x="2" y="0"/>
                  </a:cubicBezTo>
                  <a:cubicBezTo>
                    <a:pt x="44" y="0"/>
                    <a:pt x="44" y="0"/>
                    <a:pt x="44" y="0"/>
                  </a:cubicBezTo>
                  <a:cubicBezTo>
                    <a:pt x="45" y="0"/>
                    <a:pt x="46" y="0"/>
                    <a:pt x="46" y="1"/>
                  </a:cubicBezTo>
                  <a:lnTo>
                    <a:pt x="46" y="13"/>
                  </a:lnTo>
                  <a:close/>
                </a:path>
              </a:pathLst>
            </a:custGeom>
            <a:solidFill>
              <a:srgbClr val="FFFFFF"/>
            </a:solidFill>
            <a:ln w="9525">
              <a:noFill/>
              <a:round/>
              <a:headEnd/>
              <a:tailEnd/>
            </a:ln>
          </p:spPr>
          <p:txBody>
            <a:bodyPr anchor="ctr"/>
            <a:lstStyle/>
            <a:p>
              <a:pPr algn="ctr"/>
              <a:endParaRPr sz="2400"/>
            </a:p>
          </p:txBody>
        </p:sp>
        <p:sp>
          <p:nvSpPr>
            <p:cNvPr id="142" name="i$liḋe-Freeform 369"/>
            <p:cNvSpPr>
              <a:spLocks/>
            </p:cNvSpPr>
            <p:nvPr/>
          </p:nvSpPr>
          <p:spPr bwMode="auto">
            <a:xfrm>
              <a:off x="11250585" y="3547450"/>
              <a:ext cx="331926" cy="129058"/>
            </a:xfrm>
            <a:custGeom>
              <a:avLst/>
              <a:gdLst/>
              <a:ahLst/>
              <a:cxnLst>
                <a:cxn ang="0">
                  <a:pos x="0" y="17"/>
                </a:cxn>
                <a:cxn ang="0">
                  <a:pos x="1" y="19"/>
                </a:cxn>
                <a:cxn ang="0">
                  <a:pos x="47" y="19"/>
                </a:cxn>
                <a:cxn ang="0">
                  <a:pos x="49" y="17"/>
                </a:cxn>
                <a:cxn ang="0">
                  <a:pos x="49" y="1"/>
                </a:cxn>
                <a:cxn ang="0">
                  <a:pos x="47" y="0"/>
                </a:cxn>
                <a:cxn ang="0">
                  <a:pos x="1" y="0"/>
                </a:cxn>
                <a:cxn ang="0">
                  <a:pos x="0" y="1"/>
                </a:cxn>
                <a:cxn ang="0">
                  <a:pos x="0" y="17"/>
                </a:cxn>
              </a:cxnLst>
              <a:rect l="0" t="0" r="r" b="b"/>
              <a:pathLst>
                <a:path w="49" h="19">
                  <a:moveTo>
                    <a:pt x="0" y="17"/>
                  </a:moveTo>
                  <a:cubicBezTo>
                    <a:pt x="0" y="18"/>
                    <a:pt x="0" y="19"/>
                    <a:pt x="1" y="19"/>
                  </a:cubicBezTo>
                  <a:cubicBezTo>
                    <a:pt x="47" y="19"/>
                    <a:pt x="47" y="19"/>
                    <a:pt x="47" y="19"/>
                  </a:cubicBezTo>
                  <a:cubicBezTo>
                    <a:pt x="48" y="19"/>
                    <a:pt x="49" y="18"/>
                    <a:pt x="49" y="17"/>
                  </a:cubicBezTo>
                  <a:cubicBezTo>
                    <a:pt x="49" y="1"/>
                    <a:pt x="49" y="1"/>
                    <a:pt x="49" y="1"/>
                  </a:cubicBezTo>
                  <a:cubicBezTo>
                    <a:pt x="49" y="0"/>
                    <a:pt x="48" y="0"/>
                    <a:pt x="47" y="0"/>
                  </a:cubicBezTo>
                  <a:cubicBezTo>
                    <a:pt x="1" y="0"/>
                    <a:pt x="1" y="0"/>
                    <a:pt x="1" y="0"/>
                  </a:cubicBezTo>
                  <a:cubicBezTo>
                    <a:pt x="0" y="0"/>
                    <a:pt x="0" y="0"/>
                    <a:pt x="0" y="1"/>
                  </a:cubicBezTo>
                  <a:lnTo>
                    <a:pt x="0" y="17"/>
                  </a:lnTo>
                  <a:close/>
                </a:path>
              </a:pathLst>
            </a:custGeom>
            <a:solidFill>
              <a:srgbClr val="000000"/>
            </a:solidFill>
            <a:ln w="9525">
              <a:noFill/>
              <a:round/>
              <a:headEnd/>
              <a:tailEnd/>
            </a:ln>
          </p:spPr>
          <p:txBody>
            <a:bodyPr anchor="ctr"/>
            <a:lstStyle/>
            <a:p>
              <a:pPr algn="ctr"/>
              <a:endParaRPr sz="2400"/>
            </a:p>
          </p:txBody>
        </p:sp>
        <p:sp>
          <p:nvSpPr>
            <p:cNvPr id="143" name="i$liḋe-Freeform 370"/>
            <p:cNvSpPr>
              <a:spLocks/>
            </p:cNvSpPr>
            <p:nvPr/>
          </p:nvSpPr>
          <p:spPr bwMode="auto">
            <a:xfrm>
              <a:off x="11250585" y="3567782"/>
              <a:ext cx="304524" cy="81324"/>
            </a:xfrm>
            <a:custGeom>
              <a:avLst/>
              <a:gdLst/>
              <a:ahLst/>
              <a:cxnLst>
                <a:cxn ang="0">
                  <a:pos x="0" y="11"/>
                </a:cxn>
                <a:cxn ang="0">
                  <a:pos x="1" y="12"/>
                </a:cxn>
                <a:cxn ang="0">
                  <a:pos x="43" y="12"/>
                </a:cxn>
                <a:cxn ang="0">
                  <a:pos x="45" y="11"/>
                </a:cxn>
                <a:cxn ang="0">
                  <a:pos x="45" y="1"/>
                </a:cxn>
                <a:cxn ang="0">
                  <a:pos x="43" y="0"/>
                </a:cxn>
                <a:cxn ang="0">
                  <a:pos x="1" y="0"/>
                </a:cxn>
                <a:cxn ang="0">
                  <a:pos x="0" y="1"/>
                </a:cxn>
                <a:cxn ang="0">
                  <a:pos x="0" y="11"/>
                </a:cxn>
              </a:cxnLst>
              <a:rect l="0" t="0" r="r" b="b"/>
              <a:pathLst>
                <a:path w="45" h="12">
                  <a:moveTo>
                    <a:pt x="0" y="11"/>
                  </a:moveTo>
                  <a:cubicBezTo>
                    <a:pt x="0" y="11"/>
                    <a:pt x="0" y="12"/>
                    <a:pt x="1" y="12"/>
                  </a:cubicBezTo>
                  <a:cubicBezTo>
                    <a:pt x="43" y="12"/>
                    <a:pt x="43" y="12"/>
                    <a:pt x="43" y="12"/>
                  </a:cubicBezTo>
                  <a:cubicBezTo>
                    <a:pt x="44" y="12"/>
                    <a:pt x="45" y="11"/>
                    <a:pt x="45" y="11"/>
                  </a:cubicBezTo>
                  <a:cubicBezTo>
                    <a:pt x="45" y="1"/>
                    <a:pt x="45" y="1"/>
                    <a:pt x="45" y="1"/>
                  </a:cubicBezTo>
                  <a:cubicBezTo>
                    <a:pt x="45" y="1"/>
                    <a:pt x="44" y="0"/>
                    <a:pt x="43" y="0"/>
                  </a:cubicBezTo>
                  <a:cubicBezTo>
                    <a:pt x="1" y="0"/>
                    <a:pt x="1" y="0"/>
                    <a:pt x="1" y="0"/>
                  </a:cubicBezTo>
                  <a:cubicBezTo>
                    <a:pt x="0" y="0"/>
                    <a:pt x="0" y="1"/>
                    <a:pt x="0" y="1"/>
                  </a:cubicBezTo>
                  <a:lnTo>
                    <a:pt x="0" y="11"/>
                  </a:lnTo>
                  <a:close/>
                </a:path>
              </a:pathLst>
            </a:custGeom>
            <a:solidFill>
              <a:srgbClr val="D8D2CA"/>
            </a:solidFill>
            <a:ln w="9525">
              <a:noFill/>
              <a:round/>
              <a:headEnd/>
              <a:tailEnd/>
            </a:ln>
          </p:spPr>
          <p:txBody>
            <a:bodyPr anchor="ctr"/>
            <a:lstStyle/>
            <a:p>
              <a:pPr algn="ctr"/>
              <a:endParaRPr sz="2400"/>
            </a:p>
          </p:txBody>
        </p:sp>
        <p:sp>
          <p:nvSpPr>
            <p:cNvPr id="144" name="i$liḋe-Freeform 371"/>
            <p:cNvSpPr>
              <a:spLocks/>
            </p:cNvSpPr>
            <p:nvPr/>
          </p:nvSpPr>
          <p:spPr bwMode="auto">
            <a:xfrm>
              <a:off x="11209923" y="3425906"/>
              <a:ext cx="331926" cy="128616"/>
            </a:xfrm>
            <a:custGeom>
              <a:avLst/>
              <a:gdLst/>
              <a:ahLst/>
              <a:cxnLst>
                <a:cxn ang="0">
                  <a:pos x="49" y="18"/>
                </a:cxn>
                <a:cxn ang="0">
                  <a:pos x="48" y="19"/>
                </a:cxn>
                <a:cxn ang="0">
                  <a:pos x="2" y="19"/>
                </a:cxn>
                <a:cxn ang="0">
                  <a:pos x="0" y="18"/>
                </a:cxn>
                <a:cxn ang="0">
                  <a:pos x="0" y="2"/>
                </a:cxn>
                <a:cxn ang="0">
                  <a:pos x="2" y="0"/>
                </a:cxn>
                <a:cxn ang="0">
                  <a:pos x="48" y="0"/>
                </a:cxn>
                <a:cxn ang="0">
                  <a:pos x="49" y="2"/>
                </a:cxn>
                <a:cxn ang="0">
                  <a:pos x="49" y="18"/>
                </a:cxn>
              </a:cxnLst>
              <a:rect l="0" t="0" r="r" b="b"/>
              <a:pathLst>
                <a:path w="49" h="19">
                  <a:moveTo>
                    <a:pt x="49" y="18"/>
                  </a:moveTo>
                  <a:cubicBezTo>
                    <a:pt x="49" y="19"/>
                    <a:pt x="49" y="19"/>
                    <a:pt x="48" y="19"/>
                  </a:cubicBezTo>
                  <a:cubicBezTo>
                    <a:pt x="2" y="19"/>
                    <a:pt x="2" y="19"/>
                    <a:pt x="2" y="19"/>
                  </a:cubicBezTo>
                  <a:cubicBezTo>
                    <a:pt x="1" y="19"/>
                    <a:pt x="0" y="19"/>
                    <a:pt x="0" y="18"/>
                  </a:cubicBezTo>
                  <a:cubicBezTo>
                    <a:pt x="0" y="2"/>
                    <a:pt x="0" y="2"/>
                    <a:pt x="0" y="2"/>
                  </a:cubicBezTo>
                  <a:cubicBezTo>
                    <a:pt x="0" y="1"/>
                    <a:pt x="1" y="0"/>
                    <a:pt x="2" y="0"/>
                  </a:cubicBezTo>
                  <a:cubicBezTo>
                    <a:pt x="48" y="0"/>
                    <a:pt x="48" y="0"/>
                    <a:pt x="48" y="0"/>
                  </a:cubicBezTo>
                  <a:cubicBezTo>
                    <a:pt x="49" y="0"/>
                    <a:pt x="49" y="1"/>
                    <a:pt x="49" y="2"/>
                  </a:cubicBezTo>
                  <a:lnTo>
                    <a:pt x="49" y="18"/>
                  </a:lnTo>
                  <a:close/>
                </a:path>
              </a:pathLst>
            </a:custGeom>
            <a:solidFill>
              <a:srgbClr val="870E0E"/>
            </a:solidFill>
            <a:ln w="9525">
              <a:noFill/>
              <a:round/>
              <a:headEnd/>
              <a:tailEnd/>
            </a:ln>
          </p:spPr>
          <p:txBody>
            <a:bodyPr anchor="ctr"/>
            <a:lstStyle/>
            <a:p>
              <a:pPr algn="ctr"/>
              <a:endParaRPr sz="2400"/>
            </a:p>
          </p:txBody>
        </p:sp>
        <p:sp>
          <p:nvSpPr>
            <p:cNvPr id="145" name="i$liḋe-Freeform 372"/>
            <p:cNvSpPr>
              <a:spLocks/>
            </p:cNvSpPr>
            <p:nvPr/>
          </p:nvSpPr>
          <p:spPr bwMode="auto">
            <a:xfrm>
              <a:off x="11230254" y="3445795"/>
              <a:ext cx="311595" cy="88396"/>
            </a:xfrm>
            <a:custGeom>
              <a:avLst/>
              <a:gdLst/>
              <a:ahLst/>
              <a:cxnLst>
                <a:cxn ang="0">
                  <a:pos x="46" y="12"/>
                </a:cxn>
                <a:cxn ang="0">
                  <a:pos x="45" y="13"/>
                </a:cxn>
                <a:cxn ang="0">
                  <a:pos x="2" y="13"/>
                </a:cxn>
                <a:cxn ang="0">
                  <a:pos x="0" y="12"/>
                </a:cxn>
                <a:cxn ang="0">
                  <a:pos x="0" y="1"/>
                </a:cxn>
                <a:cxn ang="0">
                  <a:pos x="2" y="0"/>
                </a:cxn>
                <a:cxn ang="0">
                  <a:pos x="45" y="0"/>
                </a:cxn>
                <a:cxn ang="0">
                  <a:pos x="46" y="1"/>
                </a:cxn>
                <a:cxn ang="0">
                  <a:pos x="46" y="12"/>
                </a:cxn>
              </a:cxnLst>
              <a:rect l="0" t="0" r="r" b="b"/>
              <a:pathLst>
                <a:path w="46" h="13">
                  <a:moveTo>
                    <a:pt x="46" y="12"/>
                  </a:moveTo>
                  <a:cubicBezTo>
                    <a:pt x="46" y="13"/>
                    <a:pt x="46" y="13"/>
                    <a:pt x="45" y="13"/>
                  </a:cubicBezTo>
                  <a:cubicBezTo>
                    <a:pt x="2" y="13"/>
                    <a:pt x="2" y="13"/>
                    <a:pt x="2" y="13"/>
                  </a:cubicBezTo>
                  <a:cubicBezTo>
                    <a:pt x="1" y="13"/>
                    <a:pt x="0" y="13"/>
                    <a:pt x="0" y="12"/>
                  </a:cubicBezTo>
                  <a:cubicBezTo>
                    <a:pt x="0" y="1"/>
                    <a:pt x="0" y="1"/>
                    <a:pt x="0" y="1"/>
                  </a:cubicBezTo>
                  <a:cubicBezTo>
                    <a:pt x="0" y="0"/>
                    <a:pt x="1" y="0"/>
                    <a:pt x="2" y="0"/>
                  </a:cubicBezTo>
                  <a:cubicBezTo>
                    <a:pt x="45" y="0"/>
                    <a:pt x="45" y="0"/>
                    <a:pt x="45" y="0"/>
                  </a:cubicBezTo>
                  <a:cubicBezTo>
                    <a:pt x="46" y="0"/>
                    <a:pt x="46" y="0"/>
                    <a:pt x="46" y="1"/>
                  </a:cubicBezTo>
                  <a:lnTo>
                    <a:pt x="46" y="12"/>
                  </a:lnTo>
                  <a:close/>
                </a:path>
              </a:pathLst>
            </a:custGeom>
            <a:solidFill>
              <a:srgbClr val="FFFFFF"/>
            </a:solidFill>
            <a:ln w="9525">
              <a:noFill/>
              <a:round/>
              <a:headEnd/>
              <a:tailEnd/>
            </a:ln>
          </p:spPr>
          <p:txBody>
            <a:bodyPr anchor="ctr"/>
            <a:lstStyle/>
            <a:p>
              <a:pPr algn="ctr"/>
              <a:endParaRPr sz="2400"/>
            </a:p>
          </p:txBody>
        </p:sp>
        <p:sp>
          <p:nvSpPr>
            <p:cNvPr id="146" name="i$liḋe-Rectangle 373"/>
            <p:cNvSpPr>
              <a:spLocks/>
            </p:cNvSpPr>
            <p:nvPr/>
          </p:nvSpPr>
          <p:spPr bwMode="auto">
            <a:xfrm>
              <a:off x="10024534" y="4306329"/>
              <a:ext cx="95025" cy="623191"/>
            </a:xfrm>
            <a:prstGeom prst="rect">
              <a:avLst/>
            </a:prstGeom>
            <a:solidFill>
              <a:srgbClr val="300901"/>
            </a:solidFill>
            <a:ln w="9525">
              <a:noFill/>
              <a:miter lim="800000"/>
              <a:headEnd/>
              <a:tailEnd/>
            </a:ln>
          </p:spPr>
          <p:txBody>
            <a:bodyPr anchor="ctr"/>
            <a:lstStyle/>
            <a:p>
              <a:pPr algn="ctr"/>
              <a:endParaRPr sz="2400"/>
            </a:p>
          </p:txBody>
        </p:sp>
        <p:sp>
          <p:nvSpPr>
            <p:cNvPr id="147" name="i$liḋe-Rectangle 374"/>
            <p:cNvSpPr>
              <a:spLocks/>
            </p:cNvSpPr>
            <p:nvPr/>
          </p:nvSpPr>
          <p:spPr bwMode="auto">
            <a:xfrm>
              <a:off x="11406162" y="4306329"/>
              <a:ext cx="95025" cy="623191"/>
            </a:xfrm>
            <a:prstGeom prst="rect">
              <a:avLst/>
            </a:prstGeom>
            <a:solidFill>
              <a:srgbClr val="300901"/>
            </a:solidFill>
            <a:ln w="9525">
              <a:noFill/>
              <a:miter lim="800000"/>
              <a:headEnd/>
              <a:tailEnd/>
            </a:ln>
          </p:spPr>
          <p:txBody>
            <a:bodyPr anchor="ctr"/>
            <a:lstStyle/>
            <a:p>
              <a:pPr algn="ctr"/>
              <a:endParaRPr sz="2400"/>
            </a:p>
          </p:txBody>
        </p:sp>
      </p:grpSp>
      <p:grpSp>
        <p:nvGrpSpPr>
          <p:cNvPr id="148" name="组合 147"/>
          <p:cNvGrpSpPr/>
          <p:nvPr/>
        </p:nvGrpSpPr>
        <p:grpSpPr>
          <a:xfrm>
            <a:off x="1899424" y="3202961"/>
            <a:ext cx="1413065" cy="1746123"/>
            <a:chOff x="3528764" y="1854228"/>
            <a:chExt cx="1923936" cy="2377406"/>
          </a:xfrm>
        </p:grpSpPr>
        <p:sp>
          <p:nvSpPr>
            <p:cNvPr id="149" name="i$liḋe-Freeform 375"/>
            <p:cNvSpPr>
              <a:spLocks/>
            </p:cNvSpPr>
            <p:nvPr/>
          </p:nvSpPr>
          <p:spPr bwMode="auto">
            <a:xfrm>
              <a:off x="3528764" y="2104830"/>
              <a:ext cx="1781619" cy="1774547"/>
            </a:xfrm>
            <a:custGeom>
              <a:avLst/>
              <a:gdLst/>
              <a:ahLst/>
              <a:cxnLst>
                <a:cxn ang="0">
                  <a:pos x="67" y="239"/>
                </a:cxn>
                <a:cxn ang="0">
                  <a:pos x="6" y="131"/>
                </a:cxn>
                <a:cxn ang="0">
                  <a:pos x="131" y="5"/>
                </a:cxn>
                <a:cxn ang="0">
                  <a:pos x="241" y="69"/>
                </a:cxn>
                <a:cxn ang="0">
                  <a:pos x="257" y="131"/>
                </a:cxn>
                <a:cxn ang="0">
                  <a:pos x="132" y="257"/>
                </a:cxn>
                <a:cxn ang="0">
                  <a:pos x="67" y="239"/>
                </a:cxn>
                <a:cxn ang="0">
                  <a:pos x="132" y="0"/>
                </a:cxn>
                <a:cxn ang="0">
                  <a:pos x="0" y="131"/>
                </a:cxn>
                <a:cxn ang="0">
                  <a:pos x="132" y="262"/>
                </a:cxn>
                <a:cxn ang="0">
                  <a:pos x="263" y="131"/>
                </a:cxn>
                <a:cxn ang="0">
                  <a:pos x="132" y="0"/>
                </a:cxn>
              </a:cxnLst>
              <a:rect l="0" t="0" r="r" b="b"/>
              <a:pathLst>
                <a:path w="263" h="262">
                  <a:moveTo>
                    <a:pt x="67" y="239"/>
                  </a:moveTo>
                  <a:cubicBezTo>
                    <a:pt x="30" y="217"/>
                    <a:pt x="6" y="177"/>
                    <a:pt x="6" y="131"/>
                  </a:cubicBezTo>
                  <a:cubicBezTo>
                    <a:pt x="6" y="61"/>
                    <a:pt x="62" y="5"/>
                    <a:pt x="131" y="5"/>
                  </a:cubicBezTo>
                  <a:cubicBezTo>
                    <a:pt x="179" y="5"/>
                    <a:pt x="220" y="31"/>
                    <a:pt x="241" y="69"/>
                  </a:cubicBezTo>
                  <a:cubicBezTo>
                    <a:pt x="252" y="88"/>
                    <a:pt x="257" y="109"/>
                    <a:pt x="257" y="131"/>
                  </a:cubicBezTo>
                  <a:cubicBezTo>
                    <a:pt x="257" y="200"/>
                    <a:pt x="201" y="257"/>
                    <a:pt x="132" y="257"/>
                  </a:cubicBezTo>
                  <a:cubicBezTo>
                    <a:pt x="108" y="257"/>
                    <a:pt x="86" y="250"/>
                    <a:pt x="67" y="239"/>
                  </a:cubicBezTo>
                  <a:moveTo>
                    <a:pt x="132" y="0"/>
                  </a:moveTo>
                  <a:cubicBezTo>
                    <a:pt x="59" y="0"/>
                    <a:pt x="0" y="58"/>
                    <a:pt x="0" y="131"/>
                  </a:cubicBezTo>
                  <a:cubicBezTo>
                    <a:pt x="0" y="204"/>
                    <a:pt x="59" y="262"/>
                    <a:pt x="132" y="262"/>
                  </a:cubicBezTo>
                  <a:cubicBezTo>
                    <a:pt x="204" y="262"/>
                    <a:pt x="263" y="204"/>
                    <a:pt x="263" y="131"/>
                  </a:cubicBezTo>
                  <a:cubicBezTo>
                    <a:pt x="263" y="58"/>
                    <a:pt x="204" y="0"/>
                    <a:pt x="132" y="0"/>
                  </a:cubicBezTo>
                </a:path>
              </a:pathLst>
            </a:custGeom>
            <a:solidFill>
              <a:srgbClr val="F06F6F"/>
            </a:solidFill>
            <a:ln w="9525">
              <a:noFill/>
              <a:round/>
              <a:headEnd/>
              <a:tailEnd/>
            </a:ln>
          </p:spPr>
          <p:txBody>
            <a:bodyPr anchor="ctr"/>
            <a:lstStyle/>
            <a:p>
              <a:pPr algn="ctr"/>
              <a:endParaRPr sz="2400"/>
            </a:p>
          </p:txBody>
        </p:sp>
        <p:sp>
          <p:nvSpPr>
            <p:cNvPr id="150" name="i$liḋe-Freeform 376"/>
            <p:cNvSpPr>
              <a:spLocks/>
            </p:cNvSpPr>
            <p:nvPr/>
          </p:nvSpPr>
          <p:spPr bwMode="auto">
            <a:xfrm>
              <a:off x="3569426" y="2138862"/>
              <a:ext cx="1700294" cy="1699852"/>
            </a:xfrm>
            <a:custGeom>
              <a:avLst/>
              <a:gdLst/>
              <a:ahLst/>
              <a:cxnLst>
                <a:cxn ang="0">
                  <a:pos x="126" y="0"/>
                </a:cxn>
                <a:cxn ang="0">
                  <a:pos x="0" y="126"/>
                </a:cxn>
                <a:cxn ang="0">
                  <a:pos x="61" y="234"/>
                </a:cxn>
                <a:cxn ang="0">
                  <a:pos x="125" y="251"/>
                </a:cxn>
                <a:cxn ang="0">
                  <a:pos x="146" y="250"/>
                </a:cxn>
                <a:cxn ang="0">
                  <a:pos x="71" y="188"/>
                </a:cxn>
                <a:cxn ang="0">
                  <a:pos x="92" y="175"/>
                </a:cxn>
                <a:cxn ang="0">
                  <a:pos x="122" y="50"/>
                </a:cxn>
                <a:cxn ang="0">
                  <a:pos x="248" y="155"/>
                </a:cxn>
                <a:cxn ang="0">
                  <a:pos x="251" y="126"/>
                </a:cxn>
                <a:cxn ang="0">
                  <a:pos x="235" y="64"/>
                </a:cxn>
                <a:cxn ang="0">
                  <a:pos x="126" y="0"/>
                </a:cxn>
              </a:cxnLst>
              <a:rect l="0" t="0" r="r" b="b"/>
              <a:pathLst>
                <a:path w="251" h="251">
                  <a:moveTo>
                    <a:pt x="126" y="0"/>
                  </a:moveTo>
                  <a:cubicBezTo>
                    <a:pt x="56" y="0"/>
                    <a:pt x="0" y="57"/>
                    <a:pt x="0" y="126"/>
                  </a:cubicBezTo>
                  <a:cubicBezTo>
                    <a:pt x="0" y="172"/>
                    <a:pt x="25" y="212"/>
                    <a:pt x="61" y="234"/>
                  </a:cubicBezTo>
                  <a:cubicBezTo>
                    <a:pt x="80" y="245"/>
                    <a:pt x="102" y="251"/>
                    <a:pt x="125" y="251"/>
                  </a:cubicBezTo>
                  <a:cubicBezTo>
                    <a:pt x="132" y="251"/>
                    <a:pt x="139" y="251"/>
                    <a:pt x="146" y="250"/>
                  </a:cubicBezTo>
                  <a:cubicBezTo>
                    <a:pt x="71" y="188"/>
                    <a:pt x="71" y="188"/>
                    <a:pt x="71" y="188"/>
                  </a:cubicBezTo>
                  <a:cubicBezTo>
                    <a:pt x="92" y="175"/>
                    <a:pt x="92" y="175"/>
                    <a:pt x="92" y="175"/>
                  </a:cubicBezTo>
                  <a:cubicBezTo>
                    <a:pt x="122" y="50"/>
                    <a:pt x="122" y="50"/>
                    <a:pt x="122" y="50"/>
                  </a:cubicBezTo>
                  <a:cubicBezTo>
                    <a:pt x="248" y="155"/>
                    <a:pt x="248" y="155"/>
                    <a:pt x="248" y="155"/>
                  </a:cubicBezTo>
                  <a:cubicBezTo>
                    <a:pt x="250" y="146"/>
                    <a:pt x="251" y="136"/>
                    <a:pt x="251" y="126"/>
                  </a:cubicBezTo>
                  <a:cubicBezTo>
                    <a:pt x="251" y="103"/>
                    <a:pt x="245" y="83"/>
                    <a:pt x="235" y="64"/>
                  </a:cubicBezTo>
                  <a:cubicBezTo>
                    <a:pt x="214" y="26"/>
                    <a:pt x="173" y="0"/>
                    <a:pt x="126" y="0"/>
                  </a:cubicBezTo>
                </a:path>
              </a:pathLst>
            </a:custGeom>
            <a:solidFill>
              <a:srgbClr val="D62726"/>
            </a:solidFill>
            <a:ln w="9525">
              <a:noFill/>
              <a:round/>
              <a:headEnd/>
              <a:tailEnd/>
            </a:ln>
          </p:spPr>
          <p:txBody>
            <a:bodyPr anchor="ctr"/>
            <a:lstStyle/>
            <a:p>
              <a:pPr algn="ctr"/>
              <a:endParaRPr sz="2400"/>
            </a:p>
          </p:txBody>
        </p:sp>
        <p:sp>
          <p:nvSpPr>
            <p:cNvPr id="151" name="i$liḋe-Freeform 377"/>
            <p:cNvSpPr>
              <a:spLocks/>
            </p:cNvSpPr>
            <p:nvPr/>
          </p:nvSpPr>
          <p:spPr bwMode="auto">
            <a:xfrm>
              <a:off x="3569426" y="2138862"/>
              <a:ext cx="1592010" cy="1584938"/>
            </a:xfrm>
            <a:custGeom>
              <a:avLst/>
              <a:gdLst/>
              <a:ahLst/>
              <a:cxnLst>
                <a:cxn ang="0">
                  <a:pos x="125" y="0"/>
                </a:cxn>
                <a:cxn ang="0">
                  <a:pos x="0" y="126"/>
                </a:cxn>
                <a:cxn ang="0">
                  <a:pos x="61" y="234"/>
                </a:cxn>
                <a:cxn ang="0">
                  <a:pos x="0" y="126"/>
                </a:cxn>
                <a:cxn ang="0">
                  <a:pos x="126" y="0"/>
                </a:cxn>
                <a:cxn ang="0">
                  <a:pos x="235" y="64"/>
                </a:cxn>
                <a:cxn ang="0">
                  <a:pos x="125" y="0"/>
                </a:cxn>
              </a:cxnLst>
              <a:rect l="0" t="0" r="r" b="b"/>
              <a:pathLst>
                <a:path w="235" h="234">
                  <a:moveTo>
                    <a:pt x="125" y="0"/>
                  </a:moveTo>
                  <a:cubicBezTo>
                    <a:pt x="56" y="0"/>
                    <a:pt x="0" y="56"/>
                    <a:pt x="0" y="126"/>
                  </a:cubicBezTo>
                  <a:cubicBezTo>
                    <a:pt x="0" y="172"/>
                    <a:pt x="24" y="212"/>
                    <a:pt x="61" y="234"/>
                  </a:cubicBezTo>
                  <a:cubicBezTo>
                    <a:pt x="25" y="212"/>
                    <a:pt x="0" y="172"/>
                    <a:pt x="0" y="126"/>
                  </a:cubicBezTo>
                  <a:cubicBezTo>
                    <a:pt x="0" y="57"/>
                    <a:pt x="56" y="0"/>
                    <a:pt x="126" y="0"/>
                  </a:cubicBezTo>
                  <a:cubicBezTo>
                    <a:pt x="173" y="0"/>
                    <a:pt x="214" y="26"/>
                    <a:pt x="235" y="64"/>
                  </a:cubicBezTo>
                  <a:cubicBezTo>
                    <a:pt x="214" y="26"/>
                    <a:pt x="173" y="0"/>
                    <a:pt x="125" y="0"/>
                  </a:cubicBezTo>
                </a:path>
              </a:pathLst>
            </a:custGeom>
            <a:solidFill>
              <a:srgbClr val="DC3B3A"/>
            </a:solidFill>
            <a:ln w="9525">
              <a:noFill/>
              <a:round/>
              <a:headEnd/>
              <a:tailEnd/>
            </a:ln>
          </p:spPr>
          <p:txBody>
            <a:bodyPr anchor="ctr"/>
            <a:lstStyle/>
            <a:p>
              <a:pPr algn="ctr"/>
              <a:endParaRPr sz="2400"/>
            </a:p>
          </p:txBody>
        </p:sp>
        <p:sp>
          <p:nvSpPr>
            <p:cNvPr id="152" name="i$liḋe-Freeform 378"/>
            <p:cNvSpPr>
              <a:spLocks/>
            </p:cNvSpPr>
            <p:nvPr/>
          </p:nvSpPr>
          <p:spPr bwMode="auto">
            <a:xfrm>
              <a:off x="4558576" y="3188563"/>
              <a:ext cx="690814" cy="643522"/>
            </a:xfrm>
            <a:custGeom>
              <a:avLst/>
              <a:gdLst/>
              <a:ahLst/>
              <a:cxnLst>
                <a:cxn ang="0">
                  <a:pos x="102" y="0"/>
                </a:cxn>
                <a:cxn ang="0">
                  <a:pos x="0" y="95"/>
                </a:cxn>
                <a:cxn ang="0">
                  <a:pos x="0" y="95"/>
                </a:cxn>
                <a:cxn ang="0">
                  <a:pos x="102" y="0"/>
                </a:cxn>
                <a:cxn ang="0">
                  <a:pos x="102" y="0"/>
                </a:cxn>
              </a:cxnLst>
              <a:rect l="0" t="0" r="r" b="b"/>
              <a:pathLst>
                <a:path w="102" h="95">
                  <a:moveTo>
                    <a:pt x="102" y="0"/>
                  </a:moveTo>
                  <a:cubicBezTo>
                    <a:pt x="90" y="49"/>
                    <a:pt x="50" y="87"/>
                    <a:pt x="0" y="95"/>
                  </a:cubicBezTo>
                  <a:cubicBezTo>
                    <a:pt x="0" y="95"/>
                    <a:pt x="0" y="95"/>
                    <a:pt x="0" y="95"/>
                  </a:cubicBezTo>
                  <a:cubicBezTo>
                    <a:pt x="50" y="87"/>
                    <a:pt x="90" y="49"/>
                    <a:pt x="102" y="0"/>
                  </a:cubicBezTo>
                  <a:cubicBezTo>
                    <a:pt x="102" y="0"/>
                    <a:pt x="102" y="0"/>
                    <a:pt x="102" y="0"/>
                  </a:cubicBezTo>
                </a:path>
              </a:pathLst>
            </a:custGeom>
            <a:solidFill>
              <a:srgbClr val="BB3A3A"/>
            </a:solidFill>
            <a:ln w="9525">
              <a:noFill/>
              <a:round/>
              <a:headEnd/>
              <a:tailEnd/>
            </a:ln>
          </p:spPr>
          <p:txBody>
            <a:bodyPr anchor="ctr"/>
            <a:lstStyle/>
            <a:p>
              <a:pPr algn="ctr"/>
              <a:endParaRPr sz="2400"/>
            </a:p>
          </p:txBody>
        </p:sp>
        <p:sp>
          <p:nvSpPr>
            <p:cNvPr id="153" name="i$liḋe-Freeform 379"/>
            <p:cNvSpPr>
              <a:spLocks/>
            </p:cNvSpPr>
            <p:nvPr/>
          </p:nvSpPr>
          <p:spPr bwMode="auto">
            <a:xfrm>
              <a:off x="4050300" y="2477418"/>
              <a:ext cx="1199090" cy="1354667"/>
            </a:xfrm>
            <a:custGeom>
              <a:avLst/>
              <a:gdLst/>
              <a:ahLst/>
              <a:cxnLst>
                <a:cxn ang="0">
                  <a:pos x="51" y="0"/>
                </a:cxn>
                <a:cxn ang="0">
                  <a:pos x="21" y="125"/>
                </a:cxn>
                <a:cxn ang="0">
                  <a:pos x="0" y="138"/>
                </a:cxn>
                <a:cxn ang="0">
                  <a:pos x="75" y="200"/>
                </a:cxn>
                <a:cxn ang="0">
                  <a:pos x="177" y="105"/>
                </a:cxn>
                <a:cxn ang="0">
                  <a:pos x="51" y="0"/>
                </a:cxn>
              </a:cxnLst>
              <a:rect l="0" t="0" r="r" b="b"/>
              <a:pathLst>
                <a:path w="177" h="200">
                  <a:moveTo>
                    <a:pt x="51" y="0"/>
                  </a:moveTo>
                  <a:cubicBezTo>
                    <a:pt x="21" y="125"/>
                    <a:pt x="21" y="125"/>
                    <a:pt x="21" y="125"/>
                  </a:cubicBezTo>
                  <a:cubicBezTo>
                    <a:pt x="0" y="138"/>
                    <a:pt x="0" y="138"/>
                    <a:pt x="0" y="138"/>
                  </a:cubicBezTo>
                  <a:cubicBezTo>
                    <a:pt x="75" y="200"/>
                    <a:pt x="75" y="200"/>
                    <a:pt x="75" y="200"/>
                  </a:cubicBezTo>
                  <a:cubicBezTo>
                    <a:pt x="125" y="192"/>
                    <a:pt x="165" y="154"/>
                    <a:pt x="177" y="105"/>
                  </a:cubicBezTo>
                  <a:cubicBezTo>
                    <a:pt x="51" y="0"/>
                    <a:pt x="51" y="0"/>
                    <a:pt x="51" y="0"/>
                  </a:cubicBezTo>
                </a:path>
              </a:pathLst>
            </a:custGeom>
            <a:solidFill>
              <a:srgbClr val="AB1F1E"/>
            </a:solidFill>
            <a:ln w="9525">
              <a:noFill/>
              <a:round/>
              <a:headEnd/>
              <a:tailEnd/>
            </a:ln>
          </p:spPr>
          <p:txBody>
            <a:bodyPr anchor="ctr"/>
            <a:lstStyle/>
            <a:p>
              <a:pPr algn="ctr"/>
              <a:endParaRPr sz="2400"/>
            </a:p>
          </p:txBody>
        </p:sp>
        <p:sp>
          <p:nvSpPr>
            <p:cNvPr id="154" name="i$liḋe-Freeform 380"/>
            <p:cNvSpPr>
              <a:spLocks/>
            </p:cNvSpPr>
            <p:nvPr/>
          </p:nvSpPr>
          <p:spPr bwMode="auto">
            <a:xfrm>
              <a:off x="4788847" y="3588113"/>
              <a:ext cx="257232" cy="630262"/>
            </a:xfrm>
            <a:custGeom>
              <a:avLst/>
              <a:gdLst/>
              <a:ahLst/>
              <a:cxnLst>
                <a:cxn ang="0">
                  <a:pos x="27" y="9"/>
                </a:cxn>
                <a:cxn ang="0">
                  <a:pos x="26" y="41"/>
                </a:cxn>
                <a:cxn ang="0">
                  <a:pos x="34" y="75"/>
                </a:cxn>
                <a:cxn ang="0">
                  <a:pos x="22" y="74"/>
                </a:cxn>
                <a:cxn ang="0">
                  <a:pos x="7" y="54"/>
                </a:cxn>
                <a:cxn ang="0">
                  <a:pos x="7" y="37"/>
                </a:cxn>
                <a:cxn ang="0">
                  <a:pos x="8" y="0"/>
                </a:cxn>
                <a:cxn ang="0">
                  <a:pos x="27" y="9"/>
                </a:cxn>
              </a:cxnLst>
              <a:rect l="0" t="0" r="r" b="b"/>
              <a:pathLst>
                <a:path w="38" h="93">
                  <a:moveTo>
                    <a:pt x="27" y="9"/>
                  </a:moveTo>
                  <a:cubicBezTo>
                    <a:pt x="26" y="41"/>
                    <a:pt x="26" y="41"/>
                    <a:pt x="26" y="41"/>
                  </a:cubicBezTo>
                  <a:cubicBezTo>
                    <a:pt x="34" y="75"/>
                    <a:pt x="34" y="75"/>
                    <a:pt x="34" y="75"/>
                  </a:cubicBezTo>
                  <a:cubicBezTo>
                    <a:pt x="34" y="75"/>
                    <a:pt x="38" y="93"/>
                    <a:pt x="22" y="74"/>
                  </a:cubicBezTo>
                  <a:cubicBezTo>
                    <a:pt x="10" y="58"/>
                    <a:pt x="12" y="60"/>
                    <a:pt x="7" y="54"/>
                  </a:cubicBezTo>
                  <a:cubicBezTo>
                    <a:pt x="0" y="45"/>
                    <a:pt x="3" y="43"/>
                    <a:pt x="7" y="37"/>
                  </a:cubicBezTo>
                  <a:cubicBezTo>
                    <a:pt x="12" y="31"/>
                    <a:pt x="8" y="0"/>
                    <a:pt x="8" y="0"/>
                  </a:cubicBezTo>
                  <a:lnTo>
                    <a:pt x="27" y="9"/>
                  </a:lnTo>
                  <a:close/>
                </a:path>
              </a:pathLst>
            </a:custGeom>
            <a:solidFill>
              <a:srgbClr val="F4CDBA"/>
            </a:solidFill>
            <a:ln w="9525">
              <a:noFill/>
              <a:round/>
              <a:headEnd/>
              <a:tailEnd/>
            </a:ln>
          </p:spPr>
          <p:txBody>
            <a:bodyPr anchor="ctr"/>
            <a:lstStyle/>
            <a:p>
              <a:pPr algn="ctr"/>
              <a:endParaRPr sz="2400"/>
            </a:p>
          </p:txBody>
        </p:sp>
        <p:sp>
          <p:nvSpPr>
            <p:cNvPr id="155" name="i$liḋe-Freeform 381"/>
            <p:cNvSpPr>
              <a:spLocks/>
            </p:cNvSpPr>
            <p:nvPr/>
          </p:nvSpPr>
          <p:spPr bwMode="auto">
            <a:xfrm>
              <a:off x="4788847" y="3825455"/>
              <a:ext cx="257232" cy="406179"/>
            </a:xfrm>
            <a:custGeom>
              <a:avLst/>
              <a:gdLst/>
              <a:ahLst/>
              <a:cxnLst>
                <a:cxn ang="0">
                  <a:pos x="23" y="40"/>
                </a:cxn>
                <a:cxn ang="0">
                  <a:pos x="6" y="18"/>
                </a:cxn>
                <a:cxn ang="0">
                  <a:pos x="8" y="0"/>
                </a:cxn>
                <a:cxn ang="0">
                  <a:pos x="33" y="36"/>
                </a:cxn>
                <a:cxn ang="0">
                  <a:pos x="35" y="41"/>
                </a:cxn>
                <a:cxn ang="0">
                  <a:pos x="23" y="40"/>
                </a:cxn>
              </a:cxnLst>
              <a:rect l="0" t="0" r="r" b="b"/>
              <a:pathLst>
                <a:path w="38" h="60">
                  <a:moveTo>
                    <a:pt x="23" y="40"/>
                  </a:moveTo>
                  <a:cubicBezTo>
                    <a:pt x="10" y="23"/>
                    <a:pt x="11" y="25"/>
                    <a:pt x="6" y="18"/>
                  </a:cubicBezTo>
                  <a:cubicBezTo>
                    <a:pt x="0" y="9"/>
                    <a:pt x="3" y="7"/>
                    <a:pt x="8" y="0"/>
                  </a:cubicBezTo>
                  <a:cubicBezTo>
                    <a:pt x="9" y="0"/>
                    <a:pt x="22" y="25"/>
                    <a:pt x="33" y="36"/>
                  </a:cubicBezTo>
                  <a:cubicBezTo>
                    <a:pt x="35" y="41"/>
                    <a:pt x="35" y="41"/>
                    <a:pt x="35" y="41"/>
                  </a:cubicBezTo>
                  <a:cubicBezTo>
                    <a:pt x="35" y="41"/>
                    <a:pt x="38" y="60"/>
                    <a:pt x="23" y="40"/>
                  </a:cubicBezTo>
                  <a:close/>
                </a:path>
              </a:pathLst>
            </a:custGeom>
            <a:solidFill>
              <a:srgbClr val="282828"/>
            </a:solidFill>
            <a:ln w="9525">
              <a:noFill/>
              <a:round/>
              <a:headEnd/>
              <a:tailEnd/>
            </a:ln>
          </p:spPr>
          <p:txBody>
            <a:bodyPr anchor="ctr"/>
            <a:lstStyle/>
            <a:p>
              <a:pPr algn="ctr"/>
              <a:endParaRPr sz="2400"/>
            </a:p>
          </p:txBody>
        </p:sp>
        <p:sp>
          <p:nvSpPr>
            <p:cNvPr id="156" name="i$liḋe-Freeform 382"/>
            <p:cNvSpPr>
              <a:spLocks/>
            </p:cNvSpPr>
            <p:nvPr/>
          </p:nvSpPr>
          <p:spPr bwMode="auto">
            <a:xfrm>
              <a:off x="4334934" y="3385244"/>
              <a:ext cx="47292" cy="270933"/>
            </a:xfrm>
            <a:custGeom>
              <a:avLst/>
              <a:gdLst/>
              <a:ahLst/>
              <a:cxnLst>
                <a:cxn ang="0">
                  <a:pos x="0" y="38"/>
                </a:cxn>
                <a:cxn ang="0">
                  <a:pos x="2" y="40"/>
                </a:cxn>
                <a:cxn ang="0">
                  <a:pos x="5" y="40"/>
                </a:cxn>
                <a:cxn ang="0">
                  <a:pos x="7" y="38"/>
                </a:cxn>
                <a:cxn ang="0">
                  <a:pos x="7" y="1"/>
                </a:cxn>
                <a:cxn ang="0">
                  <a:pos x="5" y="0"/>
                </a:cxn>
                <a:cxn ang="0">
                  <a:pos x="2" y="0"/>
                </a:cxn>
                <a:cxn ang="0">
                  <a:pos x="0" y="1"/>
                </a:cxn>
                <a:cxn ang="0">
                  <a:pos x="0" y="38"/>
                </a:cxn>
              </a:cxnLst>
              <a:rect l="0" t="0" r="r" b="b"/>
              <a:pathLst>
                <a:path w="7" h="40">
                  <a:moveTo>
                    <a:pt x="0" y="38"/>
                  </a:moveTo>
                  <a:cubicBezTo>
                    <a:pt x="0" y="39"/>
                    <a:pt x="1" y="40"/>
                    <a:pt x="2" y="40"/>
                  </a:cubicBezTo>
                  <a:cubicBezTo>
                    <a:pt x="5" y="40"/>
                    <a:pt x="5" y="40"/>
                    <a:pt x="5" y="40"/>
                  </a:cubicBezTo>
                  <a:cubicBezTo>
                    <a:pt x="6" y="40"/>
                    <a:pt x="7" y="39"/>
                    <a:pt x="7" y="38"/>
                  </a:cubicBezTo>
                  <a:cubicBezTo>
                    <a:pt x="7" y="1"/>
                    <a:pt x="7" y="1"/>
                    <a:pt x="7" y="1"/>
                  </a:cubicBezTo>
                  <a:cubicBezTo>
                    <a:pt x="7" y="0"/>
                    <a:pt x="6" y="0"/>
                    <a:pt x="5" y="0"/>
                  </a:cubicBezTo>
                  <a:cubicBezTo>
                    <a:pt x="2" y="0"/>
                    <a:pt x="2" y="0"/>
                    <a:pt x="2" y="0"/>
                  </a:cubicBezTo>
                  <a:cubicBezTo>
                    <a:pt x="1" y="0"/>
                    <a:pt x="0" y="0"/>
                    <a:pt x="0" y="1"/>
                  </a:cubicBezTo>
                  <a:lnTo>
                    <a:pt x="0" y="38"/>
                  </a:lnTo>
                  <a:close/>
                </a:path>
              </a:pathLst>
            </a:custGeom>
            <a:solidFill>
              <a:srgbClr val="FFFFFF"/>
            </a:solidFill>
            <a:ln w="9525">
              <a:noFill/>
              <a:round/>
              <a:headEnd/>
              <a:tailEnd/>
            </a:ln>
          </p:spPr>
          <p:txBody>
            <a:bodyPr anchor="ctr"/>
            <a:lstStyle/>
            <a:p>
              <a:pPr algn="ctr"/>
              <a:endParaRPr sz="2400"/>
            </a:p>
          </p:txBody>
        </p:sp>
        <p:sp>
          <p:nvSpPr>
            <p:cNvPr id="157" name="i$liḋe-Freeform 383"/>
            <p:cNvSpPr>
              <a:spLocks/>
            </p:cNvSpPr>
            <p:nvPr/>
          </p:nvSpPr>
          <p:spPr bwMode="auto">
            <a:xfrm>
              <a:off x="4037040" y="3296848"/>
              <a:ext cx="697443" cy="115357"/>
            </a:xfrm>
            <a:custGeom>
              <a:avLst/>
              <a:gdLst/>
              <a:ahLst/>
              <a:cxnLst>
                <a:cxn ang="0">
                  <a:pos x="0" y="15"/>
                </a:cxn>
                <a:cxn ang="0">
                  <a:pos x="2" y="17"/>
                </a:cxn>
                <a:cxn ang="0">
                  <a:pos x="101" y="17"/>
                </a:cxn>
                <a:cxn ang="0">
                  <a:pos x="103" y="15"/>
                </a:cxn>
                <a:cxn ang="0">
                  <a:pos x="103" y="2"/>
                </a:cxn>
                <a:cxn ang="0">
                  <a:pos x="101" y="0"/>
                </a:cxn>
                <a:cxn ang="0">
                  <a:pos x="2" y="0"/>
                </a:cxn>
                <a:cxn ang="0">
                  <a:pos x="0" y="2"/>
                </a:cxn>
                <a:cxn ang="0">
                  <a:pos x="0" y="15"/>
                </a:cxn>
              </a:cxnLst>
              <a:rect l="0" t="0" r="r" b="b"/>
              <a:pathLst>
                <a:path w="103" h="17">
                  <a:moveTo>
                    <a:pt x="0" y="15"/>
                  </a:moveTo>
                  <a:cubicBezTo>
                    <a:pt x="0" y="16"/>
                    <a:pt x="1" y="17"/>
                    <a:pt x="2" y="17"/>
                  </a:cubicBezTo>
                  <a:cubicBezTo>
                    <a:pt x="101" y="17"/>
                    <a:pt x="101" y="17"/>
                    <a:pt x="101" y="17"/>
                  </a:cubicBezTo>
                  <a:cubicBezTo>
                    <a:pt x="102" y="17"/>
                    <a:pt x="103" y="16"/>
                    <a:pt x="103" y="15"/>
                  </a:cubicBezTo>
                  <a:cubicBezTo>
                    <a:pt x="103" y="2"/>
                    <a:pt x="103" y="2"/>
                    <a:pt x="103" y="2"/>
                  </a:cubicBezTo>
                  <a:cubicBezTo>
                    <a:pt x="103" y="1"/>
                    <a:pt x="102" y="0"/>
                    <a:pt x="101" y="0"/>
                  </a:cubicBezTo>
                  <a:cubicBezTo>
                    <a:pt x="2" y="0"/>
                    <a:pt x="2" y="0"/>
                    <a:pt x="2" y="0"/>
                  </a:cubicBezTo>
                  <a:cubicBezTo>
                    <a:pt x="1" y="0"/>
                    <a:pt x="0" y="1"/>
                    <a:pt x="0" y="2"/>
                  </a:cubicBezTo>
                  <a:lnTo>
                    <a:pt x="0" y="15"/>
                  </a:lnTo>
                  <a:close/>
                </a:path>
              </a:pathLst>
            </a:custGeom>
            <a:solidFill>
              <a:srgbClr val="000000"/>
            </a:solidFill>
            <a:ln w="9525">
              <a:noFill/>
              <a:round/>
              <a:headEnd/>
              <a:tailEnd/>
            </a:ln>
          </p:spPr>
          <p:txBody>
            <a:bodyPr anchor="ctr"/>
            <a:lstStyle/>
            <a:p>
              <a:pPr algn="ctr"/>
              <a:endParaRPr sz="2400"/>
            </a:p>
          </p:txBody>
        </p:sp>
        <p:sp>
          <p:nvSpPr>
            <p:cNvPr id="158" name="i$liḋe-Rectangle 384"/>
            <p:cNvSpPr>
              <a:spLocks/>
            </p:cNvSpPr>
            <p:nvPr/>
          </p:nvSpPr>
          <p:spPr bwMode="auto">
            <a:xfrm>
              <a:off x="4321233" y="3581483"/>
              <a:ext cx="68065" cy="250602"/>
            </a:xfrm>
            <a:prstGeom prst="rect">
              <a:avLst/>
            </a:prstGeom>
            <a:solidFill>
              <a:srgbClr val="D8D2CA"/>
            </a:solidFill>
            <a:ln w="9525">
              <a:noFill/>
              <a:miter lim="800000"/>
              <a:headEnd/>
              <a:tailEnd/>
            </a:ln>
          </p:spPr>
          <p:txBody>
            <a:bodyPr anchor="ctr"/>
            <a:lstStyle/>
            <a:p>
              <a:pPr algn="ctr"/>
              <a:endParaRPr sz="2400"/>
            </a:p>
          </p:txBody>
        </p:sp>
        <p:sp>
          <p:nvSpPr>
            <p:cNvPr id="159" name="i$liḋe-Freeform 385"/>
            <p:cNvSpPr>
              <a:spLocks/>
            </p:cNvSpPr>
            <p:nvPr/>
          </p:nvSpPr>
          <p:spPr bwMode="auto">
            <a:xfrm>
              <a:off x="4361895" y="3784793"/>
              <a:ext cx="257674" cy="277563"/>
            </a:xfrm>
            <a:custGeom>
              <a:avLst/>
              <a:gdLst/>
              <a:ahLst/>
              <a:cxnLst>
                <a:cxn ang="0">
                  <a:pos x="5" y="0"/>
                </a:cxn>
                <a:cxn ang="0">
                  <a:pos x="38" y="27"/>
                </a:cxn>
                <a:cxn ang="0">
                  <a:pos x="38" y="41"/>
                </a:cxn>
                <a:cxn ang="0">
                  <a:pos x="32" y="41"/>
                </a:cxn>
                <a:cxn ang="0">
                  <a:pos x="32" y="29"/>
                </a:cxn>
                <a:cxn ang="0">
                  <a:pos x="0" y="10"/>
                </a:cxn>
                <a:cxn ang="0">
                  <a:pos x="0" y="1"/>
                </a:cxn>
                <a:cxn ang="0">
                  <a:pos x="5" y="0"/>
                </a:cxn>
              </a:cxnLst>
              <a:rect l="0" t="0" r="r" b="b"/>
              <a:pathLst>
                <a:path w="38" h="41">
                  <a:moveTo>
                    <a:pt x="5" y="0"/>
                  </a:moveTo>
                  <a:cubicBezTo>
                    <a:pt x="8" y="3"/>
                    <a:pt x="38" y="26"/>
                    <a:pt x="38" y="27"/>
                  </a:cubicBezTo>
                  <a:cubicBezTo>
                    <a:pt x="38" y="29"/>
                    <a:pt x="38" y="41"/>
                    <a:pt x="38" y="41"/>
                  </a:cubicBezTo>
                  <a:cubicBezTo>
                    <a:pt x="32" y="41"/>
                    <a:pt x="32" y="41"/>
                    <a:pt x="32" y="41"/>
                  </a:cubicBezTo>
                  <a:cubicBezTo>
                    <a:pt x="32" y="29"/>
                    <a:pt x="32" y="29"/>
                    <a:pt x="32" y="29"/>
                  </a:cubicBezTo>
                  <a:cubicBezTo>
                    <a:pt x="0" y="10"/>
                    <a:pt x="0" y="10"/>
                    <a:pt x="0" y="10"/>
                  </a:cubicBezTo>
                  <a:cubicBezTo>
                    <a:pt x="0" y="1"/>
                    <a:pt x="0" y="1"/>
                    <a:pt x="0" y="1"/>
                  </a:cubicBezTo>
                  <a:lnTo>
                    <a:pt x="5" y="0"/>
                  </a:lnTo>
                  <a:close/>
                </a:path>
              </a:pathLst>
            </a:custGeom>
            <a:solidFill>
              <a:srgbClr val="D8D2CA"/>
            </a:solidFill>
            <a:ln w="9525">
              <a:noFill/>
              <a:round/>
              <a:headEnd/>
              <a:tailEnd/>
            </a:ln>
          </p:spPr>
          <p:txBody>
            <a:bodyPr anchor="ctr"/>
            <a:lstStyle/>
            <a:p>
              <a:pPr algn="ctr"/>
              <a:endParaRPr sz="2400"/>
            </a:p>
          </p:txBody>
        </p:sp>
        <p:sp>
          <p:nvSpPr>
            <p:cNvPr id="160" name="i$liḋe-Freeform 386"/>
            <p:cNvSpPr>
              <a:spLocks/>
            </p:cNvSpPr>
            <p:nvPr/>
          </p:nvSpPr>
          <p:spPr bwMode="auto">
            <a:xfrm>
              <a:off x="4118365" y="3777722"/>
              <a:ext cx="250602" cy="278005"/>
            </a:xfrm>
            <a:custGeom>
              <a:avLst/>
              <a:gdLst/>
              <a:ahLst/>
              <a:cxnLst>
                <a:cxn ang="0">
                  <a:pos x="33" y="0"/>
                </a:cxn>
                <a:cxn ang="0">
                  <a:pos x="0" y="27"/>
                </a:cxn>
                <a:cxn ang="0">
                  <a:pos x="0" y="41"/>
                </a:cxn>
                <a:cxn ang="0">
                  <a:pos x="5" y="41"/>
                </a:cxn>
                <a:cxn ang="0">
                  <a:pos x="5" y="29"/>
                </a:cxn>
                <a:cxn ang="0">
                  <a:pos x="37" y="10"/>
                </a:cxn>
                <a:cxn ang="0">
                  <a:pos x="37" y="1"/>
                </a:cxn>
                <a:cxn ang="0">
                  <a:pos x="33" y="0"/>
                </a:cxn>
              </a:cxnLst>
              <a:rect l="0" t="0" r="r" b="b"/>
              <a:pathLst>
                <a:path w="37" h="41">
                  <a:moveTo>
                    <a:pt x="33" y="0"/>
                  </a:moveTo>
                  <a:cubicBezTo>
                    <a:pt x="29" y="3"/>
                    <a:pt x="0" y="26"/>
                    <a:pt x="0" y="27"/>
                  </a:cubicBezTo>
                  <a:cubicBezTo>
                    <a:pt x="0" y="29"/>
                    <a:pt x="0" y="41"/>
                    <a:pt x="0" y="41"/>
                  </a:cubicBezTo>
                  <a:cubicBezTo>
                    <a:pt x="5" y="41"/>
                    <a:pt x="5" y="41"/>
                    <a:pt x="5" y="41"/>
                  </a:cubicBezTo>
                  <a:cubicBezTo>
                    <a:pt x="5" y="29"/>
                    <a:pt x="5" y="29"/>
                    <a:pt x="5" y="29"/>
                  </a:cubicBezTo>
                  <a:cubicBezTo>
                    <a:pt x="37" y="10"/>
                    <a:pt x="37" y="10"/>
                    <a:pt x="37" y="10"/>
                  </a:cubicBezTo>
                  <a:cubicBezTo>
                    <a:pt x="37" y="1"/>
                    <a:pt x="37" y="1"/>
                    <a:pt x="37" y="1"/>
                  </a:cubicBezTo>
                  <a:lnTo>
                    <a:pt x="33" y="0"/>
                  </a:lnTo>
                  <a:close/>
                </a:path>
              </a:pathLst>
            </a:custGeom>
            <a:solidFill>
              <a:srgbClr val="D8D2CA"/>
            </a:solidFill>
            <a:ln w="9525">
              <a:noFill/>
              <a:round/>
              <a:headEnd/>
              <a:tailEnd/>
            </a:ln>
          </p:spPr>
          <p:txBody>
            <a:bodyPr anchor="ctr"/>
            <a:lstStyle/>
            <a:p>
              <a:pPr algn="ctr"/>
              <a:endParaRPr sz="2400"/>
            </a:p>
          </p:txBody>
        </p:sp>
        <p:sp>
          <p:nvSpPr>
            <p:cNvPr id="161" name="i$liḋe-Freeform 387"/>
            <p:cNvSpPr>
              <a:spLocks/>
            </p:cNvSpPr>
            <p:nvPr/>
          </p:nvSpPr>
          <p:spPr bwMode="auto">
            <a:xfrm>
              <a:off x="4043670" y="3777722"/>
              <a:ext cx="297894" cy="162648"/>
            </a:xfrm>
            <a:custGeom>
              <a:avLst/>
              <a:gdLst/>
              <a:ahLst/>
              <a:cxnLst>
                <a:cxn ang="0">
                  <a:pos x="674" y="0"/>
                </a:cxn>
                <a:cxn ang="0">
                  <a:pos x="0" y="184"/>
                </a:cxn>
                <a:cxn ang="0">
                  <a:pos x="0" y="368"/>
                </a:cxn>
                <a:cxn ang="0">
                  <a:pos x="61" y="368"/>
                </a:cxn>
                <a:cxn ang="0">
                  <a:pos x="61" y="276"/>
                </a:cxn>
                <a:cxn ang="0">
                  <a:pos x="628" y="138"/>
                </a:cxn>
                <a:cxn ang="0">
                  <a:pos x="674" y="0"/>
                </a:cxn>
              </a:cxnLst>
              <a:rect l="0" t="0" r="r" b="b"/>
              <a:pathLst>
                <a:path w="674" h="368">
                  <a:moveTo>
                    <a:pt x="674" y="0"/>
                  </a:moveTo>
                  <a:lnTo>
                    <a:pt x="0" y="184"/>
                  </a:lnTo>
                  <a:lnTo>
                    <a:pt x="0" y="368"/>
                  </a:lnTo>
                  <a:lnTo>
                    <a:pt x="61" y="368"/>
                  </a:lnTo>
                  <a:lnTo>
                    <a:pt x="61" y="276"/>
                  </a:lnTo>
                  <a:lnTo>
                    <a:pt x="628" y="138"/>
                  </a:lnTo>
                  <a:lnTo>
                    <a:pt x="674" y="0"/>
                  </a:lnTo>
                  <a:close/>
                </a:path>
              </a:pathLst>
            </a:custGeom>
            <a:solidFill>
              <a:srgbClr val="D8D2CA"/>
            </a:solidFill>
            <a:ln w="9525">
              <a:noFill/>
              <a:round/>
              <a:headEnd/>
              <a:tailEnd/>
            </a:ln>
          </p:spPr>
          <p:txBody>
            <a:bodyPr anchor="ctr"/>
            <a:lstStyle/>
            <a:p>
              <a:pPr algn="ctr"/>
              <a:endParaRPr sz="2400"/>
            </a:p>
          </p:txBody>
        </p:sp>
        <p:sp>
          <p:nvSpPr>
            <p:cNvPr id="162" name="i$liḋe-Freeform 388"/>
            <p:cNvSpPr>
              <a:spLocks/>
            </p:cNvSpPr>
            <p:nvPr/>
          </p:nvSpPr>
          <p:spPr bwMode="auto">
            <a:xfrm>
              <a:off x="4382226" y="3777722"/>
              <a:ext cx="298336" cy="162648"/>
            </a:xfrm>
            <a:custGeom>
              <a:avLst/>
              <a:gdLst/>
              <a:ahLst/>
              <a:cxnLst>
                <a:cxn ang="0">
                  <a:pos x="0" y="0"/>
                </a:cxn>
                <a:cxn ang="0">
                  <a:pos x="675" y="184"/>
                </a:cxn>
                <a:cxn ang="0">
                  <a:pos x="675" y="368"/>
                </a:cxn>
                <a:cxn ang="0">
                  <a:pos x="613" y="368"/>
                </a:cxn>
                <a:cxn ang="0">
                  <a:pos x="613" y="276"/>
                </a:cxn>
                <a:cxn ang="0">
                  <a:pos x="46" y="138"/>
                </a:cxn>
                <a:cxn ang="0">
                  <a:pos x="0" y="0"/>
                </a:cxn>
              </a:cxnLst>
              <a:rect l="0" t="0" r="r" b="b"/>
              <a:pathLst>
                <a:path w="675" h="368">
                  <a:moveTo>
                    <a:pt x="0" y="0"/>
                  </a:moveTo>
                  <a:lnTo>
                    <a:pt x="675" y="184"/>
                  </a:lnTo>
                  <a:lnTo>
                    <a:pt x="675" y="368"/>
                  </a:lnTo>
                  <a:lnTo>
                    <a:pt x="613" y="368"/>
                  </a:lnTo>
                  <a:lnTo>
                    <a:pt x="613" y="276"/>
                  </a:lnTo>
                  <a:lnTo>
                    <a:pt x="46" y="138"/>
                  </a:lnTo>
                  <a:lnTo>
                    <a:pt x="0" y="0"/>
                  </a:lnTo>
                  <a:close/>
                </a:path>
              </a:pathLst>
            </a:custGeom>
            <a:solidFill>
              <a:srgbClr val="D8D2CA"/>
            </a:solidFill>
            <a:ln w="9525">
              <a:noFill/>
              <a:round/>
              <a:headEnd/>
              <a:tailEnd/>
            </a:ln>
          </p:spPr>
          <p:txBody>
            <a:bodyPr anchor="ctr"/>
            <a:lstStyle/>
            <a:p>
              <a:pPr algn="ctr"/>
              <a:endParaRPr sz="2400"/>
            </a:p>
          </p:txBody>
        </p:sp>
        <p:sp>
          <p:nvSpPr>
            <p:cNvPr id="163" name="i$liḋe-Freeform 389"/>
            <p:cNvSpPr>
              <a:spLocks/>
            </p:cNvSpPr>
            <p:nvPr/>
          </p:nvSpPr>
          <p:spPr bwMode="auto">
            <a:xfrm>
              <a:off x="4172286" y="3066577"/>
              <a:ext cx="887495" cy="724846"/>
            </a:xfrm>
            <a:custGeom>
              <a:avLst/>
              <a:gdLst/>
              <a:ahLst/>
              <a:cxnLst>
                <a:cxn ang="0">
                  <a:pos x="45" y="0"/>
                </a:cxn>
                <a:cxn ang="0">
                  <a:pos x="125" y="14"/>
                </a:cxn>
                <a:cxn ang="0">
                  <a:pos x="131" y="25"/>
                </a:cxn>
                <a:cxn ang="0">
                  <a:pos x="119" y="107"/>
                </a:cxn>
                <a:cxn ang="0">
                  <a:pos x="97" y="103"/>
                </a:cxn>
                <a:cxn ang="0">
                  <a:pos x="100" y="37"/>
                </a:cxn>
                <a:cxn ang="0">
                  <a:pos x="0" y="31"/>
                </a:cxn>
                <a:cxn ang="0">
                  <a:pos x="45" y="0"/>
                </a:cxn>
              </a:cxnLst>
              <a:rect l="0" t="0" r="r" b="b"/>
              <a:pathLst>
                <a:path w="131" h="107">
                  <a:moveTo>
                    <a:pt x="45" y="0"/>
                  </a:moveTo>
                  <a:cubicBezTo>
                    <a:pt x="50" y="1"/>
                    <a:pt x="122" y="13"/>
                    <a:pt x="125" y="14"/>
                  </a:cubicBezTo>
                  <a:cubicBezTo>
                    <a:pt x="130" y="16"/>
                    <a:pt x="131" y="22"/>
                    <a:pt x="131" y="25"/>
                  </a:cubicBezTo>
                  <a:cubicBezTo>
                    <a:pt x="130" y="27"/>
                    <a:pt x="119" y="107"/>
                    <a:pt x="119" y="107"/>
                  </a:cubicBezTo>
                  <a:cubicBezTo>
                    <a:pt x="97" y="103"/>
                    <a:pt x="97" y="103"/>
                    <a:pt x="97" y="103"/>
                  </a:cubicBezTo>
                  <a:cubicBezTo>
                    <a:pt x="97" y="103"/>
                    <a:pt x="93" y="73"/>
                    <a:pt x="100" y="37"/>
                  </a:cubicBezTo>
                  <a:cubicBezTo>
                    <a:pt x="100" y="37"/>
                    <a:pt x="0" y="44"/>
                    <a:pt x="0" y="31"/>
                  </a:cubicBezTo>
                  <a:cubicBezTo>
                    <a:pt x="0" y="18"/>
                    <a:pt x="45" y="0"/>
                    <a:pt x="45" y="0"/>
                  </a:cubicBezTo>
                  <a:close/>
                </a:path>
              </a:pathLst>
            </a:custGeom>
            <a:solidFill>
              <a:srgbClr val="282828"/>
            </a:solidFill>
            <a:ln w="9525">
              <a:noFill/>
              <a:round/>
              <a:headEnd/>
              <a:tailEnd/>
            </a:ln>
          </p:spPr>
          <p:txBody>
            <a:bodyPr anchor="ctr"/>
            <a:lstStyle/>
            <a:p>
              <a:pPr algn="ctr"/>
              <a:endParaRPr sz="2400"/>
            </a:p>
          </p:txBody>
        </p:sp>
        <p:sp>
          <p:nvSpPr>
            <p:cNvPr id="164" name="i$liḋe-Freeform 390"/>
            <p:cNvSpPr>
              <a:spLocks/>
            </p:cNvSpPr>
            <p:nvPr/>
          </p:nvSpPr>
          <p:spPr bwMode="auto">
            <a:xfrm>
              <a:off x="4165656" y="3107239"/>
              <a:ext cx="846832" cy="677554"/>
            </a:xfrm>
            <a:custGeom>
              <a:avLst/>
              <a:gdLst/>
              <a:ahLst/>
              <a:cxnLst>
                <a:cxn ang="0">
                  <a:pos x="101" y="31"/>
                </a:cxn>
                <a:cxn ang="0">
                  <a:pos x="0" y="25"/>
                </a:cxn>
                <a:cxn ang="0">
                  <a:pos x="23" y="0"/>
                </a:cxn>
                <a:cxn ang="0">
                  <a:pos x="119" y="15"/>
                </a:cxn>
                <a:cxn ang="0">
                  <a:pos x="122" y="19"/>
                </a:cxn>
                <a:cxn ang="0">
                  <a:pos x="115" y="100"/>
                </a:cxn>
                <a:cxn ang="0">
                  <a:pos x="98" y="97"/>
                </a:cxn>
                <a:cxn ang="0">
                  <a:pos x="101" y="31"/>
                </a:cxn>
              </a:cxnLst>
              <a:rect l="0" t="0" r="r" b="b"/>
              <a:pathLst>
                <a:path w="125" h="100">
                  <a:moveTo>
                    <a:pt x="101" y="31"/>
                  </a:moveTo>
                  <a:cubicBezTo>
                    <a:pt x="101" y="31"/>
                    <a:pt x="0" y="38"/>
                    <a:pt x="0" y="25"/>
                  </a:cubicBezTo>
                  <a:cubicBezTo>
                    <a:pt x="0" y="17"/>
                    <a:pt x="9" y="6"/>
                    <a:pt x="23" y="0"/>
                  </a:cubicBezTo>
                  <a:cubicBezTo>
                    <a:pt x="43" y="3"/>
                    <a:pt x="100" y="8"/>
                    <a:pt x="119" y="15"/>
                  </a:cubicBezTo>
                  <a:cubicBezTo>
                    <a:pt x="122" y="16"/>
                    <a:pt x="121" y="18"/>
                    <a:pt x="122" y="19"/>
                  </a:cubicBezTo>
                  <a:cubicBezTo>
                    <a:pt x="125" y="25"/>
                    <a:pt x="117" y="85"/>
                    <a:pt x="115" y="100"/>
                  </a:cubicBezTo>
                  <a:cubicBezTo>
                    <a:pt x="98" y="97"/>
                    <a:pt x="98" y="97"/>
                    <a:pt x="98" y="97"/>
                  </a:cubicBezTo>
                  <a:cubicBezTo>
                    <a:pt x="98" y="97"/>
                    <a:pt x="94" y="67"/>
                    <a:pt x="101" y="31"/>
                  </a:cubicBezTo>
                  <a:close/>
                </a:path>
              </a:pathLst>
            </a:custGeom>
            <a:solidFill>
              <a:srgbClr val="000000"/>
            </a:solidFill>
            <a:ln w="9525">
              <a:noFill/>
              <a:round/>
              <a:headEnd/>
              <a:tailEnd/>
            </a:ln>
          </p:spPr>
          <p:txBody>
            <a:bodyPr anchor="ctr"/>
            <a:lstStyle/>
            <a:p>
              <a:pPr algn="ctr"/>
              <a:endParaRPr sz="2400"/>
            </a:p>
          </p:txBody>
        </p:sp>
        <p:sp>
          <p:nvSpPr>
            <p:cNvPr id="165" name="i$liḋe-Freeform 391"/>
            <p:cNvSpPr>
              <a:spLocks/>
            </p:cNvSpPr>
            <p:nvPr/>
          </p:nvSpPr>
          <p:spPr bwMode="auto">
            <a:xfrm>
              <a:off x="4842769" y="2809345"/>
              <a:ext cx="331926" cy="81324"/>
            </a:xfrm>
            <a:custGeom>
              <a:avLst/>
              <a:gdLst/>
              <a:ahLst/>
              <a:cxnLst>
                <a:cxn ang="0">
                  <a:pos x="0" y="2"/>
                </a:cxn>
                <a:cxn ang="0">
                  <a:pos x="15" y="2"/>
                </a:cxn>
                <a:cxn ang="0">
                  <a:pos x="33" y="0"/>
                </a:cxn>
                <a:cxn ang="0">
                  <a:pos x="48" y="7"/>
                </a:cxn>
                <a:cxn ang="0">
                  <a:pos x="43" y="9"/>
                </a:cxn>
                <a:cxn ang="0">
                  <a:pos x="24" y="10"/>
                </a:cxn>
                <a:cxn ang="0">
                  <a:pos x="15" y="10"/>
                </a:cxn>
                <a:cxn ang="0">
                  <a:pos x="2" y="11"/>
                </a:cxn>
                <a:cxn ang="0">
                  <a:pos x="0" y="2"/>
                </a:cxn>
              </a:cxnLst>
              <a:rect l="0" t="0" r="r" b="b"/>
              <a:pathLst>
                <a:path w="49" h="12">
                  <a:moveTo>
                    <a:pt x="0" y="2"/>
                  </a:moveTo>
                  <a:cubicBezTo>
                    <a:pt x="5" y="1"/>
                    <a:pt x="13" y="2"/>
                    <a:pt x="15" y="2"/>
                  </a:cubicBezTo>
                  <a:cubicBezTo>
                    <a:pt x="17" y="2"/>
                    <a:pt x="31" y="0"/>
                    <a:pt x="33" y="0"/>
                  </a:cubicBezTo>
                  <a:cubicBezTo>
                    <a:pt x="35" y="1"/>
                    <a:pt x="45" y="5"/>
                    <a:pt x="48" y="7"/>
                  </a:cubicBezTo>
                  <a:cubicBezTo>
                    <a:pt x="48" y="7"/>
                    <a:pt x="49" y="12"/>
                    <a:pt x="43" y="9"/>
                  </a:cubicBezTo>
                  <a:cubicBezTo>
                    <a:pt x="33" y="6"/>
                    <a:pt x="29" y="9"/>
                    <a:pt x="24" y="10"/>
                  </a:cubicBezTo>
                  <a:cubicBezTo>
                    <a:pt x="19" y="11"/>
                    <a:pt x="17" y="10"/>
                    <a:pt x="15" y="10"/>
                  </a:cubicBezTo>
                  <a:cubicBezTo>
                    <a:pt x="13" y="10"/>
                    <a:pt x="2" y="11"/>
                    <a:pt x="2" y="11"/>
                  </a:cubicBezTo>
                  <a:lnTo>
                    <a:pt x="0" y="2"/>
                  </a:lnTo>
                  <a:close/>
                </a:path>
              </a:pathLst>
            </a:custGeom>
            <a:solidFill>
              <a:srgbClr val="F4CDBA"/>
            </a:solidFill>
            <a:ln w="9525">
              <a:noFill/>
              <a:round/>
              <a:headEnd/>
              <a:tailEnd/>
            </a:ln>
          </p:spPr>
          <p:txBody>
            <a:bodyPr anchor="ctr"/>
            <a:lstStyle/>
            <a:p>
              <a:pPr algn="ctr"/>
              <a:endParaRPr sz="2400"/>
            </a:p>
          </p:txBody>
        </p:sp>
        <p:sp>
          <p:nvSpPr>
            <p:cNvPr id="166" name="i$liḋe-Freeform 392"/>
            <p:cNvSpPr>
              <a:spLocks/>
            </p:cNvSpPr>
            <p:nvPr/>
          </p:nvSpPr>
          <p:spPr bwMode="auto">
            <a:xfrm>
              <a:off x="4856470" y="2809345"/>
              <a:ext cx="40662" cy="108285"/>
            </a:xfrm>
            <a:custGeom>
              <a:avLst/>
              <a:gdLst/>
              <a:ahLst/>
              <a:cxnLst>
                <a:cxn ang="0">
                  <a:pos x="0" y="0"/>
                </a:cxn>
                <a:cxn ang="0">
                  <a:pos x="77" y="0"/>
                </a:cxn>
                <a:cxn ang="0">
                  <a:pos x="92" y="245"/>
                </a:cxn>
                <a:cxn ang="0">
                  <a:pos x="15" y="245"/>
                </a:cxn>
                <a:cxn ang="0">
                  <a:pos x="0" y="0"/>
                </a:cxn>
              </a:cxnLst>
              <a:rect l="0" t="0" r="r" b="b"/>
              <a:pathLst>
                <a:path w="92" h="245">
                  <a:moveTo>
                    <a:pt x="0" y="0"/>
                  </a:moveTo>
                  <a:lnTo>
                    <a:pt x="77" y="0"/>
                  </a:lnTo>
                  <a:lnTo>
                    <a:pt x="92" y="245"/>
                  </a:lnTo>
                  <a:lnTo>
                    <a:pt x="15" y="245"/>
                  </a:lnTo>
                  <a:lnTo>
                    <a:pt x="0" y="0"/>
                  </a:lnTo>
                  <a:close/>
                </a:path>
              </a:pathLst>
            </a:custGeom>
            <a:solidFill>
              <a:srgbClr val="000000"/>
            </a:solidFill>
            <a:ln w="9525">
              <a:noFill/>
              <a:round/>
              <a:headEnd/>
              <a:tailEnd/>
            </a:ln>
          </p:spPr>
          <p:txBody>
            <a:bodyPr anchor="ctr"/>
            <a:lstStyle/>
            <a:p>
              <a:pPr algn="ctr"/>
              <a:endParaRPr sz="2400"/>
            </a:p>
          </p:txBody>
        </p:sp>
        <p:sp>
          <p:nvSpPr>
            <p:cNvPr id="167" name="i$liḋe-Freeform 393"/>
            <p:cNvSpPr>
              <a:spLocks/>
            </p:cNvSpPr>
            <p:nvPr/>
          </p:nvSpPr>
          <p:spPr bwMode="auto">
            <a:xfrm>
              <a:off x="4253610" y="2416425"/>
              <a:ext cx="616561" cy="535237"/>
            </a:xfrm>
            <a:custGeom>
              <a:avLst/>
              <a:gdLst/>
              <a:ahLst/>
              <a:cxnLst>
                <a:cxn ang="0">
                  <a:pos x="26" y="13"/>
                </a:cxn>
                <a:cxn ang="0">
                  <a:pos x="44" y="51"/>
                </a:cxn>
                <a:cxn ang="0">
                  <a:pos x="91" y="57"/>
                </a:cxn>
                <a:cxn ang="0">
                  <a:pos x="91" y="77"/>
                </a:cxn>
                <a:cxn ang="0">
                  <a:pos x="32" y="74"/>
                </a:cxn>
                <a:cxn ang="0">
                  <a:pos x="4" y="15"/>
                </a:cxn>
                <a:cxn ang="0">
                  <a:pos x="26" y="13"/>
                </a:cxn>
              </a:cxnLst>
              <a:rect l="0" t="0" r="r" b="b"/>
              <a:pathLst>
                <a:path w="91" h="79">
                  <a:moveTo>
                    <a:pt x="26" y="13"/>
                  </a:moveTo>
                  <a:cubicBezTo>
                    <a:pt x="31" y="20"/>
                    <a:pt x="41" y="48"/>
                    <a:pt x="44" y="51"/>
                  </a:cubicBezTo>
                  <a:cubicBezTo>
                    <a:pt x="52" y="58"/>
                    <a:pt x="91" y="57"/>
                    <a:pt x="91" y="57"/>
                  </a:cubicBezTo>
                  <a:cubicBezTo>
                    <a:pt x="91" y="77"/>
                    <a:pt x="91" y="77"/>
                    <a:pt x="91" y="77"/>
                  </a:cubicBezTo>
                  <a:cubicBezTo>
                    <a:pt x="91" y="77"/>
                    <a:pt x="44" y="79"/>
                    <a:pt x="32" y="74"/>
                  </a:cubicBezTo>
                  <a:cubicBezTo>
                    <a:pt x="24" y="71"/>
                    <a:pt x="0" y="29"/>
                    <a:pt x="4" y="15"/>
                  </a:cubicBezTo>
                  <a:cubicBezTo>
                    <a:pt x="9" y="0"/>
                    <a:pt x="26" y="13"/>
                    <a:pt x="26" y="13"/>
                  </a:cubicBezTo>
                  <a:close/>
                </a:path>
              </a:pathLst>
            </a:custGeom>
            <a:solidFill>
              <a:srgbClr val="FFFFFF"/>
            </a:solidFill>
            <a:ln w="9525">
              <a:noFill/>
              <a:round/>
              <a:headEnd/>
              <a:tailEnd/>
            </a:ln>
          </p:spPr>
          <p:txBody>
            <a:bodyPr anchor="ctr"/>
            <a:lstStyle/>
            <a:p>
              <a:pPr algn="ctr"/>
              <a:endParaRPr sz="2400"/>
            </a:p>
          </p:txBody>
        </p:sp>
        <p:sp>
          <p:nvSpPr>
            <p:cNvPr id="168" name="i$liḋe-Freeform 394"/>
            <p:cNvSpPr>
              <a:spLocks/>
            </p:cNvSpPr>
            <p:nvPr/>
          </p:nvSpPr>
          <p:spPr bwMode="auto">
            <a:xfrm>
              <a:off x="3989307" y="2599405"/>
              <a:ext cx="291264" cy="595788"/>
            </a:xfrm>
            <a:custGeom>
              <a:avLst/>
              <a:gdLst/>
              <a:ahLst/>
              <a:cxnLst>
                <a:cxn ang="0">
                  <a:pos x="2" y="72"/>
                </a:cxn>
                <a:cxn ang="0">
                  <a:pos x="18" y="88"/>
                </a:cxn>
                <a:cxn ang="0">
                  <a:pos x="29" y="88"/>
                </a:cxn>
                <a:cxn ang="0">
                  <a:pos x="43" y="71"/>
                </a:cxn>
                <a:cxn ang="0">
                  <a:pos x="41" y="16"/>
                </a:cxn>
                <a:cxn ang="0">
                  <a:pos x="25" y="0"/>
                </a:cxn>
                <a:cxn ang="0">
                  <a:pos x="14" y="1"/>
                </a:cxn>
                <a:cxn ang="0">
                  <a:pos x="0" y="18"/>
                </a:cxn>
                <a:cxn ang="0">
                  <a:pos x="2" y="72"/>
                </a:cxn>
              </a:cxnLst>
              <a:rect l="0" t="0" r="r" b="b"/>
              <a:pathLst>
                <a:path w="43" h="88">
                  <a:moveTo>
                    <a:pt x="2" y="72"/>
                  </a:moveTo>
                  <a:cubicBezTo>
                    <a:pt x="3" y="81"/>
                    <a:pt x="10" y="88"/>
                    <a:pt x="18" y="88"/>
                  </a:cubicBezTo>
                  <a:cubicBezTo>
                    <a:pt x="29" y="88"/>
                    <a:pt x="29" y="88"/>
                    <a:pt x="29" y="88"/>
                  </a:cubicBezTo>
                  <a:cubicBezTo>
                    <a:pt x="37" y="87"/>
                    <a:pt x="43" y="80"/>
                    <a:pt x="43" y="71"/>
                  </a:cubicBezTo>
                  <a:cubicBezTo>
                    <a:pt x="41" y="16"/>
                    <a:pt x="41" y="16"/>
                    <a:pt x="41" y="16"/>
                  </a:cubicBezTo>
                  <a:cubicBezTo>
                    <a:pt x="40" y="7"/>
                    <a:pt x="33" y="0"/>
                    <a:pt x="25" y="0"/>
                  </a:cubicBezTo>
                  <a:cubicBezTo>
                    <a:pt x="14" y="1"/>
                    <a:pt x="14" y="1"/>
                    <a:pt x="14" y="1"/>
                  </a:cubicBezTo>
                  <a:cubicBezTo>
                    <a:pt x="6" y="1"/>
                    <a:pt x="0" y="9"/>
                    <a:pt x="0" y="18"/>
                  </a:cubicBezTo>
                  <a:lnTo>
                    <a:pt x="2" y="72"/>
                  </a:lnTo>
                  <a:close/>
                </a:path>
              </a:pathLst>
            </a:custGeom>
            <a:solidFill>
              <a:srgbClr val="000000"/>
            </a:solidFill>
            <a:ln w="9525">
              <a:noFill/>
              <a:round/>
              <a:headEnd/>
              <a:tailEnd/>
            </a:ln>
          </p:spPr>
          <p:txBody>
            <a:bodyPr anchor="ctr"/>
            <a:lstStyle/>
            <a:p>
              <a:pPr algn="ctr"/>
              <a:endParaRPr sz="2400"/>
            </a:p>
          </p:txBody>
        </p:sp>
        <p:sp>
          <p:nvSpPr>
            <p:cNvPr id="169" name="i$liḋe-Rectangle 395"/>
            <p:cNvSpPr>
              <a:spLocks/>
            </p:cNvSpPr>
            <p:nvPr/>
          </p:nvSpPr>
          <p:spPr bwMode="auto">
            <a:xfrm>
              <a:off x="4700893" y="3005584"/>
              <a:ext cx="751807" cy="74695"/>
            </a:xfrm>
            <a:prstGeom prst="rect">
              <a:avLst/>
            </a:prstGeom>
            <a:solidFill>
              <a:srgbClr val="D8D2CA"/>
            </a:solidFill>
            <a:ln w="9525">
              <a:noFill/>
              <a:miter lim="800000"/>
              <a:headEnd/>
              <a:tailEnd/>
            </a:ln>
          </p:spPr>
          <p:txBody>
            <a:bodyPr anchor="ctr"/>
            <a:lstStyle/>
            <a:p>
              <a:pPr algn="ctr"/>
              <a:endParaRPr sz="2400"/>
            </a:p>
          </p:txBody>
        </p:sp>
        <p:sp>
          <p:nvSpPr>
            <p:cNvPr id="170" name="iS1ide-Rectangle 396"/>
            <p:cNvSpPr>
              <a:spLocks/>
            </p:cNvSpPr>
            <p:nvPr/>
          </p:nvSpPr>
          <p:spPr bwMode="auto">
            <a:xfrm>
              <a:off x="4815808" y="2931331"/>
              <a:ext cx="474244" cy="60993"/>
            </a:xfrm>
            <a:prstGeom prst="rect">
              <a:avLst/>
            </a:prstGeom>
            <a:solidFill>
              <a:srgbClr val="000000"/>
            </a:solidFill>
            <a:ln w="9525">
              <a:noFill/>
              <a:miter lim="800000"/>
              <a:headEnd/>
              <a:tailEnd/>
            </a:ln>
          </p:spPr>
          <p:txBody>
            <a:bodyPr anchor="ctr"/>
            <a:lstStyle/>
            <a:p>
              <a:pPr algn="ctr"/>
              <a:endParaRPr sz="2400"/>
            </a:p>
          </p:txBody>
        </p:sp>
        <p:sp>
          <p:nvSpPr>
            <p:cNvPr id="171" name="iS1ide-Freeform 397"/>
            <p:cNvSpPr>
              <a:spLocks/>
            </p:cNvSpPr>
            <p:nvPr/>
          </p:nvSpPr>
          <p:spPr bwMode="auto">
            <a:xfrm>
              <a:off x="5229058" y="2518081"/>
              <a:ext cx="175908" cy="474244"/>
            </a:xfrm>
            <a:custGeom>
              <a:avLst/>
              <a:gdLst/>
              <a:ahLst/>
              <a:cxnLst>
                <a:cxn ang="0">
                  <a:pos x="138" y="1073"/>
                </a:cxn>
                <a:cxn ang="0">
                  <a:pos x="398" y="31"/>
                </a:cxn>
                <a:cxn ang="0">
                  <a:pos x="260" y="0"/>
                </a:cxn>
                <a:cxn ang="0">
                  <a:pos x="0" y="1027"/>
                </a:cxn>
                <a:cxn ang="0">
                  <a:pos x="138" y="1073"/>
                </a:cxn>
              </a:cxnLst>
              <a:rect l="0" t="0" r="r" b="b"/>
              <a:pathLst>
                <a:path w="398" h="1073">
                  <a:moveTo>
                    <a:pt x="138" y="1073"/>
                  </a:moveTo>
                  <a:lnTo>
                    <a:pt x="398" y="31"/>
                  </a:lnTo>
                  <a:lnTo>
                    <a:pt x="260" y="0"/>
                  </a:lnTo>
                  <a:lnTo>
                    <a:pt x="0" y="1027"/>
                  </a:lnTo>
                  <a:lnTo>
                    <a:pt x="138" y="1073"/>
                  </a:lnTo>
                  <a:close/>
                </a:path>
              </a:pathLst>
            </a:custGeom>
            <a:solidFill>
              <a:srgbClr val="000000"/>
            </a:solidFill>
            <a:ln w="9525">
              <a:noFill/>
              <a:round/>
              <a:headEnd/>
              <a:tailEnd/>
            </a:ln>
          </p:spPr>
          <p:txBody>
            <a:bodyPr anchor="ctr"/>
            <a:lstStyle/>
            <a:p>
              <a:pPr algn="ctr"/>
              <a:endParaRPr sz="2400"/>
            </a:p>
          </p:txBody>
        </p:sp>
        <p:sp>
          <p:nvSpPr>
            <p:cNvPr id="172" name="iS1ide-Freeform 398"/>
            <p:cNvSpPr>
              <a:spLocks/>
            </p:cNvSpPr>
            <p:nvPr/>
          </p:nvSpPr>
          <p:spPr bwMode="auto">
            <a:xfrm>
              <a:off x="4145325" y="2423055"/>
              <a:ext cx="352257" cy="873793"/>
            </a:xfrm>
            <a:custGeom>
              <a:avLst/>
              <a:gdLst/>
              <a:ahLst/>
              <a:cxnLst>
                <a:cxn ang="0">
                  <a:pos x="1" y="27"/>
                </a:cxn>
                <a:cxn ang="0">
                  <a:pos x="13" y="0"/>
                </a:cxn>
                <a:cxn ang="0">
                  <a:pos x="31" y="3"/>
                </a:cxn>
                <a:cxn ang="0">
                  <a:pos x="50" y="70"/>
                </a:cxn>
                <a:cxn ang="0">
                  <a:pos x="49" y="95"/>
                </a:cxn>
                <a:cxn ang="0">
                  <a:pos x="1" y="129"/>
                </a:cxn>
                <a:cxn ang="0">
                  <a:pos x="1" y="88"/>
                </a:cxn>
                <a:cxn ang="0">
                  <a:pos x="1" y="27"/>
                </a:cxn>
              </a:cxnLst>
              <a:rect l="0" t="0" r="r" b="b"/>
              <a:pathLst>
                <a:path w="52" h="129">
                  <a:moveTo>
                    <a:pt x="1" y="27"/>
                  </a:moveTo>
                  <a:cubicBezTo>
                    <a:pt x="1" y="4"/>
                    <a:pt x="12" y="0"/>
                    <a:pt x="13" y="0"/>
                  </a:cubicBezTo>
                  <a:cubicBezTo>
                    <a:pt x="31" y="3"/>
                    <a:pt x="31" y="3"/>
                    <a:pt x="31" y="3"/>
                  </a:cubicBezTo>
                  <a:cubicBezTo>
                    <a:pt x="36" y="5"/>
                    <a:pt x="52" y="61"/>
                    <a:pt x="50" y="70"/>
                  </a:cubicBezTo>
                  <a:cubicBezTo>
                    <a:pt x="51" y="81"/>
                    <a:pt x="48" y="90"/>
                    <a:pt x="49" y="95"/>
                  </a:cubicBezTo>
                  <a:cubicBezTo>
                    <a:pt x="44" y="95"/>
                    <a:pt x="1" y="129"/>
                    <a:pt x="1" y="129"/>
                  </a:cubicBezTo>
                  <a:cubicBezTo>
                    <a:pt x="1" y="129"/>
                    <a:pt x="1" y="104"/>
                    <a:pt x="1" y="88"/>
                  </a:cubicBezTo>
                  <a:cubicBezTo>
                    <a:pt x="2" y="73"/>
                    <a:pt x="0" y="52"/>
                    <a:pt x="1" y="27"/>
                  </a:cubicBezTo>
                  <a:close/>
                </a:path>
              </a:pathLst>
            </a:custGeom>
            <a:solidFill>
              <a:srgbClr val="D8D2CA"/>
            </a:solidFill>
            <a:ln w="9525">
              <a:noFill/>
              <a:round/>
              <a:headEnd/>
              <a:tailEnd/>
            </a:ln>
          </p:spPr>
          <p:txBody>
            <a:bodyPr anchor="ctr"/>
            <a:lstStyle/>
            <a:p>
              <a:pPr algn="ctr"/>
              <a:endParaRPr sz="2400"/>
            </a:p>
          </p:txBody>
        </p:sp>
        <p:sp>
          <p:nvSpPr>
            <p:cNvPr id="173" name="iS1ide-Freeform 399"/>
            <p:cNvSpPr>
              <a:spLocks/>
            </p:cNvSpPr>
            <p:nvPr/>
          </p:nvSpPr>
          <p:spPr bwMode="auto">
            <a:xfrm>
              <a:off x="4212948" y="2430127"/>
              <a:ext cx="284635" cy="717774"/>
            </a:xfrm>
            <a:custGeom>
              <a:avLst/>
              <a:gdLst/>
              <a:ahLst/>
              <a:cxnLst>
                <a:cxn ang="0">
                  <a:pos x="337" y="0"/>
                </a:cxn>
                <a:cxn ang="0">
                  <a:pos x="491" y="168"/>
                </a:cxn>
                <a:cxn ang="0">
                  <a:pos x="644" y="628"/>
                </a:cxn>
                <a:cxn ang="0">
                  <a:pos x="598" y="1440"/>
                </a:cxn>
                <a:cxn ang="0">
                  <a:pos x="291" y="1624"/>
                </a:cxn>
                <a:cxn ang="0">
                  <a:pos x="0" y="138"/>
                </a:cxn>
                <a:cxn ang="0">
                  <a:pos x="153" y="0"/>
                </a:cxn>
                <a:cxn ang="0">
                  <a:pos x="337" y="0"/>
                </a:cxn>
              </a:cxnLst>
              <a:rect l="0" t="0" r="r" b="b"/>
              <a:pathLst>
                <a:path w="644" h="1624">
                  <a:moveTo>
                    <a:pt x="337" y="0"/>
                  </a:moveTo>
                  <a:lnTo>
                    <a:pt x="491" y="168"/>
                  </a:lnTo>
                  <a:lnTo>
                    <a:pt x="644" y="628"/>
                  </a:lnTo>
                  <a:lnTo>
                    <a:pt x="598" y="1440"/>
                  </a:lnTo>
                  <a:lnTo>
                    <a:pt x="291" y="1624"/>
                  </a:lnTo>
                  <a:lnTo>
                    <a:pt x="0" y="138"/>
                  </a:lnTo>
                  <a:lnTo>
                    <a:pt x="153" y="0"/>
                  </a:lnTo>
                  <a:lnTo>
                    <a:pt x="337" y="0"/>
                  </a:lnTo>
                  <a:close/>
                </a:path>
              </a:pathLst>
            </a:custGeom>
            <a:solidFill>
              <a:srgbClr val="D8D2CA"/>
            </a:solidFill>
            <a:ln w="9525">
              <a:noFill/>
              <a:round/>
              <a:headEnd/>
              <a:tailEnd/>
            </a:ln>
          </p:spPr>
          <p:txBody>
            <a:bodyPr anchor="ctr"/>
            <a:lstStyle/>
            <a:p>
              <a:pPr algn="ctr"/>
              <a:endParaRPr sz="2400"/>
            </a:p>
          </p:txBody>
        </p:sp>
        <p:sp>
          <p:nvSpPr>
            <p:cNvPr id="174" name="iS1ide-Freeform 400"/>
            <p:cNvSpPr>
              <a:spLocks/>
            </p:cNvSpPr>
            <p:nvPr/>
          </p:nvSpPr>
          <p:spPr bwMode="auto">
            <a:xfrm>
              <a:off x="4761444" y="2836306"/>
              <a:ext cx="352257" cy="81324"/>
            </a:xfrm>
            <a:custGeom>
              <a:avLst/>
              <a:gdLst/>
              <a:ahLst/>
              <a:cxnLst>
                <a:cxn ang="0">
                  <a:pos x="0" y="2"/>
                </a:cxn>
                <a:cxn ang="0">
                  <a:pos x="16" y="2"/>
                </a:cxn>
                <a:cxn ang="0">
                  <a:pos x="35" y="0"/>
                </a:cxn>
                <a:cxn ang="0">
                  <a:pos x="51" y="7"/>
                </a:cxn>
                <a:cxn ang="0">
                  <a:pos x="46" y="10"/>
                </a:cxn>
                <a:cxn ang="0">
                  <a:pos x="26" y="11"/>
                </a:cxn>
                <a:cxn ang="0">
                  <a:pos x="16" y="11"/>
                </a:cxn>
                <a:cxn ang="0">
                  <a:pos x="2" y="12"/>
                </a:cxn>
                <a:cxn ang="0">
                  <a:pos x="0" y="2"/>
                </a:cxn>
              </a:cxnLst>
              <a:rect l="0" t="0" r="r" b="b"/>
              <a:pathLst>
                <a:path w="52" h="12">
                  <a:moveTo>
                    <a:pt x="0" y="2"/>
                  </a:moveTo>
                  <a:cubicBezTo>
                    <a:pt x="5" y="1"/>
                    <a:pt x="14" y="2"/>
                    <a:pt x="16" y="2"/>
                  </a:cubicBezTo>
                  <a:cubicBezTo>
                    <a:pt x="18" y="2"/>
                    <a:pt x="33" y="0"/>
                    <a:pt x="35" y="0"/>
                  </a:cubicBezTo>
                  <a:cubicBezTo>
                    <a:pt x="37" y="1"/>
                    <a:pt x="48" y="5"/>
                    <a:pt x="51" y="7"/>
                  </a:cubicBezTo>
                  <a:cubicBezTo>
                    <a:pt x="51" y="7"/>
                    <a:pt x="52" y="12"/>
                    <a:pt x="46" y="10"/>
                  </a:cubicBezTo>
                  <a:cubicBezTo>
                    <a:pt x="35" y="7"/>
                    <a:pt x="31" y="10"/>
                    <a:pt x="26" y="11"/>
                  </a:cubicBezTo>
                  <a:cubicBezTo>
                    <a:pt x="21" y="12"/>
                    <a:pt x="18" y="11"/>
                    <a:pt x="16" y="11"/>
                  </a:cubicBezTo>
                  <a:cubicBezTo>
                    <a:pt x="14" y="11"/>
                    <a:pt x="2" y="12"/>
                    <a:pt x="2" y="12"/>
                  </a:cubicBezTo>
                  <a:lnTo>
                    <a:pt x="0" y="2"/>
                  </a:lnTo>
                  <a:close/>
                </a:path>
              </a:pathLst>
            </a:custGeom>
            <a:solidFill>
              <a:srgbClr val="FFEADC"/>
            </a:solidFill>
            <a:ln w="9525">
              <a:noFill/>
              <a:round/>
              <a:headEnd/>
              <a:tailEnd/>
            </a:ln>
          </p:spPr>
          <p:txBody>
            <a:bodyPr anchor="ctr"/>
            <a:lstStyle/>
            <a:p>
              <a:pPr algn="ctr"/>
              <a:endParaRPr sz="2400"/>
            </a:p>
          </p:txBody>
        </p:sp>
        <p:sp>
          <p:nvSpPr>
            <p:cNvPr id="175" name="iS1ide-Freeform 401"/>
            <p:cNvSpPr>
              <a:spLocks/>
            </p:cNvSpPr>
            <p:nvPr/>
          </p:nvSpPr>
          <p:spPr bwMode="auto">
            <a:xfrm>
              <a:off x="4226649" y="2118531"/>
              <a:ext cx="203310" cy="379218"/>
            </a:xfrm>
            <a:custGeom>
              <a:avLst/>
              <a:gdLst/>
              <a:ahLst/>
              <a:cxnLst>
                <a:cxn ang="0">
                  <a:pos x="30" y="30"/>
                </a:cxn>
                <a:cxn ang="0">
                  <a:pos x="23" y="49"/>
                </a:cxn>
                <a:cxn ang="0">
                  <a:pos x="13" y="52"/>
                </a:cxn>
                <a:cxn ang="0">
                  <a:pos x="0" y="45"/>
                </a:cxn>
                <a:cxn ang="0">
                  <a:pos x="5" y="11"/>
                </a:cxn>
                <a:cxn ang="0">
                  <a:pos x="30" y="30"/>
                </a:cxn>
              </a:cxnLst>
              <a:rect l="0" t="0" r="r" b="b"/>
              <a:pathLst>
                <a:path w="30" h="56">
                  <a:moveTo>
                    <a:pt x="30" y="30"/>
                  </a:moveTo>
                  <a:cubicBezTo>
                    <a:pt x="23" y="36"/>
                    <a:pt x="22" y="45"/>
                    <a:pt x="23" y="49"/>
                  </a:cubicBezTo>
                  <a:cubicBezTo>
                    <a:pt x="24" y="55"/>
                    <a:pt x="22" y="56"/>
                    <a:pt x="13" y="52"/>
                  </a:cubicBezTo>
                  <a:cubicBezTo>
                    <a:pt x="6" y="48"/>
                    <a:pt x="5" y="47"/>
                    <a:pt x="0" y="45"/>
                  </a:cubicBezTo>
                  <a:cubicBezTo>
                    <a:pt x="3" y="42"/>
                    <a:pt x="8" y="23"/>
                    <a:pt x="5" y="11"/>
                  </a:cubicBezTo>
                  <a:cubicBezTo>
                    <a:pt x="3" y="0"/>
                    <a:pt x="30" y="30"/>
                    <a:pt x="30" y="30"/>
                  </a:cubicBezTo>
                  <a:close/>
                </a:path>
              </a:pathLst>
            </a:custGeom>
            <a:solidFill>
              <a:srgbClr val="FFEADC"/>
            </a:solidFill>
            <a:ln w="9525">
              <a:noFill/>
              <a:round/>
              <a:headEnd/>
              <a:tailEnd/>
            </a:ln>
          </p:spPr>
          <p:txBody>
            <a:bodyPr anchor="ctr"/>
            <a:lstStyle/>
            <a:p>
              <a:pPr algn="ctr"/>
              <a:endParaRPr sz="2400"/>
            </a:p>
          </p:txBody>
        </p:sp>
        <p:sp>
          <p:nvSpPr>
            <p:cNvPr id="176" name="iS1ide-Freeform 402"/>
            <p:cNvSpPr>
              <a:spLocks/>
            </p:cNvSpPr>
            <p:nvPr/>
          </p:nvSpPr>
          <p:spPr bwMode="auto">
            <a:xfrm>
              <a:off x="4226649" y="2145492"/>
              <a:ext cx="230271" cy="304966"/>
            </a:xfrm>
            <a:custGeom>
              <a:avLst/>
              <a:gdLst/>
              <a:ahLst/>
              <a:cxnLst>
                <a:cxn ang="0">
                  <a:pos x="6" y="6"/>
                </a:cxn>
                <a:cxn ang="0">
                  <a:pos x="34" y="24"/>
                </a:cxn>
                <a:cxn ang="0">
                  <a:pos x="10" y="45"/>
                </a:cxn>
                <a:cxn ang="0">
                  <a:pos x="0" y="40"/>
                </a:cxn>
                <a:cxn ang="0">
                  <a:pos x="6" y="6"/>
                </a:cxn>
              </a:cxnLst>
              <a:rect l="0" t="0" r="r" b="b"/>
              <a:pathLst>
                <a:path w="34" h="45">
                  <a:moveTo>
                    <a:pt x="6" y="6"/>
                  </a:moveTo>
                  <a:cubicBezTo>
                    <a:pt x="4" y="0"/>
                    <a:pt x="27" y="17"/>
                    <a:pt x="34" y="24"/>
                  </a:cubicBezTo>
                  <a:cubicBezTo>
                    <a:pt x="10" y="45"/>
                    <a:pt x="10" y="45"/>
                    <a:pt x="10" y="45"/>
                  </a:cubicBezTo>
                  <a:cubicBezTo>
                    <a:pt x="6" y="43"/>
                    <a:pt x="4" y="41"/>
                    <a:pt x="0" y="40"/>
                  </a:cubicBezTo>
                  <a:cubicBezTo>
                    <a:pt x="3" y="37"/>
                    <a:pt x="8" y="18"/>
                    <a:pt x="6" y="6"/>
                  </a:cubicBezTo>
                  <a:close/>
                </a:path>
              </a:pathLst>
            </a:custGeom>
            <a:solidFill>
              <a:srgbClr val="F4CDBA"/>
            </a:solidFill>
            <a:ln w="9525">
              <a:noFill/>
              <a:round/>
              <a:headEnd/>
              <a:tailEnd/>
            </a:ln>
          </p:spPr>
          <p:txBody>
            <a:bodyPr anchor="ctr"/>
            <a:lstStyle/>
            <a:p>
              <a:pPr algn="ctr"/>
              <a:endParaRPr sz="2400"/>
            </a:p>
          </p:txBody>
        </p:sp>
        <p:sp>
          <p:nvSpPr>
            <p:cNvPr id="177" name="iS1ide-Freeform 403"/>
            <p:cNvSpPr>
              <a:spLocks/>
            </p:cNvSpPr>
            <p:nvPr/>
          </p:nvSpPr>
          <p:spPr bwMode="auto">
            <a:xfrm>
              <a:off x="4233279" y="1915221"/>
              <a:ext cx="386290" cy="474244"/>
            </a:xfrm>
            <a:custGeom>
              <a:avLst/>
              <a:gdLst/>
              <a:ahLst/>
              <a:cxnLst>
                <a:cxn ang="0">
                  <a:pos x="4" y="25"/>
                </a:cxn>
                <a:cxn ang="0">
                  <a:pos x="24" y="67"/>
                </a:cxn>
                <a:cxn ang="0">
                  <a:pos x="53" y="38"/>
                </a:cxn>
                <a:cxn ang="0">
                  <a:pos x="36" y="3"/>
                </a:cxn>
                <a:cxn ang="0">
                  <a:pos x="4" y="25"/>
                </a:cxn>
              </a:cxnLst>
              <a:rect l="0" t="0" r="r" b="b"/>
              <a:pathLst>
                <a:path w="57" h="70">
                  <a:moveTo>
                    <a:pt x="4" y="25"/>
                  </a:moveTo>
                  <a:cubicBezTo>
                    <a:pt x="0" y="43"/>
                    <a:pt x="10" y="64"/>
                    <a:pt x="24" y="67"/>
                  </a:cubicBezTo>
                  <a:cubicBezTo>
                    <a:pt x="39" y="70"/>
                    <a:pt x="49" y="57"/>
                    <a:pt x="53" y="38"/>
                  </a:cubicBezTo>
                  <a:cubicBezTo>
                    <a:pt x="57" y="20"/>
                    <a:pt x="51" y="6"/>
                    <a:pt x="36" y="3"/>
                  </a:cubicBezTo>
                  <a:cubicBezTo>
                    <a:pt x="22" y="0"/>
                    <a:pt x="8" y="6"/>
                    <a:pt x="4" y="25"/>
                  </a:cubicBezTo>
                  <a:close/>
                </a:path>
              </a:pathLst>
            </a:custGeom>
            <a:solidFill>
              <a:srgbClr val="FFEADC"/>
            </a:solidFill>
            <a:ln w="9525">
              <a:noFill/>
              <a:round/>
              <a:headEnd/>
              <a:tailEnd/>
            </a:ln>
          </p:spPr>
          <p:txBody>
            <a:bodyPr anchor="ctr"/>
            <a:lstStyle/>
            <a:p>
              <a:pPr algn="ctr"/>
              <a:endParaRPr sz="2400"/>
            </a:p>
          </p:txBody>
        </p:sp>
        <p:sp>
          <p:nvSpPr>
            <p:cNvPr id="178" name="iS1ide-Freeform 404"/>
            <p:cNvSpPr>
              <a:spLocks/>
            </p:cNvSpPr>
            <p:nvPr/>
          </p:nvSpPr>
          <p:spPr bwMode="auto">
            <a:xfrm>
              <a:off x="4504212" y="2159193"/>
              <a:ext cx="81324" cy="142317"/>
            </a:xfrm>
            <a:custGeom>
              <a:avLst/>
              <a:gdLst/>
              <a:ahLst/>
              <a:cxnLst>
                <a:cxn ang="0">
                  <a:pos x="12" y="0"/>
                </a:cxn>
                <a:cxn ang="0">
                  <a:pos x="11" y="18"/>
                </a:cxn>
                <a:cxn ang="0">
                  <a:pos x="1" y="19"/>
                </a:cxn>
                <a:cxn ang="0">
                  <a:pos x="12" y="0"/>
                </a:cxn>
              </a:cxnLst>
              <a:rect l="0" t="0" r="r" b="b"/>
              <a:pathLst>
                <a:path w="12" h="21">
                  <a:moveTo>
                    <a:pt x="12" y="0"/>
                  </a:moveTo>
                  <a:cubicBezTo>
                    <a:pt x="12" y="4"/>
                    <a:pt x="9" y="7"/>
                    <a:pt x="11" y="18"/>
                  </a:cubicBezTo>
                  <a:cubicBezTo>
                    <a:pt x="10" y="21"/>
                    <a:pt x="3" y="19"/>
                    <a:pt x="1" y="19"/>
                  </a:cubicBezTo>
                  <a:cubicBezTo>
                    <a:pt x="0" y="19"/>
                    <a:pt x="12" y="0"/>
                    <a:pt x="12" y="0"/>
                  </a:cubicBezTo>
                  <a:close/>
                </a:path>
              </a:pathLst>
            </a:custGeom>
            <a:solidFill>
              <a:srgbClr val="FFEADC"/>
            </a:solidFill>
            <a:ln w="9525">
              <a:noFill/>
              <a:round/>
              <a:headEnd/>
              <a:tailEnd/>
            </a:ln>
          </p:spPr>
          <p:txBody>
            <a:bodyPr anchor="ctr"/>
            <a:lstStyle/>
            <a:p>
              <a:pPr algn="ctr"/>
              <a:endParaRPr sz="2400"/>
            </a:p>
          </p:txBody>
        </p:sp>
        <p:sp>
          <p:nvSpPr>
            <p:cNvPr id="179" name="iS1ide-Freeform 405"/>
            <p:cNvSpPr>
              <a:spLocks/>
            </p:cNvSpPr>
            <p:nvPr/>
          </p:nvSpPr>
          <p:spPr bwMode="auto">
            <a:xfrm>
              <a:off x="4219578" y="2382393"/>
              <a:ext cx="169720" cy="142317"/>
            </a:xfrm>
            <a:custGeom>
              <a:avLst/>
              <a:gdLst/>
              <a:ahLst/>
              <a:cxnLst>
                <a:cxn ang="0">
                  <a:pos x="384" y="169"/>
                </a:cxn>
                <a:cxn ang="0">
                  <a:pos x="31" y="0"/>
                </a:cxn>
                <a:cxn ang="0">
                  <a:pos x="0" y="108"/>
                </a:cxn>
                <a:cxn ang="0">
                  <a:pos x="384" y="322"/>
                </a:cxn>
                <a:cxn ang="0">
                  <a:pos x="384" y="169"/>
                </a:cxn>
              </a:cxnLst>
              <a:rect l="0" t="0" r="r" b="b"/>
              <a:pathLst>
                <a:path w="384" h="322">
                  <a:moveTo>
                    <a:pt x="384" y="169"/>
                  </a:moveTo>
                  <a:lnTo>
                    <a:pt x="31" y="0"/>
                  </a:lnTo>
                  <a:lnTo>
                    <a:pt x="0" y="108"/>
                  </a:lnTo>
                  <a:lnTo>
                    <a:pt x="384" y="322"/>
                  </a:lnTo>
                  <a:lnTo>
                    <a:pt x="384" y="169"/>
                  </a:lnTo>
                  <a:close/>
                </a:path>
              </a:pathLst>
            </a:custGeom>
            <a:solidFill>
              <a:srgbClr val="000000"/>
            </a:solidFill>
            <a:ln w="9525">
              <a:noFill/>
              <a:round/>
              <a:headEnd/>
              <a:tailEnd/>
            </a:ln>
          </p:spPr>
          <p:txBody>
            <a:bodyPr anchor="ctr"/>
            <a:lstStyle/>
            <a:p>
              <a:pPr algn="ctr"/>
              <a:endParaRPr sz="2400"/>
            </a:p>
          </p:txBody>
        </p:sp>
        <p:sp>
          <p:nvSpPr>
            <p:cNvPr id="180" name="iS1ide-Freeform 406"/>
            <p:cNvSpPr>
              <a:spLocks/>
            </p:cNvSpPr>
            <p:nvPr/>
          </p:nvSpPr>
          <p:spPr bwMode="auto">
            <a:xfrm>
              <a:off x="4233279" y="1915221"/>
              <a:ext cx="264304" cy="453913"/>
            </a:xfrm>
            <a:custGeom>
              <a:avLst/>
              <a:gdLst/>
              <a:ahLst/>
              <a:cxnLst>
                <a:cxn ang="0">
                  <a:pos x="24" y="67"/>
                </a:cxn>
                <a:cxn ang="0">
                  <a:pos x="29" y="67"/>
                </a:cxn>
                <a:cxn ang="0">
                  <a:pos x="32" y="12"/>
                </a:cxn>
                <a:cxn ang="0">
                  <a:pos x="36" y="3"/>
                </a:cxn>
                <a:cxn ang="0">
                  <a:pos x="4" y="25"/>
                </a:cxn>
                <a:cxn ang="0">
                  <a:pos x="24" y="67"/>
                </a:cxn>
              </a:cxnLst>
              <a:rect l="0" t="0" r="r" b="b"/>
              <a:pathLst>
                <a:path w="39" h="67">
                  <a:moveTo>
                    <a:pt x="24" y="67"/>
                  </a:moveTo>
                  <a:cubicBezTo>
                    <a:pt x="25" y="67"/>
                    <a:pt x="27" y="67"/>
                    <a:pt x="29" y="67"/>
                  </a:cubicBezTo>
                  <a:cubicBezTo>
                    <a:pt x="15" y="59"/>
                    <a:pt x="28" y="18"/>
                    <a:pt x="32" y="12"/>
                  </a:cubicBezTo>
                  <a:cubicBezTo>
                    <a:pt x="30" y="11"/>
                    <a:pt x="39" y="4"/>
                    <a:pt x="36" y="3"/>
                  </a:cubicBezTo>
                  <a:cubicBezTo>
                    <a:pt x="21" y="0"/>
                    <a:pt x="8" y="6"/>
                    <a:pt x="4" y="25"/>
                  </a:cubicBezTo>
                  <a:cubicBezTo>
                    <a:pt x="0" y="43"/>
                    <a:pt x="9" y="64"/>
                    <a:pt x="24" y="67"/>
                  </a:cubicBezTo>
                  <a:close/>
                </a:path>
              </a:pathLst>
            </a:custGeom>
            <a:solidFill>
              <a:srgbClr val="F4CDBA"/>
            </a:solidFill>
            <a:ln w="9525">
              <a:noFill/>
              <a:round/>
              <a:headEnd/>
              <a:tailEnd/>
            </a:ln>
          </p:spPr>
          <p:txBody>
            <a:bodyPr anchor="ctr"/>
            <a:lstStyle/>
            <a:p>
              <a:pPr algn="ctr"/>
              <a:endParaRPr sz="2400"/>
            </a:p>
          </p:txBody>
        </p:sp>
        <p:sp>
          <p:nvSpPr>
            <p:cNvPr id="181" name="iS1ide-Freeform 408"/>
            <p:cNvSpPr>
              <a:spLocks/>
            </p:cNvSpPr>
            <p:nvPr/>
          </p:nvSpPr>
          <p:spPr bwMode="auto">
            <a:xfrm>
              <a:off x="4219578" y="1915221"/>
              <a:ext cx="392919" cy="372589"/>
            </a:xfrm>
            <a:custGeom>
              <a:avLst/>
              <a:gdLst/>
              <a:ahLst/>
              <a:cxnLst>
                <a:cxn ang="0">
                  <a:pos x="39" y="25"/>
                </a:cxn>
                <a:cxn ang="0">
                  <a:pos x="56" y="22"/>
                </a:cxn>
                <a:cxn ang="0">
                  <a:pos x="31" y="2"/>
                </a:cxn>
                <a:cxn ang="0">
                  <a:pos x="3" y="21"/>
                </a:cxn>
                <a:cxn ang="0">
                  <a:pos x="7" y="55"/>
                </a:cxn>
                <a:cxn ang="0">
                  <a:pos x="22" y="43"/>
                </a:cxn>
                <a:cxn ang="0">
                  <a:pos x="23" y="31"/>
                </a:cxn>
                <a:cxn ang="0">
                  <a:pos x="26" y="34"/>
                </a:cxn>
                <a:cxn ang="0">
                  <a:pos x="39" y="25"/>
                </a:cxn>
              </a:cxnLst>
              <a:rect l="0" t="0" r="r" b="b"/>
              <a:pathLst>
                <a:path w="58" h="55">
                  <a:moveTo>
                    <a:pt x="39" y="25"/>
                  </a:moveTo>
                  <a:cubicBezTo>
                    <a:pt x="56" y="22"/>
                    <a:pt x="56" y="22"/>
                    <a:pt x="56" y="22"/>
                  </a:cubicBezTo>
                  <a:cubicBezTo>
                    <a:pt x="58" y="19"/>
                    <a:pt x="54" y="4"/>
                    <a:pt x="31" y="2"/>
                  </a:cubicBezTo>
                  <a:cubicBezTo>
                    <a:pt x="11" y="0"/>
                    <a:pt x="6" y="9"/>
                    <a:pt x="3" y="21"/>
                  </a:cubicBezTo>
                  <a:cubicBezTo>
                    <a:pt x="0" y="33"/>
                    <a:pt x="7" y="55"/>
                    <a:pt x="7" y="55"/>
                  </a:cubicBezTo>
                  <a:cubicBezTo>
                    <a:pt x="7" y="55"/>
                    <a:pt x="24" y="47"/>
                    <a:pt x="22" y="43"/>
                  </a:cubicBezTo>
                  <a:cubicBezTo>
                    <a:pt x="20" y="40"/>
                    <a:pt x="19" y="31"/>
                    <a:pt x="23" y="31"/>
                  </a:cubicBezTo>
                  <a:cubicBezTo>
                    <a:pt x="25" y="31"/>
                    <a:pt x="26" y="34"/>
                    <a:pt x="26" y="34"/>
                  </a:cubicBezTo>
                  <a:lnTo>
                    <a:pt x="39" y="25"/>
                  </a:lnTo>
                  <a:close/>
                </a:path>
              </a:pathLst>
            </a:custGeom>
            <a:solidFill>
              <a:srgbClr val="5E2014"/>
            </a:solidFill>
            <a:ln w="9525">
              <a:noFill/>
              <a:round/>
              <a:headEnd/>
              <a:tailEnd/>
            </a:ln>
          </p:spPr>
          <p:txBody>
            <a:bodyPr anchor="ctr"/>
            <a:lstStyle/>
            <a:p>
              <a:pPr algn="ctr"/>
              <a:endParaRPr sz="2400"/>
            </a:p>
          </p:txBody>
        </p:sp>
        <p:sp>
          <p:nvSpPr>
            <p:cNvPr id="182" name="iS1ide-Freeform 409"/>
            <p:cNvSpPr>
              <a:spLocks/>
            </p:cNvSpPr>
            <p:nvPr/>
          </p:nvSpPr>
          <p:spPr bwMode="auto">
            <a:xfrm>
              <a:off x="4090962" y="1854228"/>
              <a:ext cx="189609" cy="447283"/>
            </a:xfrm>
            <a:custGeom>
              <a:avLst/>
              <a:gdLst/>
              <a:ahLst/>
              <a:cxnLst>
                <a:cxn ang="0">
                  <a:pos x="28" y="19"/>
                </a:cxn>
                <a:cxn ang="0">
                  <a:pos x="8" y="19"/>
                </a:cxn>
                <a:cxn ang="0">
                  <a:pos x="7" y="57"/>
                </a:cxn>
                <a:cxn ang="0">
                  <a:pos x="1" y="62"/>
                </a:cxn>
                <a:cxn ang="0">
                  <a:pos x="15" y="59"/>
                </a:cxn>
                <a:cxn ang="0">
                  <a:pos x="22" y="27"/>
                </a:cxn>
                <a:cxn ang="0">
                  <a:pos x="28" y="25"/>
                </a:cxn>
                <a:cxn ang="0">
                  <a:pos x="28" y="19"/>
                </a:cxn>
              </a:cxnLst>
              <a:rect l="0" t="0" r="r" b="b"/>
              <a:pathLst>
                <a:path w="28" h="66">
                  <a:moveTo>
                    <a:pt x="28" y="19"/>
                  </a:moveTo>
                  <a:cubicBezTo>
                    <a:pt x="25" y="14"/>
                    <a:pt x="17" y="0"/>
                    <a:pt x="8" y="19"/>
                  </a:cubicBezTo>
                  <a:cubicBezTo>
                    <a:pt x="1" y="36"/>
                    <a:pt x="7" y="51"/>
                    <a:pt x="7" y="57"/>
                  </a:cubicBezTo>
                  <a:cubicBezTo>
                    <a:pt x="7" y="60"/>
                    <a:pt x="3" y="62"/>
                    <a:pt x="1" y="62"/>
                  </a:cubicBezTo>
                  <a:cubicBezTo>
                    <a:pt x="0" y="62"/>
                    <a:pt x="9" y="66"/>
                    <a:pt x="15" y="59"/>
                  </a:cubicBezTo>
                  <a:cubicBezTo>
                    <a:pt x="22" y="53"/>
                    <a:pt x="17" y="31"/>
                    <a:pt x="22" y="27"/>
                  </a:cubicBezTo>
                  <a:cubicBezTo>
                    <a:pt x="24" y="26"/>
                    <a:pt x="28" y="25"/>
                    <a:pt x="28" y="25"/>
                  </a:cubicBezTo>
                  <a:lnTo>
                    <a:pt x="28" y="19"/>
                  </a:lnTo>
                  <a:close/>
                </a:path>
              </a:pathLst>
            </a:custGeom>
            <a:solidFill>
              <a:srgbClr val="5E2014"/>
            </a:solidFill>
            <a:ln w="9525">
              <a:noFill/>
              <a:round/>
              <a:headEnd/>
              <a:tailEnd/>
            </a:ln>
          </p:spPr>
          <p:txBody>
            <a:bodyPr anchor="ctr"/>
            <a:lstStyle/>
            <a:p>
              <a:pPr algn="ctr"/>
              <a:endParaRPr sz="2400"/>
            </a:p>
          </p:txBody>
        </p:sp>
        <p:sp>
          <p:nvSpPr>
            <p:cNvPr id="183" name="iS1ide-Freeform 410"/>
            <p:cNvSpPr>
              <a:spLocks/>
            </p:cNvSpPr>
            <p:nvPr/>
          </p:nvSpPr>
          <p:spPr bwMode="auto">
            <a:xfrm>
              <a:off x="4443219" y="2057538"/>
              <a:ext cx="209940" cy="94584"/>
            </a:xfrm>
            <a:custGeom>
              <a:avLst/>
              <a:gdLst/>
              <a:ahLst/>
              <a:cxnLst>
                <a:cxn ang="0">
                  <a:pos x="23" y="0"/>
                </a:cxn>
                <a:cxn ang="0">
                  <a:pos x="26" y="14"/>
                </a:cxn>
                <a:cxn ang="0">
                  <a:pos x="0" y="6"/>
                </a:cxn>
                <a:cxn ang="0">
                  <a:pos x="8" y="0"/>
                </a:cxn>
                <a:cxn ang="0">
                  <a:pos x="23" y="0"/>
                </a:cxn>
              </a:cxnLst>
              <a:rect l="0" t="0" r="r" b="b"/>
              <a:pathLst>
                <a:path w="31" h="14">
                  <a:moveTo>
                    <a:pt x="23" y="0"/>
                  </a:moveTo>
                  <a:cubicBezTo>
                    <a:pt x="25" y="0"/>
                    <a:pt x="31" y="6"/>
                    <a:pt x="26" y="14"/>
                  </a:cubicBezTo>
                  <a:cubicBezTo>
                    <a:pt x="19" y="12"/>
                    <a:pt x="0" y="6"/>
                    <a:pt x="0" y="6"/>
                  </a:cubicBezTo>
                  <a:cubicBezTo>
                    <a:pt x="8" y="0"/>
                    <a:pt x="8" y="0"/>
                    <a:pt x="8" y="0"/>
                  </a:cubicBezTo>
                  <a:lnTo>
                    <a:pt x="23" y="0"/>
                  </a:lnTo>
                  <a:close/>
                </a:path>
              </a:pathLst>
            </a:custGeom>
            <a:solidFill>
              <a:srgbClr val="5E2014"/>
            </a:solidFill>
            <a:ln w="9525">
              <a:noFill/>
              <a:round/>
              <a:headEnd/>
              <a:tailEnd/>
            </a:ln>
          </p:spPr>
          <p:txBody>
            <a:bodyPr anchor="ctr"/>
            <a:lstStyle/>
            <a:p>
              <a:pPr algn="ctr"/>
              <a:endParaRPr sz="2400"/>
            </a:p>
          </p:txBody>
        </p:sp>
        <p:sp>
          <p:nvSpPr>
            <p:cNvPr id="184" name="iS1ide-Freeform 411"/>
            <p:cNvSpPr>
              <a:spLocks/>
            </p:cNvSpPr>
            <p:nvPr/>
          </p:nvSpPr>
          <p:spPr bwMode="auto">
            <a:xfrm>
              <a:off x="4788847" y="2836306"/>
              <a:ext cx="40662" cy="108285"/>
            </a:xfrm>
            <a:custGeom>
              <a:avLst/>
              <a:gdLst/>
              <a:ahLst/>
              <a:cxnLst>
                <a:cxn ang="0">
                  <a:pos x="0" y="0"/>
                </a:cxn>
                <a:cxn ang="0">
                  <a:pos x="76" y="16"/>
                </a:cxn>
                <a:cxn ang="0">
                  <a:pos x="92" y="245"/>
                </a:cxn>
                <a:cxn ang="0">
                  <a:pos x="0" y="245"/>
                </a:cxn>
                <a:cxn ang="0">
                  <a:pos x="0" y="0"/>
                </a:cxn>
              </a:cxnLst>
              <a:rect l="0" t="0" r="r" b="b"/>
              <a:pathLst>
                <a:path w="92" h="245">
                  <a:moveTo>
                    <a:pt x="0" y="0"/>
                  </a:moveTo>
                  <a:lnTo>
                    <a:pt x="76" y="16"/>
                  </a:lnTo>
                  <a:lnTo>
                    <a:pt x="92" y="245"/>
                  </a:lnTo>
                  <a:lnTo>
                    <a:pt x="0" y="245"/>
                  </a:lnTo>
                  <a:lnTo>
                    <a:pt x="0" y="0"/>
                  </a:lnTo>
                  <a:close/>
                </a:path>
              </a:pathLst>
            </a:custGeom>
            <a:solidFill>
              <a:srgbClr val="000000"/>
            </a:solidFill>
            <a:ln w="9525">
              <a:noFill/>
              <a:round/>
              <a:headEnd/>
              <a:tailEnd/>
            </a:ln>
          </p:spPr>
          <p:txBody>
            <a:bodyPr anchor="ctr"/>
            <a:lstStyle/>
            <a:p>
              <a:pPr algn="ctr"/>
              <a:endParaRPr sz="2400"/>
            </a:p>
          </p:txBody>
        </p:sp>
        <p:sp>
          <p:nvSpPr>
            <p:cNvPr id="185" name="iS1ide-Freeform 412"/>
            <p:cNvSpPr>
              <a:spLocks/>
            </p:cNvSpPr>
            <p:nvPr/>
          </p:nvSpPr>
          <p:spPr bwMode="auto">
            <a:xfrm>
              <a:off x="4145325" y="2416425"/>
              <a:ext cx="650151" cy="568828"/>
            </a:xfrm>
            <a:custGeom>
              <a:avLst/>
              <a:gdLst/>
              <a:ahLst/>
              <a:cxnLst>
                <a:cxn ang="0">
                  <a:pos x="25" y="14"/>
                </a:cxn>
                <a:cxn ang="0">
                  <a:pos x="46" y="55"/>
                </a:cxn>
                <a:cxn ang="0">
                  <a:pos x="95" y="60"/>
                </a:cxn>
                <a:cxn ang="0">
                  <a:pos x="96" y="81"/>
                </a:cxn>
                <a:cxn ang="0">
                  <a:pos x="32" y="79"/>
                </a:cxn>
                <a:cxn ang="0">
                  <a:pos x="4" y="16"/>
                </a:cxn>
                <a:cxn ang="0">
                  <a:pos x="25" y="14"/>
                </a:cxn>
              </a:cxnLst>
              <a:rect l="0" t="0" r="r" b="b"/>
              <a:pathLst>
                <a:path w="96" h="84">
                  <a:moveTo>
                    <a:pt x="25" y="14"/>
                  </a:moveTo>
                  <a:cubicBezTo>
                    <a:pt x="30" y="21"/>
                    <a:pt x="42" y="52"/>
                    <a:pt x="46" y="55"/>
                  </a:cubicBezTo>
                  <a:cubicBezTo>
                    <a:pt x="54" y="62"/>
                    <a:pt x="95" y="60"/>
                    <a:pt x="95" y="60"/>
                  </a:cubicBezTo>
                  <a:cubicBezTo>
                    <a:pt x="96" y="81"/>
                    <a:pt x="96" y="81"/>
                    <a:pt x="96" y="81"/>
                  </a:cubicBezTo>
                  <a:cubicBezTo>
                    <a:pt x="96" y="81"/>
                    <a:pt x="45" y="84"/>
                    <a:pt x="32" y="79"/>
                  </a:cubicBezTo>
                  <a:cubicBezTo>
                    <a:pt x="24" y="76"/>
                    <a:pt x="0" y="31"/>
                    <a:pt x="4" y="16"/>
                  </a:cubicBezTo>
                  <a:cubicBezTo>
                    <a:pt x="9" y="0"/>
                    <a:pt x="25" y="14"/>
                    <a:pt x="25" y="14"/>
                  </a:cubicBezTo>
                  <a:close/>
                </a:path>
              </a:pathLst>
            </a:custGeom>
            <a:solidFill>
              <a:srgbClr val="FFFFFF"/>
            </a:solidFill>
            <a:ln w="9525">
              <a:noFill/>
              <a:round/>
              <a:headEnd/>
              <a:tailEnd/>
            </a:ln>
          </p:spPr>
          <p:txBody>
            <a:bodyPr anchor="ctr"/>
            <a:lstStyle/>
            <a:p>
              <a:pPr algn="ctr"/>
              <a:endParaRPr sz="2400"/>
            </a:p>
          </p:txBody>
        </p:sp>
        <p:sp>
          <p:nvSpPr>
            <p:cNvPr id="186" name="iS1ide-Freeform 413"/>
            <p:cNvSpPr>
              <a:spLocks/>
            </p:cNvSpPr>
            <p:nvPr/>
          </p:nvSpPr>
          <p:spPr bwMode="auto">
            <a:xfrm>
              <a:off x="4090962" y="1860857"/>
              <a:ext cx="318667" cy="440654"/>
            </a:xfrm>
            <a:custGeom>
              <a:avLst/>
              <a:gdLst/>
              <a:ahLst/>
              <a:cxnLst>
                <a:cxn ang="0">
                  <a:pos x="16" y="58"/>
                </a:cxn>
                <a:cxn ang="0">
                  <a:pos x="22" y="26"/>
                </a:cxn>
                <a:cxn ang="0">
                  <a:pos x="24" y="25"/>
                </a:cxn>
                <a:cxn ang="0">
                  <a:pos x="22" y="29"/>
                </a:cxn>
                <a:cxn ang="0">
                  <a:pos x="26" y="63"/>
                </a:cxn>
                <a:cxn ang="0">
                  <a:pos x="41" y="51"/>
                </a:cxn>
                <a:cxn ang="0">
                  <a:pos x="42" y="39"/>
                </a:cxn>
                <a:cxn ang="0">
                  <a:pos x="45" y="42"/>
                </a:cxn>
                <a:cxn ang="0">
                  <a:pos x="43" y="10"/>
                </a:cxn>
                <a:cxn ang="0">
                  <a:pos x="27" y="17"/>
                </a:cxn>
                <a:cxn ang="0">
                  <a:pos x="8" y="18"/>
                </a:cxn>
                <a:cxn ang="0">
                  <a:pos x="7" y="56"/>
                </a:cxn>
                <a:cxn ang="0">
                  <a:pos x="1" y="61"/>
                </a:cxn>
                <a:cxn ang="0">
                  <a:pos x="16" y="58"/>
                </a:cxn>
              </a:cxnLst>
              <a:rect l="0" t="0" r="r" b="b"/>
              <a:pathLst>
                <a:path w="47" h="65">
                  <a:moveTo>
                    <a:pt x="16" y="58"/>
                  </a:moveTo>
                  <a:cubicBezTo>
                    <a:pt x="22" y="52"/>
                    <a:pt x="17" y="30"/>
                    <a:pt x="22" y="26"/>
                  </a:cubicBezTo>
                  <a:cubicBezTo>
                    <a:pt x="23" y="26"/>
                    <a:pt x="23" y="25"/>
                    <a:pt x="24" y="25"/>
                  </a:cubicBezTo>
                  <a:cubicBezTo>
                    <a:pt x="23" y="26"/>
                    <a:pt x="23" y="28"/>
                    <a:pt x="22" y="29"/>
                  </a:cubicBezTo>
                  <a:cubicBezTo>
                    <a:pt x="19" y="41"/>
                    <a:pt x="26" y="63"/>
                    <a:pt x="26" y="63"/>
                  </a:cubicBezTo>
                  <a:cubicBezTo>
                    <a:pt x="26" y="63"/>
                    <a:pt x="43" y="55"/>
                    <a:pt x="41" y="51"/>
                  </a:cubicBezTo>
                  <a:cubicBezTo>
                    <a:pt x="39" y="48"/>
                    <a:pt x="38" y="39"/>
                    <a:pt x="42" y="39"/>
                  </a:cubicBezTo>
                  <a:cubicBezTo>
                    <a:pt x="43" y="39"/>
                    <a:pt x="45" y="41"/>
                    <a:pt x="45" y="42"/>
                  </a:cubicBezTo>
                  <a:cubicBezTo>
                    <a:pt x="47" y="24"/>
                    <a:pt x="45" y="10"/>
                    <a:pt x="43" y="10"/>
                  </a:cubicBezTo>
                  <a:cubicBezTo>
                    <a:pt x="35" y="10"/>
                    <a:pt x="30" y="13"/>
                    <a:pt x="27" y="17"/>
                  </a:cubicBezTo>
                  <a:cubicBezTo>
                    <a:pt x="24" y="11"/>
                    <a:pt x="17" y="0"/>
                    <a:pt x="8" y="18"/>
                  </a:cubicBezTo>
                  <a:cubicBezTo>
                    <a:pt x="1" y="35"/>
                    <a:pt x="7" y="50"/>
                    <a:pt x="7" y="56"/>
                  </a:cubicBezTo>
                  <a:cubicBezTo>
                    <a:pt x="7" y="59"/>
                    <a:pt x="3" y="61"/>
                    <a:pt x="1" y="61"/>
                  </a:cubicBezTo>
                  <a:cubicBezTo>
                    <a:pt x="0" y="61"/>
                    <a:pt x="9" y="65"/>
                    <a:pt x="16" y="58"/>
                  </a:cubicBezTo>
                  <a:close/>
                </a:path>
              </a:pathLst>
            </a:custGeom>
            <a:solidFill>
              <a:srgbClr val="300901"/>
            </a:solidFill>
            <a:ln w="9525">
              <a:noFill/>
              <a:round/>
              <a:headEnd/>
              <a:tailEnd/>
            </a:ln>
          </p:spPr>
          <p:txBody>
            <a:bodyPr anchor="ctr"/>
            <a:lstStyle/>
            <a:p>
              <a:pPr algn="ctr"/>
              <a:endParaRPr sz="2400"/>
            </a:p>
          </p:txBody>
        </p:sp>
      </p:grpSp>
      <p:cxnSp>
        <p:nvCxnSpPr>
          <p:cNvPr id="187" name="iS1ide-Straight Connector 13"/>
          <p:cNvCxnSpPr/>
          <p:nvPr/>
        </p:nvCxnSpPr>
        <p:spPr>
          <a:xfrm>
            <a:off x="4160864" y="2636895"/>
            <a:ext cx="0" cy="201497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8" name="iS1ide-Straight Connector 14"/>
          <p:cNvCxnSpPr/>
          <p:nvPr/>
        </p:nvCxnSpPr>
        <p:spPr>
          <a:xfrm>
            <a:off x="8116247" y="2636895"/>
            <a:ext cx="0" cy="201497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89" name="iS1ide-Oval 10"/>
          <p:cNvSpPr/>
          <p:nvPr/>
        </p:nvSpPr>
        <p:spPr>
          <a:xfrm>
            <a:off x="2364379" y="263689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en-US" altLang="zh-CN" sz="2400" b="1">
                <a:solidFill>
                  <a:schemeClr val="tx1"/>
                </a:solidFill>
                <a:latin typeface="Agency FB" panose="020B0503020202020204" pitchFamily="34" charset="0"/>
              </a:rPr>
              <a:t>1</a:t>
            </a:r>
          </a:p>
        </p:txBody>
      </p:sp>
      <p:sp>
        <p:nvSpPr>
          <p:cNvPr id="190" name="iS1ide-Oval 11"/>
          <p:cNvSpPr/>
          <p:nvPr/>
        </p:nvSpPr>
        <p:spPr>
          <a:xfrm>
            <a:off x="5983921" y="263689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en-US" altLang="zh-CN" sz="2400" b="1" dirty="0">
                <a:solidFill>
                  <a:schemeClr val="tx1"/>
                </a:solidFill>
                <a:latin typeface="Agency FB" panose="020B0503020202020204" pitchFamily="34" charset="0"/>
              </a:rPr>
              <a:t>2</a:t>
            </a:r>
          </a:p>
        </p:txBody>
      </p:sp>
      <p:sp>
        <p:nvSpPr>
          <p:cNvPr id="191" name="iS1ide-Oval 12"/>
          <p:cNvSpPr/>
          <p:nvPr/>
        </p:nvSpPr>
        <p:spPr>
          <a:xfrm>
            <a:off x="9580459" y="263689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en-US" altLang="zh-CN" sz="2400" b="1">
                <a:solidFill>
                  <a:schemeClr val="tx1"/>
                </a:solidFill>
                <a:latin typeface="Agency FB" panose="020B0503020202020204" pitchFamily="34" charset="0"/>
              </a:rPr>
              <a:t>3</a:t>
            </a:r>
          </a:p>
        </p:txBody>
      </p:sp>
      <p:sp>
        <p:nvSpPr>
          <p:cNvPr id="192" name="文本框 191"/>
          <p:cNvSpPr txBox="1"/>
          <p:nvPr/>
        </p:nvSpPr>
        <p:spPr>
          <a:xfrm>
            <a:off x="1351099" y="5208785"/>
            <a:ext cx="2548440" cy="923330"/>
          </a:xfrm>
          <a:prstGeom prst="rect">
            <a:avLst/>
          </a:prstGeom>
          <a:noFill/>
          <a:effectLst/>
        </p:spPr>
        <p:txBody>
          <a:bodyPr wrap="square" rtlCol="0">
            <a:spAutoFit/>
          </a:bodyPr>
          <a:lstStyle/>
          <a:p>
            <a:pPr lvl="0" algn="ctr">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改变重审批轻监管的行政管理方式，把更多行政资源从事前审批转到加强事中事后监管上来</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3" name="文本框 192"/>
          <p:cNvSpPr txBox="1"/>
          <p:nvPr/>
        </p:nvSpPr>
        <p:spPr>
          <a:xfrm>
            <a:off x="4537616" y="5005606"/>
            <a:ext cx="3371957" cy="1477328"/>
          </a:xfrm>
          <a:prstGeom prst="rect">
            <a:avLst/>
          </a:prstGeom>
          <a:noFill/>
          <a:effectLst/>
        </p:spPr>
        <p:txBody>
          <a:bodyPr wrap="square" rtlCol="0">
            <a:spAutoFit/>
          </a:bodyPr>
          <a:lstStyle/>
          <a:p>
            <a:pPr lvl="0" algn="ctr">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创新监管方式，全面推进“双随机、一公开”和“互联网</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监管”，加快推进政府监管信息共享，切实提高透明度，加强对涉及人民生命财产安全领域的监管，主动服务新技术新产业新业态新模式发展，提高监管执法效能</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4" name="文本框 193"/>
          <p:cNvSpPr txBox="1"/>
          <p:nvPr/>
        </p:nvSpPr>
        <p:spPr>
          <a:xfrm>
            <a:off x="8576306" y="5159540"/>
            <a:ext cx="2457749" cy="1200329"/>
          </a:xfrm>
          <a:prstGeom prst="rect">
            <a:avLst/>
          </a:prstGeom>
          <a:noFill/>
          <a:effectLst/>
        </p:spPr>
        <p:txBody>
          <a:bodyPr wrap="square" rtlCol="0">
            <a:spAutoFit/>
          </a:bodyPr>
          <a:lstStyle/>
          <a:p>
            <a:pPr lvl="0" algn="ctr">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加强信用体系建设，健全信用监管，加大信息公开力度，加快市场主体信用信息平台建设，发挥同行业和社会监督作用</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227957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500"/>
                                        <p:tgtEl>
                                          <p:spTgt spid="94"/>
                                        </p:tgtEl>
                                      </p:cBhvr>
                                    </p:animEffect>
                                  </p:childTnLst>
                                </p:cTn>
                              </p:par>
                              <p:par>
                                <p:cTn id="21" presetID="10" presetClass="entr" presetSubtype="0" fill="hold" nodeType="withEffect">
                                  <p:stCondLst>
                                    <p:cond delay="0"/>
                                  </p:stCondLst>
                                  <p:childTnLst>
                                    <p:set>
                                      <p:cBhvr>
                                        <p:cTn id="22" dur="1" fill="hold">
                                          <p:stCondLst>
                                            <p:cond delay="0"/>
                                          </p:stCondLst>
                                        </p:cTn>
                                        <p:tgtEl>
                                          <p:spTgt spid="148"/>
                                        </p:tgtEl>
                                        <p:attrNameLst>
                                          <p:attrName>style.visibility</p:attrName>
                                        </p:attrNameLst>
                                      </p:cBhvr>
                                      <p:to>
                                        <p:strVal val="visible"/>
                                      </p:to>
                                    </p:set>
                                    <p:animEffect transition="in" filter="fade">
                                      <p:cBhvr>
                                        <p:cTn id="23" dur="500"/>
                                        <p:tgtEl>
                                          <p:spTgt spid="1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9"/>
                                        </p:tgtEl>
                                        <p:attrNameLst>
                                          <p:attrName>style.visibility</p:attrName>
                                        </p:attrNameLst>
                                      </p:cBhvr>
                                      <p:to>
                                        <p:strVal val="visible"/>
                                      </p:to>
                                    </p:set>
                                    <p:animEffect transition="in" filter="fade">
                                      <p:cBhvr>
                                        <p:cTn id="26" dur="500"/>
                                        <p:tgtEl>
                                          <p:spTgt spid="18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0"/>
                                        </p:tgtEl>
                                        <p:attrNameLst>
                                          <p:attrName>style.visibility</p:attrName>
                                        </p:attrNameLst>
                                      </p:cBhvr>
                                      <p:to>
                                        <p:strVal val="visible"/>
                                      </p:to>
                                    </p:set>
                                    <p:animEffect transition="in" filter="fade">
                                      <p:cBhvr>
                                        <p:cTn id="29" dur="500"/>
                                        <p:tgtEl>
                                          <p:spTgt spid="19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1"/>
                                        </p:tgtEl>
                                        <p:attrNameLst>
                                          <p:attrName>style.visibility</p:attrName>
                                        </p:attrNameLst>
                                      </p:cBhvr>
                                      <p:to>
                                        <p:strVal val="visible"/>
                                      </p:to>
                                    </p:set>
                                    <p:animEffect transition="in" filter="fade">
                                      <p:cBhvr>
                                        <p:cTn id="32" dur="500"/>
                                        <p:tgtEl>
                                          <p:spTgt spid="191"/>
                                        </p:tgtEl>
                                      </p:cBhvr>
                                    </p:animEffect>
                                  </p:childTnLst>
                                </p:cTn>
                              </p:par>
                              <p:par>
                                <p:cTn id="33" presetID="10" presetClass="entr" presetSubtype="0" fill="hold" nodeType="withEffect">
                                  <p:stCondLst>
                                    <p:cond delay="0"/>
                                  </p:stCondLst>
                                  <p:childTnLst>
                                    <p:set>
                                      <p:cBhvr>
                                        <p:cTn id="34" dur="1" fill="hold">
                                          <p:stCondLst>
                                            <p:cond delay="0"/>
                                          </p:stCondLst>
                                        </p:cTn>
                                        <p:tgtEl>
                                          <p:spTgt spid="187"/>
                                        </p:tgtEl>
                                        <p:attrNameLst>
                                          <p:attrName>style.visibility</p:attrName>
                                        </p:attrNameLst>
                                      </p:cBhvr>
                                      <p:to>
                                        <p:strVal val="visible"/>
                                      </p:to>
                                    </p:set>
                                    <p:animEffect transition="in" filter="fade">
                                      <p:cBhvr>
                                        <p:cTn id="35" dur="500"/>
                                        <p:tgtEl>
                                          <p:spTgt spid="187"/>
                                        </p:tgtEl>
                                      </p:cBhvr>
                                    </p:animEffect>
                                  </p:childTnLst>
                                </p:cTn>
                              </p:par>
                              <p:par>
                                <p:cTn id="36" presetID="10" presetClass="entr" presetSubtype="0" fill="hold" nodeType="withEffect">
                                  <p:stCondLst>
                                    <p:cond delay="0"/>
                                  </p:stCondLst>
                                  <p:childTnLst>
                                    <p:set>
                                      <p:cBhvr>
                                        <p:cTn id="37" dur="1" fill="hold">
                                          <p:stCondLst>
                                            <p:cond delay="0"/>
                                          </p:stCondLst>
                                        </p:cTn>
                                        <p:tgtEl>
                                          <p:spTgt spid="188"/>
                                        </p:tgtEl>
                                        <p:attrNameLst>
                                          <p:attrName>style.visibility</p:attrName>
                                        </p:attrNameLst>
                                      </p:cBhvr>
                                      <p:to>
                                        <p:strVal val="visible"/>
                                      </p:to>
                                    </p:set>
                                    <p:animEffect transition="in" filter="fade">
                                      <p:cBhvr>
                                        <p:cTn id="38" dur="500"/>
                                        <p:tgtEl>
                                          <p:spTgt spid="188"/>
                                        </p:tgtEl>
                                      </p:cBhvr>
                                    </p:animEffec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192"/>
                                        </p:tgtEl>
                                        <p:attrNameLst>
                                          <p:attrName>style.visibility</p:attrName>
                                        </p:attrNameLst>
                                      </p:cBhvr>
                                      <p:to>
                                        <p:strVal val="visible"/>
                                      </p:to>
                                    </p:set>
                                    <p:animEffect transition="in" filter="wipe(up)">
                                      <p:cBhvr>
                                        <p:cTn id="42" dur="500"/>
                                        <p:tgtEl>
                                          <p:spTgt spid="192"/>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193"/>
                                        </p:tgtEl>
                                        <p:attrNameLst>
                                          <p:attrName>style.visibility</p:attrName>
                                        </p:attrNameLst>
                                      </p:cBhvr>
                                      <p:to>
                                        <p:strVal val="visible"/>
                                      </p:to>
                                    </p:set>
                                    <p:animEffect transition="in" filter="wipe(up)">
                                      <p:cBhvr>
                                        <p:cTn id="46" dur="500"/>
                                        <p:tgtEl>
                                          <p:spTgt spid="193"/>
                                        </p:tgtEl>
                                      </p:cBhvr>
                                    </p:animEffect>
                                  </p:childTnLst>
                                </p:cTn>
                              </p:par>
                            </p:childTnLst>
                          </p:cTn>
                        </p:par>
                        <p:par>
                          <p:cTn id="47" fill="hold">
                            <p:stCondLst>
                              <p:cond delay="1500"/>
                            </p:stCondLst>
                            <p:childTnLst>
                              <p:par>
                                <p:cTn id="48" presetID="22" presetClass="entr" presetSubtype="1" fill="hold" grpId="0" nodeType="afterEffect">
                                  <p:stCondLst>
                                    <p:cond delay="0"/>
                                  </p:stCondLst>
                                  <p:childTnLst>
                                    <p:set>
                                      <p:cBhvr>
                                        <p:cTn id="49" dur="1" fill="hold">
                                          <p:stCondLst>
                                            <p:cond delay="0"/>
                                          </p:stCondLst>
                                        </p:cTn>
                                        <p:tgtEl>
                                          <p:spTgt spid="194"/>
                                        </p:tgtEl>
                                        <p:attrNameLst>
                                          <p:attrName>style.visibility</p:attrName>
                                        </p:attrNameLst>
                                      </p:cBhvr>
                                      <p:to>
                                        <p:strVal val="visible"/>
                                      </p:to>
                                    </p:set>
                                    <p:animEffect transition="in" filter="wipe(up)">
                                      <p:cBhvr>
                                        <p:cTn id="50"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9" grpId="0" animBg="1"/>
      <p:bldP spid="190" grpId="0" animBg="1"/>
      <p:bldP spid="191" grpId="0" animBg="1"/>
      <p:bldP spid="192" grpId="0"/>
      <p:bldP spid="193" grpId="0"/>
      <p:bldP spid="19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优化政府机构设置和职能配置</a:t>
            </a:r>
          </a:p>
        </p:txBody>
      </p:sp>
      <p:sp>
        <p:nvSpPr>
          <p:cNvPr id="3" name="TextBox 14"/>
          <p:cNvSpPr txBox="1"/>
          <p:nvPr/>
        </p:nvSpPr>
        <p:spPr>
          <a:xfrm>
            <a:off x="570188" y="1366381"/>
            <a:ext cx="11288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★提高行政效率★</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85451"/>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95" name="îŝḷîḓé-Rectangle 9"/>
          <p:cNvSpPr/>
          <p:nvPr/>
        </p:nvSpPr>
        <p:spPr bwMode="auto">
          <a:xfrm>
            <a:off x="719139" y="2884451"/>
            <a:ext cx="2565861" cy="2665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endParaRPr sz="2667" b="1" kern="0">
              <a:solidFill>
                <a:prstClr val="black"/>
              </a:solidFill>
            </a:endParaRPr>
          </a:p>
        </p:txBody>
      </p:sp>
      <p:sp>
        <p:nvSpPr>
          <p:cNvPr id="196" name="îŝḷîḓé-Rectangle 10"/>
          <p:cNvSpPr/>
          <p:nvPr/>
        </p:nvSpPr>
        <p:spPr bwMode="auto">
          <a:xfrm>
            <a:off x="3448426" y="2884451"/>
            <a:ext cx="2565861" cy="2665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endParaRPr sz="2667" b="1" kern="0">
              <a:solidFill>
                <a:prstClr val="black"/>
              </a:solidFill>
            </a:endParaRPr>
          </a:p>
        </p:txBody>
      </p:sp>
      <p:sp>
        <p:nvSpPr>
          <p:cNvPr id="197" name="îŝḷîḓé-Rectangle 11"/>
          <p:cNvSpPr/>
          <p:nvPr/>
        </p:nvSpPr>
        <p:spPr bwMode="auto">
          <a:xfrm>
            <a:off x="6177712" y="2884451"/>
            <a:ext cx="2565861" cy="2665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endParaRPr sz="2667" b="1" kern="0">
              <a:solidFill>
                <a:prstClr val="black"/>
              </a:solidFill>
            </a:endParaRPr>
          </a:p>
        </p:txBody>
      </p:sp>
      <p:sp>
        <p:nvSpPr>
          <p:cNvPr id="198" name="îŝḷîḓé-Rectangle 12"/>
          <p:cNvSpPr/>
          <p:nvPr/>
        </p:nvSpPr>
        <p:spPr bwMode="auto">
          <a:xfrm>
            <a:off x="8907000" y="2884451"/>
            <a:ext cx="2565861" cy="2665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endParaRPr sz="2667" b="1" kern="0">
              <a:solidFill>
                <a:prstClr val="black"/>
              </a:solidFill>
            </a:endParaRPr>
          </a:p>
        </p:txBody>
      </p:sp>
      <p:sp>
        <p:nvSpPr>
          <p:cNvPr id="199" name="îŝḷîḓé-Oval 5"/>
          <p:cNvSpPr/>
          <p:nvPr/>
        </p:nvSpPr>
        <p:spPr>
          <a:xfrm>
            <a:off x="1684369" y="2566753"/>
            <a:ext cx="635396" cy="6353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r>
              <a:rPr lang="en-US" altLang="zh-CN" sz="2667" b="1" kern="0">
                <a:solidFill>
                  <a:prstClr val="black"/>
                </a:solidFill>
                <a:latin typeface="Agency FB" panose="020B0503020202020204" pitchFamily="34" charset="0"/>
              </a:rPr>
              <a:t>1</a:t>
            </a:r>
            <a:endParaRPr lang="zh-CN" altLang="en-US" sz="2667" b="1" kern="0">
              <a:solidFill>
                <a:prstClr val="black"/>
              </a:solidFill>
              <a:latin typeface="Agency FB" panose="020B0503020202020204" pitchFamily="34" charset="0"/>
            </a:endParaRPr>
          </a:p>
        </p:txBody>
      </p:sp>
      <p:sp>
        <p:nvSpPr>
          <p:cNvPr id="200" name="îŝḷîḓé-Oval 6"/>
          <p:cNvSpPr/>
          <p:nvPr/>
        </p:nvSpPr>
        <p:spPr>
          <a:xfrm>
            <a:off x="4413189" y="2566753"/>
            <a:ext cx="635396" cy="6353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r>
              <a:rPr lang="en-US" altLang="zh-CN" sz="2667" b="1" kern="0">
                <a:solidFill>
                  <a:prstClr val="black"/>
                </a:solidFill>
                <a:latin typeface="Agency FB" panose="020B0503020202020204" pitchFamily="34" charset="0"/>
              </a:rPr>
              <a:t>2</a:t>
            </a:r>
            <a:endParaRPr lang="zh-CN" altLang="en-US" sz="2667" b="1" kern="0">
              <a:solidFill>
                <a:prstClr val="black"/>
              </a:solidFill>
              <a:latin typeface="Agency FB" panose="020B0503020202020204" pitchFamily="34" charset="0"/>
            </a:endParaRPr>
          </a:p>
        </p:txBody>
      </p:sp>
      <p:sp>
        <p:nvSpPr>
          <p:cNvPr id="201" name="îŝḷîḓé-Oval 7"/>
          <p:cNvSpPr/>
          <p:nvPr/>
        </p:nvSpPr>
        <p:spPr>
          <a:xfrm>
            <a:off x="7142009" y="2566753"/>
            <a:ext cx="635396" cy="6353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r>
              <a:rPr lang="en-US" altLang="zh-CN" sz="2667" b="1" kern="0">
                <a:solidFill>
                  <a:prstClr val="black"/>
                </a:solidFill>
                <a:latin typeface="Agency FB" panose="020B0503020202020204" pitchFamily="34" charset="0"/>
              </a:rPr>
              <a:t>3</a:t>
            </a:r>
            <a:endParaRPr lang="zh-CN" altLang="en-US" sz="2667" b="1" kern="0">
              <a:solidFill>
                <a:prstClr val="black"/>
              </a:solidFill>
              <a:latin typeface="Agency FB" panose="020B0503020202020204" pitchFamily="34" charset="0"/>
            </a:endParaRPr>
          </a:p>
        </p:txBody>
      </p:sp>
      <p:sp>
        <p:nvSpPr>
          <p:cNvPr id="202" name="îŝḷîḓé-Oval 8"/>
          <p:cNvSpPr/>
          <p:nvPr/>
        </p:nvSpPr>
        <p:spPr>
          <a:xfrm>
            <a:off x="9870829" y="2566753"/>
            <a:ext cx="635396" cy="6353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300559" indent="-300559" algn="ctr" fontAlgn="base">
              <a:spcBef>
                <a:spcPct val="0"/>
              </a:spcBef>
              <a:spcAft>
                <a:spcPct val="0"/>
              </a:spcAft>
            </a:pPr>
            <a:r>
              <a:rPr lang="en-US" altLang="zh-CN" sz="2667" b="1" kern="0">
                <a:solidFill>
                  <a:prstClr val="black"/>
                </a:solidFill>
                <a:latin typeface="Agency FB" panose="020B0503020202020204" pitchFamily="34" charset="0"/>
              </a:rPr>
              <a:t>4</a:t>
            </a:r>
            <a:endParaRPr lang="zh-CN" altLang="en-US" sz="2667" b="1" kern="0">
              <a:solidFill>
                <a:prstClr val="black"/>
              </a:solidFill>
              <a:latin typeface="Agency FB" panose="020B0503020202020204" pitchFamily="34" charset="0"/>
            </a:endParaRPr>
          </a:p>
        </p:txBody>
      </p:sp>
      <p:sp>
        <p:nvSpPr>
          <p:cNvPr id="210" name="文本框 209"/>
          <p:cNvSpPr txBox="1"/>
          <p:nvPr/>
        </p:nvSpPr>
        <p:spPr>
          <a:xfrm>
            <a:off x="829512" y="3318522"/>
            <a:ext cx="2345107" cy="2124428"/>
          </a:xfrm>
          <a:prstGeom prst="rect">
            <a:avLst/>
          </a:prstGeom>
          <a:noFill/>
          <a:effectLst/>
        </p:spPr>
        <p:txBody>
          <a:bodyPr wrap="square" rtlCol="0">
            <a:spAutoFit/>
          </a:bodyPr>
          <a:lstStyle/>
          <a:p>
            <a:pPr lvl="0" algn="ctr">
              <a:lnSpc>
                <a:spcPct val="150000"/>
              </a:lnSpc>
            </a:pPr>
            <a:r>
              <a:rPr lang="zh-CN" altLang="en-US" sz="1467"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精干设置各级政府部门及其内设机构，科学配置权力，减少机构数量，简化中间层次，推行扁平化管理，形成自上而下的高效率组织体系</a:t>
            </a:r>
            <a:endPar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1" name="文本框 210"/>
          <p:cNvSpPr txBox="1"/>
          <p:nvPr/>
        </p:nvSpPr>
        <p:spPr>
          <a:xfrm>
            <a:off x="3558332" y="3498228"/>
            <a:ext cx="2345107" cy="1447063"/>
          </a:xfrm>
          <a:prstGeom prst="rect">
            <a:avLst/>
          </a:prstGeom>
          <a:noFill/>
          <a:effectLst/>
        </p:spPr>
        <p:txBody>
          <a:bodyPr wrap="square" rtlCol="0">
            <a:spAutoFit/>
          </a:bodyPr>
          <a:lstStyle/>
          <a:p>
            <a:pPr lvl="0" algn="ctr">
              <a:lnSpc>
                <a:spcPct val="150000"/>
              </a:lnSpc>
            </a:pPr>
            <a:r>
              <a:rPr lang="zh-CN" altLang="en-US" sz="1467"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明确责任，严格绩效管理和行政问责，加强日常工作考核，建立健全奖优惩劣的制度</a:t>
            </a:r>
            <a:endPar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2" name="文本框 211"/>
          <p:cNvSpPr txBox="1"/>
          <p:nvPr/>
        </p:nvSpPr>
        <p:spPr>
          <a:xfrm>
            <a:off x="6287152" y="3504633"/>
            <a:ext cx="2345107" cy="1785745"/>
          </a:xfrm>
          <a:prstGeom prst="rect">
            <a:avLst/>
          </a:prstGeom>
          <a:noFill/>
          <a:effectLst/>
        </p:spPr>
        <p:txBody>
          <a:bodyPr wrap="square" rtlCol="0">
            <a:spAutoFit/>
          </a:bodyPr>
          <a:lstStyle/>
          <a:p>
            <a:pPr lvl="0" algn="ctr">
              <a:lnSpc>
                <a:spcPct val="150000"/>
              </a:lnSpc>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打破“信息孤岛”，统一明确各部门信息共享的种类、标准、范围、流程，加快推进部门政务信息联通共用</a:t>
            </a:r>
            <a:endPar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3" name="文本框 212"/>
          <p:cNvSpPr txBox="1"/>
          <p:nvPr/>
        </p:nvSpPr>
        <p:spPr>
          <a:xfrm>
            <a:off x="9015972" y="3519847"/>
            <a:ext cx="2345107" cy="1447063"/>
          </a:xfrm>
          <a:prstGeom prst="rect">
            <a:avLst/>
          </a:prstGeom>
          <a:noFill/>
          <a:effectLst/>
        </p:spPr>
        <p:txBody>
          <a:bodyPr wrap="square" rtlCol="0">
            <a:spAutoFit/>
          </a:bodyPr>
          <a:lstStyle/>
          <a:p>
            <a:pPr lvl="0" algn="ctr">
              <a:lnSpc>
                <a:spcPct val="150000"/>
              </a:lnSpc>
            </a:pPr>
            <a:r>
              <a:rPr lang="zh-CN" altLang="en-US" sz="14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改进工作方式，提高服务水平。加强作风建设，坚决克服形式主义、官僚主义、享乐主义和奢靡之风</a:t>
            </a:r>
            <a:endPar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688285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99"/>
                                        </p:tgtEl>
                                        <p:attrNameLst>
                                          <p:attrName>style.visibility</p:attrName>
                                        </p:attrNameLst>
                                      </p:cBhvr>
                                      <p:to>
                                        <p:strVal val="visible"/>
                                      </p:to>
                                    </p:set>
                                    <p:anim calcmode="lin" valueType="num">
                                      <p:cBhvr>
                                        <p:cTn id="17" dur="500" fill="hold"/>
                                        <p:tgtEl>
                                          <p:spTgt spid="199"/>
                                        </p:tgtEl>
                                        <p:attrNameLst>
                                          <p:attrName>ppt_w</p:attrName>
                                        </p:attrNameLst>
                                      </p:cBhvr>
                                      <p:tavLst>
                                        <p:tav tm="0">
                                          <p:val>
                                            <p:fltVal val="0"/>
                                          </p:val>
                                        </p:tav>
                                        <p:tav tm="100000">
                                          <p:val>
                                            <p:strVal val="#ppt_w"/>
                                          </p:val>
                                        </p:tav>
                                      </p:tavLst>
                                    </p:anim>
                                    <p:anim calcmode="lin" valueType="num">
                                      <p:cBhvr>
                                        <p:cTn id="18" dur="500" fill="hold"/>
                                        <p:tgtEl>
                                          <p:spTgt spid="199"/>
                                        </p:tgtEl>
                                        <p:attrNameLst>
                                          <p:attrName>ppt_h</p:attrName>
                                        </p:attrNameLst>
                                      </p:cBhvr>
                                      <p:tavLst>
                                        <p:tav tm="0">
                                          <p:val>
                                            <p:fltVal val="0"/>
                                          </p:val>
                                        </p:tav>
                                        <p:tav tm="100000">
                                          <p:val>
                                            <p:strVal val="#ppt_h"/>
                                          </p:val>
                                        </p:tav>
                                      </p:tavLst>
                                    </p:anim>
                                    <p:animEffect transition="in" filter="fade">
                                      <p:cBhvr>
                                        <p:cTn id="19" dur="500"/>
                                        <p:tgtEl>
                                          <p:spTgt spid="19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0"/>
                                        </p:tgtEl>
                                        <p:attrNameLst>
                                          <p:attrName>style.visibility</p:attrName>
                                        </p:attrNameLst>
                                      </p:cBhvr>
                                      <p:to>
                                        <p:strVal val="visible"/>
                                      </p:to>
                                    </p:set>
                                    <p:anim calcmode="lin" valueType="num">
                                      <p:cBhvr>
                                        <p:cTn id="22" dur="500" fill="hold"/>
                                        <p:tgtEl>
                                          <p:spTgt spid="200"/>
                                        </p:tgtEl>
                                        <p:attrNameLst>
                                          <p:attrName>ppt_w</p:attrName>
                                        </p:attrNameLst>
                                      </p:cBhvr>
                                      <p:tavLst>
                                        <p:tav tm="0">
                                          <p:val>
                                            <p:fltVal val="0"/>
                                          </p:val>
                                        </p:tav>
                                        <p:tav tm="100000">
                                          <p:val>
                                            <p:strVal val="#ppt_w"/>
                                          </p:val>
                                        </p:tav>
                                      </p:tavLst>
                                    </p:anim>
                                    <p:anim calcmode="lin" valueType="num">
                                      <p:cBhvr>
                                        <p:cTn id="23" dur="500" fill="hold"/>
                                        <p:tgtEl>
                                          <p:spTgt spid="200"/>
                                        </p:tgtEl>
                                        <p:attrNameLst>
                                          <p:attrName>ppt_h</p:attrName>
                                        </p:attrNameLst>
                                      </p:cBhvr>
                                      <p:tavLst>
                                        <p:tav tm="0">
                                          <p:val>
                                            <p:fltVal val="0"/>
                                          </p:val>
                                        </p:tav>
                                        <p:tav tm="100000">
                                          <p:val>
                                            <p:strVal val="#ppt_h"/>
                                          </p:val>
                                        </p:tav>
                                      </p:tavLst>
                                    </p:anim>
                                    <p:animEffect transition="in" filter="fade">
                                      <p:cBhvr>
                                        <p:cTn id="24" dur="500"/>
                                        <p:tgtEl>
                                          <p:spTgt spid="2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1"/>
                                        </p:tgtEl>
                                        <p:attrNameLst>
                                          <p:attrName>style.visibility</p:attrName>
                                        </p:attrNameLst>
                                      </p:cBhvr>
                                      <p:to>
                                        <p:strVal val="visible"/>
                                      </p:to>
                                    </p:set>
                                    <p:anim calcmode="lin" valueType="num">
                                      <p:cBhvr>
                                        <p:cTn id="27" dur="500" fill="hold"/>
                                        <p:tgtEl>
                                          <p:spTgt spid="201"/>
                                        </p:tgtEl>
                                        <p:attrNameLst>
                                          <p:attrName>ppt_w</p:attrName>
                                        </p:attrNameLst>
                                      </p:cBhvr>
                                      <p:tavLst>
                                        <p:tav tm="0">
                                          <p:val>
                                            <p:fltVal val="0"/>
                                          </p:val>
                                        </p:tav>
                                        <p:tav tm="100000">
                                          <p:val>
                                            <p:strVal val="#ppt_w"/>
                                          </p:val>
                                        </p:tav>
                                      </p:tavLst>
                                    </p:anim>
                                    <p:anim calcmode="lin" valueType="num">
                                      <p:cBhvr>
                                        <p:cTn id="28" dur="500" fill="hold"/>
                                        <p:tgtEl>
                                          <p:spTgt spid="201"/>
                                        </p:tgtEl>
                                        <p:attrNameLst>
                                          <p:attrName>ppt_h</p:attrName>
                                        </p:attrNameLst>
                                      </p:cBhvr>
                                      <p:tavLst>
                                        <p:tav tm="0">
                                          <p:val>
                                            <p:fltVal val="0"/>
                                          </p:val>
                                        </p:tav>
                                        <p:tav tm="100000">
                                          <p:val>
                                            <p:strVal val="#ppt_h"/>
                                          </p:val>
                                        </p:tav>
                                      </p:tavLst>
                                    </p:anim>
                                    <p:animEffect transition="in" filter="fade">
                                      <p:cBhvr>
                                        <p:cTn id="29" dur="500"/>
                                        <p:tgtEl>
                                          <p:spTgt spid="20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2"/>
                                        </p:tgtEl>
                                        <p:attrNameLst>
                                          <p:attrName>style.visibility</p:attrName>
                                        </p:attrNameLst>
                                      </p:cBhvr>
                                      <p:to>
                                        <p:strVal val="visible"/>
                                      </p:to>
                                    </p:set>
                                    <p:anim calcmode="lin" valueType="num">
                                      <p:cBhvr>
                                        <p:cTn id="32" dur="500" fill="hold"/>
                                        <p:tgtEl>
                                          <p:spTgt spid="202"/>
                                        </p:tgtEl>
                                        <p:attrNameLst>
                                          <p:attrName>ppt_w</p:attrName>
                                        </p:attrNameLst>
                                      </p:cBhvr>
                                      <p:tavLst>
                                        <p:tav tm="0">
                                          <p:val>
                                            <p:fltVal val="0"/>
                                          </p:val>
                                        </p:tav>
                                        <p:tav tm="100000">
                                          <p:val>
                                            <p:strVal val="#ppt_w"/>
                                          </p:val>
                                        </p:tav>
                                      </p:tavLst>
                                    </p:anim>
                                    <p:anim calcmode="lin" valueType="num">
                                      <p:cBhvr>
                                        <p:cTn id="33" dur="500" fill="hold"/>
                                        <p:tgtEl>
                                          <p:spTgt spid="202"/>
                                        </p:tgtEl>
                                        <p:attrNameLst>
                                          <p:attrName>ppt_h</p:attrName>
                                        </p:attrNameLst>
                                      </p:cBhvr>
                                      <p:tavLst>
                                        <p:tav tm="0">
                                          <p:val>
                                            <p:fltVal val="0"/>
                                          </p:val>
                                        </p:tav>
                                        <p:tav tm="100000">
                                          <p:val>
                                            <p:strVal val="#ppt_h"/>
                                          </p:val>
                                        </p:tav>
                                      </p:tavLst>
                                    </p:anim>
                                    <p:animEffect transition="in" filter="fade">
                                      <p:cBhvr>
                                        <p:cTn id="34" dur="500"/>
                                        <p:tgtEl>
                                          <p:spTgt spid="20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95"/>
                                        </p:tgtEl>
                                        <p:attrNameLst>
                                          <p:attrName>style.visibility</p:attrName>
                                        </p:attrNameLst>
                                      </p:cBhvr>
                                      <p:to>
                                        <p:strVal val="visible"/>
                                      </p:to>
                                    </p:set>
                                    <p:animEffect transition="in" filter="wipe(up)">
                                      <p:cBhvr>
                                        <p:cTn id="39" dur="500"/>
                                        <p:tgtEl>
                                          <p:spTgt spid="195"/>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96"/>
                                        </p:tgtEl>
                                        <p:attrNameLst>
                                          <p:attrName>style.visibility</p:attrName>
                                        </p:attrNameLst>
                                      </p:cBhvr>
                                      <p:to>
                                        <p:strVal val="visible"/>
                                      </p:to>
                                    </p:set>
                                    <p:animEffect transition="in" filter="wipe(up)">
                                      <p:cBhvr>
                                        <p:cTn id="42" dur="500"/>
                                        <p:tgtEl>
                                          <p:spTgt spid="19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97"/>
                                        </p:tgtEl>
                                        <p:attrNameLst>
                                          <p:attrName>style.visibility</p:attrName>
                                        </p:attrNameLst>
                                      </p:cBhvr>
                                      <p:to>
                                        <p:strVal val="visible"/>
                                      </p:to>
                                    </p:set>
                                    <p:animEffect transition="in" filter="wipe(up)">
                                      <p:cBhvr>
                                        <p:cTn id="45" dur="500"/>
                                        <p:tgtEl>
                                          <p:spTgt spid="197"/>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98"/>
                                        </p:tgtEl>
                                        <p:attrNameLst>
                                          <p:attrName>style.visibility</p:attrName>
                                        </p:attrNameLst>
                                      </p:cBhvr>
                                      <p:to>
                                        <p:strVal val="visible"/>
                                      </p:to>
                                    </p:set>
                                    <p:animEffect transition="in" filter="wipe(up)">
                                      <p:cBhvr>
                                        <p:cTn id="48" dur="500"/>
                                        <p:tgtEl>
                                          <p:spTgt spid="198"/>
                                        </p:tgtEl>
                                      </p:cBhvr>
                                    </p:animEffect>
                                  </p:childTnLst>
                                </p:cTn>
                              </p:par>
                            </p:childTnLst>
                          </p:cTn>
                        </p:par>
                        <p:par>
                          <p:cTn id="49" fill="hold">
                            <p:stCondLst>
                              <p:cond delay="500"/>
                            </p:stCondLst>
                            <p:childTnLst>
                              <p:par>
                                <p:cTn id="50" presetID="22" presetClass="entr" presetSubtype="1" fill="hold" grpId="0" nodeType="afterEffect">
                                  <p:stCondLst>
                                    <p:cond delay="0"/>
                                  </p:stCondLst>
                                  <p:childTnLst>
                                    <p:set>
                                      <p:cBhvr>
                                        <p:cTn id="51" dur="1" fill="hold">
                                          <p:stCondLst>
                                            <p:cond delay="0"/>
                                          </p:stCondLst>
                                        </p:cTn>
                                        <p:tgtEl>
                                          <p:spTgt spid="210"/>
                                        </p:tgtEl>
                                        <p:attrNameLst>
                                          <p:attrName>style.visibility</p:attrName>
                                        </p:attrNameLst>
                                      </p:cBhvr>
                                      <p:to>
                                        <p:strVal val="visible"/>
                                      </p:to>
                                    </p:set>
                                    <p:animEffect transition="in" filter="wipe(up)">
                                      <p:cBhvr>
                                        <p:cTn id="52" dur="500"/>
                                        <p:tgtEl>
                                          <p:spTgt spid="210"/>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211"/>
                                        </p:tgtEl>
                                        <p:attrNameLst>
                                          <p:attrName>style.visibility</p:attrName>
                                        </p:attrNameLst>
                                      </p:cBhvr>
                                      <p:to>
                                        <p:strVal val="visible"/>
                                      </p:to>
                                    </p:set>
                                    <p:animEffect transition="in" filter="wipe(up)">
                                      <p:cBhvr>
                                        <p:cTn id="56" dur="500"/>
                                        <p:tgtEl>
                                          <p:spTgt spid="211"/>
                                        </p:tgtEl>
                                      </p:cBhvr>
                                    </p:animEffect>
                                  </p:childTnLst>
                                </p:cTn>
                              </p:par>
                            </p:childTnLst>
                          </p:cTn>
                        </p:par>
                        <p:par>
                          <p:cTn id="57" fill="hold">
                            <p:stCondLst>
                              <p:cond delay="1500"/>
                            </p:stCondLst>
                            <p:childTnLst>
                              <p:par>
                                <p:cTn id="58" presetID="22" presetClass="entr" presetSubtype="1" fill="hold" grpId="0" nodeType="afterEffect">
                                  <p:stCondLst>
                                    <p:cond delay="0"/>
                                  </p:stCondLst>
                                  <p:childTnLst>
                                    <p:set>
                                      <p:cBhvr>
                                        <p:cTn id="59" dur="1" fill="hold">
                                          <p:stCondLst>
                                            <p:cond delay="0"/>
                                          </p:stCondLst>
                                        </p:cTn>
                                        <p:tgtEl>
                                          <p:spTgt spid="212"/>
                                        </p:tgtEl>
                                        <p:attrNameLst>
                                          <p:attrName>style.visibility</p:attrName>
                                        </p:attrNameLst>
                                      </p:cBhvr>
                                      <p:to>
                                        <p:strVal val="visible"/>
                                      </p:to>
                                    </p:set>
                                    <p:animEffect transition="in" filter="wipe(up)">
                                      <p:cBhvr>
                                        <p:cTn id="60" dur="500"/>
                                        <p:tgtEl>
                                          <p:spTgt spid="212"/>
                                        </p:tgtEl>
                                      </p:cBhvr>
                                    </p:animEffect>
                                  </p:childTnLst>
                                </p:cTn>
                              </p:par>
                            </p:childTnLst>
                          </p:cTn>
                        </p:par>
                        <p:par>
                          <p:cTn id="61" fill="hold">
                            <p:stCondLst>
                              <p:cond delay="2000"/>
                            </p:stCondLst>
                            <p:childTnLst>
                              <p:par>
                                <p:cTn id="62" presetID="22" presetClass="entr" presetSubtype="1" fill="hold" grpId="0" nodeType="afterEffect">
                                  <p:stCondLst>
                                    <p:cond delay="0"/>
                                  </p:stCondLst>
                                  <p:childTnLst>
                                    <p:set>
                                      <p:cBhvr>
                                        <p:cTn id="63" dur="1" fill="hold">
                                          <p:stCondLst>
                                            <p:cond delay="0"/>
                                          </p:stCondLst>
                                        </p:cTn>
                                        <p:tgtEl>
                                          <p:spTgt spid="213"/>
                                        </p:tgtEl>
                                        <p:attrNameLst>
                                          <p:attrName>style.visibility</p:attrName>
                                        </p:attrNameLst>
                                      </p:cBhvr>
                                      <p:to>
                                        <p:strVal val="visible"/>
                                      </p:to>
                                    </p:set>
                                    <p:animEffect transition="in" filter="wipe(up)">
                                      <p:cBhvr>
                                        <p:cTn id="6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5" grpId="0" animBg="1"/>
      <p:bldP spid="196" grpId="0" animBg="1"/>
      <p:bldP spid="197" grpId="0" animBg="1"/>
      <p:bldP spid="198" grpId="0" animBg="1"/>
      <p:bldP spid="199" grpId="0" animBg="1"/>
      <p:bldP spid="200" grpId="0" animBg="1"/>
      <p:bldP spid="201" grpId="0" animBg="1"/>
      <p:bldP spid="202" grpId="0" animBg="1"/>
      <p:bldP spid="210" grpId="0"/>
      <p:bldP spid="211" grpId="0"/>
      <p:bldP spid="212" grpId="0"/>
      <p:bldP spid="2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统筹党政军群机构改革</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rPr>
                <a:t>伍</a:t>
              </a: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766683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3" name="TextBox 14"/>
          <p:cNvSpPr txBox="1"/>
          <p:nvPr/>
        </p:nvSpPr>
        <p:spPr>
          <a:xfrm>
            <a:off x="1156783" y="1366382"/>
            <a:ext cx="10115067"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667" b="1" kern="0" dirty="0">
                <a:solidFill>
                  <a:srgbClr val="D11956"/>
                </a:solidFill>
                <a:latin typeface="微软雅黑" pitchFamily="34" charset="-122"/>
                <a:ea typeface="微软雅黑" pitchFamily="34" charset="-122"/>
              </a:rPr>
              <a:t>★统筹党政军群机构改革，是加强党的集中统一领导、实现机构职能优化协同高效的必然要求★</a:t>
            </a:r>
            <a:endParaRPr lang="en-US" altLang="zh-CN" sz="2667"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34999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7" name="Rectangle 43"/>
          <p:cNvSpPr/>
          <p:nvPr/>
        </p:nvSpPr>
        <p:spPr>
          <a:xfrm>
            <a:off x="1602383" y="2583051"/>
            <a:ext cx="9542947" cy="677780"/>
          </a:xfrm>
          <a:prstGeom prst="rect">
            <a:avLst/>
          </a:prstGeom>
        </p:spPr>
        <p:txBody>
          <a:bodyPr wrap="square" lIns="0" tIns="0" rIns="0" bIns="0">
            <a:noAutofit/>
          </a:bodyPr>
          <a:lstStyle/>
          <a:p>
            <a:pPr algn="ctr">
              <a:lnSpc>
                <a:spcPct val="150000"/>
              </a:lnSpc>
              <a:defRPr/>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统筹设置相关机构和配置相近职能，理顺和优化党的部门、国家机关、群团组织、事业单位的职责，推进跨军地改革，增强党的领导力，提高政府执行力，激发群团组织和社会组织活力，增强人民军队战斗力，使各类机构有机衔接、相互协调。</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8" name="圆角矩形 17"/>
          <p:cNvSpPr/>
          <p:nvPr/>
        </p:nvSpPr>
        <p:spPr>
          <a:xfrm>
            <a:off x="1602383" y="3573421"/>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dirty="0">
                <a:gradFill>
                  <a:gsLst>
                    <a:gs pos="100000">
                      <a:prstClr val="white"/>
                    </a:gs>
                    <a:gs pos="0">
                      <a:prstClr val="white">
                        <a:lumMod val="95000"/>
                      </a:prstClr>
                    </a:gs>
                  </a:gsLst>
                  <a:path path="circle">
                    <a:fillToRect l="100000" b="100000"/>
                  </a:path>
                </a:gradFill>
                <a:ea typeface="微软雅黑"/>
              </a:rPr>
              <a:t>完善党政机构布局</a:t>
            </a:r>
          </a:p>
        </p:txBody>
      </p:sp>
      <p:sp>
        <p:nvSpPr>
          <p:cNvPr id="19" name="圆角矩形 18"/>
          <p:cNvSpPr/>
          <p:nvPr/>
        </p:nvSpPr>
        <p:spPr>
          <a:xfrm>
            <a:off x="6342726" y="3573419"/>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dirty="0">
                <a:gradFill>
                  <a:gsLst>
                    <a:gs pos="100000">
                      <a:prstClr val="white"/>
                    </a:gs>
                    <a:gs pos="0">
                      <a:prstClr val="white">
                        <a:lumMod val="95000"/>
                      </a:prstClr>
                    </a:gs>
                  </a:gsLst>
                  <a:path path="circle">
                    <a:fillToRect l="100000" b="100000"/>
                  </a:path>
                </a:gradFill>
                <a:ea typeface="微软雅黑"/>
              </a:rPr>
              <a:t>深化人大、政协和司法机构改革</a:t>
            </a:r>
          </a:p>
        </p:txBody>
      </p:sp>
      <p:sp>
        <p:nvSpPr>
          <p:cNvPr id="20" name="圆角矩形 19"/>
          <p:cNvSpPr/>
          <p:nvPr/>
        </p:nvSpPr>
        <p:spPr>
          <a:xfrm>
            <a:off x="1602383" y="4505070"/>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dirty="0">
                <a:gradFill>
                  <a:gsLst>
                    <a:gs pos="100000">
                      <a:prstClr val="white"/>
                    </a:gs>
                    <a:gs pos="0">
                      <a:prstClr val="white">
                        <a:lumMod val="95000"/>
                      </a:prstClr>
                    </a:gs>
                  </a:gsLst>
                  <a:path path="circle">
                    <a:fillToRect l="100000" b="100000"/>
                  </a:path>
                </a:gradFill>
                <a:ea typeface="微软雅黑"/>
              </a:rPr>
              <a:t>深化群团组织改革</a:t>
            </a:r>
          </a:p>
        </p:txBody>
      </p:sp>
      <p:sp>
        <p:nvSpPr>
          <p:cNvPr id="21" name="圆角矩形 20"/>
          <p:cNvSpPr/>
          <p:nvPr/>
        </p:nvSpPr>
        <p:spPr>
          <a:xfrm>
            <a:off x="6342726" y="4505069"/>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a:gradFill>
                  <a:gsLst>
                    <a:gs pos="100000">
                      <a:prstClr val="white"/>
                    </a:gs>
                    <a:gs pos="0">
                      <a:prstClr val="white">
                        <a:lumMod val="95000"/>
                      </a:prstClr>
                    </a:gs>
                  </a:gsLst>
                  <a:path path="circle">
                    <a:fillToRect l="100000" b="100000"/>
                  </a:path>
                </a:gradFill>
                <a:ea typeface="微软雅黑"/>
              </a:rPr>
              <a:t>推进社会组织改革</a:t>
            </a:r>
            <a:endParaRPr lang="zh-CN" altLang="en-US" sz="1867" kern="0" dirty="0">
              <a:gradFill>
                <a:gsLst>
                  <a:gs pos="100000">
                    <a:prstClr val="white"/>
                  </a:gs>
                  <a:gs pos="0">
                    <a:prstClr val="white">
                      <a:lumMod val="95000"/>
                    </a:prstClr>
                  </a:gs>
                </a:gsLst>
                <a:path path="circle">
                  <a:fillToRect l="100000" b="100000"/>
                </a:path>
              </a:gradFill>
              <a:ea typeface="微软雅黑"/>
            </a:endParaRPr>
          </a:p>
        </p:txBody>
      </p:sp>
      <p:sp>
        <p:nvSpPr>
          <p:cNvPr id="22" name="圆角矩形 21"/>
          <p:cNvSpPr/>
          <p:nvPr/>
        </p:nvSpPr>
        <p:spPr>
          <a:xfrm>
            <a:off x="1602383" y="5436719"/>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a:gradFill>
                  <a:gsLst>
                    <a:gs pos="100000">
                      <a:prstClr val="white"/>
                    </a:gs>
                    <a:gs pos="0">
                      <a:prstClr val="white">
                        <a:lumMod val="95000"/>
                      </a:prstClr>
                    </a:gs>
                  </a:gsLst>
                  <a:path path="circle">
                    <a:fillToRect l="100000" b="100000"/>
                  </a:path>
                </a:gradFill>
                <a:ea typeface="微软雅黑"/>
              </a:rPr>
              <a:t>加快推进事业单位改革</a:t>
            </a:r>
            <a:endParaRPr lang="zh-CN" altLang="en-US" sz="1867" kern="0" dirty="0">
              <a:gradFill>
                <a:gsLst>
                  <a:gs pos="100000">
                    <a:prstClr val="white"/>
                  </a:gs>
                  <a:gs pos="0">
                    <a:prstClr val="white">
                      <a:lumMod val="95000"/>
                    </a:prstClr>
                  </a:gs>
                </a:gsLst>
                <a:path path="circle">
                  <a:fillToRect l="100000" b="100000"/>
                </a:path>
              </a:gradFill>
              <a:ea typeface="微软雅黑"/>
            </a:endParaRPr>
          </a:p>
        </p:txBody>
      </p:sp>
      <p:sp>
        <p:nvSpPr>
          <p:cNvPr id="23" name="圆角矩形 22"/>
          <p:cNvSpPr/>
          <p:nvPr/>
        </p:nvSpPr>
        <p:spPr>
          <a:xfrm>
            <a:off x="6342726" y="5436718"/>
            <a:ext cx="4391989" cy="555756"/>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867" kern="0">
                <a:gradFill>
                  <a:gsLst>
                    <a:gs pos="100000">
                      <a:prstClr val="white"/>
                    </a:gs>
                    <a:gs pos="0">
                      <a:prstClr val="white">
                        <a:lumMod val="95000"/>
                      </a:prstClr>
                    </a:gs>
                  </a:gsLst>
                  <a:path path="circle">
                    <a:fillToRect l="100000" b="100000"/>
                  </a:path>
                </a:gradFill>
                <a:ea typeface="微软雅黑"/>
              </a:rPr>
              <a:t>深化跨军地改革</a:t>
            </a:r>
            <a:endParaRPr lang="zh-CN" altLang="en-US" sz="1867" kern="0" dirty="0">
              <a:gradFill>
                <a:gsLst>
                  <a:gs pos="100000">
                    <a:prstClr val="white"/>
                  </a:gs>
                  <a:gs pos="0">
                    <a:prstClr val="white">
                      <a:lumMod val="95000"/>
                    </a:prstClr>
                  </a:gs>
                </a:gsLst>
                <a:path path="circle">
                  <a:fillToRect l="100000" b="100000"/>
                </a:path>
              </a:gradFill>
              <a:ea typeface="微软雅黑"/>
            </a:endParaRPr>
          </a:p>
        </p:txBody>
      </p:sp>
    </p:spTree>
    <p:extLst>
      <p:ext uri="{BB962C8B-B14F-4D97-AF65-F5344CB8AC3E}">
        <p14:creationId xmlns:p14="http://schemas.microsoft.com/office/powerpoint/2010/main" val="373195857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1500"/>
                                        <p:tgtEl>
                                          <p:spTgt spid="1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000" fill="hold"/>
                                        <p:tgtEl>
                                          <p:spTgt spid="18"/>
                                        </p:tgtEl>
                                        <p:attrNameLst>
                                          <p:attrName>ppt_w</p:attrName>
                                        </p:attrNameLst>
                                      </p:cBhvr>
                                      <p:tavLst>
                                        <p:tav tm="0">
                                          <p:val>
                                            <p:fltVal val="0"/>
                                          </p:val>
                                        </p:tav>
                                        <p:tav tm="100000">
                                          <p:val>
                                            <p:strVal val="#ppt_w"/>
                                          </p:val>
                                        </p:tav>
                                      </p:tavLst>
                                    </p:anim>
                                    <p:anim calcmode="lin" valueType="num">
                                      <p:cBhvr>
                                        <p:cTn id="24" dur="1000" fill="hold"/>
                                        <p:tgtEl>
                                          <p:spTgt spid="18"/>
                                        </p:tgtEl>
                                        <p:attrNameLst>
                                          <p:attrName>ppt_h</p:attrName>
                                        </p:attrNameLst>
                                      </p:cBhvr>
                                      <p:tavLst>
                                        <p:tav tm="0">
                                          <p:val>
                                            <p:fltVal val="0"/>
                                          </p:val>
                                        </p:tav>
                                        <p:tav tm="100000">
                                          <p:val>
                                            <p:strVal val="#ppt_h"/>
                                          </p:val>
                                        </p:tav>
                                      </p:tavLst>
                                    </p:anim>
                                    <p:animEffect transition="in" filter="fade">
                                      <p:cBhvr>
                                        <p:cTn id="25" dur="1000"/>
                                        <p:tgtEl>
                                          <p:spTgt spid="18"/>
                                        </p:tgtEl>
                                      </p:cBhvr>
                                    </p:animEffect>
                                  </p:childTnLst>
                                </p:cTn>
                              </p:par>
                              <p:par>
                                <p:cTn id="26" presetID="35" presetClass="path" presetSubtype="0" accel="50000" decel="50000" fill="hold" grpId="2" nodeType="withEffect">
                                  <p:stCondLst>
                                    <p:cond delay="0"/>
                                  </p:stCondLst>
                                  <p:childTnLst>
                                    <p:animMotion origin="layout" path="M 1.66667E-6 2.46914E-7 L -0.10452 2.46914E-7 " pathEditMode="relative" rAng="0" ptsTypes="AA">
                                      <p:cBhvr>
                                        <p:cTn id="27" dur="1000" spd="-100000" fill="hold"/>
                                        <p:tgtEl>
                                          <p:spTgt spid="18"/>
                                        </p:tgtEl>
                                        <p:attrNameLst>
                                          <p:attrName>ppt_x</p:attrName>
                                          <p:attrName>ppt_y</p:attrName>
                                        </p:attrNameLst>
                                      </p:cBhvr>
                                      <p:rCtr x="-5226" y="0"/>
                                    </p:animMotion>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childTnLst>
                                </p:cTn>
                              </p:par>
                              <p:par>
                                <p:cTn id="32" presetID="53" presetClass="entr" presetSubtype="16" fill="hold" grpId="1"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1000" fill="hold"/>
                                        <p:tgtEl>
                                          <p:spTgt spid="19"/>
                                        </p:tgtEl>
                                        <p:attrNameLst>
                                          <p:attrName>ppt_w</p:attrName>
                                        </p:attrNameLst>
                                      </p:cBhvr>
                                      <p:tavLst>
                                        <p:tav tm="0">
                                          <p:val>
                                            <p:fltVal val="0"/>
                                          </p:val>
                                        </p:tav>
                                        <p:tav tm="100000">
                                          <p:val>
                                            <p:strVal val="#ppt_w"/>
                                          </p:val>
                                        </p:tav>
                                      </p:tavLst>
                                    </p:anim>
                                    <p:anim calcmode="lin" valueType="num">
                                      <p:cBhvr>
                                        <p:cTn id="35" dur="1000" fill="hold"/>
                                        <p:tgtEl>
                                          <p:spTgt spid="19"/>
                                        </p:tgtEl>
                                        <p:attrNameLst>
                                          <p:attrName>ppt_h</p:attrName>
                                        </p:attrNameLst>
                                      </p:cBhvr>
                                      <p:tavLst>
                                        <p:tav tm="0">
                                          <p:val>
                                            <p:fltVal val="0"/>
                                          </p:val>
                                        </p:tav>
                                        <p:tav tm="100000">
                                          <p:val>
                                            <p:strVal val="#ppt_h"/>
                                          </p:val>
                                        </p:tav>
                                      </p:tavLst>
                                    </p:anim>
                                    <p:animEffect transition="in" filter="fade">
                                      <p:cBhvr>
                                        <p:cTn id="36" dur="1000"/>
                                        <p:tgtEl>
                                          <p:spTgt spid="19"/>
                                        </p:tgtEl>
                                      </p:cBhvr>
                                    </p:animEffect>
                                  </p:childTnLst>
                                </p:cTn>
                              </p:par>
                              <p:par>
                                <p:cTn id="37" presetID="35" presetClass="path" presetSubtype="0" accel="50000" decel="50000" fill="hold" grpId="2" nodeType="withEffect">
                                  <p:stCondLst>
                                    <p:cond delay="0"/>
                                  </p:stCondLst>
                                  <p:childTnLst>
                                    <p:animMotion origin="layout" path="M 2.77778E-6 2.46914E-7 L -0.10452 2.46914E-7 " pathEditMode="relative" rAng="0" ptsTypes="AA">
                                      <p:cBhvr>
                                        <p:cTn id="38" dur="1000" spd="-100000" fill="hold"/>
                                        <p:tgtEl>
                                          <p:spTgt spid="19"/>
                                        </p:tgtEl>
                                        <p:attrNameLst>
                                          <p:attrName>ppt_x</p:attrName>
                                          <p:attrName>ppt_y</p:attrName>
                                        </p:attrNameLst>
                                      </p:cBhvr>
                                      <p:rCtr x="-5226" y="0"/>
                                    </p:animMotion>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childTnLst>
                                </p:cTn>
                              </p:par>
                              <p:par>
                                <p:cTn id="43" presetID="53" presetClass="entr" presetSubtype="16" fill="hold" grpId="1"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Effect transition="in" filter="fade">
                                      <p:cBhvr>
                                        <p:cTn id="47" dur="1000"/>
                                        <p:tgtEl>
                                          <p:spTgt spid="20"/>
                                        </p:tgtEl>
                                      </p:cBhvr>
                                    </p:animEffect>
                                  </p:childTnLst>
                                </p:cTn>
                              </p:par>
                              <p:par>
                                <p:cTn id="48" presetID="35" presetClass="path" presetSubtype="0" accel="50000" decel="50000" fill="hold" grpId="2" nodeType="withEffect">
                                  <p:stCondLst>
                                    <p:cond delay="0"/>
                                  </p:stCondLst>
                                  <p:childTnLst>
                                    <p:animMotion origin="layout" path="M 1.66667E-6 -2.22222E-6 L -0.10452 -2.22222E-6 " pathEditMode="relative" rAng="0" ptsTypes="AA">
                                      <p:cBhvr>
                                        <p:cTn id="49" dur="1000" spd="-100000" fill="hold"/>
                                        <p:tgtEl>
                                          <p:spTgt spid="20"/>
                                        </p:tgtEl>
                                        <p:attrNameLst>
                                          <p:attrName>ppt_x</p:attrName>
                                          <p:attrName>ppt_y</p:attrName>
                                        </p:attrNameLst>
                                      </p:cBhvr>
                                      <p:rCtr x="-5226" y="0"/>
                                    </p:animMotion>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childTnLst>
                                </p:cTn>
                              </p:par>
                              <p:par>
                                <p:cTn id="54" presetID="53" presetClass="entr" presetSubtype="16" fill="hold" grpId="1"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1000" fill="hold"/>
                                        <p:tgtEl>
                                          <p:spTgt spid="21"/>
                                        </p:tgtEl>
                                        <p:attrNameLst>
                                          <p:attrName>ppt_w</p:attrName>
                                        </p:attrNameLst>
                                      </p:cBhvr>
                                      <p:tavLst>
                                        <p:tav tm="0">
                                          <p:val>
                                            <p:fltVal val="0"/>
                                          </p:val>
                                        </p:tav>
                                        <p:tav tm="100000">
                                          <p:val>
                                            <p:strVal val="#ppt_w"/>
                                          </p:val>
                                        </p:tav>
                                      </p:tavLst>
                                    </p:anim>
                                    <p:anim calcmode="lin" valueType="num">
                                      <p:cBhvr>
                                        <p:cTn id="57" dur="1000" fill="hold"/>
                                        <p:tgtEl>
                                          <p:spTgt spid="21"/>
                                        </p:tgtEl>
                                        <p:attrNameLst>
                                          <p:attrName>ppt_h</p:attrName>
                                        </p:attrNameLst>
                                      </p:cBhvr>
                                      <p:tavLst>
                                        <p:tav tm="0">
                                          <p:val>
                                            <p:fltVal val="0"/>
                                          </p:val>
                                        </p:tav>
                                        <p:tav tm="100000">
                                          <p:val>
                                            <p:strVal val="#ppt_h"/>
                                          </p:val>
                                        </p:tav>
                                      </p:tavLst>
                                    </p:anim>
                                    <p:animEffect transition="in" filter="fade">
                                      <p:cBhvr>
                                        <p:cTn id="58" dur="1000"/>
                                        <p:tgtEl>
                                          <p:spTgt spid="21"/>
                                        </p:tgtEl>
                                      </p:cBhvr>
                                    </p:animEffect>
                                  </p:childTnLst>
                                </p:cTn>
                              </p:par>
                              <p:par>
                                <p:cTn id="59" presetID="35" presetClass="path" presetSubtype="0" accel="50000" decel="50000" fill="hold" grpId="2" nodeType="withEffect">
                                  <p:stCondLst>
                                    <p:cond delay="0"/>
                                  </p:stCondLst>
                                  <p:childTnLst>
                                    <p:animMotion origin="layout" path="M 2.77778E-6 -2.22222E-6 L -0.10452 -2.22222E-6 " pathEditMode="relative" rAng="0" ptsTypes="AA">
                                      <p:cBhvr>
                                        <p:cTn id="60" dur="1000" spd="-100000" fill="hold"/>
                                        <p:tgtEl>
                                          <p:spTgt spid="21"/>
                                        </p:tgtEl>
                                        <p:attrNameLst>
                                          <p:attrName>ppt_x</p:attrName>
                                          <p:attrName>ppt_y</p:attrName>
                                        </p:attrNameLst>
                                      </p:cBhvr>
                                      <p:rCtr x="-5226" y="0"/>
                                    </p:animMotion>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childTnLst>
                                </p:cTn>
                              </p:par>
                              <p:par>
                                <p:cTn id="65" presetID="53" presetClass="entr" presetSubtype="16" fill="hold" grpId="1"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ppt_w</p:attrName>
                                        </p:attrNameLst>
                                      </p:cBhvr>
                                      <p:tavLst>
                                        <p:tav tm="0">
                                          <p:val>
                                            <p:fltVal val="0"/>
                                          </p:val>
                                        </p:tav>
                                        <p:tav tm="100000">
                                          <p:val>
                                            <p:strVal val="#ppt_w"/>
                                          </p:val>
                                        </p:tav>
                                      </p:tavLst>
                                    </p:anim>
                                    <p:anim calcmode="lin" valueType="num">
                                      <p:cBhvr>
                                        <p:cTn id="68" dur="1000" fill="hold"/>
                                        <p:tgtEl>
                                          <p:spTgt spid="22"/>
                                        </p:tgtEl>
                                        <p:attrNameLst>
                                          <p:attrName>ppt_h</p:attrName>
                                        </p:attrNameLst>
                                      </p:cBhvr>
                                      <p:tavLst>
                                        <p:tav tm="0">
                                          <p:val>
                                            <p:fltVal val="0"/>
                                          </p:val>
                                        </p:tav>
                                        <p:tav tm="100000">
                                          <p:val>
                                            <p:strVal val="#ppt_h"/>
                                          </p:val>
                                        </p:tav>
                                      </p:tavLst>
                                    </p:anim>
                                    <p:animEffect transition="in" filter="fade">
                                      <p:cBhvr>
                                        <p:cTn id="69" dur="1000"/>
                                        <p:tgtEl>
                                          <p:spTgt spid="22"/>
                                        </p:tgtEl>
                                      </p:cBhvr>
                                    </p:animEffect>
                                  </p:childTnLst>
                                </p:cTn>
                              </p:par>
                              <p:par>
                                <p:cTn id="70" presetID="35" presetClass="path" presetSubtype="0" accel="50000" decel="50000" fill="hold" grpId="2" nodeType="withEffect">
                                  <p:stCondLst>
                                    <p:cond delay="0"/>
                                  </p:stCondLst>
                                  <p:childTnLst>
                                    <p:animMotion origin="layout" path="M 1.66667E-6 -3.33333E-6 L -0.10452 -3.33333E-6 " pathEditMode="relative" rAng="0" ptsTypes="AA">
                                      <p:cBhvr>
                                        <p:cTn id="71" dur="1000" spd="-100000" fill="hold"/>
                                        <p:tgtEl>
                                          <p:spTgt spid="22"/>
                                        </p:tgtEl>
                                        <p:attrNameLst>
                                          <p:attrName>ppt_x</p:attrName>
                                          <p:attrName>ppt_y</p:attrName>
                                        </p:attrNameLst>
                                      </p:cBhvr>
                                      <p:rCtr x="-5226" y="0"/>
                                    </p:animMotion>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childTnLst>
                                </p:cTn>
                              </p:par>
                              <p:par>
                                <p:cTn id="76" presetID="53" presetClass="entr" presetSubtype="16" fill="hold" grpId="1"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par>
                                <p:cTn id="81" presetID="35" presetClass="path" presetSubtype="0" accel="50000" decel="50000" fill="hold" grpId="2" nodeType="withEffect">
                                  <p:stCondLst>
                                    <p:cond delay="0"/>
                                  </p:stCondLst>
                                  <p:childTnLst>
                                    <p:animMotion origin="layout" path="M 2.77778E-6 -3.33333E-6 L -0.10452 -3.33333E-6 " pathEditMode="relative" rAng="0" ptsTypes="AA">
                                      <p:cBhvr>
                                        <p:cTn id="82" dur="1000" spd="-100000" fill="hold"/>
                                        <p:tgtEl>
                                          <p:spTgt spid="23"/>
                                        </p:tgtEl>
                                        <p:attrNameLst>
                                          <p:attrName>ppt_x</p:attrName>
                                          <p:attrName>ppt_y</p:attrName>
                                        </p:attrNameLst>
                                      </p:cBhvr>
                                      <p:rCtr x="-52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3" name="TextBox 14"/>
          <p:cNvSpPr txBox="1"/>
          <p:nvPr/>
        </p:nvSpPr>
        <p:spPr>
          <a:xfrm>
            <a:off x="1156783" y="1366381"/>
            <a:ext cx="101150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★完善党政机构布局★</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9695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 name="ïŝļîḓ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E4116F5-2205-4A58-835C-11463246FC53}"/>
              </a:ext>
            </a:extLst>
          </p:cNvPr>
          <p:cNvGrpSpPr/>
          <p:nvPr/>
        </p:nvGrpSpPr>
        <p:grpSpPr>
          <a:xfrm>
            <a:off x="3994951" y="2741068"/>
            <a:ext cx="3829968" cy="3616315"/>
            <a:chOff x="3591718" y="1130300"/>
            <a:chExt cx="5008563" cy="4729164"/>
          </a:xfrm>
        </p:grpSpPr>
        <p:grpSp>
          <p:nvGrpSpPr>
            <p:cNvPr id="13" name="íšļiďê">
              <a:extLst>
                <a:ext uri="{FF2B5EF4-FFF2-40B4-BE49-F238E27FC236}">
                  <a16:creationId xmlns:a16="http://schemas.microsoft.com/office/drawing/2014/main" id="{82C25434-555F-41DE-9446-8A83A0356439}"/>
                </a:ext>
              </a:extLst>
            </p:cNvPr>
            <p:cNvGrpSpPr>
              <a:grpSpLocks/>
            </p:cNvGrpSpPr>
            <p:nvPr/>
          </p:nvGrpSpPr>
          <p:grpSpPr bwMode="auto">
            <a:xfrm>
              <a:off x="3954922" y="1485980"/>
              <a:ext cx="4645359" cy="4373484"/>
              <a:chOff x="1848" y="250"/>
              <a:chExt cx="4323" cy="4070"/>
            </a:xfrm>
          </p:grpSpPr>
          <p:sp>
            <p:nvSpPr>
              <p:cNvPr id="142" name="îşļîḓé">
                <a:extLst>
                  <a:ext uri="{FF2B5EF4-FFF2-40B4-BE49-F238E27FC236}">
                    <a16:creationId xmlns:a16="http://schemas.microsoft.com/office/drawing/2014/main" id="{0361AC44-0554-4FBF-8423-97B77CC1463A}"/>
                  </a:ext>
                </a:extLst>
              </p:cNvPr>
              <p:cNvSpPr/>
              <p:nvPr/>
            </p:nvSpPr>
            <p:spPr bwMode="auto">
              <a:xfrm>
                <a:off x="1848" y="4184"/>
                <a:ext cx="4323" cy="136"/>
              </a:xfrm>
              <a:custGeom>
                <a:avLst/>
                <a:gdLst>
                  <a:gd name="T0" fmla="*/ 3004 w 3052"/>
                  <a:gd name="T1" fmla="*/ 0 h 96"/>
                  <a:gd name="T2" fmla="*/ 48 w 3052"/>
                  <a:gd name="T3" fmla="*/ 0 h 96"/>
                  <a:gd name="T4" fmla="*/ 0 w 3052"/>
                  <a:gd name="T5" fmla="*/ 47 h 96"/>
                  <a:gd name="T6" fmla="*/ 0 w 3052"/>
                  <a:gd name="T7" fmla="*/ 48 h 96"/>
                  <a:gd name="T8" fmla="*/ 48 w 3052"/>
                  <a:gd name="T9" fmla="*/ 95 h 96"/>
                  <a:gd name="T10" fmla="*/ 3004 w 3052"/>
                  <a:gd name="T11" fmla="*/ 96 h 96"/>
                  <a:gd name="T12" fmla="*/ 3052 w 3052"/>
                  <a:gd name="T13" fmla="*/ 48 h 96"/>
                  <a:gd name="T14" fmla="*/ 3052 w 3052"/>
                  <a:gd name="T15" fmla="*/ 47 h 96"/>
                  <a:gd name="T16" fmla="*/ 3004 w 3052"/>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2" h="96">
                    <a:moveTo>
                      <a:pt x="3004" y="0"/>
                    </a:moveTo>
                    <a:cubicBezTo>
                      <a:pt x="48" y="0"/>
                      <a:pt x="48" y="0"/>
                      <a:pt x="48" y="0"/>
                    </a:cubicBezTo>
                    <a:cubicBezTo>
                      <a:pt x="21" y="0"/>
                      <a:pt x="0" y="21"/>
                      <a:pt x="0" y="47"/>
                    </a:cubicBezTo>
                    <a:cubicBezTo>
                      <a:pt x="0" y="48"/>
                      <a:pt x="0" y="48"/>
                      <a:pt x="0" y="48"/>
                    </a:cubicBezTo>
                    <a:cubicBezTo>
                      <a:pt x="0" y="74"/>
                      <a:pt x="21" y="95"/>
                      <a:pt x="48" y="95"/>
                    </a:cubicBezTo>
                    <a:cubicBezTo>
                      <a:pt x="3004" y="96"/>
                      <a:pt x="3004" y="96"/>
                      <a:pt x="3004" y="96"/>
                    </a:cubicBezTo>
                    <a:cubicBezTo>
                      <a:pt x="3030" y="96"/>
                      <a:pt x="3052" y="74"/>
                      <a:pt x="3052" y="48"/>
                    </a:cubicBezTo>
                    <a:cubicBezTo>
                      <a:pt x="3052" y="47"/>
                      <a:pt x="3052" y="47"/>
                      <a:pt x="3052" y="47"/>
                    </a:cubicBezTo>
                    <a:cubicBezTo>
                      <a:pt x="3052" y="21"/>
                      <a:pt x="3031" y="0"/>
                      <a:pt x="3004" y="0"/>
                    </a:cubicBezTo>
                    <a:close/>
                  </a:path>
                </a:pathLst>
              </a:custGeom>
              <a:solidFill>
                <a:srgbClr val="C6C6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3" name="îṧľídê">
                <a:extLst>
                  <a:ext uri="{FF2B5EF4-FFF2-40B4-BE49-F238E27FC236}">
                    <a16:creationId xmlns:a16="http://schemas.microsoft.com/office/drawing/2014/main" id="{174C7989-A1AA-4608-80FB-1CEFC80DC5E5}"/>
                  </a:ext>
                </a:extLst>
              </p:cNvPr>
              <p:cNvSpPr/>
              <p:nvPr/>
            </p:nvSpPr>
            <p:spPr bwMode="auto">
              <a:xfrm>
                <a:off x="4349" y="850"/>
                <a:ext cx="204" cy="243"/>
              </a:xfrm>
              <a:custGeom>
                <a:avLst/>
                <a:gdLst>
                  <a:gd name="T0" fmla="*/ 75 w 144"/>
                  <a:gd name="T1" fmla="*/ 89 h 172"/>
                  <a:gd name="T2" fmla="*/ 38 w 144"/>
                  <a:gd name="T3" fmla="*/ 76 h 172"/>
                  <a:gd name="T4" fmla="*/ 35 w 144"/>
                  <a:gd name="T5" fmla="*/ 108 h 172"/>
                  <a:gd name="T6" fmla="*/ 65 w 144"/>
                  <a:gd name="T7" fmla="*/ 118 h 172"/>
                  <a:gd name="T8" fmla="*/ 33 w 144"/>
                  <a:gd name="T9" fmla="*/ 147 h 172"/>
                  <a:gd name="T10" fmla="*/ 87 w 144"/>
                  <a:gd name="T11" fmla="*/ 139 h 172"/>
                  <a:gd name="T12" fmla="*/ 118 w 144"/>
                  <a:gd name="T13" fmla="*/ 90 h 172"/>
                  <a:gd name="T14" fmla="*/ 122 w 144"/>
                  <a:gd name="T15" fmla="*/ 81 h 172"/>
                  <a:gd name="T16" fmla="*/ 55 w 144"/>
                  <a:gd name="T17" fmla="*/ 11 h 172"/>
                  <a:gd name="T18" fmla="*/ 92 w 144"/>
                  <a:gd name="T19" fmla="*/ 53 h 172"/>
                  <a:gd name="T20" fmla="*/ 31 w 144"/>
                  <a:gd name="T21" fmla="*/ 42 h 172"/>
                  <a:gd name="T22" fmla="*/ 75 w 144"/>
                  <a:gd name="T2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72">
                    <a:moveTo>
                      <a:pt x="75" y="89"/>
                    </a:moveTo>
                    <a:cubicBezTo>
                      <a:pt x="75" y="89"/>
                      <a:pt x="58" y="85"/>
                      <a:pt x="38" y="76"/>
                    </a:cubicBezTo>
                    <a:cubicBezTo>
                      <a:pt x="17" y="68"/>
                      <a:pt x="0" y="93"/>
                      <a:pt x="35" y="108"/>
                    </a:cubicBezTo>
                    <a:cubicBezTo>
                      <a:pt x="47" y="112"/>
                      <a:pt x="56" y="116"/>
                      <a:pt x="65" y="118"/>
                    </a:cubicBezTo>
                    <a:cubicBezTo>
                      <a:pt x="51" y="125"/>
                      <a:pt x="30" y="137"/>
                      <a:pt x="33" y="147"/>
                    </a:cubicBezTo>
                    <a:cubicBezTo>
                      <a:pt x="39" y="172"/>
                      <a:pt x="67" y="158"/>
                      <a:pt x="87" y="139"/>
                    </a:cubicBezTo>
                    <a:cubicBezTo>
                      <a:pt x="102" y="125"/>
                      <a:pt x="112" y="103"/>
                      <a:pt x="118" y="90"/>
                    </a:cubicBezTo>
                    <a:cubicBezTo>
                      <a:pt x="119" y="87"/>
                      <a:pt x="121" y="84"/>
                      <a:pt x="122" y="81"/>
                    </a:cubicBezTo>
                    <a:cubicBezTo>
                      <a:pt x="144" y="31"/>
                      <a:pt x="73" y="0"/>
                      <a:pt x="55" y="11"/>
                    </a:cubicBezTo>
                    <a:cubicBezTo>
                      <a:pt x="27" y="28"/>
                      <a:pt x="92" y="53"/>
                      <a:pt x="92" y="53"/>
                    </a:cubicBezTo>
                    <a:cubicBezTo>
                      <a:pt x="92" y="53"/>
                      <a:pt x="45" y="22"/>
                      <a:pt x="31" y="42"/>
                    </a:cubicBezTo>
                    <a:cubicBezTo>
                      <a:pt x="19" y="58"/>
                      <a:pt x="60" y="81"/>
                      <a:pt x="75" y="89"/>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4" name="î$ḻíḑe">
                <a:extLst>
                  <a:ext uri="{FF2B5EF4-FFF2-40B4-BE49-F238E27FC236}">
                    <a16:creationId xmlns:a16="http://schemas.microsoft.com/office/drawing/2014/main" id="{83B1EA61-8B10-4F32-B619-EDC4CB5DD63F}"/>
                  </a:ext>
                </a:extLst>
              </p:cNvPr>
              <p:cNvSpPr/>
              <p:nvPr/>
            </p:nvSpPr>
            <p:spPr bwMode="auto">
              <a:xfrm>
                <a:off x="4481" y="931"/>
                <a:ext cx="108" cy="143"/>
              </a:xfrm>
              <a:custGeom>
                <a:avLst/>
                <a:gdLst>
                  <a:gd name="T0" fmla="*/ 1 w 76"/>
                  <a:gd name="T1" fmla="*/ 84 h 101"/>
                  <a:gd name="T2" fmla="*/ 1 w 76"/>
                  <a:gd name="T3" fmla="*/ 84 h 101"/>
                  <a:gd name="T4" fmla="*/ 30 w 76"/>
                  <a:gd name="T5" fmla="*/ 5 h 101"/>
                  <a:gd name="T6" fmla="*/ 34 w 76"/>
                  <a:gd name="T7" fmla="*/ 0 h 101"/>
                  <a:gd name="T8" fmla="*/ 76 w 76"/>
                  <a:gd name="T9" fmla="*/ 17 h 101"/>
                  <a:gd name="T10" fmla="*/ 42 w 76"/>
                  <a:gd name="T11" fmla="*/ 101 h 101"/>
                  <a:gd name="T12" fmla="*/ 1 w 76"/>
                  <a:gd name="T13" fmla="*/ 84 h 101"/>
                </a:gdLst>
                <a:ahLst/>
                <a:cxnLst>
                  <a:cxn ang="0">
                    <a:pos x="T0" y="T1"/>
                  </a:cxn>
                  <a:cxn ang="0">
                    <a:pos x="T2" y="T3"/>
                  </a:cxn>
                  <a:cxn ang="0">
                    <a:pos x="T4" y="T5"/>
                  </a:cxn>
                  <a:cxn ang="0">
                    <a:pos x="T6" y="T7"/>
                  </a:cxn>
                  <a:cxn ang="0">
                    <a:pos x="T8" y="T9"/>
                  </a:cxn>
                  <a:cxn ang="0">
                    <a:pos x="T10" y="T11"/>
                  </a:cxn>
                  <a:cxn ang="0">
                    <a:pos x="T12" y="T13"/>
                  </a:cxn>
                </a:cxnLst>
                <a:rect l="0" t="0" r="r" b="b"/>
                <a:pathLst>
                  <a:path w="76" h="101">
                    <a:moveTo>
                      <a:pt x="1" y="84"/>
                    </a:moveTo>
                    <a:cubicBezTo>
                      <a:pt x="1" y="84"/>
                      <a:pt x="1" y="84"/>
                      <a:pt x="1" y="84"/>
                    </a:cubicBezTo>
                    <a:cubicBezTo>
                      <a:pt x="0" y="55"/>
                      <a:pt x="11" y="27"/>
                      <a:pt x="30" y="5"/>
                    </a:cubicBezTo>
                    <a:cubicBezTo>
                      <a:pt x="34" y="0"/>
                      <a:pt x="34" y="0"/>
                      <a:pt x="34" y="0"/>
                    </a:cubicBezTo>
                    <a:cubicBezTo>
                      <a:pt x="76" y="17"/>
                      <a:pt x="76" y="17"/>
                      <a:pt x="76" y="17"/>
                    </a:cubicBezTo>
                    <a:cubicBezTo>
                      <a:pt x="42" y="101"/>
                      <a:pt x="42" y="101"/>
                      <a:pt x="42" y="101"/>
                    </a:cubicBezTo>
                    <a:lnTo>
                      <a:pt x="1"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5" name="ï$ľiḋê">
                <a:extLst>
                  <a:ext uri="{FF2B5EF4-FFF2-40B4-BE49-F238E27FC236}">
                    <a16:creationId xmlns:a16="http://schemas.microsoft.com/office/drawing/2014/main" id="{9C879060-1121-423D-8C56-39AA36777B45}"/>
                  </a:ext>
                </a:extLst>
              </p:cNvPr>
              <p:cNvSpPr/>
              <p:nvPr/>
            </p:nvSpPr>
            <p:spPr bwMode="auto">
              <a:xfrm>
                <a:off x="4509" y="835"/>
                <a:ext cx="566" cy="281"/>
              </a:xfrm>
              <a:custGeom>
                <a:avLst/>
                <a:gdLst>
                  <a:gd name="T0" fmla="*/ 4 w 399"/>
                  <a:gd name="T1" fmla="*/ 176 h 199"/>
                  <a:gd name="T2" fmla="*/ 4 w 399"/>
                  <a:gd name="T3" fmla="*/ 171 h 199"/>
                  <a:gd name="T4" fmla="*/ 46 w 399"/>
                  <a:gd name="T5" fmla="*/ 68 h 199"/>
                  <a:gd name="T6" fmla="*/ 46 w 399"/>
                  <a:gd name="T7" fmla="*/ 68 h 199"/>
                  <a:gd name="T8" fmla="*/ 213 w 399"/>
                  <a:gd name="T9" fmla="*/ 77 h 199"/>
                  <a:gd name="T10" fmla="*/ 311 w 399"/>
                  <a:gd name="T11" fmla="*/ 12 h 199"/>
                  <a:gd name="T12" fmla="*/ 386 w 399"/>
                  <a:gd name="T13" fmla="*/ 43 h 199"/>
                  <a:gd name="T14" fmla="*/ 387 w 399"/>
                  <a:gd name="T15" fmla="*/ 44 h 199"/>
                  <a:gd name="T16" fmla="*/ 356 w 399"/>
                  <a:gd name="T17" fmla="*/ 120 h 199"/>
                  <a:gd name="T18" fmla="*/ 237 w 399"/>
                  <a:gd name="T19" fmla="*/ 193 h 199"/>
                  <a:gd name="T20" fmla="*/ 193 w 399"/>
                  <a:gd name="T21" fmla="*/ 194 h 199"/>
                  <a:gd name="T22" fmla="*/ 4 w 399"/>
                  <a:gd name="T23" fmla="*/ 17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99">
                    <a:moveTo>
                      <a:pt x="4" y="176"/>
                    </a:moveTo>
                    <a:cubicBezTo>
                      <a:pt x="4" y="171"/>
                      <a:pt x="4" y="171"/>
                      <a:pt x="4" y="171"/>
                    </a:cubicBezTo>
                    <a:cubicBezTo>
                      <a:pt x="0" y="132"/>
                      <a:pt x="16" y="93"/>
                      <a:pt x="46" y="68"/>
                    </a:cubicBezTo>
                    <a:cubicBezTo>
                      <a:pt x="46" y="68"/>
                      <a:pt x="46" y="68"/>
                      <a:pt x="46" y="68"/>
                    </a:cubicBezTo>
                    <a:cubicBezTo>
                      <a:pt x="213" y="77"/>
                      <a:pt x="213" y="77"/>
                      <a:pt x="213" y="77"/>
                    </a:cubicBezTo>
                    <a:cubicBezTo>
                      <a:pt x="311" y="12"/>
                      <a:pt x="311" y="12"/>
                      <a:pt x="311" y="12"/>
                    </a:cubicBezTo>
                    <a:cubicBezTo>
                      <a:pt x="340" y="0"/>
                      <a:pt x="374" y="14"/>
                      <a:pt x="386" y="43"/>
                    </a:cubicBezTo>
                    <a:cubicBezTo>
                      <a:pt x="387" y="44"/>
                      <a:pt x="387" y="44"/>
                      <a:pt x="387" y="44"/>
                    </a:cubicBezTo>
                    <a:cubicBezTo>
                      <a:pt x="399" y="73"/>
                      <a:pt x="385" y="107"/>
                      <a:pt x="356" y="120"/>
                    </a:cubicBezTo>
                    <a:cubicBezTo>
                      <a:pt x="237" y="193"/>
                      <a:pt x="237" y="193"/>
                      <a:pt x="237" y="193"/>
                    </a:cubicBezTo>
                    <a:cubicBezTo>
                      <a:pt x="223" y="199"/>
                      <a:pt x="207" y="199"/>
                      <a:pt x="193" y="194"/>
                    </a:cubicBezTo>
                    <a:lnTo>
                      <a:pt x="4" y="176"/>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6" name="iṡḻîḓe">
                <a:extLst>
                  <a:ext uri="{FF2B5EF4-FFF2-40B4-BE49-F238E27FC236}">
                    <a16:creationId xmlns:a16="http://schemas.microsoft.com/office/drawing/2014/main" id="{4DACB2DA-167F-49AB-8C21-818277CB9178}"/>
                  </a:ext>
                </a:extLst>
              </p:cNvPr>
              <p:cNvSpPr/>
              <p:nvPr/>
            </p:nvSpPr>
            <p:spPr bwMode="auto">
              <a:xfrm>
                <a:off x="4920" y="1972"/>
                <a:ext cx="497" cy="2250"/>
              </a:xfrm>
              <a:custGeom>
                <a:avLst/>
                <a:gdLst>
                  <a:gd name="T0" fmla="*/ 350 w 351"/>
                  <a:gd name="T1" fmla="*/ 1577 h 1591"/>
                  <a:gd name="T2" fmla="*/ 100 w 351"/>
                  <a:gd name="T3" fmla="*/ 14 h 1591"/>
                  <a:gd name="T4" fmla="*/ 83 w 351"/>
                  <a:gd name="T5" fmla="*/ 0 h 1591"/>
                  <a:gd name="T6" fmla="*/ 13 w 351"/>
                  <a:gd name="T7" fmla="*/ 0 h 1591"/>
                  <a:gd name="T8" fmla="*/ 1 w 351"/>
                  <a:gd name="T9" fmla="*/ 14 h 1591"/>
                  <a:gd name="T10" fmla="*/ 251 w 351"/>
                  <a:gd name="T11" fmla="*/ 1577 h 1591"/>
                  <a:gd name="T12" fmla="*/ 268 w 351"/>
                  <a:gd name="T13" fmla="*/ 1591 h 1591"/>
                  <a:gd name="T14" fmla="*/ 338 w 351"/>
                  <a:gd name="T15" fmla="*/ 1591 h 1591"/>
                  <a:gd name="T16" fmla="*/ 350 w 351"/>
                  <a:gd name="T17" fmla="*/ 1577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591">
                    <a:moveTo>
                      <a:pt x="350" y="1577"/>
                    </a:moveTo>
                    <a:cubicBezTo>
                      <a:pt x="100" y="14"/>
                      <a:pt x="100" y="14"/>
                      <a:pt x="100" y="14"/>
                    </a:cubicBezTo>
                    <a:cubicBezTo>
                      <a:pt x="98" y="6"/>
                      <a:pt x="91" y="0"/>
                      <a:pt x="83" y="0"/>
                    </a:cubicBezTo>
                    <a:cubicBezTo>
                      <a:pt x="13" y="0"/>
                      <a:pt x="13" y="0"/>
                      <a:pt x="13" y="0"/>
                    </a:cubicBezTo>
                    <a:cubicBezTo>
                      <a:pt x="5" y="0"/>
                      <a:pt x="0" y="6"/>
                      <a:pt x="1" y="14"/>
                    </a:cubicBezTo>
                    <a:cubicBezTo>
                      <a:pt x="251" y="1577"/>
                      <a:pt x="251" y="1577"/>
                      <a:pt x="251" y="1577"/>
                    </a:cubicBezTo>
                    <a:cubicBezTo>
                      <a:pt x="253" y="1585"/>
                      <a:pt x="260" y="1591"/>
                      <a:pt x="268" y="1591"/>
                    </a:cubicBezTo>
                    <a:cubicBezTo>
                      <a:pt x="338" y="1591"/>
                      <a:pt x="338" y="1591"/>
                      <a:pt x="338" y="1591"/>
                    </a:cubicBezTo>
                    <a:cubicBezTo>
                      <a:pt x="346" y="1591"/>
                      <a:pt x="351" y="1585"/>
                      <a:pt x="350" y="1577"/>
                    </a:cubicBezTo>
                    <a:close/>
                  </a:path>
                </a:pathLst>
              </a:custGeom>
              <a:solidFill>
                <a:srgbClr val="82443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7" name="ïṥlïḓe">
                <a:extLst>
                  <a:ext uri="{FF2B5EF4-FFF2-40B4-BE49-F238E27FC236}">
                    <a16:creationId xmlns:a16="http://schemas.microsoft.com/office/drawing/2014/main" id="{CC9A7A4E-3527-4A71-BFCD-6A7717D66EA6}"/>
                  </a:ext>
                </a:extLst>
              </p:cNvPr>
              <p:cNvSpPr/>
              <p:nvPr/>
            </p:nvSpPr>
            <p:spPr bwMode="auto">
              <a:xfrm>
                <a:off x="4953" y="1972"/>
                <a:ext cx="498" cy="2250"/>
              </a:xfrm>
              <a:custGeom>
                <a:avLst/>
                <a:gdLst>
                  <a:gd name="T0" fmla="*/ 350 w 352"/>
                  <a:gd name="T1" fmla="*/ 1577 h 1591"/>
                  <a:gd name="T2" fmla="*/ 100 w 352"/>
                  <a:gd name="T3" fmla="*/ 14 h 1591"/>
                  <a:gd name="T4" fmla="*/ 84 w 352"/>
                  <a:gd name="T5" fmla="*/ 0 h 1591"/>
                  <a:gd name="T6" fmla="*/ 13 w 352"/>
                  <a:gd name="T7" fmla="*/ 0 h 1591"/>
                  <a:gd name="T8" fmla="*/ 2 w 352"/>
                  <a:gd name="T9" fmla="*/ 14 h 1591"/>
                  <a:gd name="T10" fmla="*/ 252 w 352"/>
                  <a:gd name="T11" fmla="*/ 1577 h 1591"/>
                  <a:gd name="T12" fmla="*/ 268 w 352"/>
                  <a:gd name="T13" fmla="*/ 1591 h 1591"/>
                  <a:gd name="T14" fmla="*/ 339 w 352"/>
                  <a:gd name="T15" fmla="*/ 1591 h 1591"/>
                  <a:gd name="T16" fmla="*/ 350 w 352"/>
                  <a:gd name="T17" fmla="*/ 1577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1591">
                    <a:moveTo>
                      <a:pt x="350" y="1577"/>
                    </a:moveTo>
                    <a:cubicBezTo>
                      <a:pt x="100" y="14"/>
                      <a:pt x="100" y="14"/>
                      <a:pt x="100" y="14"/>
                    </a:cubicBezTo>
                    <a:cubicBezTo>
                      <a:pt x="99" y="6"/>
                      <a:pt x="92" y="0"/>
                      <a:pt x="84" y="0"/>
                    </a:cubicBezTo>
                    <a:cubicBezTo>
                      <a:pt x="13" y="0"/>
                      <a:pt x="13" y="0"/>
                      <a:pt x="13" y="0"/>
                    </a:cubicBezTo>
                    <a:cubicBezTo>
                      <a:pt x="6" y="0"/>
                      <a:pt x="0" y="6"/>
                      <a:pt x="2" y="14"/>
                    </a:cubicBezTo>
                    <a:cubicBezTo>
                      <a:pt x="252" y="1577"/>
                      <a:pt x="252" y="1577"/>
                      <a:pt x="252" y="1577"/>
                    </a:cubicBezTo>
                    <a:cubicBezTo>
                      <a:pt x="253" y="1585"/>
                      <a:pt x="260" y="1591"/>
                      <a:pt x="268" y="1591"/>
                    </a:cubicBezTo>
                    <a:cubicBezTo>
                      <a:pt x="339" y="1591"/>
                      <a:pt x="339" y="1591"/>
                      <a:pt x="339" y="1591"/>
                    </a:cubicBezTo>
                    <a:cubicBezTo>
                      <a:pt x="346" y="1591"/>
                      <a:pt x="352" y="1585"/>
                      <a:pt x="350" y="1577"/>
                    </a:cubicBezTo>
                    <a:close/>
                  </a:path>
                </a:pathLst>
              </a:custGeom>
              <a:solidFill>
                <a:srgbClr val="A05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8" name="işḷîḍe">
                <a:extLst>
                  <a:ext uri="{FF2B5EF4-FFF2-40B4-BE49-F238E27FC236}">
                    <a16:creationId xmlns:a16="http://schemas.microsoft.com/office/drawing/2014/main" id="{6DB70DDC-164C-449F-9DB7-392AEDA3F308}"/>
                  </a:ext>
                </a:extLst>
              </p:cNvPr>
              <p:cNvSpPr/>
              <p:nvPr/>
            </p:nvSpPr>
            <p:spPr bwMode="auto">
              <a:xfrm>
                <a:off x="4953" y="1972"/>
                <a:ext cx="347" cy="1306"/>
              </a:xfrm>
              <a:custGeom>
                <a:avLst/>
                <a:gdLst>
                  <a:gd name="T0" fmla="*/ 243 w 245"/>
                  <a:gd name="T1" fmla="*/ 909 h 923"/>
                  <a:gd name="T2" fmla="*/ 100 w 245"/>
                  <a:gd name="T3" fmla="*/ 14 h 923"/>
                  <a:gd name="T4" fmla="*/ 84 w 245"/>
                  <a:gd name="T5" fmla="*/ 0 h 923"/>
                  <a:gd name="T6" fmla="*/ 13 w 245"/>
                  <a:gd name="T7" fmla="*/ 0 h 923"/>
                  <a:gd name="T8" fmla="*/ 2 w 245"/>
                  <a:gd name="T9" fmla="*/ 14 h 923"/>
                  <a:gd name="T10" fmla="*/ 145 w 245"/>
                  <a:gd name="T11" fmla="*/ 909 h 923"/>
                  <a:gd name="T12" fmla="*/ 161 w 245"/>
                  <a:gd name="T13" fmla="*/ 923 h 923"/>
                  <a:gd name="T14" fmla="*/ 232 w 245"/>
                  <a:gd name="T15" fmla="*/ 923 h 923"/>
                  <a:gd name="T16" fmla="*/ 243 w 245"/>
                  <a:gd name="T17" fmla="*/ 909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923">
                    <a:moveTo>
                      <a:pt x="243" y="909"/>
                    </a:moveTo>
                    <a:cubicBezTo>
                      <a:pt x="100" y="14"/>
                      <a:pt x="100" y="14"/>
                      <a:pt x="100" y="14"/>
                    </a:cubicBezTo>
                    <a:cubicBezTo>
                      <a:pt x="99" y="6"/>
                      <a:pt x="92" y="0"/>
                      <a:pt x="84" y="0"/>
                    </a:cubicBezTo>
                    <a:cubicBezTo>
                      <a:pt x="13" y="0"/>
                      <a:pt x="13" y="0"/>
                      <a:pt x="13" y="0"/>
                    </a:cubicBezTo>
                    <a:cubicBezTo>
                      <a:pt x="6" y="0"/>
                      <a:pt x="0" y="6"/>
                      <a:pt x="2" y="14"/>
                    </a:cubicBezTo>
                    <a:cubicBezTo>
                      <a:pt x="145" y="909"/>
                      <a:pt x="145" y="909"/>
                      <a:pt x="145" y="909"/>
                    </a:cubicBezTo>
                    <a:cubicBezTo>
                      <a:pt x="146" y="917"/>
                      <a:pt x="153" y="923"/>
                      <a:pt x="161" y="923"/>
                    </a:cubicBezTo>
                    <a:cubicBezTo>
                      <a:pt x="232" y="923"/>
                      <a:pt x="232" y="923"/>
                      <a:pt x="232" y="923"/>
                    </a:cubicBezTo>
                    <a:cubicBezTo>
                      <a:pt x="239" y="923"/>
                      <a:pt x="245" y="917"/>
                      <a:pt x="243" y="909"/>
                    </a:cubicBezTo>
                    <a:close/>
                  </a:path>
                </a:pathLst>
              </a:custGeom>
              <a:solidFill>
                <a:srgbClr val="A05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9" name="îṣḻîḍè">
                <a:extLst>
                  <a:ext uri="{FF2B5EF4-FFF2-40B4-BE49-F238E27FC236}">
                    <a16:creationId xmlns:a16="http://schemas.microsoft.com/office/drawing/2014/main" id="{63F7C7B5-363C-4FE0-B06D-A0E3419BB73B}"/>
                  </a:ext>
                </a:extLst>
              </p:cNvPr>
              <p:cNvSpPr/>
              <p:nvPr/>
            </p:nvSpPr>
            <p:spPr bwMode="auto">
              <a:xfrm>
                <a:off x="4407" y="1972"/>
                <a:ext cx="503" cy="2277"/>
              </a:xfrm>
              <a:custGeom>
                <a:avLst/>
                <a:gdLst>
                  <a:gd name="T0" fmla="*/ 1 w 355"/>
                  <a:gd name="T1" fmla="*/ 1595 h 1610"/>
                  <a:gd name="T2" fmla="*/ 254 w 355"/>
                  <a:gd name="T3" fmla="*/ 14 h 1610"/>
                  <a:gd name="T4" fmla="*/ 271 w 355"/>
                  <a:gd name="T5" fmla="*/ 0 h 1610"/>
                  <a:gd name="T6" fmla="*/ 342 w 355"/>
                  <a:gd name="T7" fmla="*/ 0 h 1610"/>
                  <a:gd name="T8" fmla="*/ 354 w 355"/>
                  <a:gd name="T9" fmla="*/ 14 h 1610"/>
                  <a:gd name="T10" fmla="*/ 101 w 355"/>
                  <a:gd name="T11" fmla="*/ 1595 h 1610"/>
                  <a:gd name="T12" fmla="*/ 84 w 355"/>
                  <a:gd name="T13" fmla="*/ 1610 h 1610"/>
                  <a:gd name="T14" fmla="*/ 13 w 355"/>
                  <a:gd name="T15" fmla="*/ 1610 h 1610"/>
                  <a:gd name="T16" fmla="*/ 1 w 355"/>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610">
                    <a:moveTo>
                      <a:pt x="1" y="1595"/>
                    </a:moveTo>
                    <a:cubicBezTo>
                      <a:pt x="254" y="14"/>
                      <a:pt x="254" y="14"/>
                      <a:pt x="254" y="14"/>
                    </a:cubicBezTo>
                    <a:cubicBezTo>
                      <a:pt x="255" y="6"/>
                      <a:pt x="263" y="0"/>
                      <a:pt x="271" y="0"/>
                    </a:cubicBezTo>
                    <a:cubicBezTo>
                      <a:pt x="342" y="0"/>
                      <a:pt x="342" y="0"/>
                      <a:pt x="342" y="0"/>
                    </a:cubicBezTo>
                    <a:cubicBezTo>
                      <a:pt x="350" y="0"/>
                      <a:pt x="355" y="6"/>
                      <a:pt x="354" y="14"/>
                    </a:cubicBezTo>
                    <a:cubicBezTo>
                      <a:pt x="101" y="1595"/>
                      <a:pt x="101" y="1595"/>
                      <a:pt x="101" y="1595"/>
                    </a:cubicBezTo>
                    <a:cubicBezTo>
                      <a:pt x="99" y="1603"/>
                      <a:pt x="92" y="1610"/>
                      <a:pt x="84" y="1610"/>
                    </a:cubicBezTo>
                    <a:cubicBezTo>
                      <a:pt x="13" y="1610"/>
                      <a:pt x="13" y="1610"/>
                      <a:pt x="13" y="1610"/>
                    </a:cubicBezTo>
                    <a:cubicBezTo>
                      <a:pt x="5" y="1610"/>
                      <a:pt x="0" y="1603"/>
                      <a:pt x="1" y="1595"/>
                    </a:cubicBezTo>
                    <a:close/>
                  </a:path>
                </a:pathLst>
              </a:custGeom>
              <a:solidFill>
                <a:srgbClr val="E8C5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0" name="iSḻíḓê">
                <a:extLst>
                  <a:ext uri="{FF2B5EF4-FFF2-40B4-BE49-F238E27FC236}">
                    <a16:creationId xmlns:a16="http://schemas.microsoft.com/office/drawing/2014/main" id="{43503176-1FA6-4E1F-9726-329F9A4E82DC}"/>
                  </a:ext>
                </a:extLst>
              </p:cNvPr>
              <p:cNvSpPr/>
              <p:nvPr/>
            </p:nvSpPr>
            <p:spPr bwMode="auto">
              <a:xfrm>
                <a:off x="4437" y="1972"/>
                <a:ext cx="503" cy="2277"/>
              </a:xfrm>
              <a:custGeom>
                <a:avLst/>
                <a:gdLst>
                  <a:gd name="T0" fmla="*/ 1 w 355"/>
                  <a:gd name="T1" fmla="*/ 1595 h 1610"/>
                  <a:gd name="T2" fmla="*/ 254 w 355"/>
                  <a:gd name="T3" fmla="*/ 14 h 1610"/>
                  <a:gd name="T4" fmla="*/ 271 w 355"/>
                  <a:gd name="T5" fmla="*/ 0 h 1610"/>
                  <a:gd name="T6" fmla="*/ 342 w 355"/>
                  <a:gd name="T7" fmla="*/ 0 h 1610"/>
                  <a:gd name="T8" fmla="*/ 354 w 355"/>
                  <a:gd name="T9" fmla="*/ 14 h 1610"/>
                  <a:gd name="T10" fmla="*/ 101 w 355"/>
                  <a:gd name="T11" fmla="*/ 1595 h 1610"/>
                  <a:gd name="T12" fmla="*/ 84 w 355"/>
                  <a:gd name="T13" fmla="*/ 1610 h 1610"/>
                  <a:gd name="T14" fmla="*/ 13 w 355"/>
                  <a:gd name="T15" fmla="*/ 1610 h 1610"/>
                  <a:gd name="T16" fmla="*/ 1 w 355"/>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610">
                    <a:moveTo>
                      <a:pt x="1" y="1595"/>
                    </a:moveTo>
                    <a:cubicBezTo>
                      <a:pt x="254" y="14"/>
                      <a:pt x="254" y="14"/>
                      <a:pt x="254" y="14"/>
                    </a:cubicBezTo>
                    <a:cubicBezTo>
                      <a:pt x="255" y="6"/>
                      <a:pt x="263" y="0"/>
                      <a:pt x="271" y="0"/>
                    </a:cubicBezTo>
                    <a:cubicBezTo>
                      <a:pt x="342" y="0"/>
                      <a:pt x="342" y="0"/>
                      <a:pt x="342" y="0"/>
                    </a:cubicBezTo>
                    <a:cubicBezTo>
                      <a:pt x="350" y="0"/>
                      <a:pt x="355" y="6"/>
                      <a:pt x="354" y="14"/>
                    </a:cubicBezTo>
                    <a:cubicBezTo>
                      <a:pt x="101" y="1595"/>
                      <a:pt x="101" y="1595"/>
                      <a:pt x="101" y="1595"/>
                    </a:cubicBezTo>
                    <a:cubicBezTo>
                      <a:pt x="99" y="1603"/>
                      <a:pt x="92" y="1610"/>
                      <a:pt x="84" y="1610"/>
                    </a:cubicBezTo>
                    <a:cubicBezTo>
                      <a:pt x="13" y="1610"/>
                      <a:pt x="13" y="1610"/>
                      <a:pt x="13" y="1610"/>
                    </a:cubicBezTo>
                    <a:cubicBezTo>
                      <a:pt x="5" y="1610"/>
                      <a:pt x="0" y="1603"/>
                      <a:pt x="1" y="1595"/>
                    </a:cubicBezTo>
                    <a:close/>
                  </a:path>
                </a:pathLst>
              </a:custGeom>
              <a:solidFill>
                <a:srgbClr val="BC74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1" name="íṩḷîḍè">
                <a:extLst>
                  <a:ext uri="{FF2B5EF4-FFF2-40B4-BE49-F238E27FC236}">
                    <a16:creationId xmlns:a16="http://schemas.microsoft.com/office/drawing/2014/main" id="{AF2471CD-6D5B-4B6B-8CA4-0C582CA7B526}"/>
                  </a:ext>
                </a:extLst>
              </p:cNvPr>
              <p:cNvSpPr/>
              <p:nvPr/>
            </p:nvSpPr>
            <p:spPr bwMode="auto">
              <a:xfrm>
                <a:off x="4590" y="1972"/>
                <a:ext cx="350" cy="1321"/>
              </a:xfrm>
              <a:custGeom>
                <a:avLst/>
                <a:gdLst>
                  <a:gd name="T0" fmla="*/ 1 w 247"/>
                  <a:gd name="T1" fmla="*/ 919 h 934"/>
                  <a:gd name="T2" fmla="*/ 146 w 247"/>
                  <a:gd name="T3" fmla="*/ 14 h 934"/>
                  <a:gd name="T4" fmla="*/ 163 w 247"/>
                  <a:gd name="T5" fmla="*/ 0 h 934"/>
                  <a:gd name="T6" fmla="*/ 234 w 247"/>
                  <a:gd name="T7" fmla="*/ 0 h 934"/>
                  <a:gd name="T8" fmla="*/ 246 w 247"/>
                  <a:gd name="T9" fmla="*/ 14 h 934"/>
                  <a:gd name="T10" fmla="*/ 101 w 247"/>
                  <a:gd name="T11" fmla="*/ 919 h 934"/>
                  <a:gd name="T12" fmla="*/ 84 w 247"/>
                  <a:gd name="T13" fmla="*/ 934 h 934"/>
                  <a:gd name="T14" fmla="*/ 13 w 247"/>
                  <a:gd name="T15" fmla="*/ 934 h 934"/>
                  <a:gd name="T16" fmla="*/ 1 w 247"/>
                  <a:gd name="T17" fmla="*/ 919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934">
                    <a:moveTo>
                      <a:pt x="1" y="919"/>
                    </a:moveTo>
                    <a:cubicBezTo>
                      <a:pt x="146" y="14"/>
                      <a:pt x="146" y="14"/>
                      <a:pt x="146" y="14"/>
                    </a:cubicBezTo>
                    <a:cubicBezTo>
                      <a:pt x="147" y="6"/>
                      <a:pt x="155" y="0"/>
                      <a:pt x="163" y="0"/>
                    </a:cubicBezTo>
                    <a:cubicBezTo>
                      <a:pt x="234" y="0"/>
                      <a:pt x="234" y="0"/>
                      <a:pt x="234" y="0"/>
                    </a:cubicBezTo>
                    <a:cubicBezTo>
                      <a:pt x="242" y="0"/>
                      <a:pt x="247" y="6"/>
                      <a:pt x="246" y="14"/>
                    </a:cubicBezTo>
                    <a:cubicBezTo>
                      <a:pt x="101" y="919"/>
                      <a:pt x="101" y="919"/>
                      <a:pt x="101" y="919"/>
                    </a:cubicBezTo>
                    <a:cubicBezTo>
                      <a:pt x="100" y="927"/>
                      <a:pt x="92" y="934"/>
                      <a:pt x="84" y="934"/>
                    </a:cubicBezTo>
                    <a:cubicBezTo>
                      <a:pt x="13" y="934"/>
                      <a:pt x="13" y="934"/>
                      <a:pt x="13" y="934"/>
                    </a:cubicBezTo>
                    <a:cubicBezTo>
                      <a:pt x="5" y="934"/>
                      <a:pt x="0" y="927"/>
                      <a:pt x="1" y="919"/>
                    </a:cubicBezTo>
                    <a:close/>
                  </a:path>
                </a:pathLst>
              </a:custGeom>
              <a:solidFill>
                <a:srgbClr val="C4A4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2" name="îS1íḓé">
                <a:extLst>
                  <a:ext uri="{FF2B5EF4-FFF2-40B4-BE49-F238E27FC236}">
                    <a16:creationId xmlns:a16="http://schemas.microsoft.com/office/drawing/2014/main" id="{21DB5B0D-2F06-4D56-A59A-8E53CBB2C685}"/>
                  </a:ext>
                </a:extLst>
              </p:cNvPr>
              <p:cNvSpPr/>
              <p:nvPr/>
            </p:nvSpPr>
            <p:spPr bwMode="auto">
              <a:xfrm>
                <a:off x="4856" y="2021"/>
                <a:ext cx="46" cy="46"/>
              </a:xfrm>
              <a:prstGeom prst="ellipse">
                <a:avLst/>
              </a:prstGeom>
              <a:solidFill>
                <a:srgbClr val="535A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3" name="îŝľîḍé">
                <a:extLst>
                  <a:ext uri="{FF2B5EF4-FFF2-40B4-BE49-F238E27FC236}">
                    <a16:creationId xmlns:a16="http://schemas.microsoft.com/office/drawing/2014/main" id="{5519317A-1D44-48DB-8C9F-4E3F1F22BE05}"/>
                  </a:ext>
                </a:extLst>
              </p:cNvPr>
              <p:cNvSpPr/>
              <p:nvPr/>
            </p:nvSpPr>
            <p:spPr bwMode="auto">
              <a:xfrm>
                <a:off x="4869" y="2028"/>
                <a:ext cx="33" cy="33"/>
              </a:xfrm>
              <a:prstGeom prst="ellipse">
                <a:avLst/>
              </a:prstGeom>
              <a:solidFill>
                <a:srgbClr val="6B7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4" name="íṡḷíḍé">
                <a:extLst>
                  <a:ext uri="{FF2B5EF4-FFF2-40B4-BE49-F238E27FC236}">
                    <a16:creationId xmlns:a16="http://schemas.microsoft.com/office/drawing/2014/main" id="{7FE9F59A-C398-4104-8754-A25FEC3D95E3}"/>
                  </a:ext>
                </a:extLst>
              </p:cNvPr>
              <p:cNvSpPr/>
              <p:nvPr/>
            </p:nvSpPr>
            <p:spPr bwMode="auto">
              <a:xfrm>
                <a:off x="4995" y="2027"/>
                <a:ext cx="51" cy="51"/>
              </a:xfrm>
              <a:prstGeom prst="ellipse">
                <a:avLst/>
              </a:prstGeom>
              <a:solidFill>
                <a:srgbClr val="535A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5" name="ïṣḻîḍé">
                <a:extLst>
                  <a:ext uri="{FF2B5EF4-FFF2-40B4-BE49-F238E27FC236}">
                    <a16:creationId xmlns:a16="http://schemas.microsoft.com/office/drawing/2014/main" id="{B2F7FFF6-26FF-49C0-AB3C-C79AD2FD123C}"/>
                  </a:ext>
                </a:extLst>
              </p:cNvPr>
              <p:cNvSpPr/>
              <p:nvPr/>
            </p:nvSpPr>
            <p:spPr bwMode="auto">
              <a:xfrm>
                <a:off x="5009" y="2034"/>
                <a:ext cx="37" cy="37"/>
              </a:xfrm>
              <a:prstGeom prst="ellipse">
                <a:avLst/>
              </a:prstGeom>
              <a:solidFill>
                <a:srgbClr val="6B7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6" name="iṩḷîḑè">
                <a:extLst>
                  <a:ext uri="{FF2B5EF4-FFF2-40B4-BE49-F238E27FC236}">
                    <a16:creationId xmlns:a16="http://schemas.microsoft.com/office/drawing/2014/main" id="{54C59C4F-B61E-459C-B519-B88F58E7E0AB}"/>
                  </a:ext>
                </a:extLst>
              </p:cNvPr>
              <p:cNvSpPr/>
              <p:nvPr/>
            </p:nvSpPr>
            <p:spPr bwMode="auto">
              <a:xfrm>
                <a:off x="4807" y="2276"/>
                <a:ext cx="904" cy="124"/>
              </a:xfrm>
              <a:custGeom>
                <a:avLst/>
                <a:gdLst>
                  <a:gd name="T0" fmla="*/ 635 w 638"/>
                  <a:gd name="T1" fmla="*/ 13 h 88"/>
                  <a:gd name="T2" fmla="*/ 621 w 638"/>
                  <a:gd name="T3" fmla="*/ 0 h 88"/>
                  <a:gd name="T4" fmla="*/ 590 w 638"/>
                  <a:gd name="T5" fmla="*/ 5 h 88"/>
                  <a:gd name="T6" fmla="*/ 594 w 638"/>
                  <a:gd name="T7" fmla="*/ 10 h 88"/>
                  <a:gd name="T8" fmla="*/ 40 w 638"/>
                  <a:gd name="T9" fmla="*/ 10 h 88"/>
                  <a:gd name="T10" fmla="*/ 27 w 638"/>
                  <a:gd name="T11" fmla="*/ 17 h 88"/>
                  <a:gd name="T12" fmla="*/ 15 w 638"/>
                  <a:gd name="T13" fmla="*/ 66 h 88"/>
                  <a:gd name="T14" fmla="*/ 0 w 638"/>
                  <a:gd name="T15" fmla="*/ 70 h 88"/>
                  <a:gd name="T16" fmla="*/ 14 w 638"/>
                  <a:gd name="T17" fmla="*/ 84 h 88"/>
                  <a:gd name="T18" fmla="*/ 14 w 638"/>
                  <a:gd name="T19" fmla="*/ 84 h 88"/>
                  <a:gd name="T20" fmla="*/ 25 w 638"/>
                  <a:gd name="T21" fmla="*/ 88 h 88"/>
                  <a:gd name="T22" fmla="*/ 609 w 638"/>
                  <a:gd name="T23" fmla="*/ 88 h 88"/>
                  <a:gd name="T24" fmla="*/ 622 w 638"/>
                  <a:gd name="T25" fmla="*/ 81 h 88"/>
                  <a:gd name="T26" fmla="*/ 637 w 638"/>
                  <a:gd name="T27" fmla="*/ 20 h 88"/>
                  <a:gd name="T28" fmla="*/ 635 w 638"/>
                  <a:gd name="T29" fmla="*/ 1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8" h="88">
                    <a:moveTo>
                      <a:pt x="635" y="13"/>
                    </a:moveTo>
                    <a:cubicBezTo>
                      <a:pt x="621" y="0"/>
                      <a:pt x="621" y="0"/>
                      <a:pt x="621" y="0"/>
                    </a:cubicBezTo>
                    <a:cubicBezTo>
                      <a:pt x="590" y="5"/>
                      <a:pt x="590" y="5"/>
                      <a:pt x="590" y="5"/>
                    </a:cubicBezTo>
                    <a:cubicBezTo>
                      <a:pt x="594" y="10"/>
                      <a:pt x="594" y="10"/>
                      <a:pt x="594" y="10"/>
                    </a:cubicBezTo>
                    <a:cubicBezTo>
                      <a:pt x="40" y="10"/>
                      <a:pt x="40" y="10"/>
                      <a:pt x="40" y="10"/>
                    </a:cubicBezTo>
                    <a:cubicBezTo>
                      <a:pt x="34" y="10"/>
                      <a:pt x="28" y="13"/>
                      <a:pt x="27" y="17"/>
                    </a:cubicBezTo>
                    <a:cubicBezTo>
                      <a:pt x="15" y="66"/>
                      <a:pt x="15" y="66"/>
                      <a:pt x="15" y="66"/>
                    </a:cubicBezTo>
                    <a:cubicBezTo>
                      <a:pt x="0" y="70"/>
                      <a:pt x="0" y="70"/>
                      <a:pt x="0" y="70"/>
                    </a:cubicBezTo>
                    <a:cubicBezTo>
                      <a:pt x="14" y="84"/>
                      <a:pt x="14" y="84"/>
                      <a:pt x="14" y="84"/>
                    </a:cubicBezTo>
                    <a:cubicBezTo>
                      <a:pt x="14" y="84"/>
                      <a:pt x="14" y="84"/>
                      <a:pt x="14" y="84"/>
                    </a:cubicBezTo>
                    <a:cubicBezTo>
                      <a:pt x="16" y="87"/>
                      <a:pt x="20" y="88"/>
                      <a:pt x="25" y="88"/>
                    </a:cubicBezTo>
                    <a:cubicBezTo>
                      <a:pt x="609" y="88"/>
                      <a:pt x="609" y="88"/>
                      <a:pt x="609" y="88"/>
                    </a:cubicBezTo>
                    <a:cubicBezTo>
                      <a:pt x="615" y="88"/>
                      <a:pt x="621" y="85"/>
                      <a:pt x="622" y="81"/>
                    </a:cubicBezTo>
                    <a:cubicBezTo>
                      <a:pt x="637" y="20"/>
                      <a:pt x="637" y="20"/>
                      <a:pt x="637" y="20"/>
                    </a:cubicBezTo>
                    <a:cubicBezTo>
                      <a:pt x="638" y="17"/>
                      <a:pt x="637" y="15"/>
                      <a:pt x="635" y="13"/>
                    </a:cubicBezTo>
                    <a:close/>
                  </a:path>
                </a:pathLst>
              </a:custGeom>
              <a:solidFill>
                <a:srgbClr val="7C39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7" name="íṩļíďè">
                <a:extLst>
                  <a:ext uri="{FF2B5EF4-FFF2-40B4-BE49-F238E27FC236}">
                    <a16:creationId xmlns:a16="http://schemas.microsoft.com/office/drawing/2014/main" id="{64F97EA5-1C38-4BE6-AFC0-80EC1766F0E2}"/>
                  </a:ext>
                </a:extLst>
              </p:cNvPr>
              <p:cNvSpPr/>
              <p:nvPr/>
            </p:nvSpPr>
            <p:spPr bwMode="auto">
              <a:xfrm>
                <a:off x="4804" y="2270"/>
                <a:ext cx="887" cy="112"/>
              </a:xfrm>
              <a:custGeom>
                <a:avLst/>
                <a:gdLst>
                  <a:gd name="T0" fmla="*/ 625 w 626"/>
                  <a:gd name="T1" fmla="*/ 10 h 79"/>
                  <a:gd name="T2" fmla="*/ 609 w 626"/>
                  <a:gd name="T3" fmla="*/ 71 h 79"/>
                  <a:gd name="T4" fmla="*/ 597 w 626"/>
                  <a:gd name="T5" fmla="*/ 79 h 79"/>
                  <a:gd name="T6" fmla="*/ 14 w 626"/>
                  <a:gd name="T7" fmla="*/ 79 h 79"/>
                  <a:gd name="T8" fmla="*/ 1 w 626"/>
                  <a:gd name="T9" fmla="*/ 69 h 79"/>
                  <a:gd name="T10" fmla="*/ 16 w 626"/>
                  <a:gd name="T11" fmla="*/ 7 h 79"/>
                  <a:gd name="T12" fmla="*/ 29 w 626"/>
                  <a:gd name="T13" fmla="*/ 0 h 79"/>
                  <a:gd name="T14" fmla="*/ 612 w 626"/>
                  <a:gd name="T15" fmla="*/ 0 h 79"/>
                  <a:gd name="T16" fmla="*/ 625 w 626"/>
                  <a:gd name="T17"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6" h="79">
                    <a:moveTo>
                      <a:pt x="625" y="10"/>
                    </a:moveTo>
                    <a:cubicBezTo>
                      <a:pt x="609" y="71"/>
                      <a:pt x="609" y="71"/>
                      <a:pt x="609" y="71"/>
                    </a:cubicBezTo>
                    <a:cubicBezTo>
                      <a:pt x="608" y="75"/>
                      <a:pt x="603" y="79"/>
                      <a:pt x="597" y="79"/>
                    </a:cubicBezTo>
                    <a:cubicBezTo>
                      <a:pt x="14" y="79"/>
                      <a:pt x="14" y="79"/>
                      <a:pt x="14" y="79"/>
                    </a:cubicBezTo>
                    <a:cubicBezTo>
                      <a:pt x="6" y="79"/>
                      <a:pt x="0" y="74"/>
                      <a:pt x="1" y="69"/>
                    </a:cubicBezTo>
                    <a:cubicBezTo>
                      <a:pt x="16" y="7"/>
                      <a:pt x="16" y="7"/>
                      <a:pt x="16" y="7"/>
                    </a:cubicBezTo>
                    <a:cubicBezTo>
                      <a:pt x="17" y="3"/>
                      <a:pt x="23" y="0"/>
                      <a:pt x="29" y="0"/>
                    </a:cubicBezTo>
                    <a:cubicBezTo>
                      <a:pt x="612" y="0"/>
                      <a:pt x="612" y="0"/>
                      <a:pt x="612" y="0"/>
                    </a:cubicBezTo>
                    <a:cubicBezTo>
                      <a:pt x="620" y="0"/>
                      <a:pt x="626" y="5"/>
                      <a:pt x="625" y="10"/>
                    </a:cubicBezTo>
                    <a:close/>
                  </a:path>
                </a:pathLst>
              </a:custGeom>
              <a:solidFill>
                <a:srgbClr val="EDAF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8" name="iśḻíďê">
                <a:extLst>
                  <a:ext uri="{FF2B5EF4-FFF2-40B4-BE49-F238E27FC236}">
                    <a16:creationId xmlns:a16="http://schemas.microsoft.com/office/drawing/2014/main" id="{1AB08640-D120-44EC-9065-4BA4820B9B9F}"/>
                  </a:ext>
                </a:extLst>
              </p:cNvPr>
              <p:cNvSpPr/>
              <p:nvPr/>
            </p:nvSpPr>
            <p:spPr bwMode="auto">
              <a:xfrm>
                <a:off x="5393" y="2270"/>
                <a:ext cx="342" cy="112"/>
              </a:xfrm>
              <a:custGeom>
                <a:avLst/>
                <a:gdLst>
                  <a:gd name="T0" fmla="*/ 239 w 241"/>
                  <a:gd name="T1" fmla="*/ 10 h 79"/>
                  <a:gd name="T2" fmla="*/ 224 w 241"/>
                  <a:gd name="T3" fmla="*/ 71 h 79"/>
                  <a:gd name="T4" fmla="*/ 219 w 241"/>
                  <a:gd name="T5" fmla="*/ 77 h 79"/>
                  <a:gd name="T6" fmla="*/ 212 w 241"/>
                  <a:gd name="T7" fmla="*/ 79 h 79"/>
                  <a:gd name="T8" fmla="*/ 14 w 241"/>
                  <a:gd name="T9" fmla="*/ 79 h 79"/>
                  <a:gd name="T10" fmla="*/ 1 w 241"/>
                  <a:gd name="T11" fmla="*/ 69 h 79"/>
                  <a:gd name="T12" fmla="*/ 16 w 241"/>
                  <a:gd name="T13" fmla="*/ 7 h 79"/>
                  <a:gd name="T14" fmla="*/ 29 w 241"/>
                  <a:gd name="T15" fmla="*/ 0 h 79"/>
                  <a:gd name="T16" fmla="*/ 227 w 241"/>
                  <a:gd name="T17" fmla="*/ 0 h 79"/>
                  <a:gd name="T18" fmla="*/ 239 w 241"/>
                  <a:gd name="T19"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79">
                    <a:moveTo>
                      <a:pt x="239" y="10"/>
                    </a:moveTo>
                    <a:cubicBezTo>
                      <a:pt x="224" y="71"/>
                      <a:pt x="224" y="71"/>
                      <a:pt x="224" y="71"/>
                    </a:cubicBezTo>
                    <a:cubicBezTo>
                      <a:pt x="224" y="74"/>
                      <a:pt x="222" y="76"/>
                      <a:pt x="219" y="77"/>
                    </a:cubicBezTo>
                    <a:cubicBezTo>
                      <a:pt x="217" y="78"/>
                      <a:pt x="214" y="79"/>
                      <a:pt x="212" y="79"/>
                    </a:cubicBezTo>
                    <a:cubicBezTo>
                      <a:pt x="14" y="79"/>
                      <a:pt x="14" y="79"/>
                      <a:pt x="14" y="79"/>
                    </a:cubicBezTo>
                    <a:cubicBezTo>
                      <a:pt x="6" y="79"/>
                      <a:pt x="0" y="74"/>
                      <a:pt x="1" y="69"/>
                    </a:cubicBezTo>
                    <a:cubicBezTo>
                      <a:pt x="16" y="7"/>
                      <a:pt x="16" y="7"/>
                      <a:pt x="16" y="7"/>
                    </a:cubicBezTo>
                    <a:cubicBezTo>
                      <a:pt x="17" y="3"/>
                      <a:pt x="23" y="0"/>
                      <a:pt x="29" y="0"/>
                    </a:cubicBezTo>
                    <a:cubicBezTo>
                      <a:pt x="227" y="0"/>
                      <a:pt x="227" y="0"/>
                      <a:pt x="227" y="0"/>
                    </a:cubicBezTo>
                    <a:cubicBezTo>
                      <a:pt x="235" y="0"/>
                      <a:pt x="241" y="5"/>
                      <a:pt x="239" y="10"/>
                    </a:cubicBezTo>
                    <a:close/>
                  </a:path>
                </a:pathLst>
              </a:custGeom>
              <a:solidFill>
                <a:srgbClr val="BC74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9" name="iṩḷídè">
                <a:extLst>
                  <a:ext uri="{FF2B5EF4-FFF2-40B4-BE49-F238E27FC236}">
                    <a16:creationId xmlns:a16="http://schemas.microsoft.com/office/drawing/2014/main" id="{5DD4E3FA-4689-4B0F-87AC-053F549DCD05}"/>
                  </a:ext>
                </a:extLst>
              </p:cNvPr>
              <p:cNvSpPr/>
              <p:nvPr/>
            </p:nvSpPr>
            <p:spPr bwMode="auto">
              <a:xfrm>
                <a:off x="4736" y="2832"/>
                <a:ext cx="598" cy="126"/>
              </a:xfrm>
              <a:custGeom>
                <a:avLst/>
                <a:gdLst>
                  <a:gd name="T0" fmla="*/ 420 w 422"/>
                  <a:gd name="T1" fmla="*/ 14 h 89"/>
                  <a:gd name="T2" fmla="*/ 411 w 422"/>
                  <a:gd name="T3" fmla="*/ 0 h 89"/>
                  <a:gd name="T4" fmla="*/ 391 w 422"/>
                  <a:gd name="T5" fmla="*/ 6 h 89"/>
                  <a:gd name="T6" fmla="*/ 394 w 422"/>
                  <a:gd name="T7" fmla="*/ 11 h 89"/>
                  <a:gd name="T8" fmla="*/ 26 w 422"/>
                  <a:gd name="T9" fmla="*/ 11 h 89"/>
                  <a:gd name="T10" fmla="*/ 18 w 422"/>
                  <a:gd name="T11" fmla="*/ 18 h 89"/>
                  <a:gd name="T12" fmla="*/ 10 w 422"/>
                  <a:gd name="T13" fmla="*/ 67 h 89"/>
                  <a:gd name="T14" fmla="*/ 0 w 422"/>
                  <a:gd name="T15" fmla="*/ 71 h 89"/>
                  <a:gd name="T16" fmla="*/ 9 w 422"/>
                  <a:gd name="T17" fmla="*/ 85 h 89"/>
                  <a:gd name="T18" fmla="*/ 9 w 422"/>
                  <a:gd name="T19" fmla="*/ 85 h 89"/>
                  <a:gd name="T20" fmla="*/ 16 w 422"/>
                  <a:gd name="T21" fmla="*/ 89 h 89"/>
                  <a:gd name="T22" fmla="*/ 403 w 422"/>
                  <a:gd name="T23" fmla="*/ 89 h 89"/>
                  <a:gd name="T24" fmla="*/ 412 w 422"/>
                  <a:gd name="T25" fmla="*/ 82 h 89"/>
                  <a:gd name="T26" fmla="*/ 422 w 422"/>
                  <a:gd name="T27" fmla="*/ 21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1" y="6"/>
                      <a:pt x="391" y="6"/>
                      <a:pt x="391" y="6"/>
                    </a:cubicBezTo>
                    <a:cubicBezTo>
                      <a:pt x="394" y="11"/>
                      <a:pt x="394" y="11"/>
                      <a:pt x="394" y="11"/>
                    </a:cubicBezTo>
                    <a:cubicBezTo>
                      <a:pt x="26" y="11"/>
                      <a:pt x="26" y="11"/>
                      <a:pt x="26" y="11"/>
                    </a:cubicBezTo>
                    <a:cubicBezTo>
                      <a:pt x="22" y="11"/>
                      <a:pt x="19" y="14"/>
                      <a:pt x="18" y="18"/>
                    </a:cubicBezTo>
                    <a:cubicBezTo>
                      <a:pt x="10" y="67"/>
                      <a:pt x="10" y="67"/>
                      <a:pt x="10" y="67"/>
                    </a:cubicBezTo>
                    <a:cubicBezTo>
                      <a:pt x="0" y="71"/>
                      <a:pt x="0" y="71"/>
                      <a:pt x="0" y="71"/>
                    </a:cubicBezTo>
                    <a:cubicBezTo>
                      <a:pt x="9" y="85"/>
                      <a:pt x="9" y="85"/>
                      <a:pt x="9" y="85"/>
                    </a:cubicBezTo>
                    <a:cubicBezTo>
                      <a:pt x="9" y="85"/>
                      <a:pt x="9" y="85"/>
                      <a:pt x="9" y="85"/>
                    </a:cubicBezTo>
                    <a:cubicBezTo>
                      <a:pt x="11" y="88"/>
                      <a:pt x="13" y="89"/>
                      <a:pt x="16" y="89"/>
                    </a:cubicBezTo>
                    <a:cubicBezTo>
                      <a:pt x="403" y="89"/>
                      <a:pt x="403" y="89"/>
                      <a:pt x="403" y="89"/>
                    </a:cubicBezTo>
                    <a:cubicBezTo>
                      <a:pt x="407" y="89"/>
                      <a:pt x="411" y="86"/>
                      <a:pt x="412" y="82"/>
                    </a:cubicBezTo>
                    <a:cubicBezTo>
                      <a:pt x="422" y="21"/>
                      <a:pt x="422" y="21"/>
                      <a:pt x="422" y="21"/>
                    </a:cubicBezTo>
                    <a:cubicBezTo>
                      <a:pt x="422" y="18"/>
                      <a:pt x="421" y="16"/>
                      <a:pt x="420" y="14"/>
                    </a:cubicBezTo>
                    <a:close/>
                  </a:path>
                </a:pathLst>
              </a:custGeom>
              <a:solidFill>
                <a:srgbClr val="7C39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0" name="ïšḻiḓê">
                <a:extLst>
                  <a:ext uri="{FF2B5EF4-FFF2-40B4-BE49-F238E27FC236}">
                    <a16:creationId xmlns:a16="http://schemas.microsoft.com/office/drawing/2014/main" id="{A0B8186D-B2A6-46A0-B108-1E44F1A922A0}"/>
                  </a:ext>
                </a:extLst>
              </p:cNvPr>
              <p:cNvSpPr/>
              <p:nvPr/>
            </p:nvSpPr>
            <p:spPr bwMode="auto">
              <a:xfrm>
                <a:off x="4733" y="2828"/>
                <a:ext cx="589" cy="110"/>
              </a:xfrm>
              <a:custGeom>
                <a:avLst/>
                <a:gdLst>
                  <a:gd name="T0" fmla="*/ 415 w 416"/>
                  <a:gd name="T1" fmla="*/ 10 h 78"/>
                  <a:gd name="T2" fmla="*/ 405 w 416"/>
                  <a:gd name="T3" fmla="*/ 71 h 78"/>
                  <a:gd name="T4" fmla="*/ 396 w 416"/>
                  <a:gd name="T5" fmla="*/ 78 h 78"/>
                  <a:gd name="T6" fmla="*/ 10 w 416"/>
                  <a:gd name="T7" fmla="*/ 78 h 78"/>
                  <a:gd name="T8" fmla="*/ 1 w 416"/>
                  <a:gd name="T9" fmla="*/ 68 h 78"/>
                  <a:gd name="T10" fmla="*/ 11 w 416"/>
                  <a:gd name="T11" fmla="*/ 7 h 78"/>
                  <a:gd name="T12" fmla="*/ 20 w 416"/>
                  <a:gd name="T13" fmla="*/ 0 h 78"/>
                  <a:gd name="T14" fmla="*/ 406 w 416"/>
                  <a:gd name="T15" fmla="*/ 0 h 78"/>
                  <a:gd name="T16" fmla="*/ 415 w 416"/>
                  <a:gd name="T17"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78">
                    <a:moveTo>
                      <a:pt x="415" y="10"/>
                    </a:moveTo>
                    <a:cubicBezTo>
                      <a:pt x="405" y="71"/>
                      <a:pt x="405" y="71"/>
                      <a:pt x="405" y="71"/>
                    </a:cubicBezTo>
                    <a:cubicBezTo>
                      <a:pt x="404" y="75"/>
                      <a:pt x="401" y="78"/>
                      <a:pt x="396" y="78"/>
                    </a:cubicBezTo>
                    <a:cubicBezTo>
                      <a:pt x="10" y="78"/>
                      <a:pt x="10" y="78"/>
                      <a:pt x="10" y="78"/>
                    </a:cubicBezTo>
                    <a:cubicBezTo>
                      <a:pt x="4" y="78"/>
                      <a:pt x="0" y="74"/>
                      <a:pt x="1" y="68"/>
                    </a:cubicBezTo>
                    <a:cubicBezTo>
                      <a:pt x="11" y="7"/>
                      <a:pt x="11" y="7"/>
                      <a:pt x="11" y="7"/>
                    </a:cubicBezTo>
                    <a:cubicBezTo>
                      <a:pt x="12" y="3"/>
                      <a:pt x="15" y="0"/>
                      <a:pt x="20" y="0"/>
                    </a:cubicBezTo>
                    <a:cubicBezTo>
                      <a:pt x="406" y="0"/>
                      <a:pt x="406" y="0"/>
                      <a:pt x="406" y="0"/>
                    </a:cubicBezTo>
                    <a:cubicBezTo>
                      <a:pt x="412" y="0"/>
                      <a:pt x="416" y="5"/>
                      <a:pt x="415" y="10"/>
                    </a:cubicBezTo>
                    <a:close/>
                  </a:path>
                </a:pathLst>
              </a:custGeom>
              <a:solidFill>
                <a:srgbClr val="EDAF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1" name="íşļídè">
                <a:extLst>
                  <a:ext uri="{FF2B5EF4-FFF2-40B4-BE49-F238E27FC236}">
                    <a16:creationId xmlns:a16="http://schemas.microsoft.com/office/drawing/2014/main" id="{8A2F83F5-AF49-4C50-90EB-998B4EF37D31}"/>
                  </a:ext>
                </a:extLst>
              </p:cNvPr>
              <p:cNvSpPr/>
              <p:nvPr/>
            </p:nvSpPr>
            <p:spPr bwMode="auto">
              <a:xfrm>
                <a:off x="4652" y="3306"/>
                <a:ext cx="598" cy="126"/>
              </a:xfrm>
              <a:custGeom>
                <a:avLst/>
                <a:gdLst>
                  <a:gd name="T0" fmla="*/ 420 w 422"/>
                  <a:gd name="T1" fmla="*/ 14 h 89"/>
                  <a:gd name="T2" fmla="*/ 411 w 422"/>
                  <a:gd name="T3" fmla="*/ 0 h 89"/>
                  <a:gd name="T4" fmla="*/ 391 w 422"/>
                  <a:gd name="T5" fmla="*/ 5 h 89"/>
                  <a:gd name="T6" fmla="*/ 393 w 422"/>
                  <a:gd name="T7" fmla="*/ 10 h 89"/>
                  <a:gd name="T8" fmla="*/ 26 w 422"/>
                  <a:gd name="T9" fmla="*/ 10 h 89"/>
                  <a:gd name="T10" fmla="*/ 18 w 422"/>
                  <a:gd name="T11" fmla="*/ 17 h 89"/>
                  <a:gd name="T12" fmla="*/ 10 w 422"/>
                  <a:gd name="T13" fmla="*/ 66 h 89"/>
                  <a:gd name="T14" fmla="*/ 0 w 422"/>
                  <a:gd name="T15" fmla="*/ 71 h 89"/>
                  <a:gd name="T16" fmla="*/ 9 w 422"/>
                  <a:gd name="T17" fmla="*/ 85 h 89"/>
                  <a:gd name="T18" fmla="*/ 9 w 422"/>
                  <a:gd name="T19" fmla="*/ 85 h 89"/>
                  <a:gd name="T20" fmla="*/ 16 w 422"/>
                  <a:gd name="T21" fmla="*/ 89 h 89"/>
                  <a:gd name="T22" fmla="*/ 403 w 422"/>
                  <a:gd name="T23" fmla="*/ 89 h 89"/>
                  <a:gd name="T24" fmla="*/ 412 w 422"/>
                  <a:gd name="T25" fmla="*/ 81 h 89"/>
                  <a:gd name="T26" fmla="*/ 422 w 422"/>
                  <a:gd name="T27" fmla="*/ 20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1" y="5"/>
                      <a:pt x="391" y="5"/>
                      <a:pt x="391" y="5"/>
                    </a:cubicBezTo>
                    <a:cubicBezTo>
                      <a:pt x="393" y="10"/>
                      <a:pt x="393" y="10"/>
                      <a:pt x="393" y="10"/>
                    </a:cubicBezTo>
                    <a:cubicBezTo>
                      <a:pt x="26" y="10"/>
                      <a:pt x="26" y="10"/>
                      <a:pt x="26" y="10"/>
                    </a:cubicBezTo>
                    <a:cubicBezTo>
                      <a:pt x="22" y="10"/>
                      <a:pt x="18" y="13"/>
                      <a:pt x="18" y="17"/>
                    </a:cubicBezTo>
                    <a:cubicBezTo>
                      <a:pt x="10" y="66"/>
                      <a:pt x="10" y="66"/>
                      <a:pt x="10" y="66"/>
                    </a:cubicBezTo>
                    <a:cubicBezTo>
                      <a:pt x="0" y="71"/>
                      <a:pt x="0" y="71"/>
                      <a:pt x="0" y="71"/>
                    </a:cubicBezTo>
                    <a:cubicBezTo>
                      <a:pt x="9" y="85"/>
                      <a:pt x="9" y="85"/>
                      <a:pt x="9" y="85"/>
                    </a:cubicBezTo>
                    <a:cubicBezTo>
                      <a:pt x="9" y="85"/>
                      <a:pt x="9" y="85"/>
                      <a:pt x="9" y="85"/>
                    </a:cubicBezTo>
                    <a:cubicBezTo>
                      <a:pt x="11" y="87"/>
                      <a:pt x="13" y="89"/>
                      <a:pt x="16" y="89"/>
                    </a:cubicBezTo>
                    <a:cubicBezTo>
                      <a:pt x="403" y="89"/>
                      <a:pt x="403" y="89"/>
                      <a:pt x="403" y="89"/>
                    </a:cubicBezTo>
                    <a:cubicBezTo>
                      <a:pt x="407" y="89"/>
                      <a:pt x="411" y="86"/>
                      <a:pt x="412" y="81"/>
                    </a:cubicBezTo>
                    <a:cubicBezTo>
                      <a:pt x="422" y="20"/>
                      <a:pt x="422" y="20"/>
                      <a:pt x="422" y="20"/>
                    </a:cubicBezTo>
                    <a:cubicBezTo>
                      <a:pt x="422" y="18"/>
                      <a:pt x="421" y="16"/>
                      <a:pt x="420" y="14"/>
                    </a:cubicBezTo>
                    <a:close/>
                  </a:path>
                </a:pathLst>
              </a:custGeom>
              <a:solidFill>
                <a:srgbClr val="9654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2" name="ïSliḋê">
                <a:extLst>
                  <a:ext uri="{FF2B5EF4-FFF2-40B4-BE49-F238E27FC236}">
                    <a16:creationId xmlns:a16="http://schemas.microsoft.com/office/drawing/2014/main" id="{242DB6A7-337A-49F4-BE09-F349DC9B7079}"/>
                  </a:ext>
                </a:extLst>
              </p:cNvPr>
              <p:cNvSpPr/>
              <p:nvPr/>
            </p:nvSpPr>
            <p:spPr bwMode="auto">
              <a:xfrm>
                <a:off x="4650" y="3302"/>
                <a:ext cx="589" cy="110"/>
              </a:xfrm>
              <a:custGeom>
                <a:avLst/>
                <a:gdLst>
                  <a:gd name="T0" fmla="*/ 396 w 416"/>
                  <a:gd name="T1" fmla="*/ 78 h 78"/>
                  <a:gd name="T2" fmla="*/ 9 w 416"/>
                  <a:gd name="T3" fmla="*/ 78 h 78"/>
                  <a:gd name="T4" fmla="*/ 1 w 416"/>
                  <a:gd name="T5" fmla="*/ 68 h 78"/>
                  <a:gd name="T6" fmla="*/ 11 w 416"/>
                  <a:gd name="T7" fmla="*/ 7 h 78"/>
                  <a:gd name="T8" fmla="*/ 19 w 416"/>
                  <a:gd name="T9" fmla="*/ 0 h 78"/>
                  <a:gd name="T10" fmla="*/ 406 w 416"/>
                  <a:gd name="T11" fmla="*/ 0 h 78"/>
                  <a:gd name="T12" fmla="*/ 415 w 416"/>
                  <a:gd name="T13" fmla="*/ 9 h 78"/>
                  <a:gd name="T14" fmla="*/ 405 w 416"/>
                  <a:gd name="T15" fmla="*/ 71 h 78"/>
                  <a:gd name="T16" fmla="*/ 396 w 416"/>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 h="78">
                    <a:moveTo>
                      <a:pt x="396" y="78"/>
                    </a:moveTo>
                    <a:cubicBezTo>
                      <a:pt x="9" y="78"/>
                      <a:pt x="9" y="78"/>
                      <a:pt x="9" y="78"/>
                    </a:cubicBezTo>
                    <a:cubicBezTo>
                      <a:pt x="4" y="78"/>
                      <a:pt x="0" y="73"/>
                      <a:pt x="1" y="68"/>
                    </a:cubicBezTo>
                    <a:cubicBezTo>
                      <a:pt x="11" y="7"/>
                      <a:pt x="11" y="7"/>
                      <a:pt x="11" y="7"/>
                    </a:cubicBezTo>
                    <a:cubicBezTo>
                      <a:pt x="12" y="3"/>
                      <a:pt x="15" y="0"/>
                      <a:pt x="19" y="0"/>
                    </a:cubicBezTo>
                    <a:cubicBezTo>
                      <a:pt x="406" y="0"/>
                      <a:pt x="406" y="0"/>
                      <a:pt x="406" y="0"/>
                    </a:cubicBezTo>
                    <a:cubicBezTo>
                      <a:pt x="412" y="0"/>
                      <a:pt x="416" y="4"/>
                      <a:pt x="415" y="9"/>
                    </a:cubicBezTo>
                    <a:cubicBezTo>
                      <a:pt x="405" y="71"/>
                      <a:pt x="405" y="71"/>
                      <a:pt x="405" y="71"/>
                    </a:cubicBezTo>
                    <a:cubicBezTo>
                      <a:pt x="404" y="75"/>
                      <a:pt x="400" y="78"/>
                      <a:pt x="396" y="78"/>
                    </a:cubicBezTo>
                    <a:close/>
                  </a:path>
                </a:pathLst>
              </a:custGeom>
              <a:solidFill>
                <a:srgbClr val="EDAF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3" name="išľíḍe">
                <a:extLst>
                  <a:ext uri="{FF2B5EF4-FFF2-40B4-BE49-F238E27FC236}">
                    <a16:creationId xmlns:a16="http://schemas.microsoft.com/office/drawing/2014/main" id="{6969FC0E-5C1F-4BEF-912D-72B0E7C5C37A}"/>
                  </a:ext>
                </a:extLst>
              </p:cNvPr>
              <p:cNvSpPr/>
              <p:nvPr/>
            </p:nvSpPr>
            <p:spPr bwMode="auto">
              <a:xfrm>
                <a:off x="4582" y="3846"/>
                <a:ext cx="597" cy="126"/>
              </a:xfrm>
              <a:custGeom>
                <a:avLst/>
                <a:gdLst>
                  <a:gd name="T0" fmla="*/ 420 w 422"/>
                  <a:gd name="T1" fmla="*/ 14 h 89"/>
                  <a:gd name="T2" fmla="*/ 411 w 422"/>
                  <a:gd name="T3" fmla="*/ 0 h 89"/>
                  <a:gd name="T4" fmla="*/ 390 w 422"/>
                  <a:gd name="T5" fmla="*/ 5 h 89"/>
                  <a:gd name="T6" fmla="*/ 393 w 422"/>
                  <a:gd name="T7" fmla="*/ 10 h 89"/>
                  <a:gd name="T8" fmla="*/ 26 w 422"/>
                  <a:gd name="T9" fmla="*/ 10 h 89"/>
                  <a:gd name="T10" fmla="*/ 18 w 422"/>
                  <a:gd name="T11" fmla="*/ 17 h 89"/>
                  <a:gd name="T12" fmla="*/ 10 w 422"/>
                  <a:gd name="T13" fmla="*/ 66 h 89"/>
                  <a:gd name="T14" fmla="*/ 0 w 422"/>
                  <a:gd name="T15" fmla="*/ 71 h 89"/>
                  <a:gd name="T16" fmla="*/ 9 w 422"/>
                  <a:gd name="T17" fmla="*/ 85 h 89"/>
                  <a:gd name="T18" fmla="*/ 9 w 422"/>
                  <a:gd name="T19" fmla="*/ 85 h 89"/>
                  <a:gd name="T20" fmla="*/ 16 w 422"/>
                  <a:gd name="T21" fmla="*/ 89 h 89"/>
                  <a:gd name="T22" fmla="*/ 403 w 422"/>
                  <a:gd name="T23" fmla="*/ 89 h 89"/>
                  <a:gd name="T24" fmla="*/ 411 w 422"/>
                  <a:gd name="T25" fmla="*/ 81 h 89"/>
                  <a:gd name="T26" fmla="*/ 421 w 422"/>
                  <a:gd name="T27" fmla="*/ 20 h 89"/>
                  <a:gd name="T28" fmla="*/ 420 w 422"/>
                  <a:gd name="T29" fmla="*/ 1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2" h="89">
                    <a:moveTo>
                      <a:pt x="420" y="14"/>
                    </a:moveTo>
                    <a:cubicBezTo>
                      <a:pt x="411" y="0"/>
                      <a:pt x="411" y="0"/>
                      <a:pt x="411" y="0"/>
                    </a:cubicBezTo>
                    <a:cubicBezTo>
                      <a:pt x="390" y="5"/>
                      <a:pt x="390" y="5"/>
                      <a:pt x="390" y="5"/>
                    </a:cubicBezTo>
                    <a:cubicBezTo>
                      <a:pt x="393" y="10"/>
                      <a:pt x="393" y="10"/>
                      <a:pt x="393" y="10"/>
                    </a:cubicBezTo>
                    <a:cubicBezTo>
                      <a:pt x="26" y="10"/>
                      <a:pt x="26" y="10"/>
                      <a:pt x="26" y="10"/>
                    </a:cubicBezTo>
                    <a:cubicBezTo>
                      <a:pt x="22" y="10"/>
                      <a:pt x="18" y="13"/>
                      <a:pt x="18" y="17"/>
                    </a:cubicBezTo>
                    <a:cubicBezTo>
                      <a:pt x="10" y="66"/>
                      <a:pt x="10" y="66"/>
                      <a:pt x="10" y="66"/>
                    </a:cubicBezTo>
                    <a:cubicBezTo>
                      <a:pt x="0" y="71"/>
                      <a:pt x="0" y="71"/>
                      <a:pt x="0" y="71"/>
                    </a:cubicBezTo>
                    <a:cubicBezTo>
                      <a:pt x="9" y="85"/>
                      <a:pt x="9" y="85"/>
                      <a:pt x="9" y="85"/>
                    </a:cubicBezTo>
                    <a:cubicBezTo>
                      <a:pt x="9" y="85"/>
                      <a:pt x="9" y="85"/>
                      <a:pt x="9" y="85"/>
                    </a:cubicBezTo>
                    <a:cubicBezTo>
                      <a:pt x="11" y="87"/>
                      <a:pt x="13" y="89"/>
                      <a:pt x="16" y="89"/>
                    </a:cubicBezTo>
                    <a:cubicBezTo>
                      <a:pt x="403" y="89"/>
                      <a:pt x="403" y="89"/>
                      <a:pt x="403" y="89"/>
                    </a:cubicBezTo>
                    <a:cubicBezTo>
                      <a:pt x="407" y="89"/>
                      <a:pt x="411" y="86"/>
                      <a:pt x="411" y="81"/>
                    </a:cubicBezTo>
                    <a:cubicBezTo>
                      <a:pt x="421" y="20"/>
                      <a:pt x="421" y="20"/>
                      <a:pt x="421" y="20"/>
                    </a:cubicBezTo>
                    <a:cubicBezTo>
                      <a:pt x="422" y="18"/>
                      <a:pt x="421" y="15"/>
                      <a:pt x="420" y="14"/>
                    </a:cubicBezTo>
                    <a:close/>
                  </a:path>
                </a:pathLst>
              </a:custGeom>
              <a:solidFill>
                <a:srgbClr val="9654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4" name="îṩļiḑê">
                <a:extLst>
                  <a:ext uri="{FF2B5EF4-FFF2-40B4-BE49-F238E27FC236}">
                    <a16:creationId xmlns:a16="http://schemas.microsoft.com/office/drawing/2014/main" id="{362C7619-3F18-4098-9810-6AF1E0BDE777}"/>
                  </a:ext>
                </a:extLst>
              </p:cNvPr>
              <p:cNvSpPr/>
              <p:nvPr/>
            </p:nvSpPr>
            <p:spPr bwMode="auto">
              <a:xfrm>
                <a:off x="4579" y="3840"/>
                <a:ext cx="588" cy="112"/>
              </a:xfrm>
              <a:custGeom>
                <a:avLst/>
                <a:gdLst>
                  <a:gd name="T0" fmla="*/ 396 w 415"/>
                  <a:gd name="T1" fmla="*/ 79 h 79"/>
                  <a:gd name="T2" fmla="*/ 9 w 415"/>
                  <a:gd name="T3" fmla="*/ 79 h 79"/>
                  <a:gd name="T4" fmla="*/ 1 w 415"/>
                  <a:gd name="T5" fmla="*/ 69 h 79"/>
                  <a:gd name="T6" fmla="*/ 11 w 415"/>
                  <a:gd name="T7" fmla="*/ 8 h 79"/>
                  <a:gd name="T8" fmla="*/ 19 w 415"/>
                  <a:gd name="T9" fmla="*/ 0 h 79"/>
                  <a:gd name="T10" fmla="*/ 406 w 415"/>
                  <a:gd name="T11" fmla="*/ 0 h 79"/>
                  <a:gd name="T12" fmla="*/ 415 w 415"/>
                  <a:gd name="T13" fmla="*/ 10 h 79"/>
                  <a:gd name="T14" fmla="*/ 405 w 415"/>
                  <a:gd name="T15" fmla="*/ 72 h 79"/>
                  <a:gd name="T16" fmla="*/ 396 w 415"/>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5" h="79">
                    <a:moveTo>
                      <a:pt x="396" y="79"/>
                    </a:moveTo>
                    <a:cubicBezTo>
                      <a:pt x="9" y="79"/>
                      <a:pt x="9" y="79"/>
                      <a:pt x="9" y="79"/>
                    </a:cubicBezTo>
                    <a:cubicBezTo>
                      <a:pt x="4" y="79"/>
                      <a:pt x="0" y="74"/>
                      <a:pt x="1" y="69"/>
                    </a:cubicBezTo>
                    <a:cubicBezTo>
                      <a:pt x="11" y="8"/>
                      <a:pt x="11" y="8"/>
                      <a:pt x="11" y="8"/>
                    </a:cubicBezTo>
                    <a:cubicBezTo>
                      <a:pt x="12" y="3"/>
                      <a:pt x="15" y="0"/>
                      <a:pt x="19" y="0"/>
                    </a:cubicBezTo>
                    <a:cubicBezTo>
                      <a:pt x="406" y="0"/>
                      <a:pt x="406" y="0"/>
                      <a:pt x="406" y="0"/>
                    </a:cubicBezTo>
                    <a:cubicBezTo>
                      <a:pt x="411" y="0"/>
                      <a:pt x="415" y="5"/>
                      <a:pt x="415" y="10"/>
                    </a:cubicBezTo>
                    <a:cubicBezTo>
                      <a:pt x="405" y="72"/>
                      <a:pt x="405" y="72"/>
                      <a:pt x="405" y="72"/>
                    </a:cubicBezTo>
                    <a:cubicBezTo>
                      <a:pt x="404" y="76"/>
                      <a:pt x="400" y="79"/>
                      <a:pt x="396" y="79"/>
                    </a:cubicBezTo>
                    <a:close/>
                  </a:path>
                </a:pathLst>
              </a:custGeom>
              <a:solidFill>
                <a:srgbClr val="EDAF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5" name="işľiḑé">
                <a:extLst>
                  <a:ext uri="{FF2B5EF4-FFF2-40B4-BE49-F238E27FC236}">
                    <a16:creationId xmlns:a16="http://schemas.microsoft.com/office/drawing/2014/main" id="{18CE9F2A-5DED-4AF1-AFAF-B5FBDC01B16E}"/>
                  </a:ext>
                </a:extLst>
              </p:cNvPr>
              <p:cNvSpPr/>
              <p:nvPr/>
            </p:nvSpPr>
            <p:spPr bwMode="auto">
              <a:xfrm>
                <a:off x="5546" y="2270"/>
                <a:ext cx="157" cy="112"/>
              </a:xfrm>
              <a:custGeom>
                <a:avLst/>
                <a:gdLst>
                  <a:gd name="T0" fmla="*/ 111 w 111"/>
                  <a:gd name="T1" fmla="*/ 77 h 79"/>
                  <a:gd name="T2" fmla="*/ 104 w 111"/>
                  <a:gd name="T3" fmla="*/ 79 h 79"/>
                  <a:gd name="T4" fmla="*/ 12 w 111"/>
                  <a:gd name="T5" fmla="*/ 79 h 79"/>
                  <a:gd name="T6" fmla="*/ 0 w 111"/>
                  <a:gd name="T7" fmla="*/ 0 h 79"/>
                  <a:gd name="T8" fmla="*/ 98 w 111"/>
                  <a:gd name="T9" fmla="*/ 0 h 79"/>
                  <a:gd name="T10" fmla="*/ 111 w 111"/>
                  <a:gd name="T11" fmla="*/ 77 h 79"/>
                </a:gdLst>
                <a:ahLst/>
                <a:cxnLst>
                  <a:cxn ang="0">
                    <a:pos x="T0" y="T1"/>
                  </a:cxn>
                  <a:cxn ang="0">
                    <a:pos x="T2" y="T3"/>
                  </a:cxn>
                  <a:cxn ang="0">
                    <a:pos x="T4" y="T5"/>
                  </a:cxn>
                  <a:cxn ang="0">
                    <a:pos x="T6" y="T7"/>
                  </a:cxn>
                  <a:cxn ang="0">
                    <a:pos x="T8" y="T9"/>
                  </a:cxn>
                  <a:cxn ang="0">
                    <a:pos x="T10" y="T11"/>
                  </a:cxn>
                </a:cxnLst>
                <a:rect l="0" t="0" r="r" b="b"/>
                <a:pathLst>
                  <a:path w="111" h="79">
                    <a:moveTo>
                      <a:pt x="111" y="77"/>
                    </a:moveTo>
                    <a:cubicBezTo>
                      <a:pt x="109" y="78"/>
                      <a:pt x="106" y="79"/>
                      <a:pt x="104" y="79"/>
                    </a:cubicBezTo>
                    <a:cubicBezTo>
                      <a:pt x="12" y="79"/>
                      <a:pt x="12" y="79"/>
                      <a:pt x="12" y="79"/>
                    </a:cubicBezTo>
                    <a:cubicBezTo>
                      <a:pt x="0" y="0"/>
                      <a:pt x="0" y="0"/>
                      <a:pt x="0" y="0"/>
                    </a:cubicBezTo>
                    <a:cubicBezTo>
                      <a:pt x="98" y="0"/>
                      <a:pt x="98" y="0"/>
                      <a:pt x="98" y="0"/>
                    </a:cubicBezTo>
                    <a:lnTo>
                      <a:pt x="111" y="77"/>
                    </a:lnTo>
                    <a:close/>
                  </a:path>
                </a:pathLst>
              </a:custGeom>
              <a:solidFill>
                <a:srgbClr val="7C39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6" name="íṡļïďê">
                <a:extLst>
                  <a:ext uri="{FF2B5EF4-FFF2-40B4-BE49-F238E27FC236}">
                    <a16:creationId xmlns:a16="http://schemas.microsoft.com/office/drawing/2014/main" id="{725AF465-DF09-40C4-A68A-577C5BC2C841}"/>
                  </a:ext>
                </a:extLst>
              </p:cNvPr>
              <p:cNvSpPr/>
              <p:nvPr/>
            </p:nvSpPr>
            <p:spPr bwMode="auto">
              <a:xfrm>
                <a:off x="5004" y="2137"/>
                <a:ext cx="151" cy="136"/>
              </a:xfrm>
              <a:custGeom>
                <a:avLst/>
                <a:gdLst>
                  <a:gd name="T0" fmla="*/ 20 w 107"/>
                  <a:gd name="T1" fmla="*/ 0 h 96"/>
                  <a:gd name="T2" fmla="*/ 90 w 107"/>
                  <a:gd name="T3" fmla="*/ 0 h 96"/>
                  <a:gd name="T4" fmla="*/ 107 w 107"/>
                  <a:gd name="T5" fmla="*/ 17 h 96"/>
                  <a:gd name="T6" fmla="*/ 106 w 107"/>
                  <a:gd name="T7" fmla="*/ 78 h 96"/>
                  <a:gd name="T8" fmla="*/ 88 w 107"/>
                  <a:gd name="T9" fmla="*/ 96 h 96"/>
                  <a:gd name="T10" fmla="*/ 17 w 107"/>
                  <a:gd name="T11" fmla="*/ 96 h 96"/>
                  <a:gd name="T12" fmla="*/ 0 w 107"/>
                  <a:gd name="T13" fmla="*/ 78 h 96"/>
                  <a:gd name="T14" fmla="*/ 2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6" y="88"/>
                      <a:pt x="98" y="96"/>
                      <a:pt x="88" y="96"/>
                    </a:cubicBezTo>
                    <a:cubicBezTo>
                      <a:pt x="17" y="96"/>
                      <a:pt x="17" y="96"/>
                      <a:pt x="17" y="96"/>
                    </a:cubicBezTo>
                    <a:cubicBezTo>
                      <a:pt x="7" y="96"/>
                      <a:pt x="0" y="88"/>
                      <a:pt x="0" y="78"/>
                    </a:cubicBezTo>
                    <a:cubicBezTo>
                      <a:pt x="2" y="17"/>
                      <a:pt x="2" y="17"/>
                      <a:pt x="2" y="17"/>
                    </a:cubicBezTo>
                    <a:cubicBezTo>
                      <a:pt x="3" y="7"/>
                      <a:pt x="10" y="0"/>
                      <a:pt x="20"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7" name="ïŝlîḑê">
                <a:extLst>
                  <a:ext uri="{FF2B5EF4-FFF2-40B4-BE49-F238E27FC236}">
                    <a16:creationId xmlns:a16="http://schemas.microsoft.com/office/drawing/2014/main" id="{6BF7EBC0-93FE-4F2E-A383-C3B9FEBC110B}"/>
                  </a:ext>
                </a:extLst>
              </p:cNvPr>
              <p:cNvSpPr/>
              <p:nvPr/>
            </p:nvSpPr>
            <p:spPr bwMode="auto">
              <a:xfrm>
                <a:off x="4900" y="2229"/>
                <a:ext cx="238" cy="39"/>
              </a:xfrm>
              <a:custGeom>
                <a:avLst/>
                <a:gdLst>
                  <a:gd name="T0" fmla="*/ 155 w 168"/>
                  <a:gd name="T1" fmla="*/ 0 h 27"/>
                  <a:gd name="T2" fmla="*/ 13 w 168"/>
                  <a:gd name="T3" fmla="*/ 0 h 27"/>
                  <a:gd name="T4" fmla="*/ 0 w 168"/>
                  <a:gd name="T5" fmla="*/ 12 h 27"/>
                  <a:gd name="T6" fmla="*/ 0 w 168"/>
                  <a:gd name="T7" fmla="*/ 15 h 27"/>
                  <a:gd name="T8" fmla="*/ 13 w 168"/>
                  <a:gd name="T9" fmla="*/ 27 h 27"/>
                  <a:gd name="T10" fmla="*/ 155 w 168"/>
                  <a:gd name="T11" fmla="*/ 27 h 27"/>
                  <a:gd name="T12" fmla="*/ 168 w 168"/>
                  <a:gd name="T13" fmla="*/ 15 h 27"/>
                  <a:gd name="T14" fmla="*/ 168 w 168"/>
                  <a:gd name="T15" fmla="*/ 12 h 27"/>
                  <a:gd name="T16" fmla="*/ 155 w 16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7">
                    <a:moveTo>
                      <a:pt x="155" y="0"/>
                    </a:moveTo>
                    <a:cubicBezTo>
                      <a:pt x="13" y="0"/>
                      <a:pt x="13" y="0"/>
                      <a:pt x="13" y="0"/>
                    </a:cubicBezTo>
                    <a:cubicBezTo>
                      <a:pt x="6" y="0"/>
                      <a:pt x="0" y="5"/>
                      <a:pt x="0" y="12"/>
                    </a:cubicBezTo>
                    <a:cubicBezTo>
                      <a:pt x="0" y="15"/>
                      <a:pt x="0" y="15"/>
                      <a:pt x="0" y="15"/>
                    </a:cubicBezTo>
                    <a:cubicBezTo>
                      <a:pt x="0" y="22"/>
                      <a:pt x="6" y="27"/>
                      <a:pt x="13" y="27"/>
                    </a:cubicBezTo>
                    <a:cubicBezTo>
                      <a:pt x="155" y="27"/>
                      <a:pt x="155" y="27"/>
                      <a:pt x="155" y="27"/>
                    </a:cubicBezTo>
                    <a:cubicBezTo>
                      <a:pt x="162" y="27"/>
                      <a:pt x="168" y="22"/>
                      <a:pt x="168" y="15"/>
                    </a:cubicBezTo>
                    <a:cubicBezTo>
                      <a:pt x="168" y="12"/>
                      <a:pt x="168" y="12"/>
                      <a:pt x="168" y="12"/>
                    </a:cubicBezTo>
                    <a:cubicBezTo>
                      <a:pt x="168" y="5"/>
                      <a:pt x="162" y="0"/>
                      <a:pt x="155"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8" name="îşlïḋe">
                <a:extLst>
                  <a:ext uri="{FF2B5EF4-FFF2-40B4-BE49-F238E27FC236}">
                    <a16:creationId xmlns:a16="http://schemas.microsoft.com/office/drawing/2014/main" id="{1D12F3F9-5900-479E-96B7-294261209A09}"/>
                  </a:ext>
                </a:extLst>
              </p:cNvPr>
              <p:cNvSpPr/>
              <p:nvPr/>
            </p:nvSpPr>
            <p:spPr bwMode="auto">
              <a:xfrm>
                <a:off x="4896"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2" y="0"/>
                      <a:pt x="139" y="28"/>
                      <a:pt x="139" y="62"/>
                    </a:cubicBezTo>
                    <a:cubicBezTo>
                      <a:pt x="139" y="67"/>
                      <a:pt x="139" y="67"/>
                      <a:pt x="139" y="67"/>
                    </a:cubicBezTo>
                    <a:lnTo>
                      <a:pt x="0" y="6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9" name="iṥľïḍè">
                <a:extLst>
                  <a:ext uri="{FF2B5EF4-FFF2-40B4-BE49-F238E27FC236}">
                    <a16:creationId xmlns:a16="http://schemas.microsoft.com/office/drawing/2014/main" id="{ACC6CED7-4F5D-426C-A4DF-B82D5FF2201B}"/>
                  </a:ext>
                </a:extLst>
              </p:cNvPr>
              <p:cNvSpPr/>
              <p:nvPr/>
            </p:nvSpPr>
            <p:spPr bwMode="auto">
              <a:xfrm>
                <a:off x="4926" y="2160"/>
                <a:ext cx="133" cy="69"/>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0" name="iṡľîḋe">
                <a:extLst>
                  <a:ext uri="{FF2B5EF4-FFF2-40B4-BE49-F238E27FC236}">
                    <a16:creationId xmlns:a16="http://schemas.microsoft.com/office/drawing/2014/main" id="{7E819847-79C3-4B09-8969-1B35690E4ECF}"/>
                  </a:ext>
                </a:extLst>
              </p:cNvPr>
              <p:cNvSpPr/>
              <p:nvPr/>
            </p:nvSpPr>
            <p:spPr bwMode="auto">
              <a:xfrm>
                <a:off x="4941" y="2180"/>
                <a:ext cx="16"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1" name="ïṣļîḓê">
                <a:extLst>
                  <a:ext uri="{FF2B5EF4-FFF2-40B4-BE49-F238E27FC236}">
                    <a16:creationId xmlns:a16="http://schemas.microsoft.com/office/drawing/2014/main" id="{FFA7FA3B-39FE-43E2-8BD9-D06DBC984160}"/>
                  </a:ext>
                </a:extLst>
              </p:cNvPr>
              <p:cNvSpPr/>
              <p:nvPr/>
            </p:nvSpPr>
            <p:spPr bwMode="auto">
              <a:xfrm>
                <a:off x="4933" y="2173"/>
                <a:ext cx="31" cy="25"/>
              </a:xfrm>
              <a:custGeom>
                <a:avLst/>
                <a:gdLst>
                  <a:gd name="T0" fmla="*/ 9 w 22"/>
                  <a:gd name="T1" fmla="*/ 16 h 18"/>
                  <a:gd name="T2" fmla="*/ 19 w 22"/>
                  <a:gd name="T3" fmla="*/ 9 h 18"/>
                  <a:gd name="T4" fmla="*/ 21 w 22"/>
                  <a:gd name="T5" fmla="*/ 3 h 18"/>
                  <a:gd name="T6" fmla="*/ 14 w 22"/>
                  <a:gd name="T7" fmla="*/ 1 h 18"/>
                  <a:gd name="T8" fmla="*/ 2 w 22"/>
                  <a:gd name="T9" fmla="*/ 9 h 18"/>
                  <a:gd name="T10" fmla="*/ 2 w 22"/>
                  <a:gd name="T11" fmla="*/ 16 h 18"/>
                  <a:gd name="T12" fmla="*/ 9 w 22"/>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9" y="16"/>
                    </a:moveTo>
                    <a:cubicBezTo>
                      <a:pt x="12" y="13"/>
                      <a:pt x="15" y="11"/>
                      <a:pt x="19" y="9"/>
                    </a:cubicBezTo>
                    <a:cubicBezTo>
                      <a:pt x="21" y="8"/>
                      <a:pt x="22" y="5"/>
                      <a:pt x="21" y="3"/>
                    </a:cubicBezTo>
                    <a:cubicBezTo>
                      <a:pt x="19" y="1"/>
                      <a:pt x="16" y="0"/>
                      <a:pt x="14" y="1"/>
                    </a:cubicBezTo>
                    <a:cubicBezTo>
                      <a:pt x="10" y="3"/>
                      <a:pt x="6" y="6"/>
                      <a:pt x="2" y="9"/>
                    </a:cubicBezTo>
                    <a:cubicBezTo>
                      <a:pt x="0" y="11"/>
                      <a:pt x="1" y="14"/>
                      <a:pt x="2" y="16"/>
                    </a:cubicBezTo>
                    <a:cubicBezTo>
                      <a:pt x="4" y="18"/>
                      <a:pt x="7" y="17"/>
                      <a:pt x="9" y="16"/>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2" name="í$ḻíḑé">
                <a:extLst>
                  <a:ext uri="{FF2B5EF4-FFF2-40B4-BE49-F238E27FC236}">
                    <a16:creationId xmlns:a16="http://schemas.microsoft.com/office/drawing/2014/main" id="{4399A3EB-9C40-4189-AA68-36E0823815A8}"/>
                  </a:ext>
                </a:extLst>
              </p:cNvPr>
              <p:cNvSpPr/>
              <p:nvPr/>
            </p:nvSpPr>
            <p:spPr bwMode="auto">
              <a:xfrm>
                <a:off x="4896" y="2249"/>
                <a:ext cx="261" cy="24"/>
              </a:xfrm>
              <a:custGeom>
                <a:avLst/>
                <a:gdLst>
                  <a:gd name="T0" fmla="*/ 181 w 184"/>
                  <a:gd name="T1" fmla="*/ 17 h 17"/>
                  <a:gd name="T2" fmla="*/ 4 w 184"/>
                  <a:gd name="T3" fmla="*/ 17 h 17"/>
                  <a:gd name="T4" fmla="*/ 0 w 184"/>
                  <a:gd name="T5" fmla="*/ 14 h 17"/>
                  <a:gd name="T6" fmla="*/ 0 w 184"/>
                  <a:gd name="T7" fmla="*/ 3 h 17"/>
                  <a:gd name="T8" fmla="*/ 4 w 184"/>
                  <a:gd name="T9" fmla="*/ 0 h 17"/>
                  <a:gd name="T10" fmla="*/ 181 w 184"/>
                  <a:gd name="T11" fmla="*/ 0 h 17"/>
                  <a:gd name="T12" fmla="*/ 184 w 184"/>
                  <a:gd name="T13" fmla="*/ 3 h 17"/>
                  <a:gd name="T14" fmla="*/ 184 w 184"/>
                  <a:gd name="T15" fmla="*/ 14 h 17"/>
                  <a:gd name="T16" fmla="*/ 181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1" y="17"/>
                    </a:moveTo>
                    <a:cubicBezTo>
                      <a:pt x="4" y="17"/>
                      <a:pt x="4" y="17"/>
                      <a:pt x="4" y="17"/>
                    </a:cubicBezTo>
                    <a:cubicBezTo>
                      <a:pt x="2" y="17"/>
                      <a:pt x="0" y="16"/>
                      <a:pt x="0" y="14"/>
                    </a:cubicBezTo>
                    <a:cubicBezTo>
                      <a:pt x="0" y="3"/>
                      <a:pt x="0" y="3"/>
                      <a:pt x="0" y="3"/>
                    </a:cubicBezTo>
                    <a:cubicBezTo>
                      <a:pt x="0" y="1"/>
                      <a:pt x="2" y="0"/>
                      <a:pt x="4" y="0"/>
                    </a:cubicBezTo>
                    <a:cubicBezTo>
                      <a:pt x="181" y="0"/>
                      <a:pt x="181" y="0"/>
                      <a:pt x="181" y="0"/>
                    </a:cubicBezTo>
                    <a:cubicBezTo>
                      <a:pt x="183" y="0"/>
                      <a:pt x="184" y="1"/>
                      <a:pt x="184" y="3"/>
                    </a:cubicBezTo>
                    <a:cubicBezTo>
                      <a:pt x="184" y="14"/>
                      <a:pt x="184" y="14"/>
                      <a:pt x="184" y="14"/>
                    </a:cubicBezTo>
                    <a:cubicBezTo>
                      <a:pt x="184" y="16"/>
                      <a:pt x="183" y="17"/>
                      <a:pt x="181" y="1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3" name="ïSḻîḑé">
                <a:extLst>
                  <a:ext uri="{FF2B5EF4-FFF2-40B4-BE49-F238E27FC236}">
                    <a16:creationId xmlns:a16="http://schemas.microsoft.com/office/drawing/2014/main" id="{3A20D5B6-C7A7-45E6-A556-7B6B591DEDF6}"/>
                  </a:ext>
                </a:extLst>
              </p:cNvPr>
              <p:cNvSpPr/>
              <p:nvPr/>
            </p:nvSpPr>
            <p:spPr bwMode="auto">
              <a:xfrm>
                <a:off x="5256" y="2137"/>
                <a:ext cx="151" cy="136"/>
              </a:xfrm>
              <a:custGeom>
                <a:avLst/>
                <a:gdLst>
                  <a:gd name="T0" fmla="*/ 20 w 107"/>
                  <a:gd name="T1" fmla="*/ 0 h 96"/>
                  <a:gd name="T2" fmla="*/ 90 w 107"/>
                  <a:gd name="T3" fmla="*/ 0 h 96"/>
                  <a:gd name="T4" fmla="*/ 107 w 107"/>
                  <a:gd name="T5" fmla="*/ 17 h 96"/>
                  <a:gd name="T6" fmla="*/ 106 w 107"/>
                  <a:gd name="T7" fmla="*/ 78 h 96"/>
                  <a:gd name="T8" fmla="*/ 89 w 107"/>
                  <a:gd name="T9" fmla="*/ 96 h 96"/>
                  <a:gd name="T10" fmla="*/ 18 w 107"/>
                  <a:gd name="T11" fmla="*/ 96 h 96"/>
                  <a:gd name="T12" fmla="*/ 0 w 107"/>
                  <a:gd name="T13" fmla="*/ 78 h 96"/>
                  <a:gd name="T14" fmla="*/ 3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7" y="88"/>
                      <a:pt x="99" y="96"/>
                      <a:pt x="89" y="96"/>
                    </a:cubicBezTo>
                    <a:cubicBezTo>
                      <a:pt x="18" y="96"/>
                      <a:pt x="18" y="96"/>
                      <a:pt x="18" y="96"/>
                    </a:cubicBezTo>
                    <a:cubicBezTo>
                      <a:pt x="8" y="96"/>
                      <a:pt x="0" y="88"/>
                      <a:pt x="0" y="78"/>
                    </a:cubicBezTo>
                    <a:cubicBezTo>
                      <a:pt x="3" y="17"/>
                      <a:pt x="3" y="17"/>
                      <a:pt x="3" y="17"/>
                    </a:cubicBezTo>
                    <a:cubicBezTo>
                      <a:pt x="3" y="7"/>
                      <a:pt x="11" y="0"/>
                      <a:pt x="20"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4" name="ï$ḷiḋê">
                <a:extLst>
                  <a:ext uri="{FF2B5EF4-FFF2-40B4-BE49-F238E27FC236}">
                    <a16:creationId xmlns:a16="http://schemas.microsoft.com/office/drawing/2014/main" id="{E9560A7B-675B-429B-A69E-13C3521C526E}"/>
                  </a:ext>
                </a:extLst>
              </p:cNvPr>
              <p:cNvSpPr/>
              <p:nvPr/>
            </p:nvSpPr>
            <p:spPr bwMode="auto">
              <a:xfrm>
                <a:off x="5154" y="2229"/>
                <a:ext cx="236" cy="39"/>
              </a:xfrm>
              <a:custGeom>
                <a:avLst/>
                <a:gdLst>
                  <a:gd name="T0" fmla="*/ 154 w 167"/>
                  <a:gd name="T1" fmla="*/ 0 h 27"/>
                  <a:gd name="T2" fmla="*/ 12 w 167"/>
                  <a:gd name="T3" fmla="*/ 0 h 27"/>
                  <a:gd name="T4" fmla="*/ 0 w 167"/>
                  <a:gd name="T5" fmla="*/ 12 h 27"/>
                  <a:gd name="T6" fmla="*/ 0 w 167"/>
                  <a:gd name="T7" fmla="*/ 15 h 27"/>
                  <a:gd name="T8" fmla="*/ 12 w 167"/>
                  <a:gd name="T9" fmla="*/ 27 h 27"/>
                  <a:gd name="T10" fmla="*/ 154 w 167"/>
                  <a:gd name="T11" fmla="*/ 27 h 27"/>
                  <a:gd name="T12" fmla="*/ 167 w 167"/>
                  <a:gd name="T13" fmla="*/ 15 h 27"/>
                  <a:gd name="T14" fmla="*/ 167 w 167"/>
                  <a:gd name="T15" fmla="*/ 12 h 27"/>
                  <a:gd name="T16" fmla="*/ 154 w 16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7">
                    <a:moveTo>
                      <a:pt x="154" y="0"/>
                    </a:moveTo>
                    <a:cubicBezTo>
                      <a:pt x="12" y="0"/>
                      <a:pt x="12" y="0"/>
                      <a:pt x="12" y="0"/>
                    </a:cubicBezTo>
                    <a:cubicBezTo>
                      <a:pt x="5" y="0"/>
                      <a:pt x="0" y="5"/>
                      <a:pt x="0" y="12"/>
                    </a:cubicBezTo>
                    <a:cubicBezTo>
                      <a:pt x="0" y="15"/>
                      <a:pt x="0" y="15"/>
                      <a:pt x="0" y="15"/>
                    </a:cubicBezTo>
                    <a:cubicBezTo>
                      <a:pt x="0" y="22"/>
                      <a:pt x="5" y="27"/>
                      <a:pt x="12" y="27"/>
                    </a:cubicBezTo>
                    <a:cubicBezTo>
                      <a:pt x="154" y="27"/>
                      <a:pt x="154" y="27"/>
                      <a:pt x="154" y="27"/>
                    </a:cubicBezTo>
                    <a:cubicBezTo>
                      <a:pt x="161" y="27"/>
                      <a:pt x="167" y="22"/>
                      <a:pt x="167" y="15"/>
                    </a:cubicBezTo>
                    <a:cubicBezTo>
                      <a:pt x="167" y="12"/>
                      <a:pt x="167" y="12"/>
                      <a:pt x="167" y="12"/>
                    </a:cubicBezTo>
                    <a:cubicBezTo>
                      <a:pt x="167" y="5"/>
                      <a:pt x="161" y="0"/>
                      <a:pt x="154"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5" name="iṣ1íḑé">
                <a:extLst>
                  <a:ext uri="{FF2B5EF4-FFF2-40B4-BE49-F238E27FC236}">
                    <a16:creationId xmlns:a16="http://schemas.microsoft.com/office/drawing/2014/main" id="{6280DEC8-0F86-461E-AEC3-84E0461B2BEE}"/>
                  </a:ext>
                </a:extLst>
              </p:cNvPr>
              <p:cNvSpPr/>
              <p:nvPr/>
            </p:nvSpPr>
            <p:spPr bwMode="auto">
              <a:xfrm>
                <a:off x="5150"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1" y="0"/>
                      <a:pt x="139" y="28"/>
                      <a:pt x="139" y="62"/>
                    </a:cubicBezTo>
                    <a:cubicBezTo>
                      <a:pt x="139" y="67"/>
                      <a:pt x="139" y="67"/>
                      <a:pt x="139" y="67"/>
                    </a:cubicBezTo>
                    <a:lnTo>
                      <a:pt x="0" y="6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6" name="îsľiḓê">
                <a:extLst>
                  <a:ext uri="{FF2B5EF4-FFF2-40B4-BE49-F238E27FC236}">
                    <a16:creationId xmlns:a16="http://schemas.microsoft.com/office/drawing/2014/main" id="{7BBADBDD-2367-4BAB-AFC4-35C53EB34EE1}"/>
                  </a:ext>
                </a:extLst>
              </p:cNvPr>
              <p:cNvSpPr/>
              <p:nvPr/>
            </p:nvSpPr>
            <p:spPr bwMode="auto">
              <a:xfrm>
                <a:off x="5178" y="2160"/>
                <a:ext cx="135" cy="69"/>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7" name="íşlíḑe">
                <a:extLst>
                  <a:ext uri="{FF2B5EF4-FFF2-40B4-BE49-F238E27FC236}">
                    <a16:creationId xmlns:a16="http://schemas.microsoft.com/office/drawing/2014/main" id="{EAA0D421-E43F-4BB3-9DFD-816B8E471F3A}"/>
                  </a:ext>
                </a:extLst>
              </p:cNvPr>
              <p:cNvSpPr/>
              <p:nvPr/>
            </p:nvSpPr>
            <p:spPr bwMode="auto">
              <a:xfrm>
                <a:off x="5194" y="2180"/>
                <a:ext cx="15"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8" name="íṣḻïďè">
                <a:extLst>
                  <a:ext uri="{FF2B5EF4-FFF2-40B4-BE49-F238E27FC236}">
                    <a16:creationId xmlns:a16="http://schemas.microsoft.com/office/drawing/2014/main" id="{14CDA7B9-1BD2-4CE7-BE18-50AEF59404CE}"/>
                  </a:ext>
                </a:extLst>
              </p:cNvPr>
              <p:cNvSpPr/>
              <p:nvPr/>
            </p:nvSpPr>
            <p:spPr bwMode="auto">
              <a:xfrm>
                <a:off x="5186" y="2173"/>
                <a:ext cx="30" cy="25"/>
              </a:xfrm>
              <a:custGeom>
                <a:avLst/>
                <a:gdLst>
                  <a:gd name="T0" fmla="*/ 8 w 21"/>
                  <a:gd name="T1" fmla="*/ 16 h 18"/>
                  <a:gd name="T2" fmla="*/ 18 w 21"/>
                  <a:gd name="T3" fmla="*/ 9 h 18"/>
                  <a:gd name="T4" fmla="*/ 20 w 21"/>
                  <a:gd name="T5" fmla="*/ 3 h 18"/>
                  <a:gd name="T6" fmla="*/ 14 w 21"/>
                  <a:gd name="T7" fmla="*/ 1 h 18"/>
                  <a:gd name="T8" fmla="*/ 2 w 21"/>
                  <a:gd name="T9" fmla="*/ 9 h 18"/>
                  <a:gd name="T10" fmla="*/ 2 w 21"/>
                  <a:gd name="T11" fmla="*/ 16 h 18"/>
                  <a:gd name="T12" fmla="*/ 8 w 21"/>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8" y="16"/>
                    </a:moveTo>
                    <a:cubicBezTo>
                      <a:pt x="11" y="13"/>
                      <a:pt x="15" y="11"/>
                      <a:pt x="18" y="9"/>
                    </a:cubicBezTo>
                    <a:cubicBezTo>
                      <a:pt x="21" y="8"/>
                      <a:pt x="21" y="5"/>
                      <a:pt x="20" y="3"/>
                    </a:cubicBezTo>
                    <a:cubicBezTo>
                      <a:pt x="19" y="1"/>
                      <a:pt x="16" y="0"/>
                      <a:pt x="14" y="1"/>
                    </a:cubicBezTo>
                    <a:cubicBezTo>
                      <a:pt x="9" y="3"/>
                      <a:pt x="6" y="6"/>
                      <a:pt x="2" y="9"/>
                    </a:cubicBezTo>
                    <a:cubicBezTo>
                      <a:pt x="0" y="11"/>
                      <a:pt x="0" y="14"/>
                      <a:pt x="2" y="16"/>
                    </a:cubicBezTo>
                    <a:cubicBezTo>
                      <a:pt x="4" y="18"/>
                      <a:pt x="6" y="17"/>
                      <a:pt x="8" y="16"/>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9" name="íṩḷïďe">
                <a:extLst>
                  <a:ext uri="{FF2B5EF4-FFF2-40B4-BE49-F238E27FC236}">
                    <a16:creationId xmlns:a16="http://schemas.microsoft.com/office/drawing/2014/main" id="{7F631C8B-F7F9-4D4A-93B4-FA25B95EAA0D}"/>
                  </a:ext>
                </a:extLst>
              </p:cNvPr>
              <p:cNvSpPr/>
              <p:nvPr/>
            </p:nvSpPr>
            <p:spPr bwMode="auto">
              <a:xfrm>
                <a:off x="5150" y="2249"/>
                <a:ext cx="260" cy="24"/>
              </a:xfrm>
              <a:custGeom>
                <a:avLst/>
                <a:gdLst>
                  <a:gd name="T0" fmla="*/ 180 w 184"/>
                  <a:gd name="T1" fmla="*/ 17 h 17"/>
                  <a:gd name="T2" fmla="*/ 3 w 184"/>
                  <a:gd name="T3" fmla="*/ 17 h 17"/>
                  <a:gd name="T4" fmla="*/ 0 w 184"/>
                  <a:gd name="T5" fmla="*/ 14 h 17"/>
                  <a:gd name="T6" fmla="*/ 0 w 184"/>
                  <a:gd name="T7" fmla="*/ 3 h 17"/>
                  <a:gd name="T8" fmla="*/ 3 w 184"/>
                  <a:gd name="T9" fmla="*/ 0 h 17"/>
                  <a:gd name="T10" fmla="*/ 180 w 184"/>
                  <a:gd name="T11" fmla="*/ 0 h 17"/>
                  <a:gd name="T12" fmla="*/ 184 w 184"/>
                  <a:gd name="T13" fmla="*/ 3 h 17"/>
                  <a:gd name="T14" fmla="*/ 184 w 184"/>
                  <a:gd name="T15" fmla="*/ 14 h 17"/>
                  <a:gd name="T16" fmla="*/ 180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0" y="17"/>
                    </a:moveTo>
                    <a:cubicBezTo>
                      <a:pt x="3" y="17"/>
                      <a:pt x="3" y="17"/>
                      <a:pt x="3" y="17"/>
                    </a:cubicBezTo>
                    <a:cubicBezTo>
                      <a:pt x="1" y="17"/>
                      <a:pt x="0" y="16"/>
                      <a:pt x="0" y="14"/>
                    </a:cubicBezTo>
                    <a:cubicBezTo>
                      <a:pt x="0" y="3"/>
                      <a:pt x="0" y="3"/>
                      <a:pt x="0" y="3"/>
                    </a:cubicBezTo>
                    <a:cubicBezTo>
                      <a:pt x="0" y="1"/>
                      <a:pt x="1" y="0"/>
                      <a:pt x="3" y="0"/>
                    </a:cubicBezTo>
                    <a:cubicBezTo>
                      <a:pt x="180" y="0"/>
                      <a:pt x="180" y="0"/>
                      <a:pt x="180" y="0"/>
                    </a:cubicBezTo>
                    <a:cubicBezTo>
                      <a:pt x="182" y="0"/>
                      <a:pt x="184" y="1"/>
                      <a:pt x="184" y="3"/>
                    </a:cubicBezTo>
                    <a:cubicBezTo>
                      <a:pt x="184" y="14"/>
                      <a:pt x="184" y="14"/>
                      <a:pt x="184" y="14"/>
                    </a:cubicBezTo>
                    <a:cubicBezTo>
                      <a:pt x="184" y="16"/>
                      <a:pt x="182" y="17"/>
                      <a:pt x="180" y="1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0" name="íṧľîḑe">
                <a:extLst>
                  <a:ext uri="{FF2B5EF4-FFF2-40B4-BE49-F238E27FC236}">
                    <a16:creationId xmlns:a16="http://schemas.microsoft.com/office/drawing/2014/main" id="{27668D92-8479-420B-A3E0-2A0748D79EE0}"/>
                  </a:ext>
                </a:extLst>
              </p:cNvPr>
              <p:cNvSpPr/>
              <p:nvPr/>
            </p:nvSpPr>
            <p:spPr bwMode="auto">
              <a:xfrm>
                <a:off x="5004" y="2137"/>
                <a:ext cx="151" cy="136"/>
              </a:xfrm>
              <a:custGeom>
                <a:avLst/>
                <a:gdLst>
                  <a:gd name="T0" fmla="*/ 20 w 107"/>
                  <a:gd name="T1" fmla="*/ 0 h 96"/>
                  <a:gd name="T2" fmla="*/ 90 w 107"/>
                  <a:gd name="T3" fmla="*/ 0 h 96"/>
                  <a:gd name="T4" fmla="*/ 107 w 107"/>
                  <a:gd name="T5" fmla="*/ 17 h 96"/>
                  <a:gd name="T6" fmla="*/ 106 w 107"/>
                  <a:gd name="T7" fmla="*/ 78 h 96"/>
                  <a:gd name="T8" fmla="*/ 88 w 107"/>
                  <a:gd name="T9" fmla="*/ 96 h 96"/>
                  <a:gd name="T10" fmla="*/ 17 w 107"/>
                  <a:gd name="T11" fmla="*/ 96 h 96"/>
                  <a:gd name="T12" fmla="*/ 0 w 107"/>
                  <a:gd name="T13" fmla="*/ 78 h 96"/>
                  <a:gd name="T14" fmla="*/ 2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6" y="88"/>
                      <a:pt x="98" y="96"/>
                      <a:pt x="88" y="96"/>
                    </a:cubicBezTo>
                    <a:cubicBezTo>
                      <a:pt x="17" y="96"/>
                      <a:pt x="17" y="96"/>
                      <a:pt x="17" y="96"/>
                    </a:cubicBezTo>
                    <a:cubicBezTo>
                      <a:pt x="7" y="96"/>
                      <a:pt x="0" y="88"/>
                      <a:pt x="0" y="78"/>
                    </a:cubicBezTo>
                    <a:cubicBezTo>
                      <a:pt x="2" y="17"/>
                      <a:pt x="2" y="17"/>
                      <a:pt x="2" y="17"/>
                    </a:cubicBezTo>
                    <a:cubicBezTo>
                      <a:pt x="3" y="7"/>
                      <a:pt x="10" y="0"/>
                      <a:pt x="20"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1" name="ïşļíďé">
                <a:extLst>
                  <a:ext uri="{FF2B5EF4-FFF2-40B4-BE49-F238E27FC236}">
                    <a16:creationId xmlns:a16="http://schemas.microsoft.com/office/drawing/2014/main" id="{3E280379-3413-4DF6-80E1-42426666B783}"/>
                  </a:ext>
                </a:extLst>
              </p:cNvPr>
              <p:cNvSpPr/>
              <p:nvPr/>
            </p:nvSpPr>
            <p:spPr bwMode="auto">
              <a:xfrm>
                <a:off x="4900" y="2229"/>
                <a:ext cx="238" cy="39"/>
              </a:xfrm>
              <a:custGeom>
                <a:avLst/>
                <a:gdLst>
                  <a:gd name="T0" fmla="*/ 155 w 168"/>
                  <a:gd name="T1" fmla="*/ 0 h 27"/>
                  <a:gd name="T2" fmla="*/ 13 w 168"/>
                  <a:gd name="T3" fmla="*/ 0 h 27"/>
                  <a:gd name="T4" fmla="*/ 0 w 168"/>
                  <a:gd name="T5" fmla="*/ 12 h 27"/>
                  <a:gd name="T6" fmla="*/ 0 w 168"/>
                  <a:gd name="T7" fmla="*/ 15 h 27"/>
                  <a:gd name="T8" fmla="*/ 13 w 168"/>
                  <a:gd name="T9" fmla="*/ 27 h 27"/>
                  <a:gd name="T10" fmla="*/ 155 w 168"/>
                  <a:gd name="T11" fmla="*/ 27 h 27"/>
                  <a:gd name="T12" fmla="*/ 168 w 168"/>
                  <a:gd name="T13" fmla="*/ 15 h 27"/>
                  <a:gd name="T14" fmla="*/ 168 w 168"/>
                  <a:gd name="T15" fmla="*/ 12 h 27"/>
                  <a:gd name="T16" fmla="*/ 155 w 16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7">
                    <a:moveTo>
                      <a:pt x="155" y="0"/>
                    </a:moveTo>
                    <a:cubicBezTo>
                      <a:pt x="13" y="0"/>
                      <a:pt x="13" y="0"/>
                      <a:pt x="13" y="0"/>
                    </a:cubicBezTo>
                    <a:cubicBezTo>
                      <a:pt x="6" y="0"/>
                      <a:pt x="0" y="5"/>
                      <a:pt x="0" y="12"/>
                    </a:cubicBezTo>
                    <a:cubicBezTo>
                      <a:pt x="0" y="15"/>
                      <a:pt x="0" y="15"/>
                      <a:pt x="0" y="15"/>
                    </a:cubicBezTo>
                    <a:cubicBezTo>
                      <a:pt x="0" y="22"/>
                      <a:pt x="6" y="27"/>
                      <a:pt x="13" y="27"/>
                    </a:cubicBezTo>
                    <a:cubicBezTo>
                      <a:pt x="155" y="27"/>
                      <a:pt x="155" y="27"/>
                      <a:pt x="155" y="27"/>
                    </a:cubicBezTo>
                    <a:cubicBezTo>
                      <a:pt x="162" y="27"/>
                      <a:pt x="168" y="22"/>
                      <a:pt x="168" y="15"/>
                    </a:cubicBezTo>
                    <a:cubicBezTo>
                      <a:pt x="168" y="12"/>
                      <a:pt x="168" y="12"/>
                      <a:pt x="168" y="12"/>
                    </a:cubicBezTo>
                    <a:cubicBezTo>
                      <a:pt x="168" y="5"/>
                      <a:pt x="162" y="0"/>
                      <a:pt x="155"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2" name="íṧlïḋé">
                <a:extLst>
                  <a:ext uri="{FF2B5EF4-FFF2-40B4-BE49-F238E27FC236}">
                    <a16:creationId xmlns:a16="http://schemas.microsoft.com/office/drawing/2014/main" id="{E3C66029-B690-45ED-A44C-7CBDD84D78AE}"/>
                  </a:ext>
                </a:extLst>
              </p:cNvPr>
              <p:cNvSpPr/>
              <p:nvPr/>
            </p:nvSpPr>
            <p:spPr bwMode="auto">
              <a:xfrm>
                <a:off x="4896"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2" y="0"/>
                      <a:pt x="139" y="28"/>
                      <a:pt x="139" y="62"/>
                    </a:cubicBezTo>
                    <a:cubicBezTo>
                      <a:pt x="139" y="67"/>
                      <a:pt x="139" y="67"/>
                      <a:pt x="139" y="67"/>
                    </a:cubicBezTo>
                    <a:lnTo>
                      <a:pt x="0" y="67"/>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3" name="íṩḷîḓé">
                <a:extLst>
                  <a:ext uri="{FF2B5EF4-FFF2-40B4-BE49-F238E27FC236}">
                    <a16:creationId xmlns:a16="http://schemas.microsoft.com/office/drawing/2014/main" id="{09C40111-8DC7-4D7E-9565-EC2AB1A3BDB4}"/>
                  </a:ext>
                </a:extLst>
              </p:cNvPr>
              <p:cNvSpPr/>
              <p:nvPr/>
            </p:nvSpPr>
            <p:spPr bwMode="auto">
              <a:xfrm>
                <a:off x="4926" y="2160"/>
                <a:ext cx="133" cy="69"/>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4" name="iśḷîďe">
                <a:extLst>
                  <a:ext uri="{FF2B5EF4-FFF2-40B4-BE49-F238E27FC236}">
                    <a16:creationId xmlns:a16="http://schemas.microsoft.com/office/drawing/2014/main" id="{97EDEAF1-C19F-4775-8D56-149577E2DAF7}"/>
                  </a:ext>
                </a:extLst>
              </p:cNvPr>
              <p:cNvSpPr/>
              <p:nvPr/>
            </p:nvSpPr>
            <p:spPr bwMode="auto">
              <a:xfrm>
                <a:off x="4941" y="2180"/>
                <a:ext cx="16"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5" name="ïŝlíḓê">
                <a:extLst>
                  <a:ext uri="{FF2B5EF4-FFF2-40B4-BE49-F238E27FC236}">
                    <a16:creationId xmlns:a16="http://schemas.microsoft.com/office/drawing/2014/main" id="{692DC92F-7363-4C6F-9015-CDAD2E696DA9}"/>
                  </a:ext>
                </a:extLst>
              </p:cNvPr>
              <p:cNvSpPr/>
              <p:nvPr/>
            </p:nvSpPr>
            <p:spPr bwMode="auto">
              <a:xfrm>
                <a:off x="4933" y="2173"/>
                <a:ext cx="31" cy="25"/>
              </a:xfrm>
              <a:custGeom>
                <a:avLst/>
                <a:gdLst>
                  <a:gd name="T0" fmla="*/ 9 w 22"/>
                  <a:gd name="T1" fmla="*/ 16 h 18"/>
                  <a:gd name="T2" fmla="*/ 19 w 22"/>
                  <a:gd name="T3" fmla="*/ 9 h 18"/>
                  <a:gd name="T4" fmla="*/ 21 w 22"/>
                  <a:gd name="T5" fmla="*/ 3 h 18"/>
                  <a:gd name="T6" fmla="*/ 14 w 22"/>
                  <a:gd name="T7" fmla="*/ 1 h 18"/>
                  <a:gd name="T8" fmla="*/ 2 w 22"/>
                  <a:gd name="T9" fmla="*/ 9 h 18"/>
                  <a:gd name="T10" fmla="*/ 2 w 22"/>
                  <a:gd name="T11" fmla="*/ 16 h 18"/>
                  <a:gd name="T12" fmla="*/ 9 w 22"/>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9" y="16"/>
                    </a:moveTo>
                    <a:cubicBezTo>
                      <a:pt x="12" y="13"/>
                      <a:pt x="15" y="11"/>
                      <a:pt x="19" y="9"/>
                    </a:cubicBezTo>
                    <a:cubicBezTo>
                      <a:pt x="21" y="8"/>
                      <a:pt x="22" y="5"/>
                      <a:pt x="21" y="3"/>
                    </a:cubicBezTo>
                    <a:cubicBezTo>
                      <a:pt x="19" y="1"/>
                      <a:pt x="16" y="0"/>
                      <a:pt x="14" y="1"/>
                    </a:cubicBezTo>
                    <a:cubicBezTo>
                      <a:pt x="10" y="3"/>
                      <a:pt x="6" y="6"/>
                      <a:pt x="2" y="9"/>
                    </a:cubicBezTo>
                    <a:cubicBezTo>
                      <a:pt x="0" y="11"/>
                      <a:pt x="1" y="14"/>
                      <a:pt x="2" y="16"/>
                    </a:cubicBezTo>
                    <a:cubicBezTo>
                      <a:pt x="4" y="18"/>
                      <a:pt x="7" y="17"/>
                      <a:pt x="9" y="16"/>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6" name="îšľiḍé">
                <a:extLst>
                  <a:ext uri="{FF2B5EF4-FFF2-40B4-BE49-F238E27FC236}">
                    <a16:creationId xmlns:a16="http://schemas.microsoft.com/office/drawing/2014/main" id="{9CE07325-80D7-4417-954A-7794ED1F6443}"/>
                  </a:ext>
                </a:extLst>
              </p:cNvPr>
              <p:cNvSpPr/>
              <p:nvPr/>
            </p:nvSpPr>
            <p:spPr bwMode="auto">
              <a:xfrm>
                <a:off x="4896" y="2249"/>
                <a:ext cx="261" cy="24"/>
              </a:xfrm>
              <a:custGeom>
                <a:avLst/>
                <a:gdLst>
                  <a:gd name="T0" fmla="*/ 181 w 184"/>
                  <a:gd name="T1" fmla="*/ 17 h 17"/>
                  <a:gd name="T2" fmla="*/ 4 w 184"/>
                  <a:gd name="T3" fmla="*/ 17 h 17"/>
                  <a:gd name="T4" fmla="*/ 0 w 184"/>
                  <a:gd name="T5" fmla="*/ 14 h 17"/>
                  <a:gd name="T6" fmla="*/ 0 w 184"/>
                  <a:gd name="T7" fmla="*/ 3 h 17"/>
                  <a:gd name="T8" fmla="*/ 4 w 184"/>
                  <a:gd name="T9" fmla="*/ 0 h 17"/>
                  <a:gd name="T10" fmla="*/ 181 w 184"/>
                  <a:gd name="T11" fmla="*/ 0 h 17"/>
                  <a:gd name="T12" fmla="*/ 184 w 184"/>
                  <a:gd name="T13" fmla="*/ 3 h 17"/>
                  <a:gd name="T14" fmla="*/ 184 w 184"/>
                  <a:gd name="T15" fmla="*/ 14 h 17"/>
                  <a:gd name="T16" fmla="*/ 181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1" y="17"/>
                    </a:moveTo>
                    <a:cubicBezTo>
                      <a:pt x="4" y="17"/>
                      <a:pt x="4" y="17"/>
                      <a:pt x="4" y="17"/>
                    </a:cubicBezTo>
                    <a:cubicBezTo>
                      <a:pt x="2" y="17"/>
                      <a:pt x="0" y="16"/>
                      <a:pt x="0" y="14"/>
                    </a:cubicBezTo>
                    <a:cubicBezTo>
                      <a:pt x="0" y="3"/>
                      <a:pt x="0" y="3"/>
                      <a:pt x="0" y="3"/>
                    </a:cubicBezTo>
                    <a:cubicBezTo>
                      <a:pt x="0" y="1"/>
                      <a:pt x="2" y="0"/>
                      <a:pt x="4" y="0"/>
                    </a:cubicBezTo>
                    <a:cubicBezTo>
                      <a:pt x="181" y="0"/>
                      <a:pt x="181" y="0"/>
                      <a:pt x="181" y="0"/>
                    </a:cubicBezTo>
                    <a:cubicBezTo>
                      <a:pt x="183" y="0"/>
                      <a:pt x="184" y="1"/>
                      <a:pt x="184" y="3"/>
                    </a:cubicBezTo>
                    <a:cubicBezTo>
                      <a:pt x="184" y="14"/>
                      <a:pt x="184" y="14"/>
                      <a:pt x="184" y="14"/>
                    </a:cubicBezTo>
                    <a:cubicBezTo>
                      <a:pt x="184" y="16"/>
                      <a:pt x="183" y="17"/>
                      <a:pt x="181" y="17"/>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7" name="íSḷíḑe">
                <a:extLst>
                  <a:ext uri="{FF2B5EF4-FFF2-40B4-BE49-F238E27FC236}">
                    <a16:creationId xmlns:a16="http://schemas.microsoft.com/office/drawing/2014/main" id="{4688CB25-A7B7-4736-B65C-B401E8F1567C}"/>
                  </a:ext>
                </a:extLst>
              </p:cNvPr>
              <p:cNvSpPr/>
              <p:nvPr/>
            </p:nvSpPr>
            <p:spPr bwMode="auto">
              <a:xfrm>
                <a:off x="5256" y="2137"/>
                <a:ext cx="151" cy="136"/>
              </a:xfrm>
              <a:custGeom>
                <a:avLst/>
                <a:gdLst>
                  <a:gd name="T0" fmla="*/ 20 w 107"/>
                  <a:gd name="T1" fmla="*/ 0 h 96"/>
                  <a:gd name="T2" fmla="*/ 90 w 107"/>
                  <a:gd name="T3" fmla="*/ 0 h 96"/>
                  <a:gd name="T4" fmla="*/ 107 w 107"/>
                  <a:gd name="T5" fmla="*/ 17 h 96"/>
                  <a:gd name="T6" fmla="*/ 106 w 107"/>
                  <a:gd name="T7" fmla="*/ 78 h 96"/>
                  <a:gd name="T8" fmla="*/ 89 w 107"/>
                  <a:gd name="T9" fmla="*/ 96 h 96"/>
                  <a:gd name="T10" fmla="*/ 18 w 107"/>
                  <a:gd name="T11" fmla="*/ 96 h 96"/>
                  <a:gd name="T12" fmla="*/ 0 w 107"/>
                  <a:gd name="T13" fmla="*/ 78 h 96"/>
                  <a:gd name="T14" fmla="*/ 3 w 107"/>
                  <a:gd name="T15" fmla="*/ 17 h 96"/>
                  <a:gd name="T16" fmla="*/ 20 w 107"/>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6">
                    <a:moveTo>
                      <a:pt x="20" y="0"/>
                    </a:moveTo>
                    <a:cubicBezTo>
                      <a:pt x="90" y="0"/>
                      <a:pt x="90" y="0"/>
                      <a:pt x="90" y="0"/>
                    </a:cubicBezTo>
                    <a:cubicBezTo>
                      <a:pt x="99" y="0"/>
                      <a:pt x="107" y="7"/>
                      <a:pt x="107" y="17"/>
                    </a:cubicBezTo>
                    <a:cubicBezTo>
                      <a:pt x="106" y="78"/>
                      <a:pt x="106" y="78"/>
                      <a:pt x="106" y="78"/>
                    </a:cubicBezTo>
                    <a:cubicBezTo>
                      <a:pt x="107" y="88"/>
                      <a:pt x="99" y="96"/>
                      <a:pt x="89" y="96"/>
                    </a:cubicBezTo>
                    <a:cubicBezTo>
                      <a:pt x="18" y="96"/>
                      <a:pt x="18" y="96"/>
                      <a:pt x="18" y="96"/>
                    </a:cubicBezTo>
                    <a:cubicBezTo>
                      <a:pt x="8" y="96"/>
                      <a:pt x="0" y="88"/>
                      <a:pt x="0" y="78"/>
                    </a:cubicBezTo>
                    <a:cubicBezTo>
                      <a:pt x="3" y="17"/>
                      <a:pt x="3" y="17"/>
                      <a:pt x="3" y="17"/>
                    </a:cubicBezTo>
                    <a:cubicBezTo>
                      <a:pt x="3" y="7"/>
                      <a:pt x="11" y="0"/>
                      <a:pt x="20"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8" name="ïṩliḍè">
                <a:extLst>
                  <a:ext uri="{FF2B5EF4-FFF2-40B4-BE49-F238E27FC236}">
                    <a16:creationId xmlns:a16="http://schemas.microsoft.com/office/drawing/2014/main" id="{A34B79E2-F12B-4E1B-86E8-6EAF138E04F7}"/>
                  </a:ext>
                </a:extLst>
              </p:cNvPr>
              <p:cNvSpPr/>
              <p:nvPr/>
            </p:nvSpPr>
            <p:spPr bwMode="auto">
              <a:xfrm>
                <a:off x="5154" y="2229"/>
                <a:ext cx="236" cy="39"/>
              </a:xfrm>
              <a:custGeom>
                <a:avLst/>
                <a:gdLst>
                  <a:gd name="T0" fmla="*/ 154 w 167"/>
                  <a:gd name="T1" fmla="*/ 0 h 27"/>
                  <a:gd name="T2" fmla="*/ 12 w 167"/>
                  <a:gd name="T3" fmla="*/ 0 h 27"/>
                  <a:gd name="T4" fmla="*/ 0 w 167"/>
                  <a:gd name="T5" fmla="*/ 12 h 27"/>
                  <a:gd name="T6" fmla="*/ 0 w 167"/>
                  <a:gd name="T7" fmla="*/ 15 h 27"/>
                  <a:gd name="T8" fmla="*/ 12 w 167"/>
                  <a:gd name="T9" fmla="*/ 27 h 27"/>
                  <a:gd name="T10" fmla="*/ 154 w 167"/>
                  <a:gd name="T11" fmla="*/ 27 h 27"/>
                  <a:gd name="T12" fmla="*/ 167 w 167"/>
                  <a:gd name="T13" fmla="*/ 15 h 27"/>
                  <a:gd name="T14" fmla="*/ 167 w 167"/>
                  <a:gd name="T15" fmla="*/ 12 h 27"/>
                  <a:gd name="T16" fmla="*/ 154 w 16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7">
                    <a:moveTo>
                      <a:pt x="154" y="0"/>
                    </a:moveTo>
                    <a:cubicBezTo>
                      <a:pt x="12" y="0"/>
                      <a:pt x="12" y="0"/>
                      <a:pt x="12" y="0"/>
                    </a:cubicBezTo>
                    <a:cubicBezTo>
                      <a:pt x="5" y="0"/>
                      <a:pt x="0" y="5"/>
                      <a:pt x="0" y="12"/>
                    </a:cubicBezTo>
                    <a:cubicBezTo>
                      <a:pt x="0" y="15"/>
                      <a:pt x="0" y="15"/>
                      <a:pt x="0" y="15"/>
                    </a:cubicBezTo>
                    <a:cubicBezTo>
                      <a:pt x="0" y="22"/>
                      <a:pt x="5" y="27"/>
                      <a:pt x="12" y="27"/>
                    </a:cubicBezTo>
                    <a:cubicBezTo>
                      <a:pt x="154" y="27"/>
                      <a:pt x="154" y="27"/>
                      <a:pt x="154" y="27"/>
                    </a:cubicBezTo>
                    <a:cubicBezTo>
                      <a:pt x="161" y="27"/>
                      <a:pt x="167" y="22"/>
                      <a:pt x="167" y="15"/>
                    </a:cubicBezTo>
                    <a:cubicBezTo>
                      <a:pt x="167" y="12"/>
                      <a:pt x="167" y="12"/>
                      <a:pt x="167" y="12"/>
                    </a:cubicBezTo>
                    <a:cubicBezTo>
                      <a:pt x="167" y="5"/>
                      <a:pt x="161" y="0"/>
                      <a:pt x="154"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9" name="íŝḻïḍe">
                <a:extLst>
                  <a:ext uri="{FF2B5EF4-FFF2-40B4-BE49-F238E27FC236}">
                    <a16:creationId xmlns:a16="http://schemas.microsoft.com/office/drawing/2014/main" id="{282A0BB0-6B77-4AD7-857F-964918D64EA9}"/>
                  </a:ext>
                </a:extLst>
              </p:cNvPr>
              <p:cNvSpPr/>
              <p:nvPr/>
            </p:nvSpPr>
            <p:spPr bwMode="auto">
              <a:xfrm>
                <a:off x="5150" y="2156"/>
                <a:ext cx="197" cy="95"/>
              </a:xfrm>
              <a:custGeom>
                <a:avLst/>
                <a:gdLst>
                  <a:gd name="T0" fmla="*/ 0 w 139"/>
                  <a:gd name="T1" fmla="*/ 67 h 67"/>
                  <a:gd name="T2" fmla="*/ 0 w 139"/>
                  <a:gd name="T3" fmla="*/ 62 h 67"/>
                  <a:gd name="T4" fmla="*/ 62 w 139"/>
                  <a:gd name="T5" fmla="*/ 0 h 67"/>
                  <a:gd name="T6" fmla="*/ 77 w 139"/>
                  <a:gd name="T7" fmla="*/ 0 h 67"/>
                  <a:gd name="T8" fmla="*/ 139 w 139"/>
                  <a:gd name="T9" fmla="*/ 62 h 67"/>
                  <a:gd name="T10" fmla="*/ 139 w 139"/>
                  <a:gd name="T11" fmla="*/ 67 h 67"/>
                  <a:gd name="T12" fmla="*/ 0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0" y="67"/>
                    </a:moveTo>
                    <a:cubicBezTo>
                      <a:pt x="0" y="62"/>
                      <a:pt x="0" y="62"/>
                      <a:pt x="0" y="62"/>
                    </a:cubicBezTo>
                    <a:cubicBezTo>
                      <a:pt x="0" y="28"/>
                      <a:pt x="28" y="0"/>
                      <a:pt x="62" y="0"/>
                    </a:cubicBezTo>
                    <a:cubicBezTo>
                      <a:pt x="77" y="0"/>
                      <a:pt x="77" y="0"/>
                      <a:pt x="77" y="0"/>
                    </a:cubicBezTo>
                    <a:cubicBezTo>
                      <a:pt x="111" y="0"/>
                      <a:pt x="139" y="28"/>
                      <a:pt x="139" y="62"/>
                    </a:cubicBezTo>
                    <a:cubicBezTo>
                      <a:pt x="139" y="67"/>
                      <a:pt x="139" y="67"/>
                      <a:pt x="139" y="67"/>
                    </a:cubicBezTo>
                    <a:lnTo>
                      <a:pt x="0" y="67"/>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0" name="ísḻíḑe">
                <a:extLst>
                  <a:ext uri="{FF2B5EF4-FFF2-40B4-BE49-F238E27FC236}">
                    <a16:creationId xmlns:a16="http://schemas.microsoft.com/office/drawing/2014/main" id="{CEBEC2DE-D9BA-4F17-B348-81FB436805C2}"/>
                  </a:ext>
                </a:extLst>
              </p:cNvPr>
              <p:cNvSpPr/>
              <p:nvPr/>
            </p:nvSpPr>
            <p:spPr bwMode="auto">
              <a:xfrm>
                <a:off x="5178" y="2160"/>
                <a:ext cx="135" cy="69"/>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1" name="íšḻíḍè">
                <a:extLst>
                  <a:ext uri="{FF2B5EF4-FFF2-40B4-BE49-F238E27FC236}">
                    <a16:creationId xmlns:a16="http://schemas.microsoft.com/office/drawing/2014/main" id="{0935116A-4F21-4A05-9516-3922EC24D5CF}"/>
                  </a:ext>
                </a:extLst>
              </p:cNvPr>
              <p:cNvSpPr/>
              <p:nvPr/>
            </p:nvSpPr>
            <p:spPr bwMode="auto">
              <a:xfrm>
                <a:off x="5194" y="2180"/>
                <a:ext cx="15" cy="10"/>
              </a:xfrm>
              <a:custGeom>
                <a:avLst/>
                <a:gdLst>
                  <a:gd name="T0" fmla="*/ 0 w 11"/>
                  <a:gd name="T1" fmla="*/ 7 h 7"/>
                  <a:gd name="T2" fmla="*/ 11 w 11"/>
                  <a:gd name="T3" fmla="*/ 0 h 7"/>
                </a:gdLst>
                <a:ahLst/>
                <a:cxnLst>
                  <a:cxn ang="0">
                    <a:pos x="T0" y="T1"/>
                  </a:cxn>
                  <a:cxn ang="0">
                    <a:pos x="T2" y="T3"/>
                  </a:cxn>
                </a:cxnLst>
                <a:rect l="0" t="0" r="r" b="b"/>
                <a:pathLst>
                  <a:path w="11" h="7">
                    <a:moveTo>
                      <a:pt x="0" y="7"/>
                    </a:moveTo>
                    <a:cubicBezTo>
                      <a:pt x="3" y="5"/>
                      <a:pt x="7" y="2"/>
                      <a:pt x="11"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2" name="iś1iḋê">
                <a:extLst>
                  <a:ext uri="{FF2B5EF4-FFF2-40B4-BE49-F238E27FC236}">
                    <a16:creationId xmlns:a16="http://schemas.microsoft.com/office/drawing/2014/main" id="{7D8438DB-1176-4786-AA41-5F1B2877825B}"/>
                  </a:ext>
                </a:extLst>
              </p:cNvPr>
              <p:cNvSpPr/>
              <p:nvPr/>
            </p:nvSpPr>
            <p:spPr bwMode="auto">
              <a:xfrm>
                <a:off x="5186" y="2173"/>
                <a:ext cx="30" cy="25"/>
              </a:xfrm>
              <a:custGeom>
                <a:avLst/>
                <a:gdLst>
                  <a:gd name="T0" fmla="*/ 8 w 21"/>
                  <a:gd name="T1" fmla="*/ 16 h 18"/>
                  <a:gd name="T2" fmla="*/ 18 w 21"/>
                  <a:gd name="T3" fmla="*/ 9 h 18"/>
                  <a:gd name="T4" fmla="*/ 20 w 21"/>
                  <a:gd name="T5" fmla="*/ 3 h 18"/>
                  <a:gd name="T6" fmla="*/ 14 w 21"/>
                  <a:gd name="T7" fmla="*/ 1 h 18"/>
                  <a:gd name="T8" fmla="*/ 2 w 21"/>
                  <a:gd name="T9" fmla="*/ 9 h 18"/>
                  <a:gd name="T10" fmla="*/ 2 w 21"/>
                  <a:gd name="T11" fmla="*/ 16 h 18"/>
                  <a:gd name="T12" fmla="*/ 8 w 21"/>
                  <a:gd name="T13" fmla="*/ 16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8" y="16"/>
                    </a:moveTo>
                    <a:cubicBezTo>
                      <a:pt x="11" y="13"/>
                      <a:pt x="15" y="11"/>
                      <a:pt x="18" y="9"/>
                    </a:cubicBezTo>
                    <a:cubicBezTo>
                      <a:pt x="21" y="8"/>
                      <a:pt x="21" y="5"/>
                      <a:pt x="20" y="3"/>
                    </a:cubicBezTo>
                    <a:cubicBezTo>
                      <a:pt x="19" y="1"/>
                      <a:pt x="16" y="0"/>
                      <a:pt x="14" y="1"/>
                    </a:cubicBezTo>
                    <a:cubicBezTo>
                      <a:pt x="9" y="3"/>
                      <a:pt x="6" y="6"/>
                      <a:pt x="2" y="9"/>
                    </a:cubicBezTo>
                    <a:cubicBezTo>
                      <a:pt x="0" y="11"/>
                      <a:pt x="0" y="14"/>
                      <a:pt x="2" y="16"/>
                    </a:cubicBezTo>
                    <a:cubicBezTo>
                      <a:pt x="4" y="18"/>
                      <a:pt x="6" y="17"/>
                      <a:pt x="8" y="16"/>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3" name="ïŝḷîḓé">
                <a:extLst>
                  <a:ext uri="{FF2B5EF4-FFF2-40B4-BE49-F238E27FC236}">
                    <a16:creationId xmlns:a16="http://schemas.microsoft.com/office/drawing/2014/main" id="{9FA439A2-7D43-4E32-8DAD-45AC86D812CC}"/>
                  </a:ext>
                </a:extLst>
              </p:cNvPr>
              <p:cNvSpPr/>
              <p:nvPr/>
            </p:nvSpPr>
            <p:spPr bwMode="auto">
              <a:xfrm>
                <a:off x="5150" y="2249"/>
                <a:ext cx="260" cy="24"/>
              </a:xfrm>
              <a:custGeom>
                <a:avLst/>
                <a:gdLst>
                  <a:gd name="T0" fmla="*/ 180 w 184"/>
                  <a:gd name="T1" fmla="*/ 17 h 17"/>
                  <a:gd name="T2" fmla="*/ 3 w 184"/>
                  <a:gd name="T3" fmla="*/ 17 h 17"/>
                  <a:gd name="T4" fmla="*/ 0 w 184"/>
                  <a:gd name="T5" fmla="*/ 14 h 17"/>
                  <a:gd name="T6" fmla="*/ 0 w 184"/>
                  <a:gd name="T7" fmla="*/ 3 h 17"/>
                  <a:gd name="T8" fmla="*/ 3 w 184"/>
                  <a:gd name="T9" fmla="*/ 0 h 17"/>
                  <a:gd name="T10" fmla="*/ 180 w 184"/>
                  <a:gd name="T11" fmla="*/ 0 h 17"/>
                  <a:gd name="T12" fmla="*/ 184 w 184"/>
                  <a:gd name="T13" fmla="*/ 3 h 17"/>
                  <a:gd name="T14" fmla="*/ 184 w 184"/>
                  <a:gd name="T15" fmla="*/ 14 h 17"/>
                  <a:gd name="T16" fmla="*/ 180 w 1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7">
                    <a:moveTo>
                      <a:pt x="180" y="17"/>
                    </a:moveTo>
                    <a:cubicBezTo>
                      <a:pt x="3" y="17"/>
                      <a:pt x="3" y="17"/>
                      <a:pt x="3" y="17"/>
                    </a:cubicBezTo>
                    <a:cubicBezTo>
                      <a:pt x="1" y="17"/>
                      <a:pt x="0" y="16"/>
                      <a:pt x="0" y="14"/>
                    </a:cubicBezTo>
                    <a:cubicBezTo>
                      <a:pt x="0" y="3"/>
                      <a:pt x="0" y="3"/>
                      <a:pt x="0" y="3"/>
                    </a:cubicBezTo>
                    <a:cubicBezTo>
                      <a:pt x="0" y="1"/>
                      <a:pt x="1" y="0"/>
                      <a:pt x="3" y="0"/>
                    </a:cubicBezTo>
                    <a:cubicBezTo>
                      <a:pt x="180" y="0"/>
                      <a:pt x="180" y="0"/>
                      <a:pt x="180" y="0"/>
                    </a:cubicBezTo>
                    <a:cubicBezTo>
                      <a:pt x="182" y="0"/>
                      <a:pt x="184" y="1"/>
                      <a:pt x="184" y="3"/>
                    </a:cubicBezTo>
                    <a:cubicBezTo>
                      <a:pt x="184" y="14"/>
                      <a:pt x="184" y="14"/>
                      <a:pt x="184" y="14"/>
                    </a:cubicBezTo>
                    <a:cubicBezTo>
                      <a:pt x="184" y="16"/>
                      <a:pt x="182" y="17"/>
                      <a:pt x="180" y="17"/>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4" name="ïṣlïďe">
                <a:extLst>
                  <a:ext uri="{FF2B5EF4-FFF2-40B4-BE49-F238E27FC236}">
                    <a16:creationId xmlns:a16="http://schemas.microsoft.com/office/drawing/2014/main" id="{1A68FBF0-75E8-4DCE-932E-9DB466FAE762}"/>
                  </a:ext>
                </a:extLst>
              </p:cNvPr>
              <p:cNvSpPr/>
              <p:nvPr/>
            </p:nvSpPr>
            <p:spPr bwMode="auto">
              <a:xfrm>
                <a:off x="4971" y="819"/>
                <a:ext cx="381" cy="171"/>
              </a:xfrm>
              <a:custGeom>
                <a:avLst/>
                <a:gdLst>
                  <a:gd name="T0" fmla="*/ 3 w 269"/>
                  <a:gd name="T1" fmla="*/ 71 h 121"/>
                  <a:gd name="T2" fmla="*/ 139 w 269"/>
                  <a:gd name="T3" fmla="*/ 116 h 121"/>
                  <a:gd name="T4" fmla="*/ 267 w 269"/>
                  <a:gd name="T5" fmla="*/ 51 h 121"/>
                  <a:gd name="T6" fmla="*/ 131 w 269"/>
                  <a:gd name="T7" fmla="*/ 6 h 121"/>
                  <a:gd name="T8" fmla="*/ 3 w 269"/>
                  <a:gd name="T9" fmla="*/ 71 h 121"/>
                </a:gdLst>
                <a:ahLst/>
                <a:cxnLst>
                  <a:cxn ang="0">
                    <a:pos x="T0" y="T1"/>
                  </a:cxn>
                  <a:cxn ang="0">
                    <a:pos x="T2" y="T3"/>
                  </a:cxn>
                  <a:cxn ang="0">
                    <a:pos x="T4" y="T5"/>
                  </a:cxn>
                  <a:cxn ang="0">
                    <a:pos x="T6" y="T7"/>
                  </a:cxn>
                  <a:cxn ang="0">
                    <a:pos x="T8" y="T9"/>
                  </a:cxn>
                </a:cxnLst>
                <a:rect l="0" t="0" r="r" b="b"/>
                <a:pathLst>
                  <a:path w="269" h="121">
                    <a:moveTo>
                      <a:pt x="3" y="71"/>
                    </a:moveTo>
                    <a:cubicBezTo>
                      <a:pt x="5" y="101"/>
                      <a:pt x="66" y="121"/>
                      <a:pt x="139" y="116"/>
                    </a:cubicBezTo>
                    <a:cubicBezTo>
                      <a:pt x="212" y="110"/>
                      <a:pt x="269" y="81"/>
                      <a:pt x="267" y="51"/>
                    </a:cubicBezTo>
                    <a:cubicBezTo>
                      <a:pt x="264" y="21"/>
                      <a:pt x="203" y="0"/>
                      <a:pt x="131" y="6"/>
                    </a:cubicBezTo>
                    <a:cubicBezTo>
                      <a:pt x="58" y="11"/>
                      <a:pt x="0" y="40"/>
                      <a:pt x="3" y="71"/>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5" name="ïŝľiḓè">
                <a:extLst>
                  <a:ext uri="{FF2B5EF4-FFF2-40B4-BE49-F238E27FC236}">
                    <a16:creationId xmlns:a16="http://schemas.microsoft.com/office/drawing/2014/main" id="{B657FD1E-26A4-47AA-B2FD-B4AAF32762E8}"/>
                  </a:ext>
                </a:extLst>
              </p:cNvPr>
              <p:cNvSpPr/>
              <p:nvPr/>
            </p:nvSpPr>
            <p:spPr bwMode="auto">
              <a:xfrm>
                <a:off x="5007" y="1439"/>
                <a:ext cx="400" cy="704"/>
              </a:xfrm>
              <a:custGeom>
                <a:avLst/>
                <a:gdLst>
                  <a:gd name="T0" fmla="*/ 238 w 400"/>
                  <a:gd name="T1" fmla="*/ 704 h 704"/>
                  <a:gd name="T2" fmla="*/ 238 w 400"/>
                  <a:gd name="T3" fmla="*/ 120 h 704"/>
                  <a:gd name="T4" fmla="*/ 167 w 400"/>
                  <a:gd name="T5" fmla="*/ 120 h 704"/>
                  <a:gd name="T6" fmla="*/ 164 w 400"/>
                  <a:gd name="T7" fmla="*/ 704 h 704"/>
                  <a:gd name="T8" fmla="*/ 0 w 400"/>
                  <a:gd name="T9" fmla="*/ 703 h 704"/>
                  <a:gd name="T10" fmla="*/ 4 w 400"/>
                  <a:gd name="T11" fmla="*/ 0 h 704"/>
                  <a:gd name="T12" fmla="*/ 399 w 400"/>
                  <a:gd name="T13" fmla="*/ 0 h 704"/>
                  <a:gd name="T14" fmla="*/ 400 w 400"/>
                  <a:gd name="T15" fmla="*/ 703 h 704"/>
                  <a:gd name="T16" fmla="*/ 238 w 400"/>
                  <a:gd name="T17" fmla="*/ 70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704">
                    <a:moveTo>
                      <a:pt x="238" y="704"/>
                    </a:moveTo>
                    <a:lnTo>
                      <a:pt x="238" y="120"/>
                    </a:lnTo>
                    <a:lnTo>
                      <a:pt x="167" y="120"/>
                    </a:lnTo>
                    <a:lnTo>
                      <a:pt x="164" y="704"/>
                    </a:lnTo>
                    <a:lnTo>
                      <a:pt x="0" y="703"/>
                    </a:lnTo>
                    <a:lnTo>
                      <a:pt x="4" y="0"/>
                    </a:lnTo>
                    <a:lnTo>
                      <a:pt x="399" y="0"/>
                    </a:lnTo>
                    <a:lnTo>
                      <a:pt x="400" y="703"/>
                    </a:lnTo>
                    <a:lnTo>
                      <a:pt x="238" y="704"/>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6" name="îşľîdé">
                <a:extLst>
                  <a:ext uri="{FF2B5EF4-FFF2-40B4-BE49-F238E27FC236}">
                    <a16:creationId xmlns:a16="http://schemas.microsoft.com/office/drawing/2014/main" id="{283DC2B9-F4B1-4D77-95FC-307C1B769FF1}"/>
                  </a:ext>
                </a:extLst>
              </p:cNvPr>
              <p:cNvSpPr/>
              <p:nvPr/>
            </p:nvSpPr>
            <p:spPr bwMode="auto">
              <a:xfrm>
                <a:off x="5007" y="1439"/>
                <a:ext cx="400" cy="704"/>
              </a:xfrm>
              <a:custGeom>
                <a:avLst/>
                <a:gdLst>
                  <a:gd name="T0" fmla="*/ 238 w 400"/>
                  <a:gd name="T1" fmla="*/ 704 h 704"/>
                  <a:gd name="T2" fmla="*/ 238 w 400"/>
                  <a:gd name="T3" fmla="*/ 120 h 704"/>
                  <a:gd name="T4" fmla="*/ 167 w 400"/>
                  <a:gd name="T5" fmla="*/ 120 h 704"/>
                  <a:gd name="T6" fmla="*/ 164 w 400"/>
                  <a:gd name="T7" fmla="*/ 704 h 704"/>
                  <a:gd name="T8" fmla="*/ 0 w 400"/>
                  <a:gd name="T9" fmla="*/ 703 h 704"/>
                  <a:gd name="T10" fmla="*/ 4 w 400"/>
                  <a:gd name="T11" fmla="*/ 0 h 704"/>
                  <a:gd name="T12" fmla="*/ 399 w 400"/>
                  <a:gd name="T13" fmla="*/ 0 h 704"/>
                  <a:gd name="T14" fmla="*/ 400 w 400"/>
                  <a:gd name="T15" fmla="*/ 703 h 704"/>
                  <a:gd name="T16" fmla="*/ 238 w 400"/>
                  <a:gd name="T17" fmla="*/ 704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704">
                    <a:moveTo>
                      <a:pt x="238" y="704"/>
                    </a:moveTo>
                    <a:lnTo>
                      <a:pt x="238" y="120"/>
                    </a:lnTo>
                    <a:lnTo>
                      <a:pt x="167" y="120"/>
                    </a:lnTo>
                    <a:lnTo>
                      <a:pt x="164" y="704"/>
                    </a:lnTo>
                    <a:lnTo>
                      <a:pt x="0" y="703"/>
                    </a:lnTo>
                    <a:lnTo>
                      <a:pt x="4" y="0"/>
                    </a:lnTo>
                    <a:lnTo>
                      <a:pt x="399" y="0"/>
                    </a:lnTo>
                    <a:lnTo>
                      <a:pt x="400" y="703"/>
                    </a:lnTo>
                    <a:lnTo>
                      <a:pt x="238" y="7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7" name="iṣ1ïďe">
                <a:extLst>
                  <a:ext uri="{FF2B5EF4-FFF2-40B4-BE49-F238E27FC236}">
                    <a16:creationId xmlns:a16="http://schemas.microsoft.com/office/drawing/2014/main" id="{42B0532C-EA4C-462E-8F38-7E3C4783C9BB}"/>
                  </a:ext>
                </a:extLst>
              </p:cNvPr>
              <p:cNvSpPr/>
              <p:nvPr/>
            </p:nvSpPr>
            <p:spPr bwMode="auto">
              <a:xfrm>
                <a:off x="5009" y="1454"/>
                <a:ext cx="397" cy="258"/>
              </a:xfrm>
              <a:custGeom>
                <a:avLst/>
                <a:gdLst>
                  <a:gd name="T0" fmla="*/ 397 w 397"/>
                  <a:gd name="T1" fmla="*/ 0 h 258"/>
                  <a:gd name="T2" fmla="*/ 2 w 397"/>
                  <a:gd name="T3" fmla="*/ 0 h 258"/>
                  <a:gd name="T4" fmla="*/ 0 w 397"/>
                  <a:gd name="T5" fmla="*/ 258 h 258"/>
                  <a:gd name="T6" fmla="*/ 163 w 397"/>
                  <a:gd name="T7" fmla="*/ 258 h 258"/>
                  <a:gd name="T8" fmla="*/ 165 w 397"/>
                  <a:gd name="T9" fmla="*/ 160 h 258"/>
                  <a:gd name="T10" fmla="*/ 236 w 397"/>
                  <a:gd name="T11" fmla="*/ 160 h 258"/>
                  <a:gd name="T12" fmla="*/ 236 w 397"/>
                  <a:gd name="T13" fmla="*/ 258 h 258"/>
                  <a:gd name="T14" fmla="*/ 397 w 397"/>
                  <a:gd name="T15" fmla="*/ 258 h 258"/>
                  <a:gd name="T16" fmla="*/ 397 w 397"/>
                  <a:gd name="T1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258">
                    <a:moveTo>
                      <a:pt x="397" y="0"/>
                    </a:moveTo>
                    <a:lnTo>
                      <a:pt x="2" y="0"/>
                    </a:lnTo>
                    <a:lnTo>
                      <a:pt x="0" y="258"/>
                    </a:lnTo>
                    <a:lnTo>
                      <a:pt x="163" y="258"/>
                    </a:lnTo>
                    <a:lnTo>
                      <a:pt x="165" y="160"/>
                    </a:lnTo>
                    <a:lnTo>
                      <a:pt x="236" y="160"/>
                    </a:lnTo>
                    <a:lnTo>
                      <a:pt x="236" y="258"/>
                    </a:lnTo>
                    <a:lnTo>
                      <a:pt x="397" y="258"/>
                    </a:lnTo>
                    <a:lnTo>
                      <a:pt x="397"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8" name="íśľiďé">
                <a:extLst>
                  <a:ext uri="{FF2B5EF4-FFF2-40B4-BE49-F238E27FC236}">
                    <a16:creationId xmlns:a16="http://schemas.microsoft.com/office/drawing/2014/main" id="{81B19843-909A-47A7-A207-75D24E0354BE}"/>
                  </a:ext>
                </a:extLst>
              </p:cNvPr>
              <p:cNvSpPr/>
              <p:nvPr/>
            </p:nvSpPr>
            <p:spPr bwMode="auto">
              <a:xfrm>
                <a:off x="5009" y="1454"/>
                <a:ext cx="397" cy="258"/>
              </a:xfrm>
              <a:custGeom>
                <a:avLst/>
                <a:gdLst>
                  <a:gd name="T0" fmla="*/ 397 w 397"/>
                  <a:gd name="T1" fmla="*/ 0 h 258"/>
                  <a:gd name="T2" fmla="*/ 2 w 397"/>
                  <a:gd name="T3" fmla="*/ 0 h 258"/>
                  <a:gd name="T4" fmla="*/ 0 w 397"/>
                  <a:gd name="T5" fmla="*/ 258 h 258"/>
                  <a:gd name="T6" fmla="*/ 163 w 397"/>
                  <a:gd name="T7" fmla="*/ 258 h 258"/>
                  <a:gd name="T8" fmla="*/ 165 w 397"/>
                  <a:gd name="T9" fmla="*/ 160 h 258"/>
                  <a:gd name="T10" fmla="*/ 236 w 397"/>
                  <a:gd name="T11" fmla="*/ 160 h 258"/>
                  <a:gd name="T12" fmla="*/ 236 w 397"/>
                  <a:gd name="T13" fmla="*/ 258 h 258"/>
                  <a:gd name="T14" fmla="*/ 397 w 397"/>
                  <a:gd name="T15" fmla="*/ 258 h 258"/>
                  <a:gd name="T16" fmla="*/ 397 w 397"/>
                  <a:gd name="T1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258">
                    <a:moveTo>
                      <a:pt x="397" y="0"/>
                    </a:moveTo>
                    <a:lnTo>
                      <a:pt x="2" y="0"/>
                    </a:lnTo>
                    <a:lnTo>
                      <a:pt x="0" y="258"/>
                    </a:lnTo>
                    <a:lnTo>
                      <a:pt x="163" y="258"/>
                    </a:lnTo>
                    <a:lnTo>
                      <a:pt x="165" y="160"/>
                    </a:lnTo>
                    <a:lnTo>
                      <a:pt x="236" y="160"/>
                    </a:lnTo>
                    <a:lnTo>
                      <a:pt x="236" y="258"/>
                    </a:lnTo>
                    <a:lnTo>
                      <a:pt x="397" y="258"/>
                    </a:lnTo>
                    <a:lnTo>
                      <a:pt x="3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9" name="íṣlíḍê">
                <a:extLst>
                  <a:ext uri="{FF2B5EF4-FFF2-40B4-BE49-F238E27FC236}">
                    <a16:creationId xmlns:a16="http://schemas.microsoft.com/office/drawing/2014/main" id="{BC4E0ACA-BA96-4758-9407-FDE09717E8CD}"/>
                  </a:ext>
                </a:extLst>
              </p:cNvPr>
              <p:cNvSpPr/>
              <p:nvPr/>
            </p:nvSpPr>
            <p:spPr bwMode="auto">
              <a:xfrm>
                <a:off x="4900" y="789"/>
                <a:ext cx="534" cy="804"/>
              </a:xfrm>
              <a:custGeom>
                <a:avLst/>
                <a:gdLst>
                  <a:gd name="T0" fmla="*/ 180 w 377"/>
                  <a:gd name="T1" fmla="*/ 14 h 568"/>
                  <a:gd name="T2" fmla="*/ 346 w 377"/>
                  <a:gd name="T3" fmla="*/ 107 h 568"/>
                  <a:gd name="T4" fmla="*/ 377 w 377"/>
                  <a:gd name="T5" fmla="*/ 516 h 568"/>
                  <a:gd name="T6" fmla="*/ 374 w 377"/>
                  <a:gd name="T7" fmla="*/ 517 h 568"/>
                  <a:gd name="T8" fmla="*/ 64 w 377"/>
                  <a:gd name="T9" fmla="*/ 540 h 568"/>
                  <a:gd name="T10" fmla="*/ 62 w 377"/>
                  <a:gd name="T11" fmla="*/ 539 h 568"/>
                  <a:gd name="T12" fmla="*/ 31 w 377"/>
                  <a:gd name="T13" fmla="*/ 131 h 568"/>
                  <a:gd name="T14" fmla="*/ 180 w 377"/>
                  <a:gd name="T15" fmla="*/ 14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568">
                    <a:moveTo>
                      <a:pt x="180" y="14"/>
                    </a:moveTo>
                    <a:cubicBezTo>
                      <a:pt x="360" y="0"/>
                      <a:pt x="346" y="107"/>
                      <a:pt x="346" y="107"/>
                    </a:cubicBezTo>
                    <a:cubicBezTo>
                      <a:pt x="377" y="516"/>
                      <a:pt x="377" y="516"/>
                      <a:pt x="377" y="516"/>
                    </a:cubicBezTo>
                    <a:cubicBezTo>
                      <a:pt x="374" y="517"/>
                      <a:pt x="374" y="517"/>
                      <a:pt x="374" y="517"/>
                    </a:cubicBezTo>
                    <a:cubicBezTo>
                      <a:pt x="276" y="560"/>
                      <a:pt x="167" y="568"/>
                      <a:pt x="64" y="540"/>
                    </a:cubicBezTo>
                    <a:cubicBezTo>
                      <a:pt x="62" y="539"/>
                      <a:pt x="62" y="539"/>
                      <a:pt x="62" y="539"/>
                    </a:cubicBezTo>
                    <a:cubicBezTo>
                      <a:pt x="31" y="131"/>
                      <a:pt x="31" y="131"/>
                      <a:pt x="31" y="131"/>
                    </a:cubicBezTo>
                    <a:cubicBezTo>
                      <a:pt x="31" y="131"/>
                      <a:pt x="0" y="27"/>
                      <a:pt x="180" y="14"/>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0" name="ïṩḻïḍé">
                <a:extLst>
                  <a:ext uri="{FF2B5EF4-FFF2-40B4-BE49-F238E27FC236}">
                    <a16:creationId xmlns:a16="http://schemas.microsoft.com/office/drawing/2014/main" id="{1ED0E3A6-1E9D-4CC2-A80C-9A0B25AAA36E}"/>
                  </a:ext>
                </a:extLst>
              </p:cNvPr>
              <p:cNvSpPr/>
              <p:nvPr/>
            </p:nvSpPr>
            <p:spPr bwMode="auto">
              <a:xfrm>
                <a:off x="5043" y="835"/>
                <a:ext cx="228" cy="319"/>
              </a:xfrm>
              <a:custGeom>
                <a:avLst/>
                <a:gdLst>
                  <a:gd name="T0" fmla="*/ 228 w 228"/>
                  <a:gd name="T1" fmla="*/ 0 h 319"/>
                  <a:gd name="T2" fmla="*/ 138 w 228"/>
                  <a:gd name="T3" fmla="*/ 319 h 319"/>
                  <a:gd name="T4" fmla="*/ 0 w 228"/>
                  <a:gd name="T5" fmla="*/ 17 h 319"/>
                  <a:gd name="T6" fmla="*/ 228 w 228"/>
                  <a:gd name="T7" fmla="*/ 0 h 319"/>
                </a:gdLst>
                <a:ahLst/>
                <a:cxnLst>
                  <a:cxn ang="0">
                    <a:pos x="T0" y="T1"/>
                  </a:cxn>
                  <a:cxn ang="0">
                    <a:pos x="T2" y="T3"/>
                  </a:cxn>
                  <a:cxn ang="0">
                    <a:pos x="T4" y="T5"/>
                  </a:cxn>
                  <a:cxn ang="0">
                    <a:pos x="T6" y="T7"/>
                  </a:cxn>
                </a:cxnLst>
                <a:rect l="0" t="0" r="r" b="b"/>
                <a:pathLst>
                  <a:path w="228" h="319">
                    <a:moveTo>
                      <a:pt x="228" y="0"/>
                    </a:moveTo>
                    <a:lnTo>
                      <a:pt x="138" y="319"/>
                    </a:lnTo>
                    <a:lnTo>
                      <a:pt x="0" y="17"/>
                    </a:lnTo>
                    <a:lnTo>
                      <a:pt x="2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1" name="ïşľïḑè">
                <a:extLst>
                  <a:ext uri="{FF2B5EF4-FFF2-40B4-BE49-F238E27FC236}">
                    <a16:creationId xmlns:a16="http://schemas.microsoft.com/office/drawing/2014/main" id="{E3439311-7362-42B4-84CC-0206E6E76938}"/>
                  </a:ext>
                </a:extLst>
              </p:cNvPr>
              <p:cNvSpPr/>
              <p:nvPr/>
            </p:nvSpPr>
            <p:spPr bwMode="auto">
              <a:xfrm>
                <a:off x="5046" y="842"/>
                <a:ext cx="228" cy="127"/>
              </a:xfrm>
              <a:custGeom>
                <a:avLst/>
                <a:gdLst>
                  <a:gd name="T0" fmla="*/ 0 w 161"/>
                  <a:gd name="T1" fmla="*/ 32 h 90"/>
                  <a:gd name="T2" fmla="*/ 1 w 161"/>
                  <a:gd name="T3" fmla="*/ 31 h 90"/>
                  <a:gd name="T4" fmla="*/ 160 w 161"/>
                  <a:gd name="T5" fmla="*/ 19 h 90"/>
                  <a:gd name="T6" fmla="*/ 161 w 161"/>
                  <a:gd name="T7" fmla="*/ 19 h 90"/>
                  <a:gd name="T8" fmla="*/ 144 w 161"/>
                  <a:gd name="T9" fmla="*/ 81 h 90"/>
                  <a:gd name="T10" fmla="*/ 82 w 161"/>
                  <a:gd name="T11" fmla="*/ 45 h 90"/>
                  <a:gd name="T12" fmla="*/ 27 w 161"/>
                  <a:gd name="T13" fmla="*/ 90 h 90"/>
                  <a:gd name="T14" fmla="*/ 0 w 161"/>
                  <a:gd name="T15" fmla="*/ 3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90">
                    <a:moveTo>
                      <a:pt x="0" y="32"/>
                    </a:moveTo>
                    <a:cubicBezTo>
                      <a:pt x="1" y="31"/>
                      <a:pt x="1" y="31"/>
                      <a:pt x="1" y="31"/>
                    </a:cubicBezTo>
                    <a:cubicBezTo>
                      <a:pt x="50" y="4"/>
                      <a:pt x="108" y="0"/>
                      <a:pt x="160" y="19"/>
                    </a:cubicBezTo>
                    <a:cubicBezTo>
                      <a:pt x="161" y="19"/>
                      <a:pt x="161" y="19"/>
                      <a:pt x="161" y="19"/>
                    </a:cubicBezTo>
                    <a:cubicBezTo>
                      <a:pt x="144" y="81"/>
                      <a:pt x="144" y="81"/>
                      <a:pt x="144" y="81"/>
                    </a:cubicBezTo>
                    <a:cubicBezTo>
                      <a:pt x="82" y="45"/>
                      <a:pt x="82" y="45"/>
                      <a:pt x="82" y="45"/>
                    </a:cubicBezTo>
                    <a:cubicBezTo>
                      <a:pt x="27" y="90"/>
                      <a:pt x="27" y="90"/>
                      <a:pt x="27" y="90"/>
                    </a:cubicBezTo>
                    <a:lnTo>
                      <a:pt x="0" y="32"/>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2" name="íṡļiḑe">
                <a:extLst>
                  <a:ext uri="{FF2B5EF4-FFF2-40B4-BE49-F238E27FC236}">
                    <a16:creationId xmlns:a16="http://schemas.microsoft.com/office/drawing/2014/main" id="{4B3646F5-6800-40E0-8470-681C07049616}"/>
                  </a:ext>
                </a:extLst>
              </p:cNvPr>
              <p:cNvSpPr/>
              <p:nvPr/>
            </p:nvSpPr>
            <p:spPr bwMode="auto">
              <a:xfrm>
                <a:off x="5154" y="843"/>
                <a:ext cx="47" cy="311"/>
              </a:xfrm>
              <a:custGeom>
                <a:avLst/>
                <a:gdLst>
                  <a:gd name="T0" fmla="*/ 0 w 47"/>
                  <a:gd name="T1" fmla="*/ 250 h 311"/>
                  <a:gd name="T2" fmla="*/ 28 w 47"/>
                  <a:gd name="T3" fmla="*/ 311 h 311"/>
                  <a:gd name="T4" fmla="*/ 47 w 47"/>
                  <a:gd name="T5" fmla="*/ 246 h 311"/>
                  <a:gd name="T6" fmla="*/ 4 w 47"/>
                  <a:gd name="T7" fmla="*/ 0 h 311"/>
                  <a:gd name="T8" fmla="*/ 0 w 47"/>
                  <a:gd name="T9" fmla="*/ 250 h 311"/>
                </a:gdLst>
                <a:ahLst/>
                <a:cxnLst>
                  <a:cxn ang="0">
                    <a:pos x="T0" y="T1"/>
                  </a:cxn>
                  <a:cxn ang="0">
                    <a:pos x="T2" y="T3"/>
                  </a:cxn>
                  <a:cxn ang="0">
                    <a:pos x="T4" y="T5"/>
                  </a:cxn>
                  <a:cxn ang="0">
                    <a:pos x="T6" y="T7"/>
                  </a:cxn>
                  <a:cxn ang="0">
                    <a:pos x="T8" y="T9"/>
                  </a:cxn>
                </a:cxnLst>
                <a:rect l="0" t="0" r="r" b="b"/>
                <a:pathLst>
                  <a:path w="47" h="311">
                    <a:moveTo>
                      <a:pt x="0" y="250"/>
                    </a:moveTo>
                    <a:lnTo>
                      <a:pt x="28" y="311"/>
                    </a:lnTo>
                    <a:lnTo>
                      <a:pt x="47" y="246"/>
                    </a:lnTo>
                    <a:lnTo>
                      <a:pt x="4" y="0"/>
                    </a:lnTo>
                    <a:lnTo>
                      <a:pt x="0" y="250"/>
                    </a:ln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3" name="í$ļiḑé">
                <a:extLst>
                  <a:ext uri="{FF2B5EF4-FFF2-40B4-BE49-F238E27FC236}">
                    <a16:creationId xmlns:a16="http://schemas.microsoft.com/office/drawing/2014/main" id="{78159AAA-9069-44E2-B1D3-153337C355C2}"/>
                  </a:ext>
                </a:extLst>
              </p:cNvPr>
              <p:cNvSpPr/>
              <p:nvPr/>
            </p:nvSpPr>
            <p:spPr bwMode="auto">
              <a:xfrm>
                <a:off x="5116" y="839"/>
                <a:ext cx="86" cy="93"/>
              </a:xfrm>
              <a:custGeom>
                <a:avLst/>
                <a:gdLst>
                  <a:gd name="T0" fmla="*/ 35 w 61"/>
                  <a:gd name="T1" fmla="*/ 66 h 66"/>
                  <a:gd name="T2" fmla="*/ 34 w 61"/>
                  <a:gd name="T3" fmla="*/ 66 h 66"/>
                  <a:gd name="T4" fmla="*/ 16 w 61"/>
                  <a:gd name="T5" fmla="*/ 55 h 66"/>
                  <a:gd name="T6" fmla="*/ 4 w 61"/>
                  <a:gd name="T7" fmla="*/ 26 h 66"/>
                  <a:gd name="T8" fmla="*/ 20 w 61"/>
                  <a:gd name="T9" fmla="*/ 3 h 66"/>
                  <a:gd name="T10" fmla="*/ 39 w 61"/>
                  <a:gd name="T11" fmla="*/ 1 h 66"/>
                  <a:gd name="T12" fmla="*/ 58 w 61"/>
                  <a:gd name="T13" fmla="*/ 22 h 66"/>
                  <a:gd name="T14" fmla="*/ 51 w 61"/>
                  <a:gd name="T15" fmla="*/ 52 h 66"/>
                  <a:gd name="T16" fmla="*/ 35 w 61"/>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6">
                    <a:moveTo>
                      <a:pt x="35" y="66"/>
                    </a:moveTo>
                    <a:cubicBezTo>
                      <a:pt x="34" y="66"/>
                      <a:pt x="34" y="66"/>
                      <a:pt x="34" y="66"/>
                    </a:cubicBezTo>
                    <a:cubicBezTo>
                      <a:pt x="26" y="66"/>
                      <a:pt x="19" y="62"/>
                      <a:pt x="16" y="55"/>
                    </a:cubicBezTo>
                    <a:cubicBezTo>
                      <a:pt x="4" y="26"/>
                      <a:pt x="4" y="26"/>
                      <a:pt x="4" y="26"/>
                    </a:cubicBezTo>
                    <a:cubicBezTo>
                      <a:pt x="0" y="15"/>
                      <a:pt x="8" y="4"/>
                      <a:pt x="20" y="3"/>
                    </a:cubicBezTo>
                    <a:cubicBezTo>
                      <a:pt x="39" y="1"/>
                      <a:pt x="39" y="1"/>
                      <a:pt x="39" y="1"/>
                    </a:cubicBezTo>
                    <a:cubicBezTo>
                      <a:pt x="51" y="0"/>
                      <a:pt x="61" y="11"/>
                      <a:pt x="58" y="22"/>
                    </a:cubicBezTo>
                    <a:cubicBezTo>
                      <a:pt x="51" y="52"/>
                      <a:pt x="51" y="52"/>
                      <a:pt x="51" y="52"/>
                    </a:cubicBezTo>
                    <a:cubicBezTo>
                      <a:pt x="50" y="60"/>
                      <a:pt x="43" y="65"/>
                      <a:pt x="35" y="66"/>
                    </a:cubicBez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4" name="îṧḷîďe">
                <a:extLst>
                  <a:ext uri="{FF2B5EF4-FFF2-40B4-BE49-F238E27FC236}">
                    <a16:creationId xmlns:a16="http://schemas.microsoft.com/office/drawing/2014/main" id="{EFE4C3D4-9196-42B1-89C5-1F08A0B66608}"/>
                  </a:ext>
                </a:extLst>
              </p:cNvPr>
              <p:cNvSpPr/>
              <p:nvPr/>
            </p:nvSpPr>
            <p:spPr bwMode="auto">
              <a:xfrm>
                <a:off x="5043" y="808"/>
                <a:ext cx="228" cy="127"/>
              </a:xfrm>
              <a:custGeom>
                <a:avLst/>
                <a:gdLst>
                  <a:gd name="T0" fmla="*/ 0 w 161"/>
                  <a:gd name="T1" fmla="*/ 31 h 90"/>
                  <a:gd name="T2" fmla="*/ 1 w 161"/>
                  <a:gd name="T3" fmla="*/ 31 h 90"/>
                  <a:gd name="T4" fmla="*/ 160 w 161"/>
                  <a:gd name="T5" fmla="*/ 19 h 90"/>
                  <a:gd name="T6" fmla="*/ 161 w 161"/>
                  <a:gd name="T7" fmla="*/ 19 h 90"/>
                  <a:gd name="T8" fmla="*/ 144 w 161"/>
                  <a:gd name="T9" fmla="*/ 81 h 90"/>
                  <a:gd name="T10" fmla="*/ 82 w 161"/>
                  <a:gd name="T11" fmla="*/ 49 h 90"/>
                  <a:gd name="T12" fmla="*/ 27 w 161"/>
                  <a:gd name="T13" fmla="*/ 90 h 90"/>
                  <a:gd name="T14" fmla="*/ 0 w 161"/>
                  <a:gd name="T15" fmla="*/ 3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90">
                    <a:moveTo>
                      <a:pt x="0" y="31"/>
                    </a:moveTo>
                    <a:cubicBezTo>
                      <a:pt x="1" y="31"/>
                      <a:pt x="1" y="31"/>
                      <a:pt x="1" y="31"/>
                    </a:cubicBezTo>
                    <a:cubicBezTo>
                      <a:pt x="49" y="4"/>
                      <a:pt x="108" y="0"/>
                      <a:pt x="160" y="19"/>
                    </a:cubicBezTo>
                    <a:cubicBezTo>
                      <a:pt x="161" y="19"/>
                      <a:pt x="161" y="19"/>
                      <a:pt x="161" y="19"/>
                    </a:cubicBezTo>
                    <a:cubicBezTo>
                      <a:pt x="144" y="81"/>
                      <a:pt x="144" y="81"/>
                      <a:pt x="144" y="81"/>
                    </a:cubicBezTo>
                    <a:cubicBezTo>
                      <a:pt x="82" y="49"/>
                      <a:pt x="82" y="49"/>
                      <a:pt x="82" y="49"/>
                    </a:cubicBezTo>
                    <a:cubicBezTo>
                      <a:pt x="27" y="90"/>
                      <a:pt x="27" y="90"/>
                      <a:pt x="27" y="90"/>
                    </a:cubicBezTo>
                    <a:lnTo>
                      <a:pt x="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5" name="ïsļîḓé">
                <a:extLst>
                  <a:ext uri="{FF2B5EF4-FFF2-40B4-BE49-F238E27FC236}">
                    <a16:creationId xmlns:a16="http://schemas.microsoft.com/office/drawing/2014/main" id="{C4999BBB-C37A-4507-90E3-B7FEC92BA1FB}"/>
                  </a:ext>
                </a:extLst>
              </p:cNvPr>
              <p:cNvSpPr/>
              <p:nvPr/>
            </p:nvSpPr>
            <p:spPr bwMode="auto">
              <a:xfrm>
                <a:off x="4963" y="854"/>
                <a:ext cx="219" cy="323"/>
              </a:xfrm>
              <a:custGeom>
                <a:avLst/>
                <a:gdLst>
                  <a:gd name="T0" fmla="*/ 219 w 219"/>
                  <a:gd name="T1" fmla="*/ 323 h 323"/>
                  <a:gd name="T2" fmla="*/ 79 w 219"/>
                  <a:gd name="T3" fmla="*/ 0 h 323"/>
                  <a:gd name="T4" fmla="*/ 0 w 219"/>
                  <a:gd name="T5" fmla="*/ 41 h 323"/>
                  <a:gd name="T6" fmla="*/ 55 w 219"/>
                  <a:gd name="T7" fmla="*/ 99 h 323"/>
                  <a:gd name="T8" fmla="*/ 87 w 219"/>
                  <a:gd name="T9" fmla="*/ 109 h 323"/>
                  <a:gd name="T10" fmla="*/ 78 w 219"/>
                  <a:gd name="T11" fmla="*/ 152 h 323"/>
                  <a:gd name="T12" fmla="*/ 219 w 219"/>
                  <a:gd name="T13" fmla="*/ 323 h 323"/>
                </a:gdLst>
                <a:ahLst/>
                <a:cxnLst>
                  <a:cxn ang="0">
                    <a:pos x="T0" y="T1"/>
                  </a:cxn>
                  <a:cxn ang="0">
                    <a:pos x="T2" y="T3"/>
                  </a:cxn>
                  <a:cxn ang="0">
                    <a:pos x="T4" y="T5"/>
                  </a:cxn>
                  <a:cxn ang="0">
                    <a:pos x="T6" y="T7"/>
                  </a:cxn>
                  <a:cxn ang="0">
                    <a:pos x="T8" y="T9"/>
                  </a:cxn>
                  <a:cxn ang="0">
                    <a:pos x="T10" y="T11"/>
                  </a:cxn>
                  <a:cxn ang="0">
                    <a:pos x="T12" y="T13"/>
                  </a:cxn>
                </a:cxnLst>
                <a:rect l="0" t="0" r="r" b="b"/>
                <a:pathLst>
                  <a:path w="219" h="323">
                    <a:moveTo>
                      <a:pt x="219" y="323"/>
                    </a:moveTo>
                    <a:lnTo>
                      <a:pt x="79" y="0"/>
                    </a:lnTo>
                    <a:lnTo>
                      <a:pt x="0" y="41"/>
                    </a:lnTo>
                    <a:lnTo>
                      <a:pt x="55" y="99"/>
                    </a:lnTo>
                    <a:lnTo>
                      <a:pt x="87" y="109"/>
                    </a:lnTo>
                    <a:lnTo>
                      <a:pt x="78" y="152"/>
                    </a:lnTo>
                    <a:lnTo>
                      <a:pt x="219" y="323"/>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6" name="î$líďe">
                <a:extLst>
                  <a:ext uri="{FF2B5EF4-FFF2-40B4-BE49-F238E27FC236}">
                    <a16:creationId xmlns:a16="http://schemas.microsoft.com/office/drawing/2014/main" id="{3FFFD8A6-0321-425E-B94E-089489AC2FEE}"/>
                  </a:ext>
                </a:extLst>
              </p:cNvPr>
              <p:cNvSpPr/>
              <p:nvPr/>
            </p:nvSpPr>
            <p:spPr bwMode="auto">
              <a:xfrm>
                <a:off x="5182" y="837"/>
                <a:ext cx="174" cy="340"/>
              </a:xfrm>
              <a:custGeom>
                <a:avLst/>
                <a:gdLst>
                  <a:gd name="T0" fmla="*/ 0 w 174"/>
                  <a:gd name="T1" fmla="*/ 340 h 340"/>
                  <a:gd name="T2" fmla="*/ 89 w 174"/>
                  <a:gd name="T3" fmla="*/ 0 h 340"/>
                  <a:gd name="T4" fmla="*/ 174 w 174"/>
                  <a:gd name="T5" fmla="*/ 24 h 340"/>
                  <a:gd name="T6" fmla="*/ 129 w 174"/>
                  <a:gd name="T7" fmla="*/ 94 h 340"/>
                  <a:gd name="T8" fmla="*/ 98 w 174"/>
                  <a:gd name="T9" fmla="*/ 109 h 340"/>
                  <a:gd name="T10" fmla="*/ 115 w 174"/>
                  <a:gd name="T11" fmla="*/ 149 h 340"/>
                  <a:gd name="T12" fmla="*/ 0 w 174"/>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174" h="340">
                    <a:moveTo>
                      <a:pt x="0" y="340"/>
                    </a:moveTo>
                    <a:lnTo>
                      <a:pt x="89" y="0"/>
                    </a:lnTo>
                    <a:lnTo>
                      <a:pt x="174" y="24"/>
                    </a:lnTo>
                    <a:lnTo>
                      <a:pt x="129" y="94"/>
                    </a:lnTo>
                    <a:lnTo>
                      <a:pt x="98" y="109"/>
                    </a:lnTo>
                    <a:lnTo>
                      <a:pt x="115" y="149"/>
                    </a:lnTo>
                    <a:lnTo>
                      <a:pt x="0" y="34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7" name="îṥḷiďé">
                <a:extLst>
                  <a:ext uri="{FF2B5EF4-FFF2-40B4-BE49-F238E27FC236}">
                    <a16:creationId xmlns:a16="http://schemas.microsoft.com/office/drawing/2014/main" id="{710AFFB7-9FC1-4321-AAE1-40BE2FFEB53F}"/>
                  </a:ext>
                </a:extLst>
              </p:cNvPr>
              <p:cNvSpPr/>
              <p:nvPr/>
            </p:nvSpPr>
            <p:spPr bwMode="auto">
              <a:xfrm>
                <a:off x="4963" y="832"/>
                <a:ext cx="219" cy="322"/>
              </a:xfrm>
              <a:custGeom>
                <a:avLst/>
                <a:gdLst>
                  <a:gd name="T0" fmla="*/ 219 w 219"/>
                  <a:gd name="T1" fmla="*/ 322 h 322"/>
                  <a:gd name="T2" fmla="*/ 79 w 219"/>
                  <a:gd name="T3" fmla="*/ 0 h 322"/>
                  <a:gd name="T4" fmla="*/ 0 w 219"/>
                  <a:gd name="T5" fmla="*/ 41 h 322"/>
                  <a:gd name="T6" fmla="*/ 53 w 219"/>
                  <a:gd name="T7" fmla="*/ 99 h 322"/>
                  <a:gd name="T8" fmla="*/ 87 w 219"/>
                  <a:gd name="T9" fmla="*/ 109 h 322"/>
                  <a:gd name="T10" fmla="*/ 76 w 219"/>
                  <a:gd name="T11" fmla="*/ 151 h 322"/>
                  <a:gd name="T12" fmla="*/ 219 w 219"/>
                  <a:gd name="T13" fmla="*/ 322 h 322"/>
                </a:gdLst>
                <a:ahLst/>
                <a:cxnLst>
                  <a:cxn ang="0">
                    <a:pos x="T0" y="T1"/>
                  </a:cxn>
                  <a:cxn ang="0">
                    <a:pos x="T2" y="T3"/>
                  </a:cxn>
                  <a:cxn ang="0">
                    <a:pos x="T4" y="T5"/>
                  </a:cxn>
                  <a:cxn ang="0">
                    <a:pos x="T6" y="T7"/>
                  </a:cxn>
                  <a:cxn ang="0">
                    <a:pos x="T8" y="T9"/>
                  </a:cxn>
                  <a:cxn ang="0">
                    <a:pos x="T10" y="T11"/>
                  </a:cxn>
                  <a:cxn ang="0">
                    <a:pos x="T12" y="T13"/>
                  </a:cxn>
                </a:cxnLst>
                <a:rect l="0" t="0" r="r" b="b"/>
                <a:pathLst>
                  <a:path w="219" h="322">
                    <a:moveTo>
                      <a:pt x="219" y="322"/>
                    </a:moveTo>
                    <a:lnTo>
                      <a:pt x="79" y="0"/>
                    </a:lnTo>
                    <a:lnTo>
                      <a:pt x="0" y="41"/>
                    </a:lnTo>
                    <a:lnTo>
                      <a:pt x="53" y="99"/>
                    </a:lnTo>
                    <a:lnTo>
                      <a:pt x="87" y="109"/>
                    </a:lnTo>
                    <a:lnTo>
                      <a:pt x="76" y="151"/>
                    </a:lnTo>
                    <a:lnTo>
                      <a:pt x="219" y="322"/>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8" name="iś1ide">
                <a:extLst>
                  <a:ext uri="{FF2B5EF4-FFF2-40B4-BE49-F238E27FC236}">
                    <a16:creationId xmlns:a16="http://schemas.microsoft.com/office/drawing/2014/main" id="{0954AD7C-DE75-47A4-A777-B317E07B158E}"/>
                  </a:ext>
                </a:extLst>
              </p:cNvPr>
              <p:cNvSpPr/>
              <p:nvPr/>
            </p:nvSpPr>
            <p:spPr bwMode="auto">
              <a:xfrm>
                <a:off x="5182" y="815"/>
                <a:ext cx="173" cy="339"/>
              </a:xfrm>
              <a:custGeom>
                <a:avLst/>
                <a:gdLst>
                  <a:gd name="T0" fmla="*/ 0 w 173"/>
                  <a:gd name="T1" fmla="*/ 339 h 339"/>
                  <a:gd name="T2" fmla="*/ 89 w 173"/>
                  <a:gd name="T3" fmla="*/ 0 h 339"/>
                  <a:gd name="T4" fmla="*/ 173 w 173"/>
                  <a:gd name="T5" fmla="*/ 24 h 339"/>
                  <a:gd name="T6" fmla="*/ 129 w 173"/>
                  <a:gd name="T7" fmla="*/ 93 h 339"/>
                  <a:gd name="T8" fmla="*/ 98 w 173"/>
                  <a:gd name="T9" fmla="*/ 109 h 339"/>
                  <a:gd name="T10" fmla="*/ 114 w 173"/>
                  <a:gd name="T11" fmla="*/ 148 h 339"/>
                  <a:gd name="T12" fmla="*/ 0 w 173"/>
                  <a:gd name="T13" fmla="*/ 339 h 339"/>
                </a:gdLst>
                <a:ahLst/>
                <a:cxnLst>
                  <a:cxn ang="0">
                    <a:pos x="T0" y="T1"/>
                  </a:cxn>
                  <a:cxn ang="0">
                    <a:pos x="T2" y="T3"/>
                  </a:cxn>
                  <a:cxn ang="0">
                    <a:pos x="T4" y="T5"/>
                  </a:cxn>
                  <a:cxn ang="0">
                    <a:pos x="T6" y="T7"/>
                  </a:cxn>
                  <a:cxn ang="0">
                    <a:pos x="T8" y="T9"/>
                  </a:cxn>
                  <a:cxn ang="0">
                    <a:pos x="T10" y="T11"/>
                  </a:cxn>
                  <a:cxn ang="0">
                    <a:pos x="T12" y="T13"/>
                  </a:cxn>
                </a:cxnLst>
                <a:rect l="0" t="0" r="r" b="b"/>
                <a:pathLst>
                  <a:path w="173" h="339">
                    <a:moveTo>
                      <a:pt x="0" y="339"/>
                    </a:moveTo>
                    <a:lnTo>
                      <a:pt x="89" y="0"/>
                    </a:lnTo>
                    <a:lnTo>
                      <a:pt x="173" y="24"/>
                    </a:lnTo>
                    <a:lnTo>
                      <a:pt x="129" y="93"/>
                    </a:lnTo>
                    <a:lnTo>
                      <a:pt x="98" y="109"/>
                    </a:lnTo>
                    <a:lnTo>
                      <a:pt x="114" y="148"/>
                    </a:lnTo>
                    <a:lnTo>
                      <a:pt x="0" y="339"/>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9" name="íŝḻidé">
                <a:extLst>
                  <a:ext uri="{FF2B5EF4-FFF2-40B4-BE49-F238E27FC236}">
                    <a16:creationId xmlns:a16="http://schemas.microsoft.com/office/drawing/2014/main" id="{A10D8F93-40A8-49E3-A7B6-21BF1683B680}"/>
                  </a:ext>
                </a:extLst>
              </p:cNvPr>
              <p:cNvSpPr/>
              <p:nvPr/>
            </p:nvSpPr>
            <p:spPr bwMode="auto">
              <a:xfrm>
                <a:off x="5175" y="1161"/>
                <a:ext cx="41" cy="422"/>
              </a:xfrm>
              <a:custGeom>
                <a:avLst/>
                <a:gdLst>
                  <a:gd name="T0" fmla="*/ 1 w 29"/>
                  <a:gd name="T1" fmla="*/ 6 h 298"/>
                  <a:gd name="T2" fmla="*/ 20 w 29"/>
                  <a:gd name="T3" fmla="*/ 292 h 298"/>
                  <a:gd name="T4" fmla="*/ 29 w 29"/>
                  <a:gd name="T5" fmla="*/ 292 h 298"/>
                  <a:gd name="T6" fmla="*/ 10 w 29"/>
                  <a:gd name="T7" fmla="*/ 6 h 298"/>
                  <a:gd name="T8" fmla="*/ 1 w 29"/>
                  <a:gd name="T9" fmla="*/ 6 h 298"/>
                </a:gdLst>
                <a:ahLst/>
                <a:cxnLst>
                  <a:cxn ang="0">
                    <a:pos x="T0" y="T1"/>
                  </a:cxn>
                  <a:cxn ang="0">
                    <a:pos x="T2" y="T3"/>
                  </a:cxn>
                  <a:cxn ang="0">
                    <a:pos x="T4" y="T5"/>
                  </a:cxn>
                  <a:cxn ang="0">
                    <a:pos x="T6" y="T7"/>
                  </a:cxn>
                  <a:cxn ang="0">
                    <a:pos x="T8" y="T9"/>
                  </a:cxn>
                </a:cxnLst>
                <a:rect l="0" t="0" r="r" b="b"/>
                <a:pathLst>
                  <a:path w="29" h="298">
                    <a:moveTo>
                      <a:pt x="1" y="6"/>
                    </a:moveTo>
                    <a:cubicBezTo>
                      <a:pt x="7" y="101"/>
                      <a:pt x="13" y="197"/>
                      <a:pt x="20" y="292"/>
                    </a:cubicBezTo>
                    <a:cubicBezTo>
                      <a:pt x="20" y="298"/>
                      <a:pt x="29" y="298"/>
                      <a:pt x="29" y="292"/>
                    </a:cubicBezTo>
                    <a:cubicBezTo>
                      <a:pt x="23" y="197"/>
                      <a:pt x="16" y="101"/>
                      <a:pt x="10" y="6"/>
                    </a:cubicBezTo>
                    <a:cubicBezTo>
                      <a:pt x="9" y="0"/>
                      <a:pt x="0" y="0"/>
                      <a:pt x="1" y="6"/>
                    </a:cubicBezTo>
                    <a:close/>
                  </a:path>
                </a:pathLst>
              </a:custGeom>
              <a:solidFill>
                <a:srgbClr val="1515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0" name="ï$1íďè">
                <a:extLst>
                  <a:ext uri="{FF2B5EF4-FFF2-40B4-BE49-F238E27FC236}">
                    <a16:creationId xmlns:a16="http://schemas.microsoft.com/office/drawing/2014/main" id="{17E8C5AC-3BA1-465D-BCAF-1155521CCDBD}"/>
                  </a:ext>
                </a:extLst>
              </p:cNvPr>
              <p:cNvSpPr/>
              <p:nvPr/>
            </p:nvSpPr>
            <p:spPr bwMode="auto">
              <a:xfrm>
                <a:off x="4961" y="877"/>
                <a:ext cx="438" cy="478"/>
              </a:xfrm>
              <a:custGeom>
                <a:avLst/>
                <a:gdLst>
                  <a:gd name="T0" fmla="*/ 304 w 309"/>
                  <a:gd name="T1" fmla="*/ 57 h 338"/>
                  <a:gd name="T2" fmla="*/ 285 w 309"/>
                  <a:gd name="T3" fmla="*/ 2 h 338"/>
                  <a:gd name="T4" fmla="*/ 230 w 309"/>
                  <a:gd name="T5" fmla="*/ 28 h 338"/>
                  <a:gd name="T6" fmla="*/ 158 w 309"/>
                  <a:gd name="T7" fmla="*/ 184 h 338"/>
                  <a:gd name="T8" fmla="*/ 0 w 309"/>
                  <a:gd name="T9" fmla="*/ 221 h 338"/>
                  <a:gd name="T10" fmla="*/ 9 w 309"/>
                  <a:gd name="T11" fmla="*/ 338 h 338"/>
                  <a:gd name="T12" fmla="*/ 207 w 309"/>
                  <a:gd name="T13" fmla="*/ 291 h 338"/>
                  <a:gd name="T14" fmla="*/ 244 w 309"/>
                  <a:gd name="T15" fmla="*/ 265 h 338"/>
                  <a:gd name="T16" fmla="*/ 309 w 309"/>
                  <a:gd name="T17" fmla="*/ 131 h 338"/>
                  <a:gd name="T18" fmla="*/ 304 w 309"/>
                  <a:gd name="T19" fmla="*/ 5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38">
                    <a:moveTo>
                      <a:pt x="304" y="57"/>
                    </a:moveTo>
                    <a:cubicBezTo>
                      <a:pt x="304" y="57"/>
                      <a:pt x="308" y="28"/>
                      <a:pt x="285" y="2"/>
                    </a:cubicBezTo>
                    <a:cubicBezTo>
                      <a:pt x="264" y="0"/>
                      <a:pt x="243" y="9"/>
                      <a:pt x="230" y="28"/>
                    </a:cubicBezTo>
                    <a:cubicBezTo>
                      <a:pt x="158" y="184"/>
                      <a:pt x="158" y="184"/>
                      <a:pt x="158" y="184"/>
                    </a:cubicBezTo>
                    <a:cubicBezTo>
                      <a:pt x="0" y="221"/>
                      <a:pt x="0" y="221"/>
                      <a:pt x="0" y="221"/>
                    </a:cubicBezTo>
                    <a:cubicBezTo>
                      <a:pt x="9" y="338"/>
                      <a:pt x="9" y="338"/>
                      <a:pt x="9" y="338"/>
                    </a:cubicBezTo>
                    <a:cubicBezTo>
                      <a:pt x="207" y="291"/>
                      <a:pt x="207" y="291"/>
                      <a:pt x="207" y="291"/>
                    </a:cubicBezTo>
                    <a:cubicBezTo>
                      <a:pt x="222" y="288"/>
                      <a:pt x="235" y="278"/>
                      <a:pt x="244" y="265"/>
                    </a:cubicBezTo>
                    <a:cubicBezTo>
                      <a:pt x="309" y="131"/>
                      <a:pt x="309" y="131"/>
                      <a:pt x="309" y="131"/>
                    </a:cubicBezTo>
                    <a:cubicBezTo>
                      <a:pt x="304" y="57"/>
                      <a:pt x="304" y="57"/>
                      <a:pt x="304" y="57"/>
                    </a:cubicBezTo>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1" name="ïṧļiḍè">
                <a:extLst>
                  <a:ext uri="{FF2B5EF4-FFF2-40B4-BE49-F238E27FC236}">
                    <a16:creationId xmlns:a16="http://schemas.microsoft.com/office/drawing/2014/main" id="{6C65F4A8-CE62-4976-985C-1712E38575F0}"/>
                  </a:ext>
                </a:extLst>
              </p:cNvPr>
              <p:cNvSpPr/>
              <p:nvPr/>
            </p:nvSpPr>
            <p:spPr bwMode="auto">
              <a:xfrm>
                <a:off x="4876" y="250"/>
                <a:ext cx="584" cy="440"/>
              </a:xfrm>
              <a:custGeom>
                <a:avLst/>
                <a:gdLst>
                  <a:gd name="T0" fmla="*/ 342 w 412"/>
                  <a:gd name="T1" fmla="*/ 311 h 311"/>
                  <a:gd name="T2" fmla="*/ 344 w 412"/>
                  <a:gd name="T3" fmla="*/ 88 h 311"/>
                  <a:gd name="T4" fmla="*/ 126 w 412"/>
                  <a:gd name="T5" fmla="*/ 17 h 311"/>
                  <a:gd name="T6" fmla="*/ 53 w 412"/>
                  <a:gd name="T7" fmla="*/ 190 h 311"/>
                  <a:gd name="T8" fmla="*/ 342 w 412"/>
                  <a:gd name="T9" fmla="*/ 311 h 311"/>
                </a:gdLst>
                <a:ahLst/>
                <a:cxnLst>
                  <a:cxn ang="0">
                    <a:pos x="T0" y="T1"/>
                  </a:cxn>
                  <a:cxn ang="0">
                    <a:pos x="T2" y="T3"/>
                  </a:cxn>
                  <a:cxn ang="0">
                    <a:pos x="T4" y="T5"/>
                  </a:cxn>
                  <a:cxn ang="0">
                    <a:pos x="T6" y="T7"/>
                  </a:cxn>
                  <a:cxn ang="0">
                    <a:pos x="T8" y="T9"/>
                  </a:cxn>
                </a:cxnLst>
                <a:rect l="0" t="0" r="r" b="b"/>
                <a:pathLst>
                  <a:path w="412" h="311">
                    <a:moveTo>
                      <a:pt x="342" y="311"/>
                    </a:moveTo>
                    <a:cubicBezTo>
                      <a:pt x="342" y="311"/>
                      <a:pt x="412" y="115"/>
                      <a:pt x="344" y="88"/>
                    </a:cubicBezTo>
                    <a:cubicBezTo>
                      <a:pt x="318" y="0"/>
                      <a:pt x="179" y="4"/>
                      <a:pt x="126" y="17"/>
                    </a:cubicBezTo>
                    <a:cubicBezTo>
                      <a:pt x="63" y="33"/>
                      <a:pt x="0" y="116"/>
                      <a:pt x="53" y="190"/>
                    </a:cubicBezTo>
                    <a:lnTo>
                      <a:pt x="342" y="311"/>
                    </a:lnTo>
                    <a:close/>
                  </a:path>
                </a:pathLst>
              </a:custGeom>
              <a:solidFill>
                <a:srgbClr val="B25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2" name="ïSlîḑe">
                <a:extLst>
                  <a:ext uri="{FF2B5EF4-FFF2-40B4-BE49-F238E27FC236}">
                    <a16:creationId xmlns:a16="http://schemas.microsoft.com/office/drawing/2014/main" id="{22FEA6C1-5412-4FD0-A8C9-C5C6B576C8F5}"/>
                  </a:ext>
                </a:extLst>
              </p:cNvPr>
              <p:cNvSpPr/>
              <p:nvPr/>
            </p:nvSpPr>
            <p:spPr bwMode="auto">
              <a:xfrm>
                <a:off x="5096" y="706"/>
                <a:ext cx="109" cy="168"/>
              </a:xfrm>
              <a:custGeom>
                <a:avLst/>
                <a:gdLst>
                  <a:gd name="T0" fmla="*/ 5 w 77"/>
                  <a:gd name="T1" fmla="*/ 89 h 119"/>
                  <a:gd name="T2" fmla="*/ 39 w 77"/>
                  <a:gd name="T3" fmla="*/ 118 h 119"/>
                  <a:gd name="T4" fmla="*/ 47 w 77"/>
                  <a:gd name="T5" fmla="*/ 117 h 119"/>
                  <a:gd name="T6" fmla="*/ 76 w 77"/>
                  <a:gd name="T7" fmla="*/ 84 h 119"/>
                  <a:gd name="T8" fmla="*/ 72 w 77"/>
                  <a:gd name="T9" fmla="*/ 31 h 119"/>
                  <a:gd name="T10" fmla="*/ 38 w 77"/>
                  <a:gd name="T11" fmla="*/ 2 h 119"/>
                  <a:gd name="T12" fmla="*/ 30 w 77"/>
                  <a:gd name="T13" fmla="*/ 2 h 119"/>
                  <a:gd name="T14" fmla="*/ 1 w 77"/>
                  <a:gd name="T15" fmla="*/ 36 h 119"/>
                  <a:gd name="T16" fmla="*/ 5 w 77"/>
                  <a:gd name="T17"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19">
                    <a:moveTo>
                      <a:pt x="5" y="89"/>
                    </a:moveTo>
                    <a:cubicBezTo>
                      <a:pt x="7" y="106"/>
                      <a:pt x="22" y="119"/>
                      <a:pt x="39" y="118"/>
                    </a:cubicBezTo>
                    <a:cubicBezTo>
                      <a:pt x="47" y="117"/>
                      <a:pt x="47" y="117"/>
                      <a:pt x="47" y="117"/>
                    </a:cubicBezTo>
                    <a:cubicBezTo>
                      <a:pt x="64" y="116"/>
                      <a:pt x="77" y="101"/>
                      <a:pt x="76" y="84"/>
                    </a:cubicBezTo>
                    <a:cubicBezTo>
                      <a:pt x="72" y="31"/>
                      <a:pt x="72" y="31"/>
                      <a:pt x="72" y="31"/>
                    </a:cubicBezTo>
                    <a:cubicBezTo>
                      <a:pt x="70" y="13"/>
                      <a:pt x="55" y="0"/>
                      <a:pt x="38" y="2"/>
                    </a:cubicBezTo>
                    <a:cubicBezTo>
                      <a:pt x="30" y="2"/>
                      <a:pt x="30" y="2"/>
                      <a:pt x="30" y="2"/>
                    </a:cubicBezTo>
                    <a:cubicBezTo>
                      <a:pt x="13" y="4"/>
                      <a:pt x="0" y="19"/>
                      <a:pt x="1" y="36"/>
                    </a:cubicBezTo>
                    <a:lnTo>
                      <a:pt x="5" y="89"/>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3" name="ïŝḻiḑé">
                <a:extLst>
                  <a:ext uri="{FF2B5EF4-FFF2-40B4-BE49-F238E27FC236}">
                    <a16:creationId xmlns:a16="http://schemas.microsoft.com/office/drawing/2014/main" id="{602C5044-33F6-4533-BBA4-75DAC196960E}"/>
                  </a:ext>
                </a:extLst>
              </p:cNvPr>
              <p:cNvSpPr/>
              <p:nvPr/>
            </p:nvSpPr>
            <p:spPr bwMode="auto">
              <a:xfrm>
                <a:off x="4936" y="369"/>
                <a:ext cx="494" cy="467"/>
              </a:xfrm>
              <a:custGeom>
                <a:avLst/>
                <a:gdLst>
                  <a:gd name="T0" fmla="*/ 106 w 349"/>
                  <a:gd name="T1" fmla="*/ 0 h 330"/>
                  <a:gd name="T2" fmla="*/ 196 w 349"/>
                  <a:gd name="T3" fmla="*/ 0 h 330"/>
                  <a:gd name="T4" fmla="*/ 301 w 349"/>
                  <a:gd name="T5" fmla="*/ 111 h 330"/>
                  <a:gd name="T6" fmla="*/ 300 w 349"/>
                  <a:gd name="T7" fmla="*/ 137 h 330"/>
                  <a:gd name="T8" fmla="*/ 301 w 349"/>
                  <a:gd name="T9" fmla="*/ 138 h 330"/>
                  <a:gd name="T10" fmla="*/ 306 w 349"/>
                  <a:gd name="T11" fmla="*/ 137 h 330"/>
                  <a:gd name="T12" fmla="*/ 307 w 349"/>
                  <a:gd name="T13" fmla="*/ 137 h 330"/>
                  <a:gd name="T14" fmla="*/ 349 w 349"/>
                  <a:gd name="T15" fmla="*/ 181 h 330"/>
                  <a:gd name="T16" fmla="*/ 349 w 349"/>
                  <a:gd name="T17" fmla="*/ 182 h 330"/>
                  <a:gd name="T18" fmla="*/ 307 w 349"/>
                  <a:gd name="T19" fmla="*/ 225 h 330"/>
                  <a:gd name="T20" fmla="*/ 306 w 349"/>
                  <a:gd name="T21" fmla="*/ 225 h 330"/>
                  <a:gd name="T22" fmla="*/ 300 w 349"/>
                  <a:gd name="T23" fmla="*/ 224 h 330"/>
                  <a:gd name="T24" fmla="*/ 300 w 349"/>
                  <a:gd name="T25" fmla="*/ 225 h 330"/>
                  <a:gd name="T26" fmla="*/ 195 w 349"/>
                  <a:gd name="T27" fmla="*/ 329 h 330"/>
                  <a:gd name="T28" fmla="*/ 105 w 349"/>
                  <a:gd name="T29" fmla="*/ 329 h 330"/>
                  <a:gd name="T30" fmla="*/ 0 w 349"/>
                  <a:gd name="T31" fmla="*/ 218 h 330"/>
                  <a:gd name="T32" fmla="*/ 1 w 349"/>
                  <a:gd name="T33" fmla="*/ 109 h 330"/>
                  <a:gd name="T34" fmla="*/ 106 w 349"/>
                  <a:gd name="T35"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330">
                    <a:moveTo>
                      <a:pt x="106" y="0"/>
                    </a:moveTo>
                    <a:cubicBezTo>
                      <a:pt x="196" y="0"/>
                      <a:pt x="196" y="0"/>
                      <a:pt x="196" y="0"/>
                    </a:cubicBezTo>
                    <a:cubicBezTo>
                      <a:pt x="254" y="1"/>
                      <a:pt x="301" y="50"/>
                      <a:pt x="301" y="111"/>
                    </a:cubicBezTo>
                    <a:cubicBezTo>
                      <a:pt x="300" y="137"/>
                      <a:pt x="300" y="137"/>
                      <a:pt x="300" y="137"/>
                    </a:cubicBezTo>
                    <a:cubicBezTo>
                      <a:pt x="301" y="138"/>
                      <a:pt x="301" y="138"/>
                      <a:pt x="301" y="138"/>
                    </a:cubicBezTo>
                    <a:cubicBezTo>
                      <a:pt x="303" y="137"/>
                      <a:pt x="305" y="137"/>
                      <a:pt x="306" y="137"/>
                    </a:cubicBezTo>
                    <a:cubicBezTo>
                      <a:pt x="307" y="137"/>
                      <a:pt x="307" y="137"/>
                      <a:pt x="307" y="137"/>
                    </a:cubicBezTo>
                    <a:cubicBezTo>
                      <a:pt x="330" y="137"/>
                      <a:pt x="349" y="157"/>
                      <a:pt x="349" y="181"/>
                    </a:cubicBezTo>
                    <a:cubicBezTo>
                      <a:pt x="349" y="182"/>
                      <a:pt x="349" y="182"/>
                      <a:pt x="349" y="182"/>
                    </a:cubicBezTo>
                    <a:cubicBezTo>
                      <a:pt x="349" y="206"/>
                      <a:pt x="330" y="225"/>
                      <a:pt x="307" y="225"/>
                    </a:cubicBezTo>
                    <a:cubicBezTo>
                      <a:pt x="306" y="225"/>
                      <a:pt x="306" y="225"/>
                      <a:pt x="306" y="225"/>
                    </a:cubicBezTo>
                    <a:cubicBezTo>
                      <a:pt x="304" y="225"/>
                      <a:pt x="302" y="225"/>
                      <a:pt x="300" y="224"/>
                    </a:cubicBezTo>
                    <a:cubicBezTo>
                      <a:pt x="300" y="225"/>
                      <a:pt x="300" y="225"/>
                      <a:pt x="300" y="225"/>
                    </a:cubicBezTo>
                    <a:cubicBezTo>
                      <a:pt x="297" y="283"/>
                      <a:pt x="251" y="330"/>
                      <a:pt x="195" y="329"/>
                    </a:cubicBezTo>
                    <a:cubicBezTo>
                      <a:pt x="105" y="329"/>
                      <a:pt x="105" y="329"/>
                      <a:pt x="105" y="329"/>
                    </a:cubicBezTo>
                    <a:cubicBezTo>
                      <a:pt x="47" y="329"/>
                      <a:pt x="0" y="279"/>
                      <a:pt x="0" y="218"/>
                    </a:cubicBezTo>
                    <a:cubicBezTo>
                      <a:pt x="1" y="109"/>
                      <a:pt x="1" y="109"/>
                      <a:pt x="1" y="109"/>
                    </a:cubicBezTo>
                    <a:cubicBezTo>
                      <a:pt x="1" y="49"/>
                      <a:pt x="48" y="0"/>
                      <a:pt x="106" y="0"/>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4" name="iṧ1íḋe">
                <a:extLst>
                  <a:ext uri="{FF2B5EF4-FFF2-40B4-BE49-F238E27FC236}">
                    <a16:creationId xmlns:a16="http://schemas.microsoft.com/office/drawing/2014/main" id="{1122BD16-5133-4D05-9FAD-0A3D56EF6F1A}"/>
                  </a:ext>
                </a:extLst>
              </p:cNvPr>
              <p:cNvSpPr/>
              <p:nvPr/>
            </p:nvSpPr>
            <p:spPr bwMode="auto">
              <a:xfrm>
                <a:off x="5168" y="581"/>
                <a:ext cx="28" cy="40"/>
              </a:xfrm>
              <a:custGeom>
                <a:avLst/>
                <a:gdLst>
                  <a:gd name="T0" fmla="*/ 0 w 20"/>
                  <a:gd name="T1" fmla="*/ 14 h 28"/>
                  <a:gd name="T2" fmla="*/ 10 w 20"/>
                  <a:gd name="T3" fmla="*/ 28 h 28"/>
                  <a:gd name="T4" fmla="*/ 20 w 20"/>
                  <a:gd name="T5" fmla="*/ 14 h 28"/>
                  <a:gd name="T6" fmla="*/ 10 w 20"/>
                  <a:gd name="T7" fmla="*/ 1 h 28"/>
                  <a:gd name="T8" fmla="*/ 0 w 20"/>
                  <a:gd name="T9" fmla="*/ 14 h 28"/>
                </a:gdLst>
                <a:ahLst/>
                <a:cxnLst>
                  <a:cxn ang="0">
                    <a:pos x="T0" y="T1"/>
                  </a:cxn>
                  <a:cxn ang="0">
                    <a:pos x="T2" y="T3"/>
                  </a:cxn>
                  <a:cxn ang="0">
                    <a:pos x="T4" y="T5"/>
                  </a:cxn>
                  <a:cxn ang="0">
                    <a:pos x="T6" y="T7"/>
                  </a:cxn>
                  <a:cxn ang="0">
                    <a:pos x="T8" y="T9"/>
                  </a:cxn>
                </a:cxnLst>
                <a:rect l="0" t="0" r="r" b="b"/>
                <a:pathLst>
                  <a:path w="20" h="28">
                    <a:moveTo>
                      <a:pt x="0" y="14"/>
                    </a:moveTo>
                    <a:cubicBezTo>
                      <a:pt x="0" y="22"/>
                      <a:pt x="5" y="28"/>
                      <a:pt x="10" y="28"/>
                    </a:cubicBezTo>
                    <a:cubicBezTo>
                      <a:pt x="16" y="28"/>
                      <a:pt x="20" y="22"/>
                      <a:pt x="20" y="14"/>
                    </a:cubicBezTo>
                    <a:cubicBezTo>
                      <a:pt x="20" y="7"/>
                      <a:pt x="16" y="1"/>
                      <a:pt x="10" y="1"/>
                    </a:cubicBezTo>
                    <a:cubicBezTo>
                      <a:pt x="5" y="0"/>
                      <a:pt x="0" y="7"/>
                      <a:pt x="0" y="14"/>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5" name="îṥ1îḑé">
                <a:extLst>
                  <a:ext uri="{FF2B5EF4-FFF2-40B4-BE49-F238E27FC236}">
                    <a16:creationId xmlns:a16="http://schemas.microsoft.com/office/drawing/2014/main" id="{60C1D2D9-16C0-413C-8A98-84BC09C8090D}"/>
                  </a:ext>
                </a:extLst>
              </p:cNvPr>
              <p:cNvSpPr/>
              <p:nvPr/>
            </p:nvSpPr>
            <p:spPr bwMode="auto">
              <a:xfrm>
                <a:off x="5009" y="581"/>
                <a:ext cx="29" cy="40"/>
              </a:xfrm>
              <a:custGeom>
                <a:avLst/>
                <a:gdLst>
                  <a:gd name="T0" fmla="*/ 0 w 20"/>
                  <a:gd name="T1" fmla="*/ 14 h 28"/>
                  <a:gd name="T2" fmla="*/ 9 w 20"/>
                  <a:gd name="T3" fmla="*/ 28 h 28"/>
                  <a:gd name="T4" fmla="*/ 20 w 20"/>
                  <a:gd name="T5" fmla="*/ 14 h 28"/>
                  <a:gd name="T6" fmla="*/ 10 w 20"/>
                  <a:gd name="T7" fmla="*/ 0 h 28"/>
                  <a:gd name="T8" fmla="*/ 0 w 20"/>
                  <a:gd name="T9" fmla="*/ 14 h 28"/>
                </a:gdLst>
                <a:ahLst/>
                <a:cxnLst>
                  <a:cxn ang="0">
                    <a:pos x="T0" y="T1"/>
                  </a:cxn>
                  <a:cxn ang="0">
                    <a:pos x="T2" y="T3"/>
                  </a:cxn>
                  <a:cxn ang="0">
                    <a:pos x="T4" y="T5"/>
                  </a:cxn>
                  <a:cxn ang="0">
                    <a:pos x="T6" y="T7"/>
                  </a:cxn>
                  <a:cxn ang="0">
                    <a:pos x="T8" y="T9"/>
                  </a:cxn>
                </a:cxnLst>
                <a:rect l="0" t="0" r="r" b="b"/>
                <a:pathLst>
                  <a:path w="20" h="28">
                    <a:moveTo>
                      <a:pt x="0" y="14"/>
                    </a:moveTo>
                    <a:cubicBezTo>
                      <a:pt x="0" y="21"/>
                      <a:pt x="4" y="28"/>
                      <a:pt x="9" y="28"/>
                    </a:cubicBezTo>
                    <a:cubicBezTo>
                      <a:pt x="15" y="28"/>
                      <a:pt x="20" y="21"/>
                      <a:pt x="20" y="14"/>
                    </a:cubicBezTo>
                    <a:cubicBezTo>
                      <a:pt x="20" y="6"/>
                      <a:pt x="15" y="0"/>
                      <a:pt x="10" y="0"/>
                    </a:cubicBezTo>
                    <a:cubicBezTo>
                      <a:pt x="4" y="0"/>
                      <a:pt x="0" y="6"/>
                      <a:pt x="0" y="14"/>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6" name="ïśḷíḋe">
                <a:extLst>
                  <a:ext uri="{FF2B5EF4-FFF2-40B4-BE49-F238E27FC236}">
                    <a16:creationId xmlns:a16="http://schemas.microsoft.com/office/drawing/2014/main" id="{D4FBF3F3-3823-45BD-B517-F76746A4DA76}"/>
                  </a:ext>
                </a:extLst>
              </p:cNvPr>
              <p:cNvSpPr/>
              <p:nvPr/>
            </p:nvSpPr>
            <p:spPr bwMode="auto">
              <a:xfrm>
                <a:off x="4988" y="501"/>
                <a:ext cx="77" cy="49"/>
              </a:xfrm>
              <a:custGeom>
                <a:avLst/>
                <a:gdLst>
                  <a:gd name="T0" fmla="*/ 10 w 54"/>
                  <a:gd name="T1" fmla="*/ 30 h 35"/>
                  <a:gd name="T2" fmla="*/ 45 w 54"/>
                  <a:gd name="T3" fmla="*/ 20 h 35"/>
                  <a:gd name="T4" fmla="*/ 50 w 54"/>
                  <a:gd name="T5" fmla="*/ 15 h 35"/>
                  <a:gd name="T6" fmla="*/ 2 w 54"/>
                  <a:gd name="T7" fmla="*/ 28 h 35"/>
                  <a:gd name="T8" fmla="*/ 10 w 54"/>
                  <a:gd name="T9" fmla="*/ 30 h 35"/>
                </a:gdLst>
                <a:ahLst/>
                <a:cxnLst>
                  <a:cxn ang="0">
                    <a:pos x="T0" y="T1"/>
                  </a:cxn>
                  <a:cxn ang="0">
                    <a:pos x="T2" y="T3"/>
                  </a:cxn>
                  <a:cxn ang="0">
                    <a:pos x="T4" y="T5"/>
                  </a:cxn>
                  <a:cxn ang="0">
                    <a:pos x="T6" y="T7"/>
                  </a:cxn>
                  <a:cxn ang="0">
                    <a:pos x="T8" y="T9"/>
                  </a:cxn>
                </a:cxnLst>
                <a:rect l="0" t="0" r="r" b="b"/>
                <a:pathLst>
                  <a:path w="54" h="35">
                    <a:moveTo>
                      <a:pt x="10" y="30"/>
                    </a:moveTo>
                    <a:cubicBezTo>
                      <a:pt x="16" y="15"/>
                      <a:pt x="32" y="10"/>
                      <a:pt x="45" y="20"/>
                    </a:cubicBezTo>
                    <a:cubicBezTo>
                      <a:pt x="48" y="24"/>
                      <a:pt x="54" y="18"/>
                      <a:pt x="50" y="15"/>
                    </a:cubicBezTo>
                    <a:cubicBezTo>
                      <a:pt x="32" y="0"/>
                      <a:pt x="11" y="7"/>
                      <a:pt x="2" y="28"/>
                    </a:cubicBezTo>
                    <a:cubicBezTo>
                      <a:pt x="0" y="33"/>
                      <a:pt x="8" y="35"/>
                      <a:pt x="10" y="30"/>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7" name="ïşḻîḋê">
                <a:extLst>
                  <a:ext uri="{FF2B5EF4-FFF2-40B4-BE49-F238E27FC236}">
                    <a16:creationId xmlns:a16="http://schemas.microsoft.com/office/drawing/2014/main" id="{9DC74F8D-C624-480F-A8C0-00F1B4452B4C}"/>
                  </a:ext>
                </a:extLst>
              </p:cNvPr>
              <p:cNvSpPr/>
              <p:nvPr/>
            </p:nvSpPr>
            <p:spPr bwMode="auto">
              <a:xfrm>
                <a:off x="5130" y="502"/>
                <a:ext cx="92" cy="50"/>
              </a:xfrm>
              <a:custGeom>
                <a:avLst/>
                <a:gdLst>
                  <a:gd name="T0" fmla="*/ 62 w 65"/>
                  <a:gd name="T1" fmla="*/ 26 h 35"/>
                  <a:gd name="T2" fmla="*/ 5 w 65"/>
                  <a:gd name="T3" fmla="*/ 14 h 35"/>
                  <a:gd name="T4" fmla="*/ 9 w 65"/>
                  <a:gd name="T5" fmla="*/ 21 h 35"/>
                  <a:gd name="T6" fmla="*/ 54 w 65"/>
                  <a:gd name="T7" fmla="*/ 30 h 35"/>
                  <a:gd name="T8" fmla="*/ 62 w 65"/>
                  <a:gd name="T9" fmla="*/ 26 h 35"/>
                </a:gdLst>
                <a:ahLst/>
                <a:cxnLst>
                  <a:cxn ang="0">
                    <a:pos x="T0" y="T1"/>
                  </a:cxn>
                  <a:cxn ang="0">
                    <a:pos x="T2" y="T3"/>
                  </a:cxn>
                  <a:cxn ang="0">
                    <a:pos x="T4" y="T5"/>
                  </a:cxn>
                  <a:cxn ang="0">
                    <a:pos x="T6" y="T7"/>
                  </a:cxn>
                  <a:cxn ang="0">
                    <a:pos x="T8" y="T9"/>
                  </a:cxn>
                </a:cxnLst>
                <a:rect l="0" t="0" r="r" b="b"/>
                <a:pathLst>
                  <a:path w="65" h="35">
                    <a:moveTo>
                      <a:pt x="62" y="26"/>
                    </a:moveTo>
                    <a:cubicBezTo>
                      <a:pt x="49" y="5"/>
                      <a:pt x="24" y="0"/>
                      <a:pt x="5" y="14"/>
                    </a:cubicBezTo>
                    <a:cubicBezTo>
                      <a:pt x="0" y="17"/>
                      <a:pt x="4" y="25"/>
                      <a:pt x="9" y="21"/>
                    </a:cubicBezTo>
                    <a:cubicBezTo>
                      <a:pt x="24" y="10"/>
                      <a:pt x="44" y="14"/>
                      <a:pt x="54" y="30"/>
                    </a:cubicBezTo>
                    <a:cubicBezTo>
                      <a:pt x="57" y="35"/>
                      <a:pt x="65" y="30"/>
                      <a:pt x="62" y="26"/>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8" name="ïŝ1ïḋè">
                <a:extLst>
                  <a:ext uri="{FF2B5EF4-FFF2-40B4-BE49-F238E27FC236}">
                    <a16:creationId xmlns:a16="http://schemas.microsoft.com/office/drawing/2014/main" id="{5AD45BD2-9C5D-422D-9D2D-12F9EEC40B11}"/>
                  </a:ext>
                </a:extLst>
              </p:cNvPr>
              <p:cNvSpPr/>
              <p:nvPr/>
            </p:nvSpPr>
            <p:spPr bwMode="auto">
              <a:xfrm>
                <a:off x="4934" y="315"/>
                <a:ext cx="431" cy="333"/>
              </a:xfrm>
              <a:custGeom>
                <a:avLst/>
                <a:gdLst>
                  <a:gd name="T0" fmla="*/ 46 w 304"/>
                  <a:gd name="T1" fmla="*/ 8 h 235"/>
                  <a:gd name="T2" fmla="*/ 74 w 304"/>
                  <a:gd name="T3" fmla="*/ 15 h 235"/>
                  <a:gd name="T4" fmla="*/ 91 w 304"/>
                  <a:gd name="T5" fmla="*/ 1 h 235"/>
                  <a:gd name="T6" fmla="*/ 141 w 304"/>
                  <a:gd name="T7" fmla="*/ 1 h 235"/>
                  <a:gd name="T8" fmla="*/ 193 w 304"/>
                  <a:gd name="T9" fmla="*/ 3 h 235"/>
                  <a:gd name="T10" fmla="*/ 197 w 304"/>
                  <a:gd name="T11" fmla="*/ 3 h 235"/>
                  <a:gd name="T12" fmla="*/ 197 w 304"/>
                  <a:gd name="T13" fmla="*/ 3 h 235"/>
                  <a:gd name="T14" fmla="*/ 197 w 304"/>
                  <a:gd name="T15" fmla="*/ 3 h 235"/>
                  <a:gd name="T16" fmla="*/ 258 w 304"/>
                  <a:gd name="T17" fmla="*/ 30 h 235"/>
                  <a:gd name="T18" fmla="*/ 304 w 304"/>
                  <a:gd name="T19" fmla="*/ 135 h 235"/>
                  <a:gd name="T20" fmla="*/ 303 w 304"/>
                  <a:gd name="T21" fmla="*/ 210 h 235"/>
                  <a:gd name="T22" fmla="*/ 267 w 304"/>
                  <a:gd name="T23" fmla="*/ 210 h 235"/>
                  <a:gd name="T24" fmla="*/ 264 w 304"/>
                  <a:gd name="T25" fmla="*/ 108 h 235"/>
                  <a:gd name="T26" fmla="*/ 116 w 304"/>
                  <a:gd name="T27" fmla="*/ 74 h 235"/>
                  <a:gd name="T28" fmla="*/ 46 w 304"/>
                  <a:gd name="T29" fmla="*/ 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235">
                    <a:moveTo>
                      <a:pt x="46" y="8"/>
                    </a:moveTo>
                    <a:cubicBezTo>
                      <a:pt x="57" y="13"/>
                      <a:pt x="66" y="15"/>
                      <a:pt x="74" y="15"/>
                    </a:cubicBezTo>
                    <a:cubicBezTo>
                      <a:pt x="76" y="8"/>
                      <a:pt x="81" y="1"/>
                      <a:pt x="91" y="1"/>
                    </a:cubicBezTo>
                    <a:cubicBezTo>
                      <a:pt x="108" y="0"/>
                      <a:pt x="125" y="1"/>
                      <a:pt x="141" y="1"/>
                    </a:cubicBezTo>
                    <a:cubicBezTo>
                      <a:pt x="155" y="0"/>
                      <a:pt x="171" y="0"/>
                      <a:pt x="193" y="3"/>
                    </a:cubicBezTo>
                    <a:cubicBezTo>
                      <a:pt x="194" y="3"/>
                      <a:pt x="195" y="3"/>
                      <a:pt x="197" y="3"/>
                    </a:cubicBezTo>
                    <a:cubicBezTo>
                      <a:pt x="197" y="3"/>
                      <a:pt x="197" y="3"/>
                      <a:pt x="197" y="3"/>
                    </a:cubicBezTo>
                    <a:cubicBezTo>
                      <a:pt x="197" y="3"/>
                      <a:pt x="197" y="3"/>
                      <a:pt x="197" y="3"/>
                    </a:cubicBezTo>
                    <a:cubicBezTo>
                      <a:pt x="219" y="7"/>
                      <a:pt x="239" y="14"/>
                      <a:pt x="258" y="30"/>
                    </a:cubicBezTo>
                    <a:cubicBezTo>
                      <a:pt x="289" y="55"/>
                      <a:pt x="304" y="94"/>
                      <a:pt x="304" y="135"/>
                    </a:cubicBezTo>
                    <a:cubicBezTo>
                      <a:pt x="304" y="160"/>
                      <a:pt x="304" y="185"/>
                      <a:pt x="303" y="210"/>
                    </a:cubicBezTo>
                    <a:cubicBezTo>
                      <a:pt x="303" y="235"/>
                      <a:pt x="267" y="235"/>
                      <a:pt x="267" y="210"/>
                    </a:cubicBezTo>
                    <a:cubicBezTo>
                      <a:pt x="267" y="178"/>
                      <a:pt x="271" y="140"/>
                      <a:pt x="264" y="108"/>
                    </a:cubicBezTo>
                    <a:cubicBezTo>
                      <a:pt x="245" y="71"/>
                      <a:pt x="199" y="74"/>
                      <a:pt x="116" y="74"/>
                    </a:cubicBezTo>
                    <a:cubicBezTo>
                      <a:pt x="0" y="73"/>
                      <a:pt x="46" y="8"/>
                      <a:pt x="46" y="8"/>
                    </a:cubicBezTo>
                    <a:close/>
                  </a:path>
                </a:pathLst>
              </a:custGeom>
              <a:solidFill>
                <a:srgbClr val="B25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9" name="îṣļîḋe">
                <a:extLst>
                  <a:ext uri="{FF2B5EF4-FFF2-40B4-BE49-F238E27FC236}">
                    <a16:creationId xmlns:a16="http://schemas.microsoft.com/office/drawing/2014/main" id="{EC662C84-295C-4BC6-BFF9-14AF31D9DE94}"/>
                  </a:ext>
                </a:extLst>
              </p:cNvPr>
              <p:cNvSpPr/>
              <p:nvPr/>
            </p:nvSpPr>
            <p:spPr bwMode="auto">
              <a:xfrm>
                <a:off x="5542" y="1972"/>
                <a:ext cx="499" cy="2256"/>
              </a:xfrm>
              <a:custGeom>
                <a:avLst/>
                <a:gdLst>
                  <a:gd name="T0" fmla="*/ 351 w 352"/>
                  <a:gd name="T1" fmla="*/ 1581 h 1595"/>
                  <a:gd name="T2" fmla="*/ 100 w 352"/>
                  <a:gd name="T3" fmla="*/ 14 h 1595"/>
                  <a:gd name="T4" fmla="*/ 83 w 352"/>
                  <a:gd name="T5" fmla="*/ 0 h 1595"/>
                  <a:gd name="T6" fmla="*/ 13 w 352"/>
                  <a:gd name="T7" fmla="*/ 0 h 1595"/>
                  <a:gd name="T8" fmla="*/ 1 w 352"/>
                  <a:gd name="T9" fmla="*/ 14 h 1595"/>
                  <a:gd name="T10" fmla="*/ 252 w 352"/>
                  <a:gd name="T11" fmla="*/ 1581 h 1595"/>
                  <a:gd name="T12" fmla="*/ 268 w 352"/>
                  <a:gd name="T13" fmla="*/ 1595 h 1595"/>
                  <a:gd name="T14" fmla="*/ 339 w 352"/>
                  <a:gd name="T15" fmla="*/ 1595 h 1595"/>
                  <a:gd name="T16" fmla="*/ 351 w 352"/>
                  <a:gd name="T17" fmla="*/ 1581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1595">
                    <a:moveTo>
                      <a:pt x="351" y="1581"/>
                    </a:moveTo>
                    <a:cubicBezTo>
                      <a:pt x="100" y="14"/>
                      <a:pt x="100" y="14"/>
                      <a:pt x="100" y="14"/>
                    </a:cubicBezTo>
                    <a:cubicBezTo>
                      <a:pt x="99" y="6"/>
                      <a:pt x="91" y="0"/>
                      <a:pt x="83" y="0"/>
                    </a:cubicBezTo>
                    <a:cubicBezTo>
                      <a:pt x="13" y="0"/>
                      <a:pt x="13" y="0"/>
                      <a:pt x="13" y="0"/>
                    </a:cubicBezTo>
                    <a:cubicBezTo>
                      <a:pt x="5" y="0"/>
                      <a:pt x="0" y="6"/>
                      <a:pt x="1" y="14"/>
                    </a:cubicBezTo>
                    <a:cubicBezTo>
                      <a:pt x="252" y="1581"/>
                      <a:pt x="252" y="1581"/>
                      <a:pt x="252" y="1581"/>
                    </a:cubicBezTo>
                    <a:cubicBezTo>
                      <a:pt x="253" y="1589"/>
                      <a:pt x="261" y="1595"/>
                      <a:pt x="268" y="1595"/>
                    </a:cubicBezTo>
                    <a:cubicBezTo>
                      <a:pt x="339" y="1595"/>
                      <a:pt x="339" y="1595"/>
                      <a:pt x="339" y="1595"/>
                    </a:cubicBezTo>
                    <a:cubicBezTo>
                      <a:pt x="347" y="1595"/>
                      <a:pt x="352" y="1589"/>
                      <a:pt x="351" y="1581"/>
                    </a:cubicBezTo>
                    <a:close/>
                  </a:path>
                </a:pathLst>
              </a:custGeom>
              <a:solidFill>
                <a:srgbClr val="9654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0" name="íṩļîḑê">
                <a:extLst>
                  <a:ext uri="{FF2B5EF4-FFF2-40B4-BE49-F238E27FC236}">
                    <a16:creationId xmlns:a16="http://schemas.microsoft.com/office/drawing/2014/main" id="{DF3C15D1-D08D-4130-9ECB-0E0FC54E3474}"/>
                  </a:ext>
                </a:extLst>
              </p:cNvPr>
              <p:cNvSpPr/>
              <p:nvPr/>
            </p:nvSpPr>
            <p:spPr bwMode="auto">
              <a:xfrm>
                <a:off x="5575" y="1972"/>
                <a:ext cx="500" cy="2256"/>
              </a:xfrm>
              <a:custGeom>
                <a:avLst/>
                <a:gdLst>
                  <a:gd name="T0" fmla="*/ 351 w 353"/>
                  <a:gd name="T1" fmla="*/ 1581 h 1595"/>
                  <a:gd name="T2" fmla="*/ 100 w 353"/>
                  <a:gd name="T3" fmla="*/ 14 h 1595"/>
                  <a:gd name="T4" fmla="*/ 84 w 353"/>
                  <a:gd name="T5" fmla="*/ 0 h 1595"/>
                  <a:gd name="T6" fmla="*/ 13 w 353"/>
                  <a:gd name="T7" fmla="*/ 0 h 1595"/>
                  <a:gd name="T8" fmla="*/ 2 w 353"/>
                  <a:gd name="T9" fmla="*/ 14 h 1595"/>
                  <a:gd name="T10" fmla="*/ 253 w 353"/>
                  <a:gd name="T11" fmla="*/ 1581 h 1595"/>
                  <a:gd name="T12" fmla="*/ 269 w 353"/>
                  <a:gd name="T13" fmla="*/ 1595 h 1595"/>
                  <a:gd name="T14" fmla="*/ 339 w 353"/>
                  <a:gd name="T15" fmla="*/ 1595 h 1595"/>
                  <a:gd name="T16" fmla="*/ 351 w 353"/>
                  <a:gd name="T17" fmla="*/ 1581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1595">
                    <a:moveTo>
                      <a:pt x="351" y="1581"/>
                    </a:moveTo>
                    <a:cubicBezTo>
                      <a:pt x="100" y="14"/>
                      <a:pt x="100" y="14"/>
                      <a:pt x="100" y="14"/>
                    </a:cubicBezTo>
                    <a:cubicBezTo>
                      <a:pt x="99" y="6"/>
                      <a:pt x="92" y="0"/>
                      <a:pt x="84" y="0"/>
                    </a:cubicBezTo>
                    <a:cubicBezTo>
                      <a:pt x="13" y="0"/>
                      <a:pt x="13" y="0"/>
                      <a:pt x="13" y="0"/>
                    </a:cubicBezTo>
                    <a:cubicBezTo>
                      <a:pt x="6" y="0"/>
                      <a:pt x="0" y="6"/>
                      <a:pt x="2" y="14"/>
                    </a:cubicBezTo>
                    <a:cubicBezTo>
                      <a:pt x="253" y="1581"/>
                      <a:pt x="253" y="1581"/>
                      <a:pt x="253" y="1581"/>
                    </a:cubicBezTo>
                    <a:cubicBezTo>
                      <a:pt x="254" y="1589"/>
                      <a:pt x="261" y="1595"/>
                      <a:pt x="269" y="1595"/>
                    </a:cubicBezTo>
                    <a:cubicBezTo>
                      <a:pt x="339" y="1595"/>
                      <a:pt x="339" y="1595"/>
                      <a:pt x="339" y="1595"/>
                    </a:cubicBezTo>
                    <a:cubicBezTo>
                      <a:pt x="347" y="1595"/>
                      <a:pt x="353" y="1589"/>
                      <a:pt x="351" y="1581"/>
                    </a:cubicBezTo>
                    <a:close/>
                  </a:path>
                </a:pathLst>
              </a:custGeom>
              <a:solidFill>
                <a:srgbClr val="BC74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1" name="iṡļîḓe">
                <a:extLst>
                  <a:ext uri="{FF2B5EF4-FFF2-40B4-BE49-F238E27FC236}">
                    <a16:creationId xmlns:a16="http://schemas.microsoft.com/office/drawing/2014/main" id="{60BBE5EE-FDE6-4937-A009-94B6FB797903}"/>
                  </a:ext>
                </a:extLst>
              </p:cNvPr>
              <p:cNvSpPr/>
              <p:nvPr/>
            </p:nvSpPr>
            <p:spPr bwMode="auto">
              <a:xfrm>
                <a:off x="5575" y="1972"/>
                <a:ext cx="347" cy="1308"/>
              </a:xfrm>
              <a:custGeom>
                <a:avLst/>
                <a:gdLst>
                  <a:gd name="T0" fmla="*/ 244 w 245"/>
                  <a:gd name="T1" fmla="*/ 911 h 925"/>
                  <a:gd name="T2" fmla="*/ 100 w 245"/>
                  <a:gd name="T3" fmla="*/ 14 h 925"/>
                  <a:gd name="T4" fmla="*/ 84 w 245"/>
                  <a:gd name="T5" fmla="*/ 0 h 925"/>
                  <a:gd name="T6" fmla="*/ 13 w 245"/>
                  <a:gd name="T7" fmla="*/ 0 h 925"/>
                  <a:gd name="T8" fmla="*/ 2 w 245"/>
                  <a:gd name="T9" fmla="*/ 14 h 925"/>
                  <a:gd name="T10" fmla="*/ 145 w 245"/>
                  <a:gd name="T11" fmla="*/ 911 h 925"/>
                  <a:gd name="T12" fmla="*/ 162 w 245"/>
                  <a:gd name="T13" fmla="*/ 925 h 925"/>
                  <a:gd name="T14" fmla="*/ 232 w 245"/>
                  <a:gd name="T15" fmla="*/ 925 h 925"/>
                  <a:gd name="T16" fmla="*/ 244 w 245"/>
                  <a:gd name="T17" fmla="*/ 911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 h="925">
                    <a:moveTo>
                      <a:pt x="244" y="911"/>
                    </a:moveTo>
                    <a:cubicBezTo>
                      <a:pt x="100" y="14"/>
                      <a:pt x="100" y="14"/>
                      <a:pt x="100" y="14"/>
                    </a:cubicBezTo>
                    <a:cubicBezTo>
                      <a:pt x="99" y="6"/>
                      <a:pt x="92" y="0"/>
                      <a:pt x="84" y="0"/>
                    </a:cubicBezTo>
                    <a:cubicBezTo>
                      <a:pt x="13" y="0"/>
                      <a:pt x="13" y="0"/>
                      <a:pt x="13" y="0"/>
                    </a:cubicBezTo>
                    <a:cubicBezTo>
                      <a:pt x="6" y="0"/>
                      <a:pt x="0" y="6"/>
                      <a:pt x="2" y="14"/>
                    </a:cubicBezTo>
                    <a:cubicBezTo>
                      <a:pt x="145" y="911"/>
                      <a:pt x="145" y="911"/>
                      <a:pt x="145" y="911"/>
                    </a:cubicBezTo>
                    <a:cubicBezTo>
                      <a:pt x="146" y="919"/>
                      <a:pt x="154" y="925"/>
                      <a:pt x="162" y="925"/>
                    </a:cubicBezTo>
                    <a:cubicBezTo>
                      <a:pt x="232" y="925"/>
                      <a:pt x="232" y="925"/>
                      <a:pt x="232" y="925"/>
                    </a:cubicBezTo>
                    <a:cubicBezTo>
                      <a:pt x="240" y="925"/>
                      <a:pt x="245" y="919"/>
                      <a:pt x="244" y="911"/>
                    </a:cubicBezTo>
                    <a:close/>
                  </a:path>
                </a:pathLst>
              </a:custGeom>
              <a:solidFill>
                <a:srgbClr val="DB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2" name="íṣľïḋé">
                <a:extLst>
                  <a:ext uri="{FF2B5EF4-FFF2-40B4-BE49-F238E27FC236}">
                    <a16:creationId xmlns:a16="http://schemas.microsoft.com/office/drawing/2014/main" id="{7F640256-9A6B-46E0-9D6B-956D0C30A9B8}"/>
                  </a:ext>
                </a:extLst>
              </p:cNvPr>
              <p:cNvSpPr/>
              <p:nvPr/>
            </p:nvSpPr>
            <p:spPr bwMode="auto">
              <a:xfrm>
                <a:off x="5026" y="1972"/>
                <a:ext cx="505" cy="2277"/>
              </a:xfrm>
              <a:custGeom>
                <a:avLst/>
                <a:gdLst>
                  <a:gd name="T0" fmla="*/ 1 w 356"/>
                  <a:gd name="T1" fmla="*/ 1595 h 1610"/>
                  <a:gd name="T2" fmla="*/ 255 w 356"/>
                  <a:gd name="T3" fmla="*/ 14 h 1610"/>
                  <a:gd name="T4" fmla="*/ 271 w 356"/>
                  <a:gd name="T5" fmla="*/ 0 h 1610"/>
                  <a:gd name="T6" fmla="*/ 343 w 356"/>
                  <a:gd name="T7" fmla="*/ 0 h 1610"/>
                  <a:gd name="T8" fmla="*/ 354 w 356"/>
                  <a:gd name="T9" fmla="*/ 14 h 1610"/>
                  <a:gd name="T10" fmla="*/ 101 w 356"/>
                  <a:gd name="T11" fmla="*/ 1595 h 1610"/>
                  <a:gd name="T12" fmla="*/ 85 w 356"/>
                  <a:gd name="T13" fmla="*/ 1610 h 1610"/>
                  <a:gd name="T14" fmla="*/ 13 w 356"/>
                  <a:gd name="T15" fmla="*/ 1610 h 1610"/>
                  <a:gd name="T16" fmla="*/ 1 w 356"/>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 h="1610">
                    <a:moveTo>
                      <a:pt x="1" y="1595"/>
                    </a:moveTo>
                    <a:cubicBezTo>
                      <a:pt x="255" y="14"/>
                      <a:pt x="255" y="14"/>
                      <a:pt x="255" y="14"/>
                    </a:cubicBezTo>
                    <a:cubicBezTo>
                      <a:pt x="256" y="6"/>
                      <a:pt x="263" y="0"/>
                      <a:pt x="271" y="0"/>
                    </a:cubicBezTo>
                    <a:cubicBezTo>
                      <a:pt x="343" y="0"/>
                      <a:pt x="343" y="0"/>
                      <a:pt x="343" y="0"/>
                    </a:cubicBezTo>
                    <a:cubicBezTo>
                      <a:pt x="350" y="0"/>
                      <a:pt x="356" y="6"/>
                      <a:pt x="354" y="14"/>
                    </a:cubicBezTo>
                    <a:cubicBezTo>
                      <a:pt x="101" y="1595"/>
                      <a:pt x="101" y="1595"/>
                      <a:pt x="101" y="1595"/>
                    </a:cubicBezTo>
                    <a:cubicBezTo>
                      <a:pt x="100" y="1603"/>
                      <a:pt x="93" y="1610"/>
                      <a:pt x="85" y="1610"/>
                    </a:cubicBezTo>
                    <a:cubicBezTo>
                      <a:pt x="13" y="1610"/>
                      <a:pt x="13" y="1610"/>
                      <a:pt x="13" y="1610"/>
                    </a:cubicBezTo>
                    <a:cubicBezTo>
                      <a:pt x="6" y="1610"/>
                      <a:pt x="0" y="1603"/>
                      <a:pt x="1" y="1595"/>
                    </a:cubicBezTo>
                    <a:close/>
                  </a:path>
                </a:pathLst>
              </a:custGeom>
              <a:solidFill>
                <a:srgbClr val="F7B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3" name="îśļiḍè">
                <a:extLst>
                  <a:ext uri="{FF2B5EF4-FFF2-40B4-BE49-F238E27FC236}">
                    <a16:creationId xmlns:a16="http://schemas.microsoft.com/office/drawing/2014/main" id="{91193176-DF7F-4943-BE38-F6CBBDA5329A}"/>
                  </a:ext>
                </a:extLst>
              </p:cNvPr>
              <p:cNvSpPr/>
              <p:nvPr/>
            </p:nvSpPr>
            <p:spPr bwMode="auto">
              <a:xfrm>
                <a:off x="5056" y="1972"/>
                <a:ext cx="504" cy="2277"/>
              </a:xfrm>
              <a:custGeom>
                <a:avLst/>
                <a:gdLst>
                  <a:gd name="T0" fmla="*/ 2 w 356"/>
                  <a:gd name="T1" fmla="*/ 1595 h 1610"/>
                  <a:gd name="T2" fmla="*/ 255 w 356"/>
                  <a:gd name="T3" fmla="*/ 14 h 1610"/>
                  <a:gd name="T4" fmla="*/ 271 w 356"/>
                  <a:gd name="T5" fmla="*/ 0 h 1610"/>
                  <a:gd name="T6" fmla="*/ 343 w 356"/>
                  <a:gd name="T7" fmla="*/ 0 h 1610"/>
                  <a:gd name="T8" fmla="*/ 355 w 356"/>
                  <a:gd name="T9" fmla="*/ 14 h 1610"/>
                  <a:gd name="T10" fmla="*/ 101 w 356"/>
                  <a:gd name="T11" fmla="*/ 1595 h 1610"/>
                  <a:gd name="T12" fmla="*/ 85 w 356"/>
                  <a:gd name="T13" fmla="*/ 1610 h 1610"/>
                  <a:gd name="T14" fmla="*/ 13 w 356"/>
                  <a:gd name="T15" fmla="*/ 1610 h 1610"/>
                  <a:gd name="T16" fmla="*/ 2 w 356"/>
                  <a:gd name="T17" fmla="*/ 1595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 h="1610">
                    <a:moveTo>
                      <a:pt x="2" y="1595"/>
                    </a:moveTo>
                    <a:cubicBezTo>
                      <a:pt x="255" y="14"/>
                      <a:pt x="255" y="14"/>
                      <a:pt x="255" y="14"/>
                    </a:cubicBezTo>
                    <a:cubicBezTo>
                      <a:pt x="256" y="6"/>
                      <a:pt x="263" y="0"/>
                      <a:pt x="271" y="0"/>
                    </a:cubicBezTo>
                    <a:cubicBezTo>
                      <a:pt x="343" y="0"/>
                      <a:pt x="343" y="0"/>
                      <a:pt x="343" y="0"/>
                    </a:cubicBezTo>
                    <a:cubicBezTo>
                      <a:pt x="350" y="0"/>
                      <a:pt x="356" y="6"/>
                      <a:pt x="355" y="14"/>
                    </a:cubicBezTo>
                    <a:cubicBezTo>
                      <a:pt x="101" y="1595"/>
                      <a:pt x="101" y="1595"/>
                      <a:pt x="101" y="1595"/>
                    </a:cubicBezTo>
                    <a:cubicBezTo>
                      <a:pt x="100" y="1603"/>
                      <a:pt x="93" y="1610"/>
                      <a:pt x="85" y="1610"/>
                    </a:cubicBezTo>
                    <a:cubicBezTo>
                      <a:pt x="13" y="1610"/>
                      <a:pt x="13" y="1610"/>
                      <a:pt x="13" y="1610"/>
                    </a:cubicBezTo>
                    <a:cubicBezTo>
                      <a:pt x="6" y="1610"/>
                      <a:pt x="0" y="1603"/>
                      <a:pt x="2" y="1595"/>
                    </a:cubicBezTo>
                    <a:close/>
                  </a:path>
                </a:pathLst>
              </a:custGeom>
              <a:solidFill>
                <a:srgbClr val="BC74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4" name="ïṣľîdê">
                <a:extLst>
                  <a:ext uri="{FF2B5EF4-FFF2-40B4-BE49-F238E27FC236}">
                    <a16:creationId xmlns:a16="http://schemas.microsoft.com/office/drawing/2014/main" id="{D17DF025-4FE0-4989-BBD6-659A62308F32}"/>
                  </a:ext>
                </a:extLst>
              </p:cNvPr>
              <p:cNvSpPr/>
              <p:nvPr/>
            </p:nvSpPr>
            <p:spPr bwMode="auto">
              <a:xfrm>
                <a:off x="5211" y="1972"/>
                <a:ext cx="349" cy="1321"/>
              </a:xfrm>
              <a:custGeom>
                <a:avLst/>
                <a:gdLst>
                  <a:gd name="T0" fmla="*/ 1 w 247"/>
                  <a:gd name="T1" fmla="*/ 919 h 934"/>
                  <a:gd name="T2" fmla="*/ 146 w 247"/>
                  <a:gd name="T3" fmla="*/ 14 h 934"/>
                  <a:gd name="T4" fmla="*/ 162 w 247"/>
                  <a:gd name="T5" fmla="*/ 0 h 934"/>
                  <a:gd name="T6" fmla="*/ 234 w 247"/>
                  <a:gd name="T7" fmla="*/ 0 h 934"/>
                  <a:gd name="T8" fmla="*/ 246 w 247"/>
                  <a:gd name="T9" fmla="*/ 14 h 934"/>
                  <a:gd name="T10" fmla="*/ 101 w 247"/>
                  <a:gd name="T11" fmla="*/ 919 h 934"/>
                  <a:gd name="T12" fmla="*/ 84 w 247"/>
                  <a:gd name="T13" fmla="*/ 934 h 934"/>
                  <a:gd name="T14" fmla="*/ 13 w 247"/>
                  <a:gd name="T15" fmla="*/ 934 h 934"/>
                  <a:gd name="T16" fmla="*/ 1 w 247"/>
                  <a:gd name="T17" fmla="*/ 919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934">
                    <a:moveTo>
                      <a:pt x="1" y="919"/>
                    </a:moveTo>
                    <a:cubicBezTo>
                      <a:pt x="146" y="14"/>
                      <a:pt x="146" y="14"/>
                      <a:pt x="146" y="14"/>
                    </a:cubicBezTo>
                    <a:cubicBezTo>
                      <a:pt x="147" y="6"/>
                      <a:pt x="154" y="0"/>
                      <a:pt x="162" y="0"/>
                    </a:cubicBezTo>
                    <a:cubicBezTo>
                      <a:pt x="234" y="0"/>
                      <a:pt x="234" y="0"/>
                      <a:pt x="234" y="0"/>
                    </a:cubicBezTo>
                    <a:cubicBezTo>
                      <a:pt x="241" y="0"/>
                      <a:pt x="247" y="6"/>
                      <a:pt x="246" y="14"/>
                    </a:cubicBezTo>
                    <a:cubicBezTo>
                      <a:pt x="101" y="919"/>
                      <a:pt x="101" y="919"/>
                      <a:pt x="101" y="919"/>
                    </a:cubicBezTo>
                    <a:cubicBezTo>
                      <a:pt x="99" y="927"/>
                      <a:pt x="92" y="934"/>
                      <a:pt x="84" y="934"/>
                    </a:cubicBezTo>
                    <a:cubicBezTo>
                      <a:pt x="13" y="934"/>
                      <a:pt x="13" y="934"/>
                      <a:pt x="13" y="934"/>
                    </a:cubicBezTo>
                    <a:cubicBezTo>
                      <a:pt x="5" y="934"/>
                      <a:pt x="0" y="927"/>
                      <a:pt x="1" y="919"/>
                    </a:cubicBezTo>
                    <a:close/>
                  </a:path>
                </a:pathLst>
              </a:custGeom>
              <a:solidFill>
                <a:srgbClr val="DB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5" name="iṡ1îdê">
                <a:extLst>
                  <a:ext uri="{FF2B5EF4-FFF2-40B4-BE49-F238E27FC236}">
                    <a16:creationId xmlns:a16="http://schemas.microsoft.com/office/drawing/2014/main" id="{5889E8B6-0676-4033-AB34-CC9C19A5A803}"/>
                  </a:ext>
                </a:extLst>
              </p:cNvPr>
              <p:cNvSpPr/>
              <p:nvPr/>
            </p:nvSpPr>
            <p:spPr bwMode="auto">
              <a:xfrm>
                <a:off x="5473" y="2021"/>
                <a:ext cx="45" cy="46"/>
              </a:xfrm>
              <a:prstGeom prst="ellipse">
                <a:avLst/>
              </a:prstGeom>
              <a:solidFill>
                <a:srgbClr val="535A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6" name="íśľiḑê">
                <a:extLst>
                  <a:ext uri="{FF2B5EF4-FFF2-40B4-BE49-F238E27FC236}">
                    <a16:creationId xmlns:a16="http://schemas.microsoft.com/office/drawing/2014/main" id="{FE50AC88-EB89-40B8-B044-F37A0B31E756}"/>
                  </a:ext>
                </a:extLst>
              </p:cNvPr>
              <p:cNvSpPr/>
              <p:nvPr/>
            </p:nvSpPr>
            <p:spPr bwMode="auto">
              <a:xfrm>
                <a:off x="5485" y="2028"/>
                <a:ext cx="33" cy="33"/>
              </a:xfrm>
              <a:prstGeom prst="ellipse">
                <a:avLst/>
              </a:prstGeom>
              <a:solidFill>
                <a:srgbClr val="535A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7" name="íśḻïḑé">
                <a:extLst>
                  <a:ext uri="{FF2B5EF4-FFF2-40B4-BE49-F238E27FC236}">
                    <a16:creationId xmlns:a16="http://schemas.microsoft.com/office/drawing/2014/main" id="{51F96D33-ED60-4298-A5C2-D8942D2DBC88}"/>
                  </a:ext>
                </a:extLst>
              </p:cNvPr>
              <p:cNvSpPr/>
              <p:nvPr/>
            </p:nvSpPr>
            <p:spPr bwMode="auto">
              <a:xfrm>
                <a:off x="5610" y="2027"/>
                <a:ext cx="51" cy="51"/>
              </a:xfrm>
              <a:prstGeom prst="ellipse">
                <a:avLst/>
              </a:prstGeom>
              <a:solidFill>
                <a:srgbClr val="535A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8" name="iṣľïḓê">
                <a:extLst>
                  <a:ext uri="{FF2B5EF4-FFF2-40B4-BE49-F238E27FC236}">
                    <a16:creationId xmlns:a16="http://schemas.microsoft.com/office/drawing/2014/main" id="{51E4D759-2088-4BB6-B501-0ED9BA2E4572}"/>
                  </a:ext>
                </a:extLst>
              </p:cNvPr>
              <p:cNvSpPr/>
              <p:nvPr/>
            </p:nvSpPr>
            <p:spPr bwMode="auto">
              <a:xfrm>
                <a:off x="5624" y="2034"/>
                <a:ext cx="37" cy="37"/>
              </a:xfrm>
              <a:prstGeom prst="ellipse">
                <a:avLst/>
              </a:prstGeom>
              <a:solidFill>
                <a:srgbClr val="6B77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9" name="í$1iḓê">
                <a:extLst>
                  <a:ext uri="{FF2B5EF4-FFF2-40B4-BE49-F238E27FC236}">
                    <a16:creationId xmlns:a16="http://schemas.microsoft.com/office/drawing/2014/main" id="{3AE9A674-046C-4F7A-A22C-D4EEBA91B630}"/>
                  </a:ext>
                </a:extLst>
              </p:cNvPr>
              <p:cNvSpPr/>
              <p:nvPr/>
            </p:nvSpPr>
            <p:spPr bwMode="auto">
              <a:xfrm>
                <a:off x="3916" y="569"/>
                <a:ext cx="45" cy="1274"/>
              </a:xfrm>
              <a:custGeom>
                <a:avLst/>
                <a:gdLst>
                  <a:gd name="T0" fmla="*/ 45 w 45"/>
                  <a:gd name="T1" fmla="*/ 0 h 1274"/>
                  <a:gd name="T2" fmla="*/ 0 w 45"/>
                  <a:gd name="T3" fmla="*/ 137 h 1274"/>
                  <a:gd name="T4" fmla="*/ 0 w 45"/>
                  <a:gd name="T5" fmla="*/ 1274 h 1274"/>
                  <a:gd name="T6" fmla="*/ 45 w 45"/>
                  <a:gd name="T7" fmla="*/ 1172 h 1274"/>
                  <a:gd name="T8" fmla="*/ 45 w 45"/>
                  <a:gd name="T9" fmla="*/ 0 h 1274"/>
                </a:gdLst>
                <a:ahLst/>
                <a:cxnLst>
                  <a:cxn ang="0">
                    <a:pos x="T0" y="T1"/>
                  </a:cxn>
                  <a:cxn ang="0">
                    <a:pos x="T2" y="T3"/>
                  </a:cxn>
                  <a:cxn ang="0">
                    <a:pos x="T4" y="T5"/>
                  </a:cxn>
                  <a:cxn ang="0">
                    <a:pos x="T6" y="T7"/>
                  </a:cxn>
                  <a:cxn ang="0">
                    <a:pos x="T8" y="T9"/>
                  </a:cxn>
                </a:cxnLst>
                <a:rect l="0" t="0" r="r" b="b"/>
                <a:pathLst>
                  <a:path w="45" h="1274">
                    <a:moveTo>
                      <a:pt x="45" y="0"/>
                    </a:moveTo>
                    <a:lnTo>
                      <a:pt x="0" y="137"/>
                    </a:lnTo>
                    <a:lnTo>
                      <a:pt x="0" y="1274"/>
                    </a:lnTo>
                    <a:lnTo>
                      <a:pt x="45" y="1172"/>
                    </a:lnTo>
                    <a:lnTo>
                      <a:pt x="45" y="0"/>
                    </a:lnTo>
                    <a:close/>
                  </a:path>
                </a:pathLst>
              </a:custGeom>
              <a:solidFill>
                <a:srgbClr val="A81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0" name="íṣlîḑè">
                <a:extLst>
                  <a:ext uri="{FF2B5EF4-FFF2-40B4-BE49-F238E27FC236}">
                    <a16:creationId xmlns:a16="http://schemas.microsoft.com/office/drawing/2014/main" id="{6731A0B9-296F-42CD-AE98-3AA216FA4684}"/>
                  </a:ext>
                </a:extLst>
              </p:cNvPr>
              <p:cNvSpPr/>
              <p:nvPr/>
            </p:nvSpPr>
            <p:spPr bwMode="auto">
              <a:xfrm>
                <a:off x="3882" y="1731"/>
                <a:ext cx="1173" cy="114"/>
              </a:xfrm>
              <a:custGeom>
                <a:avLst/>
                <a:gdLst>
                  <a:gd name="T0" fmla="*/ 1125 w 1173"/>
                  <a:gd name="T1" fmla="*/ 114 h 114"/>
                  <a:gd name="T2" fmla="*/ 0 w 1173"/>
                  <a:gd name="T3" fmla="*/ 114 h 114"/>
                  <a:gd name="T4" fmla="*/ 0 w 1173"/>
                  <a:gd name="T5" fmla="*/ 0 h 114"/>
                  <a:gd name="T6" fmla="*/ 1173 w 1173"/>
                  <a:gd name="T7" fmla="*/ 0 h 114"/>
                  <a:gd name="T8" fmla="*/ 1125 w 1173"/>
                  <a:gd name="T9" fmla="*/ 114 h 114"/>
                </a:gdLst>
                <a:ahLst/>
                <a:cxnLst>
                  <a:cxn ang="0">
                    <a:pos x="T0" y="T1"/>
                  </a:cxn>
                  <a:cxn ang="0">
                    <a:pos x="T2" y="T3"/>
                  </a:cxn>
                  <a:cxn ang="0">
                    <a:pos x="T4" y="T5"/>
                  </a:cxn>
                  <a:cxn ang="0">
                    <a:pos x="T6" y="T7"/>
                  </a:cxn>
                  <a:cxn ang="0">
                    <a:pos x="T8" y="T9"/>
                  </a:cxn>
                </a:cxnLst>
                <a:rect l="0" t="0" r="r" b="b"/>
                <a:pathLst>
                  <a:path w="1173" h="114">
                    <a:moveTo>
                      <a:pt x="1125" y="114"/>
                    </a:moveTo>
                    <a:lnTo>
                      <a:pt x="0" y="114"/>
                    </a:lnTo>
                    <a:lnTo>
                      <a:pt x="0" y="0"/>
                    </a:lnTo>
                    <a:lnTo>
                      <a:pt x="1173" y="0"/>
                    </a:lnTo>
                    <a:lnTo>
                      <a:pt x="1125" y="114"/>
                    </a:lnTo>
                    <a:close/>
                  </a:path>
                </a:pathLst>
              </a:custGeom>
              <a:solidFill>
                <a:srgbClr val="8E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1" name="iŝļîḑê">
                <a:extLst>
                  <a:ext uri="{FF2B5EF4-FFF2-40B4-BE49-F238E27FC236}">
                    <a16:creationId xmlns:a16="http://schemas.microsoft.com/office/drawing/2014/main" id="{4BF03BE7-4786-4FED-B16A-FE156454EF06}"/>
                  </a:ext>
                </a:extLst>
              </p:cNvPr>
              <p:cNvSpPr/>
              <p:nvPr/>
            </p:nvSpPr>
            <p:spPr bwMode="auto">
              <a:xfrm>
                <a:off x="3882" y="569"/>
                <a:ext cx="1173" cy="1171"/>
              </a:xfrm>
              <a:custGeom>
                <a:avLst/>
                <a:gdLst>
                  <a:gd name="T0" fmla="*/ 828 w 828"/>
                  <a:gd name="T1" fmla="*/ 828 h 828"/>
                  <a:gd name="T2" fmla="*/ 0 w 828"/>
                  <a:gd name="T3" fmla="*/ 828 h 828"/>
                  <a:gd name="T4" fmla="*/ 0 w 828"/>
                  <a:gd name="T5" fmla="*/ 0 h 828"/>
                  <a:gd name="T6" fmla="*/ 764 w 828"/>
                  <a:gd name="T7" fmla="*/ 509 h 828"/>
                  <a:gd name="T8" fmla="*/ 812 w 828"/>
                  <a:gd name="T9" fmla="*/ 667 h 828"/>
                  <a:gd name="T10" fmla="*/ 828 w 828"/>
                  <a:gd name="T11" fmla="*/ 828 h 828"/>
                </a:gdLst>
                <a:ahLst/>
                <a:cxnLst>
                  <a:cxn ang="0">
                    <a:pos x="T0" y="T1"/>
                  </a:cxn>
                  <a:cxn ang="0">
                    <a:pos x="T2" y="T3"/>
                  </a:cxn>
                  <a:cxn ang="0">
                    <a:pos x="T4" y="T5"/>
                  </a:cxn>
                  <a:cxn ang="0">
                    <a:pos x="T6" y="T7"/>
                  </a:cxn>
                  <a:cxn ang="0">
                    <a:pos x="T8" y="T9"/>
                  </a:cxn>
                  <a:cxn ang="0">
                    <a:pos x="T10" y="T11"/>
                  </a:cxn>
                </a:cxnLst>
                <a:rect l="0" t="0" r="r" b="b"/>
                <a:pathLst>
                  <a:path w="828" h="828">
                    <a:moveTo>
                      <a:pt x="828" y="828"/>
                    </a:moveTo>
                    <a:cubicBezTo>
                      <a:pt x="0" y="828"/>
                      <a:pt x="0" y="828"/>
                      <a:pt x="0" y="828"/>
                    </a:cubicBezTo>
                    <a:cubicBezTo>
                      <a:pt x="0" y="0"/>
                      <a:pt x="0" y="0"/>
                      <a:pt x="0" y="0"/>
                    </a:cubicBezTo>
                    <a:cubicBezTo>
                      <a:pt x="344" y="0"/>
                      <a:pt x="639" y="210"/>
                      <a:pt x="764" y="509"/>
                    </a:cubicBezTo>
                    <a:cubicBezTo>
                      <a:pt x="785" y="559"/>
                      <a:pt x="802" y="612"/>
                      <a:pt x="812" y="667"/>
                    </a:cubicBezTo>
                    <a:cubicBezTo>
                      <a:pt x="823" y="719"/>
                      <a:pt x="828" y="773"/>
                      <a:pt x="828" y="828"/>
                    </a:cubicBezTo>
                  </a:path>
                </a:pathLst>
              </a:custGeom>
              <a:solidFill>
                <a:srgbClr val="FF24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2" name="iŝḷïḑe">
                <a:extLst>
                  <a:ext uri="{FF2B5EF4-FFF2-40B4-BE49-F238E27FC236}">
                    <a16:creationId xmlns:a16="http://schemas.microsoft.com/office/drawing/2014/main" id="{FDE6D321-8603-44BB-833A-FF554F7664A4}"/>
                  </a:ext>
                </a:extLst>
              </p:cNvPr>
              <p:cNvSpPr/>
              <p:nvPr/>
            </p:nvSpPr>
            <p:spPr bwMode="auto">
              <a:xfrm>
                <a:off x="3882" y="1236"/>
                <a:ext cx="504" cy="504"/>
              </a:xfrm>
              <a:custGeom>
                <a:avLst/>
                <a:gdLst>
                  <a:gd name="T0" fmla="*/ 0 w 356"/>
                  <a:gd name="T1" fmla="*/ 194 h 356"/>
                  <a:gd name="T2" fmla="*/ 0 w 356"/>
                  <a:gd name="T3" fmla="*/ 0 h 356"/>
                  <a:gd name="T4" fmla="*/ 356 w 356"/>
                  <a:gd name="T5" fmla="*/ 356 h 356"/>
                  <a:gd name="T6" fmla="*/ 163 w 356"/>
                  <a:gd name="T7" fmla="*/ 356 h 356"/>
                  <a:gd name="T8" fmla="*/ 0 w 356"/>
                  <a:gd name="T9" fmla="*/ 194 h 356"/>
                </a:gdLst>
                <a:ahLst/>
                <a:cxnLst>
                  <a:cxn ang="0">
                    <a:pos x="T0" y="T1"/>
                  </a:cxn>
                  <a:cxn ang="0">
                    <a:pos x="T2" y="T3"/>
                  </a:cxn>
                  <a:cxn ang="0">
                    <a:pos x="T4" y="T5"/>
                  </a:cxn>
                  <a:cxn ang="0">
                    <a:pos x="T6" y="T7"/>
                  </a:cxn>
                  <a:cxn ang="0">
                    <a:pos x="T8" y="T9"/>
                  </a:cxn>
                </a:cxnLst>
                <a:rect l="0" t="0" r="r" b="b"/>
                <a:pathLst>
                  <a:path w="356" h="356">
                    <a:moveTo>
                      <a:pt x="0" y="194"/>
                    </a:moveTo>
                    <a:cubicBezTo>
                      <a:pt x="0" y="0"/>
                      <a:pt x="0" y="0"/>
                      <a:pt x="0" y="0"/>
                    </a:cubicBezTo>
                    <a:cubicBezTo>
                      <a:pt x="196" y="0"/>
                      <a:pt x="356" y="160"/>
                      <a:pt x="356" y="356"/>
                    </a:cubicBezTo>
                    <a:cubicBezTo>
                      <a:pt x="163" y="356"/>
                      <a:pt x="163" y="356"/>
                      <a:pt x="163" y="356"/>
                    </a:cubicBezTo>
                    <a:cubicBezTo>
                      <a:pt x="163" y="267"/>
                      <a:pt x="89" y="194"/>
                      <a:pt x="0"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3" name="íS1îḍè">
                <a:extLst>
                  <a:ext uri="{FF2B5EF4-FFF2-40B4-BE49-F238E27FC236}">
                    <a16:creationId xmlns:a16="http://schemas.microsoft.com/office/drawing/2014/main" id="{0E3B6472-A535-461C-BC16-4C62ECFE8461}"/>
                  </a:ext>
                </a:extLst>
              </p:cNvPr>
              <p:cNvSpPr/>
              <p:nvPr/>
            </p:nvSpPr>
            <p:spPr bwMode="auto">
              <a:xfrm>
                <a:off x="3882" y="693"/>
                <a:ext cx="1049" cy="1047"/>
              </a:xfrm>
              <a:custGeom>
                <a:avLst/>
                <a:gdLst>
                  <a:gd name="T0" fmla="*/ 0 w 741"/>
                  <a:gd name="T1" fmla="*/ 193 h 740"/>
                  <a:gd name="T2" fmla="*/ 0 w 741"/>
                  <a:gd name="T3" fmla="*/ 0 h 740"/>
                  <a:gd name="T4" fmla="*/ 524 w 741"/>
                  <a:gd name="T5" fmla="*/ 216 h 740"/>
                  <a:gd name="T6" fmla="*/ 741 w 741"/>
                  <a:gd name="T7" fmla="*/ 740 h 740"/>
                  <a:gd name="T8" fmla="*/ 547 w 741"/>
                  <a:gd name="T9" fmla="*/ 740 h 740"/>
                  <a:gd name="T10" fmla="*/ 0 w 741"/>
                  <a:gd name="T11" fmla="*/ 193 h 740"/>
                </a:gdLst>
                <a:ahLst/>
                <a:cxnLst>
                  <a:cxn ang="0">
                    <a:pos x="T0" y="T1"/>
                  </a:cxn>
                  <a:cxn ang="0">
                    <a:pos x="T2" y="T3"/>
                  </a:cxn>
                  <a:cxn ang="0">
                    <a:pos x="T4" y="T5"/>
                  </a:cxn>
                  <a:cxn ang="0">
                    <a:pos x="T6" y="T7"/>
                  </a:cxn>
                  <a:cxn ang="0">
                    <a:pos x="T8" y="T9"/>
                  </a:cxn>
                  <a:cxn ang="0">
                    <a:pos x="T10" y="T11"/>
                  </a:cxn>
                </a:cxnLst>
                <a:rect l="0" t="0" r="r" b="b"/>
                <a:pathLst>
                  <a:path w="741" h="740">
                    <a:moveTo>
                      <a:pt x="0" y="193"/>
                    </a:moveTo>
                    <a:cubicBezTo>
                      <a:pt x="0" y="0"/>
                      <a:pt x="0" y="0"/>
                      <a:pt x="0" y="0"/>
                    </a:cubicBezTo>
                    <a:cubicBezTo>
                      <a:pt x="198" y="0"/>
                      <a:pt x="384" y="77"/>
                      <a:pt x="524" y="216"/>
                    </a:cubicBezTo>
                    <a:cubicBezTo>
                      <a:pt x="664" y="356"/>
                      <a:pt x="741" y="542"/>
                      <a:pt x="741" y="740"/>
                    </a:cubicBezTo>
                    <a:cubicBezTo>
                      <a:pt x="547" y="740"/>
                      <a:pt x="547" y="740"/>
                      <a:pt x="547" y="740"/>
                    </a:cubicBezTo>
                    <a:cubicBezTo>
                      <a:pt x="547" y="439"/>
                      <a:pt x="301" y="193"/>
                      <a:pt x="0"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4" name="í$ļiḋê">
                <a:extLst>
                  <a:ext uri="{FF2B5EF4-FFF2-40B4-BE49-F238E27FC236}">
                    <a16:creationId xmlns:a16="http://schemas.microsoft.com/office/drawing/2014/main" id="{5FECCAED-D0C5-468A-940E-B9B937B67FE8}"/>
                  </a:ext>
                </a:extLst>
              </p:cNvPr>
              <p:cNvSpPr/>
              <p:nvPr/>
            </p:nvSpPr>
            <p:spPr bwMode="auto">
              <a:xfrm>
                <a:off x="4841" y="1289"/>
                <a:ext cx="191" cy="223"/>
              </a:xfrm>
              <a:custGeom>
                <a:avLst/>
                <a:gdLst>
                  <a:gd name="T0" fmla="*/ 87 w 135"/>
                  <a:gd name="T1" fmla="*/ 0 h 158"/>
                  <a:gd name="T2" fmla="*/ 15 w 135"/>
                  <a:gd name="T3" fmla="*/ 8 h 158"/>
                  <a:gd name="T4" fmla="*/ 7 w 135"/>
                  <a:gd name="T5" fmla="*/ 14 h 158"/>
                  <a:gd name="T6" fmla="*/ 0 w 135"/>
                  <a:gd name="T7" fmla="*/ 17 h 158"/>
                  <a:gd name="T8" fmla="*/ 33 w 135"/>
                  <a:gd name="T9" fmla="*/ 106 h 158"/>
                  <a:gd name="T10" fmla="*/ 135 w 135"/>
                  <a:gd name="T11" fmla="*/ 158 h 158"/>
                  <a:gd name="T12" fmla="*/ 104 w 135"/>
                  <a:gd name="T13" fmla="*/ 45 h 158"/>
                  <a:gd name="T14" fmla="*/ 91 w 135"/>
                  <a:gd name="T15" fmla="*/ 10 h 158"/>
                  <a:gd name="T16" fmla="*/ 91 w 135"/>
                  <a:gd name="T17" fmla="*/ 9 h 158"/>
                  <a:gd name="T18" fmla="*/ 87 w 135"/>
                  <a:gd name="T19" fmla="*/ 0 h 158"/>
                  <a:gd name="T20" fmla="*/ 87 w 135"/>
                  <a:gd name="T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58">
                    <a:moveTo>
                      <a:pt x="87" y="0"/>
                    </a:moveTo>
                    <a:cubicBezTo>
                      <a:pt x="15" y="8"/>
                      <a:pt x="15" y="8"/>
                      <a:pt x="15" y="8"/>
                    </a:cubicBezTo>
                    <a:cubicBezTo>
                      <a:pt x="7" y="14"/>
                      <a:pt x="7" y="14"/>
                      <a:pt x="7" y="14"/>
                    </a:cubicBezTo>
                    <a:cubicBezTo>
                      <a:pt x="5" y="15"/>
                      <a:pt x="2" y="16"/>
                      <a:pt x="0" y="17"/>
                    </a:cubicBezTo>
                    <a:cubicBezTo>
                      <a:pt x="13" y="46"/>
                      <a:pt x="24" y="75"/>
                      <a:pt x="33" y="106"/>
                    </a:cubicBezTo>
                    <a:cubicBezTo>
                      <a:pt x="61" y="125"/>
                      <a:pt x="96" y="145"/>
                      <a:pt x="135" y="158"/>
                    </a:cubicBezTo>
                    <a:cubicBezTo>
                      <a:pt x="128" y="119"/>
                      <a:pt x="117" y="81"/>
                      <a:pt x="104" y="45"/>
                    </a:cubicBezTo>
                    <a:cubicBezTo>
                      <a:pt x="100" y="33"/>
                      <a:pt x="96" y="21"/>
                      <a:pt x="91" y="10"/>
                    </a:cubicBezTo>
                    <a:cubicBezTo>
                      <a:pt x="91" y="9"/>
                      <a:pt x="91" y="9"/>
                      <a:pt x="91" y="9"/>
                    </a:cubicBezTo>
                    <a:cubicBezTo>
                      <a:pt x="90" y="6"/>
                      <a:pt x="89" y="3"/>
                      <a:pt x="87" y="0"/>
                    </a:cubicBezTo>
                    <a:cubicBezTo>
                      <a:pt x="87" y="0"/>
                      <a:pt x="87" y="0"/>
                      <a:pt x="87" y="0"/>
                    </a:cubicBezTo>
                  </a:path>
                </a:pathLst>
              </a:custGeom>
              <a:solidFill>
                <a:srgbClr val="B714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5" name="ï$ļîḑê">
                <a:extLst>
                  <a:ext uri="{FF2B5EF4-FFF2-40B4-BE49-F238E27FC236}">
                    <a16:creationId xmlns:a16="http://schemas.microsoft.com/office/drawing/2014/main" id="{ACBEA884-350A-4758-8CA3-0E982F0BAEBB}"/>
                  </a:ext>
                </a:extLst>
              </p:cNvPr>
              <p:cNvSpPr/>
              <p:nvPr/>
            </p:nvSpPr>
            <p:spPr bwMode="auto">
              <a:xfrm>
                <a:off x="4788" y="1313"/>
                <a:ext cx="100" cy="126"/>
              </a:xfrm>
              <a:custGeom>
                <a:avLst/>
                <a:gdLst>
                  <a:gd name="T0" fmla="*/ 37 w 70"/>
                  <a:gd name="T1" fmla="*/ 0 h 89"/>
                  <a:gd name="T2" fmla="*/ 3 w 70"/>
                  <a:gd name="T3" fmla="*/ 21 h 89"/>
                  <a:gd name="T4" fmla="*/ 70 w 70"/>
                  <a:gd name="T5" fmla="*/ 89 h 89"/>
                  <a:gd name="T6" fmla="*/ 37 w 70"/>
                  <a:gd name="T7" fmla="*/ 0 h 89"/>
                </a:gdLst>
                <a:ahLst/>
                <a:cxnLst>
                  <a:cxn ang="0">
                    <a:pos x="T0" y="T1"/>
                  </a:cxn>
                  <a:cxn ang="0">
                    <a:pos x="T2" y="T3"/>
                  </a:cxn>
                  <a:cxn ang="0">
                    <a:pos x="T4" y="T5"/>
                  </a:cxn>
                  <a:cxn ang="0">
                    <a:pos x="T6" y="T7"/>
                  </a:cxn>
                </a:cxnLst>
                <a:rect l="0" t="0" r="r" b="b"/>
                <a:pathLst>
                  <a:path w="70" h="89">
                    <a:moveTo>
                      <a:pt x="37" y="0"/>
                    </a:moveTo>
                    <a:cubicBezTo>
                      <a:pt x="21" y="6"/>
                      <a:pt x="0" y="3"/>
                      <a:pt x="3" y="21"/>
                    </a:cubicBezTo>
                    <a:cubicBezTo>
                      <a:pt x="4" y="31"/>
                      <a:pt x="30" y="60"/>
                      <a:pt x="70" y="89"/>
                    </a:cubicBezTo>
                    <a:cubicBezTo>
                      <a:pt x="61" y="58"/>
                      <a:pt x="50" y="29"/>
                      <a:pt x="37" y="0"/>
                    </a:cubicBezTo>
                  </a:path>
                </a:pathLst>
              </a:custGeom>
              <a:solidFill>
                <a:srgbClr val="B78F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6" name="îšḷîḑê">
                <a:extLst>
                  <a:ext uri="{FF2B5EF4-FFF2-40B4-BE49-F238E27FC236}">
                    <a16:creationId xmlns:a16="http://schemas.microsoft.com/office/drawing/2014/main" id="{53490929-E002-43E2-BAE6-DCCE91C9D754}"/>
                  </a:ext>
                </a:extLst>
              </p:cNvPr>
              <p:cNvSpPr/>
              <p:nvPr/>
            </p:nvSpPr>
            <p:spPr bwMode="auto">
              <a:xfrm>
                <a:off x="4754" y="1132"/>
                <a:ext cx="163" cy="246"/>
              </a:xfrm>
              <a:custGeom>
                <a:avLst/>
                <a:gdLst>
                  <a:gd name="T0" fmla="*/ 70 w 115"/>
                  <a:gd name="T1" fmla="*/ 91 h 174"/>
                  <a:gd name="T2" fmla="*/ 30 w 115"/>
                  <a:gd name="T3" fmla="*/ 90 h 174"/>
                  <a:gd name="T4" fmla="*/ 38 w 115"/>
                  <a:gd name="T5" fmla="*/ 60 h 174"/>
                  <a:gd name="T6" fmla="*/ 69 w 115"/>
                  <a:gd name="T7" fmla="*/ 60 h 174"/>
                  <a:gd name="T8" fmla="*/ 49 w 115"/>
                  <a:gd name="T9" fmla="*/ 22 h 174"/>
                  <a:gd name="T10" fmla="*/ 98 w 115"/>
                  <a:gd name="T11" fmla="*/ 47 h 174"/>
                  <a:gd name="T12" fmla="*/ 110 w 115"/>
                  <a:gd name="T13" fmla="*/ 103 h 174"/>
                  <a:gd name="T14" fmla="*/ 111 w 115"/>
                  <a:gd name="T15" fmla="*/ 114 h 174"/>
                  <a:gd name="T16" fmla="*/ 24 w 115"/>
                  <a:gd name="T17" fmla="*/ 157 h 174"/>
                  <a:gd name="T18" fmla="*/ 73 w 115"/>
                  <a:gd name="T19" fmla="*/ 130 h 174"/>
                  <a:gd name="T20" fmla="*/ 12 w 115"/>
                  <a:gd name="T21" fmla="*/ 120 h 174"/>
                  <a:gd name="T22" fmla="*/ 70 w 115"/>
                  <a:gd name="T23"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174">
                    <a:moveTo>
                      <a:pt x="70" y="91"/>
                    </a:moveTo>
                    <a:cubicBezTo>
                      <a:pt x="70" y="91"/>
                      <a:pt x="52" y="88"/>
                      <a:pt x="30" y="90"/>
                    </a:cubicBezTo>
                    <a:cubicBezTo>
                      <a:pt x="8" y="91"/>
                      <a:pt x="0" y="61"/>
                      <a:pt x="38" y="60"/>
                    </a:cubicBezTo>
                    <a:cubicBezTo>
                      <a:pt x="51" y="59"/>
                      <a:pt x="61" y="59"/>
                      <a:pt x="69" y="60"/>
                    </a:cubicBezTo>
                    <a:cubicBezTo>
                      <a:pt x="59" y="49"/>
                      <a:pt x="43" y="30"/>
                      <a:pt x="49" y="22"/>
                    </a:cubicBezTo>
                    <a:cubicBezTo>
                      <a:pt x="63" y="0"/>
                      <a:pt x="85" y="22"/>
                      <a:pt x="98" y="47"/>
                    </a:cubicBezTo>
                    <a:cubicBezTo>
                      <a:pt x="107" y="65"/>
                      <a:pt x="109" y="89"/>
                      <a:pt x="110" y="103"/>
                    </a:cubicBezTo>
                    <a:cubicBezTo>
                      <a:pt x="110" y="107"/>
                      <a:pt x="111" y="110"/>
                      <a:pt x="111" y="114"/>
                    </a:cubicBezTo>
                    <a:cubicBezTo>
                      <a:pt x="115" y="167"/>
                      <a:pt x="38" y="174"/>
                      <a:pt x="24" y="157"/>
                    </a:cubicBezTo>
                    <a:cubicBezTo>
                      <a:pt x="4" y="132"/>
                      <a:pt x="73" y="130"/>
                      <a:pt x="73" y="130"/>
                    </a:cubicBezTo>
                    <a:cubicBezTo>
                      <a:pt x="73" y="130"/>
                      <a:pt x="19" y="144"/>
                      <a:pt x="12" y="120"/>
                    </a:cubicBezTo>
                    <a:cubicBezTo>
                      <a:pt x="7" y="101"/>
                      <a:pt x="52" y="93"/>
                      <a:pt x="70" y="91"/>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7" name="iṣ1íḓe">
                <a:extLst>
                  <a:ext uri="{FF2B5EF4-FFF2-40B4-BE49-F238E27FC236}">
                    <a16:creationId xmlns:a16="http://schemas.microsoft.com/office/drawing/2014/main" id="{049C01FC-4C6A-4D3D-A906-0AE59BCE207A}"/>
                  </a:ext>
                </a:extLst>
              </p:cNvPr>
              <p:cNvSpPr/>
              <p:nvPr/>
            </p:nvSpPr>
            <p:spPr bwMode="auto">
              <a:xfrm>
                <a:off x="4882" y="1171"/>
                <a:ext cx="96" cy="139"/>
              </a:xfrm>
              <a:custGeom>
                <a:avLst/>
                <a:gdLst>
                  <a:gd name="T0" fmla="*/ 24 w 68"/>
                  <a:gd name="T1" fmla="*/ 98 h 98"/>
                  <a:gd name="T2" fmla="*/ 24 w 68"/>
                  <a:gd name="T3" fmla="*/ 98 h 98"/>
                  <a:gd name="T4" fmla="*/ 3 w 68"/>
                  <a:gd name="T5" fmla="*/ 17 h 98"/>
                  <a:gd name="T6" fmla="*/ 4 w 68"/>
                  <a:gd name="T7" fmla="*/ 10 h 98"/>
                  <a:gd name="T8" fmla="*/ 48 w 68"/>
                  <a:gd name="T9" fmla="*/ 0 h 98"/>
                  <a:gd name="T10" fmla="*/ 68 w 68"/>
                  <a:gd name="T11" fmla="*/ 88 h 98"/>
                  <a:gd name="T12" fmla="*/ 24 w 68"/>
                  <a:gd name="T13" fmla="*/ 98 h 98"/>
                </a:gdLst>
                <a:ahLst/>
                <a:cxnLst>
                  <a:cxn ang="0">
                    <a:pos x="T0" y="T1"/>
                  </a:cxn>
                  <a:cxn ang="0">
                    <a:pos x="T2" y="T3"/>
                  </a:cxn>
                  <a:cxn ang="0">
                    <a:pos x="T4" y="T5"/>
                  </a:cxn>
                  <a:cxn ang="0">
                    <a:pos x="T6" y="T7"/>
                  </a:cxn>
                  <a:cxn ang="0">
                    <a:pos x="T8" y="T9"/>
                  </a:cxn>
                  <a:cxn ang="0">
                    <a:pos x="T10" y="T11"/>
                  </a:cxn>
                  <a:cxn ang="0">
                    <a:pos x="T12" y="T13"/>
                  </a:cxn>
                </a:cxnLst>
                <a:rect l="0" t="0" r="r" b="b"/>
                <a:pathLst>
                  <a:path w="68" h="98">
                    <a:moveTo>
                      <a:pt x="24" y="98"/>
                    </a:moveTo>
                    <a:cubicBezTo>
                      <a:pt x="24" y="98"/>
                      <a:pt x="24" y="98"/>
                      <a:pt x="24" y="98"/>
                    </a:cubicBezTo>
                    <a:cubicBezTo>
                      <a:pt x="7" y="74"/>
                      <a:pt x="0" y="45"/>
                      <a:pt x="3" y="17"/>
                    </a:cubicBezTo>
                    <a:cubicBezTo>
                      <a:pt x="4" y="10"/>
                      <a:pt x="4" y="10"/>
                      <a:pt x="4" y="10"/>
                    </a:cubicBezTo>
                    <a:cubicBezTo>
                      <a:pt x="48" y="0"/>
                      <a:pt x="48" y="0"/>
                      <a:pt x="48" y="0"/>
                    </a:cubicBezTo>
                    <a:cubicBezTo>
                      <a:pt x="68" y="88"/>
                      <a:pt x="68" y="88"/>
                      <a:pt x="68" y="88"/>
                    </a:cubicBezTo>
                    <a:lnTo>
                      <a:pt x="24"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8" name="iṥļïḓé">
                <a:extLst>
                  <a:ext uri="{FF2B5EF4-FFF2-40B4-BE49-F238E27FC236}">
                    <a16:creationId xmlns:a16="http://schemas.microsoft.com/office/drawing/2014/main" id="{FFF3ECF8-5BD2-4FF3-B3EB-E94906C5D24E}"/>
                  </a:ext>
                </a:extLst>
              </p:cNvPr>
              <p:cNvSpPr/>
              <p:nvPr/>
            </p:nvSpPr>
            <p:spPr bwMode="auto">
              <a:xfrm>
                <a:off x="4909" y="827"/>
                <a:ext cx="539" cy="493"/>
              </a:xfrm>
              <a:custGeom>
                <a:avLst/>
                <a:gdLst>
                  <a:gd name="T0" fmla="*/ 38 w 381"/>
                  <a:gd name="T1" fmla="*/ 348 h 348"/>
                  <a:gd name="T2" fmla="*/ 35 w 381"/>
                  <a:gd name="T3" fmla="*/ 344 h 348"/>
                  <a:gd name="T4" fmla="*/ 11 w 381"/>
                  <a:gd name="T5" fmla="*/ 235 h 348"/>
                  <a:gd name="T6" fmla="*/ 11 w 381"/>
                  <a:gd name="T7" fmla="*/ 234 h 348"/>
                  <a:gd name="T8" fmla="*/ 193 w 381"/>
                  <a:gd name="T9" fmla="*/ 191 h 348"/>
                  <a:gd name="T10" fmla="*/ 265 w 381"/>
                  <a:gd name="T11" fmla="*/ 35 h 348"/>
                  <a:gd name="T12" fmla="*/ 345 w 381"/>
                  <a:gd name="T13" fmla="*/ 17 h 348"/>
                  <a:gd name="T14" fmla="*/ 346 w 381"/>
                  <a:gd name="T15" fmla="*/ 18 h 348"/>
                  <a:gd name="T16" fmla="*/ 364 w 381"/>
                  <a:gd name="T17" fmla="*/ 97 h 348"/>
                  <a:gd name="T18" fmla="*/ 279 w 381"/>
                  <a:gd name="T19" fmla="*/ 273 h 348"/>
                  <a:gd name="T20" fmla="*/ 243 w 381"/>
                  <a:gd name="T21" fmla="*/ 299 h 348"/>
                  <a:gd name="T22" fmla="*/ 38 w 381"/>
                  <a:gd name="T23"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348">
                    <a:moveTo>
                      <a:pt x="38" y="348"/>
                    </a:moveTo>
                    <a:cubicBezTo>
                      <a:pt x="35" y="344"/>
                      <a:pt x="35" y="344"/>
                      <a:pt x="35" y="344"/>
                    </a:cubicBezTo>
                    <a:cubicBezTo>
                      <a:pt x="9" y="314"/>
                      <a:pt x="0" y="273"/>
                      <a:pt x="11" y="235"/>
                    </a:cubicBezTo>
                    <a:cubicBezTo>
                      <a:pt x="11" y="234"/>
                      <a:pt x="11" y="234"/>
                      <a:pt x="11" y="234"/>
                    </a:cubicBezTo>
                    <a:cubicBezTo>
                      <a:pt x="193" y="191"/>
                      <a:pt x="193" y="191"/>
                      <a:pt x="193" y="191"/>
                    </a:cubicBezTo>
                    <a:cubicBezTo>
                      <a:pt x="265" y="35"/>
                      <a:pt x="265" y="35"/>
                      <a:pt x="265" y="35"/>
                    </a:cubicBezTo>
                    <a:cubicBezTo>
                      <a:pt x="283" y="8"/>
                      <a:pt x="318" y="0"/>
                      <a:pt x="345" y="17"/>
                    </a:cubicBezTo>
                    <a:cubicBezTo>
                      <a:pt x="346" y="18"/>
                      <a:pt x="346" y="18"/>
                      <a:pt x="346" y="18"/>
                    </a:cubicBezTo>
                    <a:cubicBezTo>
                      <a:pt x="373" y="35"/>
                      <a:pt x="381" y="71"/>
                      <a:pt x="364" y="97"/>
                    </a:cubicBezTo>
                    <a:cubicBezTo>
                      <a:pt x="279" y="273"/>
                      <a:pt x="279" y="273"/>
                      <a:pt x="279" y="273"/>
                    </a:cubicBezTo>
                    <a:cubicBezTo>
                      <a:pt x="270" y="286"/>
                      <a:pt x="258" y="295"/>
                      <a:pt x="243" y="299"/>
                    </a:cubicBezTo>
                    <a:lnTo>
                      <a:pt x="38" y="348"/>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9" name="ïŝ1ïdè">
                <a:extLst>
                  <a:ext uri="{FF2B5EF4-FFF2-40B4-BE49-F238E27FC236}">
                    <a16:creationId xmlns:a16="http://schemas.microsoft.com/office/drawing/2014/main" id="{96CD7E9E-41D1-43BD-8F94-67B6B4385A9B}"/>
                  </a:ext>
                </a:extLst>
              </p:cNvPr>
              <p:cNvSpPr/>
              <p:nvPr/>
            </p:nvSpPr>
            <p:spPr bwMode="auto">
              <a:xfrm>
                <a:off x="5045" y="685"/>
                <a:ext cx="130" cy="66"/>
              </a:xfrm>
              <a:custGeom>
                <a:avLst/>
                <a:gdLst>
                  <a:gd name="T0" fmla="*/ 0 w 92"/>
                  <a:gd name="T1" fmla="*/ 1 h 47"/>
                  <a:gd name="T2" fmla="*/ 46 w 92"/>
                  <a:gd name="T3" fmla="*/ 46 h 47"/>
                  <a:gd name="T4" fmla="*/ 92 w 92"/>
                  <a:gd name="T5" fmla="*/ 0 h 47"/>
                  <a:gd name="T6" fmla="*/ 0 w 92"/>
                  <a:gd name="T7" fmla="*/ 1 h 47"/>
                </a:gdLst>
                <a:ahLst/>
                <a:cxnLst>
                  <a:cxn ang="0">
                    <a:pos x="T0" y="T1"/>
                  </a:cxn>
                  <a:cxn ang="0">
                    <a:pos x="T2" y="T3"/>
                  </a:cxn>
                  <a:cxn ang="0">
                    <a:pos x="T4" y="T5"/>
                  </a:cxn>
                  <a:cxn ang="0">
                    <a:pos x="T6" y="T7"/>
                  </a:cxn>
                </a:cxnLst>
                <a:rect l="0" t="0" r="r" b="b"/>
                <a:pathLst>
                  <a:path w="92" h="47">
                    <a:moveTo>
                      <a:pt x="0" y="1"/>
                    </a:moveTo>
                    <a:cubicBezTo>
                      <a:pt x="0" y="26"/>
                      <a:pt x="21" y="47"/>
                      <a:pt x="46" y="46"/>
                    </a:cubicBezTo>
                    <a:cubicBezTo>
                      <a:pt x="71" y="46"/>
                      <a:pt x="92" y="26"/>
                      <a:pt x="9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0" name="ïsľîḓè">
                <a:extLst>
                  <a:ext uri="{FF2B5EF4-FFF2-40B4-BE49-F238E27FC236}">
                    <a16:creationId xmlns:a16="http://schemas.microsoft.com/office/drawing/2014/main" id="{F83101E5-8C88-4DC4-A2CC-7B69FFAB99C1}"/>
                  </a:ext>
                </a:extLst>
              </p:cNvPr>
              <p:cNvSpPr/>
              <p:nvPr/>
            </p:nvSpPr>
            <p:spPr bwMode="auto">
              <a:xfrm>
                <a:off x="4625" y="1737"/>
                <a:ext cx="306" cy="113"/>
              </a:xfrm>
              <a:custGeom>
                <a:avLst/>
                <a:gdLst>
                  <a:gd name="T0" fmla="*/ 0 w 306"/>
                  <a:gd name="T1" fmla="*/ 113 h 113"/>
                  <a:gd name="T2" fmla="*/ 264 w 306"/>
                  <a:gd name="T3" fmla="*/ 113 h 113"/>
                  <a:gd name="T4" fmla="*/ 306 w 306"/>
                  <a:gd name="T5" fmla="*/ 0 h 113"/>
                  <a:gd name="T6" fmla="*/ 33 w 306"/>
                  <a:gd name="T7" fmla="*/ 0 h 113"/>
                  <a:gd name="T8" fmla="*/ 0 w 306"/>
                  <a:gd name="T9" fmla="*/ 113 h 113"/>
                </a:gdLst>
                <a:ahLst/>
                <a:cxnLst>
                  <a:cxn ang="0">
                    <a:pos x="T0" y="T1"/>
                  </a:cxn>
                  <a:cxn ang="0">
                    <a:pos x="T2" y="T3"/>
                  </a:cxn>
                  <a:cxn ang="0">
                    <a:pos x="T4" y="T5"/>
                  </a:cxn>
                  <a:cxn ang="0">
                    <a:pos x="T6" y="T7"/>
                  </a:cxn>
                  <a:cxn ang="0">
                    <a:pos x="T8" y="T9"/>
                  </a:cxn>
                </a:cxnLst>
                <a:rect l="0" t="0" r="r" b="b"/>
                <a:pathLst>
                  <a:path w="306" h="113">
                    <a:moveTo>
                      <a:pt x="0" y="113"/>
                    </a:moveTo>
                    <a:lnTo>
                      <a:pt x="264" y="113"/>
                    </a:lnTo>
                    <a:lnTo>
                      <a:pt x="306" y="0"/>
                    </a:lnTo>
                    <a:lnTo>
                      <a:pt x="33" y="0"/>
                    </a:lnTo>
                    <a:lnTo>
                      <a:pt x="0" y="113"/>
                    </a:lnTo>
                    <a:close/>
                  </a:path>
                </a:pathLst>
              </a:custGeom>
              <a:solidFill>
                <a:srgbClr val="C2B6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1" name="íṣ1ïḋê">
                <a:extLst>
                  <a:ext uri="{FF2B5EF4-FFF2-40B4-BE49-F238E27FC236}">
                    <a16:creationId xmlns:a16="http://schemas.microsoft.com/office/drawing/2014/main" id="{E84A473A-2198-4679-93BB-369AAE2FEE79}"/>
                  </a:ext>
                </a:extLst>
              </p:cNvPr>
              <p:cNvSpPr/>
              <p:nvPr/>
            </p:nvSpPr>
            <p:spPr bwMode="auto">
              <a:xfrm>
                <a:off x="4080" y="1737"/>
                <a:ext cx="307" cy="113"/>
              </a:xfrm>
              <a:custGeom>
                <a:avLst/>
                <a:gdLst>
                  <a:gd name="T0" fmla="*/ 0 w 307"/>
                  <a:gd name="T1" fmla="*/ 113 h 113"/>
                  <a:gd name="T2" fmla="*/ 264 w 307"/>
                  <a:gd name="T3" fmla="*/ 113 h 113"/>
                  <a:gd name="T4" fmla="*/ 307 w 307"/>
                  <a:gd name="T5" fmla="*/ 0 h 113"/>
                  <a:gd name="T6" fmla="*/ 33 w 307"/>
                  <a:gd name="T7" fmla="*/ 0 h 113"/>
                  <a:gd name="T8" fmla="*/ 0 w 307"/>
                  <a:gd name="T9" fmla="*/ 113 h 113"/>
                </a:gdLst>
                <a:ahLst/>
                <a:cxnLst>
                  <a:cxn ang="0">
                    <a:pos x="T0" y="T1"/>
                  </a:cxn>
                  <a:cxn ang="0">
                    <a:pos x="T2" y="T3"/>
                  </a:cxn>
                  <a:cxn ang="0">
                    <a:pos x="T4" y="T5"/>
                  </a:cxn>
                  <a:cxn ang="0">
                    <a:pos x="T6" y="T7"/>
                  </a:cxn>
                  <a:cxn ang="0">
                    <a:pos x="T8" y="T9"/>
                  </a:cxn>
                </a:cxnLst>
                <a:rect l="0" t="0" r="r" b="b"/>
                <a:pathLst>
                  <a:path w="307" h="113">
                    <a:moveTo>
                      <a:pt x="0" y="113"/>
                    </a:moveTo>
                    <a:lnTo>
                      <a:pt x="264" y="113"/>
                    </a:lnTo>
                    <a:lnTo>
                      <a:pt x="307" y="0"/>
                    </a:lnTo>
                    <a:lnTo>
                      <a:pt x="33" y="0"/>
                    </a:lnTo>
                    <a:lnTo>
                      <a:pt x="0" y="113"/>
                    </a:lnTo>
                    <a:close/>
                  </a:path>
                </a:pathLst>
              </a:custGeom>
              <a:solidFill>
                <a:srgbClr val="C2B6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2" name="íšľiḑê">
                <a:extLst>
                  <a:ext uri="{FF2B5EF4-FFF2-40B4-BE49-F238E27FC236}">
                    <a16:creationId xmlns:a16="http://schemas.microsoft.com/office/drawing/2014/main" id="{63CE659C-9F12-4564-AE29-6717D8BAA545}"/>
                  </a:ext>
                </a:extLst>
              </p:cNvPr>
              <p:cNvSpPr/>
              <p:nvPr/>
            </p:nvSpPr>
            <p:spPr bwMode="auto">
              <a:xfrm>
                <a:off x="4804" y="2270"/>
                <a:ext cx="367" cy="118"/>
              </a:xfrm>
              <a:custGeom>
                <a:avLst/>
                <a:gdLst>
                  <a:gd name="T0" fmla="*/ 259 w 259"/>
                  <a:gd name="T1" fmla="*/ 0 h 83"/>
                  <a:gd name="T2" fmla="*/ 248 w 259"/>
                  <a:gd name="T3" fmla="*/ 83 h 83"/>
                  <a:gd name="T4" fmla="*/ 14 w 259"/>
                  <a:gd name="T5" fmla="*/ 83 h 83"/>
                  <a:gd name="T6" fmla="*/ 1 w 259"/>
                  <a:gd name="T7" fmla="*/ 73 h 83"/>
                  <a:gd name="T8" fmla="*/ 16 w 259"/>
                  <a:gd name="T9" fmla="*/ 11 h 83"/>
                  <a:gd name="T10" fmla="*/ 29 w 259"/>
                  <a:gd name="T11" fmla="*/ 0 h 83"/>
                  <a:gd name="T12" fmla="*/ 259 w 259"/>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259" h="83">
                    <a:moveTo>
                      <a:pt x="259" y="0"/>
                    </a:moveTo>
                    <a:cubicBezTo>
                      <a:pt x="257" y="27"/>
                      <a:pt x="253" y="57"/>
                      <a:pt x="248" y="83"/>
                    </a:cubicBezTo>
                    <a:cubicBezTo>
                      <a:pt x="14" y="83"/>
                      <a:pt x="14" y="83"/>
                      <a:pt x="14" y="83"/>
                    </a:cubicBezTo>
                    <a:cubicBezTo>
                      <a:pt x="6" y="83"/>
                      <a:pt x="0" y="78"/>
                      <a:pt x="1" y="73"/>
                    </a:cubicBezTo>
                    <a:cubicBezTo>
                      <a:pt x="16" y="11"/>
                      <a:pt x="16" y="11"/>
                      <a:pt x="16" y="11"/>
                    </a:cubicBezTo>
                    <a:cubicBezTo>
                      <a:pt x="17" y="7"/>
                      <a:pt x="23" y="0"/>
                      <a:pt x="29" y="0"/>
                    </a:cubicBezTo>
                    <a:lnTo>
                      <a:pt x="259" y="0"/>
                    </a:lnTo>
                    <a:close/>
                  </a:path>
                </a:pathLst>
              </a:custGeom>
              <a:solidFill>
                <a:srgbClr val="7C39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3" name="íSľîďé">
                <a:extLst>
                  <a:ext uri="{FF2B5EF4-FFF2-40B4-BE49-F238E27FC236}">
                    <a16:creationId xmlns:a16="http://schemas.microsoft.com/office/drawing/2014/main" id="{F04AF53F-1BD6-4186-A009-F49BEAB87C66}"/>
                  </a:ext>
                </a:extLst>
              </p:cNvPr>
              <p:cNvSpPr/>
              <p:nvPr/>
            </p:nvSpPr>
            <p:spPr bwMode="auto">
              <a:xfrm>
                <a:off x="3916" y="1836"/>
                <a:ext cx="45" cy="1310"/>
              </a:xfrm>
              <a:custGeom>
                <a:avLst/>
                <a:gdLst>
                  <a:gd name="T0" fmla="*/ 0 w 45"/>
                  <a:gd name="T1" fmla="*/ 1310 h 1310"/>
                  <a:gd name="T2" fmla="*/ 45 w 45"/>
                  <a:gd name="T3" fmla="*/ 1284 h 1310"/>
                  <a:gd name="T4" fmla="*/ 45 w 45"/>
                  <a:gd name="T5" fmla="*/ 0 h 1310"/>
                  <a:gd name="T6" fmla="*/ 0 w 45"/>
                  <a:gd name="T7" fmla="*/ 137 h 1310"/>
                  <a:gd name="T8" fmla="*/ 0 w 45"/>
                  <a:gd name="T9" fmla="*/ 1310 h 1310"/>
                </a:gdLst>
                <a:ahLst/>
                <a:cxnLst>
                  <a:cxn ang="0">
                    <a:pos x="T0" y="T1"/>
                  </a:cxn>
                  <a:cxn ang="0">
                    <a:pos x="T2" y="T3"/>
                  </a:cxn>
                  <a:cxn ang="0">
                    <a:pos x="T4" y="T5"/>
                  </a:cxn>
                  <a:cxn ang="0">
                    <a:pos x="T6" y="T7"/>
                  </a:cxn>
                  <a:cxn ang="0">
                    <a:pos x="T8" y="T9"/>
                  </a:cxn>
                </a:cxnLst>
                <a:rect l="0" t="0" r="r" b="b"/>
                <a:pathLst>
                  <a:path w="45" h="1310">
                    <a:moveTo>
                      <a:pt x="0" y="1310"/>
                    </a:moveTo>
                    <a:lnTo>
                      <a:pt x="45" y="1284"/>
                    </a:lnTo>
                    <a:lnTo>
                      <a:pt x="45" y="0"/>
                    </a:lnTo>
                    <a:lnTo>
                      <a:pt x="0" y="137"/>
                    </a:lnTo>
                    <a:lnTo>
                      <a:pt x="0" y="1310"/>
                    </a:lnTo>
                    <a:close/>
                  </a:path>
                </a:pathLst>
              </a:custGeom>
              <a:solidFill>
                <a:srgbClr val="A81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4" name="iṧļïďê">
                <a:extLst>
                  <a:ext uri="{FF2B5EF4-FFF2-40B4-BE49-F238E27FC236}">
                    <a16:creationId xmlns:a16="http://schemas.microsoft.com/office/drawing/2014/main" id="{E5981593-2CD1-4CEA-905E-2BA68B43A86F}"/>
                  </a:ext>
                </a:extLst>
              </p:cNvPr>
              <p:cNvSpPr/>
              <p:nvPr/>
            </p:nvSpPr>
            <p:spPr bwMode="auto">
              <a:xfrm>
                <a:off x="3916" y="1836"/>
                <a:ext cx="45" cy="1310"/>
              </a:xfrm>
              <a:custGeom>
                <a:avLst/>
                <a:gdLst>
                  <a:gd name="T0" fmla="*/ 0 w 45"/>
                  <a:gd name="T1" fmla="*/ 1310 h 1310"/>
                  <a:gd name="T2" fmla="*/ 45 w 45"/>
                  <a:gd name="T3" fmla="*/ 1284 h 1310"/>
                  <a:gd name="T4" fmla="*/ 45 w 45"/>
                  <a:gd name="T5" fmla="*/ 0 h 1310"/>
                  <a:gd name="T6" fmla="*/ 0 w 45"/>
                  <a:gd name="T7" fmla="*/ 137 h 1310"/>
                </a:gdLst>
                <a:ahLst/>
                <a:cxnLst>
                  <a:cxn ang="0">
                    <a:pos x="T0" y="T1"/>
                  </a:cxn>
                  <a:cxn ang="0">
                    <a:pos x="T2" y="T3"/>
                  </a:cxn>
                  <a:cxn ang="0">
                    <a:pos x="T4" y="T5"/>
                  </a:cxn>
                  <a:cxn ang="0">
                    <a:pos x="T6" y="T7"/>
                  </a:cxn>
                </a:cxnLst>
                <a:rect l="0" t="0" r="r" b="b"/>
                <a:pathLst>
                  <a:path w="45" h="1310">
                    <a:moveTo>
                      <a:pt x="0" y="1310"/>
                    </a:moveTo>
                    <a:lnTo>
                      <a:pt x="45" y="1284"/>
                    </a:lnTo>
                    <a:lnTo>
                      <a:pt x="45" y="0"/>
                    </a:lnTo>
                    <a:lnTo>
                      <a:pt x="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5" name="îṣḷíďé">
                <a:extLst>
                  <a:ext uri="{FF2B5EF4-FFF2-40B4-BE49-F238E27FC236}">
                    <a16:creationId xmlns:a16="http://schemas.microsoft.com/office/drawing/2014/main" id="{123FAEFE-490A-4DBF-9115-5BFD79CE7D8E}"/>
                  </a:ext>
                </a:extLst>
              </p:cNvPr>
              <p:cNvSpPr/>
              <p:nvPr/>
            </p:nvSpPr>
            <p:spPr bwMode="auto">
              <a:xfrm>
                <a:off x="3882" y="1839"/>
                <a:ext cx="1173" cy="1307"/>
              </a:xfrm>
              <a:custGeom>
                <a:avLst/>
                <a:gdLst>
                  <a:gd name="T0" fmla="*/ 0 w 828"/>
                  <a:gd name="T1" fmla="*/ 924 h 924"/>
                  <a:gd name="T2" fmla="*/ 828 w 828"/>
                  <a:gd name="T3" fmla="*/ 97 h 924"/>
                  <a:gd name="T4" fmla="*/ 828 w 828"/>
                  <a:gd name="T5" fmla="*/ 0 h 924"/>
                  <a:gd name="T6" fmla="*/ 0 w 828"/>
                  <a:gd name="T7" fmla="*/ 0 h 924"/>
                  <a:gd name="T8" fmla="*/ 0 w 828"/>
                  <a:gd name="T9" fmla="*/ 924 h 924"/>
                </a:gdLst>
                <a:ahLst/>
                <a:cxnLst>
                  <a:cxn ang="0">
                    <a:pos x="T0" y="T1"/>
                  </a:cxn>
                  <a:cxn ang="0">
                    <a:pos x="T2" y="T3"/>
                  </a:cxn>
                  <a:cxn ang="0">
                    <a:pos x="T4" y="T5"/>
                  </a:cxn>
                  <a:cxn ang="0">
                    <a:pos x="T6" y="T7"/>
                  </a:cxn>
                  <a:cxn ang="0">
                    <a:pos x="T8" y="T9"/>
                  </a:cxn>
                </a:cxnLst>
                <a:rect l="0" t="0" r="r" b="b"/>
                <a:pathLst>
                  <a:path w="828" h="924">
                    <a:moveTo>
                      <a:pt x="0" y="924"/>
                    </a:moveTo>
                    <a:cubicBezTo>
                      <a:pt x="457" y="924"/>
                      <a:pt x="828" y="554"/>
                      <a:pt x="828" y="97"/>
                    </a:cubicBezTo>
                    <a:cubicBezTo>
                      <a:pt x="828" y="0"/>
                      <a:pt x="828" y="0"/>
                      <a:pt x="828" y="0"/>
                    </a:cubicBezTo>
                    <a:cubicBezTo>
                      <a:pt x="0" y="0"/>
                      <a:pt x="0" y="0"/>
                      <a:pt x="0" y="0"/>
                    </a:cubicBezTo>
                    <a:lnTo>
                      <a:pt x="0" y="924"/>
                    </a:lnTo>
                    <a:close/>
                  </a:path>
                </a:pathLst>
              </a:custGeom>
              <a:solidFill>
                <a:srgbClr val="8E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6" name="íṡḻïde">
                <a:extLst>
                  <a:ext uri="{FF2B5EF4-FFF2-40B4-BE49-F238E27FC236}">
                    <a16:creationId xmlns:a16="http://schemas.microsoft.com/office/drawing/2014/main" id="{C6F64907-F720-48D5-BF78-1B87E2ADAA0C}"/>
                  </a:ext>
                </a:extLst>
              </p:cNvPr>
              <p:cNvSpPr/>
              <p:nvPr/>
            </p:nvSpPr>
            <p:spPr bwMode="auto">
              <a:xfrm>
                <a:off x="4733" y="2828"/>
                <a:ext cx="235" cy="110"/>
              </a:xfrm>
              <a:custGeom>
                <a:avLst/>
                <a:gdLst>
                  <a:gd name="T0" fmla="*/ 20 w 166"/>
                  <a:gd name="T1" fmla="*/ 0 h 78"/>
                  <a:gd name="T2" fmla="*/ 166 w 166"/>
                  <a:gd name="T3" fmla="*/ 0 h 78"/>
                  <a:gd name="T4" fmla="*/ 104 w 166"/>
                  <a:gd name="T5" fmla="*/ 78 h 78"/>
                  <a:gd name="T6" fmla="*/ 10 w 166"/>
                  <a:gd name="T7" fmla="*/ 78 h 78"/>
                  <a:gd name="T8" fmla="*/ 1 w 166"/>
                  <a:gd name="T9" fmla="*/ 68 h 78"/>
                  <a:gd name="T10" fmla="*/ 11 w 166"/>
                  <a:gd name="T11" fmla="*/ 7 h 78"/>
                  <a:gd name="T12" fmla="*/ 20 w 16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6" h="78">
                    <a:moveTo>
                      <a:pt x="20" y="0"/>
                    </a:moveTo>
                    <a:cubicBezTo>
                      <a:pt x="166" y="0"/>
                      <a:pt x="166" y="0"/>
                      <a:pt x="166" y="0"/>
                    </a:cubicBezTo>
                    <a:cubicBezTo>
                      <a:pt x="147" y="27"/>
                      <a:pt x="127" y="54"/>
                      <a:pt x="104" y="78"/>
                    </a:cubicBezTo>
                    <a:cubicBezTo>
                      <a:pt x="10" y="78"/>
                      <a:pt x="10" y="78"/>
                      <a:pt x="10" y="78"/>
                    </a:cubicBezTo>
                    <a:cubicBezTo>
                      <a:pt x="4" y="78"/>
                      <a:pt x="0" y="74"/>
                      <a:pt x="1" y="68"/>
                    </a:cubicBezTo>
                    <a:cubicBezTo>
                      <a:pt x="11" y="7"/>
                      <a:pt x="11" y="7"/>
                      <a:pt x="11" y="7"/>
                    </a:cubicBezTo>
                    <a:cubicBezTo>
                      <a:pt x="12" y="3"/>
                      <a:pt x="15" y="0"/>
                      <a:pt x="20" y="0"/>
                    </a:cubicBezTo>
                    <a:close/>
                  </a:path>
                </a:pathLst>
              </a:custGeom>
              <a:solidFill>
                <a:srgbClr val="7C39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7" name="ï$lïḓê">
                <a:extLst>
                  <a:ext uri="{FF2B5EF4-FFF2-40B4-BE49-F238E27FC236}">
                    <a16:creationId xmlns:a16="http://schemas.microsoft.com/office/drawing/2014/main" id="{B7828606-E68E-416B-84F0-703BD9BEACF4}"/>
                  </a:ext>
                </a:extLst>
              </p:cNvPr>
              <p:cNvSpPr/>
              <p:nvPr/>
            </p:nvSpPr>
            <p:spPr bwMode="auto">
              <a:xfrm>
                <a:off x="3882" y="1836"/>
                <a:ext cx="1173" cy="1171"/>
              </a:xfrm>
              <a:custGeom>
                <a:avLst/>
                <a:gdLst>
                  <a:gd name="T0" fmla="*/ 0 w 828"/>
                  <a:gd name="T1" fmla="*/ 828 h 828"/>
                  <a:gd name="T2" fmla="*/ 828 w 828"/>
                  <a:gd name="T3" fmla="*/ 0 h 828"/>
                  <a:gd name="T4" fmla="*/ 0 w 828"/>
                  <a:gd name="T5" fmla="*/ 0 h 828"/>
                  <a:gd name="T6" fmla="*/ 0 w 828"/>
                  <a:gd name="T7" fmla="*/ 828 h 828"/>
                </a:gdLst>
                <a:ahLst/>
                <a:cxnLst>
                  <a:cxn ang="0">
                    <a:pos x="T0" y="T1"/>
                  </a:cxn>
                  <a:cxn ang="0">
                    <a:pos x="T2" y="T3"/>
                  </a:cxn>
                  <a:cxn ang="0">
                    <a:pos x="T4" y="T5"/>
                  </a:cxn>
                  <a:cxn ang="0">
                    <a:pos x="T6" y="T7"/>
                  </a:cxn>
                </a:cxnLst>
                <a:rect l="0" t="0" r="r" b="b"/>
                <a:pathLst>
                  <a:path w="828" h="828">
                    <a:moveTo>
                      <a:pt x="0" y="828"/>
                    </a:moveTo>
                    <a:cubicBezTo>
                      <a:pt x="457" y="828"/>
                      <a:pt x="828" y="457"/>
                      <a:pt x="828" y="0"/>
                    </a:cubicBezTo>
                    <a:cubicBezTo>
                      <a:pt x="0" y="0"/>
                      <a:pt x="0" y="0"/>
                      <a:pt x="0" y="0"/>
                    </a:cubicBezTo>
                    <a:lnTo>
                      <a:pt x="0" y="828"/>
                    </a:lnTo>
                    <a:close/>
                  </a:path>
                </a:pathLst>
              </a:custGeom>
              <a:solidFill>
                <a:srgbClr val="FF24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8" name="íṣ1iḑe">
                <a:extLst>
                  <a:ext uri="{FF2B5EF4-FFF2-40B4-BE49-F238E27FC236}">
                    <a16:creationId xmlns:a16="http://schemas.microsoft.com/office/drawing/2014/main" id="{E57543A4-08D3-4BBB-937B-DFEAA6B70055}"/>
                  </a:ext>
                </a:extLst>
              </p:cNvPr>
              <p:cNvSpPr/>
              <p:nvPr/>
            </p:nvSpPr>
            <p:spPr bwMode="auto">
              <a:xfrm>
                <a:off x="3882" y="1836"/>
                <a:ext cx="504" cy="504"/>
              </a:xfrm>
              <a:custGeom>
                <a:avLst/>
                <a:gdLst>
                  <a:gd name="T0" fmla="*/ 0 w 356"/>
                  <a:gd name="T1" fmla="*/ 162 h 356"/>
                  <a:gd name="T2" fmla="*/ 0 w 356"/>
                  <a:gd name="T3" fmla="*/ 356 h 356"/>
                  <a:gd name="T4" fmla="*/ 356 w 356"/>
                  <a:gd name="T5" fmla="*/ 0 h 356"/>
                  <a:gd name="T6" fmla="*/ 162 w 356"/>
                  <a:gd name="T7" fmla="*/ 0 h 356"/>
                  <a:gd name="T8" fmla="*/ 0 w 356"/>
                  <a:gd name="T9" fmla="*/ 162 h 356"/>
                </a:gdLst>
                <a:ahLst/>
                <a:cxnLst>
                  <a:cxn ang="0">
                    <a:pos x="T0" y="T1"/>
                  </a:cxn>
                  <a:cxn ang="0">
                    <a:pos x="T2" y="T3"/>
                  </a:cxn>
                  <a:cxn ang="0">
                    <a:pos x="T4" y="T5"/>
                  </a:cxn>
                  <a:cxn ang="0">
                    <a:pos x="T6" y="T7"/>
                  </a:cxn>
                  <a:cxn ang="0">
                    <a:pos x="T8" y="T9"/>
                  </a:cxn>
                </a:cxnLst>
                <a:rect l="0" t="0" r="r" b="b"/>
                <a:pathLst>
                  <a:path w="356" h="356">
                    <a:moveTo>
                      <a:pt x="0" y="162"/>
                    </a:moveTo>
                    <a:cubicBezTo>
                      <a:pt x="0" y="356"/>
                      <a:pt x="0" y="356"/>
                      <a:pt x="0" y="356"/>
                    </a:cubicBezTo>
                    <a:cubicBezTo>
                      <a:pt x="196" y="356"/>
                      <a:pt x="356" y="196"/>
                      <a:pt x="356" y="0"/>
                    </a:cubicBezTo>
                    <a:cubicBezTo>
                      <a:pt x="162" y="0"/>
                      <a:pt x="162" y="0"/>
                      <a:pt x="162" y="0"/>
                    </a:cubicBezTo>
                    <a:cubicBezTo>
                      <a:pt x="162" y="89"/>
                      <a:pt x="89" y="162"/>
                      <a:pt x="0"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9" name="ï$lîḍê">
                <a:extLst>
                  <a:ext uri="{FF2B5EF4-FFF2-40B4-BE49-F238E27FC236}">
                    <a16:creationId xmlns:a16="http://schemas.microsoft.com/office/drawing/2014/main" id="{ABD3F845-A67F-46AE-AA1B-983C0474F1C0}"/>
                  </a:ext>
                </a:extLst>
              </p:cNvPr>
              <p:cNvSpPr/>
              <p:nvPr/>
            </p:nvSpPr>
            <p:spPr bwMode="auto">
              <a:xfrm>
                <a:off x="3882" y="1836"/>
                <a:ext cx="1048" cy="1047"/>
              </a:xfrm>
              <a:custGeom>
                <a:avLst/>
                <a:gdLst>
                  <a:gd name="T0" fmla="*/ 0 w 740"/>
                  <a:gd name="T1" fmla="*/ 547 h 740"/>
                  <a:gd name="T2" fmla="*/ 0 w 740"/>
                  <a:gd name="T3" fmla="*/ 740 h 740"/>
                  <a:gd name="T4" fmla="*/ 524 w 740"/>
                  <a:gd name="T5" fmla="*/ 524 h 740"/>
                  <a:gd name="T6" fmla="*/ 740 w 740"/>
                  <a:gd name="T7" fmla="*/ 0 h 740"/>
                  <a:gd name="T8" fmla="*/ 547 w 740"/>
                  <a:gd name="T9" fmla="*/ 0 h 740"/>
                  <a:gd name="T10" fmla="*/ 0 w 740"/>
                  <a:gd name="T11" fmla="*/ 547 h 740"/>
                </a:gdLst>
                <a:ahLst/>
                <a:cxnLst>
                  <a:cxn ang="0">
                    <a:pos x="T0" y="T1"/>
                  </a:cxn>
                  <a:cxn ang="0">
                    <a:pos x="T2" y="T3"/>
                  </a:cxn>
                  <a:cxn ang="0">
                    <a:pos x="T4" y="T5"/>
                  </a:cxn>
                  <a:cxn ang="0">
                    <a:pos x="T6" y="T7"/>
                  </a:cxn>
                  <a:cxn ang="0">
                    <a:pos x="T8" y="T9"/>
                  </a:cxn>
                  <a:cxn ang="0">
                    <a:pos x="T10" y="T11"/>
                  </a:cxn>
                </a:cxnLst>
                <a:rect l="0" t="0" r="r" b="b"/>
                <a:pathLst>
                  <a:path w="740" h="740">
                    <a:moveTo>
                      <a:pt x="0" y="547"/>
                    </a:moveTo>
                    <a:cubicBezTo>
                      <a:pt x="0" y="740"/>
                      <a:pt x="0" y="740"/>
                      <a:pt x="0" y="740"/>
                    </a:cubicBezTo>
                    <a:cubicBezTo>
                      <a:pt x="198" y="740"/>
                      <a:pt x="384" y="663"/>
                      <a:pt x="524" y="524"/>
                    </a:cubicBezTo>
                    <a:cubicBezTo>
                      <a:pt x="663" y="384"/>
                      <a:pt x="740" y="198"/>
                      <a:pt x="740" y="0"/>
                    </a:cubicBezTo>
                    <a:cubicBezTo>
                      <a:pt x="547" y="0"/>
                      <a:pt x="547" y="0"/>
                      <a:pt x="547" y="0"/>
                    </a:cubicBezTo>
                    <a:cubicBezTo>
                      <a:pt x="547" y="301"/>
                      <a:pt x="301" y="547"/>
                      <a:pt x="0" y="5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0" name="ïṥḷíḋé">
                <a:extLst>
                  <a:ext uri="{FF2B5EF4-FFF2-40B4-BE49-F238E27FC236}">
                    <a16:creationId xmlns:a16="http://schemas.microsoft.com/office/drawing/2014/main" id="{45EC44AB-CB17-4AC8-8DBB-60A689C500DC}"/>
                  </a:ext>
                </a:extLst>
              </p:cNvPr>
              <p:cNvSpPr/>
              <p:nvPr/>
            </p:nvSpPr>
            <p:spPr bwMode="auto">
              <a:xfrm>
                <a:off x="4505" y="4063"/>
                <a:ext cx="170" cy="148"/>
              </a:xfrm>
              <a:custGeom>
                <a:avLst/>
                <a:gdLst>
                  <a:gd name="T0" fmla="*/ 10 w 120"/>
                  <a:gd name="T1" fmla="*/ 82 h 105"/>
                  <a:gd name="T2" fmla="*/ 83 w 120"/>
                  <a:gd name="T3" fmla="*/ 0 h 105"/>
                  <a:gd name="T4" fmla="*/ 120 w 120"/>
                  <a:gd name="T5" fmla="*/ 35 h 105"/>
                  <a:gd name="T6" fmla="*/ 66 w 120"/>
                  <a:gd name="T7" fmla="*/ 105 h 105"/>
                  <a:gd name="T8" fmla="*/ 10 w 120"/>
                  <a:gd name="T9" fmla="*/ 82 h 105"/>
                </a:gdLst>
                <a:ahLst/>
                <a:cxnLst>
                  <a:cxn ang="0">
                    <a:pos x="T0" y="T1"/>
                  </a:cxn>
                  <a:cxn ang="0">
                    <a:pos x="T2" y="T3"/>
                  </a:cxn>
                  <a:cxn ang="0">
                    <a:pos x="T4" y="T5"/>
                  </a:cxn>
                  <a:cxn ang="0">
                    <a:pos x="T6" y="T7"/>
                  </a:cxn>
                  <a:cxn ang="0">
                    <a:pos x="T8" y="T9"/>
                  </a:cxn>
                </a:cxnLst>
                <a:rect l="0" t="0" r="r" b="b"/>
                <a:pathLst>
                  <a:path w="120" h="105">
                    <a:moveTo>
                      <a:pt x="10" y="82"/>
                    </a:moveTo>
                    <a:cubicBezTo>
                      <a:pt x="10" y="82"/>
                      <a:pt x="0" y="36"/>
                      <a:pt x="83" y="0"/>
                    </a:cubicBezTo>
                    <a:cubicBezTo>
                      <a:pt x="120" y="35"/>
                      <a:pt x="120" y="35"/>
                      <a:pt x="120" y="35"/>
                    </a:cubicBezTo>
                    <a:cubicBezTo>
                      <a:pt x="66" y="105"/>
                      <a:pt x="66" y="105"/>
                      <a:pt x="66" y="105"/>
                    </a:cubicBezTo>
                    <a:lnTo>
                      <a:pt x="10" y="82"/>
                    </a:lnTo>
                    <a:close/>
                  </a:path>
                </a:pathLst>
              </a:custGeom>
              <a:solidFill>
                <a:srgbClr val="C4B8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1" name="iš1ïḓè">
                <a:extLst>
                  <a:ext uri="{FF2B5EF4-FFF2-40B4-BE49-F238E27FC236}">
                    <a16:creationId xmlns:a16="http://schemas.microsoft.com/office/drawing/2014/main" id="{66EC3C8B-5DB1-4578-95C6-2F86FAF37593}"/>
                  </a:ext>
                </a:extLst>
              </p:cNvPr>
              <p:cNvSpPr/>
              <p:nvPr/>
            </p:nvSpPr>
            <p:spPr bwMode="auto">
              <a:xfrm>
                <a:off x="3984" y="4091"/>
                <a:ext cx="166" cy="140"/>
              </a:xfrm>
              <a:custGeom>
                <a:avLst/>
                <a:gdLst>
                  <a:gd name="T0" fmla="*/ 0 w 117"/>
                  <a:gd name="T1" fmla="*/ 65 h 99"/>
                  <a:gd name="T2" fmla="*/ 89 w 117"/>
                  <a:gd name="T3" fmla="*/ 0 h 99"/>
                  <a:gd name="T4" fmla="*/ 117 w 117"/>
                  <a:gd name="T5" fmla="*/ 42 h 99"/>
                  <a:gd name="T6" fmla="*/ 49 w 117"/>
                  <a:gd name="T7" fmla="*/ 99 h 99"/>
                  <a:gd name="T8" fmla="*/ 0 w 117"/>
                  <a:gd name="T9" fmla="*/ 65 h 99"/>
                </a:gdLst>
                <a:ahLst/>
                <a:cxnLst>
                  <a:cxn ang="0">
                    <a:pos x="T0" y="T1"/>
                  </a:cxn>
                  <a:cxn ang="0">
                    <a:pos x="T2" y="T3"/>
                  </a:cxn>
                  <a:cxn ang="0">
                    <a:pos x="T4" y="T5"/>
                  </a:cxn>
                  <a:cxn ang="0">
                    <a:pos x="T6" y="T7"/>
                  </a:cxn>
                  <a:cxn ang="0">
                    <a:pos x="T8" y="T9"/>
                  </a:cxn>
                </a:cxnLst>
                <a:rect l="0" t="0" r="r" b="b"/>
                <a:pathLst>
                  <a:path w="117" h="99">
                    <a:moveTo>
                      <a:pt x="0" y="65"/>
                    </a:moveTo>
                    <a:cubicBezTo>
                      <a:pt x="0" y="65"/>
                      <a:pt x="0" y="18"/>
                      <a:pt x="89" y="0"/>
                    </a:cubicBezTo>
                    <a:cubicBezTo>
                      <a:pt x="117" y="42"/>
                      <a:pt x="117" y="42"/>
                      <a:pt x="117" y="42"/>
                    </a:cubicBezTo>
                    <a:cubicBezTo>
                      <a:pt x="49" y="99"/>
                      <a:pt x="49" y="99"/>
                      <a:pt x="49" y="99"/>
                    </a:cubicBezTo>
                    <a:lnTo>
                      <a:pt x="0" y="65"/>
                    </a:lnTo>
                    <a:close/>
                  </a:path>
                </a:pathLst>
              </a:custGeom>
              <a:solidFill>
                <a:srgbClr val="C4B8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2" name="iṥḻíḑé">
                <a:extLst>
                  <a:ext uri="{FF2B5EF4-FFF2-40B4-BE49-F238E27FC236}">
                    <a16:creationId xmlns:a16="http://schemas.microsoft.com/office/drawing/2014/main" id="{2D32E561-004F-4F95-ABA6-2704E3375AD2}"/>
                  </a:ext>
                </a:extLst>
              </p:cNvPr>
              <p:cNvSpPr/>
              <p:nvPr/>
            </p:nvSpPr>
            <p:spPr bwMode="auto">
              <a:xfrm>
                <a:off x="4521" y="4121"/>
                <a:ext cx="153" cy="135"/>
              </a:xfrm>
              <a:custGeom>
                <a:avLst/>
                <a:gdLst>
                  <a:gd name="T0" fmla="*/ 88 w 108"/>
                  <a:gd name="T1" fmla="*/ 0 h 96"/>
                  <a:gd name="T2" fmla="*/ 17 w 108"/>
                  <a:gd name="T3" fmla="*/ 0 h 96"/>
                  <a:gd name="T4" fmla="*/ 0 w 108"/>
                  <a:gd name="T5" fmla="*/ 16 h 96"/>
                  <a:gd name="T6" fmla="*/ 1 w 108"/>
                  <a:gd name="T7" fmla="*/ 78 h 96"/>
                  <a:gd name="T8" fmla="*/ 19 w 108"/>
                  <a:gd name="T9" fmla="*/ 96 h 96"/>
                  <a:gd name="T10" fmla="*/ 90 w 108"/>
                  <a:gd name="T11" fmla="*/ 96 h 96"/>
                  <a:gd name="T12" fmla="*/ 107 w 108"/>
                  <a:gd name="T13" fmla="*/ 78 h 96"/>
                  <a:gd name="T14" fmla="*/ 105 w 108"/>
                  <a:gd name="T15" fmla="*/ 16 h 96"/>
                  <a:gd name="T16" fmla="*/ 88 w 108"/>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96">
                    <a:moveTo>
                      <a:pt x="88" y="0"/>
                    </a:moveTo>
                    <a:cubicBezTo>
                      <a:pt x="17" y="0"/>
                      <a:pt x="17" y="0"/>
                      <a:pt x="17" y="0"/>
                    </a:cubicBezTo>
                    <a:cubicBezTo>
                      <a:pt x="8" y="0"/>
                      <a:pt x="0" y="7"/>
                      <a:pt x="0" y="16"/>
                    </a:cubicBezTo>
                    <a:cubicBezTo>
                      <a:pt x="1" y="78"/>
                      <a:pt x="1" y="78"/>
                      <a:pt x="1" y="78"/>
                    </a:cubicBezTo>
                    <a:cubicBezTo>
                      <a:pt x="1" y="88"/>
                      <a:pt x="9" y="96"/>
                      <a:pt x="19" y="96"/>
                    </a:cubicBezTo>
                    <a:cubicBezTo>
                      <a:pt x="90" y="96"/>
                      <a:pt x="90" y="96"/>
                      <a:pt x="90" y="96"/>
                    </a:cubicBezTo>
                    <a:cubicBezTo>
                      <a:pt x="100" y="96"/>
                      <a:pt x="108" y="88"/>
                      <a:pt x="107" y="78"/>
                    </a:cubicBezTo>
                    <a:cubicBezTo>
                      <a:pt x="105" y="16"/>
                      <a:pt x="105" y="16"/>
                      <a:pt x="105" y="16"/>
                    </a:cubicBezTo>
                    <a:cubicBezTo>
                      <a:pt x="105" y="7"/>
                      <a:pt x="97" y="0"/>
                      <a:pt x="88"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3" name="íṩ1îḍe">
                <a:extLst>
                  <a:ext uri="{FF2B5EF4-FFF2-40B4-BE49-F238E27FC236}">
                    <a16:creationId xmlns:a16="http://schemas.microsoft.com/office/drawing/2014/main" id="{D2939516-A31F-452D-B5CF-F21B8631F7FF}"/>
                  </a:ext>
                </a:extLst>
              </p:cNvPr>
              <p:cNvSpPr/>
              <p:nvPr/>
            </p:nvSpPr>
            <p:spPr bwMode="auto">
              <a:xfrm>
                <a:off x="3887" y="3108"/>
                <a:ext cx="486" cy="332"/>
              </a:xfrm>
              <a:custGeom>
                <a:avLst/>
                <a:gdLst>
                  <a:gd name="T0" fmla="*/ 244 w 343"/>
                  <a:gd name="T1" fmla="*/ 68 h 235"/>
                  <a:gd name="T2" fmla="*/ 242 w 343"/>
                  <a:gd name="T3" fmla="*/ 69 h 235"/>
                  <a:gd name="T4" fmla="*/ 205 w 343"/>
                  <a:gd name="T5" fmla="*/ 85 h 235"/>
                  <a:gd name="T6" fmla="*/ 167 w 343"/>
                  <a:gd name="T7" fmla="*/ 98 h 235"/>
                  <a:gd name="T8" fmla="*/ 182 w 343"/>
                  <a:gd name="T9" fmla="*/ 107 h 235"/>
                  <a:gd name="T10" fmla="*/ 173 w 343"/>
                  <a:gd name="T11" fmla="*/ 109 h 235"/>
                  <a:gd name="T12" fmla="*/ 184 w 343"/>
                  <a:gd name="T13" fmla="*/ 113 h 235"/>
                  <a:gd name="T14" fmla="*/ 172 w 343"/>
                  <a:gd name="T15" fmla="*/ 102 h 235"/>
                  <a:gd name="T16" fmla="*/ 149 w 343"/>
                  <a:gd name="T17" fmla="*/ 75 h 235"/>
                  <a:gd name="T18" fmla="*/ 120 w 343"/>
                  <a:gd name="T19" fmla="*/ 34 h 235"/>
                  <a:gd name="T20" fmla="*/ 42 w 343"/>
                  <a:gd name="T21" fmla="*/ 33 h 235"/>
                  <a:gd name="T22" fmla="*/ 20 w 343"/>
                  <a:gd name="T23" fmla="*/ 99 h 235"/>
                  <a:gd name="T24" fmla="*/ 149 w 343"/>
                  <a:gd name="T25" fmla="*/ 225 h 235"/>
                  <a:gd name="T26" fmla="*/ 237 w 343"/>
                  <a:gd name="T27" fmla="*/ 200 h 235"/>
                  <a:gd name="T28" fmla="*/ 309 w 343"/>
                  <a:gd name="T29" fmla="*/ 168 h 235"/>
                  <a:gd name="T30" fmla="*/ 326 w 343"/>
                  <a:gd name="T31" fmla="*/ 86 h 235"/>
                  <a:gd name="T32" fmla="*/ 244 w 343"/>
                  <a:gd name="T33" fmla="*/ 6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235">
                    <a:moveTo>
                      <a:pt x="244" y="68"/>
                    </a:moveTo>
                    <a:cubicBezTo>
                      <a:pt x="271" y="55"/>
                      <a:pt x="249" y="66"/>
                      <a:pt x="242" y="69"/>
                    </a:cubicBezTo>
                    <a:cubicBezTo>
                      <a:pt x="230" y="75"/>
                      <a:pt x="218" y="80"/>
                      <a:pt x="205" y="85"/>
                    </a:cubicBezTo>
                    <a:cubicBezTo>
                      <a:pt x="193" y="90"/>
                      <a:pt x="180" y="94"/>
                      <a:pt x="167" y="98"/>
                    </a:cubicBezTo>
                    <a:cubicBezTo>
                      <a:pt x="167" y="98"/>
                      <a:pt x="171" y="109"/>
                      <a:pt x="182" y="107"/>
                    </a:cubicBezTo>
                    <a:cubicBezTo>
                      <a:pt x="177" y="108"/>
                      <a:pt x="157" y="107"/>
                      <a:pt x="173" y="109"/>
                    </a:cubicBezTo>
                    <a:cubicBezTo>
                      <a:pt x="176" y="109"/>
                      <a:pt x="194" y="121"/>
                      <a:pt x="184" y="113"/>
                    </a:cubicBezTo>
                    <a:cubicBezTo>
                      <a:pt x="180" y="110"/>
                      <a:pt x="176" y="106"/>
                      <a:pt x="172" y="102"/>
                    </a:cubicBezTo>
                    <a:cubicBezTo>
                      <a:pt x="163" y="93"/>
                      <a:pt x="159" y="88"/>
                      <a:pt x="149" y="75"/>
                    </a:cubicBezTo>
                    <a:cubicBezTo>
                      <a:pt x="139" y="62"/>
                      <a:pt x="129" y="48"/>
                      <a:pt x="120" y="34"/>
                    </a:cubicBezTo>
                    <a:cubicBezTo>
                      <a:pt x="97" y="0"/>
                      <a:pt x="67" y="14"/>
                      <a:pt x="42" y="33"/>
                    </a:cubicBezTo>
                    <a:cubicBezTo>
                      <a:pt x="20" y="50"/>
                      <a:pt x="0" y="69"/>
                      <a:pt x="20" y="99"/>
                    </a:cubicBezTo>
                    <a:cubicBezTo>
                      <a:pt x="52" y="146"/>
                      <a:pt x="91" y="209"/>
                      <a:pt x="149" y="225"/>
                    </a:cubicBezTo>
                    <a:cubicBezTo>
                      <a:pt x="184" y="235"/>
                      <a:pt x="204" y="212"/>
                      <a:pt x="237" y="200"/>
                    </a:cubicBezTo>
                    <a:cubicBezTo>
                      <a:pt x="262" y="191"/>
                      <a:pt x="286" y="179"/>
                      <a:pt x="309" y="168"/>
                    </a:cubicBezTo>
                    <a:cubicBezTo>
                      <a:pt x="338" y="154"/>
                      <a:pt x="343" y="110"/>
                      <a:pt x="326" y="86"/>
                    </a:cubicBezTo>
                    <a:cubicBezTo>
                      <a:pt x="307" y="56"/>
                      <a:pt x="273" y="54"/>
                      <a:pt x="244" y="68"/>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4" name="ïṥ1îḑé">
                <a:extLst>
                  <a:ext uri="{FF2B5EF4-FFF2-40B4-BE49-F238E27FC236}">
                    <a16:creationId xmlns:a16="http://schemas.microsoft.com/office/drawing/2014/main" id="{3FA0D0D0-486D-453C-915B-D3945711FD50}"/>
                  </a:ext>
                </a:extLst>
              </p:cNvPr>
              <p:cNvSpPr/>
              <p:nvPr/>
            </p:nvSpPr>
            <p:spPr bwMode="auto">
              <a:xfrm>
                <a:off x="3909" y="3112"/>
                <a:ext cx="133" cy="110"/>
              </a:xfrm>
              <a:custGeom>
                <a:avLst/>
                <a:gdLst>
                  <a:gd name="T0" fmla="*/ 83 w 94"/>
                  <a:gd name="T1" fmla="*/ 12 h 78"/>
                  <a:gd name="T2" fmla="*/ 64 w 94"/>
                  <a:gd name="T3" fmla="*/ 59 h 78"/>
                  <a:gd name="T4" fmla="*/ 8 w 94"/>
                  <a:gd name="T5" fmla="*/ 61 h 78"/>
                  <a:gd name="T6" fmla="*/ 31 w 94"/>
                  <a:gd name="T7" fmla="*/ 15 h 78"/>
                  <a:gd name="T8" fmla="*/ 83 w 94"/>
                  <a:gd name="T9" fmla="*/ 12 h 78"/>
                </a:gdLst>
                <a:ahLst/>
                <a:cxnLst>
                  <a:cxn ang="0">
                    <a:pos x="T0" y="T1"/>
                  </a:cxn>
                  <a:cxn ang="0">
                    <a:pos x="T2" y="T3"/>
                  </a:cxn>
                  <a:cxn ang="0">
                    <a:pos x="T4" y="T5"/>
                  </a:cxn>
                  <a:cxn ang="0">
                    <a:pos x="T6" y="T7"/>
                  </a:cxn>
                  <a:cxn ang="0">
                    <a:pos x="T8" y="T9"/>
                  </a:cxn>
                </a:cxnLst>
                <a:rect l="0" t="0" r="r" b="b"/>
                <a:pathLst>
                  <a:path w="94" h="78">
                    <a:moveTo>
                      <a:pt x="83" y="12"/>
                    </a:moveTo>
                    <a:cubicBezTo>
                      <a:pt x="90" y="24"/>
                      <a:pt x="94" y="39"/>
                      <a:pt x="64" y="59"/>
                    </a:cubicBezTo>
                    <a:cubicBezTo>
                      <a:pt x="36" y="78"/>
                      <a:pt x="16" y="73"/>
                      <a:pt x="8" y="61"/>
                    </a:cubicBezTo>
                    <a:cubicBezTo>
                      <a:pt x="0" y="50"/>
                      <a:pt x="11" y="29"/>
                      <a:pt x="31" y="15"/>
                    </a:cubicBezTo>
                    <a:cubicBezTo>
                      <a:pt x="52" y="2"/>
                      <a:pt x="75" y="0"/>
                      <a:pt x="8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5" name="íṧḻïdè">
                <a:extLst>
                  <a:ext uri="{FF2B5EF4-FFF2-40B4-BE49-F238E27FC236}">
                    <a16:creationId xmlns:a16="http://schemas.microsoft.com/office/drawing/2014/main" id="{1EAC70A7-5699-4911-A040-B56D660F4C19}"/>
                  </a:ext>
                </a:extLst>
              </p:cNvPr>
              <p:cNvSpPr/>
              <p:nvPr/>
            </p:nvSpPr>
            <p:spPr bwMode="auto">
              <a:xfrm>
                <a:off x="3822" y="3064"/>
                <a:ext cx="105" cy="105"/>
              </a:xfrm>
              <a:custGeom>
                <a:avLst/>
                <a:gdLst>
                  <a:gd name="T0" fmla="*/ 14 w 74"/>
                  <a:gd name="T1" fmla="*/ 49 h 74"/>
                  <a:gd name="T2" fmla="*/ 29 w 74"/>
                  <a:gd name="T3" fmla="*/ 7 h 74"/>
                  <a:gd name="T4" fmla="*/ 74 w 74"/>
                  <a:gd name="T5" fmla="*/ 74 h 74"/>
                  <a:gd name="T6" fmla="*/ 14 w 74"/>
                  <a:gd name="T7" fmla="*/ 49 h 74"/>
                </a:gdLst>
                <a:ahLst/>
                <a:cxnLst>
                  <a:cxn ang="0">
                    <a:pos x="T0" y="T1"/>
                  </a:cxn>
                  <a:cxn ang="0">
                    <a:pos x="T2" y="T3"/>
                  </a:cxn>
                  <a:cxn ang="0">
                    <a:pos x="T4" y="T5"/>
                  </a:cxn>
                  <a:cxn ang="0">
                    <a:pos x="T6" y="T7"/>
                  </a:cxn>
                </a:cxnLst>
                <a:rect l="0" t="0" r="r" b="b"/>
                <a:pathLst>
                  <a:path w="74" h="74">
                    <a:moveTo>
                      <a:pt x="14" y="49"/>
                    </a:moveTo>
                    <a:cubicBezTo>
                      <a:pt x="14" y="49"/>
                      <a:pt x="0" y="13"/>
                      <a:pt x="29" y="7"/>
                    </a:cubicBezTo>
                    <a:cubicBezTo>
                      <a:pt x="58" y="0"/>
                      <a:pt x="74" y="74"/>
                      <a:pt x="74" y="74"/>
                    </a:cubicBezTo>
                    <a:lnTo>
                      <a:pt x="14" y="49"/>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6" name="íṣ1îḓê">
                <a:extLst>
                  <a:ext uri="{FF2B5EF4-FFF2-40B4-BE49-F238E27FC236}">
                    <a16:creationId xmlns:a16="http://schemas.microsoft.com/office/drawing/2014/main" id="{3F1E2468-3A6F-4F67-B1D9-35AB43051794}"/>
                  </a:ext>
                </a:extLst>
              </p:cNvPr>
              <p:cNvSpPr/>
              <p:nvPr/>
            </p:nvSpPr>
            <p:spPr bwMode="auto">
              <a:xfrm>
                <a:off x="3831" y="3038"/>
                <a:ext cx="187" cy="177"/>
              </a:xfrm>
              <a:custGeom>
                <a:avLst/>
                <a:gdLst>
                  <a:gd name="T0" fmla="*/ 131 w 132"/>
                  <a:gd name="T1" fmla="*/ 67 h 125"/>
                  <a:gd name="T2" fmla="*/ 5 w 132"/>
                  <a:gd name="T3" fmla="*/ 76 h 125"/>
                  <a:gd name="T4" fmla="*/ 24 w 132"/>
                  <a:gd name="T5" fmla="*/ 23 h 125"/>
                  <a:gd name="T6" fmla="*/ 46 w 132"/>
                  <a:gd name="T7" fmla="*/ 65 h 125"/>
                  <a:gd name="T8" fmla="*/ 44 w 132"/>
                  <a:gd name="T9" fmla="*/ 10 h 125"/>
                  <a:gd name="T10" fmla="*/ 73 w 132"/>
                  <a:gd name="T11" fmla="*/ 42 h 125"/>
                  <a:gd name="T12" fmla="*/ 84 w 132"/>
                  <a:gd name="T13" fmla="*/ 62 h 125"/>
                  <a:gd name="T14" fmla="*/ 131 w 132"/>
                  <a:gd name="T15" fmla="*/ 67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25">
                    <a:moveTo>
                      <a:pt x="131" y="67"/>
                    </a:moveTo>
                    <a:cubicBezTo>
                      <a:pt x="131" y="107"/>
                      <a:pt x="13" y="125"/>
                      <a:pt x="5" y="76"/>
                    </a:cubicBezTo>
                    <a:cubicBezTo>
                      <a:pt x="0" y="52"/>
                      <a:pt x="0" y="32"/>
                      <a:pt x="24" y="23"/>
                    </a:cubicBezTo>
                    <a:cubicBezTo>
                      <a:pt x="43" y="16"/>
                      <a:pt x="27" y="64"/>
                      <a:pt x="46" y="65"/>
                    </a:cubicBezTo>
                    <a:cubicBezTo>
                      <a:pt x="46" y="65"/>
                      <a:pt x="23" y="19"/>
                      <a:pt x="44" y="10"/>
                    </a:cubicBezTo>
                    <a:cubicBezTo>
                      <a:pt x="66" y="0"/>
                      <a:pt x="73" y="30"/>
                      <a:pt x="73" y="42"/>
                    </a:cubicBezTo>
                    <a:cubicBezTo>
                      <a:pt x="84" y="62"/>
                      <a:pt x="84" y="62"/>
                      <a:pt x="84" y="62"/>
                    </a:cubicBezTo>
                    <a:cubicBezTo>
                      <a:pt x="84" y="62"/>
                      <a:pt x="132" y="45"/>
                      <a:pt x="131" y="6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7" name="ïṥḻïḋe">
                <a:extLst>
                  <a:ext uri="{FF2B5EF4-FFF2-40B4-BE49-F238E27FC236}">
                    <a16:creationId xmlns:a16="http://schemas.microsoft.com/office/drawing/2014/main" id="{680E5A9E-6A00-454F-A7F6-8498FD902747}"/>
                  </a:ext>
                </a:extLst>
              </p:cNvPr>
              <p:cNvSpPr/>
              <p:nvPr/>
            </p:nvSpPr>
            <p:spPr bwMode="auto">
              <a:xfrm>
                <a:off x="4015" y="3651"/>
                <a:ext cx="805" cy="580"/>
              </a:xfrm>
              <a:custGeom>
                <a:avLst/>
                <a:gdLst>
                  <a:gd name="T0" fmla="*/ 511 w 568"/>
                  <a:gd name="T1" fmla="*/ 104 h 410"/>
                  <a:gd name="T2" fmla="*/ 306 w 568"/>
                  <a:gd name="T3" fmla="*/ 6 h 410"/>
                  <a:gd name="T4" fmla="*/ 280 w 568"/>
                  <a:gd name="T5" fmla="*/ 0 h 410"/>
                  <a:gd name="T6" fmla="*/ 87 w 568"/>
                  <a:gd name="T7" fmla="*/ 0 h 410"/>
                  <a:gd name="T8" fmla="*/ 27 w 568"/>
                  <a:gd name="T9" fmla="*/ 61 h 410"/>
                  <a:gd name="T10" fmla="*/ 48 w 568"/>
                  <a:gd name="T11" fmla="*/ 107 h 410"/>
                  <a:gd name="T12" fmla="*/ 121 w 568"/>
                  <a:gd name="T13" fmla="*/ 243 h 410"/>
                  <a:gd name="T14" fmla="*/ 12 w 568"/>
                  <a:gd name="T15" fmla="*/ 308 h 410"/>
                  <a:gd name="T16" fmla="*/ 73 w 568"/>
                  <a:gd name="T17" fmla="*/ 410 h 410"/>
                  <a:gd name="T18" fmla="*/ 166 w 568"/>
                  <a:gd name="T19" fmla="*/ 363 h 410"/>
                  <a:gd name="T20" fmla="*/ 241 w 568"/>
                  <a:gd name="T21" fmla="*/ 245 h 410"/>
                  <a:gd name="T22" fmla="*/ 194 w 568"/>
                  <a:gd name="T23" fmla="*/ 122 h 410"/>
                  <a:gd name="T24" fmla="*/ 276 w 568"/>
                  <a:gd name="T25" fmla="*/ 122 h 410"/>
                  <a:gd name="T26" fmla="*/ 430 w 568"/>
                  <a:gd name="T27" fmla="*/ 192 h 410"/>
                  <a:gd name="T28" fmla="*/ 366 w 568"/>
                  <a:gd name="T29" fmla="*/ 320 h 410"/>
                  <a:gd name="T30" fmla="*/ 480 w 568"/>
                  <a:gd name="T31" fmla="*/ 363 h 410"/>
                  <a:gd name="T32" fmla="*/ 536 w 568"/>
                  <a:gd name="T33" fmla="*/ 248 h 410"/>
                  <a:gd name="T34" fmla="*/ 511 w 568"/>
                  <a:gd name="T35" fmla="*/ 10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8" h="410">
                    <a:moveTo>
                      <a:pt x="511" y="104"/>
                    </a:moveTo>
                    <a:cubicBezTo>
                      <a:pt x="444" y="55"/>
                      <a:pt x="331" y="15"/>
                      <a:pt x="306" y="6"/>
                    </a:cubicBezTo>
                    <a:cubicBezTo>
                      <a:pt x="298" y="2"/>
                      <a:pt x="289" y="0"/>
                      <a:pt x="280" y="0"/>
                    </a:cubicBezTo>
                    <a:cubicBezTo>
                      <a:pt x="87" y="0"/>
                      <a:pt x="87" y="0"/>
                      <a:pt x="87" y="0"/>
                    </a:cubicBezTo>
                    <a:cubicBezTo>
                      <a:pt x="54" y="0"/>
                      <a:pt x="27" y="27"/>
                      <a:pt x="27" y="61"/>
                    </a:cubicBezTo>
                    <a:cubicBezTo>
                      <a:pt x="27" y="80"/>
                      <a:pt x="35" y="96"/>
                      <a:pt x="48" y="107"/>
                    </a:cubicBezTo>
                    <a:cubicBezTo>
                      <a:pt x="80" y="160"/>
                      <a:pt x="113" y="219"/>
                      <a:pt x="121" y="243"/>
                    </a:cubicBezTo>
                    <a:cubicBezTo>
                      <a:pt x="106" y="263"/>
                      <a:pt x="12" y="308"/>
                      <a:pt x="12" y="308"/>
                    </a:cubicBezTo>
                    <a:cubicBezTo>
                      <a:pt x="0" y="383"/>
                      <a:pt x="73" y="410"/>
                      <a:pt x="73" y="410"/>
                    </a:cubicBezTo>
                    <a:cubicBezTo>
                      <a:pt x="75" y="409"/>
                      <a:pt x="120" y="391"/>
                      <a:pt x="166" y="363"/>
                    </a:cubicBezTo>
                    <a:cubicBezTo>
                      <a:pt x="216" y="334"/>
                      <a:pt x="242" y="311"/>
                      <a:pt x="241" y="245"/>
                    </a:cubicBezTo>
                    <a:cubicBezTo>
                      <a:pt x="241" y="220"/>
                      <a:pt x="225" y="179"/>
                      <a:pt x="194" y="122"/>
                    </a:cubicBezTo>
                    <a:cubicBezTo>
                      <a:pt x="276" y="122"/>
                      <a:pt x="276" y="122"/>
                      <a:pt x="276" y="122"/>
                    </a:cubicBezTo>
                    <a:cubicBezTo>
                      <a:pt x="313" y="135"/>
                      <a:pt x="385" y="163"/>
                      <a:pt x="430" y="192"/>
                    </a:cubicBezTo>
                    <a:cubicBezTo>
                      <a:pt x="366" y="320"/>
                      <a:pt x="366" y="320"/>
                      <a:pt x="366" y="320"/>
                    </a:cubicBezTo>
                    <a:cubicBezTo>
                      <a:pt x="399" y="396"/>
                      <a:pt x="480" y="363"/>
                      <a:pt x="480" y="363"/>
                    </a:cubicBezTo>
                    <a:cubicBezTo>
                      <a:pt x="536" y="248"/>
                      <a:pt x="536" y="248"/>
                      <a:pt x="536" y="248"/>
                    </a:cubicBezTo>
                    <a:cubicBezTo>
                      <a:pt x="568" y="202"/>
                      <a:pt x="557" y="137"/>
                      <a:pt x="511" y="104"/>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8" name="iṩļîḋe">
                <a:extLst>
                  <a:ext uri="{FF2B5EF4-FFF2-40B4-BE49-F238E27FC236}">
                    <a16:creationId xmlns:a16="http://schemas.microsoft.com/office/drawing/2014/main" id="{ABF9AE67-C000-4EC4-993C-D3C9C9668D54}"/>
                  </a:ext>
                </a:extLst>
              </p:cNvPr>
              <p:cNvSpPr/>
              <p:nvPr/>
            </p:nvSpPr>
            <p:spPr bwMode="auto">
              <a:xfrm>
                <a:off x="4055" y="3675"/>
                <a:ext cx="568" cy="245"/>
              </a:xfrm>
              <a:custGeom>
                <a:avLst/>
                <a:gdLst>
                  <a:gd name="T0" fmla="*/ 401 w 401"/>
                  <a:gd name="T1" fmla="*/ 173 h 173"/>
                  <a:gd name="T2" fmla="*/ 306 w 401"/>
                  <a:gd name="T3" fmla="*/ 31 h 173"/>
                  <a:gd name="T4" fmla="*/ 18 w 401"/>
                  <a:gd name="T5" fmla="*/ 0 h 173"/>
                  <a:gd name="T6" fmla="*/ 0 w 401"/>
                  <a:gd name="T7" fmla="*/ 43 h 173"/>
                  <a:gd name="T8" fmla="*/ 21 w 401"/>
                  <a:gd name="T9" fmla="*/ 90 h 173"/>
                  <a:gd name="T10" fmla="*/ 66 w 401"/>
                  <a:gd name="T11" fmla="*/ 167 h 173"/>
                  <a:gd name="T12" fmla="*/ 190 w 401"/>
                  <a:gd name="T13" fmla="*/ 151 h 173"/>
                  <a:gd name="T14" fmla="*/ 166 w 401"/>
                  <a:gd name="T15" fmla="*/ 104 h 173"/>
                  <a:gd name="T16" fmla="*/ 167 w 401"/>
                  <a:gd name="T17" fmla="*/ 104 h 173"/>
                  <a:gd name="T18" fmla="*/ 248 w 401"/>
                  <a:gd name="T19" fmla="*/ 104 h 173"/>
                  <a:gd name="T20" fmla="*/ 249 w 401"/>
                  <a:gd name="T21" fmla="*/ 104 h 173"/>
                  <a:gd name="T22" fmla="*/ 401 w 401"/>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1" h="173">
                    <a:moveTo>
                      <a:pt x="401" y="173"/>
                    </a:moveTo>
                    <a:cubicBezTo>
                      <a:pt x="306" y="31"/>
                      <a:pt x="306" y="31"/>
                      <a:pt x="306" y="31"/>
                    </a:cubicBezTo>
                    <a:cubicBezTo>
                      <a:pt x="18" y="0"/>
                      <a:pt x="18" y="0"/>
                      <a:pt x="18" y="0"/>
                    </a:cubicBezTo>
                    <a:cubicBezTo>
                      <a:pt x="7" y="11"/>
                      <a:pt x="0" y="27"/>
                      <a:pt x="0" y="43"/>
                    </a:cubicBezTo>
                    <a:cubicBezTo>
                      <a:pt x="0" y="62"/>
                      <a:pt x="8" y="79"/>
                      <a:pt x="21" y="90"/>
                    </a:cubicBezTo>
                    <a:cubicBezTo>
                      <a:pt x="37" y="116"/>
                      <a:pt x="66" y="167"/>
                      <a:pt x="66" y="167"/>
                    </a:cubicBezTo>
                    <a:cubicBezTo>
                      <a:pt x="132" y="112"/>
                      <a:pt x="190" y="151"/>
                      <a:pt x="190" y="151"/>
                    </a:cubicBezTo>
                    <a:cubicBezTo>
                      <a:pt x="166" y="104"/>
                      <a:pt x="166" y="104"/>
                      <a:pt x="166" y="104"/>
                    </a:cubicBezTo>
                    <a:cubicBezTo>
                      <a:pt x="167" y="104"/>
                      <a:pt x="167" y="104"/>
                      <a:pt x="167" y="104"/>
                    </a:cubicBezTo>
                    <a:cubicBezTo>
                      <a:pt x="248" y="104"/>
                      <a:pt x="248" y="104"/>
                      <a:pt x="248" y="104"/>
                    </a:cubicBezTo>
                    <a:cubicBezTo>
                      <a:pt x="249" y="104"/>
                      <a:pt x="249" y="104"/>
                      <a:pt x="249" y="104"/>
                    </a:cubicBezTo>
                    <a:cubicBezTo>
                      <a:pt x="286" y="117"/>
                      <a:pt x="355" y="144"/>
                      <a:pt x="401" y="173"/>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9" name="ïSlîḑé">
                <a:extLst>
                  <a:ext uri="{FF2B5EF4-FFF2-40B4-BE49-F238E27FC236}">
                    <a16:creationId xmlns:a16="http://schemas.microsoft.com/office/drawing/2014/main" id="{7B044CF1-DE37-45AE-B6E2-74F9937A888E}"/>
                  </a:ext>
                </a:extLst>
              </p:cNvPr>
              <p:cNvSpPr/>
              <p:nvPr/>
            </p:nvSpPr>
            <p:spPr bwMode="auto">
              <a:xfrm>
                <a:off x="4065" y="3193"/>
                <a:ext cx="583" cy="701"/>
              </a:xfrm>
              <a:custGeom>
                <a:avLst/>
                <a:gdLst>
                  <a:gd name="T0" fmla="*/ 300 w 412"/>
                  <a:gd name="T1" fmla="*/ 372 h 496"/>
                  <a:gd name="T2" fmla="*/ 402 w 412"/>
                  <a:gd name="T3" fmla="*/ 117 h 496"/>
                  <a:gd name="T4" fmla="*/ 389 w 412"/>
                  <a:gd name="T5" fmla="*/ 47 h 496"/>
                  <a:gd name="T6" fmla="*/ 211 w 412"/>
                  <a:gd name="T7" fmla="*/ 2 h 496"/>
                  <a:gd name="T8" fmla="*/ 112 w 412"/>
                  <a:gd name="T9" fmla="*/ 72 h 496"/>
                  <a:gd name="T10" fmla="*/ 0 w 412"/>
                  <a:gd name="T11" fmla="*/ 355 h 496"/>
                  <a:gd name="T12" fmla="*/ 300 w 412"/>
                  <a:gd name="T13" fmla="*/ 372 h 496"/>
                </a:gdLst>
                <a:ahLst/>
                <a:cxnLst>
                  <a:cxn ang="0">
                    <a:pos x="T0" y="T1"/>
                  </a:cxn>
                  <a:cxn ang="0">
                    <a:pos x="T2" y="T3"/>
                  </a:cxn>
                  <a:cxn ang="0">
                    <a:pos x="T4" y="T5"/>
                  </a:cxn>
                  <a:cxn ang="0">
                    <a:pos x="T6" y="T7"/>
                  </a:cxn>
                  <a:cxn ang="0">
                    <a:pos x="T8" y="T9"/>
                  </a:cxn>
                  <a:cxn ang="0">
                    <a:pos x="T10" y="T11"/>
                  </a:cxn>
                  <a:cxn ang="0">
                    <a:pos x="T12" y="T13"/>
                  </a:cxn>
                </a:cxnLst>
                <a:rect l="0" t="0" r="r" b="b"/>
                <a:pathLst>
                  <a:path w="412" h="496">
                    <a:moveTo>
                      <a:pt x="300" y="372"/>
                    </a:moveTo>
                    <a:cubicBezTo>
                      <a:pt x="402" y="117"/>
                      <a:pt x="402" y="117"/>
                      <a:pt x="402" y="117"/>
                    </a:cubicBezTo>
                    <a:cubicBezTo>
                      <a:pt x="412" y="93"/>
                      <a:pt x="407" y="65"/>
                      <a:pt x="389" y="47"/>
                    </a:cubicBezTo>
                    <a:cubicBezTo>
                      <a:pt x="347" y="5"/>
                      <a:pt x="269" y="0"/>
                      <a:pt x="211" y="2"/>
                    </a:cubicBezTo>
                    <a:cubicBezTo>
                      <a:pt x="167" y="4"/>
                      <a:pt x="128" y="32"/>
                      <a:pt x="112" y="72"/>
                    </a:cubicBezTo>
                    <a:cubicBezTo>
                      <a:pt x="0" y="355"/>
                      <a:pt x="0" y="355"/>
                      <a:pt x="0" y="355"/>
                    </a:cubicBezTo>
                    <a:cubicBezTo>
                      <a:pt x="0" y="355"/>
                      <a:pt x="151" y="496"/>
                      <a:pt x="300" y="372"/>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0" name="îṥlíḑê">
                <a:extLst>
                  <a:ext uri="{FF2B5EF4-FFF2-40B4-BE49-F238E27FC236}">
                    <a16:creationId xmlns:a16="http://schemas.microsoft.com/office/drawing/2014/main" id="{B1ABBC43-7D7E-4B4B-AB08-1EE273FA7533}"/>
                  </a:ext>
                </a:extLst>
              </p:cNvPr>
              <p:cNvSpPr/>
              <p:nvPr/>
            </p:nvSpPr>
            <p:spPr bwMode="auto">
              <a:xfrm>
                <a:off x="4532" y="4211"/>
                <a:ext cx="238" cy="40"/>
              </a:xfrm>
              <a:custGeom>
                <a:avLst/>
                <a:gdLst>
                  <a:gd name="T0" fmla="*/ 13 w 168"/>
                  <a:gd name="T1" fmla="*/ 0 h 28"/>
                  <a:gd name="T2" fmla="*/ 156 w 168"/>
                  <a:gd name="T3" fmla="*/ 0 h 28"/>
                  <a:gd name="T4" fmla="*/ 168 w 168"/>
                  <a:gd name="T5" fmla="*/ 13 h 28"/>
                  <a:gd name="T6" fmla="*/ 168 w 168"/>
                  <a:gd name="T7" fmla="*/ 15 h 28"/>
                  <a:gd name="T8" fmla="*/ 156 w 168"/>
                  <a:gd name="T9" fmla="*/ 28 h 28"/>
                  <a:gd name="T10" fmla="*/ 13 w 168"/>
                  <a:gd name="T11" fmla="*/ 28 h 28"/>
                  <a:gd name="T12" fmla="*/ 0 w 168"/>
                  <a:gd name="T13" fmla="*/ 15 h 28"/>
                  <a:gd name="T14" fmla="*/ 0 w 168"/>
                  <a:gd name="T15" fmla="*/ 13 h 28"/>
                  <a:gd name="T16" fmla="*/ 13 w 16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8">
                    <a:moveTo>
                      <a:pt x="13" y="0"/>
                    </a:moveTo>
                    <a:cubicBezTo>
                      <a:pt x="156" y="0"/>
                      <a:pt x="156" y="0"/>
                      <a:pt x="156" y="0"/>
                    </a:cubicBezTo>
                    <a:cubicBezTo>
                      <a:pt x="163" y="0"/>
                      <a:pt x="168" y="6"/>
                      <a:pt x="168" y="13"/>
                    </a:cubicBezTo>
                    <a:cubicBezTo>
                      <a:pt x="168" y="15"/>
                      <a:pt x="168" y="15"/>
                      <a:pt x="168" y="15"/>
                    </a:cubicBezTo>
                    <a:cubicBezTo>
                      <a:pt x="168" y="22"/>
                      <a:pt x="163" y="28"/>
                      <a:pt x="156" y="28"/>
                    </a:cubicBezTo>
                    <a:cubicBezTo>
                      <a:pt x="13" y="28"/>
                      <a:pt x="13" y="28"/>
                      <a:pt x="13" y="28"/>
                    </a:cubicBezTo>
                    <a:cubicBezTo>
                      <a:pt x="6" y="28"/>
                      <a:pt x="0" y="22"/>
                      <a:pt x="0" y="15"/>
                    </a:cubicBezTo>
                    <a:cubicBezTo>
                      <a:pt x="0" y="13"/>
                      <a:pt x="0" y="13"/>
                      <a:pt x="0" y="13"/>
                    </a:cubicBezTo>
                    <a:cubicBezTo>
                      <a:pt x="0" y="6"/>
                      <a:pt x="6" y="0"/>
                      <a:pt x="13"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1" name="íSļídê">
                <a:extLst>
                  <a:ext uri="{FF2B5EF4-FFF2-40B4-BE49-F238E27FC236}">
                    <a16:creationId xmlns:a16="http://schemas.microsoft.com/office/drawing/2014/main" id="{2B031D6B-2949-4CC5-8615-44CF5BDBC8F9}"/>
                  </a:ext>
                </a:extLst>
              </p:cNvPr>
              <p:cNvSpPr/>
              <p:nvPr/>
            </p:nvSpPr>
            <p:spPr bwMode="auto">
              <a:xfrm>
                <a:off x="4577" y="4138"/>
                <a:ext cx="197" cy="94"/>
              </a:xfrm>
              <a:custGeom>
                <a:avLst/>
                <a:gdLst>
                  <a:gd name="T0" fmla="*/ 139 w 139"/>
                  <a:gd name="T1" fmla="*/ 67 h 67"/>
                  <a:gd name="T2" fmla="*/ 139 w 139"/>
                  <a:gd name="T3" fmla="*/ 63 h 67"/>
                  <a:gd name="T4" fmla="*/ 77 w 139"/>
                  <a:gd name="T5" fmla="*/ 0 h 67"/>
                  <a:gd name="T6" fmla="*/ 62 w 139"/>
                  <a:gd name="T7" fmla="*/ 0 h 67"/>
                  <a:gd name="T8" fmla="*/ 0 w 139"/>
                  <a:gd name="T9" fmla="*/ 63 h 67"/>
                  <a:gd name="T10" fmla="*/ 0 w 139"/>
                  <a:gd name="T11" fmla="*/ 67 h 67"/>
                  <a:gd name="T12" fmla="*/ 139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139" y="67"/>
                    </a:moveTo>
                    <a:cubicBezTo>
                      <a:pt x="139" y="63"/>
                      <a:pt x="139" y="63"/>
                      <a:pt x="139" y="63"/>
                    </a:cubicBezTo>
                    <a:cubicBezTo>
                      <a:pt x="139" y="28"/>
                      <a:pt x="111" y="0"/>
                      <a:pt x="77" y="0"/>
                    </a:cubicBezTo>
                    <a:cubicBezTo>
                      <a:pt x="62" y="0"/>
                      <a:pt x="62" y="0"/>
                      <a:pt x="62" y="0"/>
                    </a:cubicBezTo>
                    <a:cubicBezTo>
                      <a:pt x="27" y="0"/>
                      <a:pt x="0" y="28"/>
                      <a:pt x="0" y="63"/>
                    </a:cubicBezTo>
                    <a:cubicBezTo>
                      <a:pt x="0" y="67"/>
                      <a:pt x="0" y="67"/>
                      <a:pt x="0" y="67"/>
                    </a:cubicBezTo>
                    <a:lnTo>
                      <a:pt x="139" y="6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2" name="îšḷíďê">
                <a:extLst>
                  <a:ext uri="{FF2B5EF4-FFF2-40B4-BE49-F238E27FC236}">
                    <a16:creationId xmlns:a16="http://schemas.microsoft.com/office/drawing/2014/main" id="{B51F2504-9A85-4F2A-96D3-A48108ED7556}"/>
                  </a:ext>
                </a:extLst>
              </p:cNvPr>
              <p:cNvSpPr/>
              <p:nvPr/>
            </p:nvSpPr>
            <p:spPr bwMode="auto">
              <a:xfrm>
                <a:off x="4611" y="4142"/>
                <a:ext cx="135" cy="71"/>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3" name="íşlïḍe">
                <a:extLst>
                  <a:ext uri="{FF2B5EF4-FFF2-40B4-BE49-F238E27FC236}">
                    <a16:creationId xmlns:a16="http://schemas.microsoft.com/office/drawing/2014/main" id="{BC53D760-B2CC-4D6C-AFEE-0C02F83A1C4A}"/>
                  </a:ext>
                </a:extLst>
              </p:cNvPr>
              <p:cNvSpPr/>
              <p:nvPr/>
            </p:nvSpPr>
            <p:spPr bwMode="auto">
              <a:xfrm>
                <a:off x="4715" y="4163"/>
                <a:ext cx="15" cy="10"/>
              </a:xfrm>
              <a:custGeom>
                <a:avLst/>
                <a:gdLst>
                  <a:gd name="T0" fmla="*/ 11 w 11"/>
                  <a:gd name="T1" fmla="*/ 7 h 7"/>
                  <a:gd name="T2" fmla="*/ 0 w 11"/>
                  <a:gd name="T3" fmla="*/ 0 h 7"/>
                </a:gdLst>
                <a:ahLst/>
                <a:cxnLst>
                  <a:cxn ang="0">
                    <a:pos x="T0" y="T1"/>
                  </a:cxn>
                  <a:cxn ang="0">
                    <a:pos x="T2" y="T3"/>
                  </a:cxn>
                </a:cxnLst>
                <a:rect l="0" t="0" r="r" b="b"/>
                <a:pathLst>
                  <a:path w="11" h="7">
                    <a:moveTo>
                      <a:pt x="11" y="7"/>
                    </a:moveTo>
                    <a:cubicBezTo>
                      <a:pt x="7" y="4"/>
                      <a:pt x="4" y="2"/>
                      <a:pt x="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4" name="ïŝļïḋê">
                <a:extLst>
                  <a:ext uri="{FF2B5EF4-FFF2-40B4-BE49-F238E27FC236}">
                    <a16:creationId xmlns:a16="http://schemas.microsoft.com/office/drawing/2014/main" id="{497B6F2F-2C7B-4E5D-8D1B-816AA81236E6}"/>
                  </a:ext>
                </a:extLst>
              </p:cNvPr>
              <p:cNvSpPr/>
              <p:nvPr/>
            </p:nvSpPr>
            <p:spPr bwMode="auto">
              <a:xfrm>
                <a:off x="4706" y="4155"/>
                <a:ext cx="31" cy="25"/>
              </a:xfrm>
              <a:custGeom>
                <a:avLst/>
                <a:gdLst>
                  <a:gd name="T0" fmla="*/ 20 w 22"/>
                  <a:gd name="T1" fmla="*/ 9 h 18"/>
                  <a:gd name="T2" fmla="*/ 8 w 22"/>
                  <a:gd name="T3" fmla="*/ 2 h 18"/>
                  <a:gd name="T4" fmla="*/ 2 w 22"/>
                  <a:gd name="T5" fmla="*/ 3 h 18"/>
                  <a:gd name="T6" fmla="*/ 3 w 22"/>
                  <a:gd name="T7" fmla="*/ 10 h 18"/>
                  <a:gd name="T8" fmla="*/ 13 w 22"/>
                  <a:gd name="T9" fmla="*/ 16 h 18"/>
                  <a:gd name="T10" fmla="*/ 20 w 22"/>
                  <a:gd name="T11" fmla="*/ 16 h 18"/>
                  <a:gd name="T12" fmla="*/ 20 w 22"/>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20" y="9"/>
                    </a:moveTo>
                    <a:cubicBezTo>
                      <a:pt x="16" y="6"/>
                      <a:pt x="12" y="4"/>
                      <a:pt x="8" y="2"/>
                    </a:cubicBezTo>
                    <a:cubicBezTo>
                      <a:pt x="6" y="0"/>
                      <a:pt x="3" y="1"/>
                      <a:pt x="2" y="3"/>
                    </a:cubicBezTo>
                    <a:cubicBezTo>
                      <a:pt x="0" y="5"/>
                      <a:pt x="1" y="9"/>
                      <a:pt x="3" y="10"/>
                    </a:cubicBezTo>
                    <a:cubicBezTo>
                      <a:pt x="7" y="11"/>
                      <a:pt x="10" y="14"/>
                      <a:pt x="13" y="16"/>
                    </a:cubicBezTo>
                    <a:cubicBezTo>
                      <a:pt x="15" y="18"/>
                      <a:pt x="18" y="18"/>
                      <a:pt x="20" y="16"/>
                    </a:cubicBezTo>
                    <a:cubicBezTo>
                      <a:pt x="22" y="14"/>
                      <a:pt x="22" y="11"/>
                      <a:pt x="20" y="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5" name="íṧ1íďe">
                <a:extLst>
                  <a:ext uri="{FF2B5EF4-FFF2-40B4-BE49-F238E27FC236}">
                    <a16:creationId xmlns:a16="http://schemas.microsoft.com/office/drawing/2014/main" id="{80D63E17-BA41-49E8-B58F-C31A27B1192C}"/>
                  </a:ext>
                </a:extLst>
              </p:cNvPr>
              <p:cNvSpPr/>
              <p:nvPr/>
            </p:nvSpPr>
            <p:spPr bwMode="auto">
              <a:xfrm>
                <a:off x="4512" y="4231"/>
                <a:ext cx="262" cy="25"/>
              </a:xfrm>
              <a:custGeom>
                <a:avLst/>
                <a:gdLst>
                  <a:gd name="T0" fmla="*/ 4 w 185"/>
                  <a:gd name="T1" fmla="*/ 18 h 18"/>
                  <a:gd name="T2" fmla="*/ 182 w 185"/>
                  <a:gd name="T3" fmla="*/ 18 h 18"/>
                  <a:gd name="T4" fmla="*/ 185 w 185"/>
                  <a:gd name="T5" fmla="*/ 14 h 18"/>
                  <a:gd name="T6" fmla="*/ 185 w 185"/>
                  <a:gd name="T7" fmla="*/ 4 h 18"/>
                  <a:gd name="T8" fmla="*/ 182 w 185"/>
                  <a:gd name="T9" fmla="*/ 0 h 18"/>
                  <a:gd name="T10" fmla="*/ 4 w 185"/>
                  <a:gd name="T11" fmla="*/ 0 h 18"/>
                  <a:gd name="T12" fmla="*/ 0 w 185"/>
                  <a:gd name="T13" fmla="*/ 4 h 18"/>
                  <a:gd name="T14" fmla="*/ 0 w 185"/>
                  <a:gd name="T15" fmla="*/ 14 h 18"/>
                  <a:gd name="T16" fmla="*/ 4 w 18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8">
                    <a:moveTo>
                      <a:pt x="4" y="18"/>
                    </a:moveTo>
                    <a:cubicBezTo>
                      <a:pt x="182" y="18"/>
                      <a:pt x="182" y="18"/>
                      <a:pt x="182" y="18"/>
                    </a:cubicBezTo>
                    <a:cubicBezTo>
                      <a:pt x="184" y="18"/>
                      <a:pt x="185" y="16"/>
                      <a:pt x="185" y="14"/>
                    </a:cubicBezTo>
                    <a:cubicBezTo>
                      <a:pt x="185" y="4"/>
                      <a:pt x="185" y="4"/>
                      <a:pt x="185" y="4"/>
                    </a:cubicBezTo>
                    <a:cubicBezTo>
                      <a:pt x="185" y="2"/>
                      <a:pt x="184" y="0"/>
                      <a:pt x="182" y="0"/>
                    </a:cubicBezTo>
                    <a:cubicBezTo>
                      <a:pt x="4" y="0"/>
                      <a:pt x="4" y="0"/>
                      <a:pt x="4" y="0"/>
                    </a:cubicBezTo>
                    <a:cubicBezTo>
                      <a:pt x="2" y="0"/>
                      <a:pt x="0" y="2"/>
                      <a:pt x="0" y="4"/>
                    </a:cubicBezTo>
                    <a:cubicBezTo>
                      <a:pt x="0" y="14"/>
                      <a:pt x="0" y="14"/>
                      <a:pt x="0" y="14"/>
                    </a:cubicBezTo>
                    <a:cubicBezTo>
                      <a:pt x="0" y="16"/>
                      <a:pt x="2" y="18"/>
                      <a:pt x="4" y="18"/>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6" name="íṡḻiḍe">
                <a:extLst>
                  <a:ext uri="{FF2B5EF4-FFF2-40B4-BE49-F238E27FC236}">
                    <a16:creationId xmlns:a16="http://schemas.microsoft.com/office/drawing/2014/main" id="{DCF65C86-CF39-4821-A722-A588DA0F7DA5}"/>
                  </a:ext>
                </a:extLst>
              </p:cNvPr>
              <p:cNvSpPr/>
              <p:nvPr/>
            </p:nvSpPr>
            <p:spPr bwMode="auto">
              <a:xfrm>
                <a:off x="3941" y="4116"/>
                <a:ext cx="197" cy="147"/>
              </a:xfrm>
              <a:custGeom>
                <a:avLst/>
                <a:gdLst>
                  <a:gd name="T0" fmla="*/ 122 w 139"/>
                  <a:gd name="T1" fmla="*/ 27 h 104"/>
                  <a:gd name="T2" fmla="*/ 45 w 139"/>
                  <a:gd name="T3" fmla="*/ 3 h 104"/>
                  <a:gd name="T4" fmla="*/ 20 w 139"/>
                  <a:gd name="T5" fmla="*/ 16 h 104"/>
                  <a:gd name="T6" fmla="*/ 1 w 139"/>
                  <a:gd name="T7" fmla="*/ 84 h 104"/>
                  <a:gd name="T8" fmla="*/ 2 w 139"/>
                  <a:gd name="T9" fmla="*/ 99 h 104"/>
                  <a:gd name="T10" fmla="*/ 136 w 139"/>
                  <a:gd name="T11" fmla="*/ 51 h 104"/>
                  <a:gd name="T12" fmla="*/ 122 w 139"/>
                  <a:gd name="T13" fmla="*/ 27 h 104"/>
                </a:gdLst>
                <a:ahLst/>
                <a:cxnLst>
                  <a:cxn ang="0">
                    <a:pos x="T0" y="T1"/>
                  </a:cxn>
                  <a:cxn ang="0">
                    <a:pos x="T2" y="T3"/>
                  </a:cxn>
                  <a:cxn ang="0">
                    <a:pos x="T4" y="T5"/>
                  </a:cxn>
                  <a:cxn ang="0">
                    <a:pos x="T6" y="T7"/>
                  </a:cxn>
                  <a:cxn ang="0">
                    <a:pos x="T8" y="T9"/>
                  </a:cxn>
                  <a:cxn ang="0">
                    <a:pos x="T10" y="T11"/>
                  </a:cxn>
                  <a:cxn ang="0">
                    <a:pos x="T12" y="T13"/>
                  </a:cxn>
                </a:cxnLst>
                <a:rect l="0" t="0" r="r" b="b"/>
                <a:pathLst>
                  <a:path w="139" h="104">
                    <a:moveTo>
                      <a:pt x="122" y="27"/>
                    </a:moveTo>
                    <a:cubicBezTo>
                      <a:pt x="45" y="3"/>
                      <a:pt x="45" y="3"/>
                      <a:pt x="45" y="3"/>
                    </a:cubicBezTo>
                    <a:cubicBezTo>
                      <a:pt x="35" y="0"/>
                      <a:pt x="24" y="6"/>
                      <a:pt x="20" y="16"/>
                    </a:cubicBezTo>
                    <a:cubicBezTo>
                      <a:pt x="1" y="84"/>
                      <a:pt x="1" y="84"/>
                      <a:pt x="1" y="84"/>
                    </a:cubicBezTo>
                    <a:cubicBezTo>
                      <a:pt x="0" y="89"/>
                      <a:pt x="0" y="94"/>
                      <a:pt x="2" y="99"/>
                    </a:cubicBezTo>
                    <a:cubicBezTo>
                      <a:pt x="4" y="104"/>
                      <a:pt x="136" y="51"/>
                      <a:pt x="136" y="51"/>
                    </a:cubicBezTo>
                    <a:cubicBezTo>
                      <a:pt x="139" y="40"/>
                      <a:pt x="133" y="30"/>
                      <a:pt x="122" y="2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7" name="îŝľîďè">
                <a:extLst>
                  <a:ext uri="{FF2B5EF4-FFF2-40B4-BE49-F238E27FC236}">
                    <a16:creationId xmlns:a16="http://schemas.microsoft.com/office/drawing/2014/main" id="{060AF325-436C-4F57-B155-07B724098ADF}"/>
                  </a:ext>
                </a:extLst>
              </p:cNvPr>
              <p:cNvSpPr/>
              <p:nvPr/>
            </p:nvSpPr>
            <p:spPr bwMode="auto">
              <a:xfrm>
                <a:off x="3957" y="4214"/>
                <a:ext cx="262" cy="42"/>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8" y="0"/>
                      <a:pt x="185" y="6"/>
                      <a:pt x="185" y="14"/>
                    </a:cubicBezTo>
                    <a:cubicBezTo>
                      <a:pt x="185" y="16"/>
                      <a:pt x="185" y="16"/>
                      <a:pt x="185" y="16"/>
                    </a:cubicBezTo>
                    <a:cubicBezTo>
                      <a:pt x="185" y="24"/>
                      <a:pt x="178"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8" name="íṡ1íḋé">
                <a:extLst>
                  <a:ext uri="{FF2B5EF4-FFF2-40B4-BE49-F238E27FC236}">
                    <a16:creationId xmlns:a16="http://schemas.microsoft.com/office/drawing/2014/main" id="{C09A7307-8562-4355-9FA0-03843B7A5809}"/>
                  </a:ext>
                </a:extLst>
              </p:cNvPr>
              <p:cNvSpPr/>
              <p:nvPr/>
            </p:nvSpPr>
            <p:spPr bwMode="auto">
              <a:xfrm>
                <a:off x="4006" y="4132"/>
                <a:ext cx="217" cy="105"/>
              </a:xfrm>
              <a:custGeom>
                <a:avLst/>
                <a:gdLst>
                  <a:gd name="T0" fmla="*/ 153 w 153"/>
                  <a:gd name="T1" fmla="*/ 74 h 74"/>
                  <a:gd name="T2" fmla="*/ 153 w 153"/>
                  <a:gd name="T3" fmla="*/ 69 h 74"/>
                  <a:gd name="T4" fmla="*/ 85 w 153"/>
                  <a:gd name="T5" fmla="*/ 0 h 74"/>
                  <a:gd name="T6" fmla="*/ 68 w 153"/>
                  <a:gd name="T7" fmla="*/ 0 h 74"/>
                  <a:gd name="T8" fmla="*/ 0 w 153"/>
                  <a:gd name="T9" fmla="*/ 69 h 74"/>
                  <a:gd name="T10" fmla="*/ 0 w 153"/>
                  <a:gd name="T11" fmla="*/ 74 h 74"/>
                  <a:gd name="T12" fmla="*/ 153 w 15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3" h="74">
                    <a:moveTo>
                      <a:pt x="153" y="74"/>
                    </a:moveTo>
                    <a:cubicBezTo>
                      <a:pt x="153" y="69"/>
                      <a:pt x="153" y="69"/>
                      <a:pt x="153" y="69"/>
                    </a:cubicBezTo>
                    <a:cubicBezTo>
                      <a:pt x="153" y="31"/>
                      <a:pt x="122" y="0"/>
                      <a:pt x="85" y="0"/>
                    </a:cubicBezTo>
                    <a:cubicBezTo>
                      <a:pt x="68" y="0"/>
                      <a:pt x="68" y="0"/>
                      <a:pt x="68" y="0"/>
                    </a:cubicBezTo>
                    <a:cubicBezTo>
                      <a:pt x="30" y="0"/>
                      <a:pt x="0" y="31"/>
                      <a:pt x="0" y="69"/>
                    </a:cubicBezTo>
                    <a:cubicBezTo>
                      <a:pt x="0" y="74"/>
                      <a:pt x="0" y="74"/>
                      <a:pt x="0" y="74"/>
                    </a:cubicBezTo>
                    <a:lnTo>
                      <a:pt x="153" y="7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9" name="íṧ1iḍê">
                <a:extLst>
                  <a:ext uri="{FF2B5EF4-FFF2-40B4-BE49-F238E27FC236}">
                    <a16:creationId xmlns:a16="http://schemas.microsoft.com/office/drawing/2014/main" id="{A6A35F7B-6A78-4F58-86CD-F34EC32FD261}"/>
                  </a:ext>
                </a:extLst>
              </p:cNvPr>
              <p:cNvSpPr/>
              <p:nvPr/>
            </p:nvSpPr>
            <p:spPr bwMode="auto">
              <a:xfrm>
                <a:off x="4043" y="4138"/>
                <a:ext cx="148" cy="76"/>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0" name="íṥḻîdè">
                <a:extLst>
                  <a:ext uri="{FF2B5EF4-FFF2-40B4-BE49-F238E27FC236}">
                    <a16:creationId xmlns:a16="http://schemas.microsoft.com/office/drawing/2014/main" id="{5DD8B05C-B167-4EFC-8B59-73844419A030}"/>
                  </a:ext>
                </a:extLst>
              </p:cNvPr>
              <p:cNvSpPr/>
              <p:nvPr/>
            </p:nvSpPr>
            <p:spPr bwMode="auto">
              <a:xfrm>
                <a:off x="4157" y="4160"/>
                <a:ext cx="18" cy="10"/>
              </a:xfrm>
              <a:custGeom>
                <a:avLst/>
                <a:gdLst>
                  <a:gd name="T0" fmla="*/ 13 w 13"/>
                  <a:gd name="T1" fmla="*/ 7 h 7"/>
                  <a:gd name="T2" fmla="*/ 0 w 13"/>
                  <a:gd name="T3" fmla="*/ 0 h 7"/>
                </a:gdLst>
                <a:ahLst/>
                <a:cxnLst>
                  <a:cxn ang="0">
                    <a:pos x="T0" y="T1"/>
                  </a:cxn>
                  <a:cxn ang="0">
                    <a:pos x="T2" y="T3"/>
                  </a:cxn>
                </a:cxnLst>
                <a:rect l="0" t="0" r="r" b="b"/>
                <a:pathLst>
                  <a:path w="13" h="7">
                    <a:moveTo>
                      <a:pt x="13" y="7"/>
                    </a:moveTo>
                    <a:cubicBezTo>
                      <a:pt x="9" y="4"/>
                      <a:pt x="5" y="2"/>
                      <a:pt x="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1" name="ï$ḻîďé">
                <a:extLst>
                  <a:ext uri="{FF2B5EF4-FFF2-40B4-BE49-F238E27FC236}">
                    <a16:creationId xmlns:a16="http://schemas.microsoft.com/office/drawing/2014/main" id="{5157DA86-004C-4C1A-8368-53131DF45AD2}"/>
                  </a:ext>
                </a:extLst>
              </p:cNvPr>
              <p:cNvSpPr/>
              <p:nvPr/>
            </p:nvSpPr>
            <p:spPr bwMode="auto">
              <a:xfrm>
                <a:off x="4150" y="4152"/>
                <a:ext cx="32" cy="27"/>
              </a:xfrm>
              <a:custGeom>
                <a:avLst/>
                <a:gdLst>
                  <a:gd name="T0" fmla="*/ 21 w 23"/>
                  <a:gd name="T1" fmla="*/ 10 h 19"/>
                  <a:gd name="T2" fmla="*/ 8 w 23"/>
                  <a:gd name="T3" fmla="*/ 1 h 19"/>
                  <a:gd name="T4" fmla="*/ 1 w 23"/>
                  <a:gd name="T5" fmla="*/ 3 h 19"/>
                  <a:gd name="T6" fmla="*/ 3 w 23"/>
                  <a:gd name="T7" fmla="*/ 10 h 19"/>
                  <a:gd name="T8" fmla="*/ 14 w 23"/>
                  <a:gd name="T9" fmla="*/ 17 h 19"/>
                  <a:gd name="T10" fmla="*/ 21 w 23"/>
                  <a:gd name="T11" fmla="*/ 17 h 19"/>
                  <a:gd name="T12" fmla="*/ 21 w 23"/>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21" y="10"/>
                    </a:moveTo>
                    <a:cubicBezTo>
                      <a:pt x="17" y="6"/>
                      <a:pt x="13" y="4"/>
                      <a:pt x="8" y="1"/>
                    </a:cubicBezTo>
                    <a:cubicBezTo>
                      <a:pt x="6" y="0"/>
                      <a:pt x="2" y="1"/>
                      <a:pt x="1" y="3"/>
                    </a:cubicBezTo>
                    <a:cubicBezTo>
                      <a:pt x="0" y="5"/>
                      <a:pt x="0" y="9"/>
                      <a:pt x="3" y="10"/>
                    </a:cubicBezTo>
                    <a:cubicBezTo>
                      <a:pt x="7" y="12"/>
                      <a:pt x="10" y="14"/>
                      <a:pt x="14" y="17"/>
                    </a:cubicBezTo>
                    <a:cubicBezTo>
                      <a:pt x="16" y="19"/>
                      <a:pt x="19" y="19"/>
                      <a:pt x="21" y="17"/>
                    </a:cubicBezTo>
                    <a:cubicBezTo>
                      <a:pt x="23" y="15"/>
                      <a:pt x="23" y="11"/>
                      <a:pt x="21"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2" name="ïśļiḋé">
                <a:extLst>
                  <a:ext uri="{FF2B5EF4-FFF2-40B4-BE49-F238E27FC236}">
                    <a16:creationId xmlns:a16="http://schemas.microsoft.com/office/drawing/2014/main" id="{72DE0042-8C29-4773-957D-52EB55AF872D}"/>
                  </a:ext>
                </a:extLst>
              </p:cNvPr>
              <p:cNvSpPr/>
              <p:nvPr/>
            </p:nvSpPr>
            <p:spPr bwMode="auto">
              <a:xfrm>
                <a:off x="3936" y="4235"/>
                <a:ext cx="287" cy="27"/>
              </a:xfrm>
              <a:custGeom>
                <a:avLst/>
                <a:gdLst>
                  <a:gd name="T0" fmla="*/ 4 w 203"/>
                  <a:gd name="T1" fmla="*/ 19 h 19"/>
                  <a:gd name="T2" fmla="*/ 199 w 203"/>
                  <a:gd name="T3" fmla="*/ 19 h 19"/>
                  <a:gd name="T4" fmla="*/ 203 w 203"/>
                  <a:gd name="T5" fmla="*/ 15 h 19"/>
                  <a:gd name="T6" fmla="*/ 203 w 203"/>
                  <a:gd name="T7" fmla="*/ 4 h 19"/>
                  <a:gd name="T8" fmla="*/ 199 w 203"/>
                  <a:gd name="T9" fmla="*/ 0 h 19"/>
                  <a:gd name="T10" fmla="*/ 4 w 203"/>
                  <a:gd name="T11" fmla="*/ 0 h 19"/>
                  <a:gd name="T12" fmla="*/ 0 w 203"/>
                  <a:gd name="T13" fmla="*/ 4 h 19"/>
                  <a:gd name="T14" fmla="*/ 0 w 203"/>
                  <a:gd name="T15" fmla="*/ 15 h 19"/>
                  <a:gd name="T16" fmla="*/ 4 w 20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9">
                    <a:moveTo>
                      <a:pt x="4" y="19"/>
                    </a:moveTo>
                    <a:cubicBezTo>
                      <a:pt x="199" y="19"/>
                      <a:pt x="199" y="19"/>
                      <a:pt x="199" y="19"/>
                    </a:cubicBezTo>
                    <a:cubicBezTo>
                      <a:pt x="201" y="19"/>
                      <a:pt x="203" y="18"/>
                      <a:pt x="203" y="15"/>
                    </a:cubicBezTo>
                    <a:cubicBezTo>
                      <a:pt x="203" y="4"/>
                      <a:pt x="203" y="4"/>
                      <a:pt x="203" y="4"/>
                    </a:cubicBezTo>
                    <a:cubicBezTo>
                      <a:pt x="203" y="2"/>
                      <a:pt x="201" y="0"/>
                      <a:pt x="199" y="0"/>
                    </a:cubicBezTo>
                    <a:cubicBezTo>
                      <a:pt x="4" y="0"/>
                      <a:pt x="4" y="0"/>
                      <a:pt x="4" y="0"/>
                    </a:cubicBezTo>
                    <a:cubicBezTo>
                      <a:pt x="2" y="0"/>
                      <a:pt x="0" y="2"/>
                      <a:pt x="0" y="4"/>
                    </a:cubicBezTo>
                    <a:cubicBezTo>
                      <a:pt x="0" y="15"/>
                      <a:pt x="0" y="15"/>
                      <a:pt x="0" y="15"/>
                    </a:cubicBezTo>
                    <a:cubicBezTo>
                      <a:pt x="0" y="18"/>
                      <a:pt x="2" y="19"/>
                      <a:pt x="4" y="1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3" name="îśḷiḑê">
                <a:extLst>
                  <a:ext uri="{FF2B5EF4-FFF2-40B4-BE49-F238E27FC236}">
                    <a16:creationId xmlns:a16="http://schemas.microsoft.com/office/drawing/2014/main" id="{B8368544-F1FE-477E-B2DC-4C32BACA460C}"/>
                  </a:ext>
                </a:extLst>
              </p:cNvPr>
              <p:cNvSpPr/>
              <p:nvPr/>
            </p:nvSpPr>
            <p:spPr bwMode="auto">
              <a:xfrm>
                <a:off x="4532" y="4211"/>
                <a:ext cx="238" cy="40"/>
              </a:xfrm>
              <a:custGeom>
                <a:avLst/>
                <a:gdLst>
                  <a:gd name="T0" fmla="*/ 13 w 168"/>
                  <a:gd name="T1" fmla="*/ 0 h 28"/>
                  <a:gd name="T2" fmla="*/ 156 w 168"/>
                  <a:gd name="T3" fmla="*/ 0 h 28"/>
                  <a:gd name="T4" fmla="*/ 168 w 168"/>
                  <a:gd name="T5" fmla="*/ 13 h 28"/>
                  <a:gd name="T6" fmla="*/ 168 w 168"/>
                  <a:gd name="T7" fmla="*/ 15 h 28"/>
                  <a:gd name="T8" fmla="*/ 156 w 168"/>
                  <a:gd name="T9" fmla="*/ 28 h 28"/>
                  <a:gd name="T10" fmla="*/ 13 w 168"/>
                  <a:gd name="T11" fmla="*/ 28 h 28"/>
                  <a:gd name="T12" fmla="*/ 0 w 168"/>
                  <a:gd name="T13" fmla="*/ 15 h 28"/>
                  <a:gd name="T14" fmla="*/ 0 w 168"/>
                  <a:gd name="T15" fmla="*/ 13 h 28"/>
                  <a:gd name="T16" fmla="*/ 13 w 16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8">
                    <a:moveTo>
                      <a:pt x="13" y="0"/>
                    </a:moveTo>
                    <a:cubicBezTo>
                      <a:pt x="156" y="0"/>
                      <a:pt x="156" y="0"/>
                      <a:pt x="156" y="0"/>
                    </a:cubicBezTo>
                    <a:cubicBezTo>
                      <a:pt x="163" y="0"/>
                      <a:pt x="168" y="6"/>
                      <a:pt x="168" y="13"/>
                    </a:cubicBezTo>
                    <a:cubicBezTo>
                      <a:pt x="168" y="15"/>
                      <a:pt x="168" y="15"/>
                      <a:pt x="168" y="15"/>
                    </a:cubicBezTo>
                    <a:cubicBezTo>
                      <a:pt x="168" y="22"/>
                      <a:pt x="163" y="28"/>
                      <a:pt x="156" y="28"/>
                    </a:cubicBezTo>
                    <a:cubicBezTo>
                      <a:pt x="13" y="28"/>
                      <a:pt x="13" y="28"/>
                      <a:pt x="13" y="28"/>
                    </a:cubicBezTo>
                    <a:cubicBezTo>
                      <a:pt x="6" y="28"/>
                      <a:pt x="0" y="22"/>
                      <a:pt x="0" y="15"/>
                    </a:cubicBezTo>
                    <a:cubicBezTo>
                      <a:pt x="0" y="13"/>
                      <a:pt x="0" y="13"/>
                      <a:pt x="0" y="13"/>
                    </a:cubicBezTo>
                    <a:cubicBezTo>
                      <a:pt x="0" y="6"/>
                      <a:pt x="6" y="0"/>
                      <a:pt x="13"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4" name="ïSļîde">
                <a:extLst>
                  <a:ext uri="{FF2B5EF4-FFF2-40B4-BE49-F238E27FC236}">
                    <a16:creationId xmlns:a16="http://schemas.microsoft.com/office/drawing/2014/main" id="{5ABA1215-FEA6-4C4A-93CE-50D53CB4EA6C}"/>
                  </a:ext>
                </a:extLst>
              </p:cNvPr>
              <p:cNvSpPr/>
              <p:nvPr/>
            </p:nvSpPr>
            <p:spPr bwMode="auto">
              <a:xfrm>
                <a:off x="4577" y="4138"/>
                <a:ext cx="197" cy="94"/>
              </a:xfrm>
              <a:custGeom>
                <a:avLst/>
                <a:gdLst>
                  <a:gd name="T0" fmla="*/ 139 w 139"/>
                  <a:gd name="T1" fmla="*/ 67 h 67"/>
                  <a:gd name="T2" fmla="*/ 139 w 139"/>
                  <a:gd name="T3" fmla="*/ 63 h 67"/>
                  <a:gd name="T4" fmla="*/ 77 w 139"/>
                  <a:gd name="T5" fmla="*/ 0 h 67"/>
                  <a:gd name="T6" fmla="*/ 62 w 139"/>
                  <a:gd name="T7" fmla="*/ 0 h 67"/>
                  <a:gd name="T8" fmla="*/ 0 w 139"/>
                  <a:gd name="T9" fmla="*/ 63 h 67"/>
                  <a:gd name="T10" fmla="*/ 0 w 139"/>
                  <a:gd name="T11" fmla="*/ 67 h 67"/>
                  <a:gd name="T12" fmla="*/ 139 w 13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139" h="67">
                    <a:moveTo>
                      <a:pt x="139" y="67"/>
                    </a:moveTo>
                    <a:cubicBezTo>
                      <a:pt x="139" y="63"/>
                      <a:pt x="139" y="63"/>
                      <a:pt x="139" y="63"/>
                    </a:cubicBezTo>
                    <a:cubicBezTo>
                      <a:pt x="139" y="28"/>
                      <a:pt x="111" y="0"/>
                      <a:pt x="77" y="0"/>
                    </a:cubicBezTo>
                    <a:cubicBezTo>
                      <a:pt x="62" y="0"/>
                      <a:pt x="62" y="0"/>
                      <a:pt x="62" y="0"/>
                    </a:cubicBezTo>
                    <a:cubicBezTo>
                      <a:pt x="27" y="0"/>
                      <a:pt x="0" y="28"/>
                      <a:pt x="0" y="63"/>
                    </a:cubicBezTo>
                    <a:cubicBezTo>
                      <a:pt x="0" y="67"/>
                      <a:pt x="0" y="67"/>
                      <a:pt x="0" y="67"/>
                    </a:cubicBezTo>
                    <a:lnTo>
                      <a:pt x="139" y="67"/>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5" name="ï$ḻiḓê">
                <a:extLst>
                  <a:ext uri="{FF2B5EF4-FFF2-40B4-BE49-F238E27FC236}">
                    <a16:creationId xmlns:a16="http://schemas.microsoft.com/office/drawing/2014/main" id="{867FCE8E-628C-4912-874D-C21EA7671852}"/>
                  </a:ext>
                </a:extLst>
              </p:cNvPr>
              <p:cNvSpPr/>
              <p:nvPr/>
            </p:nvSpPr>
            <p:spPr bwMode="auto">
              <a:xfrm>
                <a:off x="4611" y="4142"/>
                <a:ext cx="135" cy="71"/>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6" name="íSļiḓé">
                <a:extLst>
                  <a:ext uri="{FF2B5EF4-FFF2-40B4-BE49-F238E27FC236}">
                    <a16:creationId xmlns:a16="http://schemas.microsoft.com/office/drawing/2014/main" id="{AD61C57D-FD98-49BF-9F1A-1AF6AAA908BB}"/>
                  </a:ext>
                </a:extLst>
              </p:cNvPr>
              <p:cNvSpPr/>
              <p:nvPr/>
            </p:nvSpPr>
            <p:spPr bwMode="auto">
              <a:xfrm>
                <a:off x="4715" y="4163"/>
                <a:ext cx="15" cy="10"/>
              </a:xfrm>
              <a:custGeom>
                <a:avLst/>
                <a:gdLst>
                  <a:gd name="T0" fmla="*/ 11 w 11"/>
                  <a:gd name="T1" fmla="*/ 7 h 7"/>
                  <a:gd name="T2" fmla="*/ 0 w 11"/>
                  <a:gd name="T3" fmla="*/ 0 h 7"/>
                </a:gdLst>
                <a:ahLst/>
                <a:cxnLst>
                  <a:cxn ang="0">
                    <a:pos x="T0" y="T1"/>
                  </a:cxn>
                  <a:cxn ang="0">
                    <a:pos x="T2" y="T3"/>
                  </a:cxn>
                </a:cxnLst>
                <a:rect l="0" t="0" r="r" b="b"/>
                <a:pathLst>
                  <a:path w="11" h="7">
                    <a:moveTo>
                      <a:pt x="11" y="7"/>
                    </a:moveTo>
                    <a:cubicBezTo>
                      <a:pt x="7" y="4"/>
                      <a:pt x="4" y="2"/>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7" name="íṣļíḍê">
                <a:extLst>
                  <a:ext uri="{FF2B5EF4-FFF2-40B4-BE49-F238E27FC236}">
                    <a16:creationId xmlns:a16="http://schemas.microsoft.com/office/drawing/2014/main" id="{75379011-ED75-402D-842F-E71C07307EDD}"/>
                  </a:ext>
                </a:extLst>
              </p:cNvPr>
              <p:cNvSpPr/>
              <p:nvPr/>
            </p:nvSpPr>
            <p:spPr bwMode="auto">
              <a:xfrm>
                <a:off x="4706" y="4155"/>
                <a:ext cx="31" cy="25"/>
              </a:xfrm>
              <a:custGeom>
                <a:avLst/>
                <a:gdLst>
                  <a:gd name="T0" fmla="*/ 20 w 22"/>
                  <a:gd name="T1" fmla="*/ 9 h 18"/>
                  <a:gd name="T2" fmla="*/ 8 w 22"/>
                  <a:gd name="T3" fmla="*/ 2 h 18"/>
                  <a:gd name="T4" fmla="*/ 2 w 22"/>
                  <a:gd name="T5" fmla="*/ 3 h 18"/>
                  <a:gd name="T6" fmla="*/ 3 w 22"/>
                  <a:gd name="T7" fmla="*/ 10 h 18"/>
                  <a:gd name="T8" fmla="*/ 13 w 22"/>
                  <a:gd name="T9" fmla="*/ 16 h 18"/>
                  <a:gd name="T10" fmla="*/ 20 w 22"/>
                  <a:gd name="T11" fmla="*/ 16 h 18"/>
                  <a:gd name="T12" fmla="*/ 20 w 22"/>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20" y="9"/>
                    </a:moveTo>
                    <a:cubicBezTo>
                      <a:pt x="16" y="6"/>
                      <a:pt x="12" y="4"/>
                      <a:pt x="8" y="2"/>
                    </a:cubicBezTo>
                    <a:cubicBezTo>
                      <a:pt x="6" y="0"/>
                      <a:pt x="3" y="1"/>
                      <a:pt x="2" y="3"/>
                    </a:cubicBezTo>
                    <a:cubicBezTo>
                      <a:pt x="0" y="5"/>
                      <a:pt x="1" y="9"/>
                      <a:pt x="3" y="10"/>
                    </a:cubicBezTo>
                    <a:cubicBezTo>
                      <a:pt x="7" y="11"/>
                      <a:pt x="10" y="14"/>
                      <a:pt x="13" y="16"/>
                    </a:cubicBezTo>
                    <a:cubicBezTo>
                      <a:pt x="15" y="18"/>
                      <a:pt x="18" y="18"/>
                      <a:pt x="20" y="16"/>
                    </a:cubicBezTo>
                    <a:cubicBezTo>
                      <a:pt x="22" y="14"/>
                      <a:pt x="22" y="11"/>
                      <a:pt x="20" y="9"/>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8" name="isľíḑe">
                <a:extLst>
                  <a:ext uri="{FF2B5EF4-FFF2-40B4-BE49-F238E27FC236}">
                    <a16:creationId xmlns:a16="http://schemas.microsoft.com/office/drawing/2014/main" id="{63B0476E-EC48-4EA9-8476-CD1139BD6ADE}"/>
                  </a:ext>
                </a:extLst>
              </p:cNvPr>
              <p:cNvSpPr/>
              <p:nvPr/>
            </p:nvSpPr>
            <p:spPr bwMode="auto">
              <a:xfrm>
                <a:off x="4512" y="4231"/>
                <a:ext cx="262" cy="25"/>
              </a:xfrm>
              <a:custGeom>
                <a:avLst/>
                <a:gdLst>
                  <a:gd name="T0" fmla="*/ 4 w 185"/>
                  <a:gd name="T1" fmla="*/ 18 h 18"/>
                  <a:gd name="T2" fmla="*/ 182 w 185"/>
                  <a:gd name="T3" fmla="*/ 18 h 18"/>
                  <a:gd name="T4" fmla="*/ 185 w 185"/>
                  <a:gd name="T5" fmla="*/ 14 h 18"/>
                  <a:gd name="T6" fmla="*/ 185 w 185"/>
                  <a:gd name="T7" fmla="*/ 4 h 18"/>
                  <a:gd name="T8" fmla="*/ 182 w 185"/>
                  <a:gd name="T9" fmla="*/ 0 h 18"/>
                  <a:gd name="T10" fmla="*/ 4 w 185"/>
                  <a:gd name="T11" fmla="*/ 0 h 18"/>
                  <a:gd name="T12" fmla="*/ 0 w 185"/>
                  <a:gd name="T13" fmla="*/ 4 h 18"/>
                  <a:gd name="T14" fmla="*/ 0 w 185"/>
                  <a:gd name="T15" fmla="*/ 14 h 18"/>
                  <a:gd name="T16" fmla="*/ 4 w 18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8">
                    <a:moveTo>
                      <a:pt x="4" y="18"/>
                    </a:moveTo>
                    <a:cubicBezTo>
                      <a:pt x="182" y="18"/>
                      <a:pt x="182" y="18"/>
                      <a:pt x="182" y="18"/>
                    </a:cubicBezTo>
                    <a:cubicBezTo>
                      <a:pt x="184" y="18"/>
                      <a:pt x="185" y="16"/>
                      <a:pt x="185" y="14"/>
                    </a:cubicBezTo>
                    <a:cubicBezTo>
                      <a:pt x="185" y="4"/>
                      <a:pt x="185" y="4"/>
                      <a:pt x="185" y="4"/>
                    </a:cubicBezTo>
                    <a:cubicBezTo>
                      <a:pt x="185" y="2"/>
                      <a:pt x="184" y="0"/>
                      <a:pt x="182" y="0"/>
                    </a:cubicBezTo>
                    <a:cubicBezTo>
                      <a:pt x="4" y="0"/>
                      <a:pt x="4" y="0"/>
                      <a:pt x="4" y="0"/>
                    </a:cubicBezTo>
                    <a:cubicBezTo>
                      <a:pt x="2" y="0"/>
                      <a:pt x="0" y="2"/>
                      <a:pt x="0" y="4"/>
                    </a:cubicBezTo>
                    <a:cubicBezTo>
                      <a:pt x="0" y="14"/>
                      <a:pt x="0" y="14"/>
                      <a:pt x="0" y="14"/>
                    </a:cubicBezTo>
                    <a:cubicBezTo>
                      <a:pt x="0" y="16"/>
                      <a:pt x="2" y="18"/>
                      <a:pt x="4" y="18"/>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9" name="isḻiḑe">
                <a:extLst>
                  <a:ext uri="{FF2B5EF4-FFF2-40B4-BE49-F238E27FC236}">
                    <a16:creationId xmlns:a16="http://schemas.microsoft.com/office/drawing/2014/main" id="{56A6AC2F-052C-40B8-979E-9B8D5C50D582}"/>
                  </a:ext>
                </a:extLst>
              </p:cNvPr>
              <p:cNvSpPr/>
              <p:nvPr/>
            </p:nvSpPr>
            <p:spPr bwMode="auto">
              <a:xfrm>
                <a:off x="3941" y="4116"/>
                <a:ext cx="197" cy="147"/>
              </a:xfrm>
              <a:custGeom>
                <a:avLst/>
                <a:gdLst>
                  <a:gd name="T0" fmla="*/ 122 w 139"/>
                  <a:gd name="T1" fmla="*/ 27 h 104"/>
                  <a:gd name="T2" fmla="*/ 45 w 139"/>
                  <a:gd name="T3" fmla="*/ 3 h 104"/>
                  <a:gd name="T4" fmla="*/ 20 w 139"/>
                  <a:gd name="T5" fmla="*/ 16 h 104"/>
                  <a:gd name="T6" fmla="*/ 1 w 139"/>
                  <a:gd name="T7" fmla="*/ 84 h 104"/>
                  <a:gd name="T8" fmla="*/ 2 w 139"/>
                  <a:gd name="T9" fmla="*/ 99 h 104"/>
                  <a:gd name="T10" fmla="*/ 136 w 139"/>
                  <a:gd name="T11" fmla="*/ 51 h 104"/>
                  <a:gd name="T12" fmla="*/ 122 w 139"/>
                  <a:gd name="T13" fmla="*/ 27 h 104"/>
                </a:gdLst>
                <a:ahLst/>
                <a:cxnLst>
                  <a:cxn ang="0">
                    <a:pos x="T0" y="T1"/>
                  </a:cxn>
                  <a:cxn ang="0">
                    <a:pos x="T2" y="T3"/>
                  </a:cxn>
                  <a:cxn ang="0">
                    <a:pos x="T4" y="T5"/>
                  </a:cxn>
                  <a:cxn ang="0">
                    <a:pos x="T6" y="T7"/>
                  </a:cxn>
                  <a:cxn ang="0">
                    <a:pos x="T8" y="T9"/>
                  </a:cxn>
                  <a:cxn ang="0">
                    <a:pos x="T10" y="T11"/>
                  </a:cxn>
                  <a:cxn ang="0">
                    <a:pos x="T12" y="T13"/>
                  </a:cxn>
                </a:cxnLst>
                <a:rect l="0" t="0" r="r" b="b"/>
                <a:pathLst>
                  <a:path w="139" h="104">
                    <a:moveTo>
                      <a:pt x="122" y="27"/>
                    </a:moveTo>
                    <a:cubicBezTo>
                      <a:pt x="45" y="3"/>
                      <a:pt x="45" y="3"/>
                      <a:pt x="45" y="3"/>
                    </a:cubicBezTo>
                    <a:cubicBezTo>
                      <a:pt x="35" y="0"/>
                      <a:pt x="24" y="6"/>
                      <a:pt x="20" y="16"/>
                    </a:cubicBezTo>
                    <a:cubicBezTo>
                      <a:pt x="1" y="84"/>
                      <a:pt x="1" y="84"/>
                      <a:pt x="1" y="84"/>
                    </a:cubicBezTo>
                    <a:cubicBezTo>
                      <a:pt x="0" y="89"/>
                      <a:pt x="0" y="94"/>
                      <a:pt x="2" y="99"/>
                    </a:cubicBezTo>
                    <a:cubicBezTo>
                      <a:pt x="4" y="104"/>
                      <a:pt x="136" y="51"/>
                      <a:pt x="136" y="51"/>
                    </a:cubicBezTo>
                    <a:cubicBezTo>
                      <a:pt x="139" y="40"/>
                      <a:pt x="133" y="30"/>
                      <a:pt x="122" y="27"/>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0" name="îṡlïḓé">
                <a:extLst>
                  <a:ext uri="{FF2B5EF4-FFF2-40B4-BE49-F238E27FC236}">
                    <a16:creationId xmlns:a16="http://schemas.microsoft.com/office/drawing/2014/main" id="{71AD5B4B-CF2F-4C2E-8BF2-7A530380383B}"/>
                  </a:ext>
                </a:extLst>
              </p:cNvPr>
              <p:cNvSpPr/>
              <p:nvPr/>
            </p:nvSpPr>
            <p:spPr bwMode="auto">
              <a:xfrm>
                <a:off x="3957" y="4214"/>
                <a:ext cx="262" cy="42"/>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8" y="0"/>
                      <a:pt x="185" y="6"/>
                      <a:pt x="185" y="14"/>
                    </a:cubicBezTo>
                    <a:cubicBezTo>
                      <a:pt x="185" y="16"/>
                      <a:pt x="185" y="16"/>
                      <a:pt x="185" y="16"/>
                    </a:cubicBezTo>
                    <a:cubicBezTo>
                      <a:pt x="185" y="24"/>
                      <a:pt x="178"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1" name="îṧļîďè">
                <a:extLst>
                  <a:ext uri="{FF2B5EF4-FFF2-40B4-BE49-F238E27FC236}">
                    <a16:creationId xmlns:a16="http://schemas.microsoft.com/office/drawing/2014/main" id="{25485F17-7674-47B4-A992-A6C343C5B7D7}"/>
                  </a:ext>
                </a:extLst>
              </p:cNvPr>
              <p:cNvSpPr/>
              <p:nvPr/>
            </p:nvSpPr>
            <p:spPr bwMode="auto">
              <a:xfrm>
                <a:off x="4006" y="4132"/>
                <a:ext cx="217" cy="105"/>
              </a:xfrm>
              <a:custGeom>
                <a:avLst/>
                <a:gdLst>
                  <a:gd name="T0" fmla="*/ 153 w 153"/>
                  <a:gd name="T1" fmla="*/ 74 h 74"/>
                  <a:gd name="T2" fmla="*/ 153 w 153"/>
                  <a:gd name="T3" fmla="*/ 69 h 74"/>
                  <a:gd name="T4" fmla="*/ 85 w 153"/>
                  <a:gd name="T5" fmla="*/ 0 h 74"/>
                  <a:gd name="T6" fmla="*/ 68 w 153"/>
                  <a:gd name="T7" fmla="*/ 0 h 74"/>
                  <a:gd name="T8" fmla="*/ 0 w 153"/>
                  <a:gd name="T9" fmla="*/ 69 h 74"/>
                  <a:gd name="T10" fmla="*/ 0 w 153"/>
                  <a:gd name="T11" fmla="*/ 74 h 74"/>
                  <a:gd name="T12" fmla="*/ 153 w 15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3" h="74">
                    <a:moveTo>
                      <a:pt x="153" y="74"/>
                    </a:moveTo>
                    <a:cubicBezTo>
                      <a:pt x="153" y="69"/>
                      <a:pt x="153" y="69"/>
                      <a:pt x="153" y="69"/>
                    </a:cubicBezTo>
                    <a:cubicBezTo>
                      <a:pt x="153" y="31"/>
                      <a:pt x="122" y="0"/>
                      <a:pt x="85" y="0"/>
                    </a:cubicBezTo>
                    <a:cubicBezTo>
                      <a:pt x="68" y="0"/>
                      <a:pt x="68" y="0"/>
                      <a:pt x="68" y="0"/>
                    </a:cubicBezTo>
                    <a:cubicBezTo>
                      <a:pt x="30" y="0"/>
                      <a:pt x="0" y="31"/>
                      <a:pt x="0" y="69"/>
                    </a:cubicBezTo>
                    <a:cubicBezTo>
                      <a:pt x="0" y="74"/>
                      <a:pt x="0" y="74"/>
                      <a:pt x="0" y="74"/>
                    </a:cubicBezTo>
                    <a:lnTo>
                      <a:pt x="153" y="74"/>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2" name="iṥľiďe">
                <a:extLst>
                  <a:ext uri="{FF2B5EF4-FFF2-40B4-BE49-F238E27FC236}">
                    <a16:creationId xmlns:a16="http://schemas.microsoft.com/office/drawing/2014/main" id="{02C9EC10-D96D-42C4-9B5D-B06ECAD92DD0}"/>
                  </a:ext>
                </a:extLst>
              </p:cNvPr>
              <p:cNvSpPr/>
              <p:nvPr/>
            </p:nvSpPr>
            <p:spPr bwMode="auto">
              <a:xfrm>
                <a:off x="4043" y="4138"/>
                <a:ext cx="148" cy="76"/>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3" name="íṩļîḍê">
                <a:extLst>
                  <a:ext uri="{FF2B5EF4-FFF2-40B4-BE49-F238E27FC236}">
                    <a16:creationId xmlns:a16="http://schemas.microsoft.com/office/drawing/2014/main" id="{354B7BB4-9B63-47AF-B703-93DC2CDD4D32}"/>
                  </a:ext>
                </a:extLst>
              </p:cNvPr>
              <p:cNvSpPr/>
              <p:nvPr/>
            </p:nvSpPr>
            <p:spPr bwMode="auto">
              <a:xfrm>
                <a:off x="4157" y="4160"/>
                <a:ext cx="18" cy="10"/>
              </a:xfrm>
              <a:custGeom>
                <a:avLst/>
                <a:gdLst>
                  <a:gd name="T0" fmla="*/ 13 w 13"/>
                  <a:gd name="T1" fmla="*/ 7 h 7"/>
                  <a:gd name="T2" fmla="*/ 0 w 13"/>
                  <a:gd name="T3" fmla="*/ 0 h 7"/>
                </a:gdLst>
                <a:ahLst/>
                <a:cxnLst>
                  <a:cxn ang="0">
                    <a:pos x="T0" y="T1"/>
                  </a:cxn>
                  <a:cxn ang="0">
                    <a:pos x="T2" y="T3"/>
                  </a:cxn>
                </a:cxnLst>
                <a:rect l="0" t="0" r="r" b="b"/>
                <a:pathLst>
                  <a:path w="13" h="7">
                    <a:moveTo>
                      <a:pt x="13" y="7"/>
                    </a:moveTo>
                    <a:cubicBezTo>
                      <a:pt x="9" y="4"/>
                      <a:pt x="5" y="2"/>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4" name="îṩļïďé">
                <a:extLst>
                  <a:ext uri="{FF2B5EF4-FFF2-40B4-BE49-F238E27FC236}">
                    <a16:creationId xmlns:a16="http://schemas.microsoft.com/office/drawing/2014/main" id="{686E8A99-769D-4A1B-BD81-0DCE52D0E220}"/>
                  </a:ext>
                </a:extLst>
              </p:cNvPr>
              <p:cNvSpPr/>
              <p:nvPr/>
            </p:nvSpPr>
            <p:spPr bwMode="auto">
              <a:xfrm>
                <a:off x="4150" y="4152"/>
                <a:ext cx="32" cy="27"/>
              </a:xfrm>
              <a:custGeom>
                <a:avLst/>
                <a:gdLst>
                  <a:gd name="T0" fmla="*/ 21 w 23"/>
                  <a:gd name="T1" fmla="*/ 10 h 19"/>
                  <a:gd name="T2" fmla="*/ 8 w 23"/>
                  <a:gd name="T3" fmla="*/ 1 h 19"/>
                  <a:gd name="T4" fmla="*/ 1 w 23"/>
                  <a:gd name="T5" fmla="*/ 3 h 19"/>
                  <a:gd name="T6" fmla="*/ 3 w 23"/>
                  <a:gd name="T7" fmla="*/ 10 h 19"/>
                  <a:gd name="T8" fmla="*/ 14 w 23"/>
                  <a:gd name="T9" fmla="*/ 17 h 19"/>
                  <a:gd name="T10" fmla="*/ 21 w 23"/>
                  <a:gd name="T11" fmla="*/ 17 h 19"/>
                  <a:gd name="T12" fmla="*/ 21 w 23"/>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21" y="10"/>
                    </a:moveTo>
                    <a:cubicBezTo>
                      <a:pt x="17" y="6"/>
                      <a:pt x="13" y="4"/>
                      <a:pt x="8" y="1"/>
                    </a:cubicBezTo>
                    <a:cubicBezTo>
                      <a:pt x="6" y="0"/>
                      <a:pt x="2" y="1"/>
                      <a:pt x="1" y="3"/>
                    </a:cubicBezTo>
                    <a:cubicBezTo>
                      <a:pt x="0" y="5"/>
                      <a:pt x="0" y="9"/>
                      <a:pt x="3" y="10"/>
                    </a:cubicBezTo>
                    <a:cubicBezTo>
                      <a:pt x="7" y="12"/>
                      <a:pt x="10" y="14"/>
                      <a:pt x="14" y="17"/>
                    </a:cubicBezTo>
                    <a:cubicBezTo>
                      <a:pt x="16" y="19"/>
                      <a:pt x="19" y="19"/>
                      <a:pt x="21" y="17"/>
                    </a:cubicBezTo>
                    <a:cubicBezTo>
                      <a:pt x="23" y="15"/>
                      <a:pt x="23" y="11"/>
                      <a:pt x="21" y="1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5" name="ï$ľíḑè">
                <a:extLst>
                  <a:ext uri="{FF2B5EF4-FFF2-40B4-BE49-F238E27FC236}">
                    <a16:creationId xmlns:a16="http://schemas.microsoft.com/office/drawing/2014/main" id="{468403EF-F51C-48A2-BB16-73ED0726F805}"/>
                  </a:ext>
                </a:extLst>
              </p:cNvPr>
              <p:cNvSpPr/>
              <p:nvPr/>
            </p:nvSpPr>
            <p:spPr bwMode="auto">
              <a:xfrm>
                <a:off x="3936" y="4235"/>
                <a:ext cx="287" cy="27"/>
              </a:xfrm>
              <a:custGeom>
                <a:avLst/>
                <a:gdLst>
                  <a:gd name="T0" fmla="*/ 4 w 203"/>
                  <a:gd name="T1" fmla="*/ 19 h 19"/>
                  <a:gd name="T2" fmla="*/ 199 w 203"/>
                  <a:gd name="T3" fmla="*/ 19 h 19"/>
                  <a:gd name="T4" fmla="*/ 203 w 203"/>
                  <a:gd name="T5" fmla="*/ 15 h 19"/>
                  <a:gd name="T6" fmla="*/ 203 w 203"/>
                  <a:gd name="T7" fmla="*/ 4 h 19"/>
                  <a:gd name="T8" fmla="*/ 199 w 203"/>
                  <a:gd name="T9" fmla="*/ 0 h 19"/>
                  <a:gd name="T10" fmla="*/ 4 w 203"/>
                  <a:gd name="T11" fmla="*/ 0 h 19"/>
                  <a:gd name="T12" fmla="*/ 0 w 203"/>
                  <a:gd name="T13" fmla="*/ 4 h 19"/>
                  <a:gd name="T14" fmla="*/ 0 w 203"/>
                  <a:gd name="T15" fmla="*/ 15 h 19"/>
                  <a:gd name="T16" fmla="*/ 4 w 20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9">
                    <a:moveTo>
                      <a:pt x="4" y="19"/>
                    </a:moveTo>
                    <a:cubicBezTo>
                      <a:pt x="199" y="19"/>
                      <a:pt x="199" y="19"/>
                      <a:pt x="199" y="19"/>
                    </a:cubicBezTo>
                    <a:cubicBezTo>
                      <a:pt x="201" y="19"/>
                      <a:pt x="203" y="18"/>
                      <a:pt x="203" y="15"/>
                    </a:cubicBezTo>
                    <a:cubicBezTo>
                      <a:pt x="203" y="4"/>
                      <a:pt x="203" y="4"/>
                      <a:pt x="203" y="4"/>
                    </a:cubicBezTo>
                    <a:cubicBezTo>
                      <a:pt x="203" y="2"/>
                      <a:pt x="201" y="0"/>
                      <a:pt x="199" y="0"/>
                    </a:cubicBezTo>
                    <a:cubicBezTo>
                      <a:pt x="4" y="0"/>
                      <a:pt x="4" y="0"/>
                      <a:pt x="4" y="0"/>
                    </a:cubicBezTo>
                    <a:cubicBezTo>
                      <a:pt x="2" y="0"/>
                      <a:pt x="0" y="2"/>
                      <a:pt x="0" y="4"/>
                    </a:cubicBezTo>
                    <a:cubicBezTo>
                      <a:pt x="0" y="15"/>
                      <a:pt x="0" y="15"/>
                      <a:pt x="0" y="15"/>
                    </a:cubicBezTo>
                    <a:cubicBezTo>
                      <a:pt x="0" y="18"/>
                      <a:pt x="2" y="19"/>
                      <a:pt x="4" y="19"/>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6" name="îṣḻïḓé">
                <a:extLst>
                  <a:ext uri="{FF2B5EF4-FFF2-40B4-BE49-F238E27FC236}">
                    <a16:creationId xmlns:a16="http://schemas.microsoft.com/office/drawing/2014/main" id="{ECB8AF08-F4D7-4129-AD07-E92EBF707ED5}"/>
                  </a:ext>
                </a:extLst>
              </p:cNvPr>
              <p:cNvSpPr/>
              <p:nvPr/>
            </p:nvSpPr>
            <p:spPr bwMode="auto">
              <a:xfrm>
                <a:off x="4514" y="2773"/>
                <a:ext cx="388" cy="598"/>
              </a:xfrm>
              <a:custGeom>
                <a:avLst/>
                <a:gdLst>
                  <a:gd name="T0" fmla="*/ 90 w 274"/>
                  <a:gd name="T1" fmla="*/ 406 h 423"/>
                  <a:gd name="T2" fmla="*/ 229 w 274"/>
                  <a:gd name="T3" fmla="*/ 304 h 423"/>
                  <a:gd name="T4" fmla="*/ 246 w 274"/>
                  <a:gd name="T5" fmla="*/ 291 h 423"/>
                  <a:gd name="T6" fmla="*/ 273 w 274"/>
                  <a:gd name="T7" fmla="*/ 235 h 423"/>
                  <a:gd name="T8" fmla="*/ 269 w 274"/>
                  <a:gd name="T9" fmla="*/ 137 h 423"/>
                  <a:gd name="T10" fmla="*/ 266 w 274"/>
                  <a:gd name="T11" fmla="*/ 54 h 423"/>
                  <a:gd name="T12" fmla="*/ 212 w 274"/>
                  <a:gd name="T13" fmla="*/ 0 h 423"/>
                  <a:gd name="T14" fmla="*/ 158 w 274"/>
                  <a:gd name="T15" fmla="*/ 54 h 423"/>
                  <a:gd name="T16" fmla="*/ 165 w 274"/>
                  <a:gd name="T17" fmla="*/ 245 h 423"/>
                  <a:gd name="T18" fmla="*/ 192 w 274"/>
                  <a:gd name="T19" fmla="*/ 198 h 423"/>
                  <a:gd name="T20" fmla="*/ 35 w 274"/>
                  <a:gd name="T21" fmla="*/ 313 h 423"/>
                  <a:gd name="T22" fmla="*/ 16 w 274"/>
                  <a:gd name="T23" fmla="*/ 386 h 423"/>
                  <a:gd name="T24" fmla="*/ 90 w 274"/>
                  <a:gd name="T25" fmla="*/ 40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423">
                    <a:moveTo>
                      <a:pt x="90" y="406"/>
                    </a:moveTo>
                    <a:cubicBezTo>
                      <a:pt x="136" y="372"/>
                      <a:pt x="183" y="338"/>
                      <a:pt x="229" y="304"/>
                    </a:cubicBezTo>
                    <a:cubicBezTo>
                      <a:pt x="235" y="300"/>
                      <a:pt x="241" y="295"/>
                      <a:pt x="246" y="291"/>
                    </a:cubicBezTo>
                    <a:cubicBezTo>
                      <a:pt x="266" y="276"/>
                      <a:pt x="274" y="258"/>
                      <a:pt x="273" y="235"/>
                    </a:cubicBezTo>
                    <a:cubicBezTo>
                      <a:pt x="272" y="202"/>
                      <a:pt x="270" y="170"/>
                      <a:pt x="269" y="137"/>
                    </a:cubicBezTo>
                    <a:cubicBezTo>
                      <a:pt x="268" y="109"/>
                      <a:pt x="267" y="82"/>
                      <a:pt x="266" y="54"/>
                    </a:cubicBezTo>
                    <a:cubicBezTo>
                      <a:pt x="265" y="25"/>
                      <a:pt x="242" y="0"/>
                      <a:pt x="212" y="0"/>
                    </a:cubicBezTo>
                    <a:cubicBezTo>
                      <a:pt x="184" y="0"/>
                      <a:pt x="157" y="24"/>
                      <a:pt x="158" y="54"/>
                    </a:cubicBezTo>
                    <a:cubicBezTo>
                      <a:pt x="160" y="117"/>
                      <a:pt x="163" y="181"/>
                      <a:pt x="165" y="245"/>
                    </a:cubicBezTo>
                    <a:cubicBezTo>
                      <a:pt x="174" y="229"/>
                      <a:pt x="183" y="213"/>
                      <a:pt x="192" y="198"/>
                    </a:cubicBezTo>
                    <a:cubicBezTo>
                      <a:pt x="140" y="236"/>
                      <a:pt x="88" y="274"/>
                      <a:pt x="35" y="313"/>
                    </a:cubicBezTo>
                    <a:cubicBezTo>
                      <a:pt x="12" y="330"/>
                      <a:pt x="0" y="359"/>
                      <a:pt x="16" y="386"/>
                    </a:cubicBezTo>
                    <a:cubicBezTo>
                      <a:pt x="30" y="410"/>
                      <a:pt x="66" y="423"/>
                      <a:pt x="90" y="406"/>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7" name="iṡliḍe">
                <a:extLst>
                  <a:ext uri="{FF2B5EF4-FFF2-40B4-BE49-F238E27FC236}">
                    <a16:creationId xmlns:a16="http://schemas.microsoft.com/office/drawing/2014/main" id="{D57DA823-CAB0-434E-BC6F-4DE591D17EF8}"/>
                  </a:ext>
                </a:extLst>
              </p:cNvPr>
              <p:cNvSpPr/>
              <p:nvPr/>
            </p:nvSpPr>
            <p:spPr bwMode="auto">
              <a:xfrm>
                <a:off x="4736" y="2751"/>
                <a:ext cx="143" cy="95"/>
              </a:xfrm>
              <a:custGeom>
                <a:avLst/>
                <a:gdLst>
                  <a:gd name="T0" fmla="*/ 96 w 101"/>
                  <a:gd name="T1" fmla="*/ 17 h 67"/>
                  <a:gd name="T2" fmla="*/ 59 w 101"/>
                  <a:gd name="T3" fmla="*/ 58 h 67"/>
                  <a:gd name="T4" fmla="*/ 5 w 101"/>
                  <a:gd name="T5" fmla="*/ 50 h 67"/>
                  <a:gd name="T6" fmla="*/ 42 w 101"/>
                  <a:gd name="T7" fmla="*/ 10 h 67"/>
                  <a:gd name="T8" fmla="*/ 96 w 101"/>
                  <a:gd name="T9" fmla="*/ 17 h 67"/>
                </a:gdLst>
                <a:ahLst/>
                <a:cxnLst>
                  <a:cxn ang="0">
                    <a:pos x="T0" y="T1"/>
                  </a:cxn>
                  <a:cxn ang="0">
                    <a:pos x="T2" y="T3"/>
                  </a:cxn>
                  <a:cxn ang="0">
                    <a:pos x="T4" y="T5"/>
                  </a:cxn>
                  <a:cxn ang="0">
                    <a:pos x="T6" y="T7"/>
                  </a:cxn>
                  <a:cxn ang="0">
                    <a:pos x="T8" y="T9"/>
                  </a:cxn>
                </a:cxnLst>
                <a:rect l="0" t="0" r="r" b="b"/>
                <a:pathLst>
                  <a:path w="101" h="67">
                    <a:moveTo>
                      <a:pt x="96" y="17"/>
                    </a:moveTo>
                    <a:cubicBezTo>
                      <a:pt x="101" y="30"/>
                      <a:pt x="84" y="48"/>
                      <a:pt x="59" y="58"/>
                    </a:cubicBezTo>
                    <a:cubicBezTo>
                      <a:pt x="34" y="67"/>
                      <a:pt x="10" y="63"/>
                      <a:pt x="5" y="50"/>
                    </a:cubicBezTo>
                    <a:cubicBezTo>
                      <a:pt x="0" y="37"/>
                      <a:pt x="17" y="19"/>
                      <a:pt x="42" y="10"/>
                    </a:cubicBezTo>
                    <a:cubicBezTo>
                      <a:pt x="67" y="0"/>
                      <a:pt x="91" y="4"/>
                      <a:pt x="96"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8" name="îslïḓe">
                <a:extLst>
                  <a:ext uri="{FF2B5EF4-FFF2-40B4-BE49-F238E27FC236}">
                    <a16:creationId xmlns:a16="http://schemas.microsoft.com/office/drawing/2014/main" id="{4E077904-3D18-44ED-9E62-47CDD7A6A30A}"/>
                  </a:ext>
                </a:extLst>
              </p:cNvPr>
              <p:cNvSpPr/>
              <p:nvPr/>
            </p:nvSpPr>
            <p:spPr bwMode="auto">
              <a:xfrm>
                <a:off x="4695" y="2594"/>
                <a:ext cx="195" cy="227"/>
              </a:xfrm>
              <a:custGeom>
                <a:avLst/>
                <a:gdLst>
                  <a:gd name="T0" fmla="*/ 14 w 138"/>
                  <a:gd name="T1" fmla="*/ 127 h 160"/>
                  <a:gd name="T2" fmla="*/ 136 w 138"/>
                  <a:gd name="T3" fmla="*/ 50 h 160"/>
                  <a:gd name="T4" fmla="*/ 105 w 138"/>
                  <a:gd name="T5" fmla="*/ 7 h 160"/>
                  <a:gd name="T6" fmla="*/ 95 w 138"/>
                  <a:gd name="T7" fmla="*/ 66 h 160"/>
                  <a:gd name="T8" fmla="*/ 62 w 138"/>
                  <a:gd name="T9" fmla="*/ 20 h 160"/>
                  <a:gd name="T10" fmla="*/ 59 w 138"/>
                  <a:gd name="T11" fmla="*/ 65 h 160"/>
                  <a:gd name="T12" fmla="*/ 61 w 138"/>
                  <a:gd name="T13" fmla="*/ 88 h 160"/>
                  <a:gd name="T14" fmla="*/ 14 w 138"/>
                  <a:gd name="T15" fmla="*/ 127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160">
                    <a:moveTo>
                      <a:pt x="14" y="127"/>
                    </a:moveTo>
                    <a:cubicBezTo>
                      <a:pt x="40" y="160"/>
                      <a:pt x="138" y="123"/>
                      <a:pt x="136" y="50"/>
                    </a:cubicBezTo>
                    <a:cubicBezTo>
                      <a:pt x="136" y="31"/>
                      <a:pt x="131" y="0"/>
                      <a:pt x="105" y="7"/>
                    </a:cubicBezTo>
                    <a:cubicBezTo>
                      <a:pt x="85" y="13"/>
                      <a:pt x="110" y="55"/>
                      <a:pt x="95" y="66"/>
                    </a:cubicBezTo>
                    <a:cubicBezTo>
                      <a:pt x="95" y="66"/>
                      <a:pt x="86" y="15"/>
                      <a:pt x="62" y="20"/>
                    </a:cubicBezTo>
                    <a:cubicBezTo>
                      <a:pt x="38" y="25"/>
                      <a:pt x="51" y="55"/>
                      <a:pt x="59" y="65"/>
                    </a:cubicBezTo>
                    <a:cubicBezTo>
                      <a:pt x="61" y="88"/>
                      <a:pt x="61" y="88"/>
                      <a:pt x="61" y="88"/>
                    </a:cubicBezTo>
                    <a:cubicBezTo>
                      <a:pt x="61" y="88"/>
                      <a:pt x="0" y="109"/>
                      <a:pt x="14" y="12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9" name="îşḻíde">
                <a:extLst>
                  <a:ext uri="{FF2B5EF4-FFF2-40B4-BE49-F238E27FC236}">
                    <a16:creationId xmlns:a16="http://schemas.microsoft.com/office/drawing/2014/main" id="{5761BC88-718E-4D33-AC94-8EA9743433F6}"/>
                  </a:ext>
                </a:extLst>
              </p:cNvPr>
              <p:cNvSpPr/>
              <p:nvPr/>
            </p:nvSpPr>
            <p:spPr bwMode="auto">
              <a:xfrm>
                <a:off x="4195" y="3162"/>
                <a:ext cx="489" cy="190"/>
              </a:xfrm>
              <a:prstGeom prst="ellipse">
                <a:avLst/>
              </a:pr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0" name="išḷiḓé">
                <a:extLst>
                  <a:ext uri="{FF2B5EF4-FFF2-40B4-BE49-F238E27FC236}">
                    <a16:creationId xmlns:a16="http://schemas.microsoft.com/office/drawing/2014/main" id="{A1E569EE-6F66-45D7-AE02-057F6D119B94}"/>
                  </a:ext>
                </a:extLst>
              </p:cNvPr>
              <p:cNvSpPr/>
              <p:nvPr/>
            </p:nvSpPr>
            <p:spPr bwMode="auto">
              <a:xfrm>
                <a:off x="4322" y="3490"/>
                <a:ext cx="116" cy="309"/>
              </a:xfrm>
              <a:custGeom>
                <a:avLst/>
                <a:gdLst>
                  <a:gd name="T0" fmla="*/ 70 w 82"/>
                  <a:gd name="T1" fmla="*/ 6 h 219"/>
                  <a:gd name="T2" fmla="*/ 2 w 82"/>
                  <a:gd name="T3" fmla="*/ 210 h 219"/>
                  <a:gd name="T4" fmla="*/ 12 w 82"/>
                  <a:gd name="T5" fmla="*/ 213 h 219"/>
                  <a:gd name="T6" fmla="*/ 80 w 82"/>
                  <a:gd name="T7" fmla="*/ 9 h 219"/>
                  <a:gd name="T8" fmla="*/ 70 w 82"/>
                  <a:gd name="T9" fmla="*/ 6 h 219"/>
                </a:gdLst>
                <a:ahLst/>
                <a:cxnLst>
                  <a:cxn ang="0">
                    <a:pos x="T0" y="T1"/>
                  </a:cxn>
                  <a:cxn ang="0">
                    <a:pos x="T2" y="T3"/>
                  </a:cxn>
                  <a:cxn ang="0">
                    <a:pos x="T4" y="T5"/>
                  </a:cxn>
                  <a:cxn ang="0">
                    <a:pos x="T6" y="T7"/>
                  </a:cxn>
                  <a:cxn ang="0">
                    <a:pos x="T8" y="T9"/>
                  </a:cxn>
                </a:cxnLst>
                <a:rect l="0" t="0" r="r" b="b"/>
                <a:pathLst>
                  <a:path w="82" h="219">
                    <a:moveTo>
                      <a:pt x="70" y="6"/>
                    </a:moveTo>
                    <a:cubicBezTo>
                      <a:pt x="47" y="74"/>
                      <a:pt x="25" y="142"/>
                      <a:pt x="2" y="210"/>
                    </a:cubicBezTo>
                    <a:cubicBezTo>
                      <a:pt x="0" y="217"/>
                      <a:pt x="10" y="219"/>
                      <a:pt x="12" y="213"/>
                    </a:cubicBezTo>
                    <a:cubicBezTo>
                      <a:pt x="34" y="145"/>
                      <a:pt x="57" y="77"/>
                      <a:pt x="80" y="9"/>
                    </a:cubicBezTo>
                    <a:cubicBezTo>
                      <a:pt x="82" y="2"/>
                      <a:pt x="72" y="0"/>
                      <a:pt x="70" y="6"/>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1" name="ïŝ1iḑè">
                <a:extLst>
                  <a:ext uri="{FF2B5EF4-FFF2-40B4-BE49-F238E27FC236}">
                    <a16:creationId xmlns:a16="http://schemas.microsoft.com/office/drawing/2014/main" id="{44BBCEFE-9345-4E53-920E-D1B4A65F5F86}"/>
                  </a:ext>
                </a:extLst>
              </p:cNvPr>
              <p:cNvSpPr/>
              <p:nvPr/>
            </p:nvSpPr>
            <p:spPr bwMode="auto">
              <a:xfrm>
                <a:off x="4426" y="3227"/>
                <a:ext cx="231" cy="288"/>
              </a:xfrm>
              <a:custGeom>
                <a:avLst/>
                <a:gdLst>
                  <a:gd name="T0" fmla="*/ 0 w 231"/>
                  <a:gd name="T1" fmla="*/ 288 h 288"/>
                  <a:gd name="T2" fmla="*/ 164 w 231"/>
                  <a:gd name="T3" fmla="*/ 0 h 288"/>
                  <a:gd name="T4" fmla="*/ 231 w 231"/>
                  <a:gd name="T5" fmla="*/ 38 h 288"/>
                  <a:gd name="T6" fmla="*/ 174 w 231"/>
                  <a:gd name="T7" fmla="*/ 94 h 288"/>
                  <a:gd name="T8" fmla="*/ 143 w 231"/>
                  <a:gd name="T9" fmla="*/ 103 h 288"/>
                  <a:gd name="T10" fmla="*/ 147 w 231"/>
                  <a:gd name="T11" fmla="*/ 144 h 288"/>
                  <a:gd name="T12" fmla="*/ 0 w 231"/>
                  <a:gd name="T13" fmla="*/ 288 h 288"/>
                </a:gdLst>
                <a:ahLst/>
                <a:cxnLst>
                  <a:cxn ang="0">
                    <a:pos x="T0" y="T1"/>
                  </a:cxn>
                  <a:cxn ang="0">
                    <a:pos x="T2" y="T3"/>
                  </a:cxn>
                  <a:cxn ang="0">
                    <a:pos x="T4" y="T5"/>
                  </a:cxn>
                  <a:cxn ang="0">
                    <a:pos x="T6" y="T7"/>
                  </a:cxn>
                  <a:cxn ang="0">
                    <a:pos x="T8" y="T9"/>
                  </a:cxn>
                  <a:cxn ang="0">
                    <a:pos x="T10" y="T11"/>
                  </a:cxn>
                  <a:cxn ang="0">
                    <a:pos x="T12" y="T13"/>
                  </a:cxn>
                </a:cxnLst>
                <a:rect l="0" t="0" r="r" b="b"/>
                <a:pathLst>
                  <a:path w="231" h="288">
                    <a:moveTo>
                      <a:pt x="0" y="288"/>
                    </a:moveTo>
                    <a:lnTo>
                      <a:pt x="164" y="0"/>
                    </a:lnTo>
                    <a:lnTo>
                      <a:pt x="231" y="38"/>
                    </a:lnTo>
                    <a:lnTo>
                      <a:pt x="174" y="94"/>
                    </a:lnTo>
                    <a:lnTo>
                      <a:pt x="143" y="103"/>
                    </a:lnTo>
                    <a:lnTo>
                      <a:pt x="147" y="144"/>
                    </a:lnTo>
                    <a:lnTo>
                      <a:pt x="0" y="288"/>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2" name="iṩļïḍe">
                <a:extLst>
                  <a:ext uri="{FF2B5EF4-FFF2-40B4-BE49-F238E27FC236}">
                    <a16:creationId xmlns:a16="http://schemas.microsoft.com/office/drawing/2014/main" id="{BCF4FDB5-A0BC-4265-84CE-34A5E739A193}"/>
                  </a:ext>
                </a:extLst>
              </p:cNvPr>
              <p:cNvSpPr/>
              <p:nvPr/>
            </p:nvSpPr>
            <p:spPr bwMode="auto">
              <a:xfrm>
                <a:off x="4304" y="3208"/>
                <a:ext cx="122" cy="307"/>
              </a:xfrm>
              <a:custGeom>
                <a:avLst/>
                <a:gdLst>
                  <a:gd name="T0" fmla="*/ 122 w 122"/>
                  <a:gd name="T1" fmla="*/ 307 h 307"/>
                  <a:gd name="T2" fmla="*/ 79 w 122"/>
                  <a:gd name="T3" fmla="*/ 0 h 307"/>
                  <a:gd name="T4" fmla="*/ 0 w 122"/>
                  <a:gd name="T5" fmla="*/ 21 h 307"/>
                  <a:gd name="T6" fmla="*/ 31 w 122"/>
                  <a:gd name="T7" fmla="*/ 89 h 307"/>
                  <a:gd name="T8" fmla="*/ 58 w 122"/>
                  <a:gd name="T9" fmla="*/ 103 h 307"/>
                  <a:gd name="T10" fmla="*/ 37 w 122"/>
                  <a:gd name="T11" fmla="*/ 143 h 307"/>
                  <a:gd name="T12" fmla="*/ 122 w 122"/>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122" h="307">
                    <a:moveTo>
                      <a:pt x="122" y="307"/>
                    </a:moveTo>
                    <a:lnTo>
                      <a:pt x="79" y="0"/>
                    </a:lnTo>
                    <a:lnTo>
                      <a:pt x="0" y="21"/>
                    </a:lnTo>
                    <a:lnTo>
                      <a:pt x="31" y="89"/>
                    </a:lnTo>
                    <a:lnTo>
                      <a:pt x="58" y="103"/>
                    </a:lnTo>
                    <a:lnTo>
                      <a:pt x="37" y="143"/>
                    </a:lnTo>
                    <a:lnTo>
                      <a:pt x="122" y="307"/>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3" name="îṣ1îdê">
                <a:extLst>
                  <a:ext uri="{FF2B5EF4-FFF2-40B4-BE49-F238E27FC236}">
                    <a16:creationId xmlns:a16="http://schemas.microsoft.com/office/drawing/2014/main" id="{CE2D859C-1F32-4F09-8F4F-CE73FCA295E6}"/>
                  </a:ext>
                </a:extLst>
              </p:cNvPr>
              <p:cNvSpPr/>
              <p:nvPr/>
            </p:nvSpPr>
            <p:spPr bwMode="auto">
              <a:xfrm>
                <a:off x="4385" y="3207"/>
                <a:ext cx="205" cy="308"/>
              </a:xfrm>
              <a:custGeom>
                <a:avLst/>
                <a:gdLst>
                  <a:gd name="T0" fmla="*/ 0 w 205"/>
                  <a:gd name="T1" fmla="*/ 0 h 308"/>
                  <a:gd name="T2" fmla="*/ 41 w 205"/>
                  <a:gd name="T3" fmla="*/ 308 h 308"/>
                  <a:gd name="T4" fmla="*/ 205 w 205"/>
                  <a:gd name="T5" fmla="*/ 17 h 308"/>
                  <a:gd name="T6" fmla="*/ 0 w 205"/>
                  <a:gd name="T7" fmla="*/ 0 h 308"/>
                </a:gdLst>
                <a:ahLst/>
                <a:cxnLst>
                  <a:cxn ang="0">
                    <a:pos x="T0" y="T1"/>
                  </a:cxn>
                  <a:cxn ang="0">
                    <a:pos x="T2" y="T3"/>
                  </a:cxn>
                  <a:cxn ang="0">
                    <a:pos x="T4" y="T5"/>
                  </a:cxn>
                  <a:cxn ang="0">
                    <a:pos x="T6" y="T7"/>
                  </a:cxn>
                </a:cxnLst>
                <a:rect l="0" t="0" r="r" b="b"/>
                <a:pathLst>
                  <a:path w="205" h="308">
                    <a:moveTo>
                      <a:pt x="0" y="0"/>
                    </a:moveTo>
                    <a:lnTo>
                      <a:pt x="41" y="308"/>
                    </a:lnTo>
                    <a:lnTo>
                      <a:pt x="205" y="1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4" name="íşľiḓé">
                <a:extLst>
                  <a:ext uri="{FF2B5EF4-FFF2-40B4-BE49-F238E27FC236}">
                    <a16:creationId xmlns:a16="http://schemas.microsoft.com/office/drawing/2014/main" id="{8491984D-53F3-4AA8-8423-0D52CEC374E7}"/>
                  </a:ext>
                </a:extLst>
              </p:cNvPr>
              <p:cNvSpPr/>
              <p:nvPr/>
            </p:nvSpPr>
            <p:spPr bwMode="auto">
              <a:xfrm>
                <a:off x="4378" y="3214"/>
                <a:ext cx="205" cy="123"/>
              </a:xfrm>
              <a:custGeom>
                <a:avLst/>
                <a:gdLst>
                  <a:gd name="T0" fmla="*/ 145 w 145"/>
                  <a:gd name="T1" fmla="*/ 31 h 87"/>
                  <a:gd name="T2" fmla="*/ 144 w 145"/>
                  <a:gd name="T3" fmla="*/ 30 h 87"/>
                  <a:gd name="T4" fmla="*/ 1 w 145"/>
                  <a:gd name="T5" fmla="*/ 18 h 87"/>
                  <a:gd name="T6" fmla="*/ 0 w 145"/>
                  <a:gd name="T7" fmla="*/ 18 h 87"/>
                  <a:gd name="T8" fmla="*/ 8 w 145"/>
                  <a:gd name="T9" fmla="*/ 78 h 87"/>
                  <a:gd name="T10" fmla="*/ 69 w 145"/>
                  <a:gd name="T11" fmla="*/ 43 h 87"/>
                  <a:gd name="T12" fmla="*/ 113 w 145"/>
                  <a:gd name="T13" fmla="*/ 87 h 87"/>
                  <a:gd name="T14" fmla="*/ 145 w 145"/>
                  <a:gd name="T15" fmla="*/ 3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87">
                    <a:moveTo>
                      <a:pt x="145" y="31"/>
                    </a:moveTo>
                    <a:cubicBezTo>
                      <a:pt x="144" y="30"/>
                      <a:pt x="144" y="30"/>
                      <a:pt x="144" y="30"/>
                    </a:cubicBezTo>
                    <a:cubicBezTo>
                      <a:pt x="103" y="5"/>
                      <a:pt x="51" y="0"/>
                      <a:pt x="1" y="18"/>
                    </a:cubicBezTo>
                    <a:cubicBezTo>
                      <a:pt x="0" y="18"/>
                      <a:pt x="0" y="18"/>
                      <a:pt x="0" y="18"/>
                    </a:cubicBezTo>
                    <a:cubicBezTo>
                      <a:pt x="8" y="78"/>
                      <a:pt x="8" y="78"/>
                      <a:pt x="8" y="78"/>
                    </a:cubicBezTo>
                    <a:cubicBezTo>
                      <a:pt x="69" y="43"/>
                      <a:pt x="69" y="43"/>
                      <a:pt x="69" y="43"/>
                    </a:cubicBezTo>
                    <a:cubicBezTo>
                      <a:pt x="113" y="87"/>
                      <a:pt x="113" y="87"/>
                      <a:pt x="113" y="87"/>
                    </a:cubicBezTo>
                    <a:lnTo>
                      <a:pt x="145" y="31"/>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5" name="î$ļîďê">
                <a:extLst>
                  <a:ext uri="{FF2B5EF4-FFF2-40B4-BE49-F238E27FC236}">
                    <a16:creationId xmlns:a16="http://schemas.microsoft.com/office/drawing/2014/main" id="{3A10AD2A-FFC8-41A2-A086-E85172479581}"/>
                  </a:ext>
                </a:extLst>
              </p:cNvPr>
              <p:cNvSpPr/>
              <p:nvPr/>
            </p:nvSpPr>
            <p:spPr bwMode="auto">
              <a:xfrm>
                <a:off x="4417" y="3215"/>
                <a:ext cx="71" cy="300"/>
              </a:xfrm>
              <a:custGeom>
                <a:avLst/>
                <a:gdLst>
                  <a:gd name="T0" fmla="*/ 43 w 71"/>
                  <a:gd name="T1" fmla="*/ 241 h 300"/>
                  <a:gd name="T2" fmla="*/ 9 w 71"/>
                  <a:gd name="T3" fmla="*/ 300 h 300"/>
                  <a:gd name="T4" fmla="*/ 0 w 71"/>
                  <a:gd name="T5" fmla="*/ 238 h 300"/>
                  <a:gd name="T6" fmla="*/ 71 w 71"/>
                  <a:gd name="T7" fmla="*/ 0 h 300"/>
                  <a:gd name="T8" fmla="*/ 43 w 71"/>
                  <a:gd name="T9" fmla="*/ 241 h 300"/>
                </a:gdLst>
                <a:ahLst/>
                <a:cxnLst>
                  <a:cxn ang="0">
                    <a:pos x="T0" y="T1"/>
                  </a:cxn>
                  <a:cxn ang="0">
                    <a:pos x="T2" y="T3"/>
                  </a:cxn>
                  <a:cxn ang="0">
                    <a:pos x="T4" y="T5"/>
                  </a:cxn>
                  <a:cxn ang="0">
                    <a:pos x="T6" y="T7"/>
                  </a:cxn>
                  <a:cxn ang="0">
                    <a:pos x="T8" y="T9"/>
                  </a:cxn>
                </a:cxnLst>
                <a:rect l="0" t="0" r="r" b="b"/>
                <a:pathLst>
                  <a:path w="71" h="300">
                    <a:moveTo>
                      <a:pt x="43" y="241"/>
                    </a:moveTo>
                    <a:lnTo>
                      <a:pt x="9" y="300"/>
                    </a:lnTo>
                    <a:lnTo>
                      <a:pt x="0" y="238"/>
                    </a:lnTo>
                    <a:lnTo>
                      <a:pt x="71" y="0"/>
                    </a:lnTo>
                    <a:lnTo>
                      <a:pt x="43" y="241"/>
                    </a:ln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6" name="ïsļíḋé">
                <a:extLst>
                  <a:ext uri="{FF2B5EF4-FFF2-40B4-BE49-F238E27FC236}">
                    <a16:creationId xmlns:a16="http://schemas.microsoft.com/office/drawing/2014/main" id="{0F24BC09-9643-485B-9AA8-41310797DB45}"/>
                  </a:ext>
                </a:extLst>
              </p:cNvPr>
              <p:cNvSpPr/>
              <p:nvPr/>
            </p:nvSpPr>
            <p:spPr bwMode="auto">
              <a:xfrm>
                <a:off x="4446" y="3211"/>
                <a:ext cx="77" cy="91"/>
              </a:xfrm>
              <a:custGeom>
                <a:avLst/>
                <a:gdLst>
                  <a:gd name="T0" fmla="*/ 17 w 55"/>
                  <a:gd name="T1" fmla="*/ 64 h 64"/>
                  <a:gd name="T2" fmla="*/ 17 w 55"/>
                  <a:gd name="T3" fmla="*/ 64 h 64"/>
                  <a:gd name="T4" fmla="*/ 35 w 55"/>
                  <a:gd name="T5" fmla="*/ 53 h 64"/>
                  <a:gd name="T6" fmla="*/ 49 w 55"/>
                  <a:gd name="T7" fmla="*/ 26 h 64"/>
                  <a:gd name="T8" fmla="*/ 38 w 55"/>
                  <a:gd name="T9" fmla="*/ 3 h 64"/>
                  <a:gd name="T10" fmla="*/ 21 w 55"/>
                  <a:gd name="T11" fmla="*/ 1 h 64"/>
                  <a:gd name="T12" fmla="*/ 1 w 55"/>
                  <a:gd name="T13" fmla="*/ 21 h 64"/>
                  <a:gd name="T14" fmla="*/ 3 w 55"/>
                  <a:gd name="T15" fmla="*/ 50 h 64"/>
                  <a:gd name="T16" fmla="*/ 17 w 55"/>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4">
                    <a:moveTo>
                      <a:pt x="17" y="64"/>
                    </a:moveTo>
                    <a:cubicBezTo>
                      <a:pt x="17" y="64"/>
                      <a:pt x="17" y="64"/>
                      <a:pt x="17" y="64"/>
                    </a:cubicBezTo>
                    <a:cubicBezTo>
                      <a:pt x="24" y="64"/>
                      <a:pt x="32" y="60"/>
                      <a:pt x="35" y="53"/>
                    </a:cubicBezTo>
                    <a:cubicBezTo>
                      <a:pt x="49" y="26"/>
                      <a:pt x="49" y="26"/>
                      <a:pt x="49" y="26"/>
                    </a:cubicBezTo>
                    <a:cubicBezTo>
                      <a:pt x="55" y="15"/>
                      <a:pt x="49" y="4"/>
                      <a:pt x="38" y="3"/>
                    </a:cubicBezTo>
                    <a:cubicBezTo>
                      <a:pt x="21" y="1"/>
                      <a:pt x="21" y="1"/>
                      <a:pt x="21" y="1"/>
                    </a:cubicBezTo>
                    <a:cubicBezTo>
                      <a:pt x="10" y="0"/>
                      <a:pt x="0" y="10"/>
                      <a:pt x="1" y="21"/>
                    </a:cubicBezTo>
                    <a:cubicBezTo>
                      <a:pt x="3" y="50"/>
                      <a:pt x="3" y="50"/>
                      <a:pt x="3" y="50"/>
                    </a:cubicBezTo>
                    <a:cubicBezTo>
                      <a:pt x="4" y="57"/>
                      <a:pt x="9" y="63"/>
                      <a:pt x="17" y="64"/>
                    </a:cubicBez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7" name="iṣļiḓè">
                <a:extLst>
                  <a:ext uri="{FF2B5EF4-FFF2-40B4-BE49-F238E27FC236}">
                    <a16:creationId xmlns:a16="http://schemas.microsoft.com/office/drawing/2014/main" id="{393A6375-B4A4-4E11-8EE1-BA3079630034}"/>
                  </a:ext>
                </a:extLst>
              </p:cNvPr>
              <p:cNvSpPr/>
              <p:nvPr/>
            </p:nvSpPr>
            <p:spPr bwMode="auto">
              <a:xfrm>
                <a:off x="4385" y="3181"/>
                <a:ext cx="205" cy="123"/>
              </a:xfrm>
              <a:custGeom>
                <a:avLst/>
                <a:gdLst>
                  <a:gd name="T0" fmla="*/ 145 w 145"/>
                  <a:gd name="T1" fmla="*/ 30 h 87"/>
                  <a:gd name="T2" fmla="*/ 145 w 145"/>
                  <a:gd name="T3" fmla="*/ 30 h 87"/>
                  <a:gd name="T4" fmla="*/ 1 w 145"/>
                  <a:gd name="T5" fmla="*/ 18 h 87"/>
                  <a:gd name="T6" fmla="*/ 0 w 145"/>
                  <a:gd name="T7" fmla="*/ 18 h 87"/>
                  <a:gd name="T8" fmla="*/ 8 w 145"/>
                  <a:gd name="T9" fmla="*/ 78 h 87"/>
                  <a:gd name="T10" fmla="*/ 68 w 145"/>
                  <a:gd name="T11" fmla="*/ 47 h 87"/>
                  <a:gd name="T12" fmla="*/ 113 w 145"/>
                  <a:gd name="T13" fmla="*/ 87 h 87"/>
                  <a:gd name="T14" fmla="*/ 145 w 145"/>
                  <a:gd name="T15" fmla="*/ 3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87">
                    <a:moveTo>
                      <a:pt x="145" y="30"/>
                    </a:moveTo>
                    <a:cubicBezTo>
                      <a:pt x="145" y="30"/>
                      <a:pt x="145" y="30"/>
                      <a:pt x="145" y="30"/>
                    </a:cubicBezTo>
                    <a:cubicBezTo>
                      <a:pt x="104" y="4"/>
                      <a:pt x="51" y="0"/>
                      <a:pt x="1" y="18"/>
                    </a:cubicBezTo>
                    <a:cubicBezTo>
                      <a:pt x="0" y="18"/>
                      <a:pt x="0" y="18"/>
                      <a:pt x="0" y="18"/>
                    </a:cubicBezTo>
                    <a:cubicBezTo>
                      <a:pt x="8" y="78"/>
                      <a:pt x="8" y="78"/>
                      <a:pt x="8" y="78"/>
                    </a:cubicBezTo>
                    <a:cubicBezTo>
                      <a:pt x="68" y="47"/>
                      <a:pt x="68" y="47"/>
                      <a:pt x="68" y="47"/>
                    </a:cubicBezTo>
                    <a:cubicBezTo>
                      <a:pt x="113" y="87"/>
                      <a:pt x="113" y="87"/>
                      <a:pt x="113" y="87"/>
                    </a:cubicBezTo>
                    <a:lnTo>
                      <a:pt x="145"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8" name="îṧļïḑè">
                <a:extLst>
                  <a:ext uri="{FF2B5EF4-FFF2-40B4-BE49-F238E27FC236}">
                    <a16:creationId xmlns:a16="http://schemas.microsoft.com/office/drawing/2014/main" id="{B9DCF359-82E5-43B8-A58F-A637F20D237A}"/>
                  </a:ext>
                </a:extLst>
              </p:cNvPr>
              <p:cNvSpPr/>
              <p:nvPr/>
            </p:nvSpPr>
            <p:spPr bwMode="auto">
              <a:xfrm>
                <a:off x="4426" y="3205"/>
                <a:ext cx="236" cy="310"/>
              </a:xfrm>
              <a:custGeom>
                <a:avLst/>
                <a:gdLst>
                  <a:gd name="T0" fmla="*/ 0 w 236"/>
                  <a:gd name="T1" fmla="*/ 310 h 310"/>
                  <a:gd name="T2" fmla="*/ 168 w 236"/>
                  <a:gd name="T3" fmla="*/ 0 h 310"/>
                  <a:gd name="T4" fmla="*/ 236 w 236"/>
                  <a:gd name="T5" fmla="*/ 40 h 310"/>
                  <a:gd name="T6" fmla="*/ 178 w 236"/>
                  <a:gd name="T7" fmla="*/ 95 h 310"/>
                  <a:gd name="T8" fmla="*/ 147 w 236"/>
                  <a:gd name="T9" fmla="*/ 105 h 310"/>
                  <a:gd name="T10" fmla="*/ 151 w 236"/>
                  <a:gd name="T11" fmla="*/ 146 h 310"/>
                  <a:gd name="T12" fmla="*/ 0 w 236"/>
                  <a:gd name="T13" fmla="*/ 310 h 310"/>
                </a:gdLst>
                <a:ahLst/>
                <a:cxnLst>
                  <a:cxn ang="0">
                    <a:pos x="T0" y="T1"/>
                  </a:cxn>
                  <a:cxn ang="0">
                    <a:pos x="T2" y="T3"/>
                  </a:cxn>
                  <a:cxn ang="0">
                    <a:pos x="T4" y="T5"/>
                  </a:cxn>
                  <a:cxn ang="0">
                    <a:pos x="T6" y="T7"/>
                  </a:cxn>
                  <a:cxn ang="0">
                    <a:pos x="T8" y="T9"/>
                  </a:cxn>
                  <a:cxn ang="0">
                    <a:pos x="T10" y="T11"/>
                  </a:cxn>
                  <a:cxn ang="0">
                    <a:pos x="T12" y="T13"/>
                  </a:cxn>
                </a:cxnLst>
                <a:rect l="0" t="0" r="r" b="b"/>
                <a:pathLst>
                  <a:path w="236" h="310">
                    <a:moveTo>
                      <a:pt x="0" y="310"/>
                    </a:moveTo>
                    <a:lnTo>
                      <a:pt x="168" y="0"/>
                    </a:lnTo>
                    <a:lnTo>
                      <a:pt x="236" y="40"/>
                    </a:lnTo>
                    <a:lnTo>
                      <a:pt x="178" y="95"/>
                    </a:lnTo>
                    <a:lnTo>
                      <a:pt x="147" y="105"/>
                    </a:lnTo>
                    <a:lnTo>
                      <a:pt x="151" y="146"/>
                    </a:lnTo>
                    <a:lnTo>
                      <a:pt x="0" y="310"/>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9" name="iṩḷiḓê">
                <a:extLst>
                  <a:ext uri="{FF2B5EF4-FFF2-40B4-BE49-F238E27FC236}">
                    <a16:creationId xmlns:a16="http://schemas.microsoft.com/office/drawing/2014/main" id="{C51D3B77-D69D-4C25-A5A5-2BDA71CBC3BA}"/>
                  </a:ext>
                </a:extLst>
              </p:cNvPr>
              <p:cNvSpPr/>
              <p:nvPr/>
            </p:nvSpPr>
            <p:spPr bwMode="auto">
              <a:xfrm>
                <a:off x="4308" y="3187"/>
                <a:ext cx="118" cy="328"/>
              </a:xfrm>
              <a:custGeom>
                <a:avLst/>
                <a:gdLst>
                  <a:gd name="T0" fmla="*/ 118 w 118"/>
                  <a:gd name="T1" fmla="*/ 328 h 328"/>
                  <a:gd name="T2" fmla="*/ 79 w 118"/>
                  <a:gd name="T3" fmla="*/ 0 h 328"/>
                  <a:gd name="T4" fmla="*/ 0 w 118"/>
                  <a:gd name="T5" fmla="*/ 23 h 328"/>
                  <a:gd name="T6" fmla="*/ 31 w 118"/>
                  <a:gd name="T7" fmla="*/ 91 h 328"/>
                  <a:gd name="T8" fmla="*/ 58 w 118"/>
                  <a:gd name="T9" fmla="*/ 105 h 328"/>
                  <a:gd name="T10" fmla="*/ 38 w 118"/>
                  <a:gd name="T11" fmla="*/ 143 h 328"/>
                  <a:gd name="T12" fmla="*/ 118 w 118"/>
                  <a:gd name="T13" fmla="*/ 328 h 328"/>
                </a:gdLst>
                <a:ahLst/>
                <a:cxnLst>
                  <a:cxn ang="0">
                    <a:pos x="T0" y="T1"/>
                  </a:cxn>
                  <a:cxn ang="0">
                    <a:pos x="T2" y="T3"/>
                  </a:cxn>
                  <a:cxn ang="0">
                    <a:pos x="T4" y="T5"/>
                  </a:cxn>
                  <a:cxn ang="0">
                    <a:pos x="T6" y="T7"/>
                  </a:cxn>
                  <a:cxn ang="0">
                    <a:pos x="T8" y="T9"/>
                  </a:cxn>
                  <a:cxn ang="0">
                    <a:pos x="T10" y="T11"/>
                  </a:cxn>
                  <a:cxn ang="0">
                    <a:pos x="T12" y="T13"/>
                  </a:cxn>
                </a:cxnLst>
                <a:rect l="0" t="0" r="r" b="b"/>
                <a:pathLst>
                  <a:path w="118" h="328">
                    <a:moveTo>
                      <a:pt x="118" y="328"/>
                    </a:moveTo>
                    <a:lnTo>
                      <a:pt x="79" y="0"/>
                    </a:lnTo>
                    <a:lnTo>
                      <a:pt x="0" y="23"/>
                    </a:lnTo>
                    <a:lnTo>
                      <a:pt x="31" y="91"/>
                    </a:lnTo>
                    <a:lnTo>
                      <a:pt x="58" y="105"/>
                    </a:lnTo>
                    <a:lnTo>
                      <a:pt x="38" y="143"/>
                    </a:lnTo>
                    <a:lnTo>
                      <a:pt x="118" y="328"/>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0" name="íṣḻíḑè">
                <a:extLst>
                  <a:ext uri="{FF2B5EF4-FFF2-40B4-BE49-F238E27FC236}">
                    <a16:creationId xmlns:a16="http://schemas.microsoft.com/office/drawing/2014/main" id="{20251F6E-20C5-4F6E-AED1-C1D6CD01B46D}"/>
                  </a:ext>
                </a:extLst>
              </p:cNvPr>
              <p:cNvSpPr/>
              <p:nvPr/>
            </p:nvSpPr>
            <p:spPr bwMode="auto">
              <a:xfrm>
                <a:off x="4161" y="2589"/>
                <a:ext cx="674" cy="489"/>
              </a:xfrm>
              <a:custGeom>
                <a:avLst/>
                <a:gdLst>
                  <a:gd name="T0" fmla="*/ 86 w 476"/>
                  <a:gd name="T1" fmla="*/ 346 h 346"/>
                  <a:gd name="T2" fmla="*/ 123 w 476"/>
                  <a:gd name="T3" fmla="*/ 100 h 346"/>
                  <a:gd name="T4" fmla="*/ 337 w 476"/>
                  <a:gd name="T5" fmla="*/ 63 h 346"/>
                  <a:gd name="T6" fmla="*/ 393 w 476"/>
                  <a:gd name="T7" fmla="*/ 63 h 346"/>
                  <a:gd name="T8" fmla="*/ 401 w 476"/>
                  <a:gd name="T9" fmla="*/ 98 h 346"/>
                  <a:gd name="T10" fmla="*/ 433 w 476"/>
                  <a:gd name="T11" fmla="*/ 67 h 346"/>
                  <a:gd name="T12" fmla="*/ 414 w 476"/>
                  <a:gd name="T13" fmla="*/ 228 h 346"/>
                  <a:gd name="T14" fmla="*/ 86 w 476"/>
                  <a:gd name="T15" fmla="*/ 346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346">
                    <a:moveTo>
                      <a:pt x="86" y="346"/>
                    </a:moveTo>
                    <a:cubicBezTo>
                      <a:pt x="86" y="346"/>
                      <a:pt x="0" y="135"/>
                      <a:pt x="123" y="100"/>
                    </a:cubicBezTo>
                    <a:cubicBezTo>
                      <a:pt x="166" y="0"/>
                      <a:pt x="304" y="48"/>
                      <a:pt x="337" y="63"/>
                    </a:cubicBezTo>
                    <a:cubicBezTo>
                      <a:pt x="370" y="78"/>
                      <a:pt x="393" y="63"/>
                      <a:pt x="393" y="63"/>
                    </a:cubicBezTo>
                    <a:cubicBezTo>
                      <a:pt x="403" y="76"/>
                      <a:pt x="401" y="98"/>
                      <a:pt x="401" y="98"/>
                    </a:cubicBezTo>
                    <a:cubicBezTo>
                      <a:pt x="433" y="67"/>
                      <a:pt x="433" y="67"/>
                      <a:pt x="433" y="67"/>
                    </a:cubicBezTo>
                    <a:cubicBezTo>
                      <a:pt x="465" y="94"/>
                      <a:pt x="476" y="155"/>
                      <a:pt x="414" y="228"/>
                    </a:cubicBezTo>
                    <a:lnTo>
                      <a:pt x="86" y="346"/>
                    </a:lnTo>
                    <a:close/>
                  </a:path>
                </a:pathLst>
              </a:custGeom>
              <a:solidFill>
                <a:srgbClr val="682F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1" name="îṩļîďè">
                <a:extLst>
                  <a:ext uri="{FF2B5EF4-FFF2-40B4-BE49-F238E27FC236}">
                    <a16:creationId xmlns:a16="http://schemas.microsoft.com/office/drawing/2014/main" id="{951257C0-4D12-4098-93AF-234F558DEDBB}"/>
                  </a:ext>
                </a:extLst>
              </p:cNvPr>
              <p:cNvSpPr/>
              <p:nvPr/>
            </p:nvSpPr>
            <p:spPr bwMode="auto">
              <a:xfrm>
                <a:off x="4212" y="2744"/>
                <a:ext cx="540" cy="515"/>
              </a:xfrm>
              <a:custGeom>
                <a:avLst/>
                <a:gdLst>
                  <a:gd name="T0" fmla="*/ 273 w 381"/>
                  <a:gd name="T1" fmla="*/ 11 h 364"/>
                  <a:gd name="T2" fmla="*/ 178 w 381"/>
                  <a:gd name="T3" fmla="*/ 4 h 364"/>
                  <a:gd name="T4" fmla="*/ 59 w 381"/>
                  <a:gd name="T5" fmla="*/ 113 h 364"/>
                  <a:gd name="T6" fmla="*/ 57 w 381"/>
                  <a:gd name="T7" fmla="*/ 141 h 364"/>
                  <a:gd name="T8" fmla="*/ 56 w 381"/>
                  <a:gd name="T9" fmla="*/ 141 h 364"/>
                  <a:gd name="T10" fmla="*/ 50 w 381"/>
                  <a:gd name="T11" fmla="*/ 140 h 364"/>
                  <a:gd name="T12" fmla="*/ 49 w 381"/>
                  <a:gd name="T13" fmla="*/ 140 h 364"/>
                  <a:gd name="T14" fmla="*/ 2 w 381"/>
                  <a:gd name="T15" fmla="*/ 183 h 364"/>
                  <a:gd name="T16" fmla="*/ 2 w 381"/>
                  <a:gd name="T17" fmla="*/ 184 h 364"/>
                  <a:gd name="T18" fmla="*/ 42 w 381"/>
                  <a:gd name="T19" fmla="*/ 233 h 364"/>
                  <a:gd name="T20" fmla="*/ 44 w 381"/>
                  <a:gd name="T21" fmla="*/ 233 h 364"/>
                  <a:gd name="T22" fmla="*/ 50 w 381"/>
                  <a:gd name="T23" fmla="*/ 233 h 364"/>
                  <a:gd name="T24" fmla="*/ 50 w 381"/>
                  <a:gd name="T25" fmla="*/ 234 h 364"/>
                  <a:gd name="T26" fmla="*/ 153 w 381"/>
                  <a:gd name="T27" fmla="*/ 353 h 364"/>
                  <a:gd name="T28" fmla="*/ 249 w 381"/>
                  <a:gd name="T29" fmla="*/ 360 h 364"/>
                  <a:gd name="T30" fmla="*/ 369 w 381"/>
                  <a:gd name="T31" fmla="*/ 251 h 364"/>
                  <a:gd name="T32" fmla="*/ 377 w 381"/>
                  <a:gd name="T33" fmla="*/ 135 h 364"/>
                  <a:gd name="T34" fmla="*/ 273 w 381"/>
                  <a:gd name="T35" fmla="*/ 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1" h="364">
                    <a:moveTo>
                      <a:pt x="273" y="11"/>
                    </a:moveTo>
                    <a:cubicBezTo>
                      <a:pt x="178" y="4"/>
                      <a:pt x="178" y="4"/>
                      <a:pt x="178" y="4"/>
                    </a:cubicBezTo>
                    <a:cubicBezTo>
                      <a:pt x="117" y="0"/>
                      <a:pt x="63" y="48"/>
                      <a:pt x="59" y="113"/>
                    </a:cubicBezTo>
                    <a:cubicBezTo>
                      <a:pt x="57" y="141"/>
                      <a:pt x="57" y="141"/>
                      <a:pt x="57" y="141"/>
                    </a:cubicBezTo>
                    <a:cubicBezTo>
                      <a:pt x="56" y="141"/>
                      <a:pt x="56" y="141"/>
                      <a:pt x="56" y="141"/>
                    </a:cubicBezTo>
                    <a:cubicBezTo>
                      <a:pt x="54" y="141"/>
                      <a:pt x="52" y="140"/>
                      <a:pt x="50" y="140"/>
                    </a:cubicBezTo>
                    <a:cubicBezTo>
                      <a:pt x="49" y="140"/>
                      <a:pt x="49" y="140"/>
                      <a:pt x="49" y="140"/>
                    </a:cubicBezTo>
                    <a:cubicBezTo>
                      <a:pt x="25" y="138"/>
                      <a:pt x="4" y="158"/>
                      <a:pt x="2" y="183"/>
                    </a:cubicBezTo>
                    <a:cubicBezTo>
                      <a:pt x="2" y="184"/>
                      <a:pt x="2" y="184"/>
                      <a:pt x="2" y="184"/>
                    </a:cubicBezTo>
                    <a:cubicBezTo>
                      <a:pt x="0" y="209"/>
                      <a:pt x="18" y="231"/>
                      <a:pt x="42" y="233"/>
                    </a:cubicBezTo>
                    <a:cubicBezTo>
                      <a:pt x="44" y="233"/>
                      <a:pt x="44" y="233"/>
                      <a:pt x="44" y="233"/>
                    </a:cubicBezTo>
                    <a:cubicBezTo>
                      <a:pt x="46" y="233"/>
                      <a:pt x="48" y="233"/>
                      <a:pt x="50" y="233"/>
                    </a:cubicBezTo>
                    <a:cubicBezTo>
                      <a:pt x="50" y="234"/>
                      <a:pt x="50" y="234"/>
                      <a:pt x="50" y="234"/>
                    </a:cubicBezTo>
                    <a:cubicBezTo>
                      <a:pt x="48" y="296"/>
                      <a:pt x="93" y="349"/>
                      <a:pt x="153" y="353"/>
                    </a:cubicBezTo>
                    <a:cubicBezTo>
                      <a:pt x="249" y="360"/>
                      <a:pt x="249" y="360"/>
                      <a:pt x="249" y="360"/>
                    </a:cubicBezTo>
                    <a:cubicBezTo>
                      <a:pt x="311" y="364"/>
                      <a:pt x="364" y="315"/>
                      <a:pt x="369" y="251"/>
                    </a:cubicBezTo>
                    <a:cubicBezTo>
                      <a:pt x="377" y="135"/>
                      <a:pt x="377" y="135"/>
                      <a:pt x="377" y="135"/>
                    </a:cubicBezTo>
                    <a:cubicBezTo>
                      <a:pt x="381" y="71"/>
                      <a:pt x="335" y="15"/>
                      <a:pt x="273" y="11"/>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2" name="í$líḑé">
                <a:extLst>
                  <a:ext uri="{FF2B5EF4-FFF2-40B4-BE49-F238E27FC236}">
                    <a16:creationId xmlns:a16="http://schemas.microsoft.com/office/drawing/2014/main" id="{6EC25631-A4F9-48E3-BE04-7BA8928DF596}"/>
                  </a:ext>
                </a:extLst>
              </p:cNvPr>
              <p:cNvSpPr/>
              <p:nvPr/>
            </p:nvSpPr>
            <p:spPr bwMode="auto">
              <a:xfrm>
                <a:off x="4283" y="2693"/>
                <a:ext cx="381" cy="344"/>
              </a:xfrm>
              <a:custGeom>
                <a:avLst/>
                <a:gdLst>
                  <a:gd name="T0" fmla="*/ 41 w 269"/>
                  <a:gd name="T1" fmla="*/ 216 h 243"/>
                  <a:gd name="T2" fmla="*/ 89 w 269"/>
                  <a:gd name="T3" fmla="*/ 57 h 243"/>
                  <a:gd name="T4" fmla="*/ 171 w 269"/>
                  <a:gd name="T5" fmla="*/ 44 h 243"/>
                  <a:gd name="T6" fmla="*/ 241 w 269"/>
                  <a:gd name="T7" fmla="*/ 49 h 243"/>
                  <a:gd name="T8" fmla="*/ 244 w 269"/>
                  <a:gd name="T9" fmla="*/ 8 h 243"/>
                  <a:gd name="T10" fmla="*/ 167 w 269"/>
                  <a:gd name="T11" fmla="*/ 3 h 243"/>
                  <a:gd name="T12" fmla="*/ 65 w 269"/>
                  <a:gd name="T13" fmla="*/ 26 h 243"/>
                  <a:gd name="T14" fmla="*/ 7 w 269"/>
                  <a:gd name="T15" fmla="*/ 134 h 243"/>
                  <a:gd name="T16" fmla="*/ 2 w 269"/>
                  <a:gd name="T17" fmla="*/ 214 h 243"/>
                  <a:gd name="T18" fmla="*/ 41 w 269"/>
                  <a:gd name="T19" fmla="*/ 21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43">
                    <a:moveTo>
                      <a:pt x="41" y="216"/>
                    </a:moveTo>
                    <a:cubicBezTo>
                      <a:pt x="44" y="161"/>
                      <a:pt x="38" y="91"/>
                      <a:pt x="89" y="57"/>
                    </a:cubicBezTo>
                    <a:cubicBezTo>
                      <a:pt x="115" y="40"/>
                      <a:pt x="142" y="42"/>
                      <a:pt x="171" y="44"/>
                    </a:cubicBezTo>
                    <a:cubicBezTo>
                      <a:pt x="194" y="46"/>
                      <a:pt x="218" y="47"/>
                      <a:pt x="241" y="49"/>
                    </a:cubicBezTo>
                    <a:cubicBezTo>
                      <a:pt x="266" y="51"/>
                      <a:pt x="269" y="11"/>
                      <a:pt x="244" y="8"/>
                    </a:cubicBezTo>
                    <a:cubicBezTo>
                      <a:pt x="218" y="6"/>
                      <a:pt x="193" y="5"/>
                      <a:pt x="167" y="3"/>
                    </a:cubicBezTo>
                    <a:cubicBezTo>
                      <a:pt x="130" y="0"/>
                      <a:pt x="96" y="3"/>
                      <a:pt x="65" y="26"/>
                    </a:cubicBezTo>
                    <a:cubicBezTo>
                      <a:pt x="30" y="51"/>
                      <a:pt x="10" y="91"/>
                      <a:pt x="7" y="134"/>
                    </a:cubicBezTo>
                    <a:cubicBezTo>
                      <a:pt x="5" y="161"/>
                      <a:pt x="3" y="187"/>
                      <a:pt x="2" y="214"/>
                    </a:cubicBezTo>
                    <a:cubicBezTo>
                      <a:pt x="0" y="240"/>
                      <a:pt x="39" y="243"/>
                      <a:pt x="41" y="216"/>
                    </a:cubicBezTo>
                    <a:close/>
                  </a:path>
                </a:pathLst>
              </a:custGeom>
              <a:solidFill>
                <a:srgbClr val="682F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3" name="iś1iḓe">
                <a:extLst>
                  <a:ext uri="{FF2B5EF4-FFF2-40B4-BE49-F238E27FC236}">
                    <a16:creationId xmlns:a16="http://schemas.microsoft.com/office/drawing/2014/main" id="{0B2CD836-DAD0-4B5B-8707-D5FC53EA7AB4}"/>
                  </a:ext>
                </a:extLst>
              </p:cNvPr>
              <p:cNvSpPr/>
              <p:nvPr/>
            </p:nvSpPr>
            <p:spPr bwMode="auto">
              <a:xfrm>
                <a:off x="4480" y="2986"/>
                <a:ext cx="32" cy="43"/>
              </a:xfrm>
              <a:custGeom>
                <a:avLst/>
                <a:gdLst>
                  <a:gd name="T0" fmla="*/ 22 w 23"/>
                  <a:gd name="T1" fmla="*/ 15 h 30"/>
                  <a:gd name="T2" fmla="*/ 10 w 23"/>
                  <a:gd name="T3" fmla="*/ 29 h 30"/>
                  <a:gd name="T4" fmla="*/ 1 w 23"/>
                  <a:gd name="T5" fmla="*/ 14 h 30"/>
                  <a:gd name="T6" fmla="*/ 12 w 23"/>
                  <a:gd name="T7" fmla="*/ 0 h 30"/>
                  <a:gd name="T8" fmla="*/ 22 w 23"/>
                  <a:gd name="T9" fmla="*/ 15 h 30"/>
                </a:gdLst>
                <a:ahLst/>
                <a:cxnLst>
                  <a:cxn ang="0">
                    <a:pos x="T0" y="T1"/>
                  </a:cxn>
                  <a:cxn ang="0">
                    <a:pos x="T2" y="T3"/>
                  </a:cxn>
                  <a:cxn ang="0">
                    <a:pos x="T4" y="T5"/>
                  </a:cxn>
                  <a:cxn ang="0">
                    <a:pos x="T6" y="T7"/>
                  </a:cxn>
                  <a:cxn ang="0">
                    <a:pos x="T8" y="T9"/>
                  </a:cxn>
                </a:cxnLst>
                <a:rect l="0" t="0" r="r" b="b"/>
                <a:pathLst>
                  <a:path w="23" h="30">
                    <a:moveTo>
                      <a:pt x="22" y="15"/>
                    </a:moveTo>
                    <a:cubicBezTo>
                      <a:pt x="21" y="23"/>
                      <a:pt x="16" y="30"/>
                      <a:pt x="10" y="29"/>
                    </a:cubicBezTo>
                    <a:cubicBezTo>
                      <a:pt x="4" y="29"/>
                      <a:pt x="0" y="22"/>
                      <a:pt x="1" y="14"/>
                    </a:cubicBezTo>
                    <a:cubicBezTo>
                      <a:pt x="1" y="6"/>
                      <a:pt x="7" y="0"/>
                      <a:pt x="12" y="0"/>
                    </a:cubicBezTo>
                    <a:cubicBezTo>
                      <a:pt x="18" y="0"/>
                      <a:pt x="23" y="7"/>
                      <a:pt x="22" y="15"/>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4" name="iŝḷiḑè">
                <a:extLst>
                  <a:ext uri="{FF2B5EF4-FFF2-40B4-BE49-F238E27FC236}">
                    <a16:creationId xmlns:a16="http://schemas.microsoft.com/office/drawing/2014/main" id="{045EC084-0051-44F5-B151-221EB59CDDF5}"/>
                  </a:ext>
                </a:extLst>
              </p:cNvPr>
              <p:cNvSpPr/>
              <p:nvPr/>
            </p:nvSpPr>
            <p:spPr bwMode="auto">
              <a:xfrm>
                <a:off x="4633" y="2989"/>
                <a:ext cx="31" cy="42"/>
              </a:xfrm>
              <a:custGeom>
                <a:avLst/>
                <a:gdLst>
                  <a:gd name="T0" fmla="*/ 22 w 22"/>
                  <a:gd name="T1" fmla="*/ 16 h 30"/>
                  <a:gd name="T2" fmla="*/ 10 w 22"/>
                  <a:gd name="T3" fmla="*/ 30 h 30"/>
                  <a:gd name="T4" fmla="*/ 0 w 22"/>
                  <a:gd name="T5" fmla="*/ 14 h 30"/>
                  <a:gd name="T6" fmla="*/ 12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cubicBezTo>
                      <a:pt x="21" y="24"/>
                      <a:pt x="16" y="30"/>
                      <a:pt x="10" y="30"/>
                    </a:cubicBezTo>
                    <a:cubicBezTo>
                      <a:pt x="4" y="29"/>
                      <a:pt x="0" y="22"/>
                      <a:pt x="0" y="14"/>
                    </a:cubicBezTo>
                    <a:cubicBezTo>
                      <a:pt x="1" y="6"/>
                      <a:pt x="6" y="0"/>
                      <a:pt x="12" y="0"/>
                    </a:cubicBezTo>
                    <a:cubicBezTo>
                      <a:pt x="18" y="1"/>
                      <a:pt x="22" y="8"/>
                      <a:pt x="22" y="16"/>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5" name="išľïḋé">
                <a:extLst>
                  <a:ext uri="{FF2B5EF4-FFF2-40B4-BE49-F238E27FC236}">
                    <a16:creationId xmlns:a16="http://schemas.microsoft.com/office/drawing/2014/main" id="{45960175-4054-4AA6-AC83-DBAB42896AAB}"/>
                  </a:ext>
                </a:extLst>
              </p:cNvPr>
              <p:cNvSpPr/>
              <p:nvPr/>
            </p:nvSpPr>
            <p:spPr bwMode="auto">
              <a:xfrm>
                <a:off x="4315" y="2686"/>
                <a:ext cx="445" cy="259"/>
              </a:xfrm>
              <a:custGeom>
                <a:avLst/>
                <a:gdLst>
                  <a:gd name="T0" fmla="*/ 314 w 314"/>
                  <a:gd name="T1" fmla="*/ 35 h 183"/>
                  <a:gd name="T2" fmla="*/ 188 w 314"/>
                  <a:gd name="T3" fmla="*/ 89 h 183"/>
                  <a:gd name="T4" fmla="*/ 12 w 314"/>
                  <a:gd name="T5" fmla="*/ 183 h 183"/>
                  <a:gd name="T6" fmla="*/ 108 w 314"/>
                  <a:gd name="T7" fmla="*/ 8 h 183"/>
                  <a:gd name="T8" fmla="*/ 314 w 314"/>
                  <a:gd name="T9" fmla="*/ 35 h 183"/>
                </a:gdLst>
                <a:ahLst/>
                <a:cxnLst>
                  <a:cxn ang="0">
                    <a:pos x="T0" y="T1"/>
                  </a:cxn>
                  <a:cxn ang="0">
                    <a:pos x="T2" y="T3"/>
                  </a:cxn>
                  <a:cxn ang="0">
                    <a:pos x="T4" y="T5"/>
                  </a:cxn>
                  <a:cxn ang="0">
                    <a:pos x="T6" y="T7"/>
                  </a:cxn>
                  <a:cxn ang="0">
                    <a:pos x="T8" y="T9"/>
                  </a:cxn>
                </a:cxnLst>
                <a:rect l="0" t="0" r="r" b="b"/>
                <a:pathLst>
                  <a:path w="314" h="183">
                    <a:moveTo>
                      <a:pt x="314" y="35"/>
                    </a:moveTo>
                    <a:cubicBezTo>
                      <a:pt x="314" y="35"/>
                      <a:pt x="311" y="97"/>
                      <a:pt x="188" y="89"/>
                    </a:cubicBezTo>
                    <a:cubicBezTo>
                      <a:pt x="65" y="80"/>
                      <a:pt x="20" y="70"/>
                      <a:pt x="12" y="183"/>
                    </a:cubicBezTo>
                    <a:cubicBezTo>
                      <a:pt x="12" y="183"/>
                      <a:pt x="0" y="16"/>
                      <a:pt x="108" y="8"/>
                    </a:cubicBezTo>
                    <a:cubicBezTo>
                      <a:pt x="217" y="0"/>
                      <a:pt x="252" y="55"/>
                      <a:pt x="314" y="35"/>
                    </a:cubicBezTo>
                    <a:close/>
                  </a:path>
                </a:pathLst>
              </a:custGeom>
              <a:solidFill>
                <a:srgbClr val="682F0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6" name="ïṣ1íḋè">
                <a:extLst>
                  <a:ext uri="{FF2B5EF4-FFF2-40B4-BE49-F238E27FC236}">
                    <a16:creationId xmlns:a16="http://schemas.microsoft.com/office/drawing/2014/main" id="{FF51521C-AE70-4309-8562-AD87F0E7D45B}"/>
                  </a:ext>
                </a:extLst>
              </p:cNvPr>
              <p:cNvSpPr/>
              <p:nvPr/>
            </p:nvSpPr>
            <p:spPr bwMode="auto">
              <a:xfrm>
                <a:off x="4448" y="2930"/>
                <a:ext cx="91" cy="31"/>
              </a:xfrm>
              <a:custGeom>
                <a:avLst/>
                <a:gdLst>
                  <a:gd name="T0" fmla="*/ 7 w 64"/>
                  <a:gd name="T1" fmla="*/ 13 h 22"/>
                  <a:gd name="T2" fmla="*/ 53 w 64"/>
                  <a:gd name="T3" fmla="*/ 21 h 22"/>
                  <a:gd name="T4" fmla="*/ 57 w 64"/>
                  <a:gd name="T5" fmla="*/ 9 h 22"/>
                  <a:gd name="T6" fmla="*/ 11 w 64"/>
                  <a:gd name="T7" fmla="*/ 1 h 22"/>
                  <a:gd name="T8" fmla="*/ 7 w 64"/>
                  <a:gd name="T9" fmla="*/ 13 h 22"/>
                </a:gdLst>
                <a:ahLst/>
                <a:cxnLst>
                  <a:cxn ang="0">
                    <a:pos x="T0" y="T1"/>
                  </a:cxn>
                  <a:cxn ang="0">
                    <a:pos x="T2" y="T3"/>
                  </a:cxn>
                  <a:cxn ang="0">
                    <a:pos x="T4" y="T5"/>
                  </a:cxn>
                  <a:cxn ang="0">
                    <a:pos x="T6" y="T7"/>
                  </a:cxn>
                  <a:cxn ang="0">
                    <a:pos x="T8" y="T9"/>
                  </a:cxn>
                </a:cxnLst>
                <a:rect l="0" t="0" r="r" b="b"/>
                <a:pathLst>
                  <a:path w="64" h="22">
                    <a:moveTo>
                      <a:pt x="7" y="13"/>
                    </a:moveTo>
                    <a:cubicBezTo>
                      <a:pt x="23" y="15"/>
                      <a:pt x="38" y="18"/>
                      <a:pt x="53" y="21"/>
                    </a:cubicBezTo>
                    <a:cubicBezTo>
                      <a:pt x="61" y="22"/>
                      <a:pt x="64" y="11"/>
                      <a:pt x="57" y="9"/>
                    </a:cubicBezTo>
                    <a:cubicBezTo>
                      <a:pt x="41" y="7"/>
                      <a:pt x="26" y="4"/>
                      <a:pt x="11" y="1"/>
                    </a:cubicBezTo>
                    <a:cubicBezTo>
                      <a:pt x="3" y="0"/>
                      <a:pt x="0" y="11"/>
                      <a:pt x="7" y="13"/>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7" name="îṧḷiḍè">
                <a:extLst>
                  <a:ext uri="{FF2B5EF4-FFF2-40B4-BE49-F238E27FC236}">
                    <a16:creationId xmlns:a16="http://schemas.microsoft.com/office/drawing/2014/main" id="{5876A7A1-93DC-49E4-9304-094945635DF8}"/>
                  </a:ext>
                </a:extLst>
              </p:cNvPr>
              <p:cNvSpPr/>
              <p:nvPr/>
            </p:nvSpPr>
            <p:spPr bwMode="auto">
              <a:xfrm>
                <a:off x="4596" y="2930"/>
                <a:ext cx="92" cy="31"/>
              </a:xfrm>
              <a:custGeom>
                <a:avLst/>
                <a:gdLst>
                  <a:gd name="T0" fmla="*/ 54 w 65"/>
                  <a:gd name="T1" fmla="*/ 1 h 22"/>
                  <a:gd name="T2" fmla="*/ 8 w 65"/>
                  <a:gd name="T3" fmla="*/ 9 h 22"/>
                  <a:gd name="T4" fmla="*/ 11 w 65"/>
                  <a:gd name="T5" fmla="*/ 21 h 22"/>
                  <a:gd name="T6" fmla="*/ 57 w 65"/>
                  <a:gd name="T7" fmla="*/ 13 h 22"/>
                  <a:gd name="T8" fmla="*/ 54 w 65"/>
                  <a:gd name="T9" fmla="*/ 1 h 22"/>
                </a:gdLst>
                <a:ahLst/>
                <a:cxnLst>
                  <a:cxn ang="0">
                    <a:pos x="T0" y="T1"/>
                  </a:cxn>
                  <a:cxn ang="0">
                    <a:pos x="T2" y="T3"/>
                  </a:cxn>
                  <a:cxn ang="0">
                    <a:pos x="T4" y="T5"/>
                  </a:cxn>
                  <a:cxn ang="0">
                    <a:pos x="T6" y="T7"/>
                  </a:cxn>
                  <a:cxn ang="0">
                    <a:pos x="T8" y="T9"/>
                  </a:cxn>
                </a:cxnLst>
                <a:rect l="0" t="0" r="r" b="b"/>
                <a:pathLst>
                  <a:path w="65" h="22">
                    <a:moveTo>
                      <a:pt x="54" y="1"/>
                    </a:moveTo>
                    <a:cubicBezTo>
                      <a:pt x="39" y="4"/>
                      <a:pt x="23" y="7"/>
                      <a:pt x="8" y="9"/>
                    </a:cubicBezTo>
                    <a:cubicBezTo>
                      <a:pt x="0" y="11"/>
                      <a:pt x="4" y="22"/>
                      <a:pt x="11" y="21"/>
                    </a:cubicBezTo>
                    <a:cubicBezTo>
                      <a:pt x="27" y="18"/>
                      <a:pt x="42" y="15"/>
                      <a:pt x="57" y="13"/>
                    </a:cubicBezTo>
                    <a:cubicBezTo>
                      <a:pt x="65" y="11"/>
                      <a:pt x="62" y="0"/>
                      <a:pt x="54" y="1"/>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8" name="iŝḻiďé">
                <a:extLst>
                  <a:ext uri="{FF2B5EF4-FFF2-40B4-BE49-F238E27FC236}">
                    <a16:creationId xmlns:a16="http://schemas.microsoft.com/office/drawing/2014/main" id="{3506C3A1-E33F-4182-889A-64985AB7B025}"/>
                  </a:ext>
                </a:extLst>
              </p:cNvPr>
              <p:cNvSpPr/>
              <p:nvPr/>
            </p:nvSpPr>
            <p:spPr bwMode="auto">
              <a:xfrm>
                <a:off x="4498" y="3106"/>
                <a:ext cx="115" cy="58"/>
              </a:xfrm>
              <a:custGeom>
                <a:avLst/>
                <a:gdLst>
                  <a:gd name="T0" fmla="*/ 69 w 81"/>
                  <a:gd name="T1" fmla="*/ 20 h 41"/>
                  <a:gd name="T2" fmla="*/ 14 w 81"/>
                  <a:gd name="T3" fmla="*/ 6 h 41"/>
                  <a:gd name="T4" fmla="*/ 4 w 81"/>
                  <a:gd name="T5" fmla="*/ 11 h 41"/>
                  <a:gd name="T6" fmla="*/ 75 w 81"/>
                  <a:gd name="T7" fmla="*/ 29 h 41"/>
                  <a:gd name="T8" fmla="*/ 69 w 81"/>
                  <a:gd name="T9" fmla="*/ 20 h 41"/>
                </a:gdLst>
                <a:ahLst/>
                <a:cxnLst>
                  <a:cxn ang="0">
                    <a:pos x="T0" y="T1"/>
                  </a:cxn>
                  <a:cxn ang="0">
                    <a:pos x="T2" y="T3"/>
                  </a:cxn>
                  <a:cxn ang="0">
                    <a:pos x="T4" y="T5"/>
                  </a:cxn>
                  <a:cxn ang="0">
                    <a:pos x="T6" y="T7"/>
                  </a:cxn>
                  <a:cxn ang="0">
                    <a:pos x="T8" y="T9"/>
                  </a:cxn>
                </a:cxnLst>
                <a:rect l="0" t="0" r="r" b="b"/>
                <a:pathLst>
                  <a:path w="81" h="41">
                    <a:moveTo>
                      <a:pt x="69" y="20"/>
                    </a:moveTo>
                    <a:cubicBezTo>
                      <a:pt x="49" y="29"/>
                      <a:pt x="27" y="23"/>
                      <a:pt x="14" y="6"/>
                    </a:cubicBezTo>
                    <a:cubicBezTo>
                      <a:pt x="10" y="0"/>
                      <a:pt x="0" y="6"/>
                      <a:pt x="4" y="11"/>
                    </a:cubicBezTo>
                    <a:cubicBezTo>
                      <a:pt x="21" y="34"/>
                      <a:pt x="49" y="41"/>
                      <a:pt x="75" y="29"/>
                    </a:cubicBezTo>
                    <a:cubicBezTo>
                      <a:pt x="81" y="27"/>
                      <a:pt x="76" y="17"/>
                      <a:pt x="69" y="20"/>
                    </a:cubicBezTo>
                    <a:close/>
                  </a:path>
                </a:pathLst>
              </a:custGeom>
              <a:solidFill>
                <a:srgbClr val="FF63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9" name="îsḻïḍê">
                <a:extLst>
                  <a:ext uri="{FF2B5EF4-FFF2-40B4-BE49-F238E27FC236}">
                    <a16:creationId xmlns:a16="http://schemas.microsoft.com/office/drawing/2014/main" id="{8D254F66-3F9F-426E-9231-582D1795F0B2}"/>
                  </a:ext>
                </a:extLst>
              </p:cNvPr>
              <p:cNvSpPr/>
              <p:nvPr/>
            </p:nvSpPr>
            <p:spPr bwMode="auto">
              <a:xfrm>
                <a:off x="2639" y="2668"/>
                <a:ext cx="488" cy="304"/>
              </a:xfrm>
              <a:custGeom>
                <a:avLst/>
                <a:gdLst>
                  <a:gd name="T0" fmla="*/ 0 w 488"/>
                  <a:gd name="T1" fmla="*/ 117 h 304"/>
                  <a:gd name="T2" fmla="*/ 418 w 488"/>
                  <a:gd name="T3" fmla="*/ 0 h 304"/>
                  <a:gd name="T4" fmla="*/ 488 w 488"/>
                  <a:gd name="T5" fmla="*/ 107 h 304"/>
                  <a:gd name="T6" fmla="*/ 80 w 488"/>
                  <a:gd name="T7" fmla="*/ 304 h 304"/>
                  <a:gd name="T8" fmla="*/ 0 w 488"/>
                  <a:gd name="T9" fmla="*/ 117 h 304"/>
                </a:gdLst>
                <a:ahLst/>
                <a:cxnLst>
                  <a:cxn ang="0">
                    <a:pos x="T0" y="T1"/>
                  </a:cxn>
                  <a:cxn ang="0">
                    <a:pos x="T2" y="T3"/>
                  </a:cxn>
                  <a:cxn ang="0">
                    <a:pos x="T4" y="T5"/>
                  </a:cxn>
                  <a:cxn ang="0">
                    <a:pos x="T6" y="T7"/>
                  </a:cxn>
                  <a:cxn ang="0">
                    <a:pos x="T8" y="T9"/>
                  </a:cxn>
                </a:cxnLst>
                <a:rect l="0" t="0" r="r" b="b"/>
                <a:pathLst>
                  <a:path w="488" h="304">
                    <a:moveTo>
                      <a:pt x="0" y="117"/>
                    </a:moveTo>
                    <a:lnTo>
                      <a:pt x="418" y="0"/>
                    </a:lnTo>
                    <a:lnTo>
                      <a:pt x="488" y="107"/>
                    </a:lnTo>
                    <a:lnTo>
                      <a:pt x="80" y="304"/>
                    </a:lnTo>
                    <a:lnTo>
                      <a:pt x="0" y="117"/>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0" name="îŝḻiḍe">
                <a:extLst>
                  <a:ext uri="{FF2B5EF4-FFF2-40B4-BE49-F238E27FC236}">
                    <a16:creationId xmlns:a16="http://schemas.microsoft.com/office/drawing/2014/main" id="{8E292E37-B421-4E42-953F-9034A6011A93}"/>
                  </a:ext>
                </a:extLst>
              </p:cNvPr>
              <p:cNvSpPr/>
              <p:nvPr/>
            </p:nvSpPr>
            <p:spPr bwMode="auto">
              <a:xfrm>
                <a:off x="2326" y="1709"/>
                <a:ext cx="1359" cy="1392"/>
              </a:xfrm>
              <a:custGeom>
                <a:avLst/>
                <a:gdLst>
                  <a:gd name="T0" fmla="*/ 959 w 959"/>
                  <a:gd name="T1" fmla="*/ 914 h 984"/>
                  <a:gd name="T2" fmla="*/ 15 w 959"/>
                  <a:gd name="T3" fmla="*/ 222 h 984"/>
                  <a:gd name="T4" fmla="*/ 0 w 959"/>
                  <a:gd name="T5" fmla="*/ 126 h 984"/>
                  <a:gd name="T6" fmla="*/ 818 w 959"/>
                  <a:gd name="T7" fmla="*/ 0 h 984"/>
                  <a:gd name="T8" fmla="*/ 959 w 959"/>
                  <a:gd name="T9" fmla="*/ 914 h 984"/>
                </a:gdLst>
                <a:ahLst/>
                <a:cxnLst>
                  <a:cxn ang="0">
                    <a:pos x="T0" y="T1"/>
                  </a:cxn>
                  <a:cxn ang="0">
                    <a:pos x="T2" y="T3"/>
                  </a:cxn>
                  <a:cxn ang="0">
                    <a:pos x="T4" y="T5"/>
                  </a:cxn>
                  <a:cxn ang="0">
                    <a:pos x="T6" y="T7"/>
                  </a:cxn>
                  <a:cxn ang="0">
                    <a:pos x="T8" y="T9"/>
                  </a:cxn>
                </a:cxnLst>
                <a:rect l="0" t="0" r="r" b="b"/>
                <a:pathLst>
                  <a:path w="959" h="984">
                    <a:moveTo>
                      <a:pt x="959" y="914"/>
                    </a:moveTo>
                    <a:cubicBezTo>
                      <a:pt x="507" y="984"/>
                      <a:pt x="84" y="674"/>
                      <a:pt x="15" y="222"/>
                    </a:cubicBezTo>
                    <a:cubicBezTo>
                      <a:pt x="0" y="126"/>
                      <a:pt x="0" y="126"/>
                      <a:pt x="0" y="126"/>
                    </a:cubicBezTo>
                    <a:cubicBezTo>
                      <a:pt x="818" y="0"/>
                      <a:pt x="818" y="0"/>
                      <a:pt x="818" y="0"/>
                    </a:cubicBezTo>
                    <a:lnTo>
                      <a:pt x="959" y="914"/>
                    </a:lnTo>
                    <a:close/>
                  </a:path>
                </a:pathLst>
              </a:custGeom>
              <a:solidFill>
                <a:srgbClr val="8E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1" name="ïṥ1îḑê">
                <a:extLst>
                  <a:ext uri="{FF2B5EF4-FFF2-40B4-BE49-F238E27FC236}">
                    <a16:creationId xmlns:a16="http://schemas.microsoft.com/office/drawing/2014/main" id="{FF05812B-1929-4299-81FF-23F45E3D903F}"/>
                  </a:ext>
                </a:extLst>
              </p:cNvPr>
              <p:cNvSpPr/>
              <p:nvPr/>
            </p:nvSpPr>
            <p:spPr bwMode="auto">
              <a:xfrm>
                <a:off x="2326" y="1707"/>
                <a:ext cx="1338" cy="1255"/>
              </a:xfrm>
              <a:custGeom>
                <a:avLst/>
                <a:gdLst>
                  <a:gd name="T0" fmla="*/ 944 w 944"/>
                  <a:gd name="T1" fmla="*/ 818 h 887"/>
                  <a:gd name="T2" fmla="*/ 0 w 944"/>
                  <a:gd name="T3" fmla="*/ 126 h 887"/>
                  <a:gd name="T4" fmla="*/ 818 w 944"/>
                  <a:gd name="T5" fmla="*/ 0 h 887"/>
                  <a:gd name="T6" fmla="*/ 944 w 944"/>
                  <a:gd name="T7" fmla="*/ 818 h 887"/>
                </a:gdLst>
                <a:ahLst/>
                <a:cxnLst>
                  <a:cxn ang="0">
                    <a:pos x="T0" y="T1"/>
                  </a:cxn>
                  <a:cxn ang="0">
                    <a:pos x="T2" y="T3"/>
                  </a:cxn>
                  <a:cxn ang="0">
                    <a:pos x="T4" y="T5"/>
                  </a:cxn>
                  <a:cxn ang="0">
                    <a:pos x="T6" y="T7"/>
                  </a:cxn>
                </a:cxnLst>
                <a:rect l="0" t="0" r="r" b="b"/>
                <a:pathLst>
                  <a:path w="944" h="887">
                    <a:moveTo>
                      <a:pt x="944" y="818"/>
                    </a:moveTo>
                    <a:cubicBezTo>
                      <a:pt x="492" y="887"/>
                      <a:pt x="69" y="577"/>
                      <a:pt x="0" y="126"/>
                    </a:cubicBezTo>
                    <a:cubicBezTo>
                      <a:pt x="818" y="0"/>
                      <a:pt x="818" y="0"/>
                      <a:pt x="818" y="0"/>
                    </a:cubicBezTo>
                    <a:lnTo>
                      <a:pt x="944" y="818"/>
                    </a:lnTo>
                    <a:close/>
                  </a:path>
                </a:pathLst>
              </a:custGeom>
              <a:solidFill>
                <a:srgbClr val="FF24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2" name="îṧ1ïḍê">
                <a:extLst>
                  <a:ext uri="{FF2B5EF4-FFF2-40B4-BE49-F238E27FC236}">
                    <a16:creationId xmlns:a16="http://schemas.microsoft.com/office/drawing/2014/main" id="{68D59733-C440-4DF3-86E4-F2F0332EF9B5}"/>
                  </a:ext>
                </a:extLst>
              </p:cNvPr>
              <p:cNvSpPr/>
              <p:nvPr/>
            </p:nvSpPr>
            <p:spPr bwMode="auto">
              <a:xfrm>
                <a:off x="2987" y="1741"/>
                <a:ext cx="575" cy="507"/>
              </a:xfrm>
              <a:custGeom>
                <a:avLst/>
                <a:gdLst>
                  <a:gd name="T0" fmla="*/ 377 w 406"/>
                  <a:gd name="T1" fmla="*/ 136 h 358"/>
                  <a:gd name="T2" fmla="*/ 406 w 406"/>
                  <a:gd name="T3" fmla="*/ 328 h 358"/>
                  <a:gd name="T4" fmla="*/ 0 w 406"/>
                  <a:gd name="T5" fmla="*/ 30 h 358"/>
                  <a:gd name="T6" fmla="*/ 192 w 406"/>
                  <a:gd name="T7" fmla="*/ 0 h 358"/>
                  <a:gd name="T8" fmla="*/ 377 w 406"/>
                  <a:gd name="T9" fmla="*/ 136 h 358"/>
                </a:gdLst>
                <a:ahLst/>
                <a:cxnLst>
                  <a:cxn ang="0">
                    <a:pos x="T0" y="T1"/>
                  </a:cxn>
                  <a:cxn ang="0">
                    <a:pos x="T2" y="T3"/>
                  </a:cxn>
                  <a:cxn ang="0">
                    <a:pos x="T4" y="T5"/>
                  </a:cxn>
                  <a:cxn ang="0">
                    <a:pos x="T6" y="T7"/>
                  </a:cxn>
                  <a:cxn ang="0">
                    <a:pos x="T8" y="T9"/>
                  </a:cxn>
                </a:cxnLst>
                <a:rect l="0" t="0" r="r" b="b"/>
                <a:pathLst>
                  <a:path w="406" h="358">
                    <a:moveTo>
                      <a:pt x="377" y="136"/>
                    </a:moveTo>
                    <a:cubicBezTo>
                      <a:pt x="406" y="328"/>
                      <a:pt x="406" y="328"/>
                      <a:pt x="406" y="328"/>
                    </a:cubicBezTo>
                    <a:cubicBezTo>
                      <a:pt x="212" y="358"/>
                      <a:pt x="30" y="224"/>
                      <a:pt x="0" y="30"/>
                    </a:cubicBezTo>
                    <a:cubicBezTo>
                      <a:pt x="192" y="0"/>
                      <a:pt x="192" y="0"/>
                      <a:pt x="192" y="0"/>
                    </a:cubicBezTo>
                    <a:cubicBezTo>
                      <a:pt x="205" y="89"/>
                      <a:pt x="288" y="150"/>
                      <a:pt x="377"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3" name="íšlíďê">
                <a:extLst>
                  <a:ext uri="{FF2B5EF4-FFF2-40B4-BE49-F238E27FC236}">
                    <a16:creationId xmlns:a16="http://schemas.microsoft.com/office/drawing/2014/main" id="{80BDDABC-8B3D-4B14-A503-B23241B93271}"/>
                  </a:ext>
                </a:extLst>
              </p:cNvPr>
              <p:cNvSpPr/>
              <p:nvPr/>
            </p:nvSpPr>
            <p:spPr bwMode="auto">
              <a:xfrm>
                <a:off x="2448" y="1825"/>
                <a:ext cx="1197" cy="960"/>
              </a:xfrm>
              <a:custGeom>
                <a:avLst/>
                <a:gdLst>
                  <a:gd name="T0" fmla="*/ 815 w 845"/>
                  <a:gd name="T1" fmla="*/ 457 h 679"/>
                  <a:gd name="T2" fmla="*/ 845 w 845"/>
                  <a:gd name="T3" fmla="*/ 649 h 679"/>
                  <a:gd name="T4" fmla="*/ 294 w 845"/>
                  <a:gd name="T5" fmla="*/ 514 h 679"/>
                  <a:gd name="T6" fmla="*/ 0 w 845"/>
                  <a:gd name="T7" fmla="*/ 29 h 679"/>
                  <a:gd name="T8" fmla="*/ 192 w 845"/>
                  <a:gd name="T9" fmla="*/ 0 h 679"/>
                  <a:gd name="T10" fmla="*/ 815 w 845"/>
                  <a:gd name="T11" fmla="*/ 457 h 679"/>
                </a:gdLst>
                <a:ahLst/>
                <a:cxnLst>
                  <a:cxn ang="0">
                    <a:pos x="T0" y="T1"/>
                  </a:cxn>
                  <a:cxn ang="0">
                    <a:pos x="T2" y="T3"/>
                  </a:cxn>
                  <a:cxn ang="0">
                    <a:pos x="T4" y="T5"/>
                  </a:cxn>
                  <a:cxn ang="0">
                    <a:pos x="T6" y="T7"/>
                  </a:cxn>
                  <a:cxn ang="0">
                    <a:pos x="T8" y="T9"/>
                  </a:cxn>
                  <a:cxn ang="0">
                    <a:pos x="T10" y="T11"/>
                  </a:cxn>
                </a:cxnLst>
                <a:rect l="0" t="0" r="r" b="b"/>
                <a:pathLst>
                  <a:path w="845" h="679">
                    <a:moveTo>
                      <a:pt x="815" y="457"/>
                    </a:moveTo>
                    <a:cubicBezTo>
                      <a:pt x="845" y="649"/>
                      <a:pt x="845" y="649"/>
                      <a:pt x="845" y="649"/>
                    </a:cubicBezTo>
                    <a:cubicBezTo>
                      <a:pt x="649" y="679"/>
                      <a:pt x="454" y="631"/>
                      <a:pt x="294" y="514"/>
                    </a:cubicBezTo>
                    <a:cubicBezTo>
                      <a:pt x="135" y="397"/>
                      <a:pt x="30" y="225"/>
                      <a:pt x="0" y="29"/>
                    </a:cubicBezTo>
                    <a:cubicBezTo>
                      <a:pt x="192" y="0"/>
                      <a:pt x="192" y="0"/>
                      <a:pt x="192" y="0"/>
                    </a:cubicBezTo>
                    <a:cubicBezTo>
                      <a:pt x="238" y="298"/>
                      <a:pt x="517" y="503"/>
                      <a:pt x="815" y="4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4" name="îs1ïḋe">
                <a:extLst>
                  <a:ext uri="{FF2B5EF4-FFF2-40B4-BE49-F238E27FC236}">
                    <a16:creationId xmlns:a16="http://schemas.microsoft.com/office/drawing/2014/main" id="{C42F1E1B-67A6-4CE2-9B8E-81E347B185F4}"/>
                  </a:ext>
                </a:extLst>
              </p:cNvPr>
              <p:cNvSpPr/>
              <p:nvPr/>
            </p:nvSpPr>
            <p:spPr bwMode="auto">
              <a:xfrm>
                <a:off x="2142" y="4139"/>
                <a:ext cx="169" cy="150"/>
              </a:xfrm>
              <a:custGeom>
                <a:avLst/>
                <a:gdLst>
                  <a:gd name="T0" fmla="*/ 23 w 119"/>
                  <a:gd name="T1" fmla="*/ 0 h 106"/>
                  <a:gd name="T2" fmla="*/ 100 w 119"/>
                  <a:gd name="T3" fmla="*/ 0 h 106"/>
                  <a:gd name="T4" fmla="*/ 119 w 119"/>
                  <a:gd name="T5" fmla="*/ 18 h 106"/>
                  <a:gd name="T6" fmla="*/ 118 w 119"/>
                  <a:gd name="T7" fmla="*/ 86 h 106"/>
                  <a:gd name="T8" fmla="*/ 99 w 119"/>
                  <a:gd name="T9" fmla="*/ 106 h 106"/>
                  <a:gd name="T10" fmla="*/ 20 w 119"/>
                  <a:gd name="T11" fmla="*/ 106 h 106"/>
                  <a:gd name="T12" fmla="*/ 1 w 119"/>
                  <a:gd name="T13" fmla="*/ 86 h 106"/>
                  <a:gd name="T14" fmla="*/ 4 w 119"/>
                  <a:gd name="T15" fmla="*/ 18 h 106"/>
                  <a:gd name="T16" fmla="*/ 23 w 119"/>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06">
                    <a:moveTo>
                      <a:pt x="23" y="0"/>
                    </a:moveTo>
                    <a:cubicBezTo>
                      <a:pt x="100" y="0"/>
                      <a:pt x="100" y="0"/>
                      <a:pt x="100" y="0"/>
                    </a:cubicBezTo>
                    <a:cubicBezTo>
                      <a:pt x="110" y="0"/>
                      <a:pt x="119" y="8"/>
                      <a:pt x="119" y="18"/>
                    </a:cubicBezTo>
                    <a:cubicBezTo>
                      <a:pt x="118" y="86"/>
                      <a:pt x="118" y="86"/>
                      <a:pt x="118" y="86"/>
                    </a:cubicBezTo>
                    <a:cubicBezTo>
                      <a:pt x="118" y="97"/>
                      <a:pt x="110" y="106"/>
                      <a:pt x="99" y="106"/>
                    </a:cubicBezTo>
                    <a:cubicBezTo>
                      <a:pt x="20" y="106"/>
                      <a:pt x="20" y="106"/>
                      <a:pt x="20" y="106"/>
                    </a:cubicBezTo>
                    <a:cubicBezTo>
                      <a:pt x="9" y="106"/>
                      <a:pt x="0" y="97"/>
                      <a:pt x="1" y="86"/>
                    </a:cubicBezTo>
                    <a:cubicBezTo>
                      <a:pt x="4" y="18"/>
                      <a:pt x="4" y="18"/>
                      <a:pt x="4" y="18"/>
                    </a:cubicBezTo>
                    <a:cubicBezTo>
                      <a:pt x="4" y="8"/>
                      <a:pt x="12" y="0"/>
                      <a:pt x="23"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5" name="îSliḓé">
                <a:extLst>
                  <a:ext uri="{FF2B5EF4-FFF2-40B4-BE49-F238E27FC236}">
                    <a16:creationId xmlns:a16="http://schemas.microsoft.com/office/drawing/2014/main" id="{4A8BD2A0-B379-4831-93A1-F86AD5729164}"/>
                  </a:ext>
                </a:extLst>
              </p:cNvPr>
              <p:cNvSpPr/>
              <p:nvPr/>
            </p:nvSpPr>
            <p:spPr bwMode="auto">
              <a:xfrm>
                <a:off x="2030" y="4239"/>
                <a:ext cx="262" cy="44"/>
              </a:xfrm>
              <a:custGeom>
                <a:avLst/>
                <a:gdLst>
                  <a:gd name="T0" fmla="*/ 171 w 185"/>
                  <a:gd name="T1" fmla="*/ 0 h 31"/>
                  <a:gd name="T2" fmla="*/ 13 w 185"/>
                  <a:gd name="T3" fmla="*/ 0 h 31"/>
                  <a:gd name="T4" fmla="*/ 0 w 185"/>
                  <a:gd name="T5" fmla="*/ 14 h 31"/>
                  <a:gd name="T6" fmla="*/ 0 w 185"/>
                  <a:gd name="T7" fmla="*/ 17 h 31"/>
                  <a:gd name="T8" fmla="*/ 13 w 185"/>
                  <a:gd name="T9" fmla="*/ 31 h 31"/>
                  <a:gd name="T10" fmla="*/ 171 w 185"/>
                  <a:gd name="T11" fmla="*/ 31 h 31"/>
                  <a:gd name="T12" fmla="*/ 185 w 185"/>
                  <a:gd name="T13" fmla="*/ 17 h 31"/>
                  <a:gd name="T14" fmla="*/ 185 w 185"/>
                  <a:gd name="T15" fmla="*/ 14 h 31"/>
                  <a:gd name="T16" fmla="*/ 171 w 18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1">
                    <a:moveTo>
                      <a:pt x="171" y="0"/>
                    </a:moveTo>
                    <a:cubicBezTo>
                      <a:pt x="13" y="0"/>
                      <a:pt x="13" y="0"/>
                      <a:pt x="13" y="0"/>
                    </a:cubicBezTo>
                    <a:cubicBezTo>
                      <a:pt x="6" y="0"/>
                      <a:pt x="0" y="7"/>
                      <a:pt x="0" y="14"/>
                    </a:cubicBezTo>
                    <a:cubicBezTo>
                      <a:pt x="0" y="17"/>
                      <a:pt x="0" y="17"/>
                      <a:pt x="0" y="17"/>
                    </a:cubicBezTo>
                    <a:cubicBezTo>
                      <a:pt x="0" y="24"/>
                      <a:pt x="6" y="31"/>
                      <a:pt x="13" y="31"/>
                    </a:cubicBezTo>
                    <a:cubicBezTo>
                      <a:pt x="171" y="31"/>
                      <a:pt x="171" y="31"/>
                      <a:pt x="171" y="31"/>
                    </a:cubicBezTo>
                    <a:cubicBezTo>
                      <a:pt x="178" y="31"/>
                      <a:pt x="185" y="24"/>
                      <a:pt x="185" y="17"/>
                    </a:cubicBezTo>
                    <a:cubicBezTo>
                      <a:pt x="185" y="14"/>
                      <a:pt x="185" y="14"/>
                      <a:pt x="185" y="14"/>
                    </a:cubicBezTo>
                    <a:cubicBezTo>
                      <a:pt x="185" y="7"/>
                      <a:pt x="178" y="0"/>
                      <a:pt x="171"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6" name="íṥlîḋê">
                <a:extLst>
                  <a:ext uri="{FF2B5EF4-FFF2-40B4-BE49-F238E27FC236}">
                    <a16:creationId xmlns:a16="http://schemas.microsoft.com/office/drawing/2014/main" id="{66348D44-5EC9-4F28-A8F1-B0CAFC557407}"/>
                  </a:ext>
                </a:extLst>
              </p:cNvPr>
              <p:cNvSpPr/>
              <p:nvPr/>
            </p:nvSpPr>
            <p:spPr bwMode="auto">
              <a:xfrm>
                <a:off x="2025" y="4159"/>
                <a:ext cx="218" cy="104"/>
              </a:xfrm>
              <a:custGeom>
                <a:avLst/>
                <a:gdLst>
                  <a:gd name="T0" fmla="*/ 0 w 154"/>
                  <a:gd name="T1" fmla="*/ 74 h 74"/>
                  <a:gd name="T2" fmla="*/ 0 w 154"/>
                  <a:gd name="T3" fmla="*/ 69 h 74"/>
                  <a:gd name="T4" fmla="*/ 69 w 154"/>
                  <a:gd name="T5" fmla="*/ 0 h 74"/>
                  <a:gd name="T6" fmla="*/ 85 w 154"/>
                  <a:gd name="T7" fmla="*/ 0 h 74"/>
                  <a:gd name="T8" fmla="*/ 154 w 154"/>
                  <a:gd name="T9" fmla="*/ 69 h 74"/>
                  <a:gd name="T10" fmla="*/ 154 w 154"/>
                  <a:gd name="T11" fmla="*/ 74 h 74"/>
                  <a:gd name="T12" fmla="*/ 0 w 154"/>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4" h="74">
                    <a:moveTo>
                      <a:pt x="0" y="74"/>
                    </a:moveTo>
                    <a:cubicBezTo>
                      <a:pt x="0" y="69"/>
                      <a:pt x="0" y="69"/>
                      <a:pt x="0" y="69"/>
                    </a:cubicBezTo>
                    <a:cubicBezTo>
                      <a:pt x="0" y="31"/>
                      <a:pt x="31" y="0"/>
                      <a:pt x="69" y="0"/>
                    </a:cubicBezTo>
                    <a:cubicBezTo>
                      <a:pt x="85" y="0"/>
                      <a:pt x="85" y="0"/>
                      <a:pt x="85" y="0"/>
                    </a:cubicBezTo>
                    <a:cubicBezTo>
                      <a:pt x="123" y="0"/>
                      <a:pt x="154" y="31"/>
                      <a:pt x="154" y="69"/>
                    </a:cubicBezTo>
                    <a:cubicBezTo>
                      <a:pt x="154" y="74"/>
                      <a:pt x="154" y="74"/>
                      <a:pt x="154" y="74"/>
                    </a:cubicBezTo>
                    <a:lnTo>
                      <a:pt x="0" y="7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7" name="íṩ1ïḑe">
                <a:extLst>
                  <a:ext uri="{FF2B5EF4-FFF2-40B4-BE49-F238E27FC236}">
                    <a16:creationId xmlns:a16="http://schemas.microsoft.com/office/drawing/2014/main" id="{4F2D2DB3-1661-447A-90A0-5EF58BB634DB}"/>
                  </a:ext>
                </a:extLst>
              </p:cNvPr>
              <p:cNvSpPr/>
              <p:nvPr/>
            </p:nvSpPr>
            <p:spPr bwMode="auto">
              <a:xfrm>
                <a:off x="2057" y="4163"/>
                <a:ext cx="148" cy="78"/>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8" name="îšḷïḑé">
                <a:extLst>
                  <a:ext uri="{FF2B5EF4-FFF2-40B4-BE49-F238E27FC236}">
                    <a16:creationId xmlns:a16="http://schemas.microsoft.com/office/drawing/2014/main" id="{797E450D-7B06-4881-981E-00B2A41D15AD}"/>
                  </a:ext>
                </a:extLst>
              </p:cNvPr>
              <p:cNvSpPr/>
              <p:nvPr/>
            </p:nvSpPr>
            <p:spPr bwMode="auto">
              <a:xfrm>
                <a:off x="2074" y="4186"/>
                <a:ext cx="17" cy="11"/>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4" y="5"/>
                      <a:pt x="8" y="2"/>
                      <a:pt x="12"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9" name="î$ḷiḓè">
                <a:extLst>
                  <a:ext uri="{FF2B5EF4-FFF2-40B4-BE49-F238E27FC236}">
                    <a16:creationId xmlns:a16="http://schemas.microsoft.com/office/drawing/2014/main" id="{7201E261-E5A8-48C8-955E-C115E4EF4545}"/>
                  </a:ext>
                </a:extLst>
              </p:cNvPr>
              <p:cNvSpPr/>
              <p:nvPr/>
            </p:nvSpPr>
            <p:spPr bwMode="auto">
              <a:xfrm>
                <a:off x="2066" y="4177"/>
                <a:ext cx="34" cy="28"/>
              </a:xfrm>
              <a:custGeom>
                <a:avLst/>
                <a:gdLst>
                  <a:gd name="T0" fmla="*/ 9 w 24"/>
                  <a:gd name="T1" fmla="*/ 18 h 20"/>
                  <a:gd name="T2" fmla="*/ 21 w 24"/>
                  <a:gd name="T3" fmla="*/ 11 h 20"/>
                  <a:gd name="T4" fmla="*/ 22 w 24"/>
                  <a:gd name="T5" fmla="*/ 4 h 20"/>
                  <a:gd name="T6" fmla="*/ 15 w 24"/>
                  <a:gd name="T7" fmla="*/ 2 h 20"/>
                  <a:gd name="T8" fmla="*/ 2 w 24"/>
                  <a:gd name="T9" fmla="*/ 10 h 20"/>
                  <a:gd name="T10" fmla="*/ 2 w 24"/>
                  <a:gd name="T11" fmla="*/ 18 h 20"/>
                  <a:gd name="T12" fmla="*/ 9 w 24"/>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24" h="20">
                    <a:moveTo>
                      <a:pt x="9" y="18"/>
                    </a:moveTo>
                    <a:cubicBezTo>
                      <a:pt x="13" y="15"/>
                      <a:pt x="17" y="13"/>
                      <a:pt x="21" y="11"/>
                    </a:cubicBezTo>
                    <a:cubicBezTo>
                      <a:pt x="23" y="9"/>
                      <a:pt x="24" y="6"/>
                      <a:pt x="22" y="4"/>
                    </a:cubicBezTo>
                    <a:cubicBezTo>
                      <a:pt x="21" y="1"/>
                      <a:pt x="18" y="0"/>
                      <a:pt x="15" y="2"/>
                    </a:cubicBezTo>
                    <a:cubicBezTo>
                      <a:pt x="11" y="4"/>
                      <a:pt x="6" y="7"/>
                      <a:pt x="2" y="10"/>
                    </a:cubicBezTo>
                    <a:cubicBezTo>
                      <a:pt x="0" y="12"/>
                      <a:pt x="0" y="16"/>
                      <a:pt x="2" y="18"/>
                    </a:cubicBezTo>
                    <a:cubicBezTo>
                      <a:pt x="4" y="20"/>
                      <a:pt x="7" y="19"/>
                      <a:pt x="9" y="18"/>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0" name="isľïďé">
                <a:extLst>
                  <a:ext uri="{FF2B5EF4-FFF2-40B4-BE49-F238E27FC236}">
                    <a16:creationId xmlns:a16="http://schemas.microsoft.com/office/drawing/2014/main" id="{7F02CAAA-3EA1-49BD-B7F3-EBF57A337266}"/>
                  </a:ext>
                </a:extLst>
              </p:cNvPr>
              <p:cNvSpPr/>
              <p:nvPr/>
            </p:nvSpPr>
            <p:spPr bwMode="auto">
              <a:xfrm>
                <a:off x="2025" y="4262"/>
                <a:ext cx="289" cy="27"/>
              </a:xfrm>
              <a:custGeom>
                <a:avLst/>
                <a:gdLst>
                  <a:gd name="T0" fmla="*/ 200 w 204"/>
                  <a:gd name="T1" fmla="*/ 19 h 19"/>
                  <a:gd name="T2" fmla="*/ 4 w 204"/>
                  <a:gd name="T3" fmla="*/ 19 h 19"/>
                  <a:gd name="T4" fmla="*/ 0 w 204"/>
                  <a:gd name="T5" fmla="*/ 15 h 19"/>
                  <a:gd name="T6" fmla="*/ 0 w 204"/>
                  <a:gd name="T7" fmla="*/ 4 h 19"/>
                  <a:gd name="T8" fmla="*/ 4 w 204"/>
                  <a:gd name="T9" fmla="*/ 0 h 19"/>
                  <a:gd name="T10" fmla="*/ 200 w 204"/>
                  <a:gd name="T11" fmla="*/ 0 h 19"/>
                  <a:gd name="T12" fmla="*/ 204 w 204"/>
                  <a:gd name="T13" fmla="*/ 4 h 19"/>
                  <a:gd name="T14" fmla="*/ 204 w 204"/>
                  <a:gd name="T15" fmla="*/ 15 h 19"/>
                  <a:gd name="T16" fmla="*/ 200 w 20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9">
                    <a:moveTo>
                      <a:pt x="200" y="19"/>
                    </a:moveTo>
                    <a:cubicBezTo>
                      <a:pt x="4" y="19"/>
                      <a:pt x="4" y="19"/>
                      <a:pt x="4" y="19"/>
                    </a:cubicBezTo>
                    <a:cubicBezTo>
                      <a:pt x="2" y="19"/>
                      <a:pt x="0" y="17"/>
                      <a:pt x="0" y="15"/>
                    </a:cubicBezTo>
                    <a:cubicBezTo>
                      <a:pt x="0" y="4"/>
                      <a:pt x="0" y="4"/>
                      <a:pt x="0" y="4"/>
                    </a:cubicBezTo>
                    <a:cubicBezTo>
                      <a:pt x="0" y="1"/>
                      <a:pt x="2" y="0"/>
                      <a:pt x="4" y="0"/>
                    </a:cubicBezTo>
                    <a:cubicBezTo>
                      <a:pt x="200" y="0"/>
                      <a:pt x="200" y="0"/>
                      <a:pt x="200" y="0"/>
                    </a:cubicBezTo>
                    <a:cubicBezTo>
                      <a:pt x="202" y="0"/>
                      <a:pt x="204" y="1"/>
                      <a:pt x="204" y="4"/>
                    </a:cubicBezTo>
                    <a:cubicBezTo>
                      <a:pt x="204" y="15"/>
                      <a:pt x="204" y="15"/>
                      <a:pt x="204" y="15"/>
                    </a:cubicBezTo>
                    <a:cubicBezTo>
                      <a:pt x="204" y="17"/>
                      <a:pt x="202" y="19"/>
                      <a:pt x="200" y="1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1" name="îś1íḋê">
                <a:extLst>
                  <a:ext uri="{FF2B5EF4-FFF2-40B4-BE49-F238E27FC236}">
                    <a16:creationId xmlns:a16="http://schemas.microsoft.com/office/drawing/2014/main" id="{342C0DF4-66CE-4CD8-8724-76EEA4CF5ED6}"/>
                  </a:ext>
                </a:extLst>
              </p:cNvPr>
              <p:cNvSpPr/>
              <p:nvPr/>
            </p:nvSpPr>
            <p:spPr bwMode="auto">
              <a:xfrm>
                <a:off x="2611" y="4138"/>
                <a:ext cx="167" cy="151"/>
              </a:xfrm>
              <a:custGeom>
                <a:avLst/>
                <a:gdLst>
                  <a:gd name="T0" fmla="*/ 96 w 118"/>
                  <a:gd name="T1" fmla="*/ 0 h 107"/>
                  <a:gd name="T2" fmla="*/ 19 w 118"/>
                  <a:gd name="T3" fmla="*/ 0 h 107"/>
                  <a:gd name="T4" fmla="*/ 0 w 118"/>
                  <a:gd name="T5" fmla="*/ 19 h 107"/>
                  <a:gd name="T6" fmla="*/ 1 w 118"/>
                  <a:gd name="T7" fmla="*/ 87 h 107"/>
                  <a:gd name="T8" fmla="*/ 20 w 118"/>
                  <a:gd name="T9" fmla="*/ 107 h 107"/>
                  <a:gd name="T10" fmla="*/ 99 w 118"/>
                  <a:gd name="T11" fmla="*/ 107 h 107"/>
                  <a:gd name="T12" fmla="*/ 118 w 118"/>
                  <a:gd name="T13" fmla="*/ 87 h 107"/>
                  <a:gd name="T14" fmla="*/ 115 w 118"/>
                  <a:gd name="T15" fmla="*/ 19 h 107"/>
                  <a:gd name="T16" fmla="*/ 96 w 118"/>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07">
                    <a:moveTo>
                      <a:pt x="96" y="0"/>
                    </a:moveTo>
                    <a:cubicBezTo>
                      <a:pt x="19" y="0"/>
                      <a:pt x="19" y="0"/>
                      <a:pt x="19" y="0"/>
                    </a:cubicBezTo>
                    <a:cubicBezTo>
                      <a:pt x="9" y="0"/>
                      <a:pt x="0" y="8"/>
                      <a:pt x="0" y="19"/>
                    </a:cubicBezTo>
                    <a:cubicBezTo>
                      <a:pt x="1" y="87"/>
                      <a:pt x="1" y="87"/>
                      <a:pt x="1" y="87"/>
                    </a:cubicBezTo>
                    <a:cubicBezTo>
                      <a:pt x="1" y="98"/>
                      <a:pt x="9" y="107"/>
                      <a:pt x="20" y="107"/>
                    </a:cubicBezTo>
                    <a:cubicBezTo>
                      <a:pt x="99" y="107"/>
                      <a:pt x="99" y="107"/>
                      <a:pt x="99" y="107"/>
                    </a:cubicBezTo>
                    <a:cubicBezTo>
                      <a:pt x="110" y="107"/>
                      <a:pt x="118" y="98"/>
                      <a:pt x="118" y="87"/>
                    </a:cubicBezTo>
                    <a:cubicBezTo>
                      <a:pt x="115" y="19"/>
                      <a:pt x="115" y="19"/>
                      <a:pt x="115" y="19"/>
                    </a:cubicBezTo>
                    <a:cubicBezTo>
                      <a:pt x="115" y="8"/>
                      <a:pt x="107" y="0"/>
                      <a:pt x="96"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2" name="îṣļídè">
                <a:extLst>
                  <a:ext uri="{FF2B5EF4-FFF2-40B4-BE49-F238E27FC236}">
                    <a16:creationId xmlns:a16="http://schemas.microsoft.com/office/drawing/2014/main" id="{177B0BEA-6C51-47C3-A253-D4D9D817F783}"/>
                  </a:ext>
                </a:extLst>
              </p:cNvPr>
              <p:cNvSpPr/>
              <p:nvPr/>
            </p:nvSpPr>
            <p:spPr bwMode="auto">
              <a:xfrm>
                <a:off x="2630" y="4239"/>
                <a:ext cx="262" cy="43"/>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9" y="0"/>
                      <a:pt x="185" y="6"/>
                      <a:pt x="185" y="14"/>
                    </a:cubicBezTo>
                    <a:cubicBezTo>
                      <a:pt x="185" y="16"/>
                      <a:pt x="185" y="16"/>
                      <a:pt x="185" y="16"/>
                    </a:cubicBezTo>
                    <a:cubicBezTo>
                      <a:pt x="185" y="24"/>
                      <a:pt x="179"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3" name="îṥļiḋè">
                <a:extLst>
                  <a:ext uri="{FF2B5EF4-FFF2-40B4-BE49-F238E27FC236}">
                    <a16:creationId xmlns:a16="http://schemas.microsoft.com/office/drawing/2014/main" id="{AF68BA1A-0967-4056-A9AA-ACA772748336}"/>
                  </a:ext>
                </a:extLst>
              </p:cNvPr>
              <p:cNvSpPr/>
              <p:nvPr/>
            </p:nvSpPr>
            <p:spPr bwMode="auto">
              <a:xfrm>
                <a:off x="2679" y="4157"/>
                <a:ext cx="218" cy="106"/>
              </a:xfrm>
              <a:custGeom>
                <a:avLst/>
                <a:gdLst>
                  <a:gd name="T0" fmla="*/ 154 w 154"/>
                  <a:gd name="T1" fmla="*/ 75 h 75"/>
                  <a:gd name="T2" fmla="*/ 154 w 154"/>
                  <a:gd name="T3" fmla="*/ 69 h 75"/>
                  <a:gd name="T4" fmla="*/ 85 w 154"/>
                  <a:gd name="T5" fmla="*/ 0 h 75"/>
                  <a:gd name="T6" fmla="*/ 69 w 154"/>
                  <a:gd name="T7" fmla="*/ 0 h 75"/>
                  <a:gd name="T8" fmla="*/ 0 w 154"/>
                  <a:gd name="T9" fmla="*/ 69 h 75"/>
                  <a:gd name="T10" fmla="*/ 0 w 154"/>
                  <a:gd name="T11" fmla="*/ 75 h 75"/>
                  <a:gd name="T12" fmla="*/ 154 w 154"/>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4" h="75">
                    <a:moveTo>
                      <a:pt x="154" y="75"/>
                    </a:moveTo>
                    <a:cubicBezTo>
                      <a:pt x="154" y="69"/>
                      <a:pt x="154" y="69"/>
                      <a:pt x="154" y="69"/>
                    </a:cubicBezTo>
                    <a:cubicBezTo>
                      <a:pt x="154" y="31"/>
                      <a:pt x="123" y="0"/>
                      <a:pt x="85" y="0"/>
                    </a:cubicBezTo>
                    <a:cubicBezTo>
                      <a:pt x="69" y="0"/>
                      <a:pt x="69" y="0"/>
                      <a:pt x="69" y="0"/>
                    </a:cubicBezTo>
                    <a:cubicBezTo>
                      <a:pt x="31" y="0"/>
                      <a:pt x="0" y="31"/>
                      <a:pt x="0" y="69"/>
                    </a:cubicBezTo>
                    <a:cubicBezTo>
                      <a:pt x="0" y="75"/>
                      <a:pt x="0" y="75"/>
                      <a:pt x="0" y="75"/>
                    </a:cubicBezTo>
                    <a:lnTo>
                      <a:pt x="154" y="75"/>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4" name="íṧļîḑé">
                <a:extLst>
                  <a:ext uri="{FF2B5EF4-FFF2-40B4-BE49-F238E27FC236}">
                    <a16:creationId xmlns:a16="http://schemas.microsoft.com/office/drawing/2014/main" id="{92E81D45-BC31-4C30-8BAE-5CFCD5C4A225}"/>
                  </a:ext>
                </a:extLst>
              </p:cNvPr>
              <p:cNvSpPr/>
              <p:nvPr/>
            </p:nvSpPr>
            <p:spPr bwMode="auto">
              <a:xfrm>
                <a:off x="2717" y="4163"/>
                <a:ext cx="148" cy="76"/>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5" name="ïṡḻïḑe">
                <a:extLst>
                  <a:ext uri="{FF2B5EF4-FFF2-40B4-BE49-F238E27FC236}">
                    <a16:creationId xmlns:a16="http://schemas.microsoft.com/office/drawing/2014/main" id="{AB8DE3D3-0888-4333-B34B-07D64A7E903D}"/>
                  </a:ext>
                </a:extLst>
              </p:cNvPr>
              <p:cNvSpPr/>
              <p:nvPr/>
            </p:nvSpPr>
            <p:spPr bwMode="auto">
              <a:xfrm>
                <a:off x="2831" y="4186"/>
                <a:ext cx="17" cy="10"/>
              </a:xfrm>
              <a:custGeom>
                <a:avLst/>
                <a:gdLst>
                  <a:gd name="T0" fmla="*/ 12 w 12"/>
                  <a:gd name="T1" fmla="*/ 7 h 7"/>
                  <a:gd name="T2" fmla="*/ 0 w 12"/>
                  <a:gd name="T3" fmla="*/ 0 h 7"/>
                </a:gdLst>
                <a:ahLst/>
                <a:cxnLst>
                  <a:cxn ang="0">
                    <a:pos x="T0" y="T1"/>
                  </a:cxn>
                  <a:cxn ang="0">
                    <a:pos x="T2" y="T3"/>
                  </a:cxn>
                </a:cxnLst>
                <a:rect l="0" t="0" r="r" b="b"/>
                <a:pathLst>
                  <a:path w="12" h="7">
                    <a:moveTo>
                      <a:pt x="12" y="7"/>
                    </a:moveTo>
                    <a:cubicBezTo>
                      <a:pt x="8" y="5"/>
                      <a:pt x="4" y="2"/>
                      <a:pt x="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6" name="íṡľîḋè">
                <a:extLst>
                  <a:ext uri="{FF2B5EF4-FFF2-40B4-BE49-F238E27FC236}">
                    <a16:creationId xmlns:a16="http://schemas.microsoft.com/office/drawing/2014/main" id="{6A41C79F-DBF8-42BE-8ED7-1F5517C81C67}"/>
                  </a:ext>
                </a:extLst>
              </p:cNvPr>
              <p:cNvSpPr/>
              <p:nvPr/>
            </p:nvSpPr>
            <p:spPr bwMode="auto">
              <a:xfrm>
                <a:off x="2822" y="4177"/>
                <a:ext cx="34" cy="27"/>
              </a:xfrm>
              <a:custGeom>
                <a:avLst/>
                <a:gdLst>
                  <a:gd name="T0" fmla="*/ 22 w 24"/>
                  <a:gd name="T1" fmla="*/ 10 h 19"/>
                  <a:gd name="T2" fmla="*/ 9 w 24"/>
                  <a:gd name="T3" fmla="*/ 1 h 19"/>
                  <a:gd name="T4" fmla="*/ 2 w 24"/>
                  <a:gd name="T5" fmla="*/ 3 h 19"/>
                  <a:gd name="T6" fmla="*/ 3 w 24"/>
                  <a:gd name="T7" fmla="*/ 10 h 19"/>
                  <a:gd name="T8" fmla="*/ 14 w 24"/>
                  <a:gd name="T9" fmla="*/ 17 h 19"/>
                  <a:gd name="T10" fmla="*/ 22 w 24"/>
                  <a:gd name="T11" fmla="*/ 17 h 19"/>
                  <a:gd name="T12" fmla="*/ 22 w 24"/>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2" y="10"/>
                    </a:moveTo>
                    <a:cubicBezTo>
                      <a:pt x="18" y="7"/>
                      <a:pt x="13" y="4"/>
                      <a:pt x="9" y="1"/>
                    </a:cubicBezTo>
                    <a:cubicBezTo>
                      <a:pt x="6" y="0"/>
                      <a:pt x="3" y="1"/>
                      <a:pt x="2" y="3"/>
                    </a:cubicBezTo>
                    <a:cubicBezTo>
                      <a:pt x="0" y="6"/>
                      <a:pt x="1" y="9"/>
                      <a:pt x="3" y="10"/>
                    </a:cubicBezTo>
                    <a:cubicBezTo>
                      <a:pt x="7" y="12"/>
                      <a:pt x="11" y="14"/>
                      <a:pt x="14" y="17"/>
                    </a:cubicBezTo>
                    <a:cubicBezTo>
                      <a:pt x="17" y="19"/>
                      <a:pt x="20" y="19"/>
                      <a:pt x="22" y="17"/>
                    </a:cubicBezTo>
                    <a:cubicBezTo>
                      <a:pt x="24" y="15"/>
                      <a:pt x="24" y="12"/>
                      <a:pt x="22"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7" name="ïsļïḋê">
                <a:extLst>
                  <a:ext uri="{FF2B5EF4-FFF2-40B4-BE49-F238E27FC236}">
                    <a16:creationId xmlns:a16="http://schemas.microsoft.com/office/drawing/2014/main" id="{910B9F86-915B-40D4-ABE2-316038EE9BBB}"/>
                  </a:ext>
                </a:extLst>
              </p:cNvPr>
              <p:cNvSpPr/>
              <p:nvPr/>
            </p:nvSpPr>
            <p:spPr bwMode="auto">
              <a:xfrm>
                <a:off x="2608" y="4261"/>
                <a:ext cx="289" cy="28"/>
              </a:xfrm>
              <a:custGeom>
                <a:avLst/>
                <a:gdLst>
                  <a:gd name="T0" fmla="*/ 4 w 204"/>
                  <a:gd name="T1" fmla="*/ 20 h 20"/>
                  <a:gd name="T2" fmla="*/ 200 w 204"/>
                  <a:gd name="T3" fmla="*/ 20 h 20"/>
                  <a:gd name="T4" fmla="*/ 204 w 204"/>
                  <a:gd name="T5" fmla="*/ 16 h 20"/>
                  <a:gd name="T6" fmla="*/ 204 w 204"/>
                  <a:gd name="T7" fmla="*/ 4 h 20"/>
                  <a:gd name="T8" fmla="*/ 200 w 204"/>
                  <a:gd name="T9" fmla="*/ 0 h 20"/>
                  <a:gd name="T10" fmla="*/ 4 w 204"/>
                  <a:gd name="T11" fmla="*/ 0 h 20"/>
                  <a:gd name="T12" fmla="*/ 0 w 204"/>
                  <a:gd name="T13" fmla="*/ 4 h 20"/>
                  <a:gd name="T14" fmla="*/ 0 w 204"/>
                  <a:gd name="T15" fmla="*/ 16 h 20"/>
                  <a:gd name="T16" fmla="*/ 4 w 204"/>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0">
                    <a:moveTo>
                      <a:pt x="4" y="20"/>
                    </a:moveTo>
                    <a:cubicBezTo>
                      <a:pt x="200" y="20"/>
                      <a:pt x="200" y="20"/>
                      <a:pt x="200" y="20"/>
                    </a:cubicBezTo>
                    <a:cubicBezTo>
                      <a:pt x="202" y="20"/>
                      <a:pt x="204" y="18"/>
                      <a:pt x="204" y="16"/>
                    </a:cubicBezTo>
                    <a:cubicBezTo>
                      <a:pt x="204" y="4"/>
                      <a:pt x="204" y="4"/>
                      <a:pt x="204" y="4"/>
                    </a:cubicBezTo>
                    <a:cubicBezTo>
                      <a:pt x="204" y="2"/>
                      <a:pt x="202" y="0"/>
                      <a:pt x="200" y="0"/>
                    </a:cubicBezTo>
                    <a:cubicBezTo>
                      <a:pt x="4" y="0"/>
                      <a:pt x="4" y="0"/>
                      <a:pt x="4" y="0"/>
                    </a:cubicBezTo>
                    <a:cubicBezTo>
                      <a:pt x="2" y="0"/>
                      <a:pt x="0" y="2"/>
                      <a:pt x="0" y="4"/>
                    </a:cubicBezTo>
                    <a:cubicBezTo>
                      <a:pt x="0" y="16"/>
                      <a:pt x="0" y="16"/>
                      <a:pt x="0" y="16"/>
                    </a:cubicBezTo>
                    <a:cubicBezTo>
                      <a:pt x="0" y="18"/>
                      <a:pt x="2" y="20"/>
                      <a:pt x="4" y="2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8" name="ï$líḋe">
                <a:extLst>
                  <a:ext uri="{FF2B5EF4-FFF2-40B4-BE49-F238E27FC236}">
                    <a16:creationId xmlns:a16="http://schemas.microsoft.com/office/drawing/2014/main" id="{601532CC-7876-4D85-B7D3-6587FF744195}"/>
                  </a:ext>
                </a:extLst>
              </p:cNvPr>
              <p:cNvSpPr/>
              <p:nvPr/>
            </p:nvSpPr>
            <p:spPr bwMode="auto">
              <a:xfrm>
                <a:off x="2142" y="4139"/>
                <a:ext cx="169" cy="150"/>
              </a:xfrm>
              <a:custGeom>
                <a:avLst/>
                <a:gdLst>
                  <a:gd name="T0" fmla="*/ 23 w 119"/>
                  <a:gd name="T1" fmla="*/ 0 h 106"/>
                  <a:gd name="T2" fmla="*/ 100 w 119"/>
                  <a:gd name="T3" fmla="*/ 0 h 106"/>
                  <a:gd name="T4" fmla="*/ 119 w 119"/>
                  <a:gd name="T5" fmla="*/ 18 h 106"/>
                  <a:gd name="T6" fmla="*/ 118 w 119"/>
                  <a:gd name="T7" fmla="*/ 86 h 106"/>
                  <a:gd name="T8" fmla="*/ 99 w 119"/>
                  <a:gd name="T9" fmla="*/ 106 h 106"/>
                  <a:gd name="T10" fmla="*/ 20 w 119"/>
                  <a:gd name="T11" fmla="*/ 106 h 106"/>
                  <a:gd name="T12" fmla="*/ 1 w 119"/>
                  <a:gd name="T13" fmla="*/ 86 h 106"/>
                  <a:gd name="T14" fmla="*/ 4 w 119"/>
                  <a:gd name="T15" fmla="*/ 18 h 106"/>
                  <a:gd name="T16" fmla="*/ 23 w 119"/>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06">
                    <a:moveTo>
                      <a:pt x="23" y="0"/>
                    </a:moveTo>
                    <a:cubicBezTo>
                      <a:pt x="100" y="0"/>
                      <a:pt x="100" y="0"/>
                      <a:pt x="100" y="0"/>
                    </a:cubicBezTo>
                    <a:cubicBezTo>
                      <a:pt x="110" y="0"/>
                      <a:pt x="119" y="8"/>
                      <a:pt x="119" y="18"/>
                    </a:cubicBezTo>
                    <a:cubicBezTo>
                      <a:pt x="118" y="86"/>
                      <a:pt x="118" y="86"/>
                      <a:pt x="118" y="86"/>
                    </a:cubicBezTo>
                    <a:cubicBezTo>
                      <a:pt x="118" y="97"/>
                      <a:pt x="110" y="106"/>
                      <a:pt x="99" y="106"/>
                    </a:cubicBezTo>
                    <a:cubicBezTo>
                      <a:pt x="20" y="106"/>
                      <a:pt x="20" y="106"/>
                      <a:pt x="20" y="106"/>
                    </a:cubicBezTo>
                    <a:cubicBezTo>
                      <a:pt x="9" y="106"/>
                      <a:pt x="0" y="97"/>
                      <a:pt x="1" y="86"/>
                    </a:cubicBezTo>
                    <a:cubicBezTo>
                      <a:pt x="4" y="18"/>
                      <a:pt x="4" y="18"/>
                      <a:pt x="4" y="18"/>
                    </a:cubicBezTo>
                    <a:cubicBezTo>
                      <a:pt x="4" y="8"/>
                      <a:pt x="12" y="0"/>
                      <a:pt x="23"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9" name="ïsḻiḓe">
                <a:extLst>
                  <a:ext uri="{FF2B5EF4-FFF2-40B4-BE49-F238E27FC236}">
                    <a16:creationId xmlns:a16="http://schemas.microsoft.com/office/drawing/2014/main" id="{312EDCFD-7597-4359-AA11-A47638248B34}"/>
                  </a:ext>
                </a:extLst>
              </p:cNvPr>
              <p:cNvSpPr/>
              <p:nvPr/>
            </p:nvSpPr>
            <p:spPr bwMode="auto">
              <a:xfrm>
                <a:off x="2030" y="4239"/>
                <a:ext cx="262" cy="44"/>
              </a:xfrm>
              <a:custGeom>
                <a:avLst/>
                <a:gdLst>
                  <a:gd name="T0" fmla="*/ 171 w 185"/>
                  <a:gd name="T1" fmla="*/ 0 h 31"/>
                  <a:gd name="T2" fmla="*/ 13 w 185"/>
                  <a:gd name="T3" fmla="*/ 0 h 31"/>
                  <a:gd name="T4" fmla="*/ 0 w 185"/>
                  <a:gd name="T5" fmla="*/ 14 h 31"/>
                  <a:gd name="T6" fmla="*/ 0 w 185"/>
                  <a:gd name="T7" fmla="*/ 17 h 31"/>
                  <a:gd name="T8" fmla="*/ 13 w 185"/>
                  <a:gd name="T9" fmla="*/ 31 h 31"/>
                  <a:gd name="T10" fmla="*/ 171 w 185"/>
                  <a:gd name="T11" fmla="*/ 31 h 31"/>
                  <a:gd name="T12" fmla="*/ 185 w 185"/>
                  <a:gd name="T13" fmla="*/ 17 h 31"/>
                  <a:gd name="T14" fmla="*/ 185 w 185"/>
                  <a:gd name="T15" fmla="*/ 14 h 31"/>
                  <a:gd name="T16" fmla="*/ 171 w 18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1">
                    <a:moveTo>
                      <a:pt x="171" y="0"/>
                    </a:moveTo>
                    <a:cubicBezTo>
                      <a:pt x="13" y="0"/>
                      <a:pt x="13" y="0"/>
                      <a:pt x="13" y="0"/>
                    </a:cubicBezTo>
                    <a:cubicBezTo>
                      <a:pt x="6" y="0"/>
                      <a:pt x="0" y="7"/>
                      <a:pt x="0" y="14"/>
                    </a:cubicBezTo>
                    <a:cubicBezTo>
                      <a:pt x="0" y="17"/>
                      <a:pt x="0" y="17"/>
                      <a:pt x="0" y="17"/>
                    </a:cubicBezTo>
                    <a:cubicBezTo>
                      <a:pt x="0" y="24"/>
                      <a:pt x="6" y="31"/>
                      <a:pt x="13" y="31"/>
                    </a:cubicBezTo>
                    <a:cubicBezTo>
                      <a:pt x="171" y="31"/>
                      <a:pt x="171" y="31"/>
                      <a:pt x="171" y="31"/>
                    </a:cubicBezTo>
                    <a:cubicBezTo>
                      <a:pt x="178" y="31"/>
                      <a:pt x="185" y="24"/>
                      <a:pt x="185" y="17"/>
                    </a:cubicBezTo>
                    <a:cubicBezTo>
                      <a:pt x="185" y="14"/>
                      <a:pt x="185" y="14"/>
                      <a:pt x="185" y="14"/>
                    </a:cubicBezTo>
                    <a:cubicBezTo>
                      <a:pt x="185" y="7"/>
                      <a:pt x="178" y="0"/>
                      <a:pt x="171"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0" name="isḷîḑê">
                <a:extLst>
                  <a:ext uri="{FF2B5EF4-FFF2-40B4-BE49-F238E27FC236}">
                    <a16:creationId xmlns:a16="http://schemas.microsoft.com/office/drawing/2014/main" id="{F9554645-E7A0-45EE-AF06-587F1AAD4E5A}"/>
                  </a:ext>
                </a:extLst>
              </p:cNvPr>
              <p:cNvSpPr/>
              <p:nvPr/>
            </p:nvSpPr>
            <p:spPr bwMode="auto">
              <a:xfrm>
                <a:off x="2025" y="4159"/>
                <a:ext cx="218" cy="104"/>
              </a:xfrm>
              <a:custGeom>
                <a:avLst/>
                <a:gdLst>
                  <a:gd name="T0" fmla="*/ 0 w 154"/>
                  <a:gd name="T1" fmla="*/ 74 h 74"/>
                  <a:gd name="T2" fmla="*/ 0 w 154"/>
                  <a:gd name="T3" fmla="*/ 69 h 74"/>
                  <a:gd name="T4" fmla="*/ 69 w 154"/>
                  <a:gd name="T5" fmla="*/ 0 h 74"/>
                  <a:gd name="T6" fmla="*/ 85 w 154"/>
                  <a:gd name="T7" fmla="*/ 0 h 74"/>
                  <a:gd name="T8" fmla="*/ 154 w 154"/>
                  <a:gd name="T9" fmla="*/ 69 h 74"/>
                  <a:gd name="T10" fmla="*/ 154 w 154"/>
                  <a:gd name="T11" fmla="*/ 74 h 74"/>
                  <a:gd name="T12" fmla="*/ 0 w 154"/>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154" h="74">
                    <a:moveTo>
                      <a:pt x="0" y="74"/>
                    </a:moveTo>
                    <a:cubicBezTo>
                      <a:pt x="0" y="69"/>
                      <a:pt x="0" y="69"/>
                      <a:pt x="0" y="69"/>
                    </a:cubicBezTo>
                    <a:cubicBezTo>
                      <a:pt x="0" y="31"/>
                      <a:pt x="31" y="0"/>
                      <a:pt x="69" y="0"/>
                    </a:cubicBezTo>
                    <a:cubicBezTo>
                      <a:pt x="85" y="0"/>
                      <a:pt x="85" y="0"/>
                      <a:pt x="85" y="0"/>
                    </a:cubicBezTo>
                    <a:cubicBezTo>
                      <a:pt x="123" y="0"/>
                      <a:pt x="154" y="31"/>
                      <a:pt x="154" y="69"/>
                    </a:cubicBezTo>
                    <a:cubicBezTo>
                      <a:pt x="154" y="74"/>
                      <a:pt x="154" y="74"/>
                      <a:pt x="154" y="74"/>
                    </a:cubicBezTo>
                    <a:lnTo>
                      <a:pt x="0" y="74"/>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1" name="ïŝ1íďé">
                <a:extLst>
                  <a:ext uri="{FF2B5EF4-FFF2-40B4-BE49-F238E27FC236}">
                    <a16:creationId xmlns:a16="http://schemas.microsoft.com/office/drawing/2014/main" id="{BC1CDB32-8DDD-4B65-B697-62E077AC2358}"/>
                  </a:ext>
                </a:extLst>
              </p:cNvPr>
              <p:cNvSpPr/>
              <p:nvPr/>
            </p:nvSpPr>
            <p:spPr bwMode="auto">
              <a:xfrm>
                <a:off x="2057" y="4163"/>
                <a:ext cx="148" cy="78"/>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2" name="i$líde">
                <a:extLst>
                  <a:ext uri="{FF2B5EF4-FFF2-40B4-BE49-F238E27FC236}">
                    <a16:creationId xmlns:a16="http://schemas.microsoft.com/office/drawing/2014/main" id="{8F20E11E-081A-44B6-96C0-5423B4A06288}"/>
                  </a:ext>
                </a:extLst>
              </p:cNvPr>
              <p:cNvSpPr/>
              <p:nvPr/>
            </p:nvSpPr>
            <p:spPr bwMode="auto">
              <a:xfrm>
                <a:off x="2074" y="4186"/>
                <a:ext cx="17" cy="11"/>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4" y="5"/>
                      <a:pt x="8" y="2"/>
                      <a:pt x="12"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3" name="îśľîḑè">
                <a:extLst>
                  <a:ext uri="{FF2B5EF4-FFF2-40B4-BE49-F238E27FC236}">
                    <a16:creationId xmlns:a16="http://schemas.microsoft.com/office/drawing/2014/main" id="{F280E567-8028-4EE7-B657-2C699953851A}"/>
                  </a:ext>
                </a:extLst>
              </p:cNvPr>
              <p:cNvSpPr/>
              <p:nvPr/>
            </p:nvSpPr>
            <p:spPr bwMode="auto">
              <a:xfrm>
                <a:off x="2066" y="4177"/>
                <a:ext cx="34" cy="28"/>
              </a:xfrm>
              <a:custGeom>
                <a:avLst/>
                <a:gdLst>
                  <a:gd name="T0" fmla="*/ 9 w 24"/>
                  <a:gd name="T1" fmla="*/ 18 h 20"/>
                  <a:gd name="T2" fmla="*/ 21 w 24"/>
                  <a:gd name="T3" fmla="*/ 11 h 20"/>
                  <a:gd name="T4" fmla="*/ 22 w 24"/>
                  <a:gd name="T5" fmla="*/ 4 h 20"/>
                  <a:gd name="T6" fmla="*/ 15 w 24"/>
                  <a:gd name="T7" fmla="*/ 2 h 20"/>
                  <a:gd name="T8" fmla="*/ 2 w 24"/>
                  <a:gd name="T9" fmla="*/ 10 h 20"/>
                  <a:gd name="T10" fmla="*/ 2 w 24"/>
                  <a:gd name="T11" fmla="*/ 18 h 20"/>
                  <a:gd name="T12" fmla="*/ 9 w 24"/>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24" h="20">
                    <a:moveTo>
                      <a:pt x="9" y="18"/>
                    </a:moveTo>
                    <a:cubicBezTo>
                      <a:pt x="13" y="15"/>
                      <a:pt x="17" y="13"/>
                      <a:pt x="21" y="11"/>
                    </a:cubicBezTo>
                    <a:cubicBezTo>
                      <a:pt x="23" y="9"/>
                      <a:pt x="24" y="6"/>
                      <a:pt x="22" y="4"/>
                    </a:cubicBezTo>
                    <a:cubicBezTo>
                      <a:pt x="21" y="1"/>
                      <a:pt x="18" y="0"/>
                      <a:pt x="15" y="2"/>
                    </a:cubicBezTo>
                    <a:cubicBezTo>
                      <a:pt x="11" y="4"/>
                      <a:pt x="6" y="7"/>
                      <a:pt x="2" y="10"/>
                    </a:cubicBezTo>
                    <a:cubicBezTo>
                      <a:pt x="0" y="12"/>
                      <a:pt x="0" y="16"/>
                      <a:pt x="2" y="18"/>
                    </a:cubicBezTo>
                    <a:cubicBezTo>
                      <a:pt x="4" y="20"/>
                      <a:pt x="7" y="19"/>
                      <a:pt x="9" y="18"/>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4" name="íṣ1îdè">
                <a:extLst>
                  <a:ext uri="{FF2B5EF4-FFF2-40B4-BE49-F238E27FC236}">
                    <a16:creationId xmlns:a16="http://schemas.microsoft.com/office/drawing/2014/main" id="{11AC8981-2A52-49DC-B00F-ACC8B3CB5963}"/>
                  </a:ext>
                </a:extLst>
              </p:cNvPr>
              <p:cNvSpPr/>
              <p:nvPr/>
            </p:nvSpPr>
            <p:spPr bwMode="auto">
              <a:xfrm>
                <a:off x="2025" y="4262"/>
                <a:ext cx="289" cy="27"/>
              </a:xfrm>
              <a:custGeom>
                <a:avLst/>
                <a:gdLst>
                  <a:gd name="T0" fmla="*/ 200 w 204"/>
                  <a:gd name="T1" fmla="*/ 19 h 19"/>
                  <a:gd name="T2" fmla="*/ 4 w 204"/>
                  <a:gd name="T3" fmla="*/ 19 h 19"/>
                  <a:gd name="T4" fmla="*/ 0 w 204"/>
                  <a:gd name="T5" fmla="*/ 15 h 19"/>
                  <a:gd name="T6" fmla="*/ 0 w 204"/>
                  <a:gd name="T7" fmla="*/ 4 h 19"/>
                  <a:gd name="T8" fmla="*/ 4 w 204"/>
                  <a:gd name="T9" fmla="*/ 0 h 19"/>
                  <a:gd name="T10" fmla="*/ 200 w 204"/>
                  <a:gd name="T11" fmla="*/ 0 h 19"/>
                  <a:gd name="T12" fmla="*/ 204 w 204"/>
                  <a:gd name="T13" fmla="*/ 4 h 19"/>
                  <a:gd name="T14" fmla="*/ 204 w 204"/>
                  <a:gd name="T15" fmla="*/ 15 h 19"/>
                  <a:gd name="T16" fmla="*/ 200 w 20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9">
                    <a:moveTo>
                      <a:pt x="200" y="19"/>
                    </a:moveTo>
                    <a:cubicBezTo>
                      <a:pt x="4" y="19"/>
                      <a:pt x="4" y="19"/>
                      <a:pt x="4" y="19"/>
                    </a:cubicBezTo>
                    <a:cubicBezTo>
                      <a:pt x="2" y="19"/>
                      <a:pt x="0" y="17"/>
                      <a:pt x="0" y="15"/>
                    </a:cubicBezTo>
                    <a:cubicBezTo>
                      <a:pt x="0" y="4"/>
                      <a:pt x="0" y="4"/>
                      <a:pt x="0" y="4"/>
                    </a:cubicBezTo>
                    <a:cubicBezTo>
                      <a:pt x="0" y="1"/>
                      <a:pt x="2" y="0"/>
                      <a:pt x="4" y="0"/>
                    </a:cubicBezTo>
                    <a:cubicBezTo>
                      <a:pt x="200" y="0"/>
                      <a:pt x="200" y="0"/>
                      <a:pt x="200" y="0"/>
                    </a:cubicBezTo>
                    <a:cubicBezTo>
                      <a:pt x="202" y="0"/>
                      <a:pt x="204" y="1"/>
                      <a:pt x="204" y="4"/>
                    </a:cubicBezTo>
                    <a:cubicBezTo>
                      <a:pt x="204" y="15"/>
                      <a:pt x="204" y="15"/>
                      <a:pt x="204" y="15"/>
                    </a:cubicBezTo>
                    <a:cubicBezTo>
                      <a:pt x="204" y="17"/>
                      <a:pt x="202" y="19"/>
                      <a:pt x="200" y="19"/>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5" name="íśļíḑe">
                <a:extLst>
                  <a:ext uri="{FF2B5EF4-FFF2-40B4-BE49-F238E27FC236}">
                    <a16:creationId xmlns:a16="http://schemas.microsoft.com/office/drawing/2014/main" id="{AAA25742-8B51-4A4F-AE84-6B568FF7EE10}"/>
                  </a:ext>
                </a:extLst>
              </p:cNvPr>
              <p:cNvSpPr/>
              <p:nvPr/>
            </p:nvSpPr>
            <p:spPr bwMode="auto">
              <a:xfrm>
                <a:off x="2611" y="4138"/>
                <a:ext cx="167" cy="151"/>
              </a:xfrm>
              <a:custGeom>
                <a:avLst/>
                <a:gdLst>
                  <a:gd name="T0" fmla="*/ 96 w 118"/>
                  <a:gd name="T1" fmla="*/ 0 h 107"/>
                  <a:gd name="T2" fmla="*/ 19 w 118"/>
                  <a:gd name="T3" fmla="*/ 0 h 107"/>
                  <a:gd name="T4" fmla="*/ 0 w 118"/>
                  <a:gd name="T5" fmla="*/ 19 h 107"/>
                  <a:gd name="T6" fmla="*/ 1 w 118"/>
                  <a:gd name="T7" fmla="*/ 87 h 107"/>
                  <a:gd name="T8" fmla="*/ 20 w 118"/>
                  <a:gd name="T9" fmla="*/ 107 h 107"/>
                  <a:gd name="T10" fmla="*/ 99 w 118"/>
                  <a:gd name="T11" fmla="*/ 107 h 107"/>
                  <a:gd name="T12" fmla="*/ 118 w 118"/>
                  <a:gd name="T13" fmla="*/ 87 h 107"/>
                  <a:gd name="T14" fmla="*/ 115 w 118"/>
                  <a:gd name="T15" fmla="*/ 19 h 107"/>
                  <a:gd name="T16" fmla="*/ 96 w 118"/>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07">
                    <a:moveTo>
                      <a:pt x="96" y="0"/>
                    </a:moveTo>
                    <a:cubicBezTo>
                      <a:pt x="19" y="0"/>
                      <a:pt x="19" y="0"/>
                      <a:pt x="19" y="0"/>
                    </a:cubicBezTo>
                    <a:cubicBezTo>
                      <a:pt x="9" y="0"/>
                      <a:pt x="0" y="8"/>
                      <a:pt x="0" y="19"/>
                    </a:cubicBezTo>
                    <a:cubicBezTo>
                      <a:pt x="1" y="87"/>
                      <a:pt x="1" y="87"/>
                      <a:pt x="1" y="87"/>
                    </a:cubicBezTo>
                    <a:cubicBezTo>
                      <a:pt x="1" y="98"/>
                      <a:pt x="9" y="107"/>
                      <a:pt x="20" y="107"/>
                    </a:cubicBezTo>
                    <a:cubicBezTo>
                      <a:pt x="99" y="107"/>
                      <a:pt x="99" y="107"/>
                      <a:pt x="99" y="107"/>
                    </a:cubicBezTo>
                    <a:cubicBezTo>
                      <a:pt x="110" y="107"/>
                      <a:pt x="118" y="98"/>
                      <a:pt x="118" y="87"/>
                    </a:cubicBezTo>
                    <a:cubicBezTo>
                      <a:pt x="115" y="19"/>
                      <a:pt x="115" y="19"/>
                      <a:pt x="115" y="19"/>
                    </a:cubicBezTo>
                    <a:cubicBezTo>
                      <a:pt x="115" y="8"/>
                      <a:pt x="107" y="0"/>
                      <a:pt x="96"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6" name="íṡļîďé">
                <a:extLst>
                  <a:ext uri="{FF2B5EF4-FFF2-40B4-BE49-F238E27FC236}">
                    <a16:creationId xmlns:a16="http://schemas.microsoft.com/office/drawing/2014/main" id="{311AB942-9443-4E75-9030-F9930DAD4D02}"/>
                  </a:ext>
                </a:extLst>
              </p:cNvPr>
              <p:cNvSpPr/>
              <p:nvPr/>
            </p:nvSpPr>
            <p:spPr bwMode="auto">
              <a:xfrm>
                <a:off x="2630" y="4239"/>
                <a:ext cx="262" cy="43"/>
              </a:xfrm>
              <a:custGeom>
                <a:avLst/>
                <a:gdLst>
                  <a:gd name="T0" fmla="*/ 14 w 185"/>
                  <a:gd name="T1" fmla="*/ 0 h 30"/>
                  <a:gd name="T2" fmla="*/ 171 w 185"/>
                  <a:gd name="T3" fmla="*/ 0 h 30"/>
                  <a:gd name="T4" fmla="*/ 185 w 185"/>
                  <a:gd name="T5" fmla="*/ 14 h 30"/>
                  <a:gd name="T6" fmla="*/ 185 w 185"/>
                  <a:gd name="T7" fmla="*/ 16 h 30"/>
                  <a:gd name="T8" fmla="*/ 171 w 185"/>
                  <a:gd name="T9" fmla="*/ 30 h 30"/>
                  <a:gd name="T10" fmla="*/ 14 w 185"/>
                  <a:gd name="T11" fmla="*/ 30 h 30"/>
                  <a:gd name="T12" fmla="*/ 0 w 185"/>
                  <a:gd name="T13" fmla="*/ 16 h 30"/>
                  <a:gd name="T14" fmla="*/ 0 w 185"/>
                  <a:gd name="T15" fmla="*/ 14 h 30"/>
                  <a:gd name="T16" fmla="*/ 14 w 18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30">
                    <a:moveTo>
                      <a:pt x="14" y="0"/>
                    </a:moveTo>
                    <a:cubicBezTo>
                      <a:pt x="171" y="0"/>
                      <a:pt x="171" y="0"/>
                      <a:pt x="171" y="0"/>
                    </a:cubicBezTo>
                    <a:cubicBezTo>
                      <a:pt x="179" y="0"/>
                      <a:pt x="185" y="6"/>
                      <a:pt x="185" y="14"/>
                    </a:cubicBezTo>
                    <a:cubicBezTo>
                      <a:pt x="185" y="16"/>
                      <a:pt x="185" y="16"/>
                      <a:pt x="185" y="16"/>
                    </a:cubicBezTo>
                    <a:cubicBezTo>
                      <a:pt x="185" y="24"/>
                      <a:pt x="179" y="30"/>
                      <a:pt x="171" y="30"/>
                    </a:cubicBezTo>
                    <a:cubicBezTo>
                      <a:pt x="14" y="30"/>
                      <a:pt x="14" y="30"/>
                      <a:pt x="14" y="30"/>
                    </a:cubicBezTo>
                    <a:cubicBezTo>
                      <a:pt x="7" y="30"/>
                      <a:pt x="0" y="24"/>
                      <a:pt x="0" y="16"/>
                    </a:cubicBezTo>
                    <a:cubicBezTo>
                      <a:pt x="0" y="14"/>
                      <a:pt x="0" y="14"/>
                      <a:pt x="0" y="14"/>
                    </a:cubicBezTo>
                    <a:cubicBezTo>
                      <a:pt x="0" y="6"/>
                      <a:pt x="7" y="0"/>
                      <a:pt x="14"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7" name="ïṩlíḋe">
                <a:extLst>
                  <a:ext uri="{FF2B5EF4-FFF2-40B4-BE49-F238E27FC236}">
                    <a16:creationId xmlns:a16="http://schemas.microsoft.com/office/drawing/2014/main" id="{170F34A0-A002-4497-8095-9086E34B9FF6}"/>
                  </a:ext>
                </a:extLst>
              </p:cNvPr>
              <p:cNvSpPr/>
              <p:nvPr/>
            </p:nvSpPr>
            <p:spPr bwMode="auto">
              <a:xfrm>
                <a:off x="2679" y="4157"/>
                <a:ext cx="218" cy="106"/>
              </a:xfrm>
              <a:custGeom>
                <a:avLst/>
                <a:gdLst>
                  <a:gd name="T0" fmla="*/ 154 w 154"/>
                  <a:gd name="T1" fmla="*/ 75 h 75"/>
                  <a:gd name="T2" fmla="*/ 154 w 154"/>
                  <a:gd name="T3" fmla="*/ 69 h 75"/>
                  <a:gd name="T4" fmla="*/ 85 w 154"/>
                  <a:gd name="T5" fmla="*/ 0 h 75"/>
                  <a:gd name="T6" fmla="*/ 69 w 154"/>
                  <a:gd name="T7" fmla="*/ 0 h 75"/>
                  <a:gd name="T8" fmla="*/ 0 w 154"/>
                  <a:gd name="T9" fmla="*/ 69 h 75"/>
                  <a:gd name="T10" fmla="*/ 0 w 154"/>
                  <a:gd name="T11" fmla="*/ 75 h 75"/>
                  <a:gd name="T12" fmla="*/ 154 w 154"/>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4" h="75">
                    <a:moveTo>
                      <a:pt x="154" y="75"/>
                    </a:moveTo>
                    <a:cubicBezTo>
                      <a:pt x="154" y="69"/>
                      <a:pt x="154" y="69"/>
                      <a:pt x="154" y="69"/>
                    </a:cubicBezTo>
                    <a:cubicBezTo>
                      <a:pt x="154" y="31"/>
                      <a:pt x="123" y="0"/>
                      <a:pt x="85" y="0"/>
                    </a:cubicBezTo>
                    <a:cubicBezTo>
                      <a:pt x="69" y="0"/>
                      <a:pt x="69" y="0"/>
                      <a:pt x="69" y="0"/>
                    </a:cubicBezTo>
                    <a:cubicBezTo>
                      <a:pt x="31" y="0"/>
                      <a:pt x="0" y="31"/>
                      <a:pt x="0" y="69"/>
                    </a:cubicBezTo>
                    <a:cubicBezTo>
                      <a:pt x="0" y="75"/>
                      <a:pt x="0" y="75"/>
                      <a:pt x="0" y="75"/>
                    </a:cubicBezTo>
                    <a:lnTo>
                      <a:pt x="154" y="75"/>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8" name="ïṥ1îḍè">
                <a:extLst>
                  <a:ext uri="{FF2B5EF4-FFF2-40B4-BE49-F238E27FC236}">
                    <a16:creationId xmlns:a16="http://schemas.microsoft.com/office/drawing/2014/main" id="{3D73E912-5E0B-400A-8C1C-A883A76486A3}"/>
                  </a:ext>
                </a:extLst>
              </p:cNvPr>
              <p:cNvSpPr/>
              <p:nvPr/>
            </p:nvSpPr>
            <p:spPr bwMode="auto">
              <a:xfrm>
                <a:off x="2717" y="4163"/>
                <a:ext cx="148" cy="76"/>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9" name="ïṡľíḋê">
                <a:extLst>
                  <a:ext uri="{FF2B5EF4-FFF2-40B4-BE49-F238E27FC236}">
                    <a16:creationId xmlns:a16="http://schemas.microsoft.com/office/drawing/2014/main" id="{01D37DC8-672E-4028-A1DC-07F35CBA54D3}"/>
                  </a:ext>
                </a:extLst>
              </p:cNvPr>
              <p:cNvSpPr/>
              <p:nvPr/>
            </p:nvSpPr>
            <p:spPr bwMode="auto">
              <a:xfrm>
                <a:off x="2831" y="4186"/>
                <a:ext cx="17" cy="10"/>
              </a:xfrm>
              <a:custGeom>
                <a:avLst/>
                <a:gdLst>
                  <a:gd name="T0" fmla="*/ 12 w 12"/>
                  <a:gd name="T1" fmla="*/ 7 h 7"/>
                  <a:gd name="T2" fmla="*/ 0 w 12"/>
                  <a:gd name="T3" fmla="*/ 0 h 7"/>
                </a:gdLst>
                <a:ahLst/>
                <a:cxnLst>
                  <a:cxn ang="0">
                    <a:pos x="T0" y="T1"/>
                  </a:cxn>
                  <a:cxn ang="0">
                    <a:pos x="T2" y="T3"/>
                  </a:cxn>
                </a:cxnLst>
                <a:rect l="0" t="0" r="r" b="b"/>
                <a:pathLst>
                  <a:path w="12" h="7">
                    <a:moveTo>
                      <a:pt x="12" y="7"/>
                    </a:moveTo>
                    <a:cubicBezTo>
                      <a:pt x="8" y="5"/>
                      <a:pt x="4" y="2"/>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0" name="ïśļîḋé">
                <a:extLst>
                  <a:ext uri="{FF2B5EF4-FFF2-40B4-BE49-F238E27FC236}">
                    <a16:creationId xmlns:a16="http://schemas.microsoft.com/office/drawing/2014/main" id="{7085BE85-F215-4EB2-ABDF-372BD245BD1F}"/>
                  </a:ext>
                </a:extLst>
              </p:cNvPr>
              <p:cNvSpPr/>
              <p:nvPr/>
            </p:nvSpPr>
            <p:spPr bwMode="auto">
              <a:xfrm>
                <a:off x="2822" y="4177"/>
                <a:ext cx="34" cy="27"/>
              </a:xfrm>
              <a:custGeom>
                <a:avLst/>
                <a:gdLst>
                  <a:gd name="T0" fmla="*/ 22 w 24"/>
                  <a:gd name="T1" fmla="*/ 10 h 19"/>
                  <a:gd name="T2" fmla="*/ 9 w 24"/>
                  <a:gd name="T3" fmla="*/ 1 h 19"/>
                  <a:gd name="T4" fmla="*/ 2 w 24"/>
                  <a:gd name="T5" fmla="*/ 3 h 19"/>
                  <a:gd name="T6" fmla="*/ 3 w 24"/>
                  <a:gd name="T7" fmla="*/ 10 h 19"/>
                  <a:gd name="T8" fmla="*/ 14 w 24"/>
                  <a:gd name="T9" fmla="*/ 17 h 19"/>
                  <a:gd name="T10" fmla="*/ 22 w 24"/>
                  <a:gd name="T11" fmla="*/ 17 h 19"/>
                  <a:gd name="T12" fmla="*/ 22 w 24"/>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22" y="10"/>
                    </a:moveTo>
                    <a:cubicBezTo>
                      <a:pt x="18" y="7"/>
                      <a:pt x="13" y="4"/>
                      <a:pt x="9" y="1"/>
                    </a:cubicBezTo>
                    <a:cubicBezTo>
                      <a:pt x="6" y="0"/>
                      <a:pt x="3" y="1"/>
                      <a:pt x="2" y="3"/>
                    </a:cubicBezTo>
                    <a:cubicBezTo>
                      <a:pt x="0" y="6"/>
                      <a:pt x="1" y="9"/>
                      <a:pt x="3" y="10"/>
                    </a:cubicBezTo>
                    <a:cubicBezTo>
                      <a:pt x="7" y="12"/>
                      <a:pt x="11" y="14"/>
                      <a:pt x="14" y="17"/>
                    </a:cubicBezTo>
                    <a:cubicBezTo>
                      <a:pt x="17" y="19"/>
                      <a:pt x="20" y="19"/>
                      <a:pt x="22" y="17"/>
                    </a:cubicBezTo>
                    <a:cubicBezTo>
                      <a:pt x="24" y="15"/>
                      <a:pt x="24" y="12"/>
                      <a:pt x="22" y="1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1" name="iṧļiḓé">
                <a:extLst>
                  <a:ext uri="{FF2B5EF4-FFF2-40B4-BE49-F238E27FC236}">
                    <a16:creationId xmlns:a16="http://schemas.microsoft.com/office/drawing/2014/main" id="{EE470CF9-3050-4531-925F-A949655862D8}"/>
                  </a:ext>
                </a:extLst>
              </p:cNvPr>
              <p:cNvSpPr/>
              <p:nvPr/>
            </p:nvSpPr>
            <p:spPr bwMode="auto">
              <a:xfrm>
                <a:off x="2608" y="4261"/>
                <a:ext cx="289" cy="28"/>
              </a:xfrm>
              <a:custGeom>
                <a:avLst/>
                <a:gdLst>
                  <a:gd name="T0" fmla="*/ 4 w 204"/>
                  <a:gd name="T1" fmla="*/ 20 h 20"/>
                  <a:gd name="T2" fmla="*/ 200 w 204"/>
                  <a:gd name="T3" fmla="*/ 20 h 20"/>
                  <a:gd name="T4" fmla="*/ 204 w 204"/>
                  <a:gd name="T5" fmla="*/ 16 h 20"/>
                  <a:gd name="T6" fmla="*/ 204 w 204"/>
                  <a:gd name="T7" fmla="*/ 4 h 20"/>
                  <a:gd name="T8" fmla="*/ 200 w 204"/>
                  <a:gd name="T9" fmla="*/ 0 h 20"/>
                  <a:gd name="T10" fmla="*/ 4 w 204"/>
                  <a:gd name="T11" fmla="*/ 0 h 20"/>
                  <a:gd name="T12" fmla="*/ 0 w 204"/>
                  <a:gd name="T13" fmla="*/ 4 h 20"/>
                  <a:gd name="T14" fmla="*/ 0 w 204"/>
                  <a:gd name="T15" fmla="*/ 16 h 20"/>
                  <a:gd name="T16" fmla="*/ 4 w 204"/>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0">
                    <a:moveTo>
                      <a:pt x="4" y="20"/>
                    </a:moveTo>
                    <a:cubicBezTo>
                      <a:pt x="200" y="20"/>
                      <a:pt x="200" y="20"/>
                      <a:pt x="200" y="20"/>
                    </a:cubicBezTo>
                    <a:cubicBezTo>
                      <a:pt x="202" y="20"/>
                      <a:pt x="204" y="18"/>
                      <a:pt x="204" y="16"/>
                    </a:cubicBezTo>
                    <a:cubicBezTo>
                      <a:pt x="204" y="4"/>
                      <a:pt x="204" y="4"/>
                      <a:pt x="204" y="4"/>
                    </a:cubicBezTo>
                    <a:cubicBezTo>
                      <a:pt x="204" y="2"/>
                      <a:pt x="202" y="0"/>
                      <a:pt x="200" y="0"/>
                    </a:cubicBezTo>
                    <a:cubicBezTo>
                      <a:pt x="4" y="0"/>
                      <a:pt x="4" y="0"/>
                      <a:pt x="4" y="0"/>
                    </a:cubicBezTo>
                    <a:cubicBezTo>
                      <a:pt x="2" y="0"/>
                      <a:pt x="0" y="2"/>
                      <a:pt x="0" y="4"/>
                    </a:cubicBezTo>
                    <a:cubicBezTo>
                      <a:pt x="0" y="16"/>
                      <a:pt x="0" y="16"/>
                      <a:pt x="0" y="16"/>
                    </a:cubicBezTo>
                    <a:cubicBezTo>
                      <a:pt x="0" y="18"/>
                      <a:pt x="2" y="20"/>
                      <a:pt x="4" y="20"/>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
          <p:nvSpPr>
            <p:cNvPr id="14" name="îşľïḓe">
              <a:extLst>
                <a:ext uri="{FF2B5EF4-FFF2-40B4-BE49-F238E27FC236}">
                  <a16:creationId xmlns:a16="http://schemas.microsoft.com/office/drawing/2014/main" id="{160FCB4B-4CBE-4AD9-8459-D1166E0E931D}"/>
                </a:ext>
              </a:extLst>
            </p:cNvPr>
            <p:cNvSpPr/>
            <p:nvPr/>
          </p:nvSpPr>
          <p:spPr bwMode="auto">
            <a:xfrm>
              <a:off x="4548084" y="4217535"/>
              <a:ext cx="419082" cy="168707"/>
            </a:xfrm>
            <a:custGeom>
              <a:avLst/>
              <a:gdLst>
                <a:gd name="T0" fmla="*/ 269 w 275"/>
                <a:gd name="T1" fmla="*/ 57 h 111"/>
                <a:gd name="T2" fmla="*/ 147 w 275"/>
                <a:gd name="T3" fmla="*/ 110 h 111"/>
                <a:gd name="T4" fmla="*/ 5 w 275"/>
                <a:gd name="T5" fmla="*/ 54 h 111"/>
                <a:gd name="T6" fmla="*/ 128 w 275"/>
                <a:gd name="T7" fmla="*/ 1 h 111"/>
                <a:gd name="T8" fmla="*/ 269 w 275"/>
                <a:gd name="T9" fmla="*/ 57 h 111"/>
              </a:gdLst>
              <a:ahLst/>
              <a:cxnLst>
                <a:cxn ang="0">
                  <a:pos x="T0" y="T1"/>
                </a:cxn>
                <a:cxn ang="0">
                  <a:pos x="T2" y="T3"/>
                </a:cxn>
                <a:cxn ang="0">
                  <a:pos x="T4" y="T5"/>
                </a:cxn>
                <a:cxn ang="0">
                  <a:pos x="T6" y="T7"/>
                </a:cxn>
                <a:cxn ang="0">
                  <a:pos x="T8" y="T9"/>
                </a:cxn>
              </a:cxnLst>
              <a:rect l="0" t="0" r="r" b="b"/>
              <a:pathLst>
                <a:path w="275" h="111">
                  <a:moveTo>
                    <a:pt x="269" y="57"/>
                  </a:moveTo>
                  <a:cubicBezTo>
                    <a:pt x="275" y="87"/>
                    <a:pt x="220" y="111"/>
                    <a:pt x="147" y="110"/>
                  </a:cubicBezTo>
                  <a:cubicBezTo>
                    <a:pt x="74" y="109"/>
                    <a:pt x="10" y="84"/>
                    <a:pt x="5" y="54"/>
                  </a:cubicBezTo>
                  <a:cubicBezTo>
                    <a:pt x="0" y="23"/>
                    <a:pt x="55" y="0"/>
                    <a:pt x="128" y="1"/>
                  </a:cubicBezTo>
                  <a:cubicBezTo>
                    <a:pt x="200" y="1"/>
                    <a:pt x="264" y="27"/>
                    <a:pt x="269" y="5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 name="ïšľïḓé">
              <a:extLst>
                <a:ext uri="{FF2B5EF4-FFF2-40B4-BE49-F238E27FC236}">
                  <a16:creationId xmlns:a16="http://schemas.microsoft.com/office/drawing/2014/main" id="{DF93C75E-32D0-4E74-8F42-690FF3558380}"/>
                </a:ext>
              </a:extLst>
            </p:cNvPr>
            <p:cNvSpPr/>
            <p:nvPr/>
          </p:nvSpPr>
          <p:spPr bwMode="auto">
            <a:xfrm>
              <a:off x="4283740" y="4832188"/>
              <a:ext cx="661934" cy="906936"/>
            </a:xfrm>
            <a:custGeom>
              <a:avLst/>
              <a:gdLst>
                <a:gd name="T0" fmla="*/ 131 w 435"/>
                <a:gd name="T1" fmla="*/ 580 h 597"/>
                <a:gd name="T2" fmla="*/ 257 w 435"/>
                <a:gd name="T3" fmla="*/ 95 h 597"/>
                <a:gd name="T4" fmla="*/ 296 w 435"/>
                <a:gd name="T5" fmla="*/ 95 h 597"/>
                <a:gd name="T6" fmla="*/ 298 w 435"/>
                <a:gd name="T7" fmla="*/ 553 h 597"/>
                <a:gd name="T8" fmla="*/ 435 w 435"/>
                <a:gd name="T9" fmla="*/ 552 h 597"/>
                <a:gd name="T10" fmla="*/ 432 w 435"/>
                <a:gd name="T11" fmla="*/ 0 h 597"/>
                <a:gd name="T12" fmla="*/ 122 w 435"/>
                <a:gd name="T13" fmla="*/ 0 h 597"/>
                <a:gd name="T14" fmla="*/ 0 w 435"/>
                <a:gd name="T15" fmla="*/ 556 h 597"/>
                <a:gd name="T16" fmla="*/ 4 w 435"/>
                <a:gd name="T17" fmla="*/ 559 h 597"/>
                <a:gd name="T18" fmla="*/ 130 w 435"/>
                <a:gd name="T19" fmla="*/ 580 h 597"/>
                <a:gd name="T20" fmla="*/ 131 w 435"/>
                <a:gd name="T21" fmla="*/ 58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5" h="597">
                  <a:moveTo>
                    <a:pt x="131" y="580"/>
                  </a:moveTo>
                  <a:cubicBezTo>
                    <a:pt x="257" y="95"/>
                    <a:pt x="257" y="95"/>
                    <a:pt x="257" y="95"/>
                  </a:cubicBezTo>
                  <a:cubicBezTo>
                    <a:pt x="296" y="95"/>
                    <a:pt x="296" y="95"/>
                    <a:pt x="296" y="95"/>
                  </a:cubicBezTo>
                  <a:cubicBezTo>
                    <a:pt x="298" y="553"/>
                    <a:pt x="298" y="553"/>
                    <a:pt x="298" y="553"/>
                  </a:cubicBezTo>
                  <a:cubicBezTo>
                    <a:pt x="435" y="552"/>
                    <a:pt x="435" y="552"/>
                    <a:pt x="435" y="552"/>
                  </a:cubicBezTo>
                  <a:cubicBezTo>
                    <a:pt x="432" y="0"/>
                    <a:pt x="432" y="0"/>
                    <a:pt x="432" y="0"/>
                  </a:cubicBezTo>
                  <a:cubicBezTo>
                    <a:pt x="122" y="0"/>
                    <a:pt x="122" y="0"/>
                    <a:pt x="122" y="0"/>
                  </a:cubicBezTo>
                  <a:cubicBezTo>
                    <a:pt x="0" y="556"/>
                    <a:pt x="0" y="556"/>
                    <a:pt x="0" y="556"/>
                  </a:cubicBezTo>
                  <a:cubicBezTo>
                    <a:pt x="4" y="559"/>
                    <a:pt x="4" y="559"/>
                    <a:pt x="4" y="559"/>
                  </a:cubicBezTo>
                  <a:cubicBezTo>
                    <a:pt x="38" y="589"/>
                    <a:pt x="87" y="597"/>
                    <a:pt x="130" y="580"/>
                  </a:cubicBezTo>
                  <a:lnTo>
                    <a:pt x="131" y="580"/>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 name="íṣḻíḍe">
              <a:extLst>
                <a:ext uri="{FF2B5EF4-FFF2-40B4-BE49-F238E27FC236}">
                  <a16:creationId xmlns:a16="http://schemas.microsoft.com/office/drawing/2014/main" id="{0134104C-7288-4B56-BE8C-B363AE952B7D}"/>
                </a:ext>
              </a:extLst>
            </p:cNvPr>
            <p:cNvSpPr/>
            <p:nvPr/>
          </p:nvSpPr>
          <p:spPr bwMode="auto">
            <a:xfrm>
              <a:off x="4403017" y="4850455"/>
              <a:ext cx="539433" cy="327743"/>
            </a:xfrm>
            <a:custGeom>
              <a:avLst/>
              <a:gdLst>
                <a:gd name="T0" fmla="*/ 61 w 502"/>
                <a:gd name="T1" fmla="*/ 0 h 305"/>
                <a:gd name="T2" fmla="*/ 501 w 502"/>
                <a:gd name="T3" fmla="*/ 0 h 305"/>
                <a:gd name="T4" fmla="*/ 502 w 502"/>
                <a:gd name="T5" fmla="*/ 287 h 305"/>
                <a:gd name="T6" fmla="*/ 309 w 502"/>
                <a:gd name="T7" fmla="*/ 287 h 305"/>
                <a:gd name="T8" fmla="*/ 308 w 502"/>
                <a:gd name="T9" fmla="*/ 178 h 305"/>
                <a:gd name="T10" fmla="*/ 240 w 502"/>
                <a:gd name="T11" fmla="*/ 175 h 305"/>
                <a:gd name="T12" fmla="*/ 203 w 502"/>
                <a:gd name="T13" fmla="*/ 305 h 305"/>
                <a:gd name="T14" fmla="*/ 0 w 502"/>
                <a:gd name="T15" fmla="*/ 260 h 305"/>
                <a:gd name="T16" fmla="*/ 61 w 502"/>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305">
                  <a:moveTo>
                    <a:pt x="61" y="0"/>
                  </a:moveTo>
                  <a:lnTo>
                    <a:pt x="501" y="0"/>
                  </a:lnTo>
                  <a:lnTo>
                    <a:pt x="502" y="287"/>
                  </a:lnTo>
                  <a:lnTo>
                    <a:pt x="309" y="287"/>
                  </a:lnTo>
                  <a:lnTo>
                    <a:pt x="308" y="178"/>
                  </a:lnTo>
                  <a:lnTo>
                    <a:pt x="240" y="175"/>
                  </a:lnTo>
                  <a:lnTo>
                    <a:pt x="203" y="305"/>
                  </a:lnTo>
                  <a:lnTo>
                    <a:pt x="0" y="260"/>
                  </a:lnTo>
                  <a:lnTo>
                    <a:pt x="61"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 name="îSlîďé">
              <a:extLst>
                <a:ext uri="{FF2B5EF4-FFF2-40B4-BE49-F238E27FC236}">
                  <a16:creationId xmlns:a16="http://schemas.microsoft.com/office/drawing/2014/main" id="{041EDFCB-95AD-4DF8-8EB3-BC337F8C240F}"/>
                </a:ext>
              </a:extLst>
            </p:cNvPr>
            <p:cNvSpPr/>
            <p:nvPr/>
          </p:nvSpPr>
          <p:spPr bwMode="auto">
            <a:xfrm>
              <a:off x="4413763" y="4202491"/>
              <a:ext cx="597460" cy="840312"/>
            </a:xfrm>
            <a:custGeom>
              <a:avLst/>
              <a:gdLst>
                <a:gd name="T0" fmla="*/ 196 w 392"/>
                <a:gd name="T1" fmla="*/ 0 h 553"/>
                <a:gd name="T2" fmla="*/ 22 w 392"/>
                <a:gd name="T3" fmla="*/ 106 h 553"/>
                <a:gd name="T4" fmla="*/ 13 w 392"/>
                <a:gd name="T5" fmla="*/ 517 h 553"/>
                <a:gd name="T6" fmla="*/ 16 w 392"/>
                <a:gd name="T7" fmla="*/ 518 h 553"/>
                <a:gd name="T8" fmla="*/ 353 w 392"/>
                <a:gd name="T9" fmla="*/ 517 h 553"/>
                <a:gd name="T10" fmla="*/ 355 w 392"/>
                <a:gd name="T11" fmla="*/ 516 h 553"/>
                <a:gd name="T12" fmla="*/ 364 w 392"/>
                <a:gd name="T13" fmla="*/ 105 h 553"/>
                <a:gd name="T14" fmla="*/ 196 w 392"/>
                <a:gd name="T15" fmla="*/ 0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553">
                  <a:moveTo>
                    <a:pt x="196" y="0"/>
                  </a:moveTo>
                  <a:cubicBezTo>
                    <a:pt x="0" y="1"/>
                    <a:pt x="22" y="106"/>
                    <a:pt x="22" y="106"/>
                  </a:cubicBezTo>
                  <a:cubicBezTo>
                    <a:pt x="13" y="517"/>
                    <a:pt x="13" y="517"/>
                    <a:pt x="13" y="517"/>
                  </a:cubicBezTo>
                  <a:cubicBezTo>
                    <a:pt x="16" y="518"/>
                    <a:pt x="16" y="518"/>
                    <a:pt x="16" y="518"/>
                  </a:cubicBezTo>
                  <a:cubicBezTo>
                    <a:pt x="124" y="553"/>
                    <a:pt x="243" y="553"/>
                    <a:pt x="353" y="517"/>
                  </a:cubicBezTo>
                  <a:cubicBezTo>
                    <a:pt x="355" y="516"/>
                    <a:pt x="355" y="516"/>
                    <a:pt x="355" y="516"/>
                  </a:cubicBezTo>
                  <a:cubicBezTo>
                    <a:pt x="364" y="105"/>
                    <a:pt x="364" y="105"/>
                    <a:pt x="364" y="105"/>
                  </a:cubicBezTo>
                  <a:cubicBezTo>
                    <a:pt x="364" y="105"/>
                    <a:pt x="392" y="0"/>
                    <a:pt x="196" y="0"/>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 name="iślîḍè">
              <a:extLst>
                <a:ext uri="{FF2B5EF4-FFF2-40B4-BE49-F238E27FC236}">
                  <a16:creationId xmlns:a16="http://schemas.microsoft.com/office/drawing/2014/main" id="{291BEE2A-FB4C-42C4-9C69-24280440F73F}"/>
                </a:ext>
              </a:extLst>
            </p:cNvPr>
            <p:cNvSpPr/>
            <p:nvPr/>
          </p:nvSpPr>
          <p:spPr bwMode="auto">
            <a:xfrm>
              <a:off x="4622229" y="4234728"/>
              <a:ext cx="246076" cy="333116"/>
            </a:xfrm>
            <a:custGeom>
              <a:avLst/>
              <a:gdLst>
                <a:gd name="T0" fmla="*/ 0 w 229"/>
                <a:gd name="T1" fmla="*/ 0 h 310"/>
                <a:gd name="T2" fmla="*/ 169 w 229"/>
                <a:gd name="T3" fmla="*/ 310 h 310"/>
                <a:gd name="T4" fmla="*/ 229 w 229"/>
                <a:gd name="T5" fmla="*/ 3 h 310"/>
                <a:gd name="T6" fmla="*/ 0 w 229"/>
                <a:gd name="T7" fmla="*/ 0 h 310"/>
              </a:gdLst>
              <a:ahLst/>
              <a:cxnLst>
                <a:cxn ang="0">
                  <a:pos x="T0" y="T1"/>
                </a:cxn>
                <a:cxn ang="0">
                  <a:pos x="T2" y="T3"/>
                </a:cxn>
                <a:cxn ang="0">
                  <a:pos x="T4" y="T5"/>
                </a:cxn>
                <a:cxn ang="0">
                  <a:pos x="T6" y="T7"/>
                </a:cxn>
              </a:cxnLst>
              <a:rect l="0" t="0" r="r" b="b"/>
              <a:pathLst>
                <a:path w="229" h="310">
                  <a:moveTo>
                    <a:pt x="0" y="0"/>
                  </a:moveTo>
                  <a:lnTo>
                    <a:pt x="169" y="310"/>
                  </a:lnTo>
                  <a:lnTo>
                    <a:pt x="229"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îṧḷídé">
              <a:extLst>
                <a:ext uri="{FF2B5EF4-FFF2-40B4-BE49-F238E27FC236}">
                  <a16:creationId xmlns:a16="http://schemas.microsoft.com/office/drawing/2014/main" id="{9AA55CBF-BFFF-4853-9B8B-A012A1731CA6}"/>
                </a:ext>
              </a:extLst>
            </p:cNvPr>
            <p:cNvSpPr/>
            <p:nvPr/>
          </p:nvSpPr>
          <p:spPr bwMode="auto">
            <a:xfrm>
              <a:off x="4628676" y="4237951"/>
              <a:ext cx="245002" cy="125724"/>
            </a:xfrm>
            <a:custGeom>
              <a:avLst/>
              <a:gdLst>
                <a:gd name="T0" fmla="*/ 161 w 161"/>
                <a:gd name="T1" fmla="*/ 24 h 83"/>
                <a:gd name="T2" fmla="*/ 160 w 161"/>
                <a:gd name="T3" fmla="*/ 23 h 83"/>
                <a:gd name="T4" fmla="*/ 0 w 161"/>
                <a:gd name="T5" fmla="*/ 22 h 83"/>
                <a:gd name="T6" fmla="*/ 0 w 161"/>
                <a:gd name="T7" fmla="*/ 22 h 83"/>
                <a:gd name="T8" fmla="*/ 32 w 161"/>
                <a:gd name="T9" fmla="*/ 82 h 83"/>
                <a:gd name="T10" fmla="*/ 84 w 161"/>
                <a:gd name="T11" fmla="*/ 42 h 83"/>
                <a:gd name="T12" fmla="*/ 150 w 161"/>
                <a:gd name="T13" fmla="*/ 83 h 83"/>
                <a:gd name="T14" fmla="*/ 161 w 161"/>
                <a:gd name="T15" fmla="*/ 2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83">
                  <a:moveTo>
                    <a:pt x="161" y="24"/>
                  </a:moveTo>
                  <a:cubicBezTo>
                    <a:pt x="160" y="23"/>
                    <a:pt x="160" y="23"/>
                    <a:pt x="160" y="23"/>
                  </a:cubicBezTo>
                  <a:cubicBezTo>
                    <a:pt x="106" y="0"/>
                    <a:pt x="47" y="0"/>
                    <a:pt x="0" y="22"/>
                  </a:cubicBezTo>
                  <a:cubicBezTo>
                    <a:pt x="0" y="22"/>
                    <a:pt x="0" y="22"/>
                    <a:pt x="0" y="22"/>
                  </a:cubicBezTo>
                  <a:cubicBezTo>
                    <a:pt x="32" y="82"/>
                    <a:pt x="32" y="82"/>
                    <a:pt x="32" y="82"/>
                  </a:cubicBezTo>
                  <a:cubicBezTo>
                    <a:pt x="84" y="42"/>
                    <a:pt x="84" y="42"/>
                    <a:pt x="84" y="42"/>
                  </a:cubicBezTo>
                  <a:cubicBezTo>
                    <a:pt x="150" y="83"/>
                    <a:pt x="150" y="83"/>
                    <a:pt x="150" y="83"/>
                  </a:cubicBezTo>
                  <a:lnTo>
                    <a:pt x="161" y="24"/>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 name="işļíḍè">
              <a:extLst>
                <a:ext uri="{FF2B5EF4-FFF2-40B4-BE49-F238E27FC236}">
                  <a16:creationId xmlns:a16="http://schemas.microsoft.com/office/drawing/2014/main" id="{D81E97CB-B0A8-4AD0-ACAD-7E7F518FE076}"/>
                </a:ext>
              </a:extLst>
            </p:cNvPr>
            <p:cNvSpPr/>
            <p:nvPr/>
          </p:nvSpPr>
          <p:spPr bwMode="auto">
            <a:xfrm>
              <a:off x="4744730" y="4235802"/>
              <a:ext cx="73071" cy="332042"/>
            </a:xfrm>
            <a:custGeom>
              <a:avLst/>
              <a:gdLst>
                <a:gd name="T0" fmla="*/ 68 w 68"/>
                <a:gd name="T1" fmla="*/ 246 h 309"/>
                <a:gd name="T2" fmla="*/ 55 w 68"/>
                <a:gd name="T3" fmla="*/ 309 h 309"/>
                <a:gd name="T4" fmla="*/ 20 w 68"/>
                <a:gd name="T5" fmla="*/ 245 h 309"/>
                <a:gd name="T6" fmla="*/ 0 w 68"/>
                <a:gd name="T7" fmla="*/ 0 h 309"/>
                <a:gd name="T8" fmla="*/ 68 w 68"/>
                <a:gd name="T9" fmla="*/ 246 h 309"/>
              </a:gdLst>
              <a:ahLst/>
              <a:cxnLst>
                <a:cxn ang="0">
                  <a:pos x="T0" y="T1"/>
                </a:cxn>
                <a:cxn ang="0">
                  <a:pos x="T2" y="T3"/>
                </a:cxn>
                <a:cxn ang="0">
                  <a:pos x="T4" y="T5"/>
                </a:cxn>
                <a:cxn ang="0">
                  <a:pos x="T6" y="T7"/>
                </a:cxn>
                <a:cxn ang="0">
                  <a:pos x="T8" y="T9"/>
                </a:cxn>
              </a:cxnLst>
              <a:rect l="0" t="0" r="r" b="b"/>
              <a:pathLst>
                <a:path w="68" h="309">
                  <a:moveTo>
                    <a:pt x="68" y="246"/>
                  </a:moveTo>
                  <a:lnTo>
                    <a:pt x="55" y="309"/>
                  </a:lnTo>
                  <a:lnTo>
                    <a:pt x="20" y="245"/>
                  </a:lnTo>
                  <a:lnTo>
                    <a:pt x="0" y="0"/>
                  </a:lnTo>
                  <a:lnTo>
                    <a:pt x="68" y="246"/>
                  </a:ln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îšľidé">
              <a:extLst>
                <a:ext uri="{FF2B5EF4-FFF2-40B4-BE49-F238E27FC236}">
                  <a16:creationId xmlns:a16="http://schemas.microsoft.com/office/drawing/2014/main" id="{C9E68483-D3DD-4CC3-9AC4-17D32051EADB}"/>
                </a:ext>
              </a:extLst>
            </p:cNvPr>
            <p:cNvSpPr/>
            <p:nvPr/>
          </p:nvSpPr>
          <p:spPr bwMode="auto">
            <a:xfrm>
              <a:off x="4700673" y="4232579"/>
              <a:ext cx="92413" cy="97786"/>
            </a:xfrm>
            <a:custGeom>
              <a:avLst/>
              <a:gdLst>
                <a:gd name="T0" fmla="*/ 40 w 61"/>
                <a:gd name="T1" fmla="*/ 64 h 64"/>
                <a:gd name="T2" fmla="*/ 40 w 61"/>
                <a:gd name="T3" fmla="*/ 64 h 64"/>
                <a:gd name="T4" fmla="*/ 56 w 61"/>
                <a:gd name="T5" fmla="*/ 52 h 64"/>
                <a:gd name="T6" fmla="*/ 60 w 61"/>
                <a:gd name="T7" fmla="*/ 23 h 64"/>
                <a:gd name="T8" fmla="*/ 38 w 61"/>
                <a:gd name="T9" fmla="*/ 1 h 64"/>
                <a:gd name="T10" fmla="*/ 20 w 61"/>
                <a:gd name="T11" fmla="*/ 1 h 64"/>
                <a:gd name="T12" fmla="*/ 6 w 61"/>
                <a:gd name="T13" fmla="*/ 22 h 64"/>
                <a:gd name="T14" fmla="*/ 20 w 61"/>
                <a:gd name="T15" fmla="*/ 51 h 64"/>
                <a:gd name="T16" fmla="*/ 40 w 61"/>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40" y="64"/>
                  </a:moveTo>
                  <a:cubicBezTo>
                    <a:pt x="40" y="64"/>
                    <a:pt x="40" y="64"/>
                    <a:pt x="40" y="64"/>
                  </a:cubicBezTo>
                  <a:cubicBezTo>
                    <a:pt x="49" y="64"/>
                    <a:pt x="55" y="59"/>
                    <a:pt x="56" y="52"/>
                  </a:cubicBezTo>
                  <a:cubicBezTo>
                    <a:pt x="60" y="23"/>
                    <a:pt x="60" y="23"/>
                    <a:pt x="60" y="23"/>
                  </a:cubicBezTo>
                  <a:cubicBezTo>
                    <a:pt x="61" y="12"/>
                    <a:pt x="51" y="1"/>
                    <a:pt x="38" y="1"/>
                  </a:cubicBezTo>
                  <a:cubicBezTo>
                    <a:pt x="20" y="1"/>
                    <a:pt x="20" y="1"/>
                    <a:pt x="20" y="1"/>
                  </a:cubicBezTo>
                  <a:cubicBezTo>
                    <a:pt x="7" y="0"/>
                    <a:pt x="0" y="11"/>
                    <a:pt x="6" y="22"/>
                  </a:cubicBezTo>
                  <a:cubicBezTo>
                    <a:pt x="20" y="51"/>
                    <a:pt x="20" y="51"/>
                    <a:pt x="20" y="51"/>
                  </a:cubicBezTo>
                  <a:cubicBezTo>
                    <a:pt x="24" y="59"/>
                    <a:pt x="32" y="64"/>
                    <a:pt x="40" y="64"/>
                  </a:cubicBez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 name="ïṧlíḍé">
              <a:extLst>
                <a:ext uri="{FF2B5EF4-FFF2-40B4-BE49-F238E27FC236}">
                  <a16:creationId xmlns:a16="http://schemas.microsoft.com/office/drawing/2014/main" id="{7BCCE998-A97B-4856-A4CB-2B8413A52983}"/>
                </a:ext>
              </a:extLst>
            </p:cNvPr>
            <p:cNvSpPr/>
            <p:nvPr/>
          </p:nvSpPr>
          <p:spPr bwMode="auto">
            <a:xfrm>
              <a:off x="4622229" y="4199267"/>
              <a:ext cx="246076" cy="127874"/>
            </a:xfrm>
            <a:custGeom>
              <a:avLst/>
              <a:gdLst>
                <a:gd name="T0" fmla="*/ 161 w 161"/>
                <a:gd name="T1" fmla="*/ 25 h 84"/>
                <a:gd name="T2" fmla="*/ 160 w 161"/>
                <a:gd name="T3" fmla="*/ 24 h 84"/>
                <a:gd name="T4" fmla="*/ 1 w 161"/>
                <a:gd name="T5" fmla="*/ 22 h 84"/>
                <a:gd name="T6" fmla="*/ 0 w 161"/>
                <a:gd name="T7" fmla="*/ 23 h 84"/>
                <a:gd name="T8" fmla="*/ 33 w 161"/>
                <a:gd name="T9" fmla="*/ 83 h 84"/>
                <a:gd name="T10" fmla="*/ 85 w 161"/>
                <a:gd name="T11" fmla="*/ 48 h 84"/>
                <a:gd name="T12" fmla="*/ 150 w 161"/>
                <a:gd name="T13" fmla="*/ 84 h 84"/>
                <a:gd name="T14" fmla="*/ 161 w 161"/>
                <a:gd name="T15" fmla="*/ 25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84">
                  <a:moveTo>
                    <a:pt x="161" y="25"/>
                  </a:moveTo>
                  <a:cubicBezTo>
                    <a:pt x="160" y="24"/>
                    <a:pt x="160" y="24"/>
                    <a:pt x="160" y="24"/>
                  </a:cubicBezTo>
                  <a:cubicBezTo>
                    <a:pt x="106" y="1"/>
                    <a:pt x="47" y="0"/>
                    <a:pt x="1" y="22"/>
                  </a:cubicBezTo>
                  <a:cubicBezTo>
                    <a:pt x="0" y="23"/>
                    <a:pt x="0" y="23"/>
                    <a:pt x="0" y="23"/>
                  </a:cubicBezTo>
                  <a:cubicBezTo>
                    <a:pt x="33" y="83"/>
                    <a:pt x="33" y="83"/>
                    <a:pt x="33" y="83"/>
                  </a:cubicBezTo>
                  <a:cubicBezTo>
                    <a:pt x="85" y="48"/>
                    <a:pt x="85" y="48"/>
                    <a:pt x="85" y="48"/>
                  </a:cubicBezTo>
                  <a:cubicBezTo>
                    <a:pt x="150" y="84"/>
                    <a:pt x="150" y="84"/>
                    <a:pt x="150" y="84"/>
                  </a:cubicBezTo>
                  <a:lnTo>
                    <a:pt x="161"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íş1îḓé">
              <a:extLst>
                <a:ext uri="{FF2B5EF4-FFF2-40B4-BE49-F238E27FC236}">
                  <a16:creationId xmlns:a16="http://schemas.microsoft.com/office/drawing/2014/main" id="{E8D2EF94-21E0-421D-AD20-0BAD5B71EAA7}"/>
                </a:ext>
              </a:extLst>
            </p:cNvPr>
            <p:cNvSpPr/>
            <p:nvPr/>
          </p:nvSpPr>
          <p:spPr bwMode="auto">
            <a:xfrm>
              <a:off x="4803831" y="4216460"/>
              <a:ext cx="155812" cy="351384"/>
            </a:xfrm>
            <a:custGeom>
              <a:avLst/>
              <a:gdLst>
                <a:gd name="T0" fmla="*/ 0 w 145"/>
                <a:gd name="T1" fmla="*/ 327 h 327"/>
                <a:gd name="T2" fmla="*/ 57 w 145"/>
                <a:gd name="T3" fmla="*/ 0 h 327"/>
                <a:gd name="T4" fmla="*/ 145 w 145"/>
                <a:gd name="T5" fmla="*/ 34 h 327"/>
                <a:gd name="T6" fmla="*/ 106 w 145"/>
                <a:gd name="T7" fmla="*/ 96 h 327"/>
                <a:gd name="T8" fmla="*/ 75 w 145"/>
                <a:gd name="T9" fmla="*/ 107 h 327"/>
                <a:gd name="T10" fmla="*/ 96 w 145"/>
                <a:gd name="T11" fmla="*/ 148 h 327"/>
                <a:gd name="T12" fmla="*/ 0 w 145"/>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45" h="327">
                  <a:moveTo>
                    <a:pt x="0" y="327"/>
                  </a:moveTo>
                  <a:lnTo>
                    <a:pt x="57" y="0"/>
                  </a:lnTo>
                  <a:lnTo>
                    <a:pt x="145" y="34"/>
                  </a:lnTo>
                  <a:lnTo>
                    <a:pt x="106" y="96"/>
                  </a:lnTo>
                  <a:lnTo>
                    <a:pt x="75" y="107"/>
                  </a:lnTo>
                  <a:lnTo>
                    <a:pt x="96" y="148"/>
                  </a:lnTo>
                  <a:lnTo>
                    <a:pt x="0" y="32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 name="ïśľïḍe">
              <a:extLst>
                <a:ext uri="{FF2B5EF4-FFF2-40B4-BE49-F238E27FC236}">
                  <a16:creationId xmlns:a16="http://schemas.microsoft.com/office/drawing/2014/main" id="{93750D49-9EAB-48CC-B837-2224A4005C40}"/>
                </a:ext>
              </a:extLst>
            </p:cNvPr>
            <p:cNvSpPr/>
            <p:nvPr/>
          </p:nvSpPr>
          <p:spPr bwMode="auto">
            <a:xfrm>
              <a:off x="4534114" y="4213236"/>
              <a:ext cx="269717" cy="354608"/>
            </a:xfrm>
            <a:custGeom>
              <a:avLst/>
              <a:gdLst>
                <a:gd name="T0" fmla="*/ 251 w 251"/>
                <a:gd name="T1" fmla="*/ 330 h 330"/>
                <a:gd name="T2" fmla="*/ 78 w 251"/>
                <a:gd name="T3" fmla="*/ 0 h 330"/>
                <a:gd name="T4" fmla="*/ 0 w 251"/>
                <a:gd name="T5" fmla="*/ 28 h 330"/>
                <a:gd name="T6" fmla="*/ 63 w 251"/>
                <a:gd name="T7" fmla="*/ 95 h 330"/>
                <a:gd name="T8" fmla="*/ 97 w 251"/>
                <a:gd name="T9" fmla="*/ 108 h 330"/>
                <a:gd name="T10" fmla="*/ 90 w 251"/>
                <a:gd name="T11" fmla="*/ 147 h 330"/>
                <a:gd name="T12" fmla="*/ 251 w 251"/>
                <a:gd name="T13" fmla="*/ 330 h 330"/>
              </a:gdLst>
              <a:ahLst/>
              <a:cxnLst>
                <a:cxn ang="0">
                  <a:pos x="T0" y="T1"/>
                </a:cxn>
                <a:cxn ang="0">
                  <a:pos x="T2" y="T3"/>
                </a:cxn>
                <a:cxn ang="0">
                  <a:pos x="T4" y="T5"/>
                </a:cxn>
                <a:cxn ang="0">
                  <a:pos x="T6" y="T7"/>
                </a:cxn>
                <a:cxn ang="0">
                  <a:pos x="T8" y="T9"/>
                </a:cxn>
                <a:cxn ang="0">
                  <a:pos x="T10" y="T11"/>
                </a:cxn>
                <a:cxn ang="0">
                  <a:pos x="T12" y="T13"/>
                </a:cxn>
              </a:cxnLst>
              <a:rect l="0" t="0" r="r" b="b"/>
              <a:pathLst>
                <a:path w="251" h="330">
                  <a:moveTo>
                    <a:pt x="251" y="330"/>
                  </a:moveTo>
                  <a:lnTo>
                    <a:pt x="78" y="0"/>
                  </a:lnTo>
                  <a:lnTo>
                    <a:pt x="0" y="28"/>
                  </a:lnTo>
                  <a:lnTo>
                    <a:pt x="63" y="95"/>
                  </a:lnTo>
                  <a:lnTo>
                    <a:pt x="97" y="108"/>
                  </a:lnTo>
                  <a:lnTo>
                    <a:pt x="90" y="147"/>
                  </a:lnTo>
                  <a:lnTo>
                    <a:pt x="251" y="330"/>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ïsľíḋé">
              <a:extLst>
                <a:ext uri="{FF2B5EF4-FFF2-40B4-BE49-F238E27FC236}">
                  <a16:creationId xmlns:a16="http://schemas.microsoft.com/office/drawing/2014/main" id="{3B730A77-45CE-42B4-AF30-226293660A72}"/>
                </a:ext>
              </a:extLst>
            </p:cNvPr>
            <p:cNvSpPr/>
            <p:nvPr/>
          </p:nvSpPr>
          <p:spPr bwMode="auto">
            <a:xfrm>
              <a:off x="4796309" y="4558173"/>
              <a:ext cx="32237" cy="471735"/>
            </a:xfrm>
            <a:custGeom>
              <a:avLst/>
              <a:gdLst>
                <a:gd name="T0" fmla="*/ 0 w 21"/>
                <a:gd name="T1" fmla="*/ 6 h 310"/>
                <a:gd name="T2" fmla="*/ 11 w 21"/>
                <a:gd name="T3" fmla="*/ 304 h 310"/>
                <a:gd name="T4" fmla="*/ 20 w 21"/>
                <a:gd name="T5" fmla="*/ 304 h 310"/>
                <a:gd name="T6" fmla="*/ 10 w 21"/>
                <a:gd name="T7" fmla="*/ 6 h 310"/>
                <a:gd name="T8" fmla="*/ 0 w 21"/>
                <a:gd name="T9" fmla="*/ 6 h 310"/>
              </a:gdLst>
              <a:ahLst/>
              <a:cxnLst>
                <a:cxn ang="0">
                  <a:pos x="T0" y="T1"/>
                </a:cxn>
                <a:cxn ang="0">
                  <a:pos x="T2" y="T3"/>
                </a:cxn>
                <a:cxn ang="0">
                  <a:pos x="T4" y="T5"/>
                </a:cxn>
                <a:cxn ang="0">
                  <a:pos x="T6" y="T7"/>
                </a:cxn>
                <a:cxn ang="0">
                  <a:pos x="T8" y="T9"/>
                </a:cxn>
              </a:cxnLst>
              <a:rect l="0" t="0" r="r" b="b"/>
              <a:pathLst>
                <a:path w="21" h="310">
                  <a:moveTo>
                    <a:pt x="0" y="6"/>
                  </a:moveTo>
                  <a:cubicBezTo>
                    <a:pt x="4" y="105"/>
                    <a:pt x="7" y="204"/>
                    <a:pt x="11" y="304"/>
                  </a:cubicBezTo>
                  <a:cubicBezTo>
                    <a:pt x="11" y="310"/>
                    <a:pt x="21" y="310"/>
                    <a:pt x="20" y="304"/>
                  </a:cubicBezTo>
                  <a:cubicBezTo>
                    <a:pt x="17" y="204"/>
                    <a:pt x="13" y="105"/>
                    <a:pt x="10" y="6"/>
                  </a:cubicBezTo>
                  <a:cubicBezTo>
                    <a:pt x="9" y="0"/>
                    <a:pt x="0" y="0"/>
                    <a:pt x="0" y="6"/>
                  </a:cubicBezTo>
                  <a:close/>
                </a:path>
              </a:pathLst>
            </a:custGeom>
            <a:solidFill>
              <a:srgbClr val="1515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 name="îṩļïdê">
              <a:extLst>
                <a:ext uri="{FF2B5EF4-FFF2-40B4-BE49-F238E27FC236}">
                  <a16:creationId xmlns:a16="http://schemas.microsoft.com/office/drawing/2014/main" id="{738411DC-1928-4420-85A9-22BEB9A728F6}"/>
                </a:ext>
              </a:extLst>
            </p:cNvPr>
            <p:cNvSpPr/>
            <p:nvPr/>
          </p:nvSpPr>
          <p:spPr bwMode="auto">
            <a:xfrm>
              <a:off x="4444925" y="4348632"/>
              <a:ext cx="524389" cy="338489"/>
            </a:xfrm>
            <a:custGeom>
              <a:avLst/>
              <a:gdLst>
                <a:gd name="T0" fmla="*/ 344 w 345"/>
                <a:gd name="T1" fmla="*/ 8 h 223"/>
                <a:gd name="T2" fmla="*/ 345 w 345"/>
                <a:gd name="T3" fmla="*/ 4 h 223"/>
                <a:gd name="T4" fmla="*/ 239 w 345"/>
                <a:gd name="T5" fmla="*/ 87 h 223"/>
                <a:gd name="T6" fmla="*/ 93 w 345"/>
                <a:gd name="T7" fmla="*/ 19 h 223"/>
                <a:gd name="T8" fmla="*/ 6 w 345"/>
                <a:gd name="T9" fmla="*/ 29 h 223"/>
                <a:gd name="T10" fmla="*/ 2 w 345"/>
                <a:gd name="T11" fmla="*/ 34 h 223"/>
                <a:gd name="T12" fmla="*/ 0 w 345"/>
                <a:gd name="T13" fmla="*/ 101 h 223"/>
                <a:gd name="T14" fmla="*/ 15 w 345"/>
                <a:gd name="T15" fmla="*/ 116 h 223"/>
                <a:gd name="T16" fmla="*/ 214 w 345"/>
                <a:gd name="T17" fmla="*/ 203 h 223"/>
                <a:gd name="T18" fmla="*/ 290 w 345"/>
                <a:gd name="T19" fmla="*/ 205 h 223"/>
                <a:gd name="T20" fmla="*/ 341 w 345"/>
                <a:gd name="T21" fmla="*/ 165 h 223"/>
                <a:gd name="T22" fmla="*/ 344 w 345"/>
                <a:gd name="T23" fmla="*/ 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5" h="223">
                  <a:moveTo>
                    <a:pt x="344" y="8"/>
                  </a:moveTo>
                  <a:cubicBezTo>
                    <a:pt x="344" y="8"/>
                    <a:pt x="345" y="6"/>
                    <a:pt x="345" y="4"/>
                  </a:cubicBezTo>
                  <a:cubicBezTo>
                    <a:pt x="310" y="31"/>
                    <a:pt x="274" y="59"/>
                    <a:pt x="239" y="87"/>
                  </a:cubicBezTo>
                  <a:cubicBezTo>
                    <a:pt x="195" y="70"/>
                    <a:pt x="133" y="44"/>
                    <a:pt x="93" y="19"/>
                  </a:cubicBezTo>
                  <a:cubicBezTo>
                    <a:pt x="64" y="1"/>
                    <a:pt x="29" y="0"/>
                    <a:pt x="6" y="29"/>
                  </a:cubicBezTo>
                  <a:cubicBezTo>
                    <a:pt x="4" y="31"/>
                    <a:pt x="3" y="32"/>
                    <a:pt x="2" y="34"/>
                  </a:cubicBezTo>
                  <a:cubicBezTo>
                    <a:pt x="0" y="101"/>
                    <a:pt x="0" y="101"/>
                    <a:pt x="0" y="101"/>
                  </a:cubicBezTo>
                  <a:cubicBezTo>
                    <a:pt x="4" y="107"/>
                    <a:pt x="9" y="112"/>
                    <a:pt x="15" y="116"/>
                  </a:cubicBezTo>
                  <a:cubicBezTo>
                    <a:pt x="102" y="162"/>
                    <a:pt x="140" y="177"/>
                    <a:pt x="214" y="203"/>
                  </a:cubicBezTo>
                  <a:cubicBezTo>
                    <a:pt x="240" y="212"/>
                    <a:pt x="266" y="223"/>
                    <a:pt x="290" y="205"/>
                  </a:cubicBezTo>
                  <a:cubicBezTo>
                    <a:pt x="307" y="191"/>
                    <a:pt x="324" y="178"/>
                    <a:pt x="341" y="165"/>
                  </a:cubicBezTo>
                  <a:lnTo>
                    <a:pt x="344" y="8"/>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íS1îďé">
              <a:extLst>
                <a:ext uri="{FF2B5EF4-FFF2-40B4-BE49-F238E27FC236}">
                  <a16:creationId xmlns:a16="http://schemas.microsoft.com/office/drawing/2014/main" id="{4D0E08FF-3F4B-4651-86FC-CBB7480BDCA1}"/>
                </a:ext>
              </a:extLst>
            </p:cNvPr>
            <p:cNvSpPr/>
            <p:nvPr/>
          </p:nvSpPr>
          <p:spPr bwMode="auto">
            <a:xfrm>
              <a:off x="4412688" y="4242250"/>
              <a:ext cx="752198" cy="384695"/>
            </a:xfrm>
            <a:custGeom>
              <a:avLst/>
              <a:gdLst>
                <a:gd name="T0" fmla="*/ 37 w 494"/>
                <a:gd name="T1" fmla="*/ 148 h 253"/>
                <a:gd name="T2" fmla="*/ 236 w 494"/>
                <a:gd name="T3" fmla="*/ 233 h 253"/>
                <a:gd name="T4" fmla="*/ 312 w 494"/>
                <a:gd name="T5" fmla="*/ 234 h 253"/>
                <a:gd name="T6" fmla="*/ 466 w 494"/>
                <a:gd name="T7" fmla="*/ 121 h 253"/>
                <a:gd name="T8" fmla="*/ 474 w 494"/>
                <a:gd name="T9" fmla="*/ 40 h 253"/>
                <a:gd name="T10" fmla="*/ 391 w 494"/>
                <a:gd name="T11" fmla="*/ 22 h 253"/>
                <a:gd name="T12" fmla="*/ 237 w 494"/>
                <a:gd name="T13" fmla="*/ 135 h 253"/>
                <a:gd name="T14" fmla="*/ 313 w 494"/>
                <a:gd name="T15" fmla="*/ 135 h 253"/>
                <a:gd name="T16" fmla="*/ 106 w 494"/>
                <a:gd name="T17" fmla="*/ 31 h 253"/>
                <a:gd name="T18" fmla="*/ 19 w 494"/>
                <a:gd name="T19" fmla="*/ 42 h 253"/>
                <a:gd name="T20" fmla="*/ 37 w 494"/>
                <a:gd name="T21" fmla="*/ 1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4" h="253">
                  <a:moveTo>
                    <a:pt x="37" y="148"/>
                  </a:moveTo>
                  <a:cubicBezTo>
                    <a:pt x="124" y="193"/>
                    <a:pt x="162" y="208"/>
                    <a:pt x="236" y="233"/>
                  </a:cubicBezTo>
                  <a:cubicBezTo>
                    <a:pt x="263" y="242"/>
                    <a:pt x="289" y="253"/>
                    <a:pt x="312" y="234"/>
                  </a:cubicBezTo>
                  <a:cubicBezTo>
                    <a:pt x="372" y="187"/>
                    <a:pt x="406" y="169"/>
                    <a:pt x="466" y="121"/>
                  </a:cubicBezTo>
                  <a:cubicBezTo>
                    <a:pt x="493" y="100"/>
                    <a:pt x="494" y="68"/>
                    <a:pt x="474" y="40"/>
                  </a:cubicBezTo>
                  <a:cubicBezTo>
                    <a:pt x="454" y="14"/>
                    <a:pt x="418" y="0"/>
                    <a:pt x="391" y="22"/>
                  </a:cubicBezTo>
                  <a:cubicBezTo>
                    <a:pt x="331" y="69"/>
                    <a:pt x="297" y="87"/>
                    <a:pt x="237" y="135"/>
                  </a:cubicBezTo>
                  <a:cubicBezTo>
                    <a:pt x="263" y="135"/>
                    <a:pt x="288" y="135"/>
                    <a:pt x="313" y="135"/>
                  </a:cubicBezTo>
                  <a:cubicBezTo>
                    <a:pt x="313" y="135"/>
                    <a:pt x="175" y="73"/>
                    <a:pt x="106" y="31"/>
                  </a:cubicBezTo>
                  <a:cubicBezTo>
                    <a:pt x="78" y="13"/>
                    <a:pt x="42" y="13"/>
                    <a:pt x="19" y="42"/>
                  </a:cubicBezTo>
                  <a:cubicBezTo>
                    <a:pt x="0" y="66"/>
                    <a:pt x="8" y="130"/>
                    <a:pt x="37" y="148"/>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isľiďe">
              <a:extLst>
                <a:ext uri="{FF2B5EF4-FFF2-40B4-BE49-F238E27FC236}">
                  <a16:creationId xmlns:a16="http://schemas.microsoft.com/office/drawing/2014/main" id="{36B8C697-05D7-4C3C-8D1D-F8E4B49BF23D}"/>
                </a:ext>
              </a:extLst>
            </p:cNvPr>
            <p:cNvSpPr/>
            <p:nvPr/>
          </p:nvSpPr>
          <p:spPr bwMode="auto">
            <a:xfrm>
              <a:off x="5014446" y="4243324"/>
              <a:ext cx="155812" cy="150440"/>
            </a:xfrm>
            <a:custGeom>
              <a:avLst/>
              <a:gdLst>
                <a:gd name="T0" fmla="*/ 92 w 103"/>
                <a:gd name="T1" fmla="*/ 87 h 99"/>
                <a:gd name="T2" fmla="*/ 31 w 103"/>
                <a:gd name="T3" fmla="*/ 71 h 99"/>
                <a:gd name="T4" fmla="*/ 11 w 103"/>
                <a:gd name="T5" fmla="*/ 12 h 99"/>
                <a:gd name="T6" fmla="*/ 71 w 103"/>
                <a:gd name="T7" fmla="*/ 28 h 99"/>
                <a:gd name="T8" fmla="*/ 92 w 103"/>
                <a:gd name="T9" fmla="*/ 87 h 99"/>
              </a:gdLst>
              <a:ahLst/>
              <a:cxnLst>
                <a:cxn ang="0">
                  <a:pos x="T0" y="T1"/>
                </a:cxn>
                <a:cxn ang="0">
                  <a:pos x="T2" y="T3"/>
                </a:cxn>
                <a:cxn ang="0">
                  <a:pos x="T4" y="T5"/>
                </a:cxn>
                <a:cxn ang="0">
                  <a:pos x="T6" y="T7"/>
                </a:cxn>
                <a:cxn ang="0">
                  <a:pos x="T8" y="T9"/>
                </a:cxn>
              </a:cxnLst>
              <a:rect l="0" t="0" r="r" b="b"/>
              <a:pathLst>
                <a:path w="103" h="99">
                  <a:moveTo>
                    <a:pt x="92" y="87"/>
                  </a:moveTo>
                  <a:cubicBezTo>
                    <a:pt x="81" y="99"/>
                    <a:pt x="54" y="92"/>
                    <a:pt x="31" y="71"/>
                  </a:cubicBezTo>
                  <a:cubicBezTo>
                    <a:pt x="9" y="50"/>
                    <a:pt x="0" y="24"/>
                    <a:pt x="11" y="12"/>
                  </a:cubicBezTo>
                  <a:cubicBezTo>
                    <a:pt x="22" y="0"/>
                    <a:pt x="49" y="7"/>
                    <a:pt x="71" y="28"/>
                  </a:cubicBezTo>
                  <a:cubicBezTo>
                    <a:pt x="94" y="49"/>
                    <a:pt x="103" y="76"/>
                    <a:pt x="92"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íṡliḍe">
              <a:extLst>
                <a:ext uri="{FF2B5EF4-FFF2-40B4-BE49-F238E27FC236}">
                  <a16:creationId xmlns:a16="http://schemas.microsoft.com/office/drawing/2014/main" id="{7385E57F-6DC7-4569-802C-0888D416DAA6}"/>
                </a:ext>
              </a:extLst>
            </p:cNvPr>
            <p:cNvSpPr/>
            <p:nvPr/>
          </p:nvSpPr>
          <p:spPr bwMode="auto">
            <a:xfrm>
              <a:off x="4986508" y="4118674"/>
              <a:ext cx="199870" cy="245002"/>
            </a:xfrm>
            <a:custGeom>
              <a:avLst/>
              <a:gdLst>
                <a:gd name="T0" fmla="*/ 126 w 131"/>
                <a:gd name="T1" fmla="*/ 137 h 161"/>
                <a:gd name="T2" fmla="*/ 95 w 131"/>
                <a:gd name="T3" fmla="*/ 160 h 161"/>
                <a:gd name="T4" fmla="*/ 43 w 131"/>
                <a:gd name="T5" fmla="*/ 125 h 161"/>
                <a:gd name="T6" fmla="*/ 1 w 131"/>
                <a:gd name="T7" fmla="*/ 51 h 161"/>
                <a:gd name="T8" fmla="*/ 32 w 131"/>
                <a:gd name="T9" fmla="*/ 7 h 161"/>
                <a:gd name="T10" fmla="*/ 43 w 131"/>
                <a:gd name="T11" fmla="*/ 68 h 161"/>
                <a:gd name="T12" fmla="*/ 77 w 131"/>
                <a:gd name="T13" fmla="*/ 20 h 161"/>
                <a:gd name="T14" fmla="*/ 80 w 131"/>
                <a:gd name="T15" fmla="*/ 66 h 161"/>
                <a:gd name="T16" fmla="*/ 77 w 131"/>
                <a:gd name="T17" fmla="*/ 90 h 161"/>
                <a:gd name="T18" fmla="*/ 126 w 131"/>
                <a:gd name="T19" fmla="*/ 13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61">
                  <a:moveTo>
                    <a:pt x="126" y="137"/>
                  </a:moveTo>
                  <a:cubicBezTo>
                    <a:pt x="131" y="141"/>
                    <a:pt x="95" y="160"/>
                    <a:pt x="95" y="160"/>
                  </a:cubicBezTo>
                  <a:cubicBezTo>
                    <a:pt x="95" y="160"/>
                    <a:pt x="63" y="161"/>
                    <a:pt x="43" y="125"/>
                  </a:cubicBezTo>
                  <a:cubicBezTo>
                    <a:pt x="19" y="110"/>
                    <a:pt x="0" y="84"/>
                    <a:pt x="1" y="51"/>
                  </a:cubicBezTo>
                  <a:cubicBezTo>
                    <a:pt x="1" y="32"/>
                    <a:pt x="5" y="0"/>
                    <a:pt x="32" y="7"/>
                  </a:cubicBezTo>
                  <a:cubicBezTo>
                    <a:pt x="53" y="13"/>
                    <a:pt x="27" y="56"/>
                    <a:pt x="43" y="68"/>
                  </a:cubicBezTo>
                  <a:cubicBezTo>
                    <a:pt x="43" y="68"/>
                    <a:pt x="52" y="15"/>
                    <a:pt x="77" y="20"/>
                  </a:cubicBezTo>
                  <a:cubicBezTo>
                    <a:pt x="102" y="26"/>
                    <a:pt x="88" y="56"/>
                    <a:pt x="80" y="66"/>
                  </a:cubicBezTo>
                  <a:cubicBezTo>
                    <a:pt x="77" y="90"/>
                    <a:pt x="77" y="90"/>
                    <a:pt x="77" y="90"/>
                  </a:cubicBezTo>
                  <a:cubicBezTo>
                    <a:pt x="77" y="90"/>
                    <a:pt x="97" y="116"/>
                    <a:pt x="126" y="13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ïṣļíḋê">
              <a:extLst>
                <a:ext uri="{FF2B5EF4-FFF2-40B4-BE49-F238E27FC236}">
                  <a16:creationId xmlns:a16="http://schemas.microsoft.com/office/drawing/2014/main" id="{32913BDF-BC26-415A-86B5-E999C6E7734D}"/>
                </a:ext>
              </a:extLst>
            </p:cNvPr>
            <p:cNvSpPr/>
            <p:nvPr/>
          </p:nvSpPr>
          <p:spPr bwMode="auto">
            <a:xfrm>
              <a:off x="4671659" y="4073543"/>
              <a:ext cx="132172" cy="197721"/>
            </a:xfrm>
            <a:custGeom>
              <a:avLst/>
              <a:gdLst>
                <a:gd name="T0" fmla="*/ 85 w 87"/>
                <a:gd name="T1" fmla="*/ 89 h 130"/>
                <a:gd name="T2" fmla="*/ 55 w 87"/>
                <a:gd name="T3" fmla="*/ 127 h 130"/>
                <a:gd name="T4" fmla="*/ 47 w 87"/>
                <a:gd name="T5" fmla="*/ 128 h 130"/>
                <a:gd name="T6" fmla="*/ 9 w 87"/>
                <a:gd name="T7" fmla="*/ 98 h 130"/>
                <a:gd name="T8" fmla="*/ 2 w 87"/>
                <a:gd name="T9" fmla="*/ 42 h 130"/>
                <a:gd name="T10" fmla="*/ 31 w 87"/>
                <a:gd name="T11" fmla="*/ 4 h 130"/>
                <a:gd name="T12" fmla="*/ 40 w 87"/>
                <a:gd name="T13" fmla="*/ 3 h 130"/>
                <a:gd name="T14" fmla="*/ 77 w 87"/>
                <a:gd name="T15" fmla="*/ 32 h 130"/>
                <a:gd name="T16" fmla="*/ 85 w 87"/>
                <a:gd name="T17"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30">
                  <a:moveTo>
                    <a:pt x="85" y="89"/>
                  </a:moveTo>
                  <a:cubicBezTo>
                    <a:pt x="87" y="107"/>
                    <a:pt x="74" y="124"/>
                    <a:pt x="55" y="127"/>
                  </a:cubicBezTo>
                  <a:cubicBezTo>
                    <a:pt x="47" y="128"/>
                    <a:pt x="47" y="128"/>
                    <a:pt x="47" y="128"/>
                  </a:cubicBezTo>
                  <a:cubicBezTo>
                    <a:pt x="28" y="130"/>
                    <a:pt x="12" y="117"/>
                    <a:pt x="9" y="98"/>
                  </a:cubicBezTo>
                  <a:cubicBezTo>
                    <a:pt x="2" y="42"/>
                    <a:pt x="2" y="42"/>
                    <a:pt x="2" y="42"/>
                  </a:cubicBezTo>
                  <a:cubicBezTo>
                    <a:pt x="0" y="23"/>
                    <a:pt x="13" y="6"/>
                    <a:pt x="31" y="4"/>
                  </a:cubicBezTo>
                  <a:cubicBezTo>
                    <a:pt x="40" y="3"/>
                    <a:pt x="40" y="3"/>
                    <a:pt x="40" y="3"/>
                  </a:cubicBezTo>
                  <a:cubicBezTo>
                    <a:pt x="58" y="0"/>
                    <a:pt x="75" y="14"/>
                    <a:pt x="77" y="32"/>
                  </a:cubicBezTo>
                  <a:lnTo>
                    <a:pt x="85" y="89"/>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iṩľîḓê">
              <a:extLst>
                <a:ext uri="{FF2B5EF4-FFF2-40B4-BE49-F238E27FC236}">
                  <a16:creationId xmlns:a16="http://schemas.microsoft.com/office/drawing/2014/main" id="{916D2D9F-21F3-4EAE-9B16-96574504BEA6}"/>
                </a:ext>
              </a:extLst>
            </p:cNvPr>
            <p:cNvSpPr/>
            <p:nvPr/>
          </p:nvSpPr>
          <p:spPr bwMode="auto">
            <a:xfrm>
              <a:off x="4283740" y="3582465"/>
              <a:ext cx="676978" cy="530837"/>
            </a:xfrm>
            <a:custGeom>
              <a:avLst/>
              <a:gdLst>
                <a:gd name="T0" fmla="*/ 140 w 445"/>
                <a:gd name="T1" fmla="*/ 349 h 349"/>
                <a:gd name="T2" fmla="*/ 106 w 445"/>
                <a:gd name="T3" fmla="*/ 108 h 349"/>
                <a:gd name="T4" fmla="*/ 294 w 445"/>
                <a:gd name="T5" fmla="*/ 1 h 349"/>
                <a:gd name="T6" fmla="*/ 408 w 445"/>
                <a:gd name="T7" fmla="*/ 161 h 349"/>
                <a:gd name="T8" fmla="*/ 140 w 445"/>
                <a:gd name="T9" fmla="*/ 349 h 349"/>
              </a:gdLst>
              <a:ahLst/>
              <a:cxnLst>
                <a:cxn ang="0">
                  <a:pos x="T0" y="T1"/>
                </a:cxn>
                <a:cxn ang="0">
                  <a:pos x="T2" y="T3"/>
                </a:cxn>
                <a:cxn ang="0">
                  <a:pos x="T4" y="T5"/>
                </a:cxn>
                <a:cxn ang="0">
                  <a:pos x="T6" y="T7"/>
                </a:cxn>
                <a:cxn ang="0">
                  <a:pos x="T8" y="T9"/>
                </a:cxn>
              </a:cxnLst>
              <a:rect l="0" t="0" r="r" b="b"/>
              <a:pathLst>
                <a:path w="445" h="349">
                  <a:moveTo>
                    <a:pt x="140" y="349"/>
                  </a:moveTo>
                  <a:cubicBezTo>
                    <a:pt x="140" y="349"/>
                    <a:pt x="0" y="176"/>
                    <a:pt x="106" y="108"/>
                  </a:cubicBezTo>
                  <a:cubicBezTo>
                    <a:pt x="114" y="20"/>
                    <a:pt x="237" y="0"/>
                    <a:pt x="294" y="1"/>
                  </a:cubicBezTo>
                  <a:cubicBezTo>
                    <a:pt x="361" y="3"/>
                    <a:pt x="445" y="74"/>
                    <a:pt x="408" y="161"/>
                  </a:cubicBezTo>
                  <a:lnTo>
                    <a:pt x="140" y="349"/>
                  </a:lnTo>
                  <a:close/>
                </a:path>
              </a:pathLst>
            </a:custGeom>
            <a:solidFill>
              <a:srgbClr val="A846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iṩḻiḍé">
              <a:extLst>
                <a:ext uri="{FF2B5EF4-FFF2-40B4-BE49-F238E27FC236}">
                  <a16:creationId xmlns:a16="http://schemas.microsoft.com/office/drawing/2014/main" id="{9E317517-80FE-4B10-BFA5-54BF1B54989E}"/>
                </a:ext>
              </a:extLst>
            </p:cNvPr>
            <p:cNvSpPr/>
            <p:nvPr/>
          </p:nvSpPr>
          <p:spPr bwMode="auto">
            <a:xfrm>
              <a:off x="4397644" y="3674878"/>
              <a:ext cx="582416" cy="581341"/>
            </a:xfrm>
            <a:custGeom>
              <a:avLst/>
              <a:gdLst>
                <a:gd name="T0" fmla="*/ 211 w 383"/>
                <a:gd name="T1" fmla="*/ 13 h 382"/>
                <a:gd name="T2" fmla="*/ 120 w 383"/>
                <a:gd name="T3" fmla="*/ 34 h 382"/>
                <a:gd name="T4" fmla="*/ 38 w 383"/>
                <a:gd name="T5" fmla="*/ 170 h 382"/>
                <a:gd name="T6" fmla="*/ 45 w 383"/>
                <a:gd name="T7" fmla="*/ 197 h 382"/>
                <a:gd name="T8" fmla="*/ 44 w 383"/>
                <a:gd name="T9" fmla="*/ 198 h 382"/>
                <a:gd name="T10" fmla="*/ 38 w 383"/>
                <a:gd name="T11" fmla="*/ 199 h 382"/>
                <a:gd name="T12" fmla="*/ 37 w 383"/>
                <a:gd name="T13" fmla="*/ 199 h 382"/>
                <a:gd name="T14" fmla="*/ 5 w 383"/>
                <a:gd name="T15" fmla="*/ 252 h 382"/>
                <a:gd name="T16" fmla="*/ 6 w 383"/>
                <a:gd name="T17" fmla="*/ 253 h 382"/>
                <a:gd name="T18" fmla="*/ 58 w 383"/>
                <a:gd name="T19" fmla="*/ 288 h 382"/>
                <a:gd name="T20" fmla="*/ 59 w 383"/>
                <a:gd name="T21" fmla="*/ 287 h 382"/>
                <a:gd name="T22" fmla="*/ 64 w 383"/>
                <a:gd name="T23" fmla="*/ 286 h 382"/>
                <a:gd name="T24" fmla="*/ 65 w 383"/>
                <a:gd name="T25" fmla="*/ 286 h 382"/>
                <a:gd name="T26" fmla="*/ 196 w 383"/>
                <a:gd name="T27" fmla="*/ 369 h 382"/>
                <a:gd name="T28" fmla="*/ 287 w 383"/>
                <a:gd name="T29" fmla="*/ 348 h 382"/>
                <a:gd name="T30" fmla="*/ 369 w 383"/>
                <a:gd name="T31" fmla="*/ 212 h 382"/>
                <a:gd name="T32" fmla="*/ 343 w 383"/>
                <a:gd name="T33" fmla="*/ 101 h 382"/>
                <a:gd name="T34" fmla="*/ 211 w 383"/>
                <a:gd name="T35" fmla="*/ 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3" h="382">
                  <a:moveTo>
                    <a:pt x="211" y="13"/>
                  </a:moveTo>
                  <a:cubicBezTo>
                    <a:pt x="120" y="34"/>
                    <a:pt x="120" y="34"/>
                    <a:pt x="120" y="34"/>
                  </a:cubicBezTo>
                  <a:cubicBezTo>
                    <a:pt x="61" y="48"/>
                    <a:pt x="24" y="109"/>
                    <a:pt x="38" y="170"/>
                  </a:cubicBezTo>
                  <a:cubicBezTo>
                    <a:pt x="45" y="197"/>
                    <a:pt x="45" y="197"/>
                    <a:pt x="45" y="197"/>
                  </a:cubicBezTo>
                  <a:cubicBezTo>
                    <a:pt x="44" y="198"/>
                    <a:pt x="44" y="198"/>
                    <a:pt x="44" y="198"/>
                  </a:cubicBezTo>
                  <a:cubicBezTo>
                    <a:pt x="42" y="198"/>
                    <a:pt x="40" y="198"/>
                    <a:pt x="38" y="199"/>
                  </a:cubicBezTo>
                  <a:cubicBezTo>
                    <a:pt x="37" y="199"/>
                    <a:pt x="37" y="199"/>
                    <a:pt x="37" y="199"/>
                  </a:cubicBezTo>
                  <a:cubicBezTo>
                    <a:pt x="14" y="204"/>
                    <a:pt x="0" y="228"/>
                    <a:pt x="5" y="252"/>
                  </a:cubicBezTo>
                  <a:cubicBezTo>
                    <a:pt x="6" y="253"/>
                    <a:pt x="6" y="253"/>
                    <a:pt x="6" y="253"/>
                  </a:cubicBezTo>
                  <a:cubicBezTo>
                    <a:pt x="11" y="278"/>
                    <a:pt x="34" y="293"/>
                    <a:pt x="58" y="288"/>
                  </a:cubicBezTo>
                  <a:cubicBezTo>
                    <a:pt x="59" y="287"/>
                    <a:pt x="59" y="287"/>
                    <a:pt x="59" y="287"/>
                  </a:cubicBezTo>
                  <a:cubicBezTo>
                    <a:pt x="61" y="287"/>
                    <a:pt x="63" y="286"/>
                    <a:pt x="64" y="286"/>
                  </a:cubicBezTo>
                  <a:cubicBezTo>
                    <a:pt x="65" y="286"/>
                    <a:pt x="65" y="286"/>
                    <a:pt x="65" y="286"/>
                  </a:cubicBezTo>
                  <a:cubicBezTo>
                    <a:pt x="81" y="345"/>
                    <a:pt x="138" y="382"/>
                    <a:pt x="196" y="369"/>
                  </a:cubicBezTo>
                  <a:cubicBezTo>
                    <a:pt x="287" y="348"/>
                    <a:pt x="287" y="348"/>
                    <a:pt x="287" y="348"/>
                  </a:cubicBezTo>
                  <a:cubicBezTo>
                    <a:pt x="346" y="334"/>
                    <a:pt x="383" y="273"/>
                    <a:pt x="369" y="212"/>
                  </a:cubicBezTo>
                  <a:cubicBezTo>
                    <a:pt x="343" y="101"/>
                    <a:pt x="343" y="101"/>
                    <a:pt x="343" y="101"/>
                  </a:cubicBezTo>
                  <a:cubicBezTo>
                    <a:pt x="329" y="39"/>
                    <a:pt x="270" y="0"/>
                    <a:pt x="211" y="13"/>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íśľïḓe">
              <a:extLst>
                <a:ext uri="{FF2B5EF4-FFF2-40B4-BE49-F238E27FC236}">
                  <a16:creationId xmlns:a16="http://schemas.microsoft.com/office/drawing/2014/main" id="{52A87578-D470-4478-BD35-4683C5AC0499}"/>
                </a:ext>
              </a:extLst>
            </p:cNvPr>
            <p:cNvSpPr/>
            <p:nvPr/>
          </p:nvSpPr>
          <p:spPr bwMode="auto">
            <a:xfrm>
              <a:off x="4651242" y="3949967"/>
              <a:ext cx="36535" cy="47281"/>
            </a:xfrm>
            <a:custGeom>
              <a:avLst/>
              <a:gdLst>
                <a:gd name="T0" fmla="*/ 22 w 24"/>
                <a:gd name="T1" fmla="*/ 13 h 31"/>
                <a:gd name="T2" fmla="*/ 15 w 24"/>
                <a:gd name="T3" fmla="*/ 29 h 31"/>
                <a:gd name="T4" fmla="*/ 2 w 24"/>
                <a:gd name="T5" fmla="*/ 17 h 31"/>
                <a:gd name="T6" fmla="*/ 9 w 24"/>
                <a:gd name="T7" fmla="*/ 1 h 31"/>
                <a:gd name="T8" fmla="*/ 22 w 24"/>
                <a:gd name="T9" fmla="*/ 13 h 31"/>
              </a:gdLst>
              <a:ahLst/>
              <a:cxnLst>
                <a:cxn ang="0">
                  <a:pos x="T0" y="T1"/>
                </a:cxn>
                <a:cxn ang="0">
                  <a:pos x="T2" y="T3"/>
                </a:cxn>
                <a:cxn ang="0">
                  <a:pos x="T4" y="T5"/>
                </a:cxn>
                <a:cxn ang="0">
                  <a:pos x="T6" y="T7"/>
                </a:cxn>
                <a:cxn ang="0">
                  <a:pos x="T8" y="T9"/>
                </a:cxn>
              </a:cxnLst>
              <a:rect l="0" t="0" r="r" b="b"/>
              <a:pathLst>
                <a:path w="24" h="31">
                  <a:moveTo>
                    <a:pt x="22" y="13"/>
                  </a:moveTo>
                  <a:cubicBezTo>
                    <a:pt x="24" y="21"/>
                    <a:pt x="21" y="28"/>
                    <a:pt x="15" y="29"/>
                  </a:cubicBezTo>
                  <a:cubicBezTo>
                    <a:pt x="10" y="31"/>
                    <a:pt x="4" y="25"/>
                    <a:pt x="2" y="17"/>
                  </a:cubicBezTo>
                  <a:cubicBezTo>
                    <a:pt x="0" y="10"/>
                    <a:pt x="3" y="2"/>
                    <a:pt x="9" y="1"/>
                  </a:cubicBezTo>
                  <a:cubicBezTo>
                    <a:pt x="15" y="0"/>
                    <a:pt x="21" y="5"/>
                    <a:pt x="22" y="13"/>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îŝlíďê">
              <a:extLst>
                <a:ext uri="{FF2B5EF4-FFF2-40B4-BE49-F238E27FC236}">
                  <a16:creationId xmlns:a16="http://schemas.microsoft.com/office/drawing/2014/main" id="{28ECC5FB-FF75-41B5-A753-4CD2750588A0}"/>
                </a:ext>
              </a:extLst>
            </p:cNvPr>
            <p:cNvSpPr/>
            <p:nvPr/>
          </p:nvSpPr>
          <p:spPr bwMode="auto">
            <a:xfrm>
              <a:off x="4826397" y="3911283"/>
              <a:ext cx="36535" cy="45132"/>
            </a:xfrm>
            <a:custGeom>
              <a:avLst/>
              <a:gdLst>
                <a:gd name="T0" fmla="*/ 22 w 24"/>
                <a:gd name="T1" fmla="*/ 13 h 30"/>
                <a:gd name="T2" fmla="*/ 15 w 24"/>
                <a:gd name="T3" fmla="*/ 29 h 30"/>
                <a:gd name="T4" fmla="*/ 2 w 24"/>
                <a:gd name="T5" fmla="*/ 17 h 30"/>
                <a:gd name="T6" fmla="*/ 9 w 24"/>
                <a:gd name="T7" fmla="*/ 1 h 30"/>
                <a:gd name="T8" fmla="*/ 22 w 24"/>
                <a:gd name="T9" fmla="*/ 13 h 30"/>
              </a:gdLst>
              <a:ahLst/>
              <a:cxnLst>
                <a:cxn ang="0">
                  <a:pos x="T0" y="T1"/>
                </a:cxn>
                <a:cxn ang="0">
                  <a:pos x="T2" y="T3"/>
                </a:cxn>
                <a:cxn ang="0">
                  <a:pos x="T4" y="T5"/>
                </a:cxn>
                <a:cxn ang="0">
                  <a:pos x="T6" y="T7"/>
                </a:cxn>
                <a:cxn ang="0">
                  <a:pos x="T8" y="T9"/>
                </a:cxn>
              </a:cxnLst>
              <a:rect l="0" t="0" r="r" b="b"/>
              <a:pathLst>
                <a:path w="24" h="30">
                  <a:moveTo>
                    <a:pt x="22" y="13"/>
                  </a:moveTo>
                  <a:cubicBezTo>
                    <a:pt x="24" y="20"/>
                    <a:pt x="21" y="28"/>
                    <a:pt x="15" y="29"/>
                  </a:cubicBezTo>
                  <a:cubicBezTo>
                    <a:pt x="9" y="30"/>
                    <a:pt x="3" y="25"/>
                    <a:pt x="2" y="17"/>
                  </a:cubicBezTo>
                  <a:cubicBezTo>
                    <a:pt x="0" y="10"/>
                    <a:pt x="3" y="2"/>
                    <a:pt x="9" y="1"/>
                  </a:cubicBezTo>
                  <a:cubicBezTo>
                    <a:pt x="14" y="0"/>
                    <a:pt x="20" y="5"/>
                    <a:pt x="22" y="13"/>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íṣ1íḋè">
              <a:extLst>
                <a:ext uri="{FF2B5EF4-FFF2-40B4-BE49-F238E27FC236}">
                  <a16:creationId xmlns:a16="http://schemas.microsoft.com/office/drawing/2014/main" id="{C3CD126B-7DCA-42CC-8CBF-C4D4D340C204}"/>
                </a:ext>
              </a:extLst>
            </p:cNvPr>
            <p:cNvSpPr/>
            <p:nvPr/>
          </p:nvSpPr>
          <p:spPr bwMode="auto">
            <a:xfrm>
              <a:off x="4781265" y="3827466"/>
              <a:ext cx="88115" cy="45132"/>
            </a:xfrm>
            <a:custGeom>
              <a:avLst/>
              <a:gdLst>
                <a:gd name="T0" fmla="*/ 55 w 58"/>
                <a:gd name="T1" fmla="*/ 21 h 30"/>
                <a:gd name="T2" fmla="*/ 4 w 58"/>
                <a:gd name="T3" fmla="*/ 18 h 30"/>
                <a:gd name="T4" fmla="*/ 9 w 58"/>
                <a:gd name="T5" fmla="*/ 24 h 30"/>
                <a:gd name="T6" fmla="*/ 48 w 58"/>
                <a:gd name="T7" fmla="*/ 25 h 30"/>
                <a:gd name="T8" fmla="*/ 55 w 58"/>
                <a:gd name="T9" fmla="*/ 21 h 30"/>
              </a:gdLst>
              <a:ahLst/>
              <a:cxnLst>
                <a:cxn ang="0">
                  <a:pos x="T0" y="T1"/>
                </a:cxn>
                <a:cxn ang="0">
                  <a:pos x="T2" y="T3"/>
                </a:cxn>
                <a:cxn ang="0">
                  <a:pos x="T4" y="T5"/>
                </a:cxn>
                <a:cxn ang="0">
                  <a:pos x="T6" y="T7"/>
                </a:cxn>
                <a:cxn ang="0">
                  <a:pos x="T8" y="T9"/>
                </a:cxn>
              </a:cxnLst>
              <a:rect l="0" t="0" r="r" b="b"/>
              <a:pathLst>
                <a:path w="58" h="30">
                  <a:moveTo>
                    <a:pt x="55" y="21"/>
                  </a:moveTo>
                  <a:cubicBezTo>
                    <a:pt x="42" y="3"/>
                    <a:pt x="18" y="0"/>
                    <a:pt x="4" y="18"/>
                  </a:cubicBezTo>
                  <a:cubicBezTo>
                    <a:pt x="0" y="22"/>
                    <a:pt x="6" y="28"/>
                    <a:pt x="9" y="24"/>
                  </a:cubicBezTo>
                  <a:cubicBezTo>
                    <a:pt x="21" y="10"/>
                    <a:pt x="38" y="11"/>
                    <a:pt x="48" y="25"/>
                  </a:cubicBezTo>
                  <a:cubicBezTo>
                    <a:pt x="51" y="30"/>
                    <a:pt x="58" y="26"/>
                    <a:pt x="55" y="21"/>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 name="íṧḷiḍé">
              <a:extLst>
                <a:ext uri="{FF2B5EF4-FFF2-40B4-BE49-F238E27FC236}">
                  <a16:creationId xmlns:a16="http://schemas.microsoft.com/office/drawing/2014/main" id="{95835E45-EFA9-425A-9A67-23710334F82F}"/>
                </a:ext>
              </a:extLst>
            </p:cNvPr>
            <p:cNvSpPr/>
            <p:nvPr/>
          </p:nvSpPr>
          <p:spPr bwMode="auto">
            <a:xfrm>
              <a:off x="4613632" y="3860778"/>
              <a:ext cx="97786" cy="63400"/>
            </a:xfrm>
            <a:custGeom>
              <a:avLst/>
              <a:gdLst>
                <a:gd name="T0" fmla="*/ 11 w 64"/>
                <a:gd name="T1" fmla="*/ 37 h 42"/>
                <a:gd name="T2" fmla="*/ 54 w 64"/>
                <a:gd name="T3" fmla="*/ 18 h 42"/>
                <a:gd name="T4" fmla="*/ 59 w 64"/>
                <a:gd name="T5" fmla="*/ 10 h 42"/>
                <a:gd name="T6" fmla="*/ 2 w 64"/>
                <a:gd name="T7" fmla="*/ 34 h 42"/>
                <a:gd name="T8" fmla="*/ 11 w 64"/>
                <a:gd name="T9" fmla="*/ 37 h 42"/>
              </a:gdLst>
              <a:ahLst/>
              <a:cxnLst>
                <a:cxn ang="0">
                  <a:pos x="T0" y="T1"/>
                </a:cxn>
                <a:cxn ang="0">
                  <a:pos x="T2" y="T3"/>
                </a:cxn>
                <a:cxn ang="0">
                  <a:pos x="T4" y="T5"/>
                </a:cxn>
                <a:cxn ang="0">
                  <a:pos x="T6" y="T7"/>
                </a:cxn>
                <a:cxn ang="0">
                  <a:pos x="T8" y="T9"/>
                </a:cxn>
              </a:cxnLst>
              <a:rect l="0" t="0" r="r" b="b"/>
              <a:pathLst>
                <a:path w="64" h="42">
                  <a:moveTo>
                    <a:pt x="11" y="37"/>
                  </a:moveTo>
                  <a:cubicBezTo>
                    <a:pt x="17" y="18"/>
                    <a:pt x="36" y="10"/>
                    <a:pt x="54" y="18"/>
                  </a:cubicBezTo>
                  <a:cubicBezTo>
                    <a:pt x="59" y="20"/>
                    <a:pt x="64" y="12"/>
                    <a:pt x="59" y="10"/>
                  </a:cubicBezTo>
                  <a:cubicBezTo>
                    <a:pt x="35" y="0"/>
                    <a:pt x="10" y="10"/>
                    <a:pt x="2" y="34"/>
                  </a:cubicBezTo>
                  <a:cubicBezTo>
                    <a:pt x="0" y="40"/>
                    <a:pt x="9" y="42"/>
                    <a:pt x="11" y="37"/>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 name="iṩľíďè">
              <a:extLst>
                <a:ext uri="{FF2B5EF4-FFF2-40B4-BE49-F238E27FC236}">
                  <a16:creationId xmlns:a16="http://schemas.microsoft.com/office/drawing/2014/main" id="{F2252981-6CF7-4C70-AFEA-9D40CC86198B}"/>
                </a:ext>
              </a:extLst>
            </p:cNvPr>
            <p:cNvSpPr/>
            <p:nvPr/>
          </p:nvSpPr>
          <p:spPr bwMode="auto">
            <a:xfrm>
              <a:off x="4434180" y="3627597"/>
              <a:ext cx="462064" cy="439498"/>
            </a:xfrm>
            <a:custGeom>
              <a:avLst/>
              <a:gdLst>
                <a:gd name="T0" fmla="*/ 243 w 304"/>
                <a:gd name="T1" fmla="*/ 0 h 289"/>
                <a:gd name="T2" fmla="*/ 216 w 304"/>
                <a:gd name="T3" fmla="*/ 14 h 289"/>
                <a:gd name="T4" fmla="*/ 195 w 304"/>
                <a:gd name="T5" fmla="*/ 3 h 289"/>
                <a:gd name="T6" fmla="*/ 144 w 304"/>
                <a:gd name="T7" fmla="*/ 14 h 289"/>
                <a:gd name="T8" fmla="*/ 92 w 304"/>
                <a:gd name="T9" fmla="*/ 28 h 289"/>
                <a:gd name="T10" fmla="*/ 88 w 304"/>
                <a:gd name="T11" fmla="*/ 29 h 289"/>
                <a:gd name="T12" fmla="*/ 88 w 304"/>
                <a:gd name="T13" fmla="*/ 30 h 289"/>
                <a:gd name="T14" fmla="*/ 88 w 304"/>
                <a:gd name="T15" fmla="*/ 30 h 289"/>
                <a:gd name="T16" fmla="*/ 32 w 304"/>
                <a:gd name="T17" fmla="*/ 70 h 289"/>
                <a:gd name="T18" fmla="*/ 9 w 304"/>
                <a:gd name="T19" fmla="*/ 188 h 289"/>
                <a:gd name="T20" fmla="*/ 26 w 304"/>
                <a:gd name="T21" fmla="*/ 264 h 289"/>
                <a:gd name="T22" fmla="*/ 64 w 304"/>
                <a:gd name="T23" fmla="*/ 256 h 289"/>
                <a:gd name="T24" fmla="*/ 44 w 304"/>
                <a:gd name="T25" fmla="*/ 151 h 289"/>
                <a:gd name="T26" fmla="*/ 186 w 304"/>
                <a:gd name="T27" fmla="*/ 83 h 289"/>
                <a:gd name="T28" fmla="*/ 243 w 304"/>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289">
                  <a:moveTo>
                    <a:pt x="243" y="0"/>
                  </a:moveTo>
                  <a:cubicBezTo>
                    <a:pt x="232" y="8"/>
                    <a:pt x="224" y="12"/>
                    <a:pt x="216" y="14"/>
                  </a:cubicBezTo>
                  <a:cubicBezTo>
                    <a:pt x="213" y="6"/>
                    <a:pt x="205" y="1"/>
                    <a:pt x="195" y="3"/>
                  </a:cubicBezTo>
                  <a:cubicBezTo>
                    <a:pt x="178" y="6"/>
                    <a:pt x="161" y="10"/>
                    <a:pt x="144" y="14"/>
                  </a:cubicBezTo>
                  <a:cubicBezTo>
                    <a:pt x="130" y="16"/>
                    <a:pt x="114" y="20"/>
                    <a:pt x="92" y="28"/>
                  </a:cubicBezTo>
                  <a:cubicBezTo>
                    <a:pt x="91" y="28"/>
                    <a:pt x="90" y="29"/>
                    <a:pt x="88" y="29"/>
                  </a:cubicBezTo>
                  <a:cubicBezTo>
                    <a:pt x="88" y="30"/>
                    <a:pt x="88" y="30"/>
                    <a:pt x="88" y="30"/>
                  </a:cubicBezTo>
                  <a:cubicBezTo>
                    <a:pt x="88" y="30"/>
                    <a:pt x="88" y="30"/>
                    <a:pt x="88" y="30"/>
                  </a:cubicBezTo>
                  <a:cubicBezTo>
                    <a:pt x="66" y="38"/>
                    <a:pt x="48" y="50"/>
                    <a:pt x="32" y="70"/>
                  </a:cubicBezTo>
                  <a:cubicBezTo>
                    <a:pt x="6" y="103"/>
                    <a:pt x="0" y="146"/>
                    <a:pt x="9" y="188"/>
                  </a:cubicBezTo>
                  <a:cubicBezTo>
                    <a:pt x="15" y="213"/>
                    <a:pt x="21" y="239"/>
                    <a:pt x="26" y="264"/>
                  </a:cubicBezTo>
                  <a:cubicBezTo>
                    <a:pt x="32" y="289"/>
                    <a:pt x="69" y="281"/>
                    <a:pt x="64" y="256"/>
                  </a:cubicBezTo>
                  <a:cubicBezTo>
                    <a:pt x="56" y="223"/>
                    <a:pt x="43" y="186"/>
                    <a:pt x="44" y="151"/>
                  </a:cubicBezTo>
                  <a:cubicBezTo>
                    <a:pt x="55" y="109"/>
                    <a:pt x="102" y="102"/>
                    <a:pt x="186" y="83"/>
                  </a:cubicBezTo>
                  <a:cubicBezTo>
                    <a:pt x="304" y="56"/>
                    <a:pt x="243" y="0"/>
                    <a:pt x="243" y="0"/>
                  </a:cubicBezTo>
                  <a:close/>
                </a:path>
              </a:pathLst>
            </a:custGeom>
            <a:solidFill>
              <a:srgbClr val="A846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iś1íḓe">
              <a:extLst>
                <a:ext uri="{FF2B5EF4-FFF2-40B4-BE49-F238E27FC236}">
                  <a16:creationId xmlns:a16="http://schemas.microsoft.com/office/drawing/2014/main" id="{3A704890-8F28-4BAD-AD6B-99221A63B17C}"/>
                </a:ext>
              </a:extLst>
            </p:cNvPr>
            <p:cNvSpPr/>
            <p:nvPr/>
          </p:nvSpPr>
          <p:spPr bwMode="auto">
            <a:xfrm>
              <a:off x="4686703" y="4054200"/>
              <a:ext cx="167633" cy="69847"/>
            </a:xfrm>
            <a:custGeom>
              <a:avLst/>
              <a:gdLst>
                <a:gd name="T0" fmla="*/ 4 w 110"/>
                <a:gd name="T1" fmla="*/ 11 h 46"/>
                <a:gd name="T2" fmla="*/ 105 w 110"/>
                <a:gd name="T3" fmla="*/ 11 h 46"/>
                <a:gd name="T4" fmla="*/ 99 w 110"/>
                <a:gd name="T5" fmla="*/ 5 h 46"/>
                <a:gd name="T6" fmla="*/ 10 w 110"/>
                <a:gd name="T7" fmla="*/ 5 h 46"/>
                <a:gd name="T8" fmla="*/ 4 w 110"/>
                <a:gd name="T9" fmla="*/ 11 h 46"/>
              </a:gdLst>
              <a:ahLst/>
              <a:cxnLst>
                <a:cxn ang="0">
                  <a:pos x="T0" y="T1"/>
                </a:cxn>
                <a:cxn ang="0">
                  <a:pos x="T2" y="T3"/>
                </a:cxn>
                <a:cxn ang="0">
                  <a:pos x="T4" y="T5"/>
                </a:cxn>
                <a:cxn ang="0">
                  <a:pos x="T6" y="T7"/>
                </a:cxn>
                <a:cxn ang="0">
                  <a:pos x="T8" y="T9"/>
                </a:cxn>
              </a:cxnLst>
              <a:rect l="0" t="0" r="r" b="b"/>
              <a:pathLst>
                <a:path w="110" h="46">
                  <a:moveTo>
                    <a:pt x="4" y="11"/>
                  </a:moveTo>
                  <a:cubicBezTo>
                    <a:pt x="32" y="46"/>
                    <a:pt x="75" y="40"/>
                    <a:pt x="105" y="11"/>
                  </a:cubicBezTo>
                  <a:cubicBezTo>
                    <a:pt x="110" y="7"/>
                    <a:pt x="103" y="0"/>
                    <a:pt x="99" y="5"/>
                  </a:cubicBezTo>
                  <a:cubicBezTo>
                    <a:pt x="72" y="30"/>
                    <a:pt x="35" y="35"/>
                    <a:pt x="10" y="5"/>
                  </a:cubicBezTo>
                  <a:cubicBezTo>
                    <a:pt x="6" y="0"/>
                    <a:pt x="0" y="7"/>
                    <a:pt x="4" y="11"/>
                  </a:cubicBezTo>
                  <a:close/>
                </a:path>
              </a:pathLst>
            </a:custGeom>
            <a:solidFill>
              <a:srgbClr val="E56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 name="ïšḻíḓé">
              <a:extLst>
                <a:ext uri="{FF2B5EF4-FFF2-40B4-BE49-F238E27FC236}">
                  <a16:creationId xmlns:a16="http://schemas.microsoft.com/office/drawing/2014/main" id="{A44456E5-64FB-49A3-9C4E-21D3CED4E9F1}"/>
                </a:ext>
              </a:extLst>
            </p:cNvPr>
            <p:cNvSpPr/>
            <p:nvPr/>
          </p:nvSpPr>
          <p:spPr bwMode="auto">
            <a:xfrm>
              <a:off x="4888722" y="1792234"/>
              <a:ext cx="108531" cy="77369"/>
            </a:xfrm>
            <a:custGeom>
              <a:avLst/>
              <a:gdLst>
                <a:gd name="T0" fmla="*/ 88 w 101"/>
                <a:gd name="T1" fmla="*/ 72 h 72"/>
                <a:gd name="T2" fmla="*/ 0 w 101"/>
                <a:gd name="T3" fmla="*/ 44 h 72"/>
                <a:gd name="T4" fmla="*/ 13 w 101"/>
                <a:gd name="T5" fmla="*/ 0 h 72"/>
                <a:gd name="T6" fmla="*/ 101 w 101"/>
                <a:gd name="T7" fmla="*/ 28 h 72"/>
                <a:gd name="T8" fmla="*/ 88 w 101"/>
                <a:gd name="T9" fmla="*/ 72 h 72"/>
              </a:gdLst>
              <a:ahLst/>
              <a:cxnLst>
                <a:cxn ang="0">
                  <a:pos x="T0" y="T1"/>
                </a:cxn>
                <a:cxn ang="0">
                  <a:pos x="T2" y="T3"/>
                </a:cxn>
                <a:cxn ang="0">
                  <a:pos x="T4" y="T5"/>
                </a:cxn>
                <a:cxn ang="0">
                  <a:pos x="T6" y="T7"/>
                </a:cxn>
                <a:cxn ang="0">
                  <a:pos x="T8" y="T9"/>
                </a:cxn>
              </a:cxnLst>
              <a:rect l="0" t="0" r="r" b="b"/>
              <a:pathLst>
                <a:path w="101" h="72">
                  <a:moveTo>
                    <a:pt x="88" y="72"/>
                  </a:moveTo>
                  <a:lnTo>
                    <a:pt x="0" y="44"/>
                  </a:lnTo>
                  <a:lnTo>
                    <a:pt x="13" y="0"/>
                  </a:lnTo>
                  <a:lnTo>
                    <a:pt x="101" y="28"/>
                  </a:lnTo>
                  <a:lnTo>
                    <a:pt x="8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ïṧľîḋe">
              <a:extLst>
                <a:ext uri="{FF2B5EF4-FFF2-40B4-BE49-F238E27FC236}">
                  <a16:creationId xmlns:a16="http://schemas.microsoft.com/office/drawing/2014/main" id="{14579E20-2513-4EB9-BA28-4B8B82AC760E}"/>
                </a:ext>
              </a:extLst>
            </p:cNvPr>
            <p:cNvSpPr/>
            <p:nvPr/>
          </p:nvSpPr>
          <p:spPr bwMode="auto">
            <a:xfrm>
              <a:off x="4310604" y="1802980"/>
              <a:ext cx="694171" cy="338489"/>
            </a:xfrm>
            <a:custGeom>
              <a:avLst/>
              <a:gdLst>
                <a:gd name="T0" fmla="*/ 402 w 456"/>
                <a:gd name="T1" fmla="*/ 139 h 223"/>
                <a:gd name="T2" fmla="*/ 247 w 456"/>
                <a:gd name="T3" fmla="*/ 211 h 223"/>
                <a:gd name="T4" fmla="*/ 0 w 456"/>
                <a:gd name="T5" fmla="*/ 55 h 223"/>
                <a:gd name="T6" fmla="*/ 59 w 456"/>
                <a:gd name="T7" fmla="*/ 0 h 223"/>
                <a:gd name="T8" fmla="*/ 29 w 456"/>
                <a:gd name="T9" fmla="*/ 28 h 223"/>
                <a:gd name="T10" fmla="*/ 59 w 456"/>
                <a:gd name="T11" fmla="*/ 0 h 223"/>
                <a:gd name="T12" fmla="*/ 262 w 456"/>
                <a:gd name="T13" fmla="*/ 131 h 223"/>
                <a:gd name="T14" fmla="*/ 379 w 456"/>
                <a:gd name="T15" fmla="*/ 5 h 223"/>
                <a:gd name="T16" fmla="*/ 456 w 456"/>
                <a:gd name="T17" fmla="*/ 28 h 223"/>
                <a:gd name="T18" fmla="*/ 402 w 456"/>
                <a:gd name="T19" fmla="*/ 13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223">
                  <a:moveTo>
                    <a:pt x="402" y="139"/>
                  </a:moveTo>
                  <a:cubicBezTo>
                    <a:pt x="365" y="187"/>
                    <a:pt x="314" y="223"/>
                    <a:pt x="247" y="211"/>
                  </a:cubicBezTo>
                  <a:cubicBezTo>
                    <a:pt x="124" y="188"/>
                    <a:pt x="5" y="61"/>
                    <a:pt x="0" y="55"/>
                  </a:cubicBezTo>
                  <a:cubicBezTo>
                    <a:pt x="59" y="0"/>
                    <a:pt x="59" y="0"/>
                    <a:pt x="59" y="0"/>
                  </a:cubicBezTo>
                  <a:cubicBezTo>
                    <a:pt x="29" y="28"/>
                    <a:pt x="29" y="28"/>
                    <a:pt x="29" y="28"/>
                  </a:cubicBezTo>
                  <a:cubicBezTo>
                    <a:pt x="59" y="0"/>
                    <a:pt x="59" y="0"/>
                    <a:pt x="59" y="0"/>
                  </a:cubicBezTo>
                  <a:cubicBezTo>
                    <a:pt x="60" y="1"/>
                    <a:pt x="165" y="113"/>
                    <a:pt x="262" y="131"/>
                  </a:cubicBezTo>
                  <a:cubicBezTo>
                    <a:pt x="335" y="145"/>
                    <a:pt x="378" y="6"/>
                    <a:pt x="379" y="5"/>
                  </a:cubicBezTo>
                  <a:cubicBezTo>
                    <a:pt x="456" y="28"/>
                    <a:pt x="456" y="28"/>
                    <a:pt x="456" y="28"/>
                  </a:cubicBezTo>
                  <a:cubicBezTo>
                    <a:pt x="447" y="61"/>
                    <a:pt x="428" y="103"/>
                    <a:pt x="402" y="139"/>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 name="ïṣlíḓé">
              <a:extLst>
                <a:ext uri="{FF2B5EF4-FFF2-40B4-BE49-F238E27FC236}">
                  <a16:creationId xmlns:a16="http://schemas.microsoft.com/office/drawing/2014/main" id="{A7543AAA-0F64-4C99-85F9-147685959A64}"/>
                </a:ext>
              </a:extLst>
            </p:cNvPr>
            <p:cNvSpPr/>
            <p:nvPr/>
          </p:nvSpPr>
          <p:spPr bwMode="auto">
            <a:xfrm>
              <a:off x="3655118" y="2137170"/>
              <a:ext cx="359980" cy="425529"/>
            </a:xfrm>
            <a:custGeom>
              <a:avLst/>
              <a:gdLst>
                <a:gd name="T0" fmla="*/ 198 w 237"/>
                <a:gd name="T1" fmla="*/ 133 h 280"/>
                <a:gd name="T2" fmla="*/ 208 w 237"/>
                <a:gd name="T3" fmla="*/ 158 h 280"/>
                <a:gd name="T4" fmla="*/ 215 w 237"/>
                <a:gd name="T5" fmla="*/ 158 h 280"/>
                <a:gd name="T6" fmla="*/ 227 w 237"/>
                <a:gd name="T7" fmla="*/ 68 h 280"/>
                <a:gd name="T8" fmla="*/ 83 w 237"/>
                <a:gd name="T9" fmla="*/ 0 h 280"/>
                <a:gd name="T10" fmla="*/ 21 w 237"/>
                <a:gd name="T11" fmla="*/ 67 h 280"/>
                <a:gd name="T12" fmla="*/ 25 w 237"/>
                <a:gd name="T13" fmla="*/ 72 h 280"/>
                <a:gd name="T14" fmla="*/ 50 w 237"/>
                <a:gd name="T15" fmla="*/ 64 h 280"/>
                <a:gd name="T16" fmla="*/ 43 w 237"/>
                <a:gd name="T17" fmla="*/ 271 h 280"/>
                <a:gd name="T18" fmla="*/ 198 w 237"/>
                <a:gd name="T19" fmla="*/ 133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280">
                  <a:moveTo>
                    <a:pt x="198" y="133"/>
                  </a:moveTo>
                  <a:cubicBezTo>
                    <a:pt x="208" y="158"/>
                    <a:pt x="208" y="158"/>
                    <a:pt x="208" y="158"/>
                  </a:cubicBezTo>
                  <a:cubicBezTo>
                    <a:pt x="210" y="161"/>
                    <a:pt x="214" y="161"/>
                    <a:pt x="215" y="158"/>
                  </a:cubicBezTo>
                  <a:cubicBezTo>
                    <a:pt x="222" y="141"/>
                    <a:pt x="237" y="98"/>
                    <a:pt x="227" y="68"/>
                  </a:cubicBezTo>
                  <a:cubicBezTo>
                    <a:pt x="83" y="0"/>
                    <a:pt x="83" y="0"/>
                    <a:pt x="83" y="0"/>
                  </a:cubicBezTo>
                  <a:cubicBezTo>
                    <a:pt x="53" y="11"/>
                    <a:pt x="30" y="50"/>
                    <a:pt x="21" y="67"/>
                  </a:cubicBezTo>
                  <a:cubicBezTo>
                    <a:pt x="19" y="69"/>
                    <a:pt x="22" y="73"/>
                    <a:pt x="25" y="72"/>
                  </a:cubicBezTo>
                  <a:cubicBezTo>
                    <a:pt x="50" y="64"/>
                    <a:pt x="50" y="64"/>
                    <a:pt x="50" y="64"/>
                  </a:cubicBezTo>
                  <a:cubicBezTo>
                    <a:pt x="0" y="134"/>
                    <a:pt x="24" y="263"/>
                    <a:pt x="43" y="271"/>
                  </a:cubicBezTo>
                  <a:cubicBezTo>
                    <a:pt x="62" y="280"/>
                    <a:pt x="176" y="217"/>
                    <a:pt x="198" y="133"/>
                  </a:cubicBezTo>
                  <a:close/>
                </a:path>
              </a:pathLst>
            </a:custGeom>
            <a:solidFill>
              <a:srgbClr val="FFC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 name="ï$ḷïḓè">
              <a:extLst>
                <a:ext uri="{FF2B5EF4-FFF2-40B4-BE49-F238E27FC236}">
                  <a16:creationId xmlns:a16="http://schemas.microsoft.com/office/drawing/2014/main" id="{1504349A-D3BC-4719-8C71-2B985A7F33ED}"/>
                </a:ext>
              </a:extLst>
            </p:cNvPr>
            <p:cNvSpPr/>
            <p:nvPr/>
          </p:nvSpPr>
          <p:spPr bwMode="auto">
            <a:xfrm>
              <a:off x="3773320" y="2067324"/>
              <a:ext cx="193422" cy="348160"/>
            </a:xfrm>
            <a:custGeom>
              <a:avLst/>
              <a:gdLst>
                <a:gd name="T0" fmla="*/ 89 w 127"/>
                <a:gd name="T1" fmla="*/ 133 h 229"/>
                <a:gd name="T2" fmla="*/ 7 w 127"/>
                <a:gd name="T3" fmla="*/ 229 h 229"/>
                <a:gd name="T4" fmla="*/ 29 w 127"/>
                <a:gd name="T5" fmla="*/ 104 h 229"/>
                <a:gd name="T6" fmla="*/ 111 w 127"/>
                <a:gd name="T7" fmla="*/ 8 h 229"/>
                <a:gd name="T8" fmla="*/ 89 w 127"/>
                <a:gd name="T9" fmla="*/ 133 h 229"/>
              </a:gdLst>
              <a:ahLst/>
              <a:cxnLst>
                <a:cxn ang="0">
                  <a:pos x="T0" y="T1"/>
                </a:cxn>
                <a:cxn ang="0">
                  <a:pos x="T2" y="T3"/>
                </a:cxn>
                <a:cxn ang="0">
                  <a:pos x="T4" y="T5"/>
                </a:cxn>
                <a:cxn ang="0">
                  <a:pos x="T6" y="T7"/>
                </a:cxn>
                <a:cxn ang="0">
                  <a:pos x="T8" y="T9"/>
                </a:cxn>
              </a:cxnLst>
              <a:rect l="0" t="0" r="r" b="b"/>
              <a:pathLst>
                <a:path w="127" h="229">
                  <a:moveTo>
                    <a:pt x="89" y="133"/>
                  </a:moveTo>
                  <a:cubicBezTo>
                    <a:pt x="60" y="193"/>
                    <a:pt x="7" y="229"/>
                    <a:pt x="7" y="229"/>
                  </a:cubicBezTo>
                  <a:cubicBezTo>
                    <a:pt x="7" y="229"/>
                    <a:pt x="0" y="165"/>
                    <a:pt x="29" y="104"/>
                  </a:cubicBezTo>
                  <a:cubicBezTo>
                    <a:pt x="57" y="43"/>
                    <a:pt x="94" y="0"/>
                    <a:pt x="111" y="8"/>
                  </a:cubicBezTo>
                  <a:cubicBezTo>
                    <a:pt x="127" y="16"/>
                    <a:pt x="117" y="72"/>
                    <a:pt x="89" y="133"/>
                  </a:cubicBezTo>
                  <a:close/>
                </a:path>
              </a:pathLst>
            </a:custGeom>
            <a:solidFill>
              <a:srgbClr val="FFE0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 name="ïsḷïdé">
              <a:extLst>
                <a:ext uri="{FF2B5EF4-FFF2-40B4-BE49-F238E27FC236}">
                  <a16:creationId xmlns:a16="http://schemas.microsoft.com/office/drawing/2014/main" id="{41865A20-1F4D-4B7E-901B-F320A1B26587}"/>
                </a:ext>
              </a:extLst>
            </p:cNvPr>
            <p:cNvSpPr/>
            <p:nvPr/>
          </p:nvSpPr>
          <p:spPr bwMode="auto">
            <a:xfrm>
              <a:off x="3882926" y="1722387"/>
              <a:ext cx="415858" cy="524389"/>
            </a:xfrm>
            <a:custGeom>
              <a:avLst/>
              <a:gdLst>
                <a:gd name="T0" fmla="*/ 130 w 273"/>
                <a:gd name="T1" fmla="*/ 345 h 345"/>
                <a:gd name="T2" fmla="*/ 161 w 273"/>
                <a:gd name="T3" fmla="*/ 334 h 345"/>
                <a:gd name="T4" fmla="*/ 175 w 273"/>
                <a:gd name="T5" fmla="*/ 305 h 345"/>
                <a:gd name="T6" fmla="*/ 230 w 273"/>
                <a:gd name="T7" fmla="*/ 187 h 345"/>
                <a:gd name="T8" fmla="*/ 253 w 273"/>
                <a:gd name="T9" fmla="*/ 139 h 345"/>
                <a:gd name="T10" fmla="*/ 210 w 273"/>
                <a:gd name="T11" fmla="*/ 21 h 345"/>
                <a:gd name="T12" fmla="*/ 209 w 273"/>
                <a:gd name="T13" fmla="*/ 21 h 345"/>
                <a:gd name="T14" fmla="*/ 91 w 273"/>
                <a:gd name="T15" fmla="*/ 63 h 345"/>
                <a:gd name="T16" fmla="*/ 68 w 273"/>
                <a:gd name="T17" fmla="*/ 111 h 345"/>
                <a:gd name="T18" fmla="*/ 13 w 273"/>
                <a:gd name="T19" fmla="*/ 229 h 345"/>
                <a:gd name="T20" fmla="*/ 0 w 273"/>
                <a:gd name="T21" fmla="*/ 256 h 345"/>
                <a:gd name="T22" fmla="*/ 13 w 273"/>
                <a:gd name="T23" fmla="*/ 290 h 345"/>
                <a:gd name="T24" fmla="*/ 130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30" y="345"/>
                  </a:moveTo>
                  <a:cubicBezTo>
                    <a:pt x="142" y="341"/>
                    <a:pt x="149" y="339"/>
                    <a:pt x="161" y="334"/>
                  </a:cubicBezTo>
                  <a:cubicBezTo>
                    <a:pt x="175" y="305"/>
                    <a:pt x="175" y="305"/>
                    <a:pt x="175" y="305"/>
                  </a:cubicBezTo>
                  <a:cubicBezTo>
                    <a:pt x="230" y="187"/>
                    <a:pt x="230" y="187"/>
                    <a:pt x="230" y="187"/>
                  </a:cubicBezTo>
                  <a:cubicBezTo>
                    <a:pt x="253" y="139"/>
                    <a:pt x="253" y="139"/>
                    <a:pt x="253" y="139"/>
                  </a:cubicBezTo>
                  <a:cubicBezTo>
                    <a:pt x="273" y="95"/>
                    <a:pt x="254" y="42"/>
                    <a:pt x="210" y="21"/>
                  </a:cubicBezTo>
                  <a:cubicBezTo>
                    <a:pt x="209" y="21"/>
                    <a:pt x="209" y="21"/>
                    <a:pt x="209" y="21"/>
                  </a:cubicBezTo>
                  <a:cubicBezTo>
                    <a:pt x="164" y="0"/>
                    <a:pt x="112" y="19"/>
                    <a:pt x="91" y="63"/>
                  </a:cubicBezTo>
                  <a:cubicBezTo>
                    <a:pt x="68" y="111"/>
                    <a:pt x="68" y="111"/>
                    <a:pt x="68" y="111"/>
                  </a:cubicBezTo>
                  <a:cubicBezTo>
                    <a:pt x="13" y="229"/>
                    <a:pt x="13" y="229"/>
                    <a:pt x="13" y="229"/>
                  </a:cubicBezTo>
                  <a:cubicBezTo>
                    <a:pt x="0" y="256"/>
                    <a:pt x="0" y="256"/>
                    <a:pt x="0" y="256"/>
                  </a:cubicBezTo>
                  <a:cubicBezTo>
                    <a:pt x="5" y="269"/>
                    <a:pt x="8" y="277"/>
                    <a:pt x="13" y="290"/>
                  </a:cubicBezTo>
                  <a:cubicBezTo>
                    <a:pt x="130" y="345"/>
                    <a:pt x="130" y="345"/>
                    <a:pt x="130" y="345"/>
                  </a:cubicBezTo>
                </a:path>
              </a:pathLst>
            </a:custGeom>
            <a:solidFill>
              <a:srgbClr val="A51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1" name="ïşḻiḑè">
              <a:extLst>
                <a:ext uri="{FF2B5EF4-FFF2-40B4-BE49-F238E27FC236}">
                  <a16:creationId xmlns:a16="http://schemas.microsoft.com/office/drawing/2014/main" id="{FD0ADCE5-CA0D-4A9A-AAD5-98FAF98120FC}"/>
                </a:ext>
              </a:extLst>
            </p:cNvPr>
            <p:cNvSpPr/>
            <p:nvPr/>
          </p:nvSpPr>
          <p:spPr bwMode="auto">
            <a:xfrm>
              <a:off x="3863584" y="1712716"/>
              <a:ext cx="414783" cy="524389"/>
            </a:xfrm>
            <a:custGeom>
              <a:avLst/>
              <a:gdLst>
                <a:gd name="T0" fmla="*/ 130 w 273"/>
                <a:gd name="T1" fmla="*/ 345 h 345"/>
                <a:gd name="T2" fmla="*/ 160 w 273"/>
                <a:gd name="T3" fmla="*/ 334 h 345"/>
                <a:gd name="T4" fmla="*/ 174 w 273"/>
                <a:gd name="T5" fmla="*/ 304 h 345"/>
                <a:gd name="T6" fmla="*/ 230 w 273"/>
                <a:gd name="T7" fmla="*/ 187 h 345"/>
                <a:gd name="T8" fmla="*/ 252 w 273"/>
                <a:gd name="T9" fmla="*/ 139 h 345"/>
                <a:gd name="T10" fmla="*/ 210 w 273"/>
                <a:gd name="T11" fmla="*/ 21 h 345"/>
                <a:gd name="T12" fmla="*/ 208 w 273"/>
                <a:gd name="T13" fmla="*/ 20 h 345"/>
                <a:gd name="T14" fmla="*/ 91 w 273"/>
                <a:gd name="T15" fmla="*/ 63 h 345"/>
                <a:gd name="T16" fmla="*/ 68 w 273"/>
                <a:gd name="T17" fmla="*/ 111 h 345"/>
                <a:gd name="T18" fmla="*/ 13 w 273"/>
                <a:gd name="T19" fmla="*/ 228 h 345"/>
                <a:gd name="T20" fmla="*/ 0 w 273"/>
                <a:gd name="T21" fmla="*/ 255 h 345"/>
                <a:gd name="T22" fmla="*/ 12 w 273"/>
                <a:gd name="T23" fmla="*/ 290 h 345"/>
                <a:gd name="T24" fmla="*/ 130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30" y="345"/>
                  </a:moveTo>
                  <a:cubicBezTo>
                    <a:pt x="142" y="341"/>
                    <a:pt x="148" y="338"/>
                    <a:pt x="160" y="334"/>
                  </a:cubicBezTo>
                  <a:cubicBezTo>
                    <a:pt x="174" y="304"/>
                    <a:pt x="174" y="304"/>
                    <a:pt x="174" y="304"/>
                  </a:cubicBezTo>
                  <a:cubicBezTo>
                    <a:pt x="230" y="187"/>
                    <a:pt x="230" y="187"/>
                    <a:pt x="230" y="187"/>
                  </a:cubicBezTo>
                  <a:cubicBezTo>
                    <a:pt x="252" y="139"/>
                    <a:pt x="252" y="139"/>
                    <a:pt x="252" y="139"/>
                  </a:cubicBezTo>
                  <a:cubicBezTo>
                    <a:pt x="273" y="94"/>
                    <a:pt x="254" y="42"/>
                    <a:pt x="210" y="21"/>
                  </a:cubicBezTo>
                  <a:cubicBezTo>
                    <a:pt x="208" y="20"/>
                    <a:pt x="208" y="20"/>
                    <a:pt x="208" y="20"/>
                  </a:cubicBezTo>
                  <a:cubicBezTo>
                    <a:pt x="164" y="0"/>
                    <a:pt x="111" y="18"/>
                    <a:pt x="91" y="63"/>
                  </a:cubicBezTo>
                  <a:cubicBezTo>
                    <a:pt x="68" y="111"/>
                    <a:pt x="68" y="111"/>
                    <a:pt x="68" y="111"/>
                  </a:cubicBezTo>
                  <a:cubicBezTo>
                    <a:pt x="13" y="228"/>
                    <a:pt x="13" y="228"/>
                    <a:pt x="13" y="228"/>
                  </a:cubicBezTo>
                  <a:cubicBezTo>
                    <a:pt x="0" y="255"/>
                    <a:pt x="0" y="255"/>
                    <a:pt x="0" y="255"/>
                  </a:cubicBezTo>
                  <a:cubicBezTo>
                    <a:pt x="5" y="269"/>
                    <a:pt x="7" y="276"/>
                    <a:pt x="12" y="290"/>
                  </a:cubicBezTo>
                  <a:cubicBezTo>
                    <a:pt x="130" y="345"/>
                    <a:pt x="130" y="345"/>
                    <a:pt x="130" y="345"/>
                  </a:cubicBezTo>
                </a:path>
              </a:pathLst>
            </a:custGeom>
            <a:solidFill>
              <a:srgbClr val="D62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 name="í$ḻiḍé">
              <a:extLst>
                <a:ext uri="{FF2B5EF4-FFF2-40B4-BE49-F238E27FC236}">
                  <a16:creationId xmlns:a16="http://schemas.microsoft.com/office/drawing/2014/main" id="{1B5B1E73-C986-4C6E-85E9-8A0F9458D5BC}"/>
                </a:ext>
              </a:extLst>
            </p:cNvPr>
            <p:cNvSpPr/>
            <p:nvPr/>
          </p:nvSpPr>
          <p:spPr bwMode="auto">
            <a:xfrm>
              <a:off x="3721741" y="1646093"/>
              <a:ext cx="415858" cy="524389"/>
            </a:xfrm>
            <a:custGeom>
              <a:avLst/>
              <a:gdLst>
                <a:gd name="T0" fmla="*/ 129 w 273"/>
                <a:gd name="T1" fmla="*/ 345 h 345"/>
                <a:gd name="T2" fmla="*/ 160 w 273"/>
                <a:gd name="T3" fmla="*/ 334 h 345"/>
                <a:gd name="T4" fmla="*/ 174 w 273"/>
                <a:gd name="T5" fmla="*/ 304 h 345"/>
                <a:gd name="T6" fmla="*/ 229 w 273"/>
                <a:gd name="T7" fmla="*/ 187 h 345"/>
                <a:gd name="T8" fmla="*/ 252 w 273"/>
                <a:gd name="T9" fmla="*/ 139 h 345"/>
                <a:gd name="T10" fmla="*/ 210 w 273"/>
                <a:gd name="T11" fmla="*/ 21 h 345"/>
                <a:gd name="T12" fmla="*/ 208 w 273"/>
                <a:gd name="T13" fmla="*/ 20 h 345"/>
                <a:gd name="T14" fmla="*/ 90 w 273"/>
                <a:gd name="T15" fmla="*/ 63 h 345"/>
                <a:gd name="T16" fmla="*/ 68 w 273"/>
                <a:gd name="T17" fmla="*/ 111 h 345"/>
                <a:gd name="T18" fmla="*/ 13 w 273"/>
                <a:gd name="T19" fmla="*/ 228 h 345"/>
                <a:gd name="T20" fmla="*/ 0 w 273"/>
                <a:gd name="T21" fmla="*/ 256 h 345"/>
                <a:gd name="T22" fmla="*/ 12 w 273"/>
                <a:gd name="T23" fmla="*/ 290 h 345"/>
                <a:gd name="T24" fmla="*/ 129 w 273"/>
                <a:gd name="T25"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5">
                  <a:moveTo>
                    <a:pt x="129" y="345"/>
                  </a:moveTo>
                  <a:cubicBezTo>
                    <a:pt x="141" y="341"/>
                    <a:pt x="148" y="338"/>
                    <a:pt x="160" y="334"/>
                  </a:cubicBezTo>
                  <a:cubicBezTo>
                    <a:pt x="174" y="304"/>
                    <a:pt x="174" y="304"/>
                    <a:pt x="174" y="304"/>
                  </a:cubicBezTo>
                  <a:cubicBezTo>
                    <a:pt x="229" y="187"/>
                    <a:pt x="229" y="187"/>
                    <a:pt x="229" y="187"/>
                  </a:cubicBezTo>
                  <a:cubicBezTo>
                    <a:pt x="252" y="139"/>
                    <a:pt x="252" y="139"/>
                    <a:pt x="252" y="139"/>
                  </a:cubicBezTo>
                  <a:cubicBezTo>
                    <a:pt x="273" y="95"/>
                    <a:pt x="254" y="42"/>
                    <a:pt x="210" y="21"/>
                  </a:cubicBezTo>
                  <a:cubicBezTo>
                    <a:pt x="208" y="20"/>
                    <a:pt x="208" y="20"/>
                    <a:pt x="208" y="20"/>
                  </a:cubicBezTo>
                  <a:cubicBezTo>
                    <a:pt x="164" y="0"/>
                    <a:pt x="111" y="19"/>
                    <a:pt x="90" y="63"/>
                  </a:cubicBezTo>
                  <a:cubicBezTo>
                    <a:pt x="68" y="111"/>
                    <a:pt x="68" y="111"/>
                    <a:pt x="68" y="111"/>
                  </a:cubicBezTo>
                  <a:cubicBezTo>
                    <a:pt x="13" y="228"/>
                    <a:pt x="13" y="228"/>
                    <a:pt x="13" y="228"/>
                  </a:cubicBezTo>
                  <a:cubicBezTo>
                    <a:pt x="0" y="256"/>
                    <a:pt x="0" y="256"/>
                    <a:pt x="0" y="256"/>
                  </a:cubicBezTo>
                  <a:cubicBezTo>
                    <a:pt x="5" y="269"/>
                    <a:pt x="7" y="277"/>
                    <a:pt x="12" y="290"/>
                  </a:cubicBezTo>
                  <a:cubicBezTo>
                    <a:pt x="129" y="345"/>
                    <a:pt x="129" y="345"/>
                    <a:pt x="129" y="345"/>
                  </a:cubicBezTo>
                </a:path>
              </a:pathLst>
            </a:custGeom>
            <a:solidFill>
              <a:srgbClr val="A51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 name="iṥ1iḑè">
              <a:extLst>
                <a:ext uri="{FF2B5EF4-FFF2-40B4-BE49-F238E27FC236}">
                  <a16:creationId xmlns:a16="http://schemas.microsoft.com/office/drawing/2014/main" id="{3A59EE4C-6A01-4132-8EAF-77EBC1BE37FA}"/>
                </a:ext>
              </a:extLst>
            </p:cNvPr>
            <p:cNvSpPr/>
            <p:nvPr/>
          </p:nvSpPr>
          <p:spPr bwMode="auto">
            <a:xfrm>
              <a:off x="3700249" y="1635347"/>
              <a:ext cx="415858" cy="525464"/>
            </a:xfrm>
            <a:custGeom>
              <a:avLst/>
              <a:gdLst>
                <a:gd name="T0" fmla="*/ 130 w 273"/>
                <a:gd name="T1" fmla="*/ 346 h 346"/>
                <a:gd name="T2" fmla="*/ 161 w 273"/>
                <a:gd name="T3" fmla="*/ 335 h 346"/>
                <a:gd name="T4" fmla="*/ 175 w 273"/>
                <a:gd name="T5" fmla="*/ 305 h 346"/>
                <a:gd name="T6" fmla="*/ 230 w 273"/>
                <a:gd name="T7" fmla="*/ 187 h 346"/>
                <a:gd name="T8" fmla="*/ 253 w 273"/>
                <a:gd name="T9" fmla="*/ 139 h 346"/>
                <a:gd name="T10" fmla="*/ 210 w 273"/>
                <a:gd name="T11" fmla="*/ 22 h 346"/>
                <a:gd name="T12" fmla="*/ 209 w 273"/>
                <a:gd name="T13" fmla="*/ 21 h 346"/>
                <a:gd name="T14" fmla="*/ 91 w 273"/>
                <a:gd name="T15" fmla="*/ 63 h 346"/>
                <a:gd name="T16" fmla="*/ 68 w 273"/>
                <a:gd name="T17" fmla="*/ 111 h 346"/>
                <a:gd name="T18" fmla="*/ 13 w 273"/>
                <a:gd name="T19" fmla="*/ 229 h 346"/>
                <a:gd name="T20" fmla="*/ 0 w 273"/>
                <a:gd name="T21" fmla="*/ 256 h 346"/>
                <a:gd name="T22" fmla="*/ 13 w 273"/>
                <a:gd name="T23" fmla="*/ 291 h 346"/>
                <a:gd name="T24" fmla="*/ 130 w 273"/>
                <a:gd name="T25"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346">
                  <a:moveTo>
                    <a:pt x="130" y="346"/>
                  </a:moveTo>
                  <a:cubicBezTo>
                    <a:pt x="142" y="342"/>
                    <a:pt x="149" y="339"/>
                    <a:pt x="161" y="335"/>
                  </a:cubicBezTo>
                  <a:cubicBezTo>
                    <a:pt x="175" y="305"/>
                    <a:pt x="175" y="305"/>
                    <a:pt x="175" y="305"/>
                  </a:cubicBezTo>
                  <a:cubicBezTo>
                    <a:pt x="230" y="187"/>
                    <a:pt x="230" y="187"/>
                    <a:pt x="230" y="187"/>
                  </a:cubicBezTo>
                  <a:cubicBezTo>
                    <a:pt x="253" y="139"/>
                    <a:pt x="253" y="139"/>
                    <a:pt x="253" y="139"/>
                  </a:cubicBezTo>
                  <a:cubicBezTo>
                    <a:pt x="273" y="95"/>
                    <a:pt x="254" y="43"/>
                    <a:pt x="210" y="22"/>
                  </a:cubicBezTo>
                  <a:cubicBezTo>
                    <a:pt x="209" y="21"/>
                    <a:pt x="209" y="21"/>
                    <a:pt x="209" y="21"/>
                  </a:cubicBezTo>
                  <a:cubicBezTo>
                    <a:pt x="164" y="0"/>
                    <a:pt x="112" y="19"/>
                    <a:pt x="91" y="63"/>
                  </a:cubicBezTo>
                  <a:cubicBezTo>
                    <a:pt x="68" y="111"/>
                    <a:pt x="68" y="111"/>
                    <a:pt x="68" y="111"/>
                  </a:cubicBezTo>
                  <a:cubicBezTo>
                    <a:pt x="13" y="229"/>
                    <a:pt x="13" y="229"/>
                    <a:pt x="13" y="229"/>
                  </a:cubicBezTo>
                  <a:cubicBezTo>
                    <a:pt x="0" y="256"/>
                    <a:pt x="0" y="256"/>
                    <a:pt x="0" y="256"/>
                  </a:cubicBezTo>
                  <a:cubicBezTo>
                    <a:pt x="5" y="270"/>
                    <a:pt x="8" y="277"/>
                    <a:pt x="13" y="291"/>
                  </a:cubicBezTo>
                  <a:cubicBezTo>
                    <a:pt x="130" y="346"/>
                    <a:pt x="130" y="346"/>
                    <a:pt x="130" y="346"/>
                  </a:cubicBezTo>
                </a:path>
              </a:pathLst>
            </a:custGeom>
            <a:solidFill>
              <a:srgbClr val="D62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 name="iŝļíḍè">
              <a:extLst>
                <a:ext uri="{FF2B5EF4-FFF2-40B4-BE49-F238E27FC236}">
                  <a16:creationId xmlns:a16="http://schemas.microsoft.com/office/drawing/2014/main" id="{9FF98824-F9D6-40DD-B892-417E6FC71B1C}"/>
                </a:ext>
              </a:extLst>
            </p:cNvPr>
            <p:cNvSpPr/>
            <p:nvPr/>
          </p:nvSpPr>
          <p:spPr bwMode="auto">
            <a:xfrm>
              <a:off x="3799110" y="1715940"/>
              <a:ext cx="117128" cy="188049"/>
            </a:xfrm>
            <a:custGeom>
              <a:avLst/>
              <a:gdLst>
                <a:gd name="T0" fmla="*/ 56 w 77"/>
                <a:gd name="T1" fmla="*/ 9 h 124"/>
                <a:gd name="T2" fmla="*/ 31 w 77"/>
                <a:gd name="T3" fmla="*/ 49 h 124"/>
                <a:gd name="T4" fmla="*/ 5 w 77"/>
                <a:gd name="T5" fmla="*/ 105 h 124"/>
                <a:gd name="T6" fmla="*/ 24 w 77"/>
                <a:gd name="T7" fmla="*/ 113 h 124"/>
                <a:gd name="T8" fmla="*/ 44 w 77"/>
                <a:gd name="T9" fmla="*/ 70 h 124"/>
                <a:gd name="T10" fmla="*/ 68 w 77"/>
                <a:gd name="T11" fmla="*/ 25 h 124"/>
                <a:gd name="T12" fmla="*/ 56 w 77"/>
                <a:gd name="T13" fmla="*/ 9 h 124"/>
              </a:gdLst>
              <a:ahLst/>
              <a:cxnLst>
                <a:cxn ang="0">
                  <a:pos x="T0" y="T1"/>
                </a:cxn>
                <a:cxn ang="0">
                  <a:pos x="T2" y="T3"/>
                </a:cxn>
                <a:cxn ang="0">
                  <a:pos x="T4" y="T5"/>
                </a:cxn>
                <a:cxn ang="0">
                  <a:pos x="T6" y="T7"/>
                </a:cxn>
                <a:cxn ang="0">
                  <a:pos x="T8" y="T9"/>
                </a:cxn>
                <a:cxn ang="0">
                  <a:pos x="T10" y="T11"/>
                </a:cxn>
                <a:cxn ang="0">
                  <a:pos x="T12" y="T13"/>
                </a:cxn>
              </a:cxnLst>
              <a:rect l="0" t="0" r="r" b="b"/>
              <a:pathLst>
                <a:path w="77" h="124">
                  <a:moveTo>
                    <a:pt x="56" y="9"/>
                  </a:moveTo>
                  <a:cubicBezTo>
                    <a:pt x="44" y="21"/>
                    <a:pt x="38" y="34"/>
                    <a:pt x="31" y="49"/>
                  </a:cubicBezTo>
                  <a:cubicBezTo>
                    <a:pt x="24" y="68"/>
                    <a:pt x="15" y="86"/>
                    <a:pt x="5" y="105"/>
                  </a:cubicBezTo>
                  <a:cubicBezTo>
                    <a:pt x="0" y="116"/>
                    <a:pt x="18" y="124"/>
                    <a:pt x="24" y="113"/>
                  </a:cubicBezTo>
                  <a:cubicBezTo>
                    <a:pt x="31" y="99"/>
                    <a:pt x="38" y="85"/>
                    <a:pt x="44" y="70"/>
                  </a:cubicBezTo>
                  <a:cubicBezTo>
                    <a:pt x="51" y="55"/>
                    <a:pt x="55" y="37"/>
                    <a:pt x="68" y="25"/>
                  </a:cubicBezTo>
                  <a:cubicBezTo>
                    <a:pt x="77" y="17"/>
                    <a:pt x="65" y="0"/>
                    <a:pt x="56"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 name="iş1îḍé">
              <a:extLst>
                <a:ext uri="{FF2B5EF4-FFF2-40B4-BE49-F238E27FC236}">
                  <a16:creationId xmlns:a16="http://schemas.microsoft.com/office/drawing/2014/main" id="{F11E3D20-B349-4B95-A5DA-1FCBFA258BAB}"/>
                </a:ext>
              </a:extLst>
            </p:cNvPr>
            <p:cNvSpPr/>
            <p:nvPr/>
          </p:nvSpPr>
          <p:spPr bwMode="auto">
            <a:xfrm>
              <a:off x="3913014" y="1688001"/>
              <a:ext cx="50505" cy="38684"/>
            </a:xfrm>
            <a:custGeom>
              <a:avLst/>
              <a:gdLst>
                <a:gd name="T0" fmla="*/ 32 w 33"/>
                <a:gd name="T1" fmla="*/ 9 h 25"/>
                <a:gd name="T2" fmla="*/ 21 w 33"/>
                <a:gd name="T3" fmla="*/ 0 h 25"/>
                <a:gd name="T4" fmla="*/ 5 w 33"/>
                <a:gd name="T5" fmla="*/ 6 h 25"/>
                <a:gd name="T6" fmla="*/ 3 w 33"/>
                <a:gd name="T7" fmla="*/ 19 h 25"/>
                <a:gd name="T8" fmla="*/ 17 w 33"/>
                <a:gd name="T9" fmla="*/ 22 h 25"/>
                <a:gd name="T10" fmla="*/ 17 w 33"/>
                <a:gd name="T11" fmla="*/ 22 h 25"/>
                <a:gd name="T12" fmla="*/ 18 w 33"/>
                <a:gd name="T13" fmla="*/ 21 h 25"/>
                <a:gd name="T14" fmla="*/ 20 w 33"/>
                <a:gd name="T15" fmla="*/ 21 h 25"/>
                <a:gd name="T16" fmla="*/ 20 w 33"/>
                <a:gd name="T17" fmla="*/ 20 h 25"/>
                <a:gd name="T18" fmla="*/ 23 w 33"/>
                <a:gd name="T19" fmla="*/ 20 h 25"/>
                <a:gd name="T20" fmla="*/ 32 w 33"/>
                <a:gd name="T2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
                  <a:moveTo>
                    <a:pt x="32" y="9"/>
                  </a:moveTo>
                  <a:cubicBezTo>
                    <a:pt x="31" y="3"/>
                    <a:pt x="26" y="0"/>
                    <a:pt x="21" y="0"/>
                  </a:cubicBezTo>
                  <a:cubicBezTo>
                    <a:pt x="15" y="1"/>
                    <a:pt x="10" y="3"/>
                    <a:pt x="5" y="6"/>
                  </a:cubicBezTo>
                  <a:cubicBezTo>
                    <a:pt x="1" y="8"/>
                    <a:pt x="0" y="15"/>
                    <a:pt x="3" y="19"/>
                  </a:cubicBezTo>
                  <a:cubicBezTo>
                    <a:pt x="7" y="24"/>
                    <a:pt x="12" y="25"/>
                    <a:pt x="17" y="22"/>
                  </a:cubicBezTo>
                  <a:cubicBezTo>
                    <a:pt x="17" y="22"/>
                    <a:pt x="17" y="22"/>
                    <a:pt x="17" y="22"/>
                  </a:cubicBezTo>
                  <a:cubicBezTo>
                    <a:pt x="18" y="21"/>
                    <a:pt x="18" y="21"/>
                    <a:pt x="18" y="21"/>
                  </a:cubicBezTo>
                  <a:cubicBezTo>
                    <a:pt x="19" y="21"/>
                    <a:pt x="19" y="21"/>
                    <a:pt x="20" y="21"/>
                  </a:cubicBezTo>
                  <a:cubicBezTo>
                    <a:pt x="20" y="20"/>
                    <a:pt x="20" y="20"/>
                    <a:pt x="20" y="20"/>
                  </a:cubicBezTo>
                  <a:cubicBezTo>
                    <a:pt x="21" y="20"/>
                    <a:pt x="22" y="20"/>
                    <a:pt x="23" y="20"/>
                  </a:cubicBezTo>
                  <a:cubicBezTo>
                    <a:pt x="28" y="20"/>
                    <a:pt x="33" y="14"/>
                    <a:pt x="3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6" name="ïşḷïḓè">
              <a:extLst>
                <a:ext uri="{FF2B5EF4-FFF2-40B4-BE49-F238E27FC236}">
                  <a16:creationId xmlns:a16="http://schemas.microsoft.com/office/drawing/2014/main" id="{A4367CAD-9299-4ACD-86DD-A333E970F019}"/>
                </a:ext>
              </a:extLst>
            </p:cNvPr>
            <p:cNvSpPr/>
            <p:nvPr/>
          </p:nvSpPr>
          <p:spPr bwMode="auto">
            <a:xfrm>
              <a:off x="3740008" y="1823397"/>
              <a:ext cx="508271" cy="284761"/>
            </a:xfrm>
            <a:custGeom>
              <a:avLst/>
              <a:gdLst>
                <a:gd name="T0" fmla="*/ 301 w 334"/>
                <a:gd name="T1" fmla="*/ 182 h 187"/>
                <a:gd name="T2" fmla="*/ 14 w 334"/>
                <a:gd name="T3" fmla="*/ 47 h 187"/>
                <a:gd name="T4" fmla="*/ 5 w 334"/>
                <a:gd name="T5" fmla="*/ 18 h 187"/>
                <a:gd name="T6" fmla="*/ 6 w 334"/>
                <a:gd name="T7" fmla="*/ 17 h 187"/>
                <a:gd name="T8" fmla="*/ 34 w 334"/>
                <a:gd name="T9" fmla="*/ 5 h 187"/>
                <a:gd name="T10" fmla="*/ 321 w 334"/>
                <a:gd name="T11" fmla="*/ 140 h 187"/>
                <a:gd name="T12" fmla="*/ 329 w 334"/>
                <a:gd name="T13" fmla="*/ 169 h 187"/>
                <a:gd name="T14" fmla="*/ 329 w 334"/>
                <a:gd name="T15" fmla="*/ 170 h 187"/>
                <a:gd name="T16" fmla="*/ 301 w 334"/>
                <a:gd name="T17" fmla="*/ 18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4" h="187">
                  <a:moveTo>
                    <a:pt x="301" y="182"/>
                  </a:moveTo>
                  <a:cubicBezTo>
                    <a:pt x="14" y="47"/>
                    <a:pt x="14" y="47"/>
                    <a:pt x="14" y="47"/>
                  </a:cubicBezTo>
                  <a:cubicBezTo>
                    <a:pt x="4" y="42"/>
                    <a:pt x="0" y="29"/>
                    <a:pt x="5" y="18"/>
                  </a:cubicBezTo>
                  <a:cubicBezTo>
                    <a:pt x="6" y="17"/>
                    <a:pt x="6" y="17"/>
                    <a:pt x="6" y="17"/>
                  </a:cubicBezTo>
                  <a:cubicBezTo>
                    <a:pt x="11" y="6"/>
                    <a:pt x="24" y="0"/>
                    <a:pt x="34" y="5"/>
                  </a:cubicBezTo>
                  <a:cubicBezTo>
                    <a:pt x="321" y="140"/>
                    <a:pt x="321" y="140"/>
                    <a:pt x="321" y="140"/>
                  </a:cubicBezTo>
                  <a:cubicBezTo>
                    <a:pt x="331" y="145"/>
                    <a:pt x="334" y="158"/>
                    <a:pt x="329" y="169"/>
                  </a:cubicBezTo>
                  <a:cubicBezTo>
                    <a:pt x="329" y="170"/>
                    <a:pt x="329" y="170"/>
                    <a:pt x="329" y="170"/>
                  </a:cubicBezTo>
                  <a:cubicBezTo>
                    <a:pt x="323" y="181"/>
                    <a:pt x="311" y="187"/>
                    <a:pt x="301" y="182"/>
                  </a:cubicBezTo>
                </a:path>
              </a:pathLst>
            </a:custGeom>
            <a:solidFill>
              <a:srgbClr val="9E8F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 name="íŝ1idè">
              <a:extLst>
                <a:ext uri="{FF2B5EF4-FFF2-40B4-BE49-F238E27FC236}">
                  <a16:creationId xmlns:a16="http://schemas.microsoft.com/office/drawing/2014/main" id="{A940A1A0-EB82-40FE-A7C2-80FDD95ADB85}"/>
                </a:ext>
              </a:extLst>
            </p:cNvPr>
            <p:cNvSpPr/>
            <p:nvPr/>
          </p:nvSpPr>
          <p:spPr bwMode="auto">
            <a:xfrm>
              <a:off x="3733561" y="1837366"/>
              <a:ext cx="510420" cy="284761"/>
            </a:xfrm>
            <a:custGeom>
              <a:avLst/>
              <a:gdLst>
                <a:gd name="T0" fmla="*/ 301 w 335"/>
                <a:gd name="T1" fmla="*/ 182 h 187"/>
                <a:gd name="T2" fmla="*/ 14 w 335"/>
                <a:gd name="T3" fmla="*/ 47 h 187"/>
                <a:gd name="T4" fmla="*/ 6 w 335"/>
                <a:gd name="T5" fmla="*/ 17 h 187"/>
                <a:gd name="T6" fmla="*/ 6 w 335"/>
                <a:gd name="T7" fmla="*/ 17 h 187"/>
                <a:gd name="T8" fmla="*/ 34 w 335"/>
                <a:gd name="T9" fmla="*/ 5 h 187"/>
                <a:gd name="T10" fmla="*/ 321 w 335"/>
                <a:gd name="T11" fmla="*/ 140 h 187"/>
                <a:gd name="T12" fmla="*/ 329 w 335"/>
                <a:gd name="T13" fmla="*/ 169 h 187"/>
                <a:gd name="T14" fmla="*/ 329 w 335"/>
                <a:gd name="T15" fmla="*/ 170 h 187"/>
                <a:gd name="T16" fmla="*/ 301 w 335"/>
                <a:gd name="T17" fmla="*/ 18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187">
                  <a:moveTo>
                    <a:pt x="301" y="182"/>
                  </a:moveTo>
                  <a:cubicBezTo>
                    <a:pt x="14" y="47"/>
                    <a:pt x="14" y="47"/>
                    <a:pt x="14" y="47"/>
                  </a:cubicBezTo>
                  <a:cubicBezTo>
                    <a:pt x="4" y="42"/>
                    <a:pt x="0" y="29"/>
                    <a:pt x="6" y="17"/>
                  </a:cubicBezTo>
                  <a:cubicBezTo>
                    <a:pt x="6" y="17"/>
                    <a:pt x="6" y="17"/>
                    <a:pt x="6" y="17"/>
                  </a:cubicBezTo>
                  <a:cubicBezTo>
                    <a:pt x="11" y="5"/>
                    <a:pt x="24" y="0"/>
                    <a:pt x="34" y="5"/>
                  </a:cubicBezTo>
                  <a:cubicBezTo>
                    <a:pt x="321" y="140"/>
                    <a:pt x="321" y="140"/>
                    <a:pt x="321" y="140"/>
                  </a:cubicBezTo>
                  <a:cubicBezTo>
                    <a:pt x="331" y="144"/>
                    <a:pt x="335" y="158"/>
                    <a:pt x="329" y="169"/>
                  </a:cubicBezTo>
                  <a:cubicBezTo>
                    <a:pt x="329" y="170"/>
                    <a:pt x="329" y="170"/>
                    <a:pt x="329" y="170"/>
                  </a:cubicBezTo>
                  <a:cubicBezTo>
                    <a:pt x="324" y="181"/>
                    <a:pt x="311" y="187"/>
                    <a:pt x="301" y="182"/>
                  </a:cubicBezTo>
                </a:path>
              </a:pathLst>
            </a:custGeom>
            <a:solidFill>
              <a:srgbClr val="BCA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 name="îŝḷiḓe">
              <a:extLst>
                <a:ext uri="{FF2B5EF4-FFF2-40B4-BE49-F238E27FC236}">
                  <a16:creationId xmlns:a16="http://schemas.microsoft.com/office/drawing/2014/main" id="{51CD742F-B1CF-4BD6-8B2B-FEF0D394FE60}"/>
                </a:ext>
              </a:extLst>
            </p:cNvPr>
            <p:cNvSpPr/>
            <p:nvPr/>
          </p:nvSpPr>
          <p:spPr bwMode="auto">
            <a:xfrm>
              <a:off x="3784066" y="1844888"/>
              <a:ext cx="102084" cy="102084"/>
            </a:xfrm>
            <a:custGeom>
              <a:avLst/>
              <a:gdLst>
                <a:gd name="T0" fmla="*/ 35 w 67"/>
                <a:gd name="T1" fmla="*/ 64 h 67"/>
                <a:gd name="T2" fmla="*/ 9 w 67"/>
                <a:gd name="T3" fmla="*/ 51 h 67"/>
                <a:gd name="T4" fmla="*/ 3 w 67"/>
                <a:gd name="T5" fmla="*/ 35 h 67"/>
                <a:gd name="T6" fmla="*/ 15 w 67"/>
                <a:gd name="T7" fmla="*/ 8 h 67"/>
                <a:gd name="T8" fmla="*/ 32 w 67"/>
                <a:gd name="T9" fmla="*/ 3 h 67"/>
                <a:gd name="T10" fmla="*/ 58 w 67"/>
                <a:gd name="T11" fmla="*/ 15 h 67"/>
                <a:gd name="T12" fmla="*/ 64 w 67"/>
                <a:gd name="T13" fmla="*/ 31 h 67"/>
                <a:gd name="T14" fmla="*/ 51 w 67"/>
                <a:gd name="T15" fmla="*/ 58 h 67"/>
                <a:gd name="T16" fmla="*/ 35 w 67"/>
                <a:gd name="T17" fmla="*/ 6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7">
                  <a:moveTo>
                    <a:pt x="35" y="64"/>
                  </a:moveTo>
                  <a:cubicBezTo>
                    <a:pt x="9" y="51"/>
                    <a:pt x="9" y="51"/>
                    <a:pt x="9" y="51"/>
                  </a:cubicBezTo>
                  <a:cubicBezTo>
                    <a:pt x="2" y="48"/>
                    <a:pt x="0" y="41"/>
                    <a:pt x="3" y="35"/>
                  </a:cubicBezTo>
                  <a:cubicBezTo>
                    <a:pt x="15" y="8"/>
                    <a:pt x="15" y="8"/>
                    <a:pt x="15" y="8"/>
                  </a:cubicBezTo>
                  <a:cubicBezTo>
                    <a:pt x="18" y="2"/>
                    <a:pt x="25" y="0"/>
                    <a:pt x="32" y="3"/>
                  </a:cubicBezTo>
                  <a:cubicBezTo>
                    <a:pt x="58" y="15"/>
                    <a:pt x="58" y="15"/>
                    <a:pt x="58" y="15"/>
                  </a:cubicBezTo>
                  <a:cubicBezTo>
                    <a:pt x="64" y="18"/>
                    <a:pt x="67" y="25"/>
                    <a:pt x="64" y="31"/>
                  </a:cubicBezTo>
                  <a:cubicBezTo>
                    <a:pt x="51" y="58"/>
                    <a:pt x="51" y="58"/>
                    <a:pt x="51" y="58"/>
                  </a:cubicBezTo>
                  <a:cubicBezTo>
                    <a:pt x="49" y="64"/>
                    <a:pt x="41" y="67"/>
                    <a:pt x="35" y="64"/>
                  </a:cubicBezTo>
                  <a:close/>
                </a:path>
              </a:pathLst>
            </a:custGeom>
            <a:noFill/>
            <a:ln w="26988" cap="flat">
              <a:solidFill>
                <a:srgbClr val="FFE948"/>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a:p>
          </p:txBody>
        </p:sp>
        <p:sp>
          <p:nvSpPr>
            <p:cNvPr id="59" name="iṣľíḓè">
              <a:extLst>
                <a:ext uri="{FF2B5EF4-FFF2-40B4-BE49-F238E27FC236}">
                  <a16:creationId xmlns:a16="http://schemas.microsoft.com/office/drawing/2014/main" id="{30E0DC85-75A0-4130-B1EC-BAA4A5D3BFA2}"/>
                </a:ext>
              </a:extLst>
            </p:cNvPr>
            <p:cNvSpPr/>
            <p:nvPr/>
          </p:nvSpPr>
          <p:spPr bwMode="auto">
            <a:xfrm>
              <a:off x="3714219" y="2078069"/>
              <a:ext cx="366428" cy="188049"/>
            </a:xfrm>
            <a:custGeom>
              <a:avLst/>
              <a:gdLst>
                <a:gd name="T0" fmla="*/ 217 w 241"/>
                <a:gd name="T1" fmla="*/ 120 h 124"/>
                <a:gd name="T2" fmla="*/ 12 w 241"/>
                <a:gd name="T3" fmla="*/ 24 h 124"/>
                <a:gd name="T4" fmla="*/ 4 w 241"/>
                <a:gd name="T5" fmla="*/ 0 h 124"/>
                <a:gd name="T6" fmla="*/ 4 w 241"/>
                <a:gd name="T7" fmla="*/ 0 h 124"/>
                <a:gd name="T8" fmla="*/ 241 w 241"/>
                <a:gd name="T9" fmla="*/ 111 h 124"/>
                <a:gd name="T10" fmla="*/ 241 w 241"/>
                <a:gd name="T11" fmla="*/ 111 h 124"/>
                <a:gd name="T12" fmla="*/ 217 w 241"/>
                <a:gd name="T13" fmla="*/ 120 h 124"/>
              </a:gdLst>
              <a:ahLst/>
              <a:cxnLst>
                <a:cxn ang="0">
                  <a:pos x="T0" y="T1"/>
                </a:cxn>
                <a:cxn ang="0">
                  <a:pos x="T2" y="T3"/>
                </a:cxn>
                <a:cxn ang="0">
                  <a:pos x="T4" y="T5"/>
                </a:cxn>
                <a:cxn ang="0">
                  <a:pos x="T6" y="T7"/>
                </a:cxn>
                <a:cxn ang="0">
                  <a:pos x="T8" y="T9"/>
                </a:cxn>
                <a:cxn ang="0">
                  <a:pos x="T10" y="T11"/>
                </a:cxn>
                <a:cxn ang="0">
                  <a:pos x="T12" y="T13"/>
                </a:cxn>
              </a:cxnLst>
              <a:rect l="0" t="0" r="r" b="b"/>
              <a:pathLst>
                <a:path w="241" h="124">
                  <a:moveTo>
                    <a:pt x="217" y="120"/>
                  </a:moveTo>
                  <a:cubicBezTo>
                    <a:pt x="12" y="24"/>
                    <a:pt x="12" y="24"/>
                    <a:pt x="12" y="24"/>
                  </a:cubicBezTo>
                  <a:cubicBezTo>
                    <a:pt x="4" y="20"/>
                    <a:pt x="0" y="9"/>
                    <a:pt x="4" y="0"/>
                  </a:cubicBezTo>
                  <a:cubicBezTo>
                    <a:pt x="4" y="0"/>
                    <a:pt x="4" y="0"/>
                    <a:pt x="4" y="0"/>
                  </a:cubicBezTo>
                  <a:cubicBezTo>
                    <a:pt x="241" y="111"/>
                    <a:pt x="241" y="111"/>
                    <a:pt x="241" y="111"/>
                  </a:cubicBezTo>
                  <a:cubicBezTo>
                    <a:pt x="241" y="111"/>
                    <a:pt x="241" y="111"/>
                    <a:pt x="241" y="111"/>
                  </a:cubicBezTo>
                  <a:cubicBezTo>
                    <a:pt x="236" y="120"/>
                    <a:pt x="226" y="124"/>
                    <a:pt x="217" y="120"/>
                  </a:cubicBezTo>
                  <a:close/>
                </a:path>
              </a:pathLst>
            </a:custGeom>
            <a:solidFill>
              <a:srgbClr val="B6CC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 name="iṡļíďé">
              <a:extLst>
                <a:ext uri="{FF2B5EF4-FFF2-40B4-BE49-F238E27FC236}">
                  <a16:creationId xmlns:a16="http://schemas.microsoft.com/office/drawing/2014/main" id="{B260D404-50DF-4F06-B7D1-6C567A76A7DA}"/>
                </a:ext>
              </a:extLst>
            </p:cNvPr>
            <p:cNvSpPr/>
            <p:nvPr/>
          </p:nvSpPr>
          <p:spPr bwMode="auto">
            <a:xfrm>
              <a:off x="3615359" y="2644367"/>
              <a:ext cx="179453" cy="189124"/>
            </a:xfrm>
            <a:custGeom>
              <a:avLst/>
              <a:gdLst>
                <a:gd name="T0" fmla="*/ 103 w 118"/>
                <a:gd name="T1" fmla="*/ 107 h 124"/>
                <a:gd name="T2" fmla="*/ 116 w 118"/>
                <a:gd name="T3" fmla="*/ 34 h 124"/>
                <a:gd name="T4" fmla="*/ 102 w 118"/>
                <a:gd name="T5" fmla="*/ 13 h 124"/>
                <a:gd name="T6" fmla="*/ 38 w 118"/>
                <a:gd name="T7" fmla="*/ 3 h 124"/>
                <a:gd name="T8" fmla="*/ 15 w 118"/>
                <a:gd name="T9" fmla="*/ 17 h 124"/>
                <a:gd name="T10" fmla="*/ 2 w 118"/>
                <a:gd name="T11" fmla="*/ 92 h 124"/>
                <a:gd name="T12" fmla="*/ 18 w 118"/>
                <a:gd name="T13" fmla="*/ 113 h 124"/>
                <a:gd name="T14" fmla="*/ 82 w 118"/>
                <a:gd name="T15" fmla="*/ 122 h 124"/>
                <a:gd name="T16" fmla="*/ 103 w 118"/>
                <a:gd name="T17"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24">
                  <a:moveTo>
                    <a:pt x="103" y="107"/>
                  </a:moveTo>
                  <a:cubicBezTo>
                    <a:pt x="116" y="34"/>
                    <a:pt x="116" y="34"/>
                    <a:pt x="116" y="34"/>
                  </a:cubicBezTo>
                  <a:cubicBezTo>
                    <a:pt x="118" y="24"/>
                    <a:pt x="112" y="15"/>
                    <a:pt x="102" y="13"/>
                  </a:cubicBezTo>
                  <a:cubicBezTo>
                    <a:pt x="38" y="3"/>
                    <a:pt x="38" y="3"/>
                    <a:pt x="38" y="3"/>
                  </a:cubicBezTo>
                  <a:cubicBezTo>
                    <a:pt x="27" y="0"/>
                    <a:pt x="17" y="7"/>
                    <a:pt x="15" y="17"/>
                  </a:cubicBezTo>
                  <a:cubicBezTo>
                    <a:pt x="2" y="92"/>
                    <a:pt x="2" y="92"/>
                    <a:pt x="2" y="92"/>
                  </a:cubicBezTo>
                  <a:cubicBezTo>
                    <a:pt x="0" y="102"/>
                    <a:pt x="7" y="112"/>
                    <a:pt x="18" y="113"/>
                  </a:cubicBezTo>
                  <a:cubicBezTo>
                    <a:pt x="82" y="122"/>
                    <a:pt x="82" y="122"/>
                    <a:pt x="82" y="122"/>
                  </a:cubicBezTo>
                  <a:cubicBezTo>
                    <a:pt x="92" y="124"/>
                    <a:pt x="101" y="117"/>
                    <a:pt x="103" y="10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 name="išḷíḍè">
              <a:extLst>
                <a:ext uri="{FF2B5EF4-FFF2-40B4-BE49-F238E27FC236}">
                  <a16:creationId xmlns:a16="http://schemas.microsoft.com/office/drawing/2014/main" id="{D3551B73-C3DE-4696-80BB-DF0678323EBF}"/>
                </a:ext>
              </a:extLst>
            </p:cNvPr>
            <p:cNvSpPr/>
            <p:nvPr/>
          </p:nvSpPr>
          <p:spPr bwMode="auto">
            <a:xfrm>
              <a:off x="3601389" y="2664784"/>
              <a:ext cx="88115" cy="268642"/>
            </a:xfrm>
            <a:custGeom>
              <a:avLst/>
              <a:gdLst>
                <a:gd name="T0" fmla="*/ 56 w 58"/>
                <a:gd name="T1" fmla="*/ 17 h 177"/>
                <a:gd name="T2" fmla="*/ 30 w 58"/>
                <a:gd name="T3" fmla="*/ 165 h 177"/>
                <a:gd name="T4" fmla="*/ 14 w 58"/>
                <a:gd name="T5" fmla="*/ 176 h 177"/>
                <a:gd name="T6" fmla="*/ 12 w 58"/>
                <a:gd name="T7" fmla="*/ 176 h 177"/>
                <a:gd name="T8" fmla="*/ 1 w 58"/>
                <a:gd name="T9" fmla="*/ 160 h 177"/>
                <a:gd name="T10" fmla="*/ 27 w 58"/>
                <a:gd name="T11" fmla="*/ 12 h 177"/>
                <a:gd name="T12" fmla="*/ 43 w 58"/>
                <a:gd name="T13" fmla="*/ 1 h 177"/>
                <a:gd name="T14" fmla="*/ 45 w 58"/>
                <a:gd name="T15" fmla="*/ 1 h 177"/>
                <a:gd name="T16" fmla="*/ 56 w 58"/>
                <a:gd name="T17"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77">
                  <a:moveTo>
                    <a:pt x="56" y="17"/>
                  </a:moveTo>
                  <a:cubicBezTo>
                    <a:pt x="30" y="165"/>
                    <a:pt x="30" y="165"/>
                    <a:pt x="30" y="165"/>
                  </a:cubicBezTo>
                  <a:cubicBezTo>
                    <a:pt x="28" y="173"/>
                    <a:pt x="21" y="177"/>
                    <a:pt x="14" y="176"/>
                  </a:cubicBezTo>
                  <a:cubicBezTo>
                    <a:pt x="12" y="176"/>
                    <a:pt x="12" y="176"/>
                    <a:pt x="12" y="176"/>
                  </a:cubicBezTo>
                  <a:cubicBezTo>
                    <a:pt x="4" y="174"/>
                    <a:pt x="0" y="167"/>
                    <a:pt x="1" y="160"/>
                  </a:cubicBezTo>
                  <a:cubicBezTo>
                    <a:pt x="27" y="12"/>
                    <a:pt x="27" y="12"/>
                    <a:pt x="27" y="12"/>
                  </a:cubicBezTo>
                  <a:cubicBezTo>
                    <a:pt x="29" y="5"/>
                    <a:pt x="36" y="0"/>
                    <a:pt x="43" y="1"/>
                  </a:cubicBezTo>
                  <a:cubicBezTo>
                    <a:pt x="45" y="1"/>
                    <a:pt x="45" y="1"/>
                    <a:pt x="45" y="1"/>
                  </a:cubicBezTo>
                  <a:cubicBezTo>
                    <a:pt x="53" y="3"/>
                    <a:pt x="58" y="10"/>
                    <a:pt x="56" y="17"/>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2" name="ïśḷïďê">
              <a:extLst>
                <a:ext uri="{FF2B5EF4-FFF2-40B4-BE49-F238E27FC236}">
                  <a16:creationId xmlns:a16="http://schemas.microsoft.com/office/drawing/2014/main" id="{F78B1212-F788-4C32-BB4F-8E456F4AF2E0}"/>
                </a:ext>
              </a:extLst>
            </p:cNvPr>
            <p:cNvSpPr/>
            <p:nvPr/>
          </p:nvSpPr>
          <p:spPr bwMode="auto">
            <a:xfrm>
              <a:off x="3618582" y="2716363"/>
              <a:ext cx="137545" cy="231032"/>
            </a:xfrm>
            <a:custGeom>
              <a:avLst/>
              <a:gdLst>
                <a:gd name="T0" fmla="*/ 0 w 91"/>
                <a:gd name="T1" fmla="*/ 145 h 152"/>
                <a:gd name="T2" fmla="*/ 5 w 91"/>
                <a:gd name="T3" fmla="*/ 146 h 152"/>
                <a:gd name="T4" fmla="*/ 82 w 91"/>
                <a:gd name="T5" fmla="*/ 93 h 152"/>
                <a:gd name="T6" fmla="*/ 85 w 91"/>
                <a:gd name="T7" fmla="*/ 77 h 152"/>
                <a:gd name="T8" fmla="*/ 31 w 91"/>
                <a:gd name="T9" fmla="*/ 0 h 152"/>
                <a:gd name="T10" fmla="*/ 26 w 91"/>
                <a:gd name="T11" fmla="*/ 0 h 152"/>
                <a:gd name="T12" fmla="*/ 0 w 91"/>
                <a:gd name="T13" fmla="*/ 145 h 152"/>
              </a:gdLst>
              <a:ahLst/>
              <a:cxnLst>
                <a:cxn ang="0">
                  <a:pos x="T0" y="T1"/>
                </a:cxn>
                <a:cxn ang="0">
                  <a:pos x="T2" y="T3"/>
                </a:cxn>
                <a:cxn ang="0">
                  <a:pos x="T4" y="T5"/>
                </a:cxn>
                <a:cxn ang="0">
                  <a:pos x="T6" y="T7"/>
                </a:cxn>
                <a:cxn ang="0">
                  <a:pos x="T8" y="T9"/>
                </a:cxn>
                <a:cxn ang="0">
                  <a:pos x="T10" y="T11"/>
                </a:cxn>
                <a:cxn ang="0">
                  <a:pos x="T12" y="T13"/>
                </a:cxn>
              </a:cxnLst>
              <a:rect l="0" t="0" r="r" b="b"/>
              <a:pathLst>
                <a:path w="91" h="152">
                  <a:moveTo>
                    <a:pt x="0" y="145"/>
                  </a:moveTo>
                  <a:cubicBezTo>
                    <a:pt x="5" y="146"/>
                    <a:pt x="5" y="146"/>
                    <a:pt x="5" y="146"/>
                  </a:cubicBezTo>
                  <a:cubicBezTo>
                    <a:pt x="41" y="152"/>
                    <a:pt x="75" y="128"/>
                    <a:pt x="82" y="93"/>
                  </a:cubicBezTo>
                  <a:cubicBezTo>
                    <a:pt x="85" y="77"/>
                    <a:pt x="85" y="77"/>
                    <a:pt x="85" y="77"/>
                  </a:cubicBezTo>
                  <a:cubicBezTo>
                    <a:pt x="91" y="41"/>
                    <a:pt x="67" y="7"/>
                    <a:pt x="31" y="0"/>
                  </a:cubicBezTo>
                  <a:cubicBezTo>
                    <a:pt x="26" y="0"/>
                    <a:pt x="26" y="0"/>
                    <a:pt x="26" y="0"/>
                  </a:cubicBezTo>
                  <a:lnTo>
                    <a:pt x="0" y="145"/>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 name="íSḷiďé">
              <a:extLst>
                <a:ext uri="{FF2B5EF4-FFF2-40B4-BE49-F238E27FC236}">
                  <a16:creationId xmlns:a16="http://schemas.microsoft.com/office/drawing/2014/main" id="{25C5AF2C-90EB-4F36-8055-0A8530CAC4FD}"/>
                </a:ext>
              </a:extLst>
            </p:cNvPr>
            <p:cNvSpPr/>
            <p:nvPr/>
          </p:nvSpPr>
          <p:spPr bwMode="auto">
            <a:xfrm>
              <a:off x="3649745" y="2758271"/>
              <a:ext cx="96711" cy="160111"/>
            </a:xfrm>
            <a:custGeom>
              <a:avLst/>
              <a:gdLst>
                <a:gd name="T0" fmla="*/ 18 w 63"/>
                <a:gd name="T1" fmla="*/ 102 h 105"/>
                <a:gd name="T2" fmla="*/ 7 w 63"/>
                <a:gd name="T3" fmla="*/ 49 h 105"/>
                <a:gd name="T4" fmla="*/ 35 w 63"/>
                <a:gd name="T5" fmla="*/ 3 h 105"/>
                <a:gd name="T6" fmla="*/ 58 w 63"/>
                <a:gd name="T7" fmla="*/ 58 h 105"/>
                <a:gd name="T8" fmla="*/ 18 w 63"/>
                <a:gd name="T9" fmla="*/ 102 h 105"/>
              </a:gdLst>
              <a:ahLst/>
              <a:cxnLst>
                <a:cxn ang="0">
                  <a:pos x="T0" y="T1"/>
                </a:cxn>
                <a:cxn ang="0">
                  <a:pos x="T2" y="T3"/>
                </a:cxn>
                <a:cxn ang="0">
                  <a:pos x="T4" y="T5"/>
                </a:cxn>
                <a:cxn ang="0">
                  <a:pos x="T6" y="T7"/>
                </a:cxn>
                <a:cxn ang="0">
                  <a:pos x="T8" y="T9"/>
                </a:cxn>
              </a:cxnLst>
              <a:rect l="0" t="0" r="r" b="b"/>
              <a:pathLst>
                <a:path w="63" h="105">
                  <a:moveTo>
                    <a:pt x="18" y="102"/>
                  </a:moveTo>
                  <a:cubicBezTo>
                    <a:pt x="0" y="99"/>
                    <a:pt x="2" y="76"/>
                    <a:pt x="7" y="49"/>
                  </a:cubicBezTo>
                  <a:cubicBezTo>
                    <a:pt x="12" y="22"/>
                    <a:pt x="18" y="0"/>
                    <a:pt x="35" y="3"/>
                  </a:cubicBezTo>
                  <a:cubicBezTo>
                    <a:pt x="53" y="6"/>
                    <a:pt x="63" y="31"/>
                    <a:pt x="58" y="58"/>
                  </a:cubicBezTo>
                  <a:cubicBezTo>
                    <a:pt x="53" y="85"/>
                    <a:pt x="35" y="105"/>
                    <a:pt x="18" y="102"/>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 name="îSlïḍé">
              <a:extLst>
                <a:ext uri="{FF2B5EF4-FFF2-40B4-BE49-F238E27FC236}">
                  <a16:creationId xmlns:a16="http://schemas.microsoft.com/office/drawing/2014/main" id="{9A35810D-16EE-4470-90CE-D3FE0E05D82C}"/>
                </a:ext>
              </a:extLst>
            </p:cNvPr>
            <p:cNvSpPr/>
            <p:nvPr/>
          </p:nvSpPr>
          <p:spPr bwMode="auto">
            <a:xfrm>
              <a:off x="3693802" y="2882921"/>
              <a:ext cx="16119" cy="15044"/>
            </a:xfrm>
            <a:custGeom>
              <a:avLst/>
              <a:gdLst>
                <a:gd name="T0" fmla="*/ 0 w 10"/>
                <a:gd name="T1" fmla="*/ 10 h 10"/>
                <a:gd name="T2" fmla="*/ 10 w 10"/>
                <a:gd name="T3" fmla="*/ 0 h 10"/>
              </a:gdLst>
              <a:ahLst/>
              <a:cxnLst>
                <a:cxn ang="0">
                  <a:pos x="T0" y="T1"/>
                </a:cxn>
                <a:cxn ang="0">
                  <a:pos x="T2" y="T3"/>
                </a:cxn>
              </a:cxnLst>
              <a:rect l="0" t="0" r="r" b="b"/>
              <a:pathLst>
                <a:path w="10" h="10">
                  <a:moveTo>
                    <a:pt x="0" y="10"/>
                  </a:moveTo>
                  <a:cubicBezTo>
                    <a:pt x="4" y="7"/>
                    <a:pt x="7" y="4"/>
                    <a:pt x="1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 name="iślíḑè">
              <a:extLst>
                <a:ext uri="{FF2B5EF4-FFF2-40B4-BE49-F238E27FC236}">
                  <a16:creationId xmlns:a16="http://schemas.microsoft.com/office/drawing/2014/main" id="{13A21704-554E-4FA8-8A8D-AA95AF49784B}"/>
                </a:ext>
              </a:extLst>
            </p:cNvPr>
            <p:cNvSpPr/>
            <p:nvPr/>
          </p:nvSpPr>
          <p:spPr bwMode="auto">
            <a:xfrm>
              <a:off x="3686280" y="2874324"/>
              <a:ext cx="31162" cy="33312"/>
            </a:xfrm>
            <a:custGeom>
              <a:avLst/>
              <a:gdLst>
                <a:gd name="T0" fmla="*/ 9 w 20"/>
                <a:gd name="T1" fmla="*/ 20 h 22"/>
                <a:gd name="T2" fmla="*/ 19 w 20"/>
                <a:gd name="T3" fmla="*/ 8 h 22"/>
                <a:gd name="T4" fmla="*/ 17 w 20"/>
                <a:gd name="T5" fmla="*/ 2 h 22"/>
                <a:gd name="T6" fmla="*/ 10 w 20"/>
                <a:gd name="T7" fmla="*/ 3 h 22"/>
                <a:gd name="T8" fmla="*/ 2 w 20"/>
                <a:gd name="T9" fmla="*/ 13 h 22"/>
                <a:gd name="T10" fmla="*/ 2 w 20"/>
                <a:gd name="T11" fmla="*/ 20 h 22"/>
                <a:gd name="T12" fmla="*/ 9 w 2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0" h="22">
                  <a:moveTo>
                    <a:pt x="9" y="20"/>
                  </a:moveTo>
                  <a:cubicBezTo>
                    <a:pt x="13" y="16"/>
                    <a:pt x="16" y="13"/>
                    <a:pt x="19" y="8"/>
                  </a:cubicBezTo>
                  <a:cubicBezTo>
                    <a:pt x="20" y="6"/>
                    <a:pt x="19" y="3"/>
                    <a:pt x="17" y="2"/>
                  </a:cubicBezTo>
                  <a:cubicBezTo>
                    <a:pt x="14" y="0"/>
                    <a:pt x="12" y="1"/>
                    <a:pt x="10" y="3"/>
                  </a:cubicBezTo>
                  <a:cubicBezTo>
                    <a:pt x="8" y="7"/>
                    <a:pt x="5" y="10"/>
                    <a:pt x="2" y="13"/>
                  </a:cubicBezTo>
                  <a:cubicBezTo>
                    <a:pt x="0" y="14"/>
                    <a:pt x="0" y="18"/>
                    <a:pt x="2" y="20"/>
                  </a:cubicBezTo>
                  <a:cubicBezTo>
                    <a:pt x="4" y="22"/>
                    <a:pt x="7" y="21"/>
                    <a:pt x="9" y="2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 name="ïṧḻíďe">
              <a:extLst>
                <a:ext uri="{FF2B5EF4-FFF2-40B4-BE49-F238E27FC236}">
                  <a16:creationId xmlns:a16="http://schemas.microsoft.com/office/drawing/2014/main" id="{AD4ACE1B-7658-4A18-BFEE-5CFEEE5E45E6}"/>
                </a:ext>
              </a:extLst>
            </p:cNvPr>
            <p:cNvSpPr/>
            <p:nvPr/>
          </p:nvSpPr>
          <p:spPr bwMode="auto">
            <a:xfrm>
              <a:off x="3591718" y="2640068"/>
              <a:ext cx="79518" cy="296581"/>
            </a:xfrm>
            <a:custGeom>
              <a:avLst/>
              <a:gdLst>
                <a:gd name="T0" fmla="*/ 34 w 52"/>
                <a:gd name="T1" fmla="*/ 3 h 195"/>
                <a:gd name="T2" fmla="*/ 0 w 52"/>
                <a:gd name="T3" fmla="*/ 188 h 195"/>
                <a:gd name="T4" fmla="*/ 3 w 52"/>
                <a:gd name="T5" fmla="*/ 192 h 195"/>
                <a:gd name="T6" fmla="*/ 14 w 52"/>
                <a:gd name="T7" fmla="*/ 194 h 195"/>
                <a:gd name="T8" fmla="*/ 19 w 52"/>
                <a:gd name="T9" fmla="*/ 191 h 195"/>
                <a:gd name="T10" fmla="*/ 52 w 52"/>
                <a:gd name="T11" fmla="*/ 6 h 195"/>
                <a:gd name="T12" fmla="*/ 49 w 52"/>
                <a:gd name="T13" fmla="*/ 2 h 195"/>
                <a:gd name="T14" fmla="*/ 38 w 52"/>
                <a:gd name="T15" fmla="*/ 0 h 195"/>
                <a:gd name="T16" fmla="*/ 34 w 52"/>
                <a:gd name="T17" fmla="*/ 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5">
                  <a:moveTo>
                    <a:pt x="34" y="3"/>
                  </a:moveTo>
                  <a:cubicBezTo>
                    <a:pt x="0" y="188"/>
                    <a:pt x="0" y="188"/>
                    <a:pt x="0" y="188"/>
                  </a:cubicBezTo>
                  <a:cubicBezTo>
                    <a:pt x="0" y="190"/>
                    <a:pt x="1" y="192"/>
                    <a:pt x="3" y="192"/>
                  </a:cubicBezTo>
                  <a:cubicBezTo>
                    <a:pt x="14" y="194"/>
                    <a:pt x="14" y="194"/>
                    <a:pt x="14" y="194"/>
                  </a:cubicBezTo>
                  <a:cubicBezTo>
                    <a:pt x="17" y="195"/>
                    <a:pt x="19" y="193"/>
                    <a:pt x="19" y="191"/>
                  </a:cubicBezTo>
                  <a:cubicBezTo>
                    <a:pt x="52" y="6"/>
                    <a:pt x="52" y="6"/>
                    <a:pt x="52" y="6"/>
                  </a:cubicBezTo>
                  <a:cubicBezTo>
                    <a:pt x="52" y="5"/>
                    <a:pt x="51" y="3"/>
                    <a:pt x="49" y="2"/>
                  </a:cubicBezTo>
                  <a:cubicBezTo>
                    <a:pt x="38" y="0"/>
                    <a:pt x="38" y="0"/>
                    <a:pt x="38" y="0"/>
                  </a:cubicBezTo>
                  <a:cubicBezTo>
                    <a:pt x="36" y="0"/>
                    <a:pt x="34" y="1"/>
                    <a:pt x="34" y="3"/>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 name="îślídé">
              <a:extLst>
                <a:ext uri="{FF2B5EF4-FFF2-40B4-BE49-F238E27FC236}">
                  <a16:creationId xmlns:a16="http://schemas.microsoft.com/office/drawing/2014/main" id="{372CA9D7-256C-46B5-B47A-25BC7EE7E8B4}"/>
                </a:ext>
              </a:extLst>
            </p:cNvPr>
            <p:cNvSpPr/>
            <p:nvPr/>
          </p:nvSpPr>
          <p:spPr bwMode="auto">
            <a:xfrm>
              <a:off x="4102138" y="2877548"/>
              <a:ext cx="189124" cy="198795"/>
            </a:xfrm>
            <a:custGeom>
              <a:avLst/>
              <a:gdLst>
                <a:gd name="T0" fmla="*/ 119 w 124"/>
                <a:gd name="T1" fmla="*/ 71 h 131"/>
                <a:gd name="T2" fmla="*/ 86 w 124"/>
                <a:gd name="T3" fmla="*/ 11 h 131"/>
                <a:gd name="T4" fmla="*/ 63 w 124"/>
                <a:gd name="T5" fmla="*/ 5 h 131"/>
                <a:gd name="T6" fmla="*/ 11 w 124"/>
                <a:gd name="T7" fmla="*/ 36 h 131"/>
                <a:gd name="T8" fmla="*/ 4 w 124"/>
                <a:gd name="T9" fmla="*/ 59 h 131"/>
                <a:gd name="T10" fmla="*/ 39 w 124"/>
                <a:gd name="T11" fmla="*/ 120 h 131"/>
                <a:gd name="T12" fmla="*/ 62 w 124"/>
                <a:gd name="T13" fmla="*/ 126 h 131"/>
                <a:gd name="T14" fmla="*/ 114 w 124"/>
                <a:gd name="T15" fmla="*/ 94 h 131"/>
                <a:gd name="T16" fmla="*/ 119 w 124"/>
                <a:gd name="T17"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31">
                  <a:moveTo>
                    <a:pt x="119" y="71"/>
                  </a:moveTo>
                  <a:cubicBezTo>
                    <a:pt x="86" y="11"/>
                    <a:pt x="86" y="11"/>
                    <a:pt x="86" y="11"/>
                  </a:cubicBezTo>
                  <a:cubicBezTo>
                    <a:pt x="81" y="3"/>
                    <a:pt x="71" y="0"/>
                    <a:pt x="63" y="5"/>
                  </a:cubicBezTo>
                  <a:cubicBezTo>
                    <a:pt x="11" y="36"/>
                    <a:pt x="11" y="36"/>
                    <a:pt x="11" y="36"/>
                  </a:cubicBezTo>
                  <a:cubicBezTo>
                    <a:pt x="3" y="40"/>
                    <a:pt x="0" y="51"/>
                    <a:pt x="4" y="59"/>
                  </a:cubicBezTo>
                  <a:cubicBezTo>
                    <a:pt x="39" y="120"/>
                    <a:pt x="39" y="120"/>
                    <a:pt x="39" y="120"/>
                  </a:cubicBezTo>
                  <a:cubicBezTo>
                    <a:pt x="43" y="128"/>
                    <a:pt x="54" y="131"/>
                    <a:pt x="62" y="126"/>
                  </a:cubicBezTo>
                  <a:cubicBezTo>
                    <a:pt x="114" y="94"/>
                    <a:pt x="114" y="94"/>
                    <a:pt x="114" y="94"/>
                  </a:cubicBezTo>
                  <a:cubicBezTo>
                    <a:pt x="121" y="89"/>
                    <a:pt x="124" y="79"/>
                    <a:pt x="119" y="71"/>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 name="íṡḷîḋé">
              <a:extLst>
                <a:ext uri="{FF2B5EF4-FFF2-40B4-BE49-F238E27FC236}">
                  <a16:creationId xmlns:a16="http://schemas.microsoft.com/office/drawing/2014/main" id="{89C801FE-B49A-4445-8E01-44A4BE10FB25}"/>
                </a:ext>
              </a:extLst>
            </p:cNvPr>
            <p:cNvSpPr/>
            <p:nvPr/>
          </p:nvSpPr>
          <p:spPr bwMode="auto">
            <a:xfrm>
              <a:off x="4112884" y="2939873"/>
              <a:ext cx="150440" cy="227808"/>
            </a:xfrm>
            <a:custGeom>
              <a:avLst/>
              <a:gdLst>
                <a:gd name="T0" fmla="*/ 27 w 99"/>
                <a:gd name="T1" fmla="*/ 8 h 150"/>
                <a:gd name="T2" fmla="*/ 96 w 99"/>
                <a:gd name="T3" fmla="*/ 129 h 150"/>
                <a:gd name="T4" fmla="*/ 91 w 99"/>
                <a:gd name="T5" fmla="*/ 146 h 150"/>
                <a:gd name="T6" fmla="*/ 89 w 99"/>
                <a:gd name="T7" fmla="*/ 147 h 150"/>
                <a:gd name="T8" fmla="*/ 72 w 99"/>
                <a:gd name="T9" fmla="*/ 142 h 150"/>
                <a:gd name="T10" fmla="*/ 4 w 99"/>
                <a:gd name="T11" fmla="*/ 22 h 150"/>
                <a:gd name="T12" fmla="*/ 9 w 99"/>
                <a:gd name="T13" fmla="*/ 5 h 150"/>
                <a:gd name="T14" fmla="*/ 10 w 99"/>
                <a:gd name="T15" fmla="*/ 4 h 150"/>
                <a:gd name="T16" fmla="*/ 27 w 99"/>
                <a:gd name="T17"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50">
                  <a:moveTo>
                    <a:pt x="27" y="8"/>
                  </a:moveTo>
                  <a:cubicBezTo>
                    <a:pt x="96" y="129"/>
                    <a:pt x="96" y="129"/>
                    <a:pt x="96" y="129"/>
                  </a:cubicBezTo>
                  <a:cubicBezTo>
                    <a:pt x="99" y="135"/>
                    <a:pt x="97" y="143"/>
                    <a:pt x="91" y="146"/>
                  </a:cubicBezTo>
                  <a:cubicBezTo>
                    <a:pt x="89" y="147"/>
                    <a:pt x="89" y="147"/>
                    <a:pt x="89" y="147"/>
                  </a:cubicBezTo>
                  <a:cubicBezTo>
                    <a:pt x="83" y="150"/>
                    <a:pt x="76" y="148"/>
                    <a:pt x="72" y="142"/>
                  </a:cubicBezTo>
                  <a:cubicBezTo>
                    <a:pt x="4" y="22"/>
                    <a:pt x="4" y="22"/>
                    <a:pt x="4" y="22"/>
                  </a:cubicBezTo>
                  <a:cubicBezTo>
                    <a:pt x="0" y="16"/>
                    <a:pt x="3" y="8"/>
                    <a:pt x="9" y="5"/>
                  </a:cubicBezTo>
                  <a:cubicBezTo>
                    <a:pt x="10" y="4"/>
                    <a:pt x="10" y="4"/>
                    <a:pt x="10" y="4"/>
                  </a:cubicBezTo>
                  <a:cubicBezTo>
                    <a:pt x="16" y="0"/>
                    <a:pt x="24" y="2"/>
                    <a:pt x="27" y="8"/>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 name="îSľïḓê">
              <a:extLst>
                <a:ext uri="{FF2B5EF4-FFF2-40B4-BE49-F238E27FC236}">
                  <a16:creationId xmlns:a16="http://schemas.microsoft.com/office/drawing/2014/main" id="{A9306B2F-1EC9-4C4B-B17F-9ED01C15F300}"/>
                </a:ext>
              </a:extLst>
            </p:cNvPr>
            <p:cNvSpPr/>
            <p:nvPr/>
          </p:nvSpPr>
          <p:spPr bwMode="auto">
            <a:xfrm>
              <a:off x="4148344" y="2958141"/>
              <a:ext cx="168707" cy="209541"/>
            </a:xfrm>
            <a:custGeom>
              <a:avLst/>
              <a:gdLst>
                <a:gd name="T0" fmla="*/ 67 w 111"/>
                <a:gd name="T1" fmla="*/ 138 h 138"/>
                <a:gd name="T2" fmla="*/ 72 w 111"/>
                <a:gd name="T3" fmla="*/ 135 h 138"/>
                <a:gd name="T4" fmla="*/ 95 w 111"/>
                <a:gd name="T5" fmla="*/ 52 h 138"/>
                <a:gd name="T6" fmla="*/ 88 w 111"/>
                <a:gd name="T7" fmla="*/ 40 h 138"/>
                <a:gd name="T8" fmla="*/ 5 w 111"/>
                <a:gd name="T9" fmla="*/ 17 h 138"/>
                <a:gd name="T10" fmla="*/ 0 w 111"/>
                <a:gd name="T11" fmla="*/ 19 h 138"/>
                <a:gd name="T12" fmla="*/ 67 w 111"/>
                <a:gd name="T13" fmla="*/ 138 h 138"/>
              </a:gdLst>
              <a:ahLst/>
              <a:cxnLst>
                <a:cxn ang="0">
                  <a:pos x="T0" y="T1"/>
                </a:cxn>
                <a:cxn ang="0">
                  <a:pos x="T2" y="T3"/>
                </a:cxn>
                <a:cxn ang="0">
                  <a:pos x="T4" y="T5"/>
                </a:cxn>
                <a:cxn ang="0">
                  <a:pos x="T6" y="T7"/>
                </a:cxn>
                <a:cxn ang="0">
                  <a:pos x="T8" y="T9"/>
                </a:cxn>
                <a:cxn ang="0">
                  <a:pos x="T10" y="T11"/>
                </a:cxn>
                <a:cxn ang="0">
                  <a:pos x="T12" y="T13"/>
                </a:cxn>
              </a:cxnLst>
              <a:rect l="0" t="0" r="r" b="b"/>
              <a:pathLst>
                <a:path w="111" h="138">
                  <a:moveTo>
                    <a:pt x="67" y="138"/>
                  </a:moveTo>
                  <a:cubicBezTo>
                    <a:pt x="72" y="135"/>
                    <a:pt x="72" y="135"/>
                    <a:pt x="72" y="135"/>
                  </a:cubicBezTo>
                  <a:cubicBezTo>
                    <a:pt x="101" y="119"/>
                    <a:pt x="111" y="82"/>
                    <a:pt x="95" y="52"/>
                  </a:cubicBezTo>
                  <a:cubicBezTo>
                    <a:pt x="88" y="40"/>
                    <a:pt x="88" y="40"/>
                    <a:pt x="88" y="40"/>
                  </a:cubicBezTo>
                  <a:cubicBezTo>
                    <a:pt x="71" y="11"/>
                    <a:pt x="34" y="0"/>
                    <a:pt x="5" y="17"/>
                  </a:cubicBezTo>
                  <a:cubicBezTo>
                    <a:pt x="0" y="19"/>
                    <a:pt x="0" y="19"/>
                    <a:pt x="0" y="19"/>
                  </a:cubicBezTo>
                  <a:lnTo>
                    <a:pt x="67" y="138"/>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 name="í$ľide">
              <a:extLst>
                <a:ext uri="{FF2B5EF4-FFF2-40B4-BE49-F238E27FC236}">
                  <a16:creationId xmlns:a16="http://schemas.microsoft.com/office/drawing/2014/main" id="{51CD2643-D56A-43B4-8646-6B640F7E5C44}"/>
                </a:ext>
              </a:extLst>
            </p:cNvPr>
            <p:cNvSpPr/>
            <p:nvPr/>
          </p:nvSpPr>
          <p:spPr bwMode="auto">
            <a:xfrm>
              <a:off x="4189178" y="2981781"/>
              <a:ext cx="113904" cy="146141"/>
            </a:xfrm>
            <a:custGeom>
              <a:avLst/>
              <a:gdLst>
                <a:gd name="T0" fmla="*/ 59 w 75"/>
                <a:gd name="T1" fmla="*/ 88 h 96"/>
                <a:gd name="T2" fmla="*/ 20 w 75"/>
                <a:gd name="T3" fmla="*/ 57 h 96"/>
                <a:gd name="T4" fmla="*/ 14 w 75"/>
                <a:gd name="T5" fmla="*/ 8 h 96"/>
                <a:gd name="T6" fmla="*/ 62 w 75"/>
                <a:gd name="T7" fmla="*/ 33 h 96"/>
                <a:gd name="T8" fmla="*/ 59 w 75"/>
                <a:gd name="T9" fmla="*/ 88 h 96"/>
              </a:gdLst>
              <a:ahLst/>
              <a:cxnLst>
                <a:cxn ang="0">
                  <a:pos x="T0" y="T1"/>
                </a:cxn>
                <a:cxn ang="0">
                  <a:pos x="T2" y="T3"/>
                </a:cxn>
                <a:cxn ang="0">
                  <a:pos x="T4" y="T5"/>
                </a:cxn>
                <a:cxn ang="0">
                  <a:pos x="T6" y="T7"/>
                </a:cxn>
                <a:cxn ang="0">
                  <a:pos x="T8" y="T9"/>
                </a:cxn>
              </a:cxnLst>
              <a:rect l="0" t="0" r="r" b="b"/>
              <a:pathLst>
                <a:path w="75" h="96">
                  <a:moveTo>
                    <a:pt x="59" y="88"/>
                  </a:moveTo>
                  <a:cubicBezTo>
                    <a:pt x="45" y="96"/>
                    <a:pt x="33" y="79"/>
                    <a:pt x="20" y="57"/>
                  </a:cubicBezTo>
                  <a:cubicBezTo>
                    <a:pt x="8" y="35"/>
                    <a:pt x="0" y="16"/>
                    <a:pt x="14" y="8"/>
                  </a:cubicBezTo>
                  <a:cubicBezTo>
                    <a:pt x="28" y="0"/>
                    <a:pt x="50" y="11"/>
                    <a:pt x="62" y="33"/>
                  </a:cubicBezTo>
                  <a:cubicBezTo>
                    <a:pt x="75" y="56"/>
                    <a:pt x="73" y="80"/>
                    <a:pt x="59" y="88"/>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 name="iṣļíďe">
              <a:extLst>
                <a:ext uri="{FF2B5EF4-FFF2-40B4-BE49-F238E27FC236}">
                  <a16:creationId xmlns:a16="http://schemas.microsoft.com/office/drawing/2014/main" id="{64631D20-5086-4B48-A7C1-2ACC11E2C11C}"/>
                </a:ext>
              </a:extLst>
            </p:cNvPr>
            <p:cNvSpPr/>
            <p:nvPr/>
          </p:nvSpPr>
          <p:spPr bwMode="auto">
            <a:xfrm>
              <a:off x="4283740" y="3076343"/>
              <a:ext cx="1075" cy="19342"/>
            </a:xfrm>
            <a:custGeom>
              <a:avLst/>
              <a:gdLst>
                <a:gd name="T0" fmla="*/ 0 w 1"/>
                <a:gd name="T1" fmla="*/ 13 h 13"/>
                <a:gd name="T2" fmla="*/ 0 w 1"/>
                <a:gd name="T3" fmla="*/ 0 h 13"/>
              </a:gdLst>
              <a:ahLst/>
              <a:cxnLst>
                <a:cxn ang="0">
                  <a:pos x="T0" y="T1"/>
                </a:cxn>
                <a:cxn ang="0">
                  <a:pos x="T2" y="T3"/>
                </a:cxn>
              </a:cxnLst>
              <a:rect l="0" t="0" r="r" b="b"/>
              <a:pathLst>
                <a:path w="1" h="13">
                  <a:moveTo>
                    <a:pt x="0" y="13"/>
                  </a:moveTo>
                  <a:cubicBezTo>
                    <a:pt x="0" y="8"/>
                    <a:pt x="1" y="4"/>
                    <a:pt x="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 name="iš1îḍé">
              <a:extLst>
                <a:ext uri="{FF2B5EF4-FFF2-40B4-BE49-F238E27FC236}">
                  <a16:creationId xmlns:a16="http://schemas.microsoft.com/office/drawing/2014/main" id="{9B9BE1BA-3CE6-4520-BAB2-82C942B4D38E}"/>
                </a:ext>
              </a:extLst>
            </p:cNvPr>
            <p:cNvSpPr/>
            <p:nvPr/>
          </p:nvSpPr>
          <p:spPr bwMode="auto">
            <a:xfrm>
              <a:off x="4275143" y="3066672"/>
              <a:ext cx="16119" cy="36535"/>
            </a:xfrm>
            <a:custGeom>
              <a:avLst/>
              <a:gdLst>
                <a:gd name="T0" fmla="*/ 9 w 10"/>
                <a:gd name="T1" fmla="*/ 20 h 24"/>
                <a:gd name="T2" fmla="*/ 10 w 10"/>
                <a:gd name="T3" fmla="*/ 6 h 24"/>
                <a:gd name="T4" fmla="*/ 1 w 10"/>
                <a:gd name="T5" fmla="*/ 6 h 24"/>
                <a:gd name="T6" fmla="*/ 0 w 10"/>
                <a:gd name="T7" fmla="*/ 17 h 24"/>
                <a:gd name="T8" fmla="*/ 4 w 10"/>
                <a:gd name="T9" fmla="*/ 23 h 24"/>
                <a:gd name="T10" fmla="*/ 9 w 10"/>
                <a:gd name="T11" fmla="*/ 20 h 24"/>
              </a:gdLst>
              <a:ahLst/>
              <a:cxnLst>
                <a:cxn ang="0">
                  <a:pos x="T0" y="T1"/>
                </a:cxn>
                <a:cxn ang="0">
                  <a:pos x="T2" y="T3"/>
                </a:cxn>
                <a:cxn ang="0">
                  <a:pos x="T4" y="T5"/>
                </a:cxn>
                <a:cxn ang="0">
                  <a:pos x="T6" y="T7"/>
                </a:cxn>
                <a:cxn ang="0">
                  <a:pos x="T8" y="T9"/>
                </a:cxn>
                <a:cxn ang="0">
                  <a:pos x="T10" y="T11"/>
                </a:cxn>
              </a:cxnLst>
              <a:rect l="0" t="0" r="r" b="b"/>
              <a:pathLst>
                <a:path w="10" h="24">
                  <a:moveTo>
                    <a:pt x="9" y="20"/>
                  </a:moveTo>
                  <a:cubicBezTo>
                    <a:pt x="10" y="15"/>
                    <a:pt x="10" y="11"/>
                    <a:pt x="10" y="6"/>
                  </a:cubicBezTo>
                  <a:cubicBezTo>
                    <a:pt x="10" y="0"/>
                    <a:pt x="0" y="0"/>
                    <a:pt x="1" y="6"/>
                  </a:cubicBezTo>
                  <a:cubicBezTo>
                    <a:pt x="1" y="10"/>
                    <a:pt x="1" y="14"/>
                    <a:pt x="0" y="17"/>
                  </a:cubicBezTo>
                  <a:cubicBezTo>
                    <a:pt x="0" y="20"/>
                    <a:pt x="1" y="22"/>
                    <a:pt x="4" y="23"/>
                  </a:cubicBezTo>
                  <a:cubicBezTo>
                    <a:pt x="6" y="24"/>
                    <a:pt x="9" y="22"/>
                    <a:pt x="9" y="2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 name="í$ḻîḍe">
              <a:extLst>
                <a:ext uri="{FF2B5EF4-FFF2-40B4-BE49-F238E27FC236}">
                  <a16:creationId xmlns:a16="http://schemas.microsoft.com/office/drawing/2014/main" id="{F9C69651-4118-41BE-8709-CFB863B8D2E7}"/>
                </a:ext>
              </a:extLst>
            </p:cNvPr>
            <p:cNvSpPr/>
            <p:nvPr/>
          </p:nvSpPr>
          <p:spPr bwMode="auto">
            <a:xfrm>
              <a:off x="4094616" y="2929127"/>
              <a:ext cx="156887" cy="249300"/>
            </a:xfrm>
            <a:custGeom>
              <a:avLst/>
              <a:gdLst>
                <a:gd name="T0" fmla="*/ 1 w 103"/>
                <a:gd name="T1" fmla="*/ 11 h 164"/>
                <a:gd name="T2" fmla="*/ 87 w 103"/>
                <a:gd name="T3" fmla="*/ 162 h 164"/>
                <a:gd name="T4" fmla="*/ 92 w 103"/>
                <a:gd name="T5" fmla="*/ 163 h 164"/>
                <a:gd name="T6" fmla="*/ 101 w 103"/>
                <a:gd name="T7" fmla="*/ 158 h 164"/>
                <a:gd name="T8" fmla="*/ 102 w 103"/>
                <a:gd name="T9" fmla="*/ 153 h 164"/>
                <a:gd name="T10" fmla="*/ 16 w 103"/>
                <a:gd name="T11" fmla="*/ 2 h 164"/>
                <a:gd name="T12" fmla="*/ 12 w 103"/>
                <a:gd name="T13" fmla="*/ 1 h 164"/>
                <a:gd name="T14" fmla="*/ 3 w 103"/>
                <a:gd name="T15" fmla="*/ 6 h 164"/>
                <a:gd name="T16" fmla="*/ 1 w 103"/>
                <a:gd name="T17" fmla="*/ 1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64">
                  <a:moveTo>
                    <a:pt x="1" y="11"/>
                  </a:moveTo>
                  <a:cubicBezTo>
                    <a:pt x="87" y="162"/>
                    <a:pt x="87" y="162"/>
                    <a:pt x="87" y="162"/>
                  </a:cubicBezTo>
                  <a:cubicBezTo>
                    <a:pt x="88" y="163"/>
                    <a:pt x="90" y="164"/>
                    <a:pt x="92" y="163"/>
                  </a:cubicBezTo>
                  <a:cubicBezTo>
                    <a:pt x="101" y="158"/>
                    <a:pt x="101" y="158"/>
                    <a:pt x="101" y="158"/>
                  </a:cubicBezTo>
                  <a:cubicBezTo>
                    <a:pt x="102" y="157"/>
                    <a:pt x="103" y="155"/>
                    <a:pt x="102" y="153"/>
                  </a:cubicBezTo>
                  <a:cubicBezTo>
                    <a:pt x="16" y="2"/>
                    <a:pt x="16" y="2"/>
                    <a:pt x="16" y="2"/>
                  </a:cubicBezTo>
                  <a:cubicBezTo>
                    <a:pt x="16" y="1"/>
                    <a:pt x="13" y="0"/>
                    <a:pt x="12" y="1"/>
                  </a:cubicBezTo>
                  <a:cubicBezTo>
                    <a:pt x="3" y="6"/>
                    <a:pt x="3" y="6"/>
                    <a:pt x="3" y="6"/>
                  </a:cubicBezTo>
                  <a:cubicBezTo>
                    <a:pt x="1" y="7"/>
                    <a:pt x="0" y="9"/>
                    <a:pt x="1" y="11"/>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 name="iṣ1îḓé">
              <a:extLst>
                <a:ext uri="{FF2B5EF4-FFF2-40B4-BE49-F238E27FC236}">
                  <a16:creationId xmlns:a16="http://schemas.microsoft.com/office/drawing/2014/main" id="{6D04A5F2-2EE7-4B96-A634-4143DB99AFEA}"/>
                </a:ext>
              </a:extLst>
            </p:cNvPr>
            <p:cNvSpPr/>
            <p:nvPr/>
          </p:nvSpPr>
          <p:spPr bwMode="auto">
            <a:xfrm>
              <a:off x="3615359" y="2644367"/>
              <a:ext cx="179453" cy="189124"/>
            </a:xfrm>
            <a:custGeom>
              <a:avLst/>
              <a:gdLst>
                <a:gd name="T0" fmla="*/ 103 w 118"/>
                <a:gd name="T1" fmla="*/ 107 h 124"/>
                <a:gd name="T2" fmla="*/ 116 w 118"/>
                <a:gd name="T3" fmla="*/ 34 h 124"/>
                <a:gd name="T4" fmla="*/ 102 w 118"/>
                <a:gd name="T5" fmla="*/ 13 h 124"/>
                <a:gd name="T6" fmla="*/ 38 w 118"/>
                <a:gd name="T7" fmla="*/ 3 h 124"/>
                <a:gd name="T8" fmla="*/ 15 w 118"/>
                <a:gd name="T9" fmla="*/ 17 h 124"/>
                <a:gd name="T10" fmla="*/ 2 w 118"/>
                <a:gd name="T11" fmla="*/ 92 h 124"/>
                <a:gd name="T12" fmla="*/ 18 w 118"/>
                <a:gd name="T13" fmla="*/ 113 h 124"/>
                <a:gd name="T14" fmla="*/ 82 w 118"/>
                <a:gd name="T15" fmla="*/ 122 h 124"/>
                <a:gd name="T16" fmla="*/ 103 w 118"/>
                <a:gd name="T17"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24">
                  <a:moveTo>
                    <a:pt x="103" y="107"/>
                  </a:moveTo>
                  <a:cubicBezTo>
                    <a:pt x="116" y="34"/>
                    <a:pt x="116" y="34"/>
                    <a:pt x="116" y="34"/>
                  </a:cubicBezTo>
                  <a:cubicBezTo>
                    <a:pt x="118" y="24"/>
                    <a:pt x="112" y="15"/>
                    <a:pt x="102" y="13"/>
                  </a:cubicBezTo>
                  <a:cubicBezTo>
                    <a:pt x="38" y="3"/>
                    <a:pt x="38" y="3"/>
                    <a:pt x="38" y="3"/>
                  </a:cubicBezTo>
                  <a:cubicBezTo>
                    <a:pt x="27" y="0"/>
                    <a:pt x="17" y="7"/>
                    <a:pt x="15" y="17"/>
                  </a:cubicBezTo>
                  <a:cubicBezTo>
                    <a:pt x="2" y="92"/>
                    <a:pt x="2" y="92"/>
                    <a:pt x="2" y="92"/>
                  </a:cubicBezTo>
                  <a:cubicBezTo>
                    <a:pt x="0" y="102"/>
                    <a:pt x="7" y="112"/>
                    <a:pt x="18" y="113"/>
                  </a:cubicBezTo>
                  <a:cubicBezTo>
                    <a:pt x="82" y="122"/>
                    <a:pt x="82" y="122"/>
                    <a:pt x="82" y="122"/>
                  </a:cubicBezTo>
                  <a:cubicBezTo>
                    <a:pt x="92" y="124"/>
                    <a:pt x="101" y="117"/>
                    <a:pt x="103" y="107"/>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 name="ïS1iďé">
              <a:extLst>
                <a:ext uri="{FF2B5EF4-FFF2-40B4-BE49-F238E27FC236}">
                  <a16:creationId xmlns:a16="http://schemas.microsoft.com/office/drawing/2014/main" id="{182E05FF-F695-4605-B18C-22B31C96B391}"/>
                </a:ext>
              </a:extLst>
            </p:cNvPr>
            <p:cNvSpPr/>
            <p:nvPr/>
          </p:nvSpPr>
          <p:spPr bwMode="auto">
            <a:xfrm>
              <a:off x="3601389" y="2664784"/>
              <a:ext cx="88115" cy="268642"/>
            </a:xfrm>
            <a:custGeom>
              <a:avLst/>
              <a:gdLst>
                <a:gd name="T0" fmla="*/ 56 w 58"/>
                <a:gd name="T1" fmla="*/ 17 h 177"/>
                <a:gd name="T2" fmla="*/ 30 w 58"/>
                <a:gd name="T3" fmla="*/ 165 h 177"/>
                <a:gd name="T4" fmla="*/ 14 w 58"/>
                <a:gd name="T5" fmla="*/ 176 h 177"/>
                <a:gd name="T6" fmla="*/ 12 w 58"/>
                <a:gd name="T7" fmla="*/ 176 h 177"/>
                <a:gd name="T8" fmla="*/ 1 w 58"/>
                <a:gd name="T9" fmla="*/ 160 h 177"/>
                <a:gd name="T10" fmla="*/ 27 w 58"/>
                <a:gd name="T11" fmla="*/ 12 h 177"/>
                <a:gd name="T12" fmla="*/ 43 w 58"/>
                <a:gd name="T13" fmla="*/ 1 h 177"/>
                <a:gd name="T14" fmla="*/ 45 w 58"/>
                <a:gd name="T15" fmla="*/ 1 h 177"/>
                <a:gd name="T16" fmla="*/ 56 w 58"/>
                <a:gd name="T17"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77">
                  <a:moveTo>
                    <a:pt x="56" y="17"/>
                  </a:moveTo>
                  <a:cubicBezTo>
                    <a:pt x="30" y="165"/>
                    <a:pt x="30" y="165"/>
                    <a:pt x="30" y="165"/>
                  </a:cubicBezTo>
                  <a:cubicBezTo>
                    <a:pt x="28" y="173"/>
                    <a:pt x="21" y="177"/>
                    <a:pt x="14" y="176"/>
                  </a:cubicBezTo>
                  <a:cubicBezTo>
                    <a:pt x="12" y="176"/>
                    <a:pt x="12" y="176"/>
                    <a:pt x="12" y="176"/>
                  </a:cubicBezTo>
                  <a:cubicBezTo>
                    <a:pt x="4" y="174"/>
                    <a:pt x="0" y="167"/>
                    <a:pt x="1" y="160"/>
                  </a:cubicBezTo>
                  <a:cubicBezTo>
                    <a:pt x="27" y="12"/>
                    <a:pt x="27" y="12"/>
                    <a:pt x="27" y="12"/>
                  </a:cubicBezTo>
                  <a:cubicBezTo>
                    <a:pt x="29" y="5"/>
                    <a:pt x="36" y="0"/>
                    <a:pt x="43" y="1"/>
                  </a:cubicBezTo>
                  <a:cubicBezTo>
                    <a:pt x="45" y="1"/>
                    <a:pt x="45" y="1"/>
                    <a:pt x="45" y="1"/>
                  </a:cubicBezTo>
                  <a:cubicBezTo>
                    <a:pt x="53" y="3"/>
                    <a:pt x="58" y="10"/>
                    <a:pt x="56" y="17"/>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 name="ïṣ1iḋè">
              <a:extLst>
                <a:ext uri="{FF2B5EF4-FFF2-40B4-BE49-F238E27FC236}">
                  <a16:creationId xmlns:a16="http://schemas.microsoft.com/office/drawing/2014/main" id="{7A080FFB-4209-4183-A582-C646BE746C9A}"/>
                </a:ext>
              </a:extLst>
            </p:cNvPr>
            <p:cNvSpPr/>
            <p:nvPr/>
          </p:nvSpPr>
          <p:spPr bwMode="auto">
            <a:xfrm>
              <a:off x="3618582" y="2716363"/>
              <a:ext cx="137545" cy="231032"/>
            </a:xfrm>
            <a:custGeom>
              <a:avLst/>
              <a:gdLst>
                <a:gd name="T0" fmla="*/ 0 w 91"/>
                <a:gd name="T1" fmla="*/ 145 h 152"/>
                <a:gd name="T2" fmla="*/ 5 w 91"/>
                <a:gd name="T3" fmla="*/ 146 h 152"/>
                <a:gd name="T4" fmla="*/ 82 w 91"/>
                <a:gd name="T5" fmla="*/ 93 h 152"/>
                <a:gd name="T6" fmla="*/ 85 w 91"/>
                <a:gd name="T7" fmla="*/ 77 h 152"/>
                <a:gd name="T8" fmla="*/ 31 w 91"/>
                <a:gd name="T9" fmla="*/ 0 h 152"/>
                <a:gd name="T10" fmla="*/ 26 w 91"/>
                <a:gd name="T11" fmla="*/ 0 h 152"/>
                <a:gd name="T12" fmla="*/ 0 w 91"/>
                <a:gd name="T13" fmla="*/ 145 h 152"/>
              </a:gdLst>
              <a:ahLst/>
              <a:cxnLst>
                <a:cxn ang="0">
                  <a:pos x="T0" y="T1"/>
                </a:cxn>
                <a:cxn ang="0">
                  <a:pos x="T2" y="T3"/>
                </a:cxn>
                <a:cxn ang="0">
                  <a:pos x="T4" y="T5"/>
                </a:cxn>
                <a:cxn ang="0">
                  <a:pos x="T6" y="T7"/>
                </a:cxn>
                <a:cxn ang="0">
                  <a:pos x="T8" y="T9"/>
                </a:cxn>
                <a:cxn ang="0">
                  <a:pos x="T10" y="T11"/>
                </a:cxn>
                <a:cxn ang="0">
                  <a:pos x="T12" y="T13"/>
                </a:cxn>
              </a:cxnLst>
              <a:rect l="0" t="0" r="r" b="b"/>
              <a:pathLst>
                <a:path w="91" h="152">
                  <a:moveTo>
                    <a:pt x="0" y="145"/>
                  </a:moveTo>
                  <a:cubicBezTo>
                    <a:pt x="5" y="146"/>
                    <a:pt x="5" y="146"/>
                    <a:pt x="5" y="146"/>
                  </a:cubicBezTo>
                  <a:cubicBezTo>
                    <a:pt x="41" y="152"/>
                    <a:pt x="75" y="128"/>
                    <a:pt x="82" y="93"/>
                  </a:cubicBezTo>
                  <a:cubicBezTo>
                    <a:pt x="85" y="77"/>
                    <a:pt x="85" y="77"/>
                    <a:pt x="85" y="77"/>
                  </a:cubicBezTo>
                  <a:cubicBezTo>
                    <a:pt x="91" y="41"/>
                    <a:pt x="67" y="7"/>
                    <a:pt x="31" y="0"/>
                  </a:cubicBezTo>
                  <a:cubicBezTo>
                    <a:pt x="26" y="0"/>
                    <a:pt x="26" y="0"/>
                    <a:pt x="26" y="0"/>
                  </a:cubicBezTo>
                  <a:lnTo>
                    <a:pt x="0" y="145"/>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 name="ïSľîḑè">
              <a:extLst>
                <a:ext uri="{FF2B5EF4-FFF2-40B4-BE49-F238E27FC236}">
                  <a16:creationId xmlns:a16="http://schemas.microsoft.com/office/drawing/2014/main" id="{5AB6A5F1-3F43-4965-89AD-F06192330B1C}"/>
                </a:ext>
              </a:extLst>
            </p:cNvPr>
            <p:cNvSpPr/>
            <p:nvPr/>
          </p:nvSpPr>
          <p:spPr bwMode="auto">
            <a:xfrm>
              <a:off x="3649745" y="2758271"/>
              <a:ext cx="96711" cy="160111"/>
            </a:xfrm>
            <a:custGeom>
              <a:avLst/>
              <a:gdLst>
                <a:gd name="T0" fmla="*/ 18 w 63"/>
                <a:gd name="T1" fmla="*/ 102 h 105"/>
                <a:gd name="T2" fmla="*/ 7 w 63"/>
                <a:gd name="T3" fmla="*/ 49 h 105"/>
                <a:gd name="T4" fmla="*/ 35 w 63"/>
                <a:gd name="T5" fmla="*/ 3 h 105"/>
                <a:gd name="T6" fmla="*/ 58 w 63"/>
                <a:gd name="T7" fmla="*/ 58 h 105"/>
                <a:gd name="T8" fmla="*/ 18 w 63"/>
                <a:gd name="T9" fmla="*/ 102 h 105"/>
              </a:gdLst>
              <a:ahLst/>
              <a:cxnLst>
                <a:cxn ang="0">
                  <a:pos x="T0" y="T1"/>
                </a:cxn>
                <a:cxn ang="0">
                  <a:pos x="T2" y="T3"/>
                </a:cxn>
                <a:cxn ang="0">
                  <a:pos x="T4" y="T5"/>
                </a:cxn>
                <a:cxn ang="0">
                  <a:pos x="T6" y="T7"/>
                </a:cxn>
                <a:cxn ang="0">
                  <a:pos x="T8" y="T9"/>
                </a:cxn>
              </a:cxnLst>
              <a:rect l="0" t="0" r="r" b="b"/>
              <a:pathLst>
                <a:path w="63" h="105">
                  <a:moveTo>
                    <a:pt x="18" y="102"/>
                  </a:moveTo>
                  <a:cubicBezTo>
                    <a:pt x="0" y="99"/>
                    <a:pt x="2" y="76"/>
                    <a:pt x="7" y="49"/>
                  </a:cubicBezTo>
                  <a:cubicBezTo>
                    <a:pt x="12" y="22"/>
                    <a:pt x="18" y="0"/>
                    <a:pt x="35" y="3"/>
                  </a:cubicBezTo>
                  <a:cubicBezTo>
                    <a:pt x="53" y="6"/>
                    <a:pt x="63" y="31"/>
                    <a:pt x="58" y="58"/>
                  </a:cubicBezTo>
                  <a:cubicBezTo>
                    <a:pt x="53" y="85"/>
                    <a:pt x="35" y="105"/>
                    <a:pt x="18" y="102"/>
                  </a:cubicBezTo>
                  <a:close/>
                </a:path>
              </a:pathLst>
            </a:cu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 name="íSḷïḍé">
              <a:extLst>
                <a:ext uri="{FF2B5EF4-FFF2-40B4-BE49-F238E27FC236}">
                  <a16:creationId xmlns:a16="http://schemas.microsoft.com/office/drawing/2014/main" id="{1BB5137F-F2AB-4775-B0E2-7E2DF6E2ABAB}"/>
                </a:ext>
              </a:extLst>
            </p:cNvPr>
            <p:cNvSpPr/>
            <p:nvPr/>
          </p:nvSpPr>
          <p:spPr bwMode="auto">
            <a:xfrm>
              <a:off x="3693802" y="2882921"/>
              <a:ext cx="16119" cy="15044"/>
            </a:xfrm>
            <a:custGeom>
              <a:avLst/>
              <a:gdLst>
                <a:gd name="T0" fmla="*/ 0 w 10"/>
                <a:gd name="T1" fmla="*/ 10 h 10"/>
                <a:gd name="T2" fmla="*/ 10 w 10"/>
                <a:gd name="T3" fmla="*/ 0 h 10"/>
              </a:gdLst>
              <a:ahLst/>
              <a:cxnLst>
                <a:cxn ang="0">
                  <a:pos x="T0" y="T1"/>
                </a:cxn>
                <a:cxn ang="0">
                  <a:pos x="T2" y="T3"/>
                </a:cxn>
              </a:cxnLst>
              <a:rect l="0" t="0" r="r" b="b"/>
              <a:pathLst>
                <a:path w="10" h="10">
                  <a:moveTo>
                    <a:pt x="0" y="10"/>
                  </a:moveTo>
                  <a:cubicBezTo>
                    <a:pt x="4" y="7"/>
                    <a:pt x="7" y="4"/>
                    <a:pt x="1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 name="ïŝḷidè">
              <a:extLst>
                <a:ext uri="{FF2B5EF4-FFF2-40B4-BE49-F238E27FC236}">
                  <a16:creationId xmlns:a16="http://schemas.microsoft.com/office/drawing/2014/main" id="{23A5F8E7-EB80-4E69-A09F-113C79A8CCC7}"/>
                </a:ext>
              </a:extLst>
            </p:cNvPr>
            <p:cNvSpPr/>
            <p:nvPr/>
          </p:nvSpPr>
          <p:spPr bwMode="auto">
            <a:xfrm>
              <a:off x="3686280" y="2874324"/>
              <a:ext cx="31162" cy="33312"/>
            </a:xfrm>
            <a:custGeom>
              <a:avLst/>
              <a:gdLst>
                <a:gd name="T0" fmla="*/ 9 w 20"/>
                <a:gd name="T1" fmla="*/ 20 h 22"/>
                <a:gd name="T2" fmla="*/ 19 w 20"/>
                <a:gd name="T3" fmla="*/ 8 h 22"/>
                <a:gd name="T4" fmla="*/ 17 w 20"/>
                <a:gd name="T5" fmla="*/ 2 h 22"/>
                <a:gd name="T6" fmla="*/ 10 w 20"/>
                <a:gd name="T7" fmla="*/ 3 h 22"/>
                <a:gd name="T8" fmla="*/ 2 w 20"/>
                <a:gd name="T9" fmla="*/ 13 h 22"/>
                <a:gd name="T10" fmla="*/ 2 w 20"/>
                <a:gd name="T11" fmla="*/ 20 h 22"/>
                <a:gd name="T12" fmla="*/ 9 w 2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0" h="22">
                  <a:moveTo>
                    <a:pt x="9" y="20"/>
                  </a:moveTo>
                  <a:cubicBezTo>
                    <a:pt x="13" y="16"/>
                    <a:pt x="16" y="13"/>
                    <a:pt x="19" y="8"/>
                  </a:cubicBezTo>
                  <a:cubicBezTo>
                    <a:pt x="20" y="6"/>
                    <a:pt x="19" y="3"/>
                    <a:pt x="17" y="2"/>
                  </a:cubicBezTo>
                  <a:cubicBezTo>
                    <a:pt x="14" y="0"/>
                    <a:pt x="12" y="1"/>
                    <a:pt x="10" y="3"/>
                  </a:cubicBezTo>
                  <a:cubicBezTo>
                    <a:pt x="8" y="7"/>
                    <a:pt x="5" y="10"/>
                    <a:pt x="2" y="13"/>
                  </a:cubicBezTo>
                  <a:cubicBezTo>
                    <a:pt x="0" y="14"/>
                    <a:pt x="0" y="18"/>
                    <a:pt x="2" y="20"/>
                  </a:cubicBezTo>
                  <a:cubicBezTo>
                    <a:pt x="4" y="22"/>
                    <a:pt x="7" y="21"/>
                    <a:pt x="9" y="2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 name="iṩḻiḑê">
              <a:extLst>
                <a:ext uri="{FF2B5EF4-FFF2-40B4-BE49-F238E27FC236}">
                  <a16:creationId xmlns:a16="http://schemas.microsoft.com/office/drawing/2014/main" id="{2CA43A12-BC13-444C-88B0-9C8011828558}"/>
                </a:ext>
              </a:extLst>
            </p:cNvPr>
            <p:cNvSpPr/>
            <p:nvPr/>
          </p:nvSpPr>
          <p:spPr bwMode="auto">
            <a:xfrm>
              <a:off x="3591718" y="2640068"/>
              <a:ext cx="79518" cy="296581"/>
            </a:xfrm>
            <a:custGeom>
              <a:avLst/>
              <a:gdLst>
                <a:gd name="T0" fmla="*/ 34 w 52"/>
                <a:gd name="T1" fmla="*/ 3 h 195"/>
                <a:gd name="T2" fmla="*/ 0 w 52"/>
                <a:gd name="T3" fmla="*/ 188 h 195"/>
                <a:gd name="T4" fmla="*/ 3 w 52"/>
                <a:gd name="T5" fmla="*/ 192 h 195"/>
                <a:gd name="T6" fmla="*/ 14 w 52"/>
                <a:gd name="T7" fmla="*/ 194 h 195"/>
                <a:gd name="T8" fmla="*/ 19 w 52"/>
                <a:gd name="T9" fmla="*/ 191 h 195"/>
                <a:gd name="T10" fmla="*/ 52 w 52"/>
                <a:gd name="T11" fmla="*/ 6 h 195"/>
                <a:gd name="T12" fmla="*/ 49 w 52"/>
                <a:gd name="T13" fmla="*/ 2 h 195"/>
                <a:gd name="T14" fmla="*/ 38 w 52"/>
                <a:gd name="T15" fmla="*/ 0 h 195"/>
                <a:gd name="T16" fmla="*/ 34 w 52"/>
                <a:gd name="T17" fmla="*/ 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5">
                  <a:moveTo>
                    <a:pt x="34" y="3"/>
                  </a:moveTo>
                  <a:cubicBezTo>
                    <a:pt x="0" y="188"/>
                    <a:pt x="0" y="188"/>
                    <a:pt x="0" y="188"/>
                  </a:cubicBezTo>
                  <a:cubicBezTo>
                    <a:pt x="0" y="190"/>
                    <a:pt x="1" y="192"/>
                    <a:pt x="3" y="192"/>
                  </a:cubicBezTo>
                  <a:cubicBezTo>
                    <a:pt x="14" y="194"/>
                    <a:pt x="14" y="194"/>
                    <a:pt x="14" y="194"/>
                  </a:cubicBezTo>
                  <a:cubicBezTo>
                    <a:pt x="17" y="195"/>
                    <a:pt x="19" y="193"/>
                    <a:pt x="19" y="191"/>
                  </a:cubicBezTo>
                  <a:cubicBezTo>
                    <a:pt x="52" y="6"/>
                    <a:pt x="52" y="6"/>
                    <a:pt x="52" y="6"/>
                  </a:cubicBezTo>
                  <a:cubicBezTo>
                    <a:pt x="52" y="5"/>
                    <a:pt x="51" y="3"/>
                    <a:pt x="49" y="2"/>
                  </a:cubicBezTo>
                  <a:cubicBezTo>
                    <a:pt x="38" y="0"/>
                    <a:pt x="38" y="0"/>
                    <a:pt x="38" y="0"/>
                  </a:cubicBezTo>
                  <a:cubicBezTo>
                    <a:pt x="36" y="0"/>
                    <a:pt x="34" y="1"/>
                    <a:pt x="34" y="3"/>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 name="işḻíḓé">
              <a:extLst>
                <a:ext uri="{FF2B5EF4-FFF2-40B4-BE49-F238E27FC236}">
                  <a16:creationId xmlns:a16="http://schemas.microsoft.com/office/drawing/2014/main" id="{74D9E36F-4060-4217-91FA-25C3008D2023}"/>
                </a:ext>
              </a:extLst>
            </p:cNvPr>
            <p:cNvSpPr/>
            <p:nvPr/>
          </p:nvSpPr>
          <p:spPr bwMode="auto">
            <a:xfrm>
              <a:off x="4102138" y="2877548"/>
              <a:ext cx="189124" cy="198795"/>
            </a:xfrm>
            <a:custGeom>
              <a:avLst/>
              <a:gdLst>
                <a:gd name="T0" fmla="*/ 119 w 124"/>
                <a:gd name="T1" fmla="*/ 71 h 131"/>
                <a:gd name="T2" fmla="*/ 86 w 124"/>
                <a:gd name="T3" fmla="*/ 11 h 131"/>
                <a:gd name="T4" fmla="*/ 63 w 124"/>
                <a:gd name="T5" fmla="*/ 5 h 131"/>
                <a:gd name="T6" fmla="*/ 11 w 124"/>
                <a:gd name="T7" fmla="*/ 36 h 131"/>
                <a:gd name="T8" fmla="*/ 4 w 124"/>
                <a:gd name="T9" fmla="*/ 59 h 131"/>
                <a:gd name="T10" fmla="*/ 39 w 124"/>
                <a:gd name="T11" fmla="*/ 120 h 131"/>
                <a:gd name="T12" fmla="*/ 62 w 124"/>
                <a:gd name="T13" fmla="*/ 126 h 131"/>
                <a:gd name="T14" fmla="*/ 114 w 124"/>
                <a:gd name="T15" fmla="*/ 94 h 131"/>
                <a:gd name="T16" fmla="*/ 119 w 124"/>
                <a:gd name="T17"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31">
                  <a:moveTo>
                    <a:pt x="119" y="71"/>
                  </a:moveTo>
                  <a:cubicBezTo>
                    <a:pt x="86" y="11"/>
                    <a:pt x="86" y="11"/>
                    <a:pt x="86" y="11"/>
                  </a:cubicBezTo>
                  <a:cubicBezTo>
                    <a:pt x="81" y="3"/>
                    <a:pt x="71" y="0"/>
                    <a:pt x="63" y="5"/>
                  </a:cubicBezTo>
                  <a:cubicBezTo>
                    <a:pt x="11" y="36"/>
                    <a:pt x="11" y="36"/>
                    <a:pt x="11" y="36"/>
                  </a:cubicBezTo>
                  <a:cubicBezTo>
                    <a:pt x="3" y="40"/>
                    <a:pt x="0" y="51"/>
                    <a:pt x="4" y="59"/>
                  </a:cubicBezTo>
                  <a:cubicBezTo>
                    <a:pt x="39" y="120"/>
                    <a:pt x="39" y="120"/>
                    <a:pt x="39" y="120"/>
                  </a:cubicBezTo>
                  <a:cubicBezTo>
                    <a:pt x="43" y="128"/>
                    <a:pt x="54" y="131"/>
                    <a:pt x="62" y="126"/>
                  </a:cubicBezTo>
                  <a:cubicBezTo>
                    <a:pt x="114" y="94"/>
                    <a:pt x="114" y="94"/>
                    <a:pt x="114" y="94"/>
                  </a:cubicBezTo>
                  <a:cubicBezTo>
                    <a:pt x="121" y="89"/>
                    <a:pt x="124" y="79"/>
                    <a:pt x="119" y="71"/>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 name="íśḻíḓè">
              <a:extLst>
                <a:ext uri="{FF2B5EF4-FFF2-40B4-BE49-F238E27FC236}">
                  <a16:creationId xmlns:a16="http://schemas.microsoft.com/office/drawing/2014/main" id="{FE3DA249-13BD-4256-9CEB-49D5EEE26306}"/>
                </a:ext>
              </a:extLst>
            </p:cNvPr>
            <p:cNvSpPr/>
            <p:nvPr/>
          </p:nvSpPr>
          <p:spPr bwMode="auto">
            <a:xfrm>
              <a:off x="4112884" y="2939873"/>
              <a:ext cx="150440" cy="227808"/>
            </a:xfrm>
            <a:custGeom>
              <a:avLst/>
              <a:gdLst>
                <a:gd name="T0" fmla="*/ 27 w 99"/>
                <a:gd name="T1" fmla="*/ 8 h 150"/>
                <a:gd name="T2" fmla="*/ 96 w 99"/>
                <a:gd name="T3" fmla="*/ 129 h 150"/>
                <a:gd name="T4" fmla="*/ 91 w 99"/>
                <a:gd name="T5" fmla="*/ 146 h 150"/>
                <a:gd name="T6" fmla="*/ 89 w 99"/>
                <a:gd name="T7" fmla="*/ 147 h 150"/>
                <a:gd name="T8" fmla="*/ 72 w 99"/>
                <a:gd name="T9" fmla="*/ 142 h 150"/>
                <a:gd name="T10" fmla="*/ 4 w 99"/>
                <a:gd name="T11" fmla="*/ 22 h 150"/>
                <a:gd name="T12" fmla="*/ 9 w 99"/>
                <a:gd name="T13" fmla="*/ 5 h 150"/>
                <a:gd name="T14" fmla="*/ 10 w 99"/>
                <a:gd name="T15" fmla="*/ 4 h 150"/>
                <a:gd name="T16" fmla="*/ 27 w 99"/>
                <a:gd name="T17"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50">
                  <a:moveTo>
                    <a:pt x="27" y="8"/>
                  </a:moveTo>
                  <a:cubicBezTo>
                    <a:pt x="96" y="129"/>
                    <a:pt x="96" y="129"/>
                    <a:pt x="96" y="129"/>
                  </a:cubicBezTo>
                  <a:cubicBezTo>
                    <a:pt x="99" y="135"/>
                    <a:pt x="97" y="143"/>
                    <a:pt x="91" y="146"/>
                  </a:cubicBezTo>
                  <a:cubicBezTo>
                    <a:pt x="89" y="147"/>
                    <a:pt x="89" y="147"/>
                    <a:pt x="89" y="147"/>
                  </a:cubicBezTo>
                  <a:cubicBezTo>
                    <a:pt x="83" y="150"/>
                    <a:pt x="76" y="148"/>
                    <a:pt x="72" y="142"/>
                  </a:cubicBezTo>
                  <a:cubicBezTo>
                    <a:pt x="4" y="22"/>
                    <a:pt x="4" y="22"/>
                    <a:pt x="4" y="22"/>
                  </a:cubicBezTo>
                  <a:cubicBezTo>
                    <a:pt x="0" y="16"/>
                    <a:pt x="3" y="8"/>
                    <a:pt x="9" y="5"/>
                  </a:cubicBezTo>
                  <a:cubicBezTo>
                    <a:pt x="10" y="4"/>
                    <a:pt x="10" y="4"/>
                    <a:pt x="10" y="4"/>
                  </a:cubicBezTo>
                  <a:cubicBezTo>
                    <a:pt x="16" y="0"/>
                    <a:pt x="24" y="2"/>
                    <a:pt x="27" y="8"/>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 name="îṡ1ïḋé">
              <a:extLst>
                <a:ext uri="{FF2B5EF4-FFF2-40B4-BE49-F238E27FC236}">
                  <a16:creationId xmlns:a16="http://schemas.microsoft.com/office/drawing/2014/main" id="{C9DA7A40-041D-4389-88C0-4B406495E0B8}"/>
                </a:ext>
              </a:extLst>
            </p:cNvPr>
            <p:cNvSpPr/>
            <p:nvPr/>
          </p:nvSpPr>
          <p:spPr bwMode="auto">
            <a:xfrm>
              <a:off x="4148344" y="2958141"/>
              <a:ext cx="168707" cy="209541"/>
            </a:xfrm>
            <a:custGeom>
              <a:avLst/>
              <a:gdLst>
                <a:gd name="T0" fmla="*/ 67 w 111"/>
                <a:gd name="T1" fmla="*/ 138 h 138"/>
                <a:gd name="T2" fmla="*/ 72 w 111"/>
                <a:gd name="T3" fmla="*/ 135 h 138"/>
                <a:gd name="T4" fmla="*/ 95 w 111"/>
                <a:gd name="T5" fmla="*/ 52 h 138"/>
                <a:gd name="T6" fmla="*/ 88 w 111"/>
                <a:gd name="T7" fmla="*/ 40 h 138"/>
                <a:gd name="T8" fmla="*/ 5 w 111"/>
                <a:gd name="T9" fmla="*/ 17 h 138"/>
                <a:gd name="T10" fmla="*/ 0 w 111"/>
                <a:gd name="T11" fmla="*/ 19 h 138"/>
                <a:gd name="T12" fmla="*/ 67 w 111"/>
                <a:gd name="T13" fmla="*/ 138 h 138"/>
              </a:gdLst>
              <a:ahLst/>
              <a:cxnLst>
                <a:cxn ang="0">
                  <a:pos x="T0" y="T1"/>
                </a:cxn>
                <a:cxn ang="0">
                  <a:pos x="T2" y="T3"/>
                </a:cxn>
                <a:cxn ang="0">
                  <a:pos x="T4" y="T5"/>
                </a:cxn>
                <a:cxn ang="0">
                  <a:pos x="T6" y="T7"/>
                </a:cxn>
                <a:cxn ang="0">
                  <a:pos x="T8" y="T9"/>
                </a:cxn>
                <a:cxn ang="0">
                  <a:pos x="T10" y="T11"/>
                </a:cxn>
                <a:cxn ang="0">
                  <a:pos x="T12" y="T13"/>
                </a:cxn>
              </a:cxnLst>
              <a:rect l="0" t="0" r="r" b="b"/>
              <a:pathLst>
                <a:path w="111" h="138">
                  <a:moveTo>
                    <a:pt x="67" y="138"/>
                  </a:moveTo>
                  <a:cubicBezTo>
                    <a:pt x="72" y="135"/>
                    <a:pt x="72" y="135"/>
                    <a:pt x="72" y="135"/>
                  </a:cubicBezTo>
                  <a:cubicBezTo>
                    <a:pt x="101" y="119"/>
                    <a:pt x="111" y="82"/>
                    <a:pt x="95" y="52"/>
                  </a:cubicBezTo>
                  <a:cubicBezTo>
                    <a:pt x="88" y="40"/>
                    <a:pt x="88" y="40"/>
                    <a:pt x="88" y="40"/>
                  </a:cubicBezTo>
                  <a:cubicBezTo>
                    <a:pt x="71" y="11"/>
                    <a:pt x="34" y="0"/>
                    <a:pt x="5" y="17"/>
                  </a:cubicBezTo>
                  <a:cubicBezTo>
                    <a:pt x="0" y="19"/>
                    <a:pt x="0" y="19"/>
                    <a:pt x="0" y="19"/>
                  </a:cubicBezTo>
                  <a:lnTo>
                    <a:pt x="67" y="138"/>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 name="ïşḷíḋe">
              <a:extLst>
                <a:ext uri="{FF2B5EF4-FFF2-40B4-BE49-F238E27FC236}">
                  <a16:creationId xmlns:a16="http://schemas.microsoft.com/office/drawing/2014/main" id="{CE0231C0-D258-4A41-AA30-18010EC985FB}"/>
                </a:ext>
              </a:extLst>
            </p:cNvPr>
            <p:cNvSpPr/>
            <p:nvPr/>
          </p:nvSpPr>
          <p:spPr bwMode="auto">
            <a:xfrm>
              <a:off x="4189178" y="2981781"/>
              <a:ext cx="113904" cy="146141"/>
            </a:xfrm>
            <a:custGeom>
              <a:avLst/>
              <a:gdLst>
                <a:gd name="T0" fmla="*/ 59 w 75"/>
                <a:gd name="T1" fmla="*/ 88 h 96"/>
                <a:gd name="T2" fmla="*/ 20 w 75"/>
                <a:gd name="T3" fmla="*/ 57 h 96"/>
                <a:gd name="T4" fmla="*/ 14 w 75"/>
                <a:gd name="T5" fmla="*/ 8 h 96"/>
                <a:gd name="T6" fmla="*/ 62 w 75"/>
                <a:gd name="T7" fmla="*/ 33 h 96"/>
                <a:gd name="T8" fmla="*/ 59 w 75"/>
                <a:gd name="T9" fmla="*/ 88 h 96"/>
              </a:gdLst>
              <a:ahLst/>
              <a:cxnLst>
                <a:cxn ang="0">
                  <a:pos x="T0" y="T1"/>
                </a:cxn>
                <a:cxn ang="0">
                  <a:pos x="T2" y="T3"/>
                </a:cxn>
                <a:cxn ang="0">
                  <a:pos x="T4" y="T5"/>
                </a:cxn>
                <a:cxn ang="0">
                  <a:pos x="T6" y="T7"/>
                </a:cxn>
                <a:cxn ang="0">
                  <a:pos x="T8" y="T9"/>
                </a:cxn>
              </a:cxnLst>
              <a:rect l="0" t="0" r="r" b="b"/>
              <a:pathLst>
                <a:path w="75" h="96">
                  <a:moveTo>
                    <a:pt x="59" y="88"/>
                  </a:moveTo>
                  <a:cubicBezTo>
                    <a:pt x="45" y="96"/>
                    <a:pt x="33" y="79"/>
                    <a:pt x="20" y="57"/>
                  </a:cubicBezTo>
                  <a:cubicBezTo>
                    <a:pt x="8" y="35"/>
                    <a:pt x="0" y="16"/>
                    <a:pt x="14" y="8"/>
                  </a:cubicBezTo>
                  <a:cubicBezTo>
                    <a:pt x="28" y="0"/>
                    <a:pt x="50" y="11"/>
                    <a:pt x="62" y="33"/>
                  </a:cubicBezTo>
                  <a:cubicBezTo>
                    <a:pt x="75" y="56"/>
                    <a:pt x="73" y="80"/>
                    <a:pt x="59" y="88"/>
                  </a:cubicBezTo>
                  <a:close/>
                </a:path>
              </a:pathLst>
            </a:cu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 name="iṥļîdê">
              <a:extLst>
                <a:ext uri="{FF2B5EF4-FFF2-40B4-BE49-F238E27FC236}">
                  <a16:creationId xmlns:a16="http://schemas.microsoft.com/office/drawing/2014/main" id="{7C83D758-9603-4797-A139-1B1F93B0FD64}"/>
                </a:ext>
              </a:extLst>
            </p:cNvPr>
            <p:cNvSpPr/>
            <p:nvPr/>
          </p:nvSpPr>
          <p:spPr bwMode="auto">
            <a:xfrm>
              <a:off x="4283740" y="3076343"/>
              <a:ext cx="1075" cy="19342"/>
            </a:xfrm>
            <a:custGeom>
              <a:avLst/>
              <a:gdLst>
                <a:gd name="T0" fmla="*/ 0 w 1"/>
                <a:gd name="T1" fmla="*/ 13 h 13"/>
                <a:gd name="T2" fmla="*/ 0 w 1"/>
                <a:gd name="T3" fmla="*/ 0 h 13"/>
              </a:gdLst>
              <a:ahLst/>
              <a:cxnLst>
                <a:cxn ang="0">
                  <a:pos x="T0" y="T1"/>
                </a:cxn>
                <a:cxn ang="0">
                  <a:pos x="T2" y="T3"/>
                </a:cxn>
              </a:cxnLst>
              <a:rect l="0" t="0" r="r" b="b"/>
              <a:pathLst>
                <a:path w="1" h="13">
                  <a:moveTo>
                    <a:pt x="0" y="13"/>
                  </a:moveTo>
                  <a:cubicBezTo>
                    <a:pt x="0" y="8"/>
                    <a:pt x="1" y="4"/>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 name="îšľîḑé">
              <a:extLst>
                <a:ext uri="{FF2B5EF4-FFF2-40B4-BE49-F238E27FC236}">
                  <a16:creationId xmlns:a16="http://schemas.microsoft.com/office/drawing/2014/main" id="{2381ABEC-A708-4994-89F5-4DDF0B550397}"/>
                </a:ext>
              </a:extLst>
            </p:cNvPr>
            <p:cNvSpPr/>
            <p:nvPr/>
          </p:nvSpPr>
          <p:spPr bwMode="auto">
            <a:xfrm>
              <a:off x="4275143" y="3066672"/>
              <a:ext cx="16119" cy="36535"/>
            </a:xfrm>
            <a:custGeom>
              <a:avLst/>
              <a:gdLst>
                <a:gd name="T0" fmla="*/ 9 w 10"/>
                <a:gd name="T1" fmla="*/ 20 h 24"/>
                <a:gd name="T2" fmla="*/ 10 w 10"/>
                <a:gd name="T3" fmla="*/ 6 h 24"/>
                <a:gd name="T4" fmla="*/ 1 w 10"/>
                <a:gd name="T5" fmla="*/ 6 h 24"/>
                <a:gd name="T6" fmla="*/ 0 w 10"/>
                <a:gd name="T7" fmla="*/ 17 h 24"/>
                <a:gd name="T8" fmla="*/ 4 w 10"/>
                <a:gd name="T9" fmla="*/ 23 h 24"/>
                <a:gd name="T10" fmla="*/ 9 w 10"/>
                <a:gd name="T11" fmla="*/ 20 h 24"/>
              </a:gdLst>
              <a:ahLst/>
              <a:cxnLst>
                <a:cxn ang="0">
                  <a:pos x="T0" y="T1"/>
                </a:cxn>
                <a:cxn ang="0">
                  <a:pos x="T2" y="T3"/>
                </a:cxn>
                <a:cxn ang="0">
                  <a:pos x="T4" y="T5"/>
                </a:cxn>
                <a:cxn ang="0">
                  <a:pos x="T6" y="T7"/>
                </a:cxn>
                <a:cxn ang="0">
                  <a:pos x="T8" y="T9"/>
                </a:cxn>
                <a:cxn ang="0">
                  <a:pos x="T10" y="T11"/>
                </a:cxn>
              </a:cxnLst>
              <a:rect l="0" t="0" r="r" b="b"/>
              <a:pathLst>
                <a:path w="10" h="24">
                  <a:moveTo>
                    <a:pt x="9" y="20"/>
                  </a:moveTo>
                  <a:cubicBezTo>
                    <a:pt x="10" y="15"/>
                    <a:pt x="10" y="11"/>
                    <a:pt x="10" y="6"/>
                  </a:cubicBezTo>
                  <a:cubicBezTo>
                    <a:pt x="10" y="0"/>
                    <a:pt x="0" y="0"/>
                    <a:pt x="1" y="6"/>
                  </a:cubicBezTo>
                  <a:cubicBezTo>
                    <a:pt x="1" y="10"/>
                    <a:pt x="1" y="14"/>
                    <a:pt x="0" y="17"/>
                  </a:cubicBezTo>
                  <a:cubicBezTo>
                    <a:pt x="0" y="20"/>
                    <a:pt x="1" y="22"/>
                    <a:pt x="4" y="23"/>
                  </a:cubicBezTo>
                  <a:cubicBezTo>
                    <a:pt x="6" y="24"/>
                    <a:pt x="9" y="22"/>
                    <a:pt x="9" y="2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 name="íSlïḍe">
              <a:extLst>
                <a:ext uri="{FF2B5EF4-FFF2-40B4-BE49-F238E27FC236}">
                  <a16:creationId xmlns:a16="http://schemas.microsoft.com/office/drawing/2014/main" id="{C2CB48A5-64FB-4B92-9015-5FF7F15FE5FF}"/>
                </a:ext>
              </a:extLst>
            </p:cNvPr>
            <p:cNvSpPr/>
            <p:nvPr/>
          </p:nvSpPr>
          <p:spPr bwMode="auto">
            <a:xfrm>
              <a:off x="4094616" y="2929127"/>
              <a:ext cx="156887" cy="249300"/>
            </a:xfrm>
            <a:custGeom>
              <a:avLst/>
              <a:gdLst>
                <a:gd name="T0" fmla="*/ 1 w 103"/>
                <a:gd name="T1" fmla="*/ 11 h 164"/>
                <a:gd name="T2" fmla="*/ 87 w 103"/>
                <a:gd name="T3" fmla="*/ 162 h 164"/>
                <a:gd name="T4" fmla="*/ 92 w 103"/>
                <a:gd name="T5" fmla="*/ 163 h 164"/>
                <a:gd name="T6" fmla="*/ 101 w 103"/>
                <a:gd name="T7" fmla="*/ 158 h 164"/>
                <a:gd name="T8" fmla="*/ 102 w 103"/>
                <a:gd name="T9" fmla="*/ 153 h 164"/>
                <a:gd name="T10" fmla="*/ 16 w 103"/>
                <a:gd name="T11" fmla="*/ 2 h 164"/>
                <a:gd name="T12" fmla="*/ 12 w 103"/>
                <a:gd name="T13" fmla="*/ 1 h 164"/>
                <a:gd name="T14" fmla="*/ 3 w 103"/>
                <a:gd name="T15" fmla="*/ 6 h 164"/>
                <a:gd name="T16" fmla="*/ 1 w 103"/>
                <a:gd name="T17" fmla="*/ 1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64">
                  <a:moveTo>
                    <a:pt x="1" y="11"/>
                  </a:moveTo>
                  <a:cubicBezTo>
                    <a:pt x="87" y="162"/>
                    <a:pt x="87" y="162"/>
                    <a:pt x="87" y="162"/>
                  </a:cubicBezTo>
                  <a:cubicBezTo>
                    <a:pt x="88" y="163"/>
                    <a:pt x="90" y="164"/>
                    <a:pt x="92" y="163"/>
                  </a:cubicBezTo>
                  <a:cubicBezTo>
                    <a:pt x="101" y="158"/>
                    <a:pt x="101" y="158"/>
                    <a:pt x="101" y="158"/>
                  </a:cubicBezTo>
                  <a:cubicBezTo>
                    <a:pt x="102" y="157"/>
                    <a:pt x="103" y="155"/>
                    <a:pt x="102" y="153"/>
                  </a:cubicBezTo>
                  <a:cubicBezTo>
                    <a:pt x="16" y="2"/>
                    <a:pt x="16" y="2"/>
                    <a:pt x="16" y="2"/>
                  </a:cubicBezTo>
                  <a:cubicBezTo>
                    <a:pt x="16" y="1"/>
                    <a:pt x="13" y="0"/>
                    <a:pt x="12" y="1"/>
                  </a:cubicBezTo>
                  <a:cubicBezTo>
                    <a:pt x="3" y="6"/>
                    <a:pt x="3" y="6"/>
                    <a:pt x="3" y="6"/>
                  </a:cubicBezTo>
                  <a:cubicBezTo>
                    <a:pt x="1" y="7"/>
                    <a:pt x="0" y="9"/>
                    <a:pt x="1" y="11"/>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 name="îṩḻíḑé">
              <a:extLst>
                <a:ext uri="{FF2B5EF4-FFF2-40B4-BE49-F238E27FC236}">
                  <a16:creationId xmlns:a16="http://schemas.microsoft.com/office/drawing/2014/main" id="{4A898A51-6BFC-40F8-9BDC-AD60300B6CB2}"/>
                </a:ext>
              </a:extLst>
            </p:cNvPr>
            <p:cNvSpPr/>
            <p:nvPr/>
          </p:nvSpPr>
          <p:spPr bwMode="auto">
            <a:xfrm>
              <a:off x="3753978" y="2228509"/>
              <a:ext cx="779062" cy="793031"/>
            </a:xfrm>
            <a:custGeom>
              <a:avLst/>
              <a:gdLst>
                <a:gd name="T0" fmla="*/ 483 w 512"/>
                <a:gd name="T1" fmla="*/ 276 h 522"/>
                <a:gd name="T2" fmla="*/ 406 w 512"/>
                <a:gd name="T3" fmla="*/ 142 h 522"/>
                <a:gd name="T4" fmla="*/ 364 w 512"/>
                <a:gd name="T5" fmla="*/ 85 h 522"/>
                <a:gd name="T6" fmla="*/ 196 w 512"/>
                <a:gd name="T7" fmla="*/ 15 h 522"/>
                <a:gd name="T8" fmla="*/ 107 w 512"/>
                <a:gd name="T9" fmla="*/ 51 h 522"/>
                <a:gd name="T10" fmla="*/ 105 w 512"/>
                <a:gd name="T11" fmla="*/ 58 h 522"/>
                <a:gd name="T12" fmla="*/ 125 w 512"/>
                <a:gd name="T13" fmla="*/ 137 h 522"/>
                <a:gd name="T14" fmla="*/ 138 w 512"/>
                <a:gd name="T15" fmla="*/ 246 h 522"/>
                <a:gd name="T16" fmla="*/ 22 w 512"/>
                <a:gd name="T17" fmla="*/ 287 h 522"/>
                <a:gd name="T18" fmla="*/ 0 w 512"/>
                <a:gd name="T19" fmla="*/ 398 h 522"/>
                <a:gd name="T20" fmla="*/ 238 w 512"/>
                <a:gd name="T21" fmla="*/ 299 h 522"/>
                <a:gd name="T22" fmla="*/ 262 w 512"/>
                <a:gd name="T23" fmla="*/ 197 h 522"/>
                <a:gd name="T24" fmla="*/ 309 w 512"/>
                <a:gd name="T25" fmla="*/ 217 h 522"/>
                <a:gd name="T26" fmla="*/ 314 w 512"/>
                <a:gd name="T27" fmla="*/ 219 h 522"/>
                <a:gd name="T28" fmla="*/ 334 w 512"/>
                <a:gd name="T29" fmla="*/ 230 h 522"/>
                <a:gd name="T30" fmla="*/ 372 w 512"/>
                <a:gd name="T31" fmla="*/ 297 h 522"/>
                <a:gd name="T32" fmla="*/ 296 w 512"/>
                <a:gd name="T33" fmla="*/ 422 h 522"/>
                <a:gd name="T34" fmla="*/ 349 w 512"/>
                <a:gd name="T35" fmla="*/ 522 h 522"/>
                <a:gd name="T36" fmla="*/ 483 w 512"/>
                <a:gd name="T37" fmla="*/ 27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2" h="522">
                  <a:moveTo>
                    <a:pt x="483" y="276"/>
                  </a:moveTo>
                  <a:cubicBezTo>
                    <a:pt x="472" y="212"/>
                    <a:pt x="439" y="170"/>
                    <a:pt x="406" y="142"/>
                  </a:cubicBezTo>
                  <a:cubicBezTo>
                    <a:pt x="404" y="118"/>
                    <a:pt x="388" y="95"/>
                    <a:pt x="364" y="85"/>
                  </a:cubicBezTo>
                  <a:cubicBezTo>
                    <a:pt x="196" y="15"/>
                    <a:pt x="196" y="15"/>
                    <a:pt x="196" y="15"/>
                  </a:cubicBezTo>
                  <a:cubicBezTo>
                    <a:pt x="161" y="0"/>
                    <a:pt x="122" y="17"/>
                    <a:pt x="107" y="51"/>
                  </a:cubicBezTo>
                  <a:cubicBezTo>
                    <a:pt x="105" y="58"/>
                    <a:pt x="105" y="58"/>
                    <a:pt x="105" y="58"/>
                  </a:cubicBezTo>
                  <a:cubicBezTo>
                    <a:pt x="93" y="86"/>
                    <a:pt x="102" y="118"/>
                    <a:pt x="125" y="137"/>
                  </a:cubicBezTo>
                  <a:cubicBezTo>
                    <a:pt x="140" y="160"/>
                    <a:pt x="161" y="202"/>
                    <a:pt x="138" y="246"/>
                  </a:cubicBezTo>
                  <a:cubicBezTo>
                    <a:pt x="108" y="302"/>
                    <a:pt x="25" y="287"/>
                    <a:pt x="22" y="287"/>
                  </a:cubicBezTo>
                  <a:cubicBezTo>
                    <a:pt x="0" y="398"/>
                    <a:pt x="0" y="398"/>
                    <a:pt x="0" y="398"/>
                  </a:cubicBezTo>
                  <a:cubicBezTo>
                    <a:pt x="62" y="410"/>
                    <a:pt x="182" y="403"/>
                    <a:pt x="238" y="299"/>
                  </a:cubicBezTo>
                  <a:cubicBezTo>
                    <a:pt x="256" y="264"/>
                    <a:pt x="263" y="229"/>
                    <a:pt x="262" y="197"/>
                  </a:cubicBezTo>
                  <a:cubicBezTo>
                    <a:pt x="309" y="217"/>
                    <a:pt x="309" y="217"/>
                    <a:pt x="309" y="217"/>
                  </a:cubicBezTo>
                  <a:cubicBezTo>
                    <a:pt x="311" y="217"/>
                    <a:pt x="312" y="218"/>
                    <a:pt x="314" y="219"/>
                  </a:cubicBezTo>
                  <a:cubicBezTo>
                    <a:pt x="321" y="221"/>
                    <a:pt x="328" y="224"/>
                    <a:pt x="334" y="230"/>
                  </a:cubicBezTo>
                  <a:cubicBezTo>
                    <a:pt x="350" y="244"/>
                    <a:pt x="366" y="265"/>
                    <a:pt x="372" y="297"/>
                  </a:cubicBezTo>
                  <a:cubicBezTo>
                    <a:pt x="385" y="372"/>
                    <a:pt x="299" y="420"/>
                    <a:pt x="296" y="422"/>
                  </a:cubicBezTo>
                  <a:cubicBezTo>
                    <a:pt x="349" y="522"/>
                    <a:pt x="349" y="522"/>
                    <a:pt x="349" y="522"/>
                  </a:cubicBezTo>
                  <a:cubicBezTo>
                    <a:pt x="355" y="518"/>
                    <a:pt x="512" y="434"/>
                    <a:pt x="483" y="276"/>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 name="íslídé">
              <a:extLst>
                <a:ext uri="{FF2B5EF4-FFF2-40B4-BE49-F238E27FC236}">
                  <a16:creationId xmlns:a16="http://schemas.microsoft.com/office/drawing/2014/main" id="{A75DDD01-26AC-4BFE-B5C1-02974D7F1FDF}"/>
                </a:ext>
              </a:extLst>
            </p:cNvPr>
            <p:cNvSpPr/>
            <p:nvPr/>
          </p:nvSpPr>
          <p:spPr bwMode="auto">
            <a:xfrm>
              <a:off x="3971041" y="2133947"/>
              <a:ext cx="563074" cy="888668"/>
            </a:xfrm>
            <a:custGeom>
              <a:avLst/>
              <a:gdLst>
                <a:gd name="T0" fmla="*/ 120 w 370"/>
                <a:gd name="T1" fmla="*/ 260 h 585"/>
                <a:gd name="T2" fmla="*/ 168 w 370"/>
                <a:gd name="T3" fmla="*/ 279 h 585"/>
                <a:gd name="T4" fmla="*/ 172 w 370"/>
                <a:gd name="T5" fmla="*/ 281 h 585"/>
                <a:gd name="T6" fmla="*/ 192 w 370"/>
                <a:gd name="T7" fmla="*/ 292 h 585"/>
                <a:gd name="T8" fmla="*/ 230 w 370"/>
                <a:gd name="T9" fmla="*/ 359 h 585"/>
                <a:gd name="T10" fmla="*/ 154 w 370"/>
                <a:gd name="T11" fmla="*/ 484 h 585"/>
                <a:gd name="T12" fmla="*/ 207 w 370"/>
                <a:gd name="T13" fmla="*/ 585 h 585"/>
                <a:gd name="T14" fmla="*/ 342 w 370"/>
                <a:gd name="T15" fmla="*/ 339 h 585"/>
                <a:gd name="T16" fmla="*/ 264 w 370"/>
                <a:gd name="T17" fmla="*/ 205 h 585"/>
                <a:gd name="T18" fmla="*/ 223 w 370"/>
                <a:gd name="T19" fmla="*/ 147 h 585"/>
                <a:gd name="T20" fmla="*/ 55 w 370"/>
                <a:gd name="T21" fmla="*/ 77 h 585"/>
                <a:gd name="T22" fmla="*/ 120 w 370"/>
                <a:gd name="T23" fmla="*/ 26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0" h="585">
                  <a:moveTo>
                    <a:pt x="120" y="260"/>
                  </a:moveTo>
                  <a:cubicBezTo>
                    <a:pt x="168" y="279"/>
                    <a:pt x="168" y="279"/>
                    <a:pt x="168" y="279"/>
                  </a:cubicBezTo>
                  <a:cubicBezTo>
                    <a:pt x="169" y="280"/>
                    <a:pt x="171" y="281"/>
                    <a:pt x="172" y="281"/>
                  </a:cubicBezTo>
                  <a:cubicBezTo>
                    <a:pt x="179" y="284"/>
                    <a:pt x="186" y="287"/>
                    <a:pt x="192" y="292"/>
                  </a:cubicBezTo>
                  <a:cubicBezTo>
                    <a:pt x="209" y="306"/>
                    <a:pt x="224" y="327"/>
                    <a:pt x="230" y="359"/>
                  </a:cubicBezTo>
                  <a:cubicBezTo>
                    <a:pt x="244" y="435"/>
                    <a:pt x="158" y="482"/>
                    <a:pt x="154" y="484"/>
                  </a:cubicBezTo>
                  <a:cubicBezTo>
                    <a:pt x="207" y="585"/>
                    <a:pt x="207" y="585"/>
                    <a:pt x="207" y="585"/>
                  </a:cubicBezTo>
                  <a:cubicBezTo>
                    <a:pt x="214" y="581"/>
                    <a:pt x="370" y="496"/>
                    <a:pt x="342" y="339"/>
                  </a:cubicBezTo>
                  <a:cubicBezTo>
                    <a:pt x="330" y="275"/>
                    <a:pt x="298" y="232"/>
                    <a:pt x="264" y="205"/>
                  </a:cubicBezTo>
                  <a:cubicBezTo>
                    <a:pt x="262" y="180"/>
                    <a:pt x="247" y="158"/>
                    <a:pt x="223" y="147"/>
                  </a:cubicBezTo>
                  <a:cubicBezTo>
                    <a:pt x="223" y="147"/>
                    <a:pt x="0" y="0"/>
                    <a:pt x="55" y="77"/>
                  </a:cubicBezTo>
                  <a:cubicBezTo>
                    <a:pt x="109" y="155"/>
                    <a:pt x="120" y="260"/>
                    <a:pt x="120" y="260"/>
                  </a:cubicBezTo>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 name="iŝḷîḍe">
              <a:extLst>
                <a:ext uri="{FF2B5EF4-FFF2-40B4-BE49-F238E27FC236}">
                  <a16:creationId xmlns:a16="http://schemas.microsoft.com/office/drawing/2014/main" id="{3CF4448B-8023-4D1E-9342-7C72F71A7775}"/>
                </a:ext>
              </a:extLst>
            </p:cNvPr>
            <p:cNvSpPr/>
            <p:nvPr/>
          </p:nvSpPr>
          <p:spPr bwMode="auto">
            <a:xfrm>
              <a:off x="3908716" y="2229583"/>
              <a:ext cx="460990" cy="249300"/>
            </a:xfrm>
            <a:custGeom>
              <a:avLst/>
              <a:gdLst>
                <a:gd name="T0" fmla="*/ 260 w 303"/>
                <a:gd name="T1" fmla="*/ 83 h 164"/>
                <a:gd name="T2" fmla="*/ 92 w 303"/>
                <a:gd name="T3" fmla="*/ 13 h 164"/>
                <a:gd name="T4" fmla="*/ 8 w 303"/>
                <a:gd name="T5" fmla="*/ 41 h 164"/>
                <a:gd name="T6" fmla="*/ 0 w 303"/>
                <a:gd name="T7" fmla="*/ 63 h 164"/>
                <a:gd name="T8" fmla="*/ 295 w 303"/>
                <a:gd name="T9" fmla="*/ 163 h 164"/>
                <a:gd name="T10" fmla="*/ 303 w 303"/>
                <a:gd name="T11" fmla="*/ 140 h 164"/>
                <a:gd name="T12" fmla="*/ 302 w 303"/>
                <a:gd name="T13" fmla="*/ 140 h 164"/>
                <a:gd name="T14" fmla="*/ 260 w 303"/>
                <a:gd name="T15" fmla="*/ 83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164">
                  <a:moveTo>
                    <a:pt x="260" y="83"/>
                  </a:moveTo>
                  <a:cubicBezTo>
                    <a:pt x="92" y="13"/>
                    <a:pt x="92" y="13"/>
                    <a:pt x="92" y="13"/>
                  </a:cubicBezTo>
                  <a:cubicBezTo>
                    <a:pt x="61" y="0"/>
                    <a:pt x="25" y="12"/>
                    <a:pt x="8" y="41"/>
                  </a:cubicBezTo>
                  <a:cubicBezTo>
                    <a:pt x="0" y="63"/>
                    <a:pt x="0" y="63"/>
                    <a:pt x="0" y="63"/>
                  </a:cubicBezTo>
                  <a:cubicBezTo>
                    <a:pt x="0" y="63"/>
                    <a:pt x="84" y="164"/>
                    <a:pt x="295" y="163"/>
                  </a:cubicBezTo>
                  <a:cubicBezTo>
                    <a:pt x="303" y="140"/>
                    <a:pt x="303" y="140"/>
                    <a:pt x="303" y="140"/>
                  </a:cubicBezTo>
                  <a:cubicBezTo>
                    <a:pt x="302" y="140"/>
                    <a:pt x="302" y="140"/>
                    <a:pt x="302" y="140"/>
                  </a:cubicBezTo>
                  <a:cubicBezTo>
                    <a:pt x="300" y="115"/>
                    <a:pt x="285" y="93"/>
                    <a:pt x="260" y="83"/>
                  </a:cubicBezTo>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 name="iṧliďê">
              <a:extLst>
                <a:ext uri="{FF2B5EF4-FFF2-40B4-BE49-F238E27FC236}">
                  <a16:creationId xmlns:a16="http://schemas.microsoft.com/office/drawing/2014/main" id="{B01B9399-FC2B-4FC4-9673-ACADF21FC626}"/>
                </a:ext>
              </a:extLst>
            </p:cNvPr>
            <p:cNvSpPr/>
            <p:nvPr/>
          </p:nvSpPr>
          <p:spPr bwMode="auto">
            <a:xfrm>
              <a:off x="4408390" y="1893243"/>
              <a:ext cx="156887" cy="274015"/>
            </a:xfrm>
            <a:custGeom>
              <a:avLst/>
              <a:gdLst>
                <a:gd name="T0" fmla="*/ 0 w 103"/>
                <a:gd name="T1" fmla="*/ 180 h 180"/>
                <a:gd name="T2" fmla="*/ 11 w 103"/>
                <a:gd name="T3" fmla="*/ 131 h 180"/>
                <a:gd name="T4" fmla="*/ 66 w 103"/>
                <a:gd name="T5" fmla="*/ 9 h 180"/>
                <a:gd name="T6" fmla="*/ 66 w 103"/>
                <a:gd name="T7" fmla="*/ 9 h 180"/>
                <a:gd name="T8" fmla="*/ 79 w 103"/>
                <a:gd name="T9" fmla="*/ 5 h 180"/>
                <a:gd name="T10" fmla="*/ 92 w 103"/>
                <a:gd name="T11" fmla="*/ 20 h 180"/>
                <a:gd name="T12" fmla="*/ 101 w 103"/>
                <a:gd name="T13" fmla="*/ 49 h 180"/>
                <a:gd name="T14" fmla="*/ 0 w 103"/>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80">
                  <a:moveTo>
                    <a:pt x="0" y="180"/>
                  </a:moveTo>
                  <a:cubicBezTo>
                    <a:pt x="11" y="131"/>
                    <a:pt x="11" y="131"/>
                    <a:pt x="11" y="131"/>
                  </a:cubicBezTo>
                  <a:cubicBezTo>
                    <a:pt x="33" y="114"/>
                    <a:pt x="64" y="79"/>
                    <a:pt x="66" y="9"/>
                  </a:cubicBezTo>
                  <a:cubicBezTo>
                    <a:pt x="66" y="9"/>
                    <a:pt x="66" y="9"/>
                    <a:pt x="66" y="9"/>
                  </a:cubicBezTo>
                  <a:cubicBezTo>
                    <a:pt x="66" y="3"/>
                    <a:pt x="75" y="0"/>
                    <a:pt x="79" y="5"/>
                  </a:cubicBezTo>
                  <a:cubicBezTo>
                    <a:pt x="92" y="20"/>
                    <a:pt x="92" y="20"/>
                    <a:pt x="92" y="20"/>
                  </a:cubicBezTo>
                  <a:cubicBezTo>
                    <a:pt x="99" y="28"/>
                    <a:pt x="103" y="39"/>
                    <a:pt x="101" y="49"/>
                  </a:cubicBezTo>
                  <a:cubicBezTo>
                    <a:pt x="82" y="153"/>
                    <a:pt x="4" y="179"/>
                    <a:pt x="0" y="180"/>
                  </a:cubicBezTo>
                </a:path>
              </a:pathLst>
            </a:custGeom>
            <a:solidFill>
              <a:srgbClr val="9E8F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 name="ïşḻîḑe">
              <a:extLst>
                <a:ext uri="{FF2B5EF4-FFF2-40B4-BE49-F238E27FC236}">
                  <a16:creationId xmlns:a16="http://schemas.microsoft.com/office/drawing/2014/main" id="{52C27AC2-ED52-4D20-AB16-C4BE7E7ED93E}"/>
                </a:ext>
              </a:extLst>
            </p:cNvPr>
            <p:cNvSpPr/>
            <p:nvPr/>
          </p:nvSpPr>
          <p:spPr bwMode="auto">
            <a:xfrm>
              <a:off x="4426658" y="2060876"/>
              <a:ext cx="117128" cy="123575"/>
            </a:xfrm>
            <a:custGeom>
              <a:avLst/>
              <a:gdLst>
                <a:gd name="T0" fmla="*/ 0 w 77"/>
                <a:gd name="T1" fmla="*/ 81 h 81"/>
                <a:gd name="T2" fmla="*/ 18 w 77"/>
                <a:gd name="T3" fmla="*/ 29 h 81"/>
                <a:gd name="T4" fmla="*/ 45 w 77"/>
                <a:gd name="T5" fmla="*/ 0 h 81"/>
                <a:gd name="T6" fmla="*/ 77 w 77"/>
                <a:gd name="T7" fmla="*/ 22 h 81"/>
                <a:gd name="T8" fmla="*/ 0 w 77"/>
                <a:gd name="T9" fmla="*/ 81 h 81"/>
              </a:gdLst>
              <a:ahLst/>
              <a:cxnLst>
                <a:cxn ang="0">
                  <a:pos x="T0" y="T1"/>
                </a:cxn>
                <a:cxn ang="0">
                  <a:pos x="T2" y="T3"/>
                </a:cxn>
                <a:cxn ang="0">
                  <a:pos x="T4" y="T5"/>
                </a:cxn>
                <a:cxn ang="0">
                  <a:pos x="T6" y="T7"/>
                </a:cxn>
                <a:cxn ang="0">
                  <a:pos x="T8" y="T9"/>
                </a:cxn>
              </a:cxnLst>
              <a:rect l="0" t="0" r="r" b="b"/>
              <a:pathLst>
                <a:path w="77" h="81">
                  <a:moveTo>
                    <a:pt x="0" y="81"/>
                  </a:moveTo>
                  <a:cubicBezTo>
                    <a:pt x="18" y="29"/>
                    <a:pt x="18" y="29"/>
                    <a:pt x="18" y="29"/>
                  </a:cubicBezTo>
                  <a:cubicBezTo>
                    <a:pt x="27" y="22"/>
                    <a:pt x="37" y="13"/>
                    <a:pt x="45" y="0"/>
                  </a:cubicBezTo>
                  <a:cubicBezTo>
                    <a:pt x="77" y="22"/>
                    <a:pt x="77" y="22"/>
                    <a:pt x="77" y="22"/>
                  </a:cubicBezTo>
                  <a:cubicBezTo>
                    <a:pt x="48" y="65"/>
                    <a:pt x="13" y="77"/>
                    <a:pt x="0" y="81"/>
                  </a:cubicBezTo>
                </a:path>
              </a:pathLst>
            </a:custGeom>
            <a:solidFill>
              <a:srgbClr val="BCA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 name="íşļîďê">
              <a:extLst>
                <a:ext uri="{FF2B5EF4-FFF2-40B4-BE49-F238E27FC236}">
                  <a16:creationId xmlns:a16="http://schemas.microsoft.com/office/drawing/2014/main" id="{952ABACF-0F8E-4771-8D06-0086D9F22319}"/>
                </a:ext>
              </a:extLst>
            </p:cNvPr>
            <p:cNvSpPr/>
            <p:nvPr/>
          </p:nvSpPr>
          <p:spPr bwMode="auto">
            <a:xfrm>
              <a:off x="3913014" y="1749251"/>
              <a:ext cx="626473" cy="704917"/>
            </a:xfrm>
            <a:custGeom>
              <a:avLst/>
              <a:gdLst>
                <a:gd name="T0" fmla="*/ 394 w 411"/>
                <a:gd name="T1" fmla="*/ 170 h 464"/>
                <a:gd name="T2" fmla="*/ 353 w 411"/>
                <a:gd name="T3" fmla="*/ 292 h 464"/>
                <a:gd name="T4" fmla="*/ 317 w 411"/>
                <a:gd name="T5" fmla="*/ 399 h 464"/>
                <a:gd name="T6" fmla="*/ 295 w 411"/>
                <a:gd name="T7" fmla="*/ 462 h 464"/>
                <a:gd name="T8" fmla="*/ 0 w 411"/>
                <a:gd name="T9" fmla="*/ 363 h 464"/>
                <a:gd name="T10" fmla="*/ 68 w 411"/>
                <a:gd name="T11" fmla="*/ 161 h 464"/>
                <a:gd name="T12" fmla="*/ 82 w 411"/>
                <a:gd name="T13" fmla="*/ 119 h 464"/>
                <a:gd name="T14" fmla="*/ 101 w 411"/>
                <a:gd name="T15" fmla="*/ 64 h 464"/>
                <a:gd name="T16" fmla="*/ 191 w 411"/>
                <a:gd name="T17" fmla="*/ 3 h 464"/>
                <a:gd name="T18" fmla="*/ 224 w 411"/>
                <a:gd name="T19" fmla="*/ 9 h 464"/>
                <a:gd name="T20" fmla="*/ 332 w 411"/>
                <a:gd name="T21" fmla="*/ 46 h 464"/>
                <a:gd name="T22" fmla="*/ 394 w 411"/>
                <a:gd name="T23" fmla="*/ 17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1" h="464">
                  <a:moveTo>
                    <a:pt x="394" y="170"/>
                  </a:moveTo>
                  <a:cubicBezTo>
                    <a:pt x="353" y="292"/>
                    <a:pt x="353" y="292"/>
                    <a:pt x="353" y="292"/>
                  </a:cubicBezTo>
                  <a:cubicBezTo>
                    <a:pt x="317" y="399"/>
                    <a:pt x="317" y="399"/>
                    <a:pt x="317" y="399"/>
                  </a:cubicBezTo>
                  <a:cubicBezTo>
                    <a:pt x="295" y="462"/>
                    <a:pt x="295" y="462"/>
                    <a:pt x="295" y="462"/>
                  </a:cubicBezTo>
                  <a:cubicBezTo>
                    <a:pt x="84" y="464"/>
                    <a:pt x="0" y="363"/>
                    <a:pt x="0" y="363"/>
                  </a:cubicBezTo>
                  <a:cubicBezTo>
                    <a:pt x="68" y="161"/>
                    <a:pt x="68" y="161"/>
                    <a:pt x="68" y="161"/>
                  </a:cubicBezTo>
                  <a:cubicBezTo>
                    <a:pt x="82" y="119"/>
                    <a:pt x="82" y="119"/>
                    <a:pt x="82" y="119"/>
                  </a:cubicBezTo>
                  <a:cubicBezTo>
                    <a:pt x="101" y="64"/>
                    <a:pt x="101" y="64"/>
                    <a:pt x="101" y="64"/>
                  </a:cubicBezTo>
                  <a:cubicBezTo>
                    <a:pt x="114" y="26"/>
                    <a:pt x="151" y="0"/>
                    <a:pt x="191" y="3"/>
                  </a:cubicBezTo>
                  <a:cubicBezTo>
                    <a:pt x="202" y="3"/>
                    <a:pt x="213" y="5"/>
                    <a:pt x="224" y="9"/>
                  </a:cubicBezTo>
                  <a:cubicBezTo>
                    <a:pt x="332" y="46"/>
                    <a:pt x="332" y="46"/>
                    <a:pt x="332" y="46"/>
                  </a:cubicBezTo>
                  <a:cubicBezTo>
                    <a:pt x="384" y="63"/>
                    <a:pt x="411" y="119"/>
                    <a:pt x="394" y="170"/>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 name="íŝḻïḍê">
              <a:extLst>
                <a:ext uri="{FF2B5EF4-FFF2-40B4-BE49-F238E27FC236}">
                  <a16:creationId xmlns:a16="http://schemas.microsoft.com/office/drawing/2014/main" id="{70C22E7A-89E5-4C2A-B882-E7019B0408BF}"/>
                </a:ext>
              </a:extLst>
            </p:cNvPr>
            <p:cNvSpPr/>
            <p:nvPr/>
          </p:nvSpPr>
          <p:spPr bwMode="auto">
            <a:xfrm>
              <a:off x="4275143" y="1869603"/>
              <a:ext cx="232107" cy="219212"/>
            </a:xfrm>
            <a:custGeom>
              <a:avLst/>
              <a:gdLst>
                <a:gd name="T0" fmla="*/ 161 w 216"/>
                <a:gd name="T1" fmla="*/ 0 h 204"/>
                <a:gd name="T2" fmla="*/ 0 w 216"/>
                <a:gd name="T3" fmla="*/ 198 h 204"/>
                <a:gd name="T4" fmla="*/ 9 w 216"/>
                <a:gd name="T5" fmla="*/ 204 h 204"/>
                <a:gd name="T6" fmla="*/ 127 w 216"/>
                <a:gd name="T7" fmla="*/ 129 h 204"/>
                <a:gd name="T8" fmla="*/ 128 w 216"/>
                <a:gd name="T9" fmla="*/ 90 h 204"/>
                <a:gd name="T10" fmla="*/ 158 w 216"/>
                <a:gd name="T11" fmla="*/ 89 h 204"/>
                <a:gd name="T12" fmla="*/ 216 w 216"/>
                <a:gd name="T13" fmla="*/ 51 h 204"/>
                <a:gd name="T14" fmla="*/ 161 w 216"/>
                <a:gd name="T15" fmla="*/ 0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04">
                  <a:moveTo>
                    <a:pt x="161" y="0"/>
                  </a:moveTo>
                  <a:lnTo>
                    <a:pt x="0" y="198"/>
                  </a:lnTo>
                  <a:lnTo>
                    <a:pt x="9" y="204"/>
                  </a:lnTo>
                  <a:lnTo>
                    <a:pt x="127" y="129"/>
                  </a:lnTo>
                  <a:lnTo>
                    <a:pt x="128" y="90"/>
                  </a:lnTo>
                  <a:lnTo>
                    <a:pt x="158" y="89"/>
                  </a:lnTo>
                  <a:lnTo>
                    <a:pt x="216" y="51"/>
                  </a:lnTo>
                  <a:lnTo>
                    <a:pt x="161" y="0"/>
                  </a:lnTo>
                  <a:close/>
                </a:path>
              </a:pathLst>
            </a:custGeom>
            <a:solidFill>
              <a:srgbClr val="1C1D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 name="íśḷïḑê">
              <a:extLst>
                <a:ext uri="{FF2B5EF4-FFF2-40B4-BE49-F238E27FC236}">
                  <a16:creationId xmlns:a16="http://schemas.microsoft.com/office/drawing/2014/main" id="{0D70DA8E-4346-4674-9442-5C9986EA3062}"/>
                </a:ext>
              </a:extLst>
            </p:cNvPr>
            <p:cNvSpPr/>
            <p:nvPr/>
          </p:nvSpPr>
          <p:spPr bwMode="auto">
            <a:xfrm>
              <a:off x="4275143" y="1869603"/>
              <a:ext cx="232107" cy="219212"/>
            </a:xfrm>
            <a:custGeom>
              <a:avLst/>
              <a:gdLst>
                <a:gd name="T0" fmla="*/ 161 w 216"/>
                <a:gd name="T1" fmla="*/ 0 h 204"/>
                <a:gd name="T2" fmla="*/ 0 w 216"/>
                <a:gd name="T3" fmla="*/ 198 h 204"/>
                <a:gd name="T4" fmla="*/ 9 w 216"/>
                <a:gd name="T5" fmla="*/ 204 h 204"/>
                <a:gd name="T6" fmla="*/ 127 w 216"/>
                <a:gd name="T7" fmla="*/ 129 h 204"/>
                <a:gd name="T8" fmla="*/ 128 w 216"/>
                <a:gd name="T9" fmla="*/ 90 h 204"/>
                <a:gd name="T10" fmla="*/ 158 w 216"/>
                <a:gd name="T11" fmla="*/ 89 h 204"/>
                <a:gd name="T12" fmla="*/ 216 w 216"/>
                <a:gd name="T13" fmla="*/ 51 h 204"/>
                <a:gd name="T14" fmla="*/ 161 w 216"/>
                <a:gd name="T15" fmla="*/ 0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04">
                  <a:moveTo>
                    <a:pt x="161" y="0"/>
                  </a:moveTo>
                  <a:lnTo>
                    <a:pt x="0" y="198"/>
                  </a:lnTo>
                  <a:lnTo>
                    <a:pt x="9" y="204"/>
                  </a:lnTo>
                  <a:lnTo>
                    <a:pt x="127" y="129"/>
                  </a:lnTo>
                  <a:lnTo>
                    <a:pt x="128" y="90"/>
                  </a:lnTo>
                  <a:lnTo>
                    <a:pt x="158" y="89"/>
                  </a:lnTo>
                  <a:lnTo>
                    <a:pt x="216" y="51"/>
                  </a:ln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 name="îṣļiďé">
              <a:extLst>
                <a:ext uri="{FF2B5EF4-FFF2-40B4-BE49-F238E27FC236}">
                  <a16:creationId xmlns:a16="http://schemas.microsoft.com/office/drawing/2014/main" id="{846D4C6E-8F6B-45EB-A77F-F5891C74A93E}"/>
                </a:ext>
              </a:extLst>
            </p:cNvPr>
            <p:cNvSpPr/>
            <p:nvPr/>
          </p:nvSpPr>
          <p:spPr bwMode="auto">
            <a:xfrm>
              <a:off x="4174134" y="1800831"/>
              <a:ext cx="81667" cy="269717"/>
            </a:xfrm>
            <a:custGeom>
              <a:avLst/>
              <a:gdLst>
                <a:gd name="T0" fmla="*/ 73 w 76"/>
                <a:gd name="T1" fmla="*/ 0 h 251"/>
                <a:gd name="T2" fmla="*/ 0 w 76"/>
                <a:gd name="T3" fmla="*/ 2 h 251"/>
                <a:gd name="T4" fmla="*/ 19 w 76"/>
                <a:gd name="T5" fmla="*/ 71 h 251"/>
                <a:gd name="T6" fmla="*/ 41 w 76"/>
                <a:gd name="T7" fmla="*/ 91 h 251"/>
                <a:gd name="T8" fmla="*/ 18 w 76"/>
                <a:gd name="T9" fmla="*/ 120 h 251"/>
                <a:gd name="T10" fmla="*/ 62 w 76"/>
                <a:gd name="T11" fmla="*/ 241 h 251"/>
                <a:gd name="T12" fmla="*/ 76 w 76"/>
                <a:gd name="T13" fmla="*/ 251 h 251"/>
                <a:gd name="T14" fmla="*/ 73 w 76"/>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51">
                  <a:moveTo>
                    <a:pt x="73" y="0"/>
                  </a:moveTo>
                  <a:lnTo>
                    <a:pt x="0" y="2"/>
                  </a:lnTo>
                  <a:lnTo>
                    <a:pt x="19" y="71"/>
                  </a:lnTo>
                  <a:lnTo>
                    <a:pt x="41" y="91"/>
                  </a:lnTo>
                  <a:lnTo>
                    <a:pt x="18" y="120"/>
                  </a:lnTo>
                  <a:lnTo>
                    <a:pt x="62" y="241"/>
                  </a:lnTo>
                  <a:lnTo>
                    <a:pt x="76" y="251"/>
                  </a:lnTo>
                  <a:lnTo>
                    <a:pt x="73" y="0"/>
                  </a:lnTo>
                  <a:close/>
                </a:path>
              </a:pathLst>
            </a:custGeom>
            <a:solidFill>
              <a:srgbClr val="1C1D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 name="ïṡļïḋé">
              <a:extLst>
                <a:ext uri="{FF2B5EF4-FFF2-40B4-BE49-F238E27FC236}">
                  <a16:creationId xmlns:a16="http://schemas.microsoft.com/office/drawing/2014/main" id="{4F33BCAE-8EC7-4725-A341-FBA0FFF98257}"/>
                </a:ext>
              </a:extLst>
            </p:cNvPr>
            <p:cNvSpPr/>
            <p:nvPr/>
          </p:nvSpPr>
          <p:spPr bwMode="auto">
            <a:xfrm>
              <a:off x="4174134" y="1800831"/>
              <a:ext cx="81667" cy="269717"/>
            </a:xfrm>
            <a:custGeom>
              <a:avLst/>
              <a:gdLst>
                <a:gd name="T0" fmla="*/ 73 w 76"/>
                <a:gd name="T1" fmla="*/ 0 h 251"/>
                <a:gd name="T2" fmla="*/ 0 w 76"/>
                <a:gd name="T3" fmla="*/ 2 h 251"/>
                <a:gd name="T4" fmla="*/ 19 w 76"/>
                <a:gd name="T5" fmla="*/ 71 h 251"/>
                <a:gd name="T6" fmla="*/ 41 w 76"/>
                <a:gd name="T7" fmla="*/ 91 h 251"/>
                <a:gd name="T8" fmla="*/ 18 w 76"/>
                <a:gd name="T9" fmla="*/ 120 h 251"/>
                <a:gd name="T10" fmla="*/ 62 w 76"/>
                <a:gd name="T11" fmla="*/ 241 h 251"/>
                <a:gd name="T12" fmla="*/ 76 w 76"/>
                <a:gd name="T13" fmla="*/ 251 h 251"/>
                <a:gd name="T14" fmla="*/ 73 w 76"/>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251">
                  <a:moveTo>
                    <a:pt x="73" y="0"/>
                  </a:moveTo>
                  <a:lnTo>
                    <a:pt x="0" y="2"/>
                  </a:lnTo>
                  <a:lnTo>
                    <a:pt x="19" y="71"/>
                  </a:lnTo>
                  <a:lnTo>
                    <a:pt x="41" y="91"/>
                  </a:lnTo>
                  <a:lnTo>
                    <a:pt x="18" y="120"/>
                  </a:lnTo>
                  <a:lnTo>
                    <a:pt x="62" y="241"/>
                  </a:lnTo>
                  <a:lnTo>
                    <a:pt x="76" y="251"/>
                  </a:lnTo>
                  <a:lnTo>
                    <a:pt x="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 name="ïŝļiďe">
              <a:extLst>
                <a:ext uri="{FF2B5EF4-FFF2-40B4-BE49-F238E27FC236}">
                  <a16:creationId xmlns:a16="http://schemas.microsoft.com/office/drawing/2014/main" id="{FAA73BA2-59FB-4551-B216-4204C2D255D5}"/>
                </a:ext>
              </a:extLst>
            </p:cNvPr>
            <p:cNvSpPr/>
            <p:nvPr/>
          </p:nvSpPr>
          <p:spPr bwMode="auto">
            <a:xfrm>
              <a:off x="4033366" y="1929779"/>
              <a:ext cx="5373" cy="16119"/>
            </a:xfrm>
            <a:custGeom>
              <a:avLst/>
              <a:gdLst>
                <a:gd name="T0" fmla="*/ 5 w 5"/>
                <a:gd name="T1" fmla="*/ 0 h 15"/>
                <a:gd name="T2" fmla="*/ 0 w 5"/>
                <a:gd name="T3" fmla="*/ 15 h 15"/>
                <a:gd name="T4" fmla="*/ 0 w 5"/>
                <a:gd name="T5" fmla="*/ 15 h 15"/>
                <a:gd name="T6" fmla="*/ 5 w 5"/>
                <a:gd name="T7" fmla="*/ 0 h 15"/>
              </a:gdLst>
              <a:ahLst/>
              <a:cxnLst>
                <a:cxn ang="0">
                  <a:pos x="T0" y="T1"/>
                </a:cxn>
                <a:cxn ang="0">
                  <a:pos x="T2" y="T3"/>
                </a:cxn>
                <a:cxn ang="0">
                  <a:pos x="T4" y="T5"/>
                </a:cxn>
                <a:cxn ang="0">
                  <a:pos x="T6" y="T7"/>
                </a:cxn>
              </a:cxnLst>
              <a:rect l="0" t="0" r="r" b="b"/>
              <a:pathLst>
                <a:path w="5" h="15">
                  <a:moveTo>
                    <a:pt x="5" y="0"/>
                  </a:moveTo>
                  <a:lnTo>
                    <a:pt x="0" y="15"/>
                  </a:lnTo>
                  <a:lnTo>
                    <a:pt x="0" y="15"/>
                  </a:lnTo>
                  <a:lnTo>
                    <a:pt x="5" y="0"/>
                  </a:lnTo>
                  <a:close/>
                </a:path>
              </a:pathLst>
            </a:custGeom>
            <a:solidFill>
              <a:srgbClr val="701C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9" name="iṩḷïḍé">
              <a:extLst>
                <a:ext uri="{FF2B5EF4-FFF2-40B4-BE49-F238E27FC236}">
                  <a16:creationId xmlns:a16="http://schemas.microsoft.com/office/drawing/2014/main" id="{493872B5-3702-4882-B679-8319A98C1E64}"/>
                </a:ext>
              </a:extLst>
            </p:cNvPr>
            <p:cNvSpPr/>
            <p:nvPr/>
          </p:nvSpPr>
          <p:spPr bwMode="auto">
            <a:xfrm>
              <a:off x="4033366" y="1929779"/>
              <a:ext cx="5373" cy="16119"/>
            </a:xfrm>
            <a:custGeom>
              <a:avLst/>
              <a:gdLst>
                <a:gd name="T0" fmla="*/ 5 w 5"/>
                <a:gd name="T1" fmla="*/ 0 h 15"/>
                <a:gd name="T2" fmla="*/ 0 w 5"/>
                <a:gd name="T3" fmla="*/ 15 h 15"/>
                <a:gd name="T4" fmla="*/ 0 w 5"/>
                <a:gd name="T5" fmla="*/ 15 h 15"/>
                <a:gd name="T6" fmla="*/ 5 w 5"/>
                <a:gd name="T7" fmla="*/ 0 h 15"/>
              </a:gdLst>
              <a:ahLst/>
              <a:cxnLst>
                <a:cxn ang="0">
                  <a:pos x="T0" y="T1"/>
                </a:cxn>
                <a:cxn ang="0">
                  <a:pos x="T2" y="T3"/>
                </a:cxn>
                <a:cxn ang="0">
                  <a:pos x="T4" y="T5"/>
                </a:cxn>
                <a:cxn ang="0">
                  <a:pos x="T6" y="T7"/>
                </a:cxn>
              </a:cxnLst>
              <a:rect l="0" t="0" r="r" b="b"/>
              <a:pathLst>
                <a:path w="5" h="15">
                  <a:moveTo>
                    <a:pt x="5" y="0"/>
                  </a:moveTo>
                  <a:lnTo>
                    <a:pt x="0" y="15"/>
                  </a:lnTo>
                  <a:lnTo>
                    <a:pt x="0" y="1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 name="isľiḓé">
              <a:extLst>
                <a:ext uri="{FF2B5EF4-FFF2-40B4-BE49-F238E27FC236}">
                  <a16:creationId xmlns:a16="http://schemas.microsoft.com/office/drawing/2014/main" id="{97D4CC37-F8BA-4F6C-A7FB-7C5439A168C2}"/>
                </a:ext>
              </a:extLst>
            </p:cNvPr>
            <p:cNvSpPr/>
            <p:nvPr/>
          </p:nvSpPr>
          <p:spPr bwMode="auto">
            <a:xfrm>
              <a:off x="4029067" y="1945897"/>
              <a:ext cx="4298" cy="12895"/>
            </a:xfrm>
            <a:custGeom>
              <a:avLst/>
              <a:gdLst>
                <a:gd name="T0" fmla="*/ 4 w 4"/>
                <a:gd name="T1" fmla="*/ 0 h 12"/>
                <a:gd name="T2" fmla="*/ 0 w 4"/>
                <a:gd name="T3" fmla="*/ 12 h 12"/>
                <a:gd name="T4" fmla="*/ 0 w 4"/>
                <a:gd name="T5" fmla="*/ 12 h 12"/>
                <a:gd name="T6" fmla="*/ 4 w 4"/>
                <a:gd name="T7" fmla="*/ 0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0" y="12"/>
                  </a:lnTo>
                  <a:lnTo>
                    <a:pt x="0" y="12"/>
                  </a:lnTo>
                  <a:lnTo>
                    <a:pt x="4" y="0"/>
                  </a:lnTo>
                  <a:lnTo>
                    <a:pt x="4" y="0"/>
                  </a:lnTo>
                  <a:close/>
                </a:path>
              </a:pathLst>
            </a:custGeom>
            <a:solidFill>
              <a:srgbClr val="564F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 name="isľïďê">
              <a:extLst>
                <a:ext uri="{FF2B5EF4-FFF2-40B4-BE49-F238E27FC236}">
                  <a16:creationId xmlns:a16="http://schemas.microsoft.com/office/drawing/2014/main" id="{C31EE6EA-98BB-47B7-95F5-6088F06F3DC5}"/>
                </a:ext>
              </a:extLst>
            </p:cNvPr>
            <p:cNvSpPr/>
            <p:nvPr/>
          </p:nvSpPr>
          <p:spPr bwMode="auto">
            <a:xfrm>
              <a:off x="4029067" y="1945897"/>
              <a:ext cx="4298" cy="12895"/>
            </a:xfrm>
            <a:custGeom>
              <a:avLst/>
              <a:gdLst>
                <a:gd name="T0" fmla="*/ 4 w 4"/>
                <a:gd name="T1" fmla="*/ 0 h 12"/>
                <a:gd name="T2" fmla="*/ 0 w 4"/>
                <a:gd name="T3" fmla="*/ 12 h 12"/>
                <a:gd name="T4" fmla="*/ 0 w 4"/>
                <a:gd name="T5" fmla="*/ 12 h 12"/>
                <a:gd name="T6" fmla="*/ 4 w 4"/>
                <a:gd name="T7" fmla="*/ 0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lnTo>
                    <a:pt x="0" y="12"/>
                  </a:lnTo>
                  <a:lnTo>
                    <a:pt x="0" y="12"/>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2" name="î$1ïḓè">
              <a:extLst>
                <a:ext uri="{FF2B5EF4-FFF2-40B4-BE49-F238E27FC236}">
                  <a16:creationId xmlns:a16="http://schemas.microsoft.com/office/drawing/2014/main" id="{7D1E5DF0-6324-4D9C-8671-0DA7296DDC6F}"/>
                </a:ext>
              </a:extLst>
            </p:cNvPr>
            <p:cNvSpPr/>
            <p:nvPr/>
          </p:nvSpPr>
          <p:spPr bwMode="auto">
            <a:xfrm>
              <a:off x="4017247" y="1958792"/>
              <a:ext cx="11820" cy="35461"/>
            </a:xfrm>
            <a:custGeom>
              <a:avLst/>
              <a:gdLst>
                <a:gd name="T0" fmla="*/ 11 w 11"/>
                <a:gd name="T1" fmla="*/ 0 h 33"/>
                <a:gd name="T2" fmla="*/ 0 w 11"/>
                <a:gd name="T3" fmla="*/ 33 h 33"/>
                <a:gd name="T4" fmla="*/ 0 w 11"/>
                <a:gd name="T5" fmla="*/ 33 h 33"/>
                <a:gd name="T6" fmla="*/ 11 w 11"/>
                <a:gd name="T7" fmla="*/ 0 h 33"/>
                <a:gd name="T8" fmla="*/ 11 w 11"/>
                <a:gd name="T9" fmla="*/ 0 h 33"/>
              </a:gdLst>
              <a:ahLst/>
              <a:cxnLst>
                <a:cxn ang="0">
                  <a:pos x="T0" y="T1"/>
                </a:cxn>
                <a:cxn ang="0">
                  <a:pos x="T2" y="T3"/>
                </a:cxn>
                <a:cxn ang="0">
                  <a:pos x="T4" y="T5"/>
                </a:cxn>
                <a:cxn ang="0">
                  <a:pos x="T6" y="T7"/>
                </a:cxn>
                <a:cxn ang="0">
                  <a:pos x="T8" y="T9"/>
                </a:cxn>
              </a:cxnLst>
              <a:rect l="0" t="0" r="r" b="b"/>
              <a:pathLst>
                <a:path w="11" h="33">
                  <a:moveTo>
                    <a:pt x="11" y="0"/>
                  </a:moveTo>
                  <a:lnTo>
                    <a:pt x="0" y="33"/>
                  </a:lnTo>
                  <a:lnTo>
                    <a:pt x="0" y="33"/>
                  </a:lnTo>
                  <a:lnTo>
                    <a:pt x="11" y="0"/>
                  </a:lnTo>
                  <a:lnTo>
                    <a:pt x="11" y="0"/>
                  </a:lnTo>
                  <a:close/>
                </a:path>
              </a:pathLst>
            </a:custGeom>
            <a:solidFill>
              <a:srgbClr val="645D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3" name="íṩľídé">
              <a:extLst>
                <a:ext uri="{FF2B5EF4-FFF2-40B4-BE49-F238E27FC236}">
                  <a16:creationId xmlns:a16="http://schemas.microsoft.com/office/drawing/2014/main" id="{4FBEBA27-0818-4FB8-A1B5-EA486792157C}"/>
                </a:ext>
              </a:extLst>
            </p:cNvPr>
            <p:cNvSpPr/>
            <p:nvPr/>
          </p:nvSpPr>
          <p:spPr bwMode="auto">
            <a:xfrm>
              <a:off x="4017247" y="1958792"/>
              <a:ext cx="11820" cy="35461"/>
            </a:xfrm>
            <a:custGeom>
              <a:avLst/>
              <a:gdLst>
                <a:gd name="T0" fmla="*/ 11 w 11"/>
                <a:gd name="T1" fmla="*/ 0 h 33"/>
                <a:gd name="T2" fmla="*/ 0 w 11"/>
                <a:gd name="T3" fmla="*/ 33 h 33"/>
                <a:gd name="T4" fmla="*/ 0 w 11"/>
                <a:gd name="T5" fmla="*/ 33 h 33"/>
                <a:gd name="T6" fmla="*/ 11 w 11"/>
                <a:gd name="T7" fmla="*/ 0 h 33"/>
                <a:gd name="T8" fmla="*/ 11 w 11"/>
                <a:gd name="T9" fmla="*/ 0 h 33"/>
              </a:gdLst>
              <a:ahLst/>
              <a:cxnLst>
                <a:cxn ang="0">
                  <a:pos x="T0" y="T1"/>
                </a:cxn>
                <a:cxn ang="0">
                  <a:pos x="T2" y="T3"/>
                </a:cxn>
                <a:cxn ang="0">
                  <a:pos x="T4" y="T5"/>
                </a:cxn>
                <a:cxn ang="0">
                  <a:pos x="T6" y="T7"/>
                </a:cxn>
                <a:cxn ang="0">
                  <a:pos x="T8" y="T9"/>
                </a:cxn>
              </a:cxnLst>
              <a:rect l="0" t="0" r="r" b="b"/>
              <a:pathLst>
                <a:path w="11" h="33">
                  <a:moveTo>
                    <a:pt x="11" y="0"/>
                  </a:moveTo>
                  <a:lnTo>
                    <a:pt x="0" y="33"/>
                  </a:lnTo>
                  <a:lnTo>
                    <a:pt x="0" y="33"/>
                  </a:lnTo>
                  <a:lnTo>
                    <a:pt x="11" y="0"/>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4" name="íṡlîďe">
              <a:extLst>
                <a:ext uri="{FF2B5EF4-FFF2-40B4-BE49-F238E27FC236}">
                  <a16:creationId xmlns:a16="http://schemas.microsoft.com/office/drawing/2014/main" id="{A1E06F9F-3EDC-4D21-8BC9-76FFD3EE567A}"/>
                </a:ext>
              </a:extLst>
            </p:cNvPr>
            <p:cNvSpPr/>
            <p:nvPr/>
          </p:nvSpPr>
          <p:spPr bwMode="auto">
            <a:xfrm>
              <a:off x="4017247" y="1929779"/>
              <a:ext cx="433051" cy="425529"/>
            </a:xfrm>
            <a:custGeom>
              <a:avLst/>
              <a:gdLst>
                <a:gd name="T0" fmla="*/ 176 w 285"/>
                <a:gd name="T1" fmla="*/ 104 h 280"/>
                <a:gd name="T2" fmla="*/ 165 w 285"/>
                <a:gd name="T3" fmla="*/ 111 h 280"/>
                <a:gd name="T4" fmla="*/ 164 w 285"/>
                <a:gd name="T5" fmla="*/ 111 h 280"/>
                <a:gd name="T6" fmla="*/ 143 w 285"/>
                <a:gd name="T7" fmla="*/ 179 h 280"/>
                <a:gd name="T8" fmla="*/ 249 w 285"/>
                <a:gd name="T9" fmla="*/ 280 h 280"/>
                <a:gd name="T10" fmla="*/ 285 w 285"/>
                <a:gd name="T11" fmla="*/ 173 h 280"/>
                <a:gd name="T12" fmla="*/ 176 w 285"/>
                <a:gd name="T13" fmla="*/ 104 h 280"/>
                <a:gd name="T14" fmla="*/ 157 w 285"/>
                <a:gd name="T15" fmla="*/ 92 h 280"/>
                <a:gd name="T16" fmla="*/ 158 w 285"/>
                <a:gd name="T17" fmla="*/ 105 h 280"/>
                <a:gd name="T18" fmla="*/ 160 w 285"/>
                <a:gd name="T19" fmla="*/ 105 h 280"/>
                <a:gd name="T20" fmla="*/ 164 w 285"/>
                <a:gd name="T21" fmla="*/ 107 h 280"/>
                <a:gd name="T22" fmla="*/ 170 w 285"/>
                <a:gd name="T23" fmla="*/ 100 h 280"/>
                <a:gd name="T24" fmla="*/ 157 w 285"/>
                <a:gd name="T25" fmla="*/ 92 h 280"/>
                <a:gd name="T26" fmla="*/ 14 w 285"/>
                <a:gd name="T27" fmla="*/ 0 h 280"/>
                <a:gd name="T28" fmla="*/ 14 w 285"/>
                <a:gd name="T29" fmla="*/ 0 h 280"/>
                <a:gd name="T30" fmla="*/ 11 w 285"/>
                <a:gd name="T31" fmla="*/ 10 h 280"/>
                <a:gd name="T32" fmla="*/ 8 w 285"/>
                <a:gd name="T33" fmla="*/ 19 h 280"/>
                <a:gd name="T34" fmla="*/ 0 w 285"/>
                <a:gd name="T35" fmla="*/ 42 h 280"/>
                <a:gd name="T36" fmla="*/ 135 w 285"/>
                <a:gd name="T37" fmla="*/ 171 h 280"/>
                <a:gd name="T38" fmla="*/ 155 w 285"/>
                <a:gd name="T39" fmla="*/ 108 h 280"/>
                <a:gd name="T40" fmla="*/ 155 w 285"/>
                <a:gd name="T41" fmla="*/ 108 h 280"/>
                <a:gd name="T42" fmla="*/ 147 w 285"/>
                <a:gd name="T43" fmla="*/ 85 h 280"/>
                <a:gd name="T44" fmla="*/ 14 w 285"/>
                <a:gd name="T4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5" h="280">
                  <a:moveTo>
                    <a:pt x="176" y="104"/>
                  </a:moveTo>
                  <a:cubicBezTo>
                    <a:pt x="165" y="111"/>
                    <a:pt x="165" y="111"/>
                    <a:pt x="165" y="111"/>
                  </a:cubicBezTo>
                  <a:cubicBezTo>
                    <a:pt x="165" y="111"/>
                    <a:pt x="164" y="111"/>
                    <a:pt x="164" y="111"/>
                  </a:cubicBezTo>
                  <a:cubicBezTo>
                    <a:pt x="157" y="134"/>
                    <a:pt x="150" y="156"/>
                    <a:pt x="143" y="179"/>
                  </a:cubicBezTo>
                  <a:cubicBezTo>
                    <a:pt x="249" y="280"/>
                    <a:pt x="249" y="280"/>
                    <a:pt x="249" y="280"/>
                  </a:cubicBezTo>
                  <a:cubicBezTo>
                    <a:pt x="285" y="173"/>
                    <a:pt x="285" y="173"/>
                    <a:pt x="285" y="173"/>
                  </a:cubicBezTo>
                  <a:cubicBezTo>
                    <a:pt x="176" y="104"/>
                    <a:pt x="176" y="104"/>
                    <a:pt x="176" y="104"/>
                  </a:cubicBezTo>
                  <a:moveTo>
                    <a:pt x="157" y="92"/>
                  </a:moveTo>
                  <a:cubicBezTo>
                    <a:pt x="158" y="105"/>
                    <a:pt x="158" y="105"/>
                    <a:pt x="158" y="105"/>
                  </a:cubicBezTo>
                  <a:cubicBezTo>
                    <a:pt x="158" y="105"/>
                    <a:pt x="159" y="105"/>
                    <a:pt x="160" y="105"/>
                  </a:cubicBezTo>
                  <a:cubicBezTo>
                    <a:pt x="161" y="105"/>
                    <a:pt x="163" y="106"/>
                    <a:pt x="164" y="107"/>
                  </a:cubicBezTo>
                  <a:cubicBezTo>
                    <a:pt x="170" y="100"/>
                    <a:pt x="170" y="100"/>
                    <a:pt x="170" y="100"/>
                  </a:cubicBezTo>
                  <a:cubicBezTo>
                    <a:pt x="157" y="92"/>
                    <a:pt x="157" y="92"/>
                    <a:pt x="157" y="92"/>
                  </a:cubicBezTo>
                  <a:moveTo>
                    <a:pt x="14" y="0"/>
                  </a:moveTo>
                  <a:cubicBezTo>
                    <a:pt x="14" y="0"/>
                    <a:pt x="14" y="0"/>
                    <a:pt x="14" y="0"/>
                  </a:cubicBezTo>
                  <a:cubicBezTo>
                    <a:pt x="11" y="10"/>
                    <a:pt x="11" y="10"/>
                    <a:pt x="11" y="10"/>
                  </a:cubicBezTo>
                  <a:cubicBezTo>
                    <a:pt x="8" y="19"/>
                    <a:pt x="8" y="19"/>
                    <a:pt x="8" y="19"/>
                  </a:cubicBezTo>
                  <a:cubicBezTo>
                    <a:pt x="0" y="42"/>
                    <a:pt x="0" y="42"/>
                    <a:pt x="0" y="42"/>
                  </a:cubicBezTo>
                  <a:cubicBezTo>
                    <a:pt x="135" y="171"/>
                    <a:pt x="135" y="171"/>
                    <a:pt x="135" y="171"/>
                  </a:cubicBezTo>
                  <a:cubicBezTo>
                    <a:pt x="142" y="150"/>
                    <a:pt x="148" y="129"/>
                    <a:pt x="155" y="108"/>
                  </a:cubicBezTo>
                  <a:cubicBezTo>
                    <a:pt x="155" y="108"/>
                    <a:pt x="155" y="108"/>
                    <a:pt x="155" y="108"/>
                  </a:cubicBezTo>
                  <a:cubicBezTo>
                    <a:pt x="147" y="85"/>
                    <a:pt x="147" y="85"/>
                    <a:pt x="147" y="85"/>
                  </a:cubicBezTo>
                  <a:cubicBezTo>
                    <a:pt x="14" y="0"/>
                    <a:pt x="14" y="0"/>
                    <a:pt x="14" y="0"/>
                  </a:cubicBezTo>
                </a:path>
              </a:pathLst>
            </a:custGeom>
            <a:solidFill>
              <a:srgbClr val="1C1D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5" name="iṧlïďé">
              <a:extLst>
                <a:ext uri="{FF2B5EF4-FFF2-40B4-BE49-F238E27FC236}">
                  <a16:creationId xmlns:a16="http://schemas.microsoft.com/office/drawing/2014/main" id="{7481DBB3-5F19-4086-A39B-868846048423}"/>
                </a:ext>
              </a:extLst>
            </p:cNvPr>
            <p:cNvSpPr/>
            <p:nvPr/>
          </p:nvSpPr>
          <p:spPr bwMode="auto">
            <a:xfrm>
              <a:off x="4266547" y="2082367"/>
              <a:ext cx="18268" cy="16119"/>
            </a:xfrm>
            <a:custGeom>
              <a:avLst/>
              <a:gdLst>
                <a:gd name="T0" fmla="*/ 6 w 12"/>
                <a:gd name="T1" fmla="*/ 0 h 11"/>
                <a:gd name="T2" fmla="*/ 0 w 12"/>
                <a:gd name="T3" fmla="*/ 7 h 11"/>
                <a:gd name="T4" fmla="*/ 1 w 12"/>
                <a:gd name="T5" fmla="*/ 11 h 11"/>
                <a:gd name="T6" fmla="*/ 12 w 12"/>
                <a:gd name="T7" fmla="*/ 4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0" y="7"/>
                    <a:pt x="0" y="7"/>
                    <a:pt x="0" y="7"/>
                  </a:cubicBezTo>
                  <a:cubicBezTo>
                    <a:pt x="1" y="8"/>
                    <a:pt x="1" y="9"/>
                    <a:pt x="1" y="11"/>
                  </a:cubicBezTo>
                  <a:cubicBezTo>
                    <a:pt x="12" y="4"/>
                    <a:pt x="12" y="4"/>
                    <a:pt x="12" y="4"/>
                  </a:cubicBezTo>
                  <a:cubicBezTo>
                    <a:pt x="6" y="0"/>
                    <a:pt x="6" y="0"/>
                    <a:pt x="6" y="0"/>
                  </a:cubicBezTo>
                </a:path>
              </a:pathLst>
            </a:custGeom>
            <a:solidFill>
              <a:srgbClr val="171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6" name="iŝļïḓe">
              <a:extLst>
                <a:ext uri="{FF2B5EF4-FFF2-40B4-BE49-F238E27FC236}">
                  <a16:creationId xmlns:a16="http://schemas.microsoft.com/office/drawing/2014/main" id="{31A87F43-8EF0-4F24-8A74-7AE1A95BA8D9}"/>
                </a:ext>
              </a:extLst>
            </p:cNvPr>
            <p:cNvSpPr/>
            <p:nvPr/>
          </p:nvSpPr>
          <p:spPr bwMode="auto">
            <a:xfrm>
              <a:off x="4240757" y="2059802"/>
              <a:ext cx="16119" cy="34386"/>
            </a:xfrm>
            <a:custGeom>
              <a:avLst/>
              <a:gdLst>
                <a:gd name="T0" fmla="*/ 0 w 11"/>
                <a:gd name="T1" fmla="*/ 0 h 23"/>
                <a:gd name="T2" fmla="*/ 8 w 11"/>
                <a:gd name="T3" fmla="*/ 23 h 23"/>
                <a:gd name="T4" fmla="*/ 11 w 11"/>
                <a:gd name="T5" fmla="*/ 20 h 23"/>
                <a:gd name="T6" fmla="*/ 10 w 11"/>
                <a:gd name="T7" fmla="*/ 7 h 23"/>
                <a:gd name="T8" fmla="*/ 0 w 11"/>
                <a:gd name="T9" fmla="*/ 0 h 23"/>
              </a:gdLst>
              <a:ahLst/>
              <a:cxnLst>
                <a:cxn ang="0">
                  <a:pos x="T0" y="T1"/>
                </a:cxn>
                <a:cxn ang="0">
                  <a:pos x="T2" y="T3"/>
                </a:cxn>
                <a:cxn ang="0">
                  <a:pos x="T4" y="T5"/>
                </a:cxn>
                <a:cxn ang="0">
                  <a:pos x="T6" y="T7"/>
                </a:cxn>
                <a:cxn ang="0">
                  <a:pos x="T8" y="T9"/>
                </a:cxn>
              </a:cxnLst>
              <a:rect l="0" t="0" r="r" b="b"/>
              <a:pathLst>
                <a:path w="11" h="23">
                  <a:moveTo>
                    <a:pt x="0" y="0"/>
                  </a:moveTo>
                  <a:cubicBezTo>
                    <a:pt x="8" y="23"/>
                    <a:pt x="8" y="23"/>
                    <a:pt x="8" y="23"/>
                  </a:cubicBezTo>
                  <a:cubicBezTo>
                    <a:pt x="9" y="21"/>
                    <a:pt x="10" y="21"/>
                    <a:pt x="11" y="20"/>
                  </a:cubicBezTo>
                  <a:cubicBezTo>
                    <a:pt x="10" y="7"/>
                    <a:pt x="10" y="7"/>
                    <a:pt x="10" y="7"/>
                  </a:cubicBezTo>
                  <a:cubicBezTo>
                    <a:pt x="0" y="0"/>
                    <a:pt x="0" y="0"/>
                    <a:pt x="0" y="0"/>
                  </a:cubicBezTo>
                </a:path>
              </a:pathLst>
            </a:custGeom>
            <a:solidFill>
              <a:srgbClr val="171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7" name="íṧḻîḑé">
              <a:extLst>
                <a:ext uri="{FF2B5EF4-FFF2-40B4-BE49-F238E27FC236}">
                  <a16:creationId xmlns:a16="http://schemas.microsoft.com/office/drawing/2014/main" id="{95450314-E7B4-4A5D-B767-622870E81E78}"/>
                </a:ext>
              </a:extLst>
            </p:cNvPr>
            <p:cNvSpPr/>
            <p:nvPr/>
          </p:nvSpPr>
          <p:spPr bwMode="auto">
            <a:xfrm>
              <a:off x="4145121" y="2427304"/>
              <a:ext cx="18268" cy="11820"/>
            </a:xfrm>
            <a:custGeom>
              <a:avLst/>
              <a:gdLst>
                <a:gd name="T0" fmla="*/ 2 w 12"/>
                <a:gd name="T1" fmla="*/ 0 h 8"/>
                <a:gd name="T2" fmla="*/ 1 w 12"/>
                <a:gd name="T3" fmla="*/ 2 h 8"/>
                <a:gd name="T4" fmla="*/ 6 w 12"/>
                <a:gd name="T5" fmla="*/ 8 h 8"/>
                <a:gd name="T6" fmla="*/ 11 w 12"/>
                <a:gd name="T7" fmla="*/ 4 h 8"/>
                <a:gd name="T8" fmla="*/ 12 w 12"/>
                <a:gd name="T9" fmla="*/ 2 h 8"/>
                <a:gd name="T10" fmla="*/ 2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2" y="0"/>
                  </a:moveTo>
                  <a:cubicBezTo>
                    <a:pt x="2" y="0"/>
                    <a:pt x="1" y="1"/>
                    <a:pt x="1" y="2"/>
                  </a:cubicBezTo>
                  <a:cubicBezTo>
                    <a:pt x="0" y="5"/>
                    <a:pt x="3" y="8"/>
                    <a:pt x="6" y="8"/>
                  </a:cubicBezTo>
                  <a:cubicBezTo>
                    <a:pt x="8" y="8"/>
                    <a:pt x="10" y="7"/>
                    <a:pt x="11" y="4"/>
                  </a:cubicBezTo>
                  <a:cubicBezTo>
                    <a:pt x="11" y="4"/>
                    <a:pt x="11" y="3"/>
                    <a:pt x="12" y="2"/>
                  </a:cubicBezTo>
                  <a:cubicBezTo>
                    <a:pt x="8" y="1"/>
                    <a:pt x="5" y="1"/>
                    <a:pt x="2" y="0"/>
                  </a:cubicBezTo>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8" name="iSļíḓê">
              <a:extLst>
                <a:ext uri="{FF2B5EF4-FFF2-40B4-BE49-F238E27FC236}">
                  <a16:creationId xmlns:a16="http://schemas.microsoft.com/office/drawing/2014/main" id="{5FAC60DE-5E14-4D2C-929D-B3871E2F4483}"/>
                </a:ext>
              </a:extLst>
            </p:cNvPr>
            <p:cNvSpPr/>
            <p:nvPr/>
          </p:nvSpPr>
          <p:spPr bwMode="auto">
            <a:xfrm>
              <a:off x="4148344" y="2189824"/>
              <a:ext cx="85965" cy="240703"/>
            </a:xfrm>
            <a:custGeom>
              <a:avLst/>
              <a:gdLst>
                <a:gd name="T0" fmla="*/ 49 w 57"/>
                <a:gd name="T1" fmla="*/ 0 h 158"/>
                <a:gd name="T2" fmla="*/ 0 w 57"/>
                <a:gd name="T3" fmla="*/ 156 h 158"/>
                <a:gd name="T4" fmla="*/ 10 w 57"/>
                <a:gd name="T5" fmla="*/ 158 h 158"/>
                <a:gd name="T6" fmla="*/ 57 w 57"/>
                <a:gd name="T7" fmla="*/ 8 h 158"/>
                <a:gd name="T8" fmla="*/ 49 w 57"/>
                <a:gd name="T9" fmla="*/ 0 h 158"/>
              </a:gdLst>
              <a:ahLst/>
              <a:cxnLst>
                <a:cxn ang="0">
                  <a:pos x="T0" y="T1"/>
                </a:cxn>
                <a:cxn ang="0">
                  <a:pos x="T2" y="T3"/>
                </a:cxn>
                <a:cxn ang="0">
                  <a:pos x="T4" y="T5"/>
                </a:cxn>
                <a:cxn ang="0">
                  <a:pos x="T6" y="T7"/>
                </a:cxn>
                <a:cxn ang="0">
                  <a:pos x="T8" y="T9"/>
                </a:cxn>
              </a:cxnLst>
              <a:rect l="0" t="0" r="r" b="b"/>
              <a:pathLst>
                <a:path w="57" h="158">
                  <a:moveTo>
                    <a:pt x="49" y="0"/>
                  </a:moveTo>
                  <a:cubicBezTo>
                    <a:pt x="33" y="52"/>
                    <a:pt x="16" y="104"/>
                    <a:pt x="0" y="156"/>
                  </a:cubicBezTo>
                  <a:cubicBezTo>
                    <a:pt x="3" y="157"/>
                    <a:pt x="6" y="157"/>
                    <a:pt x="10" y="158"/>
                  </a:cubicBezTo>
                  <a:cubicBezTo>
                    <a:pt x="25" y="108"/>
                    <a:pt x="41" y="58"/>
                    <a:pt x="57" y="8"/>
                  </a:cubicBezTo>
                  <a:cubicBezTo>
                    <a:pt x="49" y="0"/>
                    <a:pt x="49" y="0"/>
                    <a:pt x="49" y="0"/>
                  </a:cubicBezTo>
                </a:path>
              </a:pathLst>
            </a:custGeom>
            <a:solidFill>
              <a:srgbClr val="1C1D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9" name="íş1ïďè">
              <a:extLst>
                <a:ext uri="{FF2B5EF4-FFF2-40B4-BE49-F238E27FC236}">
                  <a16:creationId xmlns:a16="http://schemas.microsoft.com/office/drawing/2014/main" id="{883072B3-A037-4057-A4A4-5EE7D3F6E4B8}"/>
                </a:ext>
              </a:extLst>
            </p:cNvPr>
            <p:cNvSpPr/>
            <p:nvPr/>
          </p:nvSpPr>
          <p:spPr bwMode="auto">
            <a:xfrm>
              <a:off x="4222490" y="2089889"/>
              <a:ext cx="45132" cy="112830"/>
            </a:xfrm>
            <a:custGeom>
              <a:avLst/>
              <a:gdLst>
                <a:gd name="T0" fmla="*/ 25 w 30"/>
                <a:gd name="T1" fmla="*/ 0 h 74"/>
                <a:gd name="T2" fmla="*/ 23 w 30"/>
                <a:gd name="T3" fmla="*/ 0 h 74"/>
                <a:gd name="T4" fmla="*/ 23 w 30"/>
                <a:gd name="T5" fmla="*/ 10 h 74"/>
                <a:gd name="T6" fmla="*/ 20 w 30"/>
                <a:gd name="T7" fmla="*/ 3 h 74"/>
                <a:gd name="T8" fmla="*/ 20 w 30"/>
                <a:gd name="T9" fmla="*/ 3 h 74"/>
                <a:gd name="T10" fmla="*/ 0 w 30"/>
                <a:gd name="T11" fmla="*/ 66 h 74"/>
                <a:gd name="T12" fmla="*/ 8 w 30"/>
                <a:gd name="T13" fmla="*/ 74 h 74"/>
                <a:gd name="T14" fmla="*/ 29 w 30"/>
                <a:gd name="T15" fmla="*/ 6 h 74"/>
                <a:gd name="T16" fmla="*/ 30 w 30"/>
                <a:gd name="T17" fmla="*/ 6 h 74"/>
                <a:gd name="T18" fmla="*/ 23 w 30"/>
                <a:gd name="T19" fmla="*/ 10 h 74"/>
                <a:gd name="T20" fmla="*/ 29 w 30"/>
                <a:gd name="T21" fmla="*/ 2 h 74"/>
                <a:gd name="T22" fmla="*/ 25 w 3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74">
                  <a:moveTo>
                    <a:pt x="25" y="0"/>
                  </a:moveTo>
                  <a:cubicBezTo>
                    <a:pt x="24" y="0"/>
                    <a:pt x="23" y="0"/>
                    <a:pt x="23" y="0"/>
                  </a:cubicBezTo>
                  <a:cubicBezTo>
                    <a:pt x="23" y="10"/>
                    <a:pt x="23" y="10"/>
                    <a:pt x="23" y="10"/>
                  </a:cubicBezTo>
                  <a:cubicBezTo>
                    <a:pt x="20" y="3"/>
                    <a:pt x="20" y="3"/>
                    <a:pt x="20" y="3"/>
                  </a:cubicBezTo>
                  <a:cubicBezTo>
                    <a:pt x="20" y="3"/>
                    <a:pt x="20" y="3"/>
                    <a:pt x="20" y="3"/>
                  </a:cubicBezTo>
                  <a:cubicBezTo>
                    <a:pt x="13" y="24"/>
                    <a:pt x="7" y="45"/>
                    <a:pt x="0" y="66"/>
                  </a:cubicBezTo>
                  <a:cubicBezTo>
                    <a:pt x="8" y="74"/>
                    <a:pt x="8" y="74"/>
                    <a:pt x="8" y="74"/>
                  </a:cubicBezTo>
                  <a:cubicBezTo>
                    <a:pt x="15" y="51"/>
                    <a:pt x="22" y="29"/>
                    <a:pt x="29" y="6"/>
                  </a:cubicBezTo>
                  <a:cubicBezTo>
                    <a:pt x="29" y="6"/>
                    <a:pt x="30" y="6"/>
                    <a:pt x="30" y="6"/>
                  </a:cubicBezTo>
                  <a:cubicBezTo>
                    <a:pt x="23" y="10"/>
                    <a:pt x="23" y="10"/>
                    <a:pt x="23" y="10"/>
                  </a:cubicBezTo>
                  <a:cubicBezTo>
                    <a:pt x="29" y="2"/>
                    <a:pt x="29" y="2"/>
                    <a:pt x="29" y="2"/>
                  </a:cubicBezTo>
                  <a:cubicBezTo>
                    <a:pt x="28" y="1"/>
                    <a:pt x="26" y="0"/>
                    <a:pt x="25" y="0"/>
                  </a:cubicBezTo>
                </a:path>
              </a:pathLst>
            </a:custGeom>
            <a:solidFill>
              <a:srgbClr val="1719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0" name="íṥlíďe">
              <a:extLst>
                <a:ext uri="{FF2B5EF4-FFF2-40B4-BE49-F238E27FC236}">
                  <a16:creationId xmlns:a16="http://schemas.microsoft.com/office/drawing/2014/main" id="{D78C0DEE-03CD-4E04-86AB-2E81D38BABE7}"/>
                </a:ext>
              </a:extLst>
            </p:cNvPr>
            <p:cNvSpPr/>
            <p:nvPr/>
          </p:nvSpPr>
          <p:spPr bwMode="auto">
            <a:xfrm>
              <a:off x="4256876" y="2093113"/>
              <a:ext cx="10746" cy="11820"/>
            </a:xfrm>
            <a:custGeom>
              <a:avLst/>
              <a:gdLst>
                <a:gd name="T0" fmla="*/ 6 w 7"/>
                <a:gd name="T1" fmla="*/ 0 h 8"/>
                <a:gd name="T2" fmla="*/ 0 w 7"/>
                <a:gd name="T3" fmla="*/ 8 h 8"/>
                <a:gd name="T4" fmla="*/ 7 w 7"/>
                <a:gd name="T5" fmla="*/ 4 h 8"/>
                <a:gd name="T6" fmla="*/ 6 w 7"/>
                <a:gd name="T7" fmla="*/ 0 h 8"/>
              </a:gdLst>
              <a:ahLst/>
              <a:cxnLst>
                <a:cxn ang="0">
                  <a:pos x="T0" y="T1"/>
                </a:cxn>
                <a:cxn ang="0">
                  <a:pos x="T2" y="T3"/>
                </a:cxn>
                <a:cxn ang="0">
                  <a:pos x="T4" y="T5"/>
                </a:cxn>
                <a:cxn ang="0">
                  <a:pos x="T6" y="T7"/>
                </a:cxn>
              </a:cxnLst>
              <a:rect l="0" t="0" r="r" b="b"/>
              <a:pathLst>
                <a:path w="7" h="8">
                  <a:moveTo>
                    <a:pt x="6" y="0"/>
                  </a:moveTo>
                  <a:cubicBezTo>
                    <a:pt x="0" y="8"/>
                    <a:pt x="0" y="8"/>
                    <a:pt x="0" y="8"/>
                  </a:cubicBezTo>
                  <a:cubicBezTo>
                    <a:pt x="7" y="4"/>
                    <a:pt x="7" y="4"/>
                    <a:pt x="7" y="4"/>
                  </a:cubicBezTo>
                  <a:cubicBezTo>
                    <a:pt x="7" y="2"/>
                    <a:pt x="7" y="1"/>
                    <a:pt x="6" y="0"/>
                  </a:cubicBezTo>
                </a:path>
              </a:pathLst>
            </a:custGeom>
            <a:solidFill>
              <a:srgbClr val="15171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1" name="îṥlíḓe">
              <a:extLst>
                <a:ext uri="{FF2B5EF4-FFF2-40B4-BE49-F238E27FC236}">
                  <a16:creationId xmlns:a16="http://schemas.microsoft.com/office/drawing/2014/main" id="{1F2F4A16-713D-48C6-B430-6A3DF88FD2EA}"/>
                </a:ext>
              </a:extLst>
            </p:cNvPr>
            <p:cNvSpPr/>
            <p:nvPr/>
          </p:nvSpPr>
          <p:spPr bwMode="auto">
            <a:xfrm>
              <a:off x="4252578" y="2089889"/>
              <a:ext cx="4298" cy="15044"/>
            </a:xfrm>
            <a:custGeom>
              <a:avLst/>
              <a:gdLst>
                <a:gd name="T0" fmla="*/ 3 w 3"/>
                <a:gd name="T1" fmla="*/ 0 h 10"/>
                <a:gd name="T2" fmla="*/ 0 w 3"/>
                <a:gd name="T3" fmla="*/ 3 h 10"/>
                <a:gd name="T4" fmla="*/ 3 w 3"/>
                <a:gd name="T5" fmla="*/ 10 h 10"/>
                <a:gd name="T6" fmla="*/ 3 w 3"/>
                <a:gd name="T7" fmla="*/ 0 h 10"/>
              </a:gdLst>
              <a:ahLst/>
              <a:cxnLst>
                <a:cxn ang="0">
                  <a:pos x="T0" y="T1"/>
                </a:cxn>
                <a:cxn ang="0">
                  <a:pos x="T2" y="T3"/>
                </a:cxn>
                <a:cxn ang="0">
                  <a:pos x="T4" y="T5"/>
                </a:cxn>
                <a:cxn ang="0">
                  <a:pos x="T6" y="T7"/>
                </a:cxn>
              </a:cxnLst>
              <a:rect l="0" t="0" r="r" b="b"/>
              <a:pathLst>
                <a:path w="3" h="10">
                  <a:moveTo>
                    <a:pt x="3" y="0"/>
                  </a:moveTo>
                  <a:cubicBezTo>
                    <a:pt x="2" y="1"/>
                    <a:pt x="1" y="1"/>
                    <a:pt x="0" y="3"/>
                  </a:cubicBezTo>
                  <a:cubicBezTo>
                    <a:pt x="3" y="10"/>
                    <a:pt x="3" y="10"/>
                    <a:pt x="3" y="10"/>
                  </a:cubicBezTo>
                  <a:cubicBezTo>
                    <a:pt x="3" y="0"/>
                    <a:pt x="3" y="0"/>
                    <a:pt x="3" y="0"/>
                  </a:cubicBezTo>
                </a:path>
              </a:pathLst>
            </a:custGeom>
            <a:solidFill>
              <a:srgbClr val="15171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2" name="ïṡļiďè">
              <a:extLst>
                <a:ext uri="{FF2B5EF4-FFF2-40B4-BE49-F238E27FC236}">
                  <a16:creationId xmlns:a16="http://schemas.microsoft.com/office/drawing/2014/main" id="{273ECE08-350A-4E26-8E36-244F7103DD57}"/>
                </a:ext>
              </a:extLst>
            </p:cNvPr>
            <p:cNvSpPr/>
            <p:nvPr/>
          </p:nvSpPr>
          <p:spPr bwMode="auto">
            <a:xfrm>
              <a:off x="4000054" y="1907213"/>
              <a:ext cx="174080" cy="139694"/>
            </a:xfrm>
            <a:custGeom>
              <a:avLst/>
              <a:gdLst>
                <a:gd name="T0" fmla="*/ 0 w 114"/>
                <a:gd name="T1" fmla="*/ 86 h 92"/>
                <a:gd name="T2" fmla="*/ 14 w 114"/>
                <a:gd name="T3" fmla="*/ 44 h 92"/>
                <a:gd name="T4" fmla="*/ 81 w 114"/>
                <a:gd name="T5" fmla="*/ 0 h 92"/>
                <a:gd name="T6" fmla="*/ 114 w 114"/>
                <a:gd name="T7" fmla="*/ 23 h 92"/>
                <a:gd name="T8" fmla="*/ 0 w 114"/>
                <a:gd name="T9" fmla="*/ 86 h 92"/>
              </a:gdLst>
              <a:ahLst/>
              <a:cxnLst>
                <a:cxn ang="0">
                  <a:pos x="T0" y="T1"/>
                </a:cxn>
                <a:cxn ang="0">
                  <a:pos x="T2" y="T3"/>
                </a:cxn>
                <a:cxn ang="0">
                  <a:pos x="T4" y="T5"/>
                </a:cxn>
                <a:cxn ang="0">
                  <a:pos x="T6" y="T7"/>
                </a:cxn>
                <a:cxn ang="0">
                  <a:pos x="T8" y="T9"/>
                </a:cxn>
              </a:cxnLst>
              <a:rect l="0" t="0" r="r" b="b"/>
              <a:pathLst>
                <a:path w="114" h="92">
                  <a:moveTo>
                    <a:pt x="0" y="86"/>
                  </a:moveTo>
                  <a:cubicBezTo>
                    <a:pt x="14" y="44"/>
                    <a:pt x="14" y="44"/>
                    <a:pt x="14" y="44"/>
                  </a:cubicBezTo>
                  <a:cubicBezTo>
                    <a:pt x="54" y="47"/>
                    <a:pt x="72" y="13"/>
                    <a:pt x="81" y="0"/>
                  </a:cubicBezTo>
                  <a:cubicBezTo>
                    <a:pt x="114" y="23"/>
                    <a:pt x="114" y="23"/>
                    <a:pt x="114" y="23"/>
                  </a:cubicBezTo>
                  <a:cubicBezTo>
                    <a:pt x="83" y="68"/>
                    <a:pt x="39" y="92"/>
                    <a:pt x="0" y="86"/>
                  </a:cubicBezTo>
                  <a:close/>
                </a:path>
              </a:pathLst>
            </a:custGeom>
            <a:solidFill>
              <a:srgbClr val="BCAC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3" name="îṣḷîḍê">
              <a:extLst>
                <a:ext uri="{FF2B5EF4-FFF2-40B4-BE49-F238E27FC236}">
                  <a16:creationId xmlns:a16="http://schemas.microsoft.com/office/drawing/2014/main" id="{CDDD0165-7060-4F0F-A7F8-B0936BB2DD38}"/>
                </a:ext>
              </a:extLst>
            </p:cNvPr>
            <p:cNvSpPr/>
            <p:nvPr/>
          </p:nvSpPr>
          <p:spPr bwMode="auto">
            <a:xfrm>
              <a:off x="4256876" y="1789010"/>
              <a:ext cx="196646" cy="315923"/>
            </a:xfrm>
            <a:custGeom>
              <a:avLst/>
              <a:gdLst>
                <a:gd name="T0" fmla="*/ 3 w 183"/>
                <a:gd name="T1" fmla="*/ 0 h 294"/>
                <a:gd name="T2" fmla="*/ 0 w 183"/>
                <a:gd name="T3" fmla="*/ 294 h 294"/>
                <a:gd name="T4" fmla="*/ 183 w 183"/>
                <a:gd name="T5" fmla="*/ 63 h 294"/>
                <a:gd name="T6" fmla="*/ 3 w 183"/>
                <a:gd name="T7" fmla="*/ 0 h 294"/>
              </a:gdLst>
              <a:ahLst/>
              <a:cxnLst>
                <a:cxn ang="0">
                  <a:pos x="T0" y="T1"/>
                </a:cxn>
                <a:cxn ang="0">
                  <a:pos x="T2" y="T3"/>
                </a:cxn>
                <a:cxn ang="0">
                  <a:pos x="T4" y="T5"/>
                </a:cxn>
                <a:cxn ang="0">
                  <a:pos x="T6" y="T7"/>
                </a:cxn>
              </a:cxnLst>
              <a:rect l="0" t="0" r="r" b="b"/>
              <a:pathLst>
                <a:path w="183" h="294">
                  <a:moveTo>
                    <a:pt x="3" y="0"/>
                  </a:moveTo>
                  <a:lnTo>
                    <a:pt x="0" y="294"/>
                  </a:lnTo>
                  <a:lnTo>
                    <a:pt x="183" y="63"/>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4" name="íṣ1íḓe">
              <a:extLst>
                <a:ext uri="{FF2B5EF4-FFF2-40B4-BE49-F238E27FC236}">
                  <a16:creationId xmlns:a16="http://schemas.microsoft.com/office/drawing/2014/main" id="{E078F86E-C31B-4AAB-B849-2E960D7C6788}"/>
                </a:ext>
              </a:extLst>
            </p:cNvPr>
            <p:cNvSpPr/>
            <p:nvPr/>
          </p:nvSpPr>
          <p:spPr bwMode="auto">
            <a:xfrm>
              <a:off x="4248279" y="1812651"/>
              <a:ext cx="193422" cy="142918"/>
            </a:xfrm>
            <a:custGeom>
              <a:avLst/>
              <a:gdLst>
                <a:gd name="T0" fmla="*/ 127 w 127"/>
                <a:gd name="T1" fmla="*/ 50 h 94"/>
                <a:gd name="T2" fmla="*/ 127 w 127"/>
                <a:gd name="T3" fmla="*/ 49 h 94"/>
                <a:gd name="T4" fmla="*/ 1 w 127"/>
                <a:gd name="T5" fmla="*/ 5 h 94"/>
                <a:gd name="T6" fmla="*/ 0 w 127"/>
                <a:gd name="T7" fmla="*/ 5 h 94"/>
                <a:gd name="T8" fmla="*/ 0 w 127"/>
                <a:gd name="T9" fmla="*/ 62 h 94"/>
                <a:gd name="T10" fmla="*/ 58 w 127"/>
                <a:gd name="T11" fmla="*/ 44 h 94"/>
                <a:gd name="T12" fmla="*/ 92 w 127"/>
                <a:gd name="T13" fmla="*/ 94 h 94"/>
                <a:gd name="T14" fmla="*/ 127 w 127"/>
                <a:gd name="T15" fmla="*/ 5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94">
                  <a:moveTo>
                    <a:pt x="127" y="50"/>
                  </a:moveTo>
                  <a:cubicBezTo>
                    <a:pt x="127" y="49"/>
                    <a:pt x="127" y="49"/>
                    <a:pt x="127" y="49"/>
                  </a:cubicBezTo>
                  <a:cubicBezTo>
                    <a:pt x="94" y="16"/>
                    <a:pt x="48" y="0"/>
                    <a:pt x="1" y="5"/>
                  </a:cubicBezTo>
                  <a:cubicBezTo>
                    <a:pt x="0" y="5"/>
                    <a:pt x="0" y="5"/>
                    <a:pt x="0" y="5"/>
                  </a:cubicBezTo>
                  <a:cubicBezTo>
                    <a:pt x="0" y="62"/>
                    <a:pt x="0" y="62"/>
                    <a:pt x="0" y="62"/>
                  </a:cubicBezTo>
                  <a:cubicBezTo>
                    <a:pt x="58" y="44"/>
                    <a:pt x="58" y="44"/>
                    <a:pt x="58" y="44"/>
                  </a:cubicBezTo>
                  <a:cubicBezTo>
                    <a:pt x="92" y="94"/>
                    <a:pt x="92" y="94"/>
                    <a:pt x="92" y="94"/>
                  </a:cubicBezTo>
                  <a:lnTo>
                    <a:pt x="127" y="50"/>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5" name="îśḷíḑè">
              <a:extLst>
                <a:ext uri="{FF2B5EF4-FFF2-40B4-BE49-F238E27FC236}">
                  <a16:creationId xmlns:a16="http://schemas.microsoft.com/office/drawing/2014/main" id="{B904DF84-5C7C-482C-92B2-37812D9E61D7}"/>
                </a:ext>
              </a:extLst>
            </p:cNvPr>
            <p:cNvSpPr/>
            <p:nvPr/>
          </p:nvSpPr>
          <p:spPr bwMode="auto">
            <a:xfrm>
              <a:off x="4185954" y="1771817"/>
              <a:ext cx="79518" cy="333116"/>
            </a:xfrm>
            <a:custGeom>
              <a:avLst/>
              <a:gdLst>
                <a:gd name="T0" fmla="*/ 66 w 74"/>
                <a:gd name="T1" fmla="*/ 310 h 310"/>
                <a:gd name="T2" fmla="*/ 74 w 74"/>
                <a:gd name="T3" fmla="*/ 0 h 310"/>
                <a:gd name="T4" fmla="*/ 0 w 74"/>
                <a:gd name="T5" fmla="*/ 2 h 310"/>
                <a:gd name="T6" fmla="*/ 20 w 74"/>
                <a:gd name="T7" fmla="*/ 71 h 310"/>
                <a:gd name="T8" fmla="*/ 42 w 74"/>
                <a:gd name="T9" fmla="*/ 91 h 310"/>
                <a:gd name="T10" fmla="*/ 18 w 74"/>
                <a:gd name="T11" fmla="*/ 121 h 310"/>
                <a:gd name="T12" fmla="*/ 66 w 74"/>
                <a:gd name="T13" fmla="*/ 310 h 310"/>
              </a:gdLst>
              <a:ahLst/>
              <a:cxnLst>
                <a:cxn ang="0">
                  <a:pos x="T0" y="T1"/>
                </a:cxn>
                <a:cxn ang="0">
                  <a:pos x="T2" y="T3"/>
                </a:cxn>
                <a:cxn ang="0">
                  <a:pos x="T4" y="T5"/>
                </a:cxn>
                <a:cxn ang="0">
                  <a:pos x="T6" y="T7"/>
                </a:cxn>
                <a:cxn ang="0">
                  <a:pos x="T8" y="T9"/>
                </a:cxn>
                <a:cxn ang="0">
                  <a:pos x="T10" y="T11"/>
                </a:cxn>
                <a:cxn ang="0">
                  <a:pos x="T12" y="T13"/>
                </a:cxn>
              </a:cxnLst>
              <a:rect l="0" t="0" r="r" b="b"/>
              <a:pathLst>
                <a:path w="74" h="310">
                  <a:moveTo>
                    <a:pt x="66" y="310"/>
                  </a:moveTo>
                  <a:lnTo>
                    <a:pt x="74" y="0"/>
                  </a:lnTo>
                  <a:lnTo>
                    <a:pt x="0" y="2"/>
                  </a:lnTo>
                  <a:lnTo>
                    <a:pt x="20" y="71"/>
                  </a:lnTo>
                  <a:lnTo>
                    <a:pt x="42" y="91"/>
                  </a:lnTo>
                  <a:lnTo>
                    <a:pt x="18" y="121"/>
                  </a:lnTo>
                  <a:lnTo>
                    <a:pt x="66" y="310"/>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6" name="ïSḻïde">
              <a:extLst>
                <a:ext uri="{FF2B5EF4-FFF2-40B4-BE49-F238E27FC236}">
                  <a16:creationId xmlns:a16="http://schemas.microsoft.com/office/drawing/2014/main" id="{C2084ECE-1CA4-4EC2-9F74-B38FEA4C8324}"/>
                </a:ext>
              </a:extLst>
            </p:cNvPr>
            <p:cNvSpPr/>
            <p:nvPr/>
          </p:nvSpPr>
          <p:spPr bwMode="auto">
            <a:xfrm>
              <a:off x="4062379" y="1748177"/>
              <a:ext cx="166558" cy="283686"/>
            </a:xfrm>
            <a:custGeom>
              <a:avLst/>
              <a:gdLst>
                <a:gd name="T0" fmla="*/ 0 w 109"/>
                <a:gd name="T1" fmla="*/ 187 h 187"/>
                <a:gd name="T2" fmla="*/ 11 w 109"/>
                <a:gd name="T3" fmla="*/ 139 h 187"/>
                <a:gd name="T4" fmla="*/ 68 w 109"/>
                <a:gd name="T5" fmla="*/ 9 h 187"/>
                <a:gd name="T6" fmla="*/ 78 w 109"/>
                <a:gd name="T7" fmla="*/ 0 h 187"/>
                <a:gd name="T8" fmla="*/ 99 w 109"/>
                <a:gd name="T9" fmla="*/ 0 h 187"/>
                <a:gd name="T10" fmla="*/ 109 w 109"/>
                <a:gd name="T11" fmla="*/ 10 h 187"/>
                <a:gd name="T12" fmla="*/ 0 w 109"/>
                <a:gd name="T13" fmla="*/ 187 h 187"/>
              </a:gdLst>
              <a:ahLst/>
              <a:cxnLst>
                <a:cxn ang="0">
                  <a:pos x="T0" y="T1"/>
                </a:cxn>
                <a:cxn ang="0">
                  <a:pos x="T2" y="T3"/>
                </a:cxn>
                <a:cxn ang="0">
                  <a:pos x="T4" y="T5"/>
                </a:cxn>
                <a:cxn ang="0">
                  <a:pos x="T6" y="T7"/>
                </a:cxn>
                <a:cxn ang="0">
                  <a:pos x="T8" y="T9"/>
                </a:cxn>
                <a:cxn ang="0">
                  <a:pos x="T10" y="T11"/>
                </a:cxn>
                <a:cxn ang="0">
                  <a:pos x="T12" y="T13"/>
                </a:cxn>
              </a:cxnLst>
              <a:rect l="0" t="0" r="r" b="b"/>
              <a:pathLst>
                <a:path w="109" h="187">
                  <a:moveTo>
                    <a:pt x="0" y="187"/>
                  </a:moveTo>
                  <a:cubicBezTo>
                    <a:pt x="11" y="139"/>
                    <a:pt x="11" y="139"/>
                    <a:pt x="11" y="139"/>
                  </a:cubicBezTo>
                  <a:cubicBezTo>
                    <a:pt x="33" y="122"/>
                    <a:pt x="66" y="81"/>
                    <a:pt x="68" y="9"/>
                  </a:cubicBezTo>
                  <a:cubicBezTo>
                    <a:pt x="69" y="4"/>
                    <a:pt x="73" y="0"/>
                    <a:pt x="78" y="0"/>
                  </a:cubicBezTo>
                  <a:cubicBezTo>
                    <a:pt x="99" y="0"/>
                    <a:pt x="99" y="0"/>
                    <a:pt x="99" y="0"/>
                  </a:cubicBezTo>
                  <a:cubicBezTo>
                    <a:pt x="105" y="0"/>
                    <a:pt x="109" y="4"/>
                    <a:pt x="109" y="10"/>
                  </a:cubicBezTo>
                  <a:cubicBezTo>
                    <a:pt x="104" y="151"/>
                    <a:pt x="4" y="185"/>
                    <a:pt x="0" y="187"/>
                  </a:cubicBezTo>
                  <a:close/>
                </a:path>
              </a:pathLst>
            </a:custGeom>
            <a:solidFill>
              <a:srgbClr val="9E8F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7" name="îṧlîḑè">
              <a:extLst>
                <a:ext uri="{FF2B5EF4-FFF2-40B4-BE49-F238E27FC236}">
                  <a16:creationId xmlns:a16="http://schemas.microsoft.com/office/drawing/2014/main" id="{0E4D39C8-AAFF-4946-9516-4D233A2769A1}"/>
                </a:ext>
              </a:extLst>
            </p:cNvPr>
            <p:cNvSpPr/>
            <p:nvPr/>
          </p:nvSpPr>
          <p:spPr bwMode="auto">
            <a:xfrm>
              <a:off x="4256876" y="1823397"/>
              <a:ext cx="99935" cy="281537"/>
            </a:xfrm>
            <a:custGeom>
              <a:avLst/>
              <a:gdLst>
                <a:gd name="T0" fmla="*/ 37 w 93"/>
                <a:gd name="T1" fmla="*/ 215 h 262"/>
                <a:gd name="T2" fmla="*/ 0 w 93"/>
                <a:gd name="T3" fmla="*/ 262 h 262"/>
                <a:gd name="T4" fmla="*/ 0 w 93"/>
                <a:gd name="T5" fmla="*/ 201 h 262"/>
                <a:gd name="T6" fmla="*/ 93 w 93"/>
                <a:gd name="T7" fmla="*/ 0 h 262"/>
                <a:gd name="T8" fmla="*/ 37 w 93"/>
                <a:gd name="T9" fmla="*/ 215 h 262"/>
              </a:gdLst>
              <a:ahLst/>
              <a:cxnLst>
                <a:cxn ang="0">
                  <a:pos x="T0" y="T1"/>
                </a:cxn>
                <a:cxn ang="0">
                  <a:pos x="T2" y="T3"/>
                </a:cxn>
                <a:cxn ang="0">
                  <a:pos x="T4" y="T5"/>
                </a:cxn>
                <a:cxn ang="0">
                  <a:pos x="T6" y="T7"/>
                </a:cxn>
                <a:cxn ang="0">
                  <a:pos x="T8" y="T9"/>
                </a:cxn>
              </a:cxnLst>
              <a:rect l="0" t="0" r="r" b="b"/>
              <a:pathLst>
                <a:path w="93" h="262">
                  <a:moveTo>
                    <a:pt x="37" y="215"/>
                  </a:moveTo>
                  <a:lnTo>
                    <a:pt x="0" y="262"/>
                  </a:lnTo>
                  <a:lnTo>
                    <a:pt x="0" y="201"/>
                  </a:lnTo>
                  <a:lnTo>
                    <a:pt x="93" y="0"/>
                  </a:lnTo>
                  <a:lnTo>
                    <a:pt x="37" y="215"/>
                  </a:ln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8" name="íSḻïdè">
              <a:extLst>
                <a:ext uri="{FF2B5EF4-FFF2-40B4-BE49-F238E27FC236}">
                  <a16:creationId xmlns:a16="http://schemas.microsoft.com/office/drawing/2014/main" id="{FF886184-D388-4552-A34F-79C2D218A624}"/>
                </a:ext>
              </a:extLst>
            </p:cNvPr>
            <p:cNvSpPr/>
            <p:nvPr/>
          </p:nvSpPr>
          <p:spPr bwMode="auto">
            <a:xfrm>
              <a:off x="4311679" y="1812651"/>
              <a:ext cx="76294" cy="94562"/>
            </a:xfrm>
            <a:custGeom>
              <a:avLst/>
              <a:gdLst>
                <a:gd name="T0" fmla="*/ 10 w 50"/>
                <a:gd name="T1" fmla="*/ 59 h 62"/>
                <a:gd name="T2" fmla="*/ 11 w 50"/>
                <a:gd name="T3" fmla="*/ 59 h 62"/>
                <a:gd name="T4" fmla="*/ 28 w 50"/>
                <a:gd name="T5" fmla="*/ 54 h 62"/>
                <a:gd name="T6" fmla="*/ 44 w 50"/>
                <a:gd name="T7" fmla="*/ 32 h 62"/>
                <a:gd name="T8" fmla="*/ 37 w 50"/>
                <a:gd name="T9" fmla="*/ 9 h 62"/>
                <a:gd name="T10" fmla="*/ 22 w 50"/>
                <a:gd name="T11" fmla="*/ 3 h 62"/>
                <a:gd name="T12" fmla="*/ 2 w 50"/>
                <a:gd name="T13" fmla="*/ 17 h 62"/>
                <a:gd name="T14" fmla="*/ 0 w 50"/>
                <a:gd name="T15" fmla="*/ 44 h 62"/>
                <a:gd name="T16" fmla="*/ 10 w 50"/>
                <a:gd name="T17"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2">
                  <a:moveTo>
                    <a:pt x="10" y="59"/>
                  </a:moveTo>
                  <a:cubicBezTo>
                    <a:pt x="11" y="59"/>
                    <a:pt x="11" y="59"/>
                    <a:pt x="11" y="59"/>
                  </a:cubicBezTo>
                  <a:cubicBezTo>
                    <a:pt x="17" y="62"/>
                    <a:pt x="24" y="60"/>
                    <a:pt x="28" y="54"/>
                  </a:cubicBezTo>
                  <a:cubicBezTo>
                    <a:pt x="44" y="32"/>
                    <a:pt x="44" y="32"/>
                    <a:pt x="44" y="32"/>
                  </a:cubicBezTo>
                  <a:cubicBezTo>
                    <a:pt x="50" y="24"/>
                    <a:pt x="47" y="12"/>
                    <a:pt x="37" y="9"/>
                  </a:cubicBezTo>
                  <a:cubicBezTo>
                    <a:pt x="22" y="3"/>
                    <a:pt x="22" y="3"/>
                    <a:pt x="22" y="3"/>
                  </a:cubicBezTo>
                  <a:cubicBezTo>
                    <a:pt x="12" y="0"/>
                    <a:pt x="2" y="7"/>
                    <a:pt x="2" y="17"/>
                  </a:cubicBezTo>
                  <a:cubicBezTo>
                    <a:pt x="0" y="44"/>
                    <a:pt x="0" y="44"/>
                    <a:pt x="0" y="44"/>
                  </a:cubicBezTo>
                  <a:cubicBezTo>
                    <a:pt x="0" y="51"/>
                    <a:pt x="4" y="57"/>
                    <a:pt x="10" y="59"/>
                  </a:cubicBez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9" name="îŝ1íḓè">
              <a:extLst>
                <a:ext uri="{FF2B5EF4-FFF2-40B4-BE49-F238E27FC236}">
                  <a16:creationId xmlns:a16="http://schemas.microsoft.com/office/drawing/2014/main" id="{DDD36D74-0307-4EA7-9C3B-99A06F385119}"/>
                </a:ext>
              </a:extLst>
            </p:cNvPr>
            <p:cNvSpPr/>
            <p:nvPr/>
          </p:nvSpPr>
          <p:spPr bwMode="auto">
            <a:xfrm>
              <a:off x="4259025" y="1781488"/>
              <a:ext cx="194497" cy="143992"/>
            </a:xfrm>
            <a:custGeom>
              <a:avLst/>
              <a:gdLst>
                <a:gd name="T0" fmla="*/ 128 w 128"/>
                <a:gd name="T1" fmla="*/ 50 h 95"/>
                <a:gd name="T2" fmla="*/ 127 w 128"/>
                <a:gd name="T3" fmla="*/ 50 h 95"/>
                <a:gd name="T4" fmla="*/ 2 w 128"/>
                <a:gd name="T5" fmla="*/ 5 h 95"/>
                <a:gd name="T6" fmla="*/ 1 w 128"/>
                <a:gd name="T7" fmla="*/ 5 h 95"/>
                <a:gd name="T8" fmla="*/ 0 w 128"/>
                <a:gd name="T9" fmla="*/ 62 h 95"/>
                <a:gd name="T10" fmla="*/ 57 w 128"/>
                <a:gd name="T11" fmla="*/ 48 h 95"/>
                <a:gd name="T12" fmla="*/ 93 w 128"/>
                <a:gd name="T13" fmla="*/ 95 h 95"/>
                <a:gd name="T14" fmla="*/ 128 w 128"/>
                <a:gd name="T15" fmla="*/ 5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95">
                  <a:moveTo>
                    <a:pt x="128" y="50"/>
                  </a:moveTo>
                  <a:cubicBezTo>
                    <a:pt x="127" y="50"/>
                    <a:pt x="127" y="50"/>
                    <a:pt x="127" y="50"/>
                  </a:cubicBezTo>
                  <a:cubicBezTo>
                    <a:pt x="94" y="17"/>
                    <a:pt x="48" y="0"/>
                    <a:pt x="2" y="5"/>
                  </a:cubicBezTo>
                  <a:cubicBezTo>
                    <a:pt x="1" y="5"/>
                    <a:pt x="1" y="5"/>
                    <a:pt x="1" y="5"/>
                  </a:cubicBezTo>
                  <a:cubicBezTo>
                    <a:pt x="0" y="62"/>
                    <a:pt x="0" y="62"/>
                    <a:pt x="0" y="62"/>
                  </a:cubicBezTo>
                  <a:cubicBezTo>
                    <a:pt x="57" y="48"/>
                    <a:pt x="57" y="48"/>
                    <a:pt x="57" y="48"/>
                  </a:cubicBezTo>
                  <a:cubicBezTo>
                    <a:pt x="93" y="95"/>
                    <a:pt x="93" y="95"/>
                    <a:pt x="93" y="95"/>
                  </a:cubicBezTo>
                  <a:lnTo>
                    <a:pt x="128"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0" name="iṡḷiḑé">
              <a:extLst>
                <a:ext uri="{FF2B5EF4-FFF2-40B4-BE49-F238E27FC236}">
                  <a16:creationId xmlns:a16="http://schemas.microsoft.com/office/drawing/2014/main" id="{57C8E100-2EE5-42FA-AD08-6C8214B4E1B7}"/>
                </a:ext>
              </a:extLst>
            </p:cNvPr>
            <p:cNvSpPr/>
            <p:nvPr/>
          </p:nvSpPr>
          <p:spPr bwMode="auto">
            <a:xfrm>
              <a:off x="4256876" y="1840590"/>
              <a:ext cx="262195" cy="264344"/>
            </a:xfrm>
            <a:custGeom>
              <a:avLst/>
              <a:gdLst>
                <a:gd name="T0" fmla="*/ 0 w 244"/>
                <a:gd name="T1" fmla="*/ 246 h 246"/>
                <a:gd name="T2" fmla="*/ 189 w 244"/>
                <a:gd name="T3" fmla="*/ 0 h 246"/>
                <a:gd name="T4" fmla="*/ 244 w 244"/>
                <a:gd name="T5" fmla="*/ 51 h 246"/>
                <a:gd name="T6" fmla="*/ 186 w 244"/>
                <a:gd name="T7" fmla="*/ 89 h 246"/>
                <a:gd name="T8" fmla="*/ 156 w 244"/>
                <a:gd name="T9" fmla="*/ 90 h 246"/>
                <a:gd name="T10" fmla="*/ 155 w 244"/>
                <a:gd name="T11" fmla="*/ 129 h 246"/>
                <a:gd name="T12" fmla="*/ 0 w 244"/>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44" h="246">
                  <a:moveTo>
                    <a:pt x="0" y="246"/>
                  </a:moveTo>
                  <a:lnTo>
                    <a:pt x="189" y="0"/>
                  </a:lnTo>
                  <a:lnTo>
                    <a:pt x="244" y="51"/>
                  </a:lnTo>
                  <a:lnTo>
                    <a:pt x="186" y="89"/>
                  </a:lnTo>
                  <a:lnTo>
                    <a:pt x="156" y="90"/>
                  </a:lnTo>
                  <a:lnTo>
                    <a:pt x="155" y="129"/>
                  </a:lnTo>
                  <a:lnTo>
                    <a:pt x="0" y="246"/>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1" name="íṥḷíḋê">
              <a:extLst>
                <a:ext uri="{FF2B5EF4-FFF2-40B4-BE49-F238E27FC236}">
                  <a16:creationId xmlns:a16="http://schemas.microsoft.com/office/drawing/2014/main" id="{30ABA7C4-7389-49EE-B748-7F7347DAAE95}"/>
                </a:ext>
              </a:extLst>
            </p:cNvPr>
            <p:cNvSpPr/>
            <p:nvPr/>
          </p:nvSpPr>
          <p:spPr bwMode="auto">
            <a:xfrm>
              <a:off x="4146195" y="1130300"/>
              <a:ext cx="712439" cy="457766"/>
            </a:xfrm>
            <a:custGeom>
              <a:avLst/>
              <a:gdLst>
                <a:gd name="T0" fmla="*/ 31 w 468"/>
                <a:gd name="T1" fmla="*/ 301 h 301"/>
                <a:gd name="T2" fmla="*/ 122 w 468"/>
                <a:gd name="T3" fmla="*/ 83 h 301"/>
                <a:gd name="T4" fmla="*/ 361 w 468"/>
                <a:gd name="T5" fmla="*/ 268 h 301"/>
                <a:gd name="T6" fmla="*/ 31 w 468"/>
                <a:gd name="T7" fmla="*/ 301 h 301"/>
              </a:gdLst>
              <a:ahLst/>
              <a:cxnLst>
                <a:cxn ang="0">
                  <a:pos x="T0" y="T1"/>
                </a:cxn>
                <a:cxn ang="0">
                  <a:pos x="T2" y="T3"/>
                </a:cxn>
                <a:cxn ang="0">
                  <a:pos x="T4" y="T5"/>
                </a:cxn>
                <a:cxn ang="0">
                  <a:pos x="T6" y="T7"/>
                </a:cxn>
              </a:cxnLst>
              <a:rect l="0" t="0" r="r" b="b"/>
              <a:pathLst>
                <a:path w="468" h="301">
                  <a:moveTo>
                    <a:pt x="31" y="301"/>
                  </a:moveTo>
                  <a:cubicBezTo>
                    <a:pt x="31" y="301"/>
                    <a:pt x="0" y="87"/>
                    <a:pt x="122" y="83"/>
                  </a:cubicBezTo>
                  <a:cubicBezTo>
                    <a:pt x="185" y="0"/>
                    <a:pt x="468" y="122"/>
                    <a:pt x="361" y="268"/>
                  </a:cubicBezTo>
                  <a:lnTo>
                    <a:pt x="31" y="301"/>
                  </a:ln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2" name="íşļîdé">
              <a:extLst>
                <a:ext uri="{FF2B5EF4-FFF2-40B4-BE49-F238E27FC236}">
                  <a16:creationId xmlns:a16="http://schemas.microsoft.com/office/drawing/2014/main" id="{321DE301-DD4B-464C-9D48-1FD076BF386A}"/>
                </a:ext>
              </a:extLst>
            </p:cNvPr>
            <p:cNvSpPr/>
            <p:nvPr/>
          </p:nvSpPr>
          <p:spPr bwMode="auto">
            <a:xfrm>
              <a:off x="4299859" y="1668659"/>
              <a:ext cx="152589" cy="191273"/>
            </a:xfrm>
            <a:custGeom>
              <a:avLst/>
              <a:gdLst>
                <a:gd name="T0" fmla="*/ 73 w 100"/>
                <a:gd name="T1" fmla="*/ 102 h 126"/>
                <a:gd name="T2" fmla="*/ 31 w 100"/>
                <a:gd name="T3" fmla="*/ 119 h 126"/>
                <a:gd name="T4" fmla="*/ 24 w 100"/>
                <a:gd name="T5" fmla="*/ 116 h 126"/>
                <a:gd name="T6" fmla="*/ 7 w 100"/>
                <a:gd name="T7" fmla="*/ 74 h 126"/>
                <a:gd name="T8" fmla="*/ 27 w 100"/>
                <a:gd name="T9" fmla="*/ 24 h 126"/>
                <a:gd name="T10" fmla="*/ 69 w 100"/>
                <a:gd name="T11" fmla="*/ 7 h 126"/>
                <a:gd name="T12" fmla="*/ 76 w 100"/>
                <a:gd name="T13" fmla="*/ 10 h 126"/>
                <a:gd name="T14" fmla="*/ 94 w 100"/>
                <a:gd name="T15" fmla="*/ 52 h 126"/>
                <a:gd name="T16" fmla="*/ 73 w 100"/>
                <a:gd name="T17" fmla="*/ 10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26">
                  <a:moveTo>
                    <a:pt x="73" y="102"/>
                  </a:moveTo>
                  <a:cubicBezTo>
                    <a:pt x="66" y="118"/>
                    <a:pt x="47" y="126"/>
                    <a:pt x="31" y="119"/>
                  </a:cubicBezTo>
                  <a:cubicBezTo>
                    <a:pt x="24" y="116"/>
                    <a:pt x="24" y="116"/>
                    <a:pt x="24" y="116"/>
                  </a:cubicBezTo>
                  <a:cubicBezTo>
                    <a:pt x="8" y="109"/>
                    <a:pt x="0" y="90"/>
                    <a:pt x="7" y="74"/>
                  </a:cubicBezTo>
                  <a:cubicBezTo>
                    <a:pt x="27" y="24"/>
                    <a:pt x="27" y="24"/>
                    <a:pt x="27" y="24"/>
                  </a:cubicBezTo>
                  <a:cubicBezTo>
                    <a:pt x="34" y="8"/>
                    <a:pt x="53" y="0"/>
                    <a:pt x="69" y="7"/>
                  </a:cubicBezTo>
                  <a:cubicBezTo>
                    <a:pt x="76" y="10"/>
                    <a:pt x="76" y="10"/>
                    <a:pt x="76" y="10"/>
                  </a:cubicBezTo>
                  <a:cubicBezTo>
                    <a:pt x="93" y="17"/>
                    <a:pt x="100" y="36"/>
                    <a:pt x="94" y="52"/>
                  </a:cubicBezTo>
                  <a:lnTo>
                    <a:pt x="73" y="102"/>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3" name="îš1ïdé">
              <a:extLst>
                <a:ext uri="{FF2B5EF4-FFF2-40B4-BE49-F238E27FC236}">
                  <a16:creationId xmlns:a16="http://schemas.microsoft.com/office/drawing/2014/main" id="{FD5D4266-D1F4-4F8D-9452-749F7B5D5FBD}"/>
                </a:ext>
              </a:extLst>
            </p:cNvPr>
            <p:cNvSpPr/>
            <p:nvPr/>
          </p:nvSpPr>
          <p:spPr bwMode="auto">
            <a:xfrm>
              <a:off x="4132226" y="1279665"/>
              <a:ext cx="584565" cy="580267"/>
            </a:xfrm>
            <a:custGeom>
              <a:avLst/>
              <a:gdLst>
                <a:gd name="T0" fmla="*/ 298 w 384"/>
                <a:gd name="T1" fmla="*/ 47 h 382"/>
                <a:gd name="T2" fmla="*/ 212 w 384"/>
                <a:gd name="T3" fmla="*/ 19 h 382"/>
                <a:gd name="T4" fmla="*/ 76 w 384"/>
                <a:gd name="T5" fmla="*/ 92 h 382"/>
                <a:gd name="T6" fmla="*/ 68 w 384"/>
                <a:gd name="T7" fmla="*/ 117 h 382"/>
                <a:gd name="T8" fmla="*/ 67 w 384"/>
                <a:gd name="T9" fmla="*/ 117 h 382"/>
                <a:gd name="T10" fmla="*/ 62 w 384"/>
                <a:gd name="T11" fmla="*/ 115 h 382"/>
                <a:gd name="T12" fmla="*/ 61 w 384"/>
                <a:gd name="T13" fmla="*/ 115 h 382"/>
                <a:gd name="T14" fmla="*/ 8 w 384"/>
                <a:gd name="T15" fmla="*/ 144 h 382"/>
                <a:gd name="T16" fmla="*/ 7 w 384"/>
                <a:gd name="T17" fmla="*/ 144 h 382"/>
                <a:gd name="T18" fmla="*/ 34 w 384"/>
                <a:gd name="T19" fmla="*/ 199 h 382"/>
                <a:gd name="T20" fmla="*/ 35 w 384"/>
                <a:gd name="T21" fmla="*/ 199 h 382"/>
                <a:gd name="T22" fmla="*/ 40 w 384"/>
                <a:gd name="T23" fmla="*/ 201 h 382"/>
                <a:gd name="T24" fmla="*/ 41 w 384"/>
                <a:gd name="T25" fmla="*/ 201 h 382"/>
                <a:gd name="T26" fmla="*/ 108 w 384"/>
                <a:gd name="T27" fmla="*/ 336 h 382"/>
                <a:gd name="T28" fmla="*/ 195 w 384"/>
                <a:gd name="T29" fmla="*/ 364 h 382"/>
                <a:gd name="T30" fmla="*/ 331 w 384"/>
                <a:gd name="T31" fmla="*/ 291 h 382"/>
                <a:gd name="T32" fmla="*/ 365 w 384"/>
                <a:gd name="T33" fmla="*/ 186 h 382"/>
                <a:gd name="T34" fmla="*/ 298 w 384"/>
                <a:gd name="T35" fmla="*/ 4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2">
                  <a:moveTo>
                    <a:pt x="298" y="47"/>
                  </a:moveTo>
                  <a:cubicBezTo>
                    <a:pt x="212" y="19"/>
                    <a:pt x="212" y="19"/>
                    <a:pt x="212" y="19"/>
                  </a:cubicBezTo>
                  <a:cubicBezTo>
                    <a:pt x="156" y="0"/>
                    <a:pt x="95" y="33"/>
                    <a:pt x="76" y="92"/>
                  </a:cubicBezTo>
                  <a:cubicBezTo>
                    <a:pt x="68" y="117"/>
                    <a:pt x="68" y="117"/>
                    <a:pt x="68" y="117"/>
                  </a:cubicBezTo>
                  <a:cubicBezTo>
                    <a:pt x="67" y="117"/>
                    <a:pt x="67" y="117"/>
                    <a:pt x="67" y="117"/>
                  </a:cubicBezTo>
                  <a:cubicBezTo>
                    <a:pt x="66" y="116"/>
                    <a:pt x="64" y="116"/>
                    <a:pt x="62" y="115"/>
                  </a:cubicBezTo>
                  <a:cubicBezTo>
                    <a:pt x="61" y="115"/>
                    <a:pt x="61" y="115"/>
                    <a:pt x="61" y="115"/>
                  </a:cubicBezTo>
                  <a:cubicBezTo>
                    <a:pt x="39" y="108"/>
                    <a:pt x="15" y="121"/>
                    <a:pt x="8" y="144"/>
                  </a:cubicBezTo>
                  <a:cubicBezTo>
                    <a:pt x="7" y="144"/>
                    <a:pt x="7" y="144"/>
                    <a:pt x="7" y="144"/>
                  </a:cubicBezTo>
                  <a:cubicBezTo>
                    <a:pt x="0" y="168"/>
                    <a:pt x="12" y="192"/>
                    <a:pt x="34" y="199"/>
                  </a:cubicBezTo>
                  <a:cubicBezTo>
                    <a:pt x="35" y="199"/>
                    <a:pt x="35" y="199"/>
                    <a:pt x="35" y="199"/>
                  </a:cubicBezTo>
                  <a:cubicBezTo>
                    <a:pt x="36" y="200"/>
                    <a:pt x="38" y="201"/>
                    <a:pt x="40" y="201"/>
                  </a:cubicBezTo>
                  <a:cubicBezTo>
                    <a:pt x="41" y="201"/>
                    <a:pt x="41" y="201"/>
                    <a:pt x="41" y="201"/>
                  </a:cubicBezTo>
                  <a:cubicBezTo>
                    <a:pt x="24" y="258"/>
                    <a:pt x="54" y="318"/>
                    <a:pt x="108" y="336"/>
                  </a:cubicBezTo>
                  <a:cubicBezTo>
                    <a:pt x="195" y="364"/>
                    <a:pt x="195" y="364"/>
                    <a:pt x="195" y="364"/>
                  </a:cubicBezTo>
                  <a:cubicBezTo>
                    <a:pt x="251" y="382"/>
                    <a:pt x="312" y="349"/>
                    <a:pt x="331" y="291"/>
                  </a:cubicBezTo>
                  <a:cubicBezTo>
                    <a:pt x="365" y="186"/>
                    <a:pt x="365" y="186"/>
                    <a:pt x="365" y="186"/>
                  </a:cubicBezTo>
                  <a:cubicBezTo>
                    <a:pt x="384" y="127"/>
                    <a:pt x="354" y="65"/>
                    <a:pt x="298" y="4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4" name="išlíḓê">
              <a:extLst>
                <a:ext uri="{FF2B5EF4-FFF2-40B4-BE49-F238E27FC236}">
                  <a16:creationId xmlns:a16="http://schemas.microsoft.com/office/drawing/2014/main" id="{4D41941E-DB0A-46DF-8932-9C2CA3F6287E}"/>
                </a:ext>
              </a:extLst>
            </p:cNvPr>
            <p:cNvSpPr/>
            <p:nvPr/>
          </p:nvSpPr>
          <p:spPr bwMode="auto">
            <a:xfrm>
              <a:off x="4204222" y="1244204"/>
              <a:ext cx="459915" cy="316998"/>
            </a:xfrm>
            <a:custGeom>
              <a:avLst/>
              <a:gdLst>
                <a:gd name="T0" fmla="*/ 43 w 302"/>
                <a:gd name="T1" fmla="*/ 185 h 208"/>
                <a:gd name="T2" fmla="*/ 124 w 302"/>
                <a:gd name="T3" fmla="*/ 49 h 208"/>
                <a:gd name="T4" fmla="*/ 203 w 302"/>
                <a:gd name="T5" fmla="*/ 55 h 208"/>
                <a:gd name="T6" fmla="*/ 267 w 302"/>
                <a:gd name="T7" fmla="*/ 76 h 208"/>
                <a:gd name="T8" fmla="*/ 279 w 302"/>
                <a:gd name="T9" fmla="*/ 39 h 208"/>
                <a:gd name="T10" fmla="*/ 209 w 302"/>
                <a:gd name="T11" fmla="*/ 16 h 208"/>
                <a:gd name="T12" fmla="*/ 109 w 302"/>
                <a:gd name="T13" fmla="*/ 14 h 208"/>
                <a:gd name="T14" fmla="*/ 31 w 302"/>
                <a:gd name="T15" fmla="*/ 101 h 208"/>
                <a:gd name="T16" fmla="*/ 8 w 302"/>
                <a:gd name="T17" fmla="*/ 173 h 208"/>
                <a:gd name="T18" fmla="*/ 43 w 302"/>
                <a:gd name="T19" fmla="*/ 18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2" h="208">
                  <a:moveTo>
                    <a:pt x="43" y="185"/>
                  </a:moveTo>
                  <a:cubicBezTo>
                    <a:pt x="59" y="135"/>
                    <a:pt x="69" y="68"/>
                    <a:pt x="124" y="49"/>
                  </a:cubicBezTo>
                  <a:cubicBezTo>
                    <a:pt x="152" y="39"/>
                    <a:pt x="177" y="47"/>
                    <a:pt x="203" y="55"/>
                  </a:cubicBezTo>
                  <a:cubicBezTo>
                    <a:pt x="224" y="62"/>
                    <a:pt x="246" y="69"/>
                    <a:pt x="267" y="76"/>
                  </a:cubicBezTo>
                  <a:cubicBezTo>
                    <a:pt x="290" y="84"/>
                    <a:pt x="302" y="47"/>
                    <a:pt x="279" y="39"/>
                  </a:cubicBezTo>
                  <a:cubicBezTo>
                    <a:pt x="256" y="31"/>
                    <a:pt x="232" y="24"/>
                    <a:pt x="209" y="16"/>
                  </a:cubicBezTo>
                  <a:cubicBezTo>
                    <a:pt x="176" y="6"/>
                    <a:pt x="144" y="0"/>
                    <a:pt x="109" y="14"/>
                  </a:cubicBezTo>
                  <a:cubicBezTo>
                    <a:pt x="71" y="29"/>
                    <a:pt x="44" y="61"/>
                    <a:pt x="31" y="101"/>
                  </a:cubicBezTo>
                  <a:cubicBezTo>
                    <a:pt x="23" y="125"/>
                    <a:pt x="16" y="149"/>
                    <a:pt x="8" y="173"/>
                  </a:cubicBezTo>
                  <a:cubicBezTo>
                    <a:pt x="0" y="197"/>
                    <a:pt x="35" y="208"/>
                    <a:pt x="43" y="185"/>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5" name="íṣlîḓé">
              <a:extLst>
                <a:ext uri="{FF2B5EF4-FFF2-40B4-BE49-F238E27FC236}">
                  <a16:creationId xmlns:a16="http://schemas.microsoft.com/office/drawing/2014/main" id="{FBBDB970-CA72-4764-8426-F82A809C32DB}"/>
                </a:ext>
              </a:extLst>
            </p:cNvPr>
            <p:cNvSpPr/>
            <p:nvPr/>
          </p:nvSpPr>
          <p:spPr bwMode="auto">
            <a:xfrm>
              <a:off x="4390122" y="1535412"/>
              <a:ext cx="36535" cy="45132"/>
            </a:xfrm>
            <a:custGeom>
              <a:avLst/>
              <a:gdLst>
                <a:gd name="T0" fmla="*/ 21 w 24"/>
                <a:gd name="T1" fmla="*/ 19 h 30"/>
                <a:gd name="T2" fmla="*/ 7 w 24"/>
                <a:gd name="T3" fmla="*/ 29 h 30"/>
                <a:gd name="T4" fmla="*/ 2 w 24"/>
                <a:gd name="T5" fmla="*/ 12 h 30"/>
                <a:gd name="T6" fmla="*/ 16 w 24"/>
                <a:gd name="T7" fmla="*/ 2 h 30"/>
                <a:gd name="T8" fmla="*/ 21 w 24"/>
                <a:gd name="T9" fmla="*/ 19 h 30"/>
              </a:gdLst>
              <a:ahLst/>
              <a:cxnLst>
                <a:cxn ang="0">
                  <a:pos x="T0" y="T1"/>
                </a:cxn>
                <a:cxn ang="0">
                  <a:pos x="T2" y="T3"/>
                </a:cxn>
                <a:cxn ang="0">
                  <a:pos x="T4" y="T5"/>
                </a:cxn>
                <a:cxn ang="0">
                  <a:pos x="T6" y="T7"/>
                </a:cxn>
                <a:cxn ang="0">
                  <a:pos x="T8" y="T9"/>
                </a:cxn>
              </a:cxnLst>
              <a:rect l="0" t="0" r="r" b="b"/>
              <a:pathLst>
                <a:path w="24" h="30">
                  <a:moveTo>
                    <a:pt x="21" y="19"/>
                  </a:moveTo>
                  <a:cubicBezTo>
                    <a:pt x="19" y="26"/>
                    <a:pt x="13" y="30"/>
                    <a:pt x="7" y="29"/>
                  </a:cubicBezTo>
                  <a:cubicBezTo>
                    <a:pt x="2" y="27"/>
                    <a:pt x="0" y="20"/>
                    <a:pt x="2" y="12"/>
                  </a:cubicBezTo>
                  <a:cubicBezTo>
                    <a:pt x="4" y="5"/>
                    <a:pt x="11" y="0"/>
                    <a:pt x="16" y="2"/>
                  </a:cubicBezTo>
                  <a:cubicBezTo>
                    <a:pt x="21" y="4"/>
                    <a:pt x="24" y="11"/>
                    <a:pt x="21" y="19"/>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6" name="íślîḋê">
              <a:extLst>
                <a:ext uri="{FF2B5EF4-FFF2-40B4-BE49-F238E27FC236}">
                  <a16:creationId xmlns:a16="http://schemas.microsoft.com/office/drawing/2014/main" id="{A72D2E7B-C5F6-4202-AFFC-2DAE87CADEC9}"/>
                </a:ext>
              </a:extLst>
            </p:cNvPr>
            <p:cNvSpPr/>
            <p:nvPr/>
          </p:nvSpPr>
          <p:spPr bwMode="auto">
            <a:xfrm>
              <a:off x="4554531" y="1590215"/>
              <a:ext cx="36535" cy="45132"/>
            </a:xfrm>
            <a:custGeom>
              <a:avLst/>
              <a:gdLst>
                <a:gd name="T0" fmla="*/ 22 w 24"/>
                <a:gd name="T1" fmla="*/ 18 h 30"/>
                <a:gd name="T2" fmla="*/ 8 w 24"/>
                <a:gd name="T3" fmla="*/ 28 h 30"/>
                <a:gd name="T4" fmla="*/ 3 w 24"/>
                <a:gd name="T5" fmla="*/ 12 h 30"/>
                <a:gd name="T6" fmla="*/ 17 w 24"/>
                <a:gd name="T7" fmla="*/ 1 h 30"/>
                <a:gd name="T8" fmla="*/ 22 w 24"/>
                <a:gd name="T9" fmla="*/ 18 h 30"/>
              </a:gdLst>
              <a:ahLst/>
              <a:cxnLst>
                <a:cxn ang="0">
                  <a:pos x="T0" y="T1"/>
                </a:cxn>
                <a:cxn ang="0">
                  <a:pos x="T2" y="T3"/>
                </a:cxn>
                <a:cxn ang="0">
                  <a:pos x="T4" y="T5"/>
                </a:cxn>
                <a:cxn ang="0">
                  <a:pos x="T6" y="T7"/>
                </a:cxn>
                <a:cxn ang="0">
                  <a:pos x="T8" y="T9"/>
                </a:cxn>
              </a:cxnLst>
              <a:rect l="0" t="0" r="r" b="b"/>
              <a:pathLst>
                <a:path w="24" h="30">
                  <a:moveTo>
                    <a:pt x="22" y="18"/>
                  </a:moveTo>
                  <a:cubicBezTo>
                    <a:pt x="20" y="25"/>
                    <a:pt x="13" y="30"/>
                    <a:pt x="8" y="28"/>
                  </a:cubicBezTo>
                  <a:cubicBezTo>
                    <a:pt x="3" y="26"/>
                    <a:pt x="0" y="19"/>
                    <a:pt x="3" y="12"/>
                  </a:cubicBezTo>
                  <a:cubicBezTo>
                    <a:pt x="5" y="4"/>
                    <a:pt x="11" y="0"/>
                    <a:pt x="17" y="1"/>
                  </a:cubicBezTo>
                  <a:cubicBezTo>
                    <a:pt x="22" y="3"/>
                    <a:pt x="24" y="10"/>
                    <a:pt x="22" y="18"/>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7" name="îşḻiḋe">
              <a:extLst>
                <a:ext uri="{FF2B5EF4-FFF2-40B4-BE49-F238E27FC236}">
                  <a16:creationId xmlns:a16="http://schemas.microsoft.com/office/drawing/2014/main" id="{5F5D752C-1EBC-429A-95F3-48423FE3533A}"/>
                </a:ext>
              </a:extLst>
            </p:cNvPr>
            <p:cNvSpPr/>
            <p:nvPr/>
          </p:nvSpPr>
          <p:spPr bwMode="auto">
            <a:xfrm>
              <a:off x="4554531" y="1506399"/>
              <a:ext cx="80593" cy="55878"/>
            </a:xfrm>
            <a:custGeom>
              <a:avLst/>
              <a:gdLst>
                <a:gd name="T0" fmla="*/ 51 w 53"/>
                <a:gd name="T1" fmla="*/ 30 h 37"/>
                <a:gd name="T2" fmla="*/ 4 w 53"/>
                <a:gd name="T3" fmla="*/ 14 h 37"/>
                <a:gd name="T4" fmla="*/ 8 w 53"/>
                <a:gd name="T5" fmla="*/ 20 h 37"/>
                <a:gd name="T6" fmla="*/ 43 w 53"/>
                <a:gd name="T7" fmla="*/ 32 h 37"/>
                <a:gd name="T8" fmla="*/ 51 w 53"/>
                <a:gd name="T9" fmla="*/ 30 h 37"/>
              </a:gdLst>
              <a:ahLst/>
              <a:cxnLst>
                <a:cxn ang="0">
                  <a:pos x="T0" y="T1"/>
                </a:cxn>
                <a:cxn ang="0">
                  <a:pos x="T2" y="T3"/>
                </a:cxn>
                <a:cxn ang="0">
                  <a:pos x="T4" y="T5"/>
                </a:cxn>
                <a:cxn ang="0">
                  <a:pos x="T6" y="T7"/>
                </a:cxn>
                <a:cxn ang="0">
                  <a:pos x="T8" y="T9"/>
                </a:cxn>
              </a:cxnLst>
              <a:rect l="0" t="0" r="r" b="b"/>
              <a:pathLst>
                <a:path w="53" h="37">
                  <a:moveTo>
                    <a:pt x="51" y="30"/>
                  </a:moveTo>
                  <a:cubicBezTo>
                    <a:pt x="44" y="10"/>
                    <a:pt x="23" y="0"/>
                    <a:pt x="4" y="14"/>
                  </a:cubicBezTo>
                  <a:cubicBezTo>
                    <a:pt x="0" y="16"/>
                    <a:pt x="4" y="23"/>
                    <a:pt x="8" y="20"/>
                  </a:cubicBezTo>
                  <a:cubicBezTo>
                    <a:pt x="22" y="10"/>
                    <a:pt x="38" y="16"/>
                    <a:pt x="43" y="32"/>
                  </a:cubicBezTo>
                  <a:cubicBezTo>
                    <a:pt x="45" y="37"/>
                    <a:pt x="53" y="35"/>
                    <a:pt x="51" y="30"/>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8" name="îšḷíḓê">
              <a:extLst>
                <a:ext uri="{FF2B5EF4-FFF2-40B4-BE49-F238E27FC236}">
                  <a16:creationId xmlns:a16="http://schemas.microsoft.com/office/drawing/2014/main" id="{C833D2DE-35DD-48DA-ADB5-1312027915AB}"/>
                </a:ext>
              </a:extLst>
            </p:cNvPr>
            <p:cNvSpPr/>
            <p:nvPr/>
          </p:nvSpPr>
          <p:spPr bwMode="auto">
            <a:xfrm>
              <a:off x="4387973" y="1454820"/>
              <a:ext cx="80593" cy="52654"/>
            </a:xfrm>
            <a:custGeom>
              <a:avLst/>
              <a:gdLst>
                <a:gd name="T0" fmla="*/ 8 w 53"/>
                <a:gd name="T1" fmla="*/ 20 h 35"/>
                <a:gd name="T2" fmla="*/ 44 w 53"/>
                <a:gd name="T3" fmla="*/ 30 h 35"/>
                <a:gd name="T4" fmla="*/ 52 w 53"/>
                <a:gd name="T5" fmla="*/ 28 h 35"/>
                <a:gd name="T6" fmla="*/ 4 w 53"/>
                <a:gd name="T7" fmla="*/ 13 h 35"/>
                <a:gd name="T8" fmla="*/ 8 w 53"/>
                <a:gd name="T9" fmla="*/ 20 h 35"/>
              </a:gdLst>
              <a:ahLst/>
              <a:cxnLst>
                <a:cxn ang="0">
                  <a:pos x="T0" y="T1"/>
                </a:cxn>
                <a:cxn ang="0">
                  <a:pos x="T2" y="T3"/>
                </a:cxn>
                <a:cxn ang="0">
                  <a:pos x="T4" y="T5"/>
                </a:cxn>
                <a:cxn ang="0">
                  <a:pos x="T6" y="T7"/>
                </a:cxn>
                <a:cxn ang="0">
                  <a:pos x="T8" y="T9"/>
                </a:cxn>
              </a:cxnLst>
              <a:rect l="0" t="0" r="r" b="b"/>
              <a:pathLst>
                <a:path w="53" h="35">
                  <a:moveTo>
                    <a:pt x="8" y="20"/>
                  </a:moveTo>
                  <a:cubicBezTo>
                    <a:pt x="22" y="10"/>
                    <a:pt x="39" y="13"/>
                    <a:pt x="44" y="30"/>
                  </a:cubicBezTo>
                  <a:cubicBezTo>
                    <a:pt x="46" y="35"/>
                    <a:pt x="53" y="33"/>
                    <a:pt x="52" y="28"/>
                  </a:cubicBezTo>
                  <a:cubicBezTo>
                    <a:pt x="45" y="7"/>
                    <a:pt x="23" y="0"/>
                    <a:pt x="4" y="13"/>
                  </a:cubicBezTo>
                  <a:cubicBezTo>
                    <a:pt x="0" y="16"/>
                    <a:pt x="4" y="23"/>
                    <a:pt x="8" y="20"/>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9" name="iśliḋé">
              <a:extLst>
                <a:ext uri="{FF2B5EF4-FFF2-40B4-BE49-F238E27FC236}">
                  <a16:creationId xmlns:a16="http://schemas.microsoft.com/office/drawing/2014/main" id="{0D3AD910-9C9B-489E-B674-782AE4B8BAD4}"/>
                </a:ext>
              </a:extLst>
            </p:cNvPr>
            <p:cNvSpPr/>
            <p:nvPr/>
          </p:nvSpPr>
          <p:spPr bwMode="auto">
            <a:xfrm>
              <a:off x="4275143" y="1229160"/>
              <a:ext cx="451319" cy="240703"/>
            </a:xfrm>
            <a:custGeom>
              <a:avLst/>
              <a:gdLst>
                <a:gd name="T0" fmla="*/ 184 w 296"/>
                <a:gd name="T1" fmla="*/ 111 h 158"/>
                <a:gd name="T2" fmla="*/ 0 w 296"/>
                <a:gd name="T3" fmla="*/ 158 h 158"/>
                <a:gd name="T4" fmla="*/ 129 w 296"/>
                <a:gd name="T5" fmla="*/ 18 h 158"/>
                <a:gd name="T6" fmla="*/ 184 w 296"/>
                <a:gd name="T7" fmla="*/ 111 h 158"/>
              </a:gdLst>
              <a:ahLst/>
              <a:cxnLst>
                <a:cxn ang="0">
                  <a:pos x="T0" y="T1"/>
                </a:cxn>
                <a:cxn ang="0">
                  <a:pos x="T2" y="T3"/>
                </a:cxn>
                <a:cxn ang="0">
                  <a:pos x="T4" y="T5"/>
                </a:cxn>
                <a:cxn ang="0">
                  <a:pos x="T6" y="T7"/>
                </a:cxn>
              </a:cxnLst>
              <a:rect l="0" t="0" r="r" b="b"/>
              <a:pathLst>
                <a:path w="296" h="158">
                  <a:moveTo>
                    <a:pt x="184" y="111"/>
                  </a:moveTo>
                  <a:cubicBezTo>
                    <a:pt x="72" y="75"/>
                    <a:pt x="33" y="55"/>
                    <a:pt x="0" y="158"/>
                  </a:cubicBezTo>
                  <a:cubicBezTo>
                    <a:pt x="0" y="158"/>
                    <a:pt x="27" y="0"/>
                    <a:pt x="129" y="18"/>
                  </a:cubicBezTo>
                  <a:cubicBezTo>
                    <a:pt x="231" y="36"/>
                    <a:pt x="296" y="147"/>
                    <a:pt x="184" y="111"/>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0" name="íṧḻïdé">
              <a:extLst>
                <a:ext uri="{FF2B5EF4-FFF2-40B4-BE49-F238E27FC236}">
                  <a16:creationId xmlns:a16="http://schemas.microsoft.com/office/drawing/2014/main" id="{8F1238E0-5499-4FB7-BF4E-3E9AF1C62A61}"/>
                </a:ext>
              </a:extLst>
            </p:cNvPr>
            <p:cNvSpPr/>
            <p:nvPr/>
          </p:nvSpPr>
          <p:spPr bwMode="auto">
            <a:xfrm>
              <a:off x="4391197" y="1675106"/>
              <a:ext cx="127874" cy="70922"/>
            </a:xfrm>
            <a:custGeom>
              <a:avLst/>
              <a:gdLst>
                <a:gd name="T0" fmla="*/ 2 w 84"/>
                <a:gd name="T1" fmla="*/ 7 h 47"/>
                <a:gd name="T2" fmla="*/ 80 w 84"/>
                <a:gd name="T3" fmla="*/ 33 h 47"/>
                <a:gd name="T4" fmla="*/ 76 w 84"/>
                <a:gd name="T5" fmla="*/ 27 h 47"/>
                <a:gd name="T6" fmla="*/ 8 w 84"/>
                <a:gd name="T7" fmla="*/ 4 h 47"/>
                <a:gd name="T8" fmla="*/ 2 w 84"/>
                <a:gd name="T9" fmla="*/ 7 h 47"/>
              </a:gdLst>
              <a:ahLst/>
              <a:cxnLst>
                <a:cxn ang="0">
                  <a:pos x="T0" y="T1"/>
                </a:cxn>
                <a:cxn ang="0">
                  <a:pos x="T2" y="T3"/>
                </a:cxn>
                <a:cxn ang="0">
                  <a:pos x="T4" y="T5"/>
                </a:cxn>
                <a:cxn ang="0">
                  <a:pos x="T6" y="T7"/>
                </a:cxn>
                <a:cxn ang="0">
                  <a:pos x="T8" y="T9"/>
                </a:cxn>
              </a:cxnLst>
              <a:rect l="0" t="0" r="r" b="b"/>
              <a:pathLst>
                <a:path w="84" h="47">
                  <a:moveTo>
                    <a:pt x="2" y="7"/>
                  </a:moveTo>
                  <a:cubicBezTo>
                    <a:pt x="17" y="36"/>
                    <a:pt x="50" y="47"/>
                    <a:pt x="80" y="33"/>
                  </a:cubicBezTo>
                  <a:cubicBezTo>
                    <a:pt x="84" y="31"/>
                    <a:pt x="80" y="25"/>
                    <a:pt x="76" y="27"/>
                  </a:cubicBezTo>
                  <a:cubicBezTo>
                    <a:pt x="50" y="39"/>
                    <a:pt x="21" y="29"/>
                    <a:pt x="8" y="4"/>
                  </a:cubicBezTo>
                  <a:cubicBezTo>
                    <a:pt x="6" y="0"/>
                    <a:pt x="0" y="3"/>
                    <a:pt x="2" y="7"/>
                  </a:cubicBezTo>
                  <a:close/>
                </a:path>
              </a:pathLst>
            </a:custGeom>
            <a:solidFill>
              <a:srgbClr val="E56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1" name="îš1ïḍê">
              <a:extLst>
                <a:ext uri="{FF2B5EF4-FFF2-40B4-BE49-F238E27FC236}">
                  <a16:creationId xmlns:a16="http://schemas.microsoft.com/office/drawing/2014/main" id="{3C1F1180-B7E5-4015-95A9-4164CABDE2D3}"/>
                </a:ext>
              </a:extLst>
            </p:cNvPr>
            <p:cNvSpPr/>
            <p:nvPr/>
          </p:nvSpPr>
          <p:spPr bwMode="auto">
            <a:xfrm>
              <a:off x="4494355" y="2512195"/>
              <a:ext cx="1245425" cy="313774"/>
            </a:xfrm>
            <a:custGeom>
              <a:avLst/>
              <a:gdLst>
                <a:gd name="T0" fmla="*/ 32 w 1159"/>
                <a:gd name="T1" fmla="*/ 119 h 292"/>
                <a:gd name="T2" fmla="*/ 1142 w 1159"/>
                <a:gd name="T3" fmla="*/ 292 h 292"/>
                <a:gd name="T4" fmla="*/ 1159 w 1159"/>
                <a:gd name="T5" fmla="*/ 180 h 292"/>
                <a:gd name="T6" fmla="*/ 0 w 1159"/>
                <a:gd name="T7" fmla="*/ 0 h 292"/>
                <a:gd name="T8" fmla="*/ 32 w 1159"/>
                <a:gd name="T9" fmla="*/ 119 h 292"/>
              </a:gdLst>
              <a:ahLst/>
              <a:cxnLst>
                <a:cxn ang="0">
                  <a:pos x="T0" y="T1"/>
                </a:cxn>
                <a:cxn ang="0">
                  <a:pos x="T2" y="T3"/>
                </a:cxn>
                <a:cxn ang="0">
                  <a:pos x="T4" y="T5"/>
                </a:cxn>
                <a:cxn ang="0">
                  <a:pos x="T6" y="T7"/>
                </a:cxn>
                <a:cxn ang="0">
                  <a:pos x="T8" y="T9"/>
                </a:cxn>
              </a:cxnLst>
              <a:rect l="0" t="0" r="r" b="b"/>
              <a:pathLst>
                <a:path w="1159" h="292">
                  <a:moveTo>
                    <a:pt x="32" y="119"/>
                  </a:moveTo>
                  <a:lnTo>
                    <a:pt x="1142" y="292"/>
                  </a:lnTo>
                  <a:lnTo>
                    <a:pt x="1159" y="180"/>
                  </a:lnTo>
                  <a:lnTo>
                    <a:pt x="0" y="0"/>
                  </a:lnTo>
                  <a:lnTo>
                    <a:pt x="32" y="119"/>
                  </a:lnTo>
                  <a:close/>
                </a:path>
              </a:pathLst>
            </a:custGeom>
            <a:solidFill>
              <a:srgbClr val="8E1C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2" name="íşļiḋe">
              <a:extLst>
                <a:ext uri="{FF2B5EF4-FFF2-40B4-BE49-F238E27FC236}">
                  <a16:creationId xmlns:a16="http://schemas.microsoft.com/office/drawing/2014/main" id="{E67B8FA2-DE44-4801-9944-B840A061DF0A}"/>
                </a:ext>
              </a:extLst>
            </p:cNvPr>
            <p:cNvSpPr/>
            <p:nvPr/>
          </p:nvSpPr>
          <p:spPr bwMode="auto">
            <a:xfrm>
              <a:off x="4494355" y="1372078"/>
              <a:ext cx="1438847" cy="1333539"/>
            </a:xfrm>
            <a:custGeom>
              <a:avLst/>
              <a:gdLst>
                <a:gd name="T0" fmla="*/ 945 w 945"/>
                <a:gd name="T1" fmla="*/ 59 h 877"/>
                <a:gd name="T2" fmla="*/ 818 w 945"/>
                <a:gd name="T3" fmla="*/ 877 h 877"/>
                <a:gd name="T4" fmla="*/ 0 w 945"/>
                <a:gd name="T5" fmla="*/ 750 h 877"/>
                <a:gd name="T6" fmla="*/ 17 w 945"/>
                <a:gd name="T7" fmla="*/ 671 h 877"/>
                <a:gd name="T8" fmla="*/ 60 w 945"/>
                <a:gd name="T9" fmla="*/ 544 h 877"/>
                <a:gd name="T10" fmla="*/ 945 w 945"/>
                <a:gd name="T11" fmla="*/ 59 h 877"/>
              </a:gdLst>
              <a:ahLst/>
              <a:cxnLst>
                <a:cxn ang="0">
                  <a:pos x="T0" y="T1"/>
                </a:cxn>
                <a:cxn ang="0">
                  <a:pos x="T2" y="T3"/>
                </a:cxn>
                <a:cxn ang="0">
                  <a:pos x="T4" y="T5"/>
                </a:cxn>
                <a:cxn ang="0">
                  <a:pos x="T6" y="T7"/>
                </a:cxn>
                <a:cxn ang="0">
                  <a:pos x="T8" y="T9"/>
                </a:cxn>
                <a:cxn ang="0">
                  <a:pos x="T10" y="T11"/>
                </a:cxn>
              </a:cxnLst>
              <a:rect l="0" t="0" r="r" b="b"/>
              <a:pathLst>
                <a:path w="945" h="877">
                  <a:moveTo>
                    <a:pt x="945" y="59"/>
                  </a:moveTo>
                  <a:cubicBezTo>
                    <a:pt x="818" y="877"/>
                    <a:pt x="818" y="877"/>
                    <a:pt x="818" y="877"/>
                  </a:cubicBezTo>
                  <a:cubicBezTo>
                    <a:pt x="0" y="750"/>
                    <a:pt x="0" y="750"/>
                    <a:pt x="0" y="750"/>
                  </a:cubicBezTo>
                  <a:cubicBezTo>
                    <a:pt x="5" y="723"/>
                    <a:pt x="10" y="697"/>
                    <a:pt x="17" y="671"/>
                  </a:cubicBezTo>
                  <a:cubicBezTo>
                    <a:pt x="28" y="627"/>
                    <a:pt x="42" y="585"/>
                    <a:pt x="60" y="544"/>
                  </a:cubicBezTo>
                  <a:cubicBezTo>
                    <a:pt x="207" y="209"/>
                    <a:pt x="566" y="0"/>
                    <a:pt x="945" y="59"/>
                  </a:cubicBezTo>
                </a:path>
              </a:pathLst>
            </a:custGeom>
            <a:solidFill>
              <a:srgbClr val="FF24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3" name="ïSļiḓê">
              <a:extLst>
                <a:ext uri="{FF2B5EF4-FFF2-40B4-BE49-F238E27FC236}">
                  <a16:creationId xmlns:a16="http://schemas.microsoft.com/office/drawing/2014/main" id="{E9D93FA8-B83B-4946-957B-832BAE8CE7EE}"/>
                </a:ext>
              </a:extLst>
            </p:cNvPr>
            <p:cNvSpPr/>
            <p:nvPr/>
          </p:nvSpPr>
          <p:spPr bwMode="auto">
            <a:xfrm>
              <a:off x="5204645" y="2124276"/>
              <a:ext cx="618951" cy="542657"/>
            </a:xfrm>
            <a:custGeom>
              <a:avLst/>
              <a:gdLst>
                <a:gd name="T0" fmla="*/ 377 w 407"/>
                <a:gd name="T1" fmla="*/ 222 h 357"/>
                <a:gd name="T2" fmla="*/ 407 w 407"/>
                <a:gd name="T3" fmla="*/ 30 h 357"/>
                <a:gd name="T4" fmla="*/ 0 w 407"/>
                <a:gd name="T5" fmla="*/ 327 h 357"/>
                <a:gd name="T6" fmla="*/ 192 w 407"/>
                <a:gd name="T7" fmla="*/ 357 h 357"/>
                <a:gd name="T8" fmla="*/ 377 w 407"/>
                <a:gd name="T9" fmla="*/ 222 h 357"/>
              </a:gdLst>
              <a:ahLst/>
              <a:cxnLst>
                <a:cxn ang="0">
                  <a:pos x="T0" y="T1"/>
                </a:cxn>
                <a:cxn ang="0">
                  <a:pos x="T2" y="T3"/>
                </a:cxn>
                <a:cxn ang="0">
                  <a:pos x="T4" y="T5"/>
                </a:cxn>
                <a:cxn ang="0">
                  <a:pos x="T6" y="T7"/>
                </a:cxn>
                <a:cxn ang="0">
                  <a:pos x="T8" y="T9"/>
                </a:cxn>
              </a:cxnLst>
              <a:rect l="0" t="0" r="r" b="b"/>
              <a:pathLst>
                <a:path w="407" h="357">
                  <a:moveTo>
                    <a:pt x="377" y="222"/>
                  </a:moveTo>
                  <a:cubicBezTo>
                    <a:pt x="407" y="30"/>
                    <a:pt x="407" y="30"/>
                    <a:pt x="407" y="30"/>
                  </a:cubicBezTo>
                  <a:cubicBezTo>
                    <a:pt x="213" y="0"/>
                    <a:pt x="30" y="133"/>
                    <a:pt x="0" y="327"/>
                  </a:cubicBezTo>
                  <a:cubicBezTo>
                    <a:pt x="192" y="357"/>
                    <a:pt x="192" y="357"/>
                    <a:pt x="192" y="357"/>
                  </a:cubicBezTo>
                  <a:cubicBezTo>
                    <a:pt x="206" y="269"/>
                    <a:pt x="289" y="208"/>
                    <a:pt x="377" y="2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4" name="işḻíḍé">
              <a:extLst>
                <a:ext uri="{FF2B5EF4-FFF2-40B4-BE49-F238E27FC236}">
                  <a16:creationId xmlns:a16="http://schemas.microsoft.com/office/drawing/2014/main" id="{9FCCBF69-432C-419D-B300-AE6B8BB0F686}"/>
                </a:ext>
              </a:extLst>
            </p:cNvPr>
            <p:cNvSpPr/>
            <p:nvPr/>
          </p:nvSpPr>
          <p:spPr bwMode="auto">
            <a:xfrm>
              <a:off x="4625453" y="1547232"/>
              <a:ext cx="1288407" cy="1030511"/>
            </a:xfrm>
            <a:custGeom>
              <a:avLst/>
              <a:gdLst>
                <a:gd name="T0" fmla="*/ 816 w 846"/>
                <a:gd name="T1" fmla="*/ 222 h 678"/>
                <a:gd name="T2" fmla="*/ 846 w 846"/>
                <a:gd name="T3" fmla="*/ 30 h 678"/>
                <a:gd name="T4" fmla="*/ 295 w 846"/>
                <a:gd name="T5" fmla="*/ 164 h 678"/>
                <a:gd name="T6" fmla="*/ 0 w 846"/>
                <a:gd name="T7" fmla="*/ 648 h 678"/>
                <a:gd name="T8" fmla="*/ 192 w 846"/>
                <a:gd name="T9" fmla="*/ 678 h 678"/>
                <a:gd name="T10" fmla="*/ 816 w 846"/>
                <a:gd name="T11" fmla="*/ 222 h 678"/>
              </a:gdLst>
              <a:ahLst/>
              <a:cxnLst>
                <a:cxn ang="0">
                  <a:pos x="T0" y="T1"/>
                </a:cxn>
                <a:cxn ang="0">
                  <a:pos x="T2" y="T3"/>
                </a:cxn>
                <a:cxn ang="0">
                  <a:pos x="T4" y="T5"/>
                </a:cxn>
                <a:cxn ang="0">
                  <a:pos x="T6" y="T7"/>
                </a:cxn>
                <a:cxn ang="0">
                  <a:pos x="T8" y="T9"/>
                </a:cxn>
                <a:cxn ang="0">
                  <a:pos x="T10" y="T11"/>
                </a:cxn>
              </a:cxnLst>
              <a:rect l="0" t="0" r="r" b="b"/>
              <a:pathLst>
                <a:path w="846" h="678">
                  <a:moveTo>
                    <a:pt x="816" y="222"/>
                  </a:moveTo>
                  <a:cubicBezTo>
                    <a:pt x="846" y="30"/>
                    <a:pt x="846" y="30"/>
                    <a:pt x="846" y="30"/>
                  </a:cubicBezTo>
                  <a:cubicBezTo>
                    <a:pt x="650" y="0"/>
                    <a:pt x="455" y="47"/>
                    <a:pt x="295" y="164"/>
                  </a:cubicBezTo>
                  <a:cubicBezTo>
                    <a:pt x="135" y="281"/>
                    <a:pt x="31" y="453"/>
                    <a:pt x="0" y="648"/>
                  </a:cubicBezTo>
                  <a:cubicBezTo>
                    <a:pt x="192" y="678"/>
                    <a:pt x="192" y="678"/>
                    <a:pt x="192" y="678"/>
                  </a:cubicBezTo>
                  <a:cubicBezTo>
                    <a:pt x="238" y="380"/>
                    <a:pt x="518" y="175"/>
                    <a:pt x="816"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5" name="ís1íḍè">
              <a:extLst>
                <a:ext uri="{FF2B5EF4-FFF2-40B4-BE49-F238E27FC236}">
                  <a16:creationId xmlns:a16="http://schemas.microsoft.com/office/drawing/2014/main" id="{EC1F9121-083D-4CDD-8A1F-4E2AC4E61E2D}"/>
                </a:ext>
              </a:extLst>
            </p:cNvPr>
            <p:cNvSpPr/>
            <p:nvPr/>
          </p:nvSpPr>
          <p:spPr bwMode="auto">
            <a:xfrm>
              <a:off x="4521220" y="2199495"/>
              <a:ext cx="194497" cy="192348"/>
            </a:xfrm>
            <a:custGeom>
              <a:avLst/>
              <a:gdLst>
                <a:gd name="T0" fmla="*/ 43 w 128"/>
                <a:gd name="T1" fmla="*/ 0 h 127"/>
                <a:gd name="T2" fmla="*/ 43 w 128"/>
                <a:gd name="T3" fmla="*/ 0 h 127"/>
                <a:gd name="T4" fmla="*/ 0 w 128"/>
                <a:gd name="T5" fmla="*/ 127 h 127"/>
                <a:gd name="T6" fmla="*/ 98 w 128"/>
                <a:gd name="T7" fmla="*/ 99 h 127"/>
                <a:gd name="T8" fmla="*/ 128 w 128"/>
                <a:gd name="T9" fmla="*/ 24 h 127"/>
                <a:gd name="T10" fmla="*/ 43 w 128"/>
                <a:gd name="T11" fmla="*/ 0 h 127"/>
              </a:gdLst>
              <a:ahLst/>
              <a:cxnLst>
                <a:cxn ang="0">
                  <a:pos x="T0" y="T1"/>
                </a:cxn>
                <a:cxn ang="0">
                  <a:pos x="T2" y="T3"/>
                </a:cxn>
                <a:cxn ang="0">
                  <a:pos x="T4" y="T5"/>
                </a:cxn>
                <a:cxn ang="0">
                  <a:pos x="T6" y="T7"/>
                </a:cxn>
                <a:cxn ang="0">
                  <a:pos x="T8" y="T9"/>
                </a:cxn>
                <a:cxn ang="0">
                  <a:pos x="T10" y="T11"/>
                </a:cxn>
              </a:cxnLst>
              <a:rect l="0" t="0" r="r" b="b"/>
              <a:pathLst>
                <a:path w="128" h="127">
                  <a:moveTo>
                    <a:pt x="43" y="0"/>
                  </a:moveTo>
                  <a:cubicBezTo>
                    <a:pt x="43" y="0"/>
                    <a:pt x="43" y="0"/>
                    <a:pt x="43" y="0"/>
                  </a:cubicBezTo>
                  <a:cubicBezTo>
                    <a:pt x="25" y="41"/>
                    <a:pt x="11" y="83"/>
                    <a:pt x="0" y="127"/>
                  </a:cubicBezTo>
                  <a:cubicBezTo>
                    <a:pt x="36" y="124"/>
                    <a:pt x="71" y="112"/>
                    <a:pt x="98" y="99"/>
                  </a:cubicBezTo>
                  <a:cubicBezTo>
                    <a:pt x="107" y="73"/>
                    <a:pt x="117" y="48"/>
                    <a:pt x="128" y="24"/>
                  </a:cubicBezTo>
                  <a:cubicBezTo>
                    <a:pt x="43" y="0"/>
                    <a:pt x="43" y="0"/>
                    <a:pt x="43" y="0"/>
                  </a:cubicBezTo>
                </a:path>
              </a:pathLst>
            </a:custGeom>
            <a:solidFill>
              <a:srgbClr val="B714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6" name="iṥḻíḍè">
              <a:extLst>
                <a:ext uri="{FF2B5EF4-FFF2-40B4-BE49-F238E27FC236}">
                  <a16:creationId xmlns:a16="http://schemas.microsoft.com/office/drawing/2014/main" id="{128C2E5A-A0D6-4ED3-AEA0-B57E07B9AEDA}"/>
                </a:ext>
              </a:extLst>
            </p:cNvPr>
            <p:cNvSpPr/>
            <p:nvPr/>
          </p:nvSpPr>
          <p:spPr bwMode="auto">
            <a:xfrm>
              <a:off x="4669510" y="2236031"/>
              <a:ext cx="107457" cy="113904"/>
            </a:xfrm>
            <a:custGeom>
              <a:avLst/>
              <a:gdLst>
                <a:gd name="T0" fmla="*/ 30 w 70"/>
                <a:gd name="T1" fmla="*/ 0 h 75"/>
                <a:gd name="T2" fmla="*/ 0 w 70"/>
                <a:gd name="T3" fmla="*/ 75 h 75"/>
                <a:gd name="T4" fmla="*/ 65 w 70"/>
                <a:gd name="T5" fmla="*/ 29 h 75"/>
                <a:gd name="T6" fmla="*/ 37 w 70"/>
                <a:gd name="T7" fmla="*/ 5 h 75"/>
                <a:gd name="T8" fmla="*/ 31 w 70"/>
                <a:gd name="T9" fmla="*/ 0 h 75"/>
                <a:gd name="T10" fmla="*/ 30 w 70"/>
                <a:gd name="T11" fmla="*/ 0 h 75"/>
              </a:gdLst>
              <a:ahLst/>
              <a:cxnLst>
                <a:cxn ang="0">
                  <a:pos x="T0" y="T1"/>
                </a:cxn>
                <a:cxn ang="0">
                  <a:pos x="T2" y="T3"/>
                </a:cxn>
                <a:cxn ang="0">
                  <a:pos x="T4" y="T5"/>
                </a:cxn>
                <a:cxn ang="0">
                  <a:pos x="T6" y="T7"/>
                </a:cxn>
                <a:cxn ang="0">
                  <a:pos x="T8" y="T9"/>
                </a:cxn>
                <a:cxn ang="0">
                  <a:pos x="T10" y="T11"/>
                </a:cxn>
              </a:cxnLst>
              <a:rect l="0" t="0" r="r" b="b"/>
              <a:pathLst>
                <a:path w="70" h="75">
                  <a:moveTo>
                    <a:pt x="30" y="0"/>
                  </a:moveTo>
                  <a:cubicBezTo>
                    <a:pt x="19" y="24"/>
                    <a:pt x="9" y="49"/>
                    <a:pt x="0" y="75"/>
                  </a:cubicBezTo>
                  <a:cubicBezTo>
                    <a:pt x="38" y="58"/>
                    <a:pt x="63" y="37"/>
                    <a:pt x="65" y="29"/>
                  </a:cubicBezTo>
                  <a:cubicBezTo>
                    <a:pt x="70" y="13"/>
                    <a:pt x="48" y="15"/>
                    <a:pt x="37" y="5"/>
                  </a:cubicBezTo>
                  <a:cubicBezTo>
                    <a:pt x="31" y="0"/>
                    <a:pt x="31" y="0"/>
                    <a:pt x="31" y="0"/>
                  </a:cubicBezTo>
                  <a:cubicBezTo>
                    <a:pt x="30" y="0"/>
                    <a:pt x="30" y="0"/>
                    <a:pt x="30" y="0"/>
                  </a:cubicBezTo>
                </a:path>
              </a:pathLst>
            </a:custGeom>
            <a:solidFill>
              <a:srgbClr val="B78F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7" name="išľïďê">
              <a:extLst>
                <a:ext uri="{FF2B5EF4-FFF2-40B4-BE49-F238E27FC236}">
                  <a16:creationId xmlns:a16="http://schemas.microsoft.com/office/drawing/2014/main" id="{510494DF-9448-422B-96E0-BBC0F5F1683D}"/>
                </a:ext>
              </a:extLst>
            </p:cNvPr>
            <p:cNvSpPr/>
            <p:nvPr/>
          </p:nvSpPr>
          <p:spPr bwMode="auto">
            <a:xfrm>
              <a:off x="4624378" y="2166184"/>
              <a:ext cx="153663" cy="209541"/>
            </a:xfrm>
            <a:custGeom>
              <a:avLst/>
              <a:gdLst>
                <a:gd name="T0" fmla="*/ 42 w 101"/>
                <a:gd name="T1" fmla="*/ 12 h 138"/>
                <a:gd name="T2" fmla="*/ 65 w 101"/>
                <a:gd name="T3" fmla="*/ 12 h 138"/>
                <a:gd name="T4" fmla="*/ 90 w 101"/>
                <a:gd name="T5" fmla="*/ 14 h 138"/>
                <a:gd name="T6" fmla="*/ 68 w 101"/>
                <a:gd name="T7" fmla="*/ 36 h 138"/>
                <a:gd name="T8" fmla="*/ 95 w 101"/>
                <a:gd name="T9" fmla="*/ 75 h 138"/>
                <a:gd name="T10" fmla="*/ 46 w 101"/>
                <a:gd name="T11" fmla="*/ 62 h 138"/>
                <a:gd name="T12" fmla="*/ 70 w 101"/>
                <a:gd name="T13" fmla="*/ 84 h 138"/>
                <a:gd name="T14" fmla="*/ 41 w 101"/>
                <a:gd name="T15" fmla="*/ 102 h 138"/>
                <a:gd name="T16" fmla="*/ 6 w 101"/>
                <a:gd name="T17" fmla="*/ 85 h 138"/>
                <a:gd name="T18" fmla="*/ 16 w 101"/>
                <a:gd name="T19" fmla="*/ 33 h 138"/>
                <a:gd name="T20" fmla="*/ 42 w 101"/>
                <a:gd name="T21"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38">
                  <a:moveTo>
                    <a:pt x="42" y="12"/>
                  </a:moveTo>
                  <a:cubicBezTo>
                    <a:pt x="47" y="10"/>
                    <a:pt x="55" y="12"/>
                    <a:pt x="65" y="12"/>
                  </a:cubicBezTo>
                  <a:cubicBezTo>
                    <a:pt x="65" y="12"/>
                    <a:pt x="92" y="0"/>
                    <a:pt x="90" y="14"/>
                  </a:cubicBezTo>
                  <a:cubicBezTo>
                    <a:pt x="89" y="28"/>
                    <a:pt x="79" y="34"/>
                    <a:pt x="68" y="36"/>
                  </a:cubicBezTo>
                  <a:cubicBezTo>
                    <a:pt x="81" y="50"/>
                    <a:pt x="101" y="62"/>
                    <a:pt x="95" y="75"/>
                  </a:cubicBezTo>
                  <a:cubicBezTo>
                    <a:pt x="85" y="99"/>
                    <a:pt x="46" y="62"/>
                    <a:pt x="46" y="62"/>
                  </a:cubicBezTo>
                  <a:cubicBezTo>
                    <a:pt x="46" y="62"/>
                    <a:pt x="56" y="74"/>
                    <a:pt x="70" y="84"/>
                  </a:cubicBezTo>
                  <a:cubicBezTo>
                    <a:pt x="93" y="98"/>
                    <a:pt x="63" y="117"/>
                    <a:pt x="41" y="102"/>
                  </a:cubicBezTo>
                  <a:cubicBezTo>
                    <a:pt x="49" y="124"/>
                    <a:pt x="24" y="138"/>
                    <a:pt x="6" y="85"/>
                  </a:cubicBezTo>
                  <a:cubicBezTo>
                    <a:pt x="0" y="65"/>
                    <a:pt x="8" y="46"/>
                    <a:pt x="16" y="33"/>
                  </a:cubicBezTo>
                  <a:cubicBezTo>
                    <a:pt x="22" y="23"/>
                    <a:pt x="32" y="14"/>
                    <a:pt x="42" y="1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8" name="iS1iḍe">
              <a:extLst>
                <a:ext uri="{FF2B5EF4-FFF2-40B4-BE49-F238E27FC236}">
                  <a16:creationId xmlns:a16="http://schemas.microsoft.com/office/drawing/2014/main" id="{7548BECF-53CA-4A85-AF2D-62E6F46747E1}"/>
                </a:ext>
              </a:extLst>
            </p:cNvPr>
            <p:cNvSpPr/>
            <p:nvPr/>
          </p:nvSpPr>
          <p:spPr bwMode="auto">
            <a:xfrm>
              <a:off x="4591067" y="2158662"/>
              <a:ext cx="95637" cy="130023"/>
            </a:xfrm>
            <a:custGeom>
              <a:avLst/>
              <a:gdLst>
                <a:gd name="T0" fmla="*/ 29 w 89"/>
                <a:gd name="T1" fmla="*/ 121 h 121"/>
                <a:gd name="T2" fmla="*/ 0 w 89"/>
                <a:gd name="T3" fmla="*/ 104 h 121"/>
                <a:gd name="T4" fmla="*/ 59 w 89"/>
                <a:gd name="T5" fmla="*/ 0 h 121"/>
                <a:gd name="T6" fmla="*/ 89 w 89"/>
                <a:gd name="T7" fmla="*/ 17 h 121"/>
                <a:gd name="T8" fmla="*/ 29 w 89"/>
                <a:gd name="T9" fmla="*/ 121 h 121"/>
              </a:gdLst>
              <a:ahLst/>
              <a:cxnLst>
                <a:cxn ang="0">
                  <a:pos x="T0" y="T1"/>
                </a:cxn>
                <a:cxn ang="0">
                  <a:pos x="T2" y="T3"/>
                </a:cxn>
                <a:cxn ang="0">
                  <a:pos x="T4" y="T5"/>
                </a:cxn>
                <a:cxn ang="0">
                  <a:pos x="T6" y="T7"/>
                </a:cxn>
                <a:cxn ang="0">
                  <a:pos x="T8" y="T9"/>
                </a:cxn>
              </a:cxnLst>
              <a:rect l="0" t="0" r="r" b="b"/>
              <a:pathLst>
                <a:path w="89" h="121">
                  <a:moveTo>
                    <a:pt x="29" y="121"/>
                  </a:moveTo>
                  <a:lnTo>
                    <a:pt x="0" y="104"/>
                  </a:lnTo>
                  <a:lnTo>
                    <a:pt x="59" y="0"/>
                  </a:lnTo>
                  <a:lnTo>
                    <a:pt x="89" y="17"/>
                  </a:lnTo>
                  <a:lnTo>
                    <a:pt x="29"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9" name="iś1iḓe">
              <a:extLst>
                <a:ext uri="{FF2B5EF4-FFF2-40B4-BE49-F238E27FC236}">
                  <a16:creationId xmlns:a16="http://schemas.microsoft.com/office/drawing/2014/main" id="{E8C46ED1-7EB0-4EF3-B897-4675B2F46197}"/>
                </a:ext>
              </a:extLst>
            </p:cNvPr>
            <p:cNvSpPr/>
            <p:nvPr/>
          </p:nvSpPr>
          <p:spPr bwMode="auto">
            <a:xfrm>
              <a:off x="4039813" y="1759997"/>
              <a:ext cx="625399" cy="524389"/>
            </a:xfrm>
            <a:custGeom>
              <a:avLst/>
              <a:gdLst>
                <a:gd name="T0" fmla="*/ 364 w 411"/>
                <a:gd name="T1" fmla="*/ 345 h 345"/>
                <a:gd name="T2" fmla="*/ 19 w 411"/>
                <a:gd name="T3" fmla="*/ 128 h 345"/>
                <a:gd name="T4" fmla="*/ 72 w 411"/>
                <a:gd name="T5" fmla="*/ 20 h 345"/>
                <a:gd name="T6" fmla="*/ 411 w 411"/>
                <a:gd name="T7" fmla="*/ 262 h 345"/>
                <a:gd name="T8" fmla="*/ 364 w 411"/>
                <a:gd name="T9" fmla="*/ 345 h 345"/>
              </a:gdLst>
              <a:ahLst/>
              <a:cxnLst>
                <a:cxn ang="0">
                  <a:pos x="T0" y="T1"/>
                </a:cxn>
                <a:cxn ang="0">
                  <a:pos x="T2" y="T3"/>
                </a:cxn>
                <a:cxn ang="0">
                  <a:pos x="T4" y="T5"/>
                </a:cxn>
                <a:cxn ang="0">
                  <a:pos x="T6" y="T7"/>
                </a:cxn>
                <a:cxn ang="0">
                  <a:pos x="T8" y="T9"/>
                </a:cxn>
              </a:cxnLst>
              <a:rect l="0" t="0" r="r" b="b"/>
              <a:pathLst>
                <a:path w="411" h="345">
                  <a:moveTo>
                    <a:pt x="364" y="345"/>
                  </a:moveTo>
                  <a:cubicBezTo>
                    <a:pt x="19" y="128"/>
                    <a:pt x="19" y="128"/>
                    <a:pt x="19" y="128"/>
                  </a:cubicBezTo>
                  <a:cubicBezTo>
                    <a:pt x="0" y="116"/>
                    <a:pt x="45" y="0"/>
                    <a:pt x="72" y="20"/>
                  </a:cubicBezTo>
                  <a:cubicBezTo>
                    <a:pt x="411" y="262"/>
                    <a:pt x="411" y="262"/>
                    <a:pt x="411" y="262"/>
                  </a:cubicBezTo>
                  <a:lnTo>
                    <a:pt x="364" y="345"/>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0" name="îṡļîḍè">
              <a:extLst>
                <a:ext uri="{FF2B5EF4-FFF2-40B4-BE49-F238E27FC236}">
                  <a16:creationId xmlns:a16="http://schemas.microsoft.com/office/drawing/2014/main" id="{F50EBD1F-B4E7-4AC0-9973-9BECCFAD6575}"/>
                </a:ext>
              </a:extLst>
            </p:cNvPr>
            <p:cNvSpPr/>
            <p:nvPr/>
          </p:nvSpPr>
          <p:spPr bwMode="auto">
            <a:xfrm>
              <a:off x="4624378" y="2532612"/>
              <a:ext cx="307327" cy="169782"/>
            </a:xfrm>
            <a:custGeom>
              <a:avLst/>
              <a:gdLst>
                <a:gd name="T0" fmla="*/ 286 w 286"/>
                <a:gd name="T1" fmla="*/ 158 h 158"/>
                <a:gd name="T2" fmla="*/ 25 w 286"/>
                <a:gd name="T3" fmla="*/ 118 h 158"/>
                <a:gd name="T4" fmla="*/ 0 w 286"/>
                <a:gd name="T5" fmla="*/ 0 h 158"/>
                <a:gd name="T6" fmla="*/ 270 w 286"/>
                <a:gd name="T7" fmla="*/ 42 h 158"/>
                <a:gd name="T8" fmla="*/ 286 w 286"/>
                <a:gd name="T9" fmla="*/ 158 h 158"/>
              </a:gdLst>
              <a:ahLst/>
              <a:cxnLst>
                <a:cxn ang="0">
                  <a:pos x="T0" y="T1"/>
                </a:cxn>
                <a:cxn ang="0">
                  <a:pos x="T2" y="T3"/>
                </a:cxn>
                <a:cxn ang="0">
                  <a:pos x="T4" y="T5"/>
                </a:cxn>
                <a:cxn ang="0">
                  <a:pos x="T6" y="T7"/>
                </a:cxn>
                <a:cxn ang="0">
                  <a:pos x="T8" y="T9"/>
                </a:cxn>
              </a:cxnLst>
              <a:rect l="0" t="0" r="r" b="b"/>
              <a:pathLst>
                <a:path w="286" h="158">
                  <a:moveTo>
                    <a:pt x="286" y="158"/>
                  </a:moveTo>
                  <a:lnTo>
                    <a:pt x="25" y="118"/>
                  </a:lnTo>
                  <a:lnTo>
                    <a:pt x="0" y="0"/>
                  </a:lnTo>
                  <a:lnTo>
                    <a:pt x="270" y="42"/>
                  </a:lnTo>
                  <a:lnTo>
                    <a:pt x="286" y="158"/>
                  </a:lnTo>
                  <a:close/>
                </a:path>
              </a:pathLst>
            </a:custGeom>
            <a:solidFill>
              <a:srgbClr val="C2B6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1" name="îSļidé">
              <a:extLst>
                <a:ext uri="{FF2B5EF4-FFF2-40B4-BE49-F238E27FC236}">
                  <a16:creationId xmlns:a16="http://schemas.microsoft.com/office/drawing/2014/main" id="{D6BA4609-EEFA-477A-B18E-FF64C49598E5}"/>
                </a:ext>
              </a:extLst>
            </p:cNvPr>
            <p:cNvSpPr/>
            <p:nvPr/>
          </p:nvSpPr>
          <p:spPr bwMode="auto">
            <a:xfrm>
              <a:off x="5202496" y="2621801"/>
              <a:ext cx="307327" cy="169782"/>
            </a:xfrm>
            <a:custGeom>
              <a:avLst/>
              <a:gdLst>
                <a:gd name="T0" fmla="*/ 286 w 286"/>
                <a:gd name="T1" fmla="*/ 158 h 158"/>
                <a:gd name="T2" fmla="*/ 26 w 286"/>
                <a:gd name="T3" fmla="*/ 119 h 158"/>
                <a:gd name="T4" fmla="*/ 0 w 286"/>
                <a:gd name="T5" fmla="*/ 0 h 158"/>
                <a:gd name="T6" fmla="*/ 271 w 286"/>
                <a:gd name="T7" fmla="*/ 42 h 158"/>
                <a:gd name="T8" fmla="*/ 286 w 286"/>
                <a:gd name="T9" fmla="*/ 158 h 158"/>
              </a:gdLst>
              <a:ahLst/>
              <a:cxnLst>
                <a:cxn ang="0">
                  <a:pos x="T0" y="T1"/>
                </a:cxn>
                <a:cxn ang="0">
                  <a:pos x="T2" y="T3"/>
                </a:cxn>
                <a:cxn ang="0">
                  <a:pos x="T4" y="T5"/>
                </a:cxn>
                <a:cxn ang="0">
                  <a:pos x="T6" y="T7"/>
                </a:cxn>
                <a:cxn ang="0">
                  <a:pos x="T8" y="T9"/>
                </a:cxn>
              </a:cxnLst>
              <a:rect l="0" t="0" r="r" b="b"/>
              <a:pathLst>
                <a:path w="286" h="158">
                  <a:moveTo>
                    <a:pt x="286" y="158"/>
                  </a:moveTo>
                  <a:lnTo>
                    <a:pt x="26" y="119"/>
                  </a:lnTo>
                  <a:lnTo>
                    <a:pt x="0" y="0"/>
                  </a:lnTo>
                  <a:lnTo>
                    <a:pt x="271" y="42"/>
                  </a:lnTo>
                  <a:lnTo>
                    <a:pt x="286" y="158"/>
                  </a:lnTo>
                  <a:close/>
                </a:path>
              </a:pathLst>
            </a:custGeom>
            <a:solidFill>
              <a:srgbClr val="C2B6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
        <p:nvSpPr>
          <p:cNvPr id="342" name="íṩľíḍè-任意多边形: 形状 20"/>
          <p:cNvSpPr/>
          <p:nvPr/>
        </p:nvSpPr>
        <p:spPr>
          <a:xfrm flipH="1">
            <a:off x="824723" y="3056990"/>
            <a:ext cx="3107452" cy="2319159"/>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343" name="矩形 342"/>
          <p:cNvSpPr/>
          <p:nvPr/>
        </p:nvSpPr>
        <p:spPr>
          <a:xfrm>
            <a:off x="991649" y="3167125"/>
            <a:ext cx="2691315" cy="2143536"/>
          </a:xfrm>
          <a:prstGeom prst="rect">
            <a:avLst/>
          </a:prstGeom>
        </p:spPr>
        <p:txBody>
          <a:bodyPr wrap="square">
            <a:spAutoFit/>
          </a:bodyPr>
          <a:lstStyle/>
          <a:p>
            <a:pPr defTabSz="1219170">
              <a:lnSpc>
                <a:spcPct val="20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正确理解和落实党政职责分工，理顺党政机构职责关系，形成统一高效的领导体制，保证党实施集中统一领导，保证其他机构协同联动、高效运行。</a:t>
            </a:r>
          </a:p>
        </p:txBody>
      </p:sp>
      <p:sp>
        <p:nvSpPr>
          <p:cNvPr id="344" name="íṩľíḍè-任意多边形: 形状 20"/>
          <p:cNvSpPr/>
          <p:nvPr/>
        </p:nvSpPr>
        <p:spPr>
          <a:xfrm>
            <a:off x="7825797" y="3053002"/>
            <a:ext cx="3199488" cy="2319159"/>
          </a:xfrm>
          <a:custGeom>
            <a:avLst/>
            <a:gdLst>
              <a:gd name="connsiteX0" fmla="*/ 604905 w 7361283"/>
              <a:gd name="connsiteY0" fmla="*/ 0 h 1728192"/>
              <a:gd name="connsiteX1" fmla="*/ 7132885 w 7361283"/>
              <a:gd name="connsiteY1" fmla="*/ 0 h 1728192"/>
              <a:gd name="connsiteX2" fmla="*/ 7361283 w 7361283"/>
              <a:gd name="connsiteY2" fmla="*/ 228398 h 1728192"/>
              <a:gd name="connsiteX3" fmla="*/ 7361283 w 7361283"/>
              <a:gd name="connsiteY3" fmla="*/ 1499794 h 1728192"/>
              <a:gd name="connsiteX4" fmla="*/ 7132885 w 7361283"/>
              <a:gd name="connsiteY4" fmla="*/ 1728192 h 1728192"/>
              <a:gd name="connsiteX5" fmla="*/ 604905 w 7361283"/>
              <a:gd name="connsiteY5" fmla="*/ 1728192 h 1728192"/>
              <a:gd name="connsiteX6" fmla="*/ 376507 w 7361283"/>
              <a:gd name="connsiteY6" fmla="*/ 1499794 h 1728192"/>
              <a:gd name="connsiteX7" fmla="*/ 376507 w 7361283"/>
              <a:gd name="connsiteY7" fmla="*/ 1386538 h 1728192"/>
              <a:gd name="connsiteX8" fmla="*/ 0 w 7361283"/>
              <a:gd name="connsiteY8" fmla="*/ 1386538 h 1728192"/>
              <a:gd name="connsiteX9" fmla="*/ 376507 w 7361283"/>
              <a:gd name="connsiteY9" fmla="*/ 1010031 h 1728192"/>
              <a:gd name="connsiteX10" fmla="*/ 376507 w 7361283"/>
              <a:gd name="connsiteY10" fmla="*/ 228398 h 1728192"/>
              <a:gd name="connsiteX11" fmla="*/ 604905 w 7361283"/>
              <a:gd name="connsiteY11"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1283" h="1728192">
                <a:moveTo>
                  <a:pt x="604905" y="0"/>
                </a:moveTo>
                <a:lnTo>
                  <a:pt x="7132885" y="0"/>
                </a:lnTo>
                <a:cubicBezTo>
                  <a:pt x="7259026" y="0"/>
                  <a:pt x="7361283" y="102257"/>
                  <a:pt x="7361283" y="228398"/>
                </a:cubicBezTo>
                <a:lnTo>
                  <a:pt x="7361283" y="1499794"/>
                </a:lnTo>
                <a:cubicBezTo>
                  <a:pt x="7361283" y="1625935"/>
                  <a:pt x="7259026" y="1728192"/>
                  <a:pt x="7132885" y="1728192"/>
                </a:cubicBezTo>
                <a:lnTo>
                  <a:pt x="604905" y="1728192"/>
                </a:lnTo>
                <a:cubicBezTo>
                  <a:pt x="478764" y="1728192"/>
                  <a:pt x="376507" y="1625935"/>
                  <a:pt x="376507" y="1499794"/>
                </a:cubicBezTo>
                <a:lnTo>
                  <a:pt x="376507" y="1386538"/>
                </a:lnTo>
                <a:lnTo>
                  <a:pt x="0" y="1386538"/>
                </a:lnTo>
                <a:lnTo>
                  <a:pt x="376507" y="1010031"/>
                </a:lnTo>
                <a:lnTo>
                  <a:pt x="376507" y="228398"/>
                </a:lnTo>
                <a:cubicBezTo>
                  <a:pt x="376507" y="102257"/>
                  <a:pt x="478764" y="0"/>
                  <a:pt x="604905" y="0"/>
                </a:cubicBez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sp>
        <p:nvSpPr>
          <p:cNvPr id="345" name="矩形 344"/>
          <p:cNvSpPr/>
          <p:nvPr/>
        </p:nvSpPr>
        <p:spPr>
          <a:xfrm>
            <a:off x="8205425" y="3151052"/>
            <a:ext cx="2691315" cy="2143536"/>
          </a:xfrm>
          <a:prstGeom prst="rect">
            <a:avLst/>
          </a:prstGeom>
        </p:spPr>
        <p:txBody>
          <a:bodyPr wrap="square">
            <a:spAutoFit/>
          </a:bodyPr>
          <a:lstStyle/>
          <a:p>
            <a:pPr defTabSz="1219170">
              <a:lnSpc>
                <a:spcPct val="200000"/>
              </a:lnSpc>
            </a:pPr>
            <a:r>
              <a:rPr lang="zh-CN" altLang="en-US" sz="1333">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系统谋划和确定党政机构改革事项，统筹调配资源，减少多头管理，减少职责分散交叉，使党政机构职能分工合理、责任明确、运转协调。</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394517478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2"/>
                                        </p:tgtEl>
                                        <p:attrNameLst>
                                          <p:attrName>style.visibility</p:attrName>
                                        </p:attrNameLst>
                                      </p:cBhvr>
                                      <p:to>
                                        <p:strVal val="visible"/>
                                      </p:to>
                                    </p:set>
                                    <p:animEffect transition="in" filter="wipe(left)">
                                      <p:cBhvr>
                                        <p:cTn id="24" dur="500"/>
                                        <p:tgtEl>
                                          <p:spTgt spid="342"/>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343"/>
                                        </p:tgtEl>
                                        <p:attrNameLst>
                                          <p:attrName>style.visibility</p:attrName>
                                        </p:attrNameLst>
                                      </p:cBhvr>
                                      <p:to>
                                        <p:strVal val="visible"/>
                                      </p:to>
                                    </p:set>
                                    <p:animEffect transition="in" filter="wipe(left)">
                                      <p:cBhvr>
                                        <p:cTn id="28" dur="500"/>
                                        <p:tgtEl>
                                          <p:spTgt spid="34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44"/>
                                        </p:tgtEl>
                                        <p:attrNameLst>
                                          <p:attrName>style.visibility</p:attrName>
                                        </p:attrNameLst>
                                      </p:cBhvr>
                                      <p:to>
                                        <p:strVal val="visible"/>
                                      </p:to>
                                    </p:set>
                                    <p:animEffect transition="in" filter="wipe(left)">
                                      <p:cBhvr>
                                        <p:cTn id="33" dur="500"/>
                                        <p:tgtEl>
                                          <p:spTgt spid="344"/>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45"/>
                                        </p:tgtEl>
                                        <p:attrNameLst>
                                          <p:attrName>style.visibility</p:attrName>
                                        </p:attrNameLst>
                                      </p:cBhvr>
                                      <p:to>
                                        <p:strVal val="visible"/>
                                      </p:to>
                                    </p:set>
                                    <p:animEffect transition="in" filter="wipe(left)">
                                      <p:cBhvr>
                                        <p:cTn id="37" dur="500"/>
                                        <p:tgtEl>
                                          <p:spTgt spid="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2" grpId="0" animBg="1"/>
      <p:bldP spid="343" grpId="0"/>
      <p:bldP spid="344" grpId="0" animBg="1"/>
      <p:bldP spid="3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深化党和国家机构改革是推进国家治理体系和治理能力现代化的一场深刻变革</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7200" b="1" kern="0" dirty="0">
                  <a:gradFill>
                    <a:gsLst>
                      <a:gs pos="47000">
                        <a:prstClr val="white">
                          <a:lumMod val="95000"/>
                        </a:prstClr>
                      </a:gs>
                      <a:gs pos="0">
                        <a:prstClr val="white"/>
                      </a:gs>
                      <a:gs pos="100000">
                        <a:prstClr val="white"/>
                      </a:gs>
                    </a:gsLst>
                    <a:lin ang="5400000" scaled="0"/>
                  </a:gradFill>
                  <a:latin typeface="方正粗倩_GBK" panose="03000509000000000000" pitchFamily="65" charset="-122"/>
                  <a:ea typeface="方正粗倩_GBK" panose="03000509000000000000" pitchFamily="65" charset="-122"/>
                </a:rPr>
                <a:t>壹</a:t>
              </a:r>
              <a:endPar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endParaRP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420426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3" name="TextBox 14"/>
          <p:cNvSpPr txBox="1"/>
          <p:nvPr/>
        </p:nvSpPr>
        <p:spPr>
          <a:xfrm>
            <a:off x="1156783" y="1366382"/>
            <a:ext cx="101150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★深化人大、政协和司法机构改革★</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9695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46" name="Group 1"/>
          <p:cNvGrpSpPr/>
          <p:nvPr/>
        </p:nvGrpSpPr>
        <p:grpSpPr>
          <a:xfrm>
            <a:off x="1651945" y="2625899"/>
            <a:ext cx="9090785" cy="3263068"/>
            <a:chOff x="623888" y="1690580"/>
            <a:chExt cx="5261535" cy="4181225"/>
          </a:xfrm>
        </p:grpSpPr>
        <p:sp>
          <p:nvSpPr>
            <p:cNvPr id="347" name="Rectangle: Rounded Corners 2"/>
            <p:cNvSpPr/>
            <p:nvPr/>
          </p:nvSpPr>
          <p:spPr>
            <a:xfrm>
              <a:off x="682670" y="1763714"/>
              <a:ext cx="5202753" cy="4108091"/>
            </a:xfrm>
            <a:prstGeom prst="roundRect">
              <a:avLst/>
            </a:prstGeom>
            <a:solidFill>
              <a:srgbClr val="C00000"/>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348"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349" name="Rectangle 43"/>
          <p:cNvSpPr/>
          <p:nvPr/>
        </p:nvSpPr>
        <p:spPr>
          <a:xfrm>
            <a:off x="1820606" y="2892440"/>
            <a:ext cx="8651900" cy="2787059"/>
          </a:xfrm>
          <a:prstGeom prst="rect">
            <a:avLst/>
          </a:prstGeom>
        </p:spPr>
        <p:txBody>
          <a:bodyPr wrap="square" lIns="0" tIns="0" rIns="0" bIns="0">
            <a:noAutofit/>
          </a:bodyPr>
          <a:lstStyle/>
          <a:p>
            <a:pPr>
              <a:lnSpc>
                <a:spcPct val="150000"/>
              </a:lnSpc>
              <a:defRPr/>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人民代表大会制度是坚持党的领导、人民当家作主、依法治国有机统一的根本政治制度安排</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发挥人大及其常委会在立法工作中的主导作用，加强人大对预算决算、国有资产管理等的监督职能，健全人大组织制度和工作制度，完善人大专门委员会设置，更好发挥其职能作用。推进人民政协履职能力建设，加强人民政协民主监督，优化政协专门委员会设置，更好发挥其作为专门协商机构的作用。深化司法体制改革，优化司法职权配置，全面落实司法责任制，完善法官、检察官员额制，推进以审判为中心的诉讼制度改革，推进法院、检察院内设机构改革，提高司法公信力，更好维护社会公平正义，努力让人民群众在每一个司法案件中感受到公平正义。</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1996468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6"/>
                                        </p:tgtEl>
                                        <p:attrNameLst>
                                          <p:attrName>style.visibility</p:attrName>
                                        </p:attrNameLst>
                                      </p:cBhvr>
                                      <p:to>
                                        <p:strVal val="visible"/>
                                      </p:to>
                                    </p:set>
                                    <p:animEffect transition="in" filter="fade">
                                      <p:cBhvr>
                                        <p:cTn id="17" dur="1000"/>
                                        <p:tgtEl>
                                          <p:spTgt spid="34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49"/>
                                        </p:tgtEl>
                                        <p:attrNameLst>
                                          <p:attrName>style.visibility</p:attrName>
                                        </p:attrNameLst>
                                      </p:cBhvr>
                                      <p:to>
                                        <p:strVal val="visible"/>
                                      </p:to>
                                    </p:set>
                                    <p:animEffect transition="in" filter="wipe(left)">
                                      <p:cBhvr>
                                        <p:cTn id="21" dur="9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3" name="TextBox 14"/>
          <p:cNvSpPr txBox="1"/>
          <p:nvPr/>
        </p:nvSpPr>
        <p:spPr>
          <a:xfrm>
            <a:off x="1156783" y="1366381"/>
            <a:ext cx="101150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★深化群团组织改革★</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9695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48073" y="2500785"/>
            <a:ext cx="4781880" cy="3238658"/>
            <a:chOff x="700585" y="1086586"/>
            <a:chExt cx="3586410" cy="2428993"/>
          </a:xfrm>
        </p:grpSpPr>
        <p:sp>
          <p:nvSpPr>
            <p:cNvPr id="10" name="Rectangle: Rounded Corners 1"/>
            <p:cNvSpPr/>
            <p:nvPr/>
          </p:nvSpPr>
          <p:spPr>
            <a:xfrm>
              <a:off x="706287" y="1374913"/>
              <a:ext cx="3580708" cy="2140666"/>
            </a:xfrm>
            <a:prstGeom prst="roundRect">
              <a:avLst>
                <a:gd name="adj" fmla="val 7141"/>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sp>
          <p:nvSpPr>
            <p:cNvPr id="11" name="Freeform: Shape 2"/>
            <p:cNvSpPr/>
            <p:nvPr/>
          </p:nvSpPr>
          <p:spPr>
            <a:xfrm>
              <a:off x="883249" y="1278098"/>
              <a:ext cx="3403745" cy="308555"/>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 fmla="*/ 35169 w 4547454"/>
                <a:gd name="connsiteY0" fmla="*/ 10821 h 226822"/>
                <a:gd name="connsiteX1" fmla="*/ 4547454 w 4547454"/>
                <a:gd name="connsiteY1" fmla="*/ 0 h 226822"/>
                <a:gd name="connsiteX2" fmla="*/ 4547454 w 4547454"/>
                <a:gd name="connsiteY2" fmla="*/ 226822 h 226822"/>
                <a:gd name="connsiteX3" fmla="*/ 0 w 4547454"/>
                <a:gd name="connsiteY3" fmla="*/ 226822 h 226822"/>
                <a:gd name="connsiteX4" fmla="*/ 35169 w 4547454"/>
                <a:gd name="connsiteY4" fmla="*/ 10821 h 22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7454" h="226822">
                  <a:moveTo>
                    <a:pt x="35169" y="10821"/>
                  </a:moveTo>
                  <a:lnTo>
                    <a:pt x="4547454" y="0"/>
                  </a:lnTo>
                  <a:lnTo>
                    <a:pt x="4547454" y="226822"/>
                  </a:lnTo>
                  <a:lnTo>
                    <a:pt x="0" y="226822"/>
                  </a:lnTo>
                  <a:lnTo>
                    <a:pt x="35169" y="10821"/>
                  </a:ln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solidFill>
                  <a:prstClr val="white"/>
                </a:solidFill>
                <a:latin typeface="微软雅黑" panose="020B0503020204020204" pitchFamily="34" charset="-122"/>
                <a:ea typeface="微软雅黑" panose="020B0503020204020204" pitchFamily="34" charset="-122"/>
              </a:endParaRPr>
            </a:p>
          </p:txBody>
        </p:sp>
        <p:grpSp>
          <p:nvGrpSpPr>
            <p:cNvPr id="12" name="Group 4"/>
            <p:cNvGrpSpPr/>
            <p:nvPr/>
          </p:nvGrpSpPr>
          <p:grpSpPr>
            <a:xfrm>
              <a:off x="700585" y="1086586"/>
              <a:ext cx="728324" cy="728324"/>
              <a:chOff x="1171484" y="1357216"/>
              <a:chExt cx="1021976" cy="1021976"/>
            </a:xfrm>
          </p:grpSpPr>
          <p:sp>
            <p:nvSpPr>
              <p:cNvPr id="14" name="Oval 11"/>
              <p:cNvSpPr/>
              <p:nvPr/>
            </p:nvSpPr>
            <p:spPr>
              <a:xfrm>
                <a:off x="1171484" y="1357216"/>
                <a:ext cx="1021976" cy="1021976"/>
              </a:xfrm>
              <a:prstGeom prst="ellipse">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sp>
            <p:nvSpPr>
              <p:cNvPr id="15" name="Oval 12"/>
              <p:cNvSpPr/>
              <p:nvPr/>
            </p:nvSpPr>
            <p:spPr>
              <a:xfrm>
                <a:off x="1247150" y="1432882"/>
                <a:ext cx="870644" cy="8706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3200" dirty="0">
                    <a:solidFill>
                      <a:schemeClr val="tx1">
                        <a:lumMod val="85000"/>
                        <a:lumOff val="15000"/>
                      </a:schemeClr>
                    </a:solidFill>
                    <a:latin typeface="Impact" panose="020B0806030902050204" pitchFamily="34" charset="0"/>
                    <a:ea typeface="微软雅黑" panose="020B0503020204020204" pitchFamily="34" charset="-122"/>
                  </a:rPr>
                  <a:t>A</a:t>
                </a:r>
                <a:endParaRPr sz="3200" dirty="0">
                  <a:solidFill>
                    <a:schemeClr val="tx1">
                      <a:lumMod val="85000"/>
                      <a:lumOff val="15000"/>
                    </a:schemeClr>
                  </a:solidFill>
                  <a:latin typeface="Impact" panose="020B0806030902050204" pitchFamily="34" charset="0"/>
                  <a:ea typeface="微软雅黑" panose="020B0503020204020204" pitchFamily="34" charset="-122"/>
                </a:endParaRPr>
              </a:p>
            </p:txBody>
          </p:sp>
        </p:grpSp>
        <p:sp>
          <p:nvSpPr>
            <p:cNvPr id="13" name="文本框 12"/>
            <p:cNvSpPr txBox="1"/>
            <p:nvPr/>
          </p:nvSpPr>
          <p:spPr>
            <a:xfrm>
              <a:off x="978881" y="1908137"/>
              <a:ext cx="3130724" cy="1177245"/>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按照共建共治共享要求，完善党委领导、政府负责、社会协同、公众参与、法治保障的社会治理体制。加快实施政社分开，激发社会组织活力，克服社会组织行政化倾向。</a:t>
              </a:r>
            </a:p>
          </p:txBody>
        </p:sp>
      </p:grpSp>
      <p:grpSp>
        <p:nvGrpSpPr>
          <p:cNvPr id="16" name="组合 15"/>
          <p:cNvGrpSpPr/>
          <p:nvPr/>
        </p:nvGrpSpPr>
        <p:grpSpPr>
          <a:xfrm>
            <a:off x="6489969" y="2500785"/>
            <a:ext cx="4781880" cy="3238658"/>
            <a:chOff x="4857007" y="1086586"/>
            <a:chExt cx="3586410" cy="2428993"/>
          </a:xfrm>
        </p:grpSpPr>
        <p:sp>
          <p:nvSpPr>
            <p:cNvPr id="17" name="Rectangle: Rounded Corners 14"/>
            <p:cNvSpPr/>
            <p:nvPr/>
          </p:nvSpPr>
          <p:spPr>
            <a:xfrm>
              <a:off x="4862709" y="1374913"/>
              <a:ext cx="3580708" cy="2140666"/>
            </a:xfrm>
            <a:prstGeom prst="roundRect">
              <a:avLst>
                <a:gd name="adj" fmla="val 7141"/>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sp>
          <p:nvSpPr>
            <p:cNvPr id="18" name="Freeform: Shape 15"/>
            <p:cNvSpPr/>
            <p:nvPr/>
          </p:nvSpPr>
          <p:spPr>
            <a:xfrm>
              <a:off x="5039671" y="1278098"/>
              <a:ext cx="3403745" cy="308555"/>
            </a:xfrm>
            <a:custGeom>
              <a:avLst/>
              <a:gdLst>
                <a:gd name="connsiteX0" fmla="*/ 0 w 4547454"/>
                <a:gd name="connsiteY0" fmla="*/ 0 h 226822"/>
                <a:gd name="connsiteX1" fmla="*/ 4547454 w 4547454"/>
                <a:gd name="connsiteY1" fmla="*/ 0 h 226822"/>
                <a:gd name="connsiteX2" fmla="*/ 4547454 w 4547454"/>
                <a:gd name="connsiteY2" fmla="*/ 226822 h 226822"/>
                <a:gd name="connsiteX3" fmla="*/ 0 w 4547454"/>
                <a:gd name="connsiteY3" fmla="*/ 226822 h 226822"/>
                <a:gd name="connsiteX4" fmla="*/ 0 w 4547454"/>
                <a:gd name="connsiteY4" fmla="*/ 0 h 226822"/>
                <a:gd name="connsiteX0" fmla="*/ 35169 w 4547454"/>
                <a:gd name="connsiteY0" fmla="*/ 10821 h 226822"/>
                <a:gd name="connsiteX1" fmla="*/ 4547454 w 4547454"/>
                <a:gd name="connsiteY1" fmla="*/ 0 h 226822"/>
                <a:gd name="connsiteX2" fmla="*/ 4547454 w 4547454"/>
                <a:gd name="connsiteY2" fmla="*/ 226822 h 226822"/>
                <a:gd name="connsiteX3" fmla="*/ 0 w 4547454"/>
                <a:gd name="connsiteY3" fmla="*/ 226822 h 226822"/>
                <a:gd name="connsiteX4" fmla="*/ 35169 w 4547454"/>
                <a:gd name="connsiteY4" fmla="*/ 10821 h 22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7454" h="226822">
                  <a:moveTo>
                    <a:pt x="35169" y="10821"/>
                  </a:moveTo>
                  <a:lnTo>
                    <a:pt x="4547454" y="0"/>
                  </a:lnTo>
                  <a:lnTo>
                    <a:pt x="4547454" y="226822"/>
                  </a:lnTo>
                  <a:lnTo>
                    <a:pt x="0" y="226822"/>
                  </a:lnTo>
                  <a:lnTo>
                    <a:pt x="35169" y="10821"/>
                  </a:ln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solidFill>
                  <a:prstClr val="white"/>
                </a:solidFill>
                <a:latin typeface="微软雅黑" panose="020B0503020204020204" pitchFamily="34" charset="-122"/>
                <a:ea typeface="微软雅黑" panose="020B0503020204020204" pitchFamily="34" charset="-122"/>
              </a:endParaRPr>
            </a:p>
          </p:txBody>
        </p:sp>
        <p:grpSp>
          <p:nvGrpSpPr>
            <p:cNvPr id="19" name="Group 38"/>
            <p:cNvGrpSpPr/>
            <p:nvPr/>
          </p:nvGrpSpPr>
          <p:grpSpPr>
            <a:xfrm>
              <a:off x="4857007" y="1086586"/>
              <a:ext cx="728324" cy="728324"/>
              <a:chOff x="1171484" y="1357216"/>
              <a:chExt cx="1021976" cy="1021976"/>
            </a:xfrm>
          </p:grpSpPr>
          <p:sp>
            <p:nvSpPr>
              <p:cNvPr id="21" name="Oval 45"/>
              <p:cNvSpPr/>
              <p:nvPr/>
            </p:nvSpPr>
            <p:spPr>
              <a:xfrm>
                <a:off x="1171484" y="1357216"/>
                <a:ext cx="1021976" cy="1021976"/>
              </a:xfrm>
              <a:prstGeom prst="ellipse">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prstClr val="white"/>
                  </a:solidFill>
                  <a:latin typeface="微软雅黑" panose="020B0503020204020204" pitchFamily="34" charset="-122"/>
                  <a:ea typeface="微软雅黑" panose="020B0503020204020204" pitchFamily="34" charset="-122"/>
                </a:endParaRPr>
              </a:p>
            </p:txBody>
          </p:sp>
          <p:sp>
            <p:nvSpPr>
              <p:cNvPr id="22" name="Oval 46"/>
              <p:cNvSpPr/>
              <p:nvPr/>
            </p:nvSpPr>
            <p:spPr>
              <a:xfrm>
                <a:off x="1247150" y="1432882"/>
                <a:ext cx="870644" cy="8706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3200" dirty="0">
                    <a:solidFill>
                      <a:schemeClr val="tx1">
                        <a:lumMod val="85000"/>
                        <a:lumOff val="15000"/>
                      </a:schemeClr>
                    </a:solidFill>
                    <a:latin typeface="Impact" panose="020B0806030902050204" pitchFamily="34" charset="0"/>
                    <a:ea typeface="微软雅黑" panose="020B0503020204020204" pitchFamily="34" charset="-122"/>
                  </a:rPr>
                  <a:t>B</a:t>
                </a:r>
                <a:endParaRPr sz="3200" dirty="0">
                  <a:solidFill>
                    <a:schemeClr val="tx1">
                      <a:lumMod val="85000"/>
                      <a:lumOff val="15000"/>
                    </a:schemeClr>
                  </a:solidFill>
                  <a:latin typeface="Impact" panose="020B0806030902050204" pitchFamily="34" charset="0"/>
                  <a:ea typeface="微软雅黑" panose="020B0503020204020204" pitchFamily="34" charset="-122"/>
                </a:endParaRPr>
              </a:p>
            </p:txBody>
          </p:sp>
        </p:grpSp>
        <p:sp>
          <p:nvSpPr>
            <p:cNvPr id="20" name="文本框 19"/>
            <p:cNvSpPr txBox="1"/>
            <p:nvPr/>
          </p:nvSpPr>
          <p:spPr>
            <a:xfrm>
              <a:off x="5073915" y="1908137"/>
              <a:ext cx="3283238" cy="1177245"/>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适合由社会组织提供的公共服务和解决的事项，由社会组织依法提供和管理。依法加强对各类社会组织的监管，推动社会组织规范自律，实现政府治理和社会调节、居民自治良性互动。</a:t>
              </a:r>
            </a:p>
          </p:txBody>
        </p:sp>
      </p:grpSp>
    </p:spTree>
    <p:extLst>
      <p:ext uri="{BB962C8B-B14F-4D97-AF65-F5344CB8AC3E}">
        <p14:creationId xmlns:p14="http://schemas.microsoft.com/office/powerpoint/2010/main" val="141817301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49" presetClass="entr" presetSubtype="0" decel="100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childTnLst>
                          </p:cTn>
                        </p:par>
                        <p:par>
                          <p:cTn id="19" fill="hold">
                            <p:stCondLst>
                              <p:cond delay="50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 calcmode="lin" valueType="num">
                                      <p:cBhvr>
                                        <p:cTn id="24" dur="500" fill="hold"/>
                                        <p:tgtEl>
                                          <p:spTgt spid="16"/>
                                        </p:tgtEl>
                                        <p:attrNameLst>
                                          <p:attrName>style.rotation</p:attrName>
                                        </p:attrNameLst>
                                      </p:cBhvr>
                                      <p:tavLst>
                                        <p:tav tm="0">
                                          <p:val>
                                            <p:fltVal val="360"/>
                                          </p:val>
                                        </p:tav>
                                        <p:tav tm="100000">
                                          <p:val>
                                            <p:fltVal val="0"/>
                                          </p:val>
                                        </p:tav>
                                      </p:tavLst>
                                    </p:anim>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p>
        </p:txBody>
      </p:sp>
      <p:sp>
        <p:nvSpPr>
          <p:cNvPr id="3" name="TextBox 14"/>
          <p:cNvSpPr txBox="1"/>
          <p:nvPr/>
        </p:nvSpPr>
        <p:spPr>
          <a:xfrm>
            <a:off x="1156783" y="1366381"/>
            <a:ext cx="101150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★加快推进事业单位改革★</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9695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3" name="Group 1"/>
          <p:cNvGrpSpPr/>
          <p:nvPr/>
        </p:nvGrpSpPr>
        <p:grpSpPr>
          <a:xfrm>
            <a:off x="1398869" y="2441869"/>
            <a:ext cx="9596936" cy="3631128"/>
            <a:chOff x="623888" y="1690580"/>
            <a:chExt cx="5261535" cy="4181225"/>
          </a:xfrm>
        </p:grpSpPr>
        <p:sp>
          <p:nvSpPr>
            <p:cNvPr id="24"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dirty="0">
                <a:solidFill>
                  <a:srgbClr val="FFFFFF"/>
                </a:solidFill>
                <a:latin typeface="微软雅黑" panose="020B0503020204020204" pitchFamily="34" charset="-122"/>
                <a:ea typeface="微软雅黑" panose="020B0503020204020204" pitchFamily="34" charset="-122"/>
              </a:endParaRPr>
            </a:p>
          </p:txBody>
        </p:sp>
        <p:sp>
          <p:nvSpPr>
            <p:cNvPr id="25"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6" name="Rectangle 43"/>
          <p:cNvSpPr/>
          <p:nvPr/>
        </p:nvSpPr>
        <p:spPr>
          <a:xfrm>
            <a:off x="1608324" y="2895660"/>
            <a:ext cx="9070811" cy="2787059"/>
          </a:xfrm>
          <a:prstGeom prst="rect">
            <a:avLst/>
          </a:prstGeom>
        </p:spPr>
        <p:txBody>
          <a:bodyPr wrap="square" lIns="0" tIns="0" rIns="0" bIns="0">
            <a:noAutofit/>
          </a:bodyPr>
          <a:lstStyle/>
          <a:p>
            <a:pPr>
              <a:lnSpc>
                <a:spcPct val="150000"/>
              </a:lnSpc>
              <a:defRPr/>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党政群所属事业单位是提供公共服务的重要力量。</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面推进承担行政职能的事业单位改革，理顺政事关系，实现政事分开，不再设立承担行政职能的事业单位。加大从事经营活动事业单位改革力度，推进事企分开。区分情况实施公益类事业单位改革，面向社会提供公益服务的事业单位，理顺同主管部门的关系，逐步推进管办分离，强化公益属性，破除逐利机制；主要为机关提供支持保障的事业单位，优化职能和人员结构，同机关统筹管理。全面加强事业单位党的建设，完善事业单位党的领导体制和工作机制。</a:t>
            </a:r>
            <a:endPar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150764485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9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统筹党政军群机构改革</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1156783" y="1366381"/>
            <a:ext cx="101150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★深化跨军地改革★</a:t>
            </a:r>
            <a:endParaRPr lang="en-US" altLang="zh-CN" sz="3733" b="1" kern="0" dirty="0">
              <a:solidFill>
                <a:srgbClr val="D11956"/>
              </a:solidFill>
              <a:latin typeface="微软雅黑" pitchFamily="34" charset="-122"/>
              <a:ea typeface="微软雅黑" pitchFamily="34" charset="-122"/>
            </a:endParaRPr>
          </a:p>
        </p:txBody>
      </p:sp>
      <p:cxnSp>
        <p:nvCxnSpPr>
          <p:cNvPr id="5" name="直接连接符 4"/>
          <p:cNvCxnSpPr/>
          <p:nvPr/>
        </p:nvCxnSpPr>
        <p:spPr>
          <a:xfrm>
            <a:off x="1307182" y="209695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64827" y="2955987"/>
            <a:ext cx="11098979" cy="2581421"/>
            <a:chOff x="588348" y="1686422"/>
            <a:chExt cx="11235532" cy="2613181"/>
          </a:xfrm>
          <a:solidFill>
            <a:srgbClr val="D11956"/>
          </a:solidFill>
        </p:grpSpPr>
        <p:grpSp>
          <p:nvGrpSpPr>
            <p:cNvPr id="27" name="组合 26"/>
            <p:cNvGrpSpPr>
              <a:grpSpLocks noChangeAspect="1"/>
            </p:cNvGrpSpPr>
            <p:nvPr/>
          </p:nvGrpSpPr>
          <p:grpSpPr>
            <a:xfrm>
              <a:off x="588348" y="1700810"/>
              <a:ext cx="2503215" cy="2520001"/>
              <a:chOff x="1983909" y="2663640"/>
              <a:chExt cx="1657350" cy="1668463"/>
            </a:xfrm>
            <a:grpFill/>
          </p:grpSpPr>
          <p:sp>
            <p:nvSpPr>
              <p:cNvPr id="43" name="is1ide-任意多边形: 形状 2"/>
              <p:cNvSpPr>
                <a:spLocks/>
              </p:cNvSpPr>
              <p:nvPr/>
            </p:nvSpPr>
            <p:spPr bwMode="auto">
              <a:xfrm>
                <a:off x="1983909" y="3062103"/>
                <a:ext cx="1216025" cy="1270000"/>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4" name="is1ide-任意多边形: 形状 3"/>
              <p:cNvSpPr>
                <a:spLocks/>
              </p:cNvSpPr>
              <p:nvPr/>
            </p:nvSpPr>
            <p:spPr bwMode="auto">
              <a:xfrm>
                <a:off x="2433171" y="2674753"/>
                <a:ext cx="1208088" cy="1243013"/>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5" name="is1ide-任意多边形: 形状 4"/>
              <p:cNvSpPr>
                <a:spLocks/>
              </p:cNvSpPr>
              <p:nvPr/>
            </p:nvSpPr>
            <p:spPr bwMode="auto">
              <a:xfrm>
                <a:off x="3277721" y="4006665"/>
                <a:ext cx="358775" cy="315913"/>
              </a:xfrm>
              <a:custGeom>
                <a:avLst/>
                <a:gdLst>
                  <a:gd name="T0" fmla="*/ 43 w 159"/>
                  <a:gd name="T1" fmla="*/ 69 h 140"/>
                  <a:gd name="T2" fmla="*/ 34 w 159"/>
                  <a:gd name="T3" fmla="*/ 61 h 140"/>
                  <a:gd name="T4" fmla="*/ 24 w 159"/>
                  <a:gd name="T5" fmla="*/ 61 h 140"/>
                  <a:gd name="T6" fmla="*/ 7 w 159"/>
                  <a:gd name="T7" fmla="*/ 52 h 140"/>
                  <a:gd name="T8" fmla="*/ 0 w 159"/>
                  <a:gd name="T9" fmla="*/ 32 h 140"/>
                  <a:gd name="T10" fmla="*/ 10 w 159"/>
                  <a:gd name="T11" fmla="*/ 9 h 140"/>
                  <a:gd name="T12" fmla="*/ 34 w 159"/>
                  <a:gd name="T13" fmla="*/ 0 h 140"/>
                  <a:gd name="T14" fmla="*/ 61 w 159"/>
                  <a:gd name="T15" fmla="*/ 13 h 140"/>
                  <a:gd name="T16" fmla="*/ 72 w 159"/>
                  <a:gd name="T17" fmla="*/ 47 h 140"/>
                  <a:gd name="T18" fmla="*/ 42 w 159"/>
                  <a:gd name="T19" fmla="*/ 126 h 140"/>
                  <a:gd name="T20" fmla="*/ 23 w 159"/>
                  <a:gd name="T21" fmla="*/ 140 h 140"/>
                  <a:gd name="T22" fmla="*/ 13 w 159"/>
                  <a:gd name="T23" fmla="*/ 131 h 140"/>
                  <a:gd name="T24" fmla="*/ 18 w 159"/>
                  <a:gd name="T25" fmla="*/ 120 h 140"/>
                  <a:gd name="T26" fmla="*/ 36 w 159"/>
                  <a:gd name="T27" fmla="*/ 92 h 140"/>
                  <a:gd name="T28" fmla="*/ 43 w 159"/>
                  <a:gd name="T29" fmla="*/ 69 h 140"/>
                  <a:gd name="T30" fmla="*/ 130 w 159"/>
                  <a:gd name="T31" fmla="*/ 69 h 140"/>
                  <a:gd name="T32" fmla="*/ 121 w 159"/>
                  <a:gd name="T33" fmla="*/ 61 h 140"/>
                  <a:gd name="T34" fmla="*/ 112 w 159"/>
                  <a:gd name="T35" fmla="*/ 61 h 140"/>
                  <a:gd name="T36" fmla="*/ 94 w 159"/>
                  <a:gd name="T37" fmla="*/ 52 h 140"/>
                  <a:gd name="T38" fmla="*/ 87 w 159"/>
                  <a:gd name="T39" fmla="*/ 32 h 140"/>
                  <a:gd name="T40" fmla="*/ 96 w 159"/>
                  <a:gd name="T41" fmla="*/ 9 h 140"/>
                  <a:gd name="T42" fmla="*/ 120 w 159"/>
                  <a:gd name="T43" fmla="*/ 0 h 140"/>
                  <a:gd name="T44" fmla="*/ 148 w 159"/>
                  <a:gd name="T45" fmla="*/ 13 h 140"/>
                  <a:gd name="T46" fmla="*/ 159 w 159"/>
                  <a:gd name="T47" fmla="*/ 47 h 140"/>
                  <a:gd name="T48" fmla="*/ 129 w 159"/>
                  <a:gd name="T49" fmla="*/ 126 h 140"/>
                  <a:gd name="T50" fmla="*/ 109 w 159"/>
                  <a:gd name="T51" fmla="*/ 140 h 140"/>
                  <a:gd name="T52" fmla="*/ 100 w 159"/>
                  <a:gd name="T53" fmla="*/ 131 h 140"/>
                  <a:gd name="T54" fmla="*/ 106 w 159"/>
                  <a:gd name="T55" fmla="*/ 120 h 140"/>
                  <a:gd name="T56" fmla="*/ 122 w 159"/>
                  <a:gd name="T57" fmla="*/ 92 h 140"/>
                  <a:gd name="T58" fmla="*/ 130 w 159"/>
                  <a:gd name="T59" fmla="*/ 6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140">
                    <a:moveTo>
                      <a:pt x="43" y="69"/>
                    </a:moveTo>
                    <a:cubicBezTo>
                      <a:pt x="43" y="64"/>
                      <a:pt x="40" y="61"/>
                      <a:pt x="34" y="61"/>
                    </a:cubicBezTo>
                    <a:cubicBezTo>
                      <a:pt x="24" y="61"/>
                      <a:pt x="24" y="61"/>
                      <a:pt x="24" y="61"/>
                    </a:cubicBezTo>
                    <a:cubicBezTo>
                      <a:pt x="18" y="60"/>
                      <a:pt x="12" y="57"/>
                      <a:pt x="7" y="52"/>
                    </a:cubicBezTo>
                    <a:cubicBezTo>
                      <a:pt x="2" y="46"/>
                      <a:pt x="0" y="40"/>
                      <a:pt x="0" y="32"/>
                    </a:cubicBezTo>
                    <a:cubicBezTo>
                      <a:pt x="0" y="23"/>
                      <a:pt x="3" y="15"/>
                      <a:pt x="10" y="9"/>
                    </a:cubicBezTo>
                    <a:cubicBezTo>
                      <a:pt x="16" y="3"/>
                      <a:pt x="24" y="0"/>
                      <a:pt x="34" y="0"/>
                    </a:cubicBezTo>
                    <a:cubicBezTo>
                      <a:pt x="44" y="0"/>
                      <a:pt x="54" y="4"/>
                      <a:pt x="61" y="13"/>
                    </a:cubicBezTo>
                    <a:cubicBezTo>
                      <a:pt x="68" y="22"/>
                      <a:pt x="72" y="33"/>
                      <a:pt x="72" y="47"/>
                    </a:cubicBezTo>
                    <a:cubicBezTo>
                      <a:pt x="72" y="73"/>
                      <a:pt x="62" y="99"/>
                      <a:pt x="42" y="126"/>
                    </a:cubicBezTo>
                    <a:cubicBezTo>
                      <a:pt x="34" y="136"/>
                      <a:pt x="28" y="140"/>
                      <a:pt x="23" y="140"/>
                    </a:cubicBezTo>
                    <a:cubicBezTo>
                      <a:pt x="16" y="140"/>
                      <a:pt x="13" y="137"/>
                      <a:pt x="13" y="131"/>
                    </a:cubicBezTo>
                    <a:cubicBezTo>
                      <a:pt x="13" y="128"/>
                      <a:pt x="15" y="125"/>
                      <a:pt x="18" y="120"/>
                    </a:cubicBezTo>
                    <a:cubicBezTo>
                      <a:pt x="25" y="112"/>
                      <a:pt x="30" y="103"/>
                      <a:pt x="36" y="92"/>
                    </a:cubicBezTo>
                    <a:cubicBezTo>
                      <a:pt x="41" y="82"/>
                      <a:pt x="43" y="74"/>
                      <a:pt x="43" y="69"/>
                    </a:cubicBezTo>
                    <a:close/>
                    <a:moveTo>
                      <a:pt x="130" y="69"/>
                    </a:moveTo>
                    <a:cubicBezTo>
                      <a:pt x="130" y="64"/>
                      <a:pt x="127" y="61"/>
                      <a:pt x="121" y="61"/>
                    </a:cubicBezTo>
                    <a:cubicBezTo>
                      <a:pt x="112" y="61"/>
                      <a:pt x="112" y="61"/>
                      <a:pt x="112" y="61"/>
                    </a:cubicBezTo>
                    <a:cubicBezTo>
                      <a:pt x="105" y="60"/>
                      <a:pt x="99" y="57"/>
                      <a:pt x="94" y="52"/>
                    </a:cubicBezTo>
                    <a:cubicBezTo>
                      <a:pt x="89" y="46"/>
                      <a:pt x="87" y="40"/>
                      <a:pt x="87" y="32"/>
                    </a:cubicBezTo>
                    <a:cubicBezTo>
                      <a:pt x="87" y="23"/>
                      <a:pt x="90" y="15"/>
                      <a:pt x="96" y="9"/>
                    </a:cubicBezTo>
                    <a:cubicBezTo>
                      <a:pt x="103" y="3"/>
                      <a:pt x="111" y="0"/>
                      <a:pt x="120" y="0"/>
                    </a:cubicBezTo>
                    <a:cubicBezTo>
                      <a:pt x="132" y="0"/>
                      <a:pt x="141" y="4"/>
                      <a:pt x="148" y="13"/>
                    </a:cubicBezTo>
                    <a:cubicBezTo>
                      <a:pt x="155" y="22"/>
                      <a:pt x="159" y="33"/>
                      <a:pt x="159" y="47"/>
                    </a:cubicBezTo>
                    <a:cubicBezTo>
                      <a:pt x="159" y="73"/>
                      <a:pt x="149" y="99"/>
                      <a:pt x="129" y="126"/>
                    </a:cubicBezTo>
                    <a:cubicBezTo>
                      <a:pt x="121" y="136"/>
                      <a:pt x="115" y="140"/>
                      <a:pt x="109" y="140"/>
                    </a:cubicBezTo>
                    <a:cubicBezTo>
                      <a:pt x="103" y="140"/>
                      <a:pt x="100" y="137"/>
                      <a:pt x="100" y="131"/>
                    </a:cubicBezTo>
                    <a:cubicBezTo>
                      <a:pt x="100" y="128"/>
                      <a:pt x="102" y="125"/>
                      <a:pt x="106" y="120"/>
                    </a:cubicBezTo>
                    <a:cubicBezTo>
                      <a:pt x="112" y="112"/>
                      <a:pt x="117" y="103"/>
                      <a:pt x="122" y="92"/>
                    </a:cubicBezTo>
                    <a:cubicBezTo>
                      <a:pt x="127" y="82"/>
                      <a:pt x="130" y="74"/>
                      <a:pt x="13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6" name="is1ide-任意多边形: 形状 5"/>
              <p:cNvSpPr>
                <a:spLocks/>
              </p:cNvSpPr>
              <p:nvPr/>
            </p:nvSpPr>
            <p:spPr bwMode="auto">
              <a:xfrm>
                <a:off x="1983909" y="2663640"/>
                <a:ext cx="355600" cy="317500"/>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grpSp>
          <p:nvGrpSpPr>
            <p:cNvPr id="28" name="组合 27"/>
            <p:cNvGrpSpPr>
              <a:grpSpLocks noChangeAspect="1"/>
            </p:cNvGrpSpPr>
            <p:nvPr/>
          </p:nvGrpSpPr>
          <p:grpSpPr>
            <a:xfrm>
              <a:off x="3390079" y="1686422"/>
              <a:ext cx="2515318" cy="2520000"/>
              <a:chOff x="4052421" y="2654115"/>
              <a:chExt cx="1704976" cy="1708150"/>
            </a:xfrm>
            <a:grpFill/>
          </p:grpSpPr>
          <p:sp>
            <p:nvSpPr>
              <p:cNvPr id="39" name="ïşḻïďê-任意多边形: 形状 8"/>
              <p:cNvSpPr>
                <a:spLocks/>
              </p:cNvSpPr>
              <p:nvPr/>
            </p:nvSpPr>
            <p:spPr bwMode="auto">
              <a:xfrm>
                <a:off x="4052421" y="2735078"/>
                <a:ext cx="471488" cy="1528763"/>
              </a:xfrm>
              <a:custGeom>
                <a:avLst/>
                <a:gdLst>
                  <a:gd name="T0" fmla="*/ 25 w 209"/>
                  <a:gd name="T1" fmla="*/ 340 h 679"/>
                  <a:gd name="T2" fmla="*/ 209 w 209"/>
                  <a:gd name="T3" fmla="*/ 29 h 679"/>
                  <a:gd name="T4" fmla="*/ 209 w 209"/>
                  <a:gd name="T5" fmla="*/ 0 h 679"/>
                  <a:gd name="T6" fmla="*/ 0 w 209"/>
                  <a:gd name="T7" fmla="*/ 340 h 679"/>
                  <a:gd name="T8" fmla="*/ 209 w 209"/>
                  <a:gd name="T9" fmla="*/ 679 h 679"/>
                  <a:gd name="T10" fmla="*/ 209 w 209"/>
                  <a:gd name="T11" fmla="*/ 651 h 679"/>
                  <a:gd name="T12" fmla="*/ 25 w 209"/>
                  <a:gd name="T13" fmla="*/ 340 h 679"/>
                </a:gdLst>
                <a:ahLst/>
                <a:cxnLst>
                  <a:cxn ang="0">
                    <a:pos x="T0" y="T1"/>
                  </a:cxn>
                  <a:cxn ang="0">
                    <a:pos x="T2" y="T3"/>
                  </a:cxn>
                  <a:cxn ang="0">
                    <a:pos x="T4" y="T5"/>
                  </a:cxn>
                  <a:cxn ang="0">
                    <a:pos x="T6" y="T7"/>
                  </a:cxn>
                  <a:cxn ang="0">
                    <a:pos x="T8" y="T9"/>
                  </a:cxn>
                  <a:cxn ang="0">
                    <a:pos x="T10" y="T11"/>
                  </a:cxn>
                  <a:cxn ang="0">
                    <a:pos x="T12" y="T13"/>
                  </a:cxn>
                </a:cxnLst>
                <a:rect l="0" t="0" r="r" b="b"/>
                <a:pathLst>
                  <a:path w="209" h="679">
                    <a:moveTo>
                      <a:pt x="25" y="340"/>
                    </a:moveTo>
                    <a:cubicBezTo>
                      <a:pt x="25" y="206"/>
                      <a:pt x="97" y="89"/>
                      <a:pt x="209" y="29"/>
                    </a:cubicBezTo>
                    <a:cubicBezTo>
                      <a:pt x="209" y="0"/>
                      <a:pt x="209" y="0"/>
                      <a:pt x="209" y="0"/>
                    </a:cubicBezTo>
                    <a:cubicBezTo>
                      <a:pt x="85" y="63"/>
                      <a:pt x="0" y="192"/>
                      <a:pt x="0" y="340"/>
                    </a:cubicBezTo>
                    <a:cubicBezTo>
                      <a:pt x="0" y="488"/>
                      <a:pt x="85" y="617"/>
                      <a:pt x="209" y="679"/>
                    </a:cubicBezTo>
                    <a:cubicBezTo>
                      <a:pt x="209" y="651"/>
                      <a:pt x="209" y="651"/>
                      <a:pt x="209" y="651"/>
                    </a:cubicBezTo>
                    <a:cubicBezTo>
                      <a:pt x="97" y="590"/>
                      <a:pt x="25" y="474"/>
                      <a:pt x="25" y="3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0" name="ïşḻïďê-任意多边形: 形状 9"/>
              <p:cNvSpPr>
                <a:spLocks/>
              </p:cNvSpPr>
              <p:nvPr/>
            </p:nvSpPr>
            <p:spPr bwMode="auto">
              <a:xfrm>
                <a:off x="5270034" y="2728728"/>
                <a:ext cx="487363" cy="1544638"/>
              </a:xfrm>
              <a:custGeom>
                <a:avLst/>
                <a:gdLst>
                  <a:gd name="T0" fmla="*/ 216 w 216"/>
                  <a:gd name="T1" fmla="*/ 343 h 686"/>
                  <a:gd name="T2" fmla="*/ 0 w 216"/>
                  <a:gd name="T3" fmla="*/ 0 h 686"/>
                  <a:gd name="T4" fmla="*/ 0 w 216"/>
                  <a:gd name="T5" fmla="*/ 28 h 686"/>
                  <a:gd name="T6" fmla="*/ 191 w 216"/>
                  <a:gd name="T7" fmla="*/ 343 h 686"/>
                  <a:gd name="T8" fmla="*/ 0 w 216"/>
                  <a:gd name="T9" fmla="*/ 657 h 686"/>
                  <a:gd name="T10" fmla="*/ 0 w 216"/>
                  <a:gd name="T11" fmla="*/ 686 h 686"/>
                  <a:gd name="T12" fmla="*/ 216 w 216"/>
                  <a:gd name="T13" fmla="*/ 343 h 686"/>
                </a:gdLst>
                <a:ahLst/>
                <a:cxnLst>
                  <a:cxn ang="0">
                    <a:pos x="T0" y="T1"/>
                  </a:cxn>
                  <a:cxn ang="0">
                    <a:pos x="T2" y="T3"/>
                  </a:cxn>
                  <a:cxn ang="0">
                    <a:pos x="T4" y="T5"/>
                  </a:cxn>
                  <a:cxn ang="0">
                    <a:pos x="T6" y="T7"/>
                  </a:cxn>
                  <a:cxn ang="0">
                    <a:pos x="T8" y="T9"/>
                  </a:cxn>
                  <a:cxn ang="0">
                    <a:pos x="T10" y="T11"/>
                  </a:cxn>
                  <a:cxn ang="0">
                    <a:pos x="T12" y="T13"/>
                  </a:cxn>
                </a:cxnLst>
                <a:rect l="0" t="0" r="r" b="b"/>
                <a:pathLst>
                  <a:path w="216" h="686">
                    <a:moveTo>
                      <a:pt x="216" y="343"/>
                    </a:moveTo>
                    <a:cubicBezTo>
                      <a:pt x="216" y="192"/>
                      <a:pt x="128" y="62"/>
                      <a:pt x="0" y="0"/>
                    </a:cubicBezTo>
                    <a:cubicBezTo>
                      <a:pt x="0" y="28"/>
                      <a:pt x="0" y="28"/>
                      <a:pt x="0" y="28"/>
                    </a:cubicBezTo>
                    <a:cubicBezTo>
                      <a:pt x="116" y="88"/>
                      <a:pt x="191" y="206"/>
                      <a:pt x="191" y="343"/>
                    </a:cubicBezTo>
                    <a:cubicBezTo>
                      <a:pt x="191" y="479"/>
                      <a:pt x="116" y="598"/>
                      <a:pt x="0" y="657"/>
                    </a:cubicBezTo>
                    <a:cubicBezTo>
                      <a:pt x="0" y="686"/>
                      <a:pt x="0" y="686"/>
                      <a:pt x="0" y="686"/>
                    </a:cubicBezTo>
                    <a:cubicBezTo>
                      <a:pt x="128" y="624"/>
                      <a:pt x="216" y="494"/>
                      <a:pt x="216"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1" name="ïşḻïďê-任意多边形: 形状 10"/>
              <p:cNvSpPr>
                <a:spLocks/>
              </p:cNvSpPr>
              <p:nvPr/>
            </p:nvSpPr>
            <p:spPr bwMode="auto">
              <a:xfrm>
                <a:off x="4665196" y="4057465"/>
                <a:ext cx="463550" cy="304800"/>
              </a:xfrm>
              <a:custGeom>
                <a:avLst/>
                <a:gdLst>
                  <a:gd name="T0" fmla="*/ 0 w 206"/>
                  <a:gd name="T1" fmla="*/ 43 h 136"/>
                  <a:gd name="T2" fmla="*/ 43 w 206"/>
                  <a:gd name="T3" fmla="*/ 0 h 136"/>
                  <a:gd name="T4" fmla="*/ 88 w 206"/>
                  <a:gd name="T5" fmla="*/ 49 h 136"/>
                  <a:gd name="T6" fmla="*/ 21 w 206"/>
                  <a:gd name="T7" fmla="*/ 136 h 136"/>
                  <a:gd name="T8" fmla="*/ 16 w 206"/>
                  <a:gd name="T9" fmla="*/ 128 h 136"/>
                  <a:gd name="T10" fmla="*/ 65 w 206"/>
                  <a:gd name="T11" fmla="*/ 78 h 136"/>
                  <a:gd name="T12" fmla="*/ 40 w 206"/>
                  <a:gd name="T13" fmla="*/ 87 h 136"/>
                  <a:gd name="T14" fmla="*/ 0 w 206"/>
                  <a:gd name="T15" fmla="*/ 43 h 136"/>
                  <a:gd name="T16" fmla="*/ 118 w 206"/>
                  <a:gd name="T17" fmla="*/ 43 h 136"/>
                  <a:gd name="T18" fmla="*/ 161 w 206"/>
                  <a:gd name="T19" fmla="*/ 0 h 136"/>
                  <a:gd name="T20" fmla="*/ 206 w 206"/>
                  <a:gd name="T21" fmla="*/ 49 h 136"/>
                  <a:gd name="T22" fmla="*/ 140 w 206"/>
                  <a:gd name="T23" fmla="*/ 136 h 136"/>
                  <a:gd name="T24" fmla="*/ 135 w 206"/>
                  <a:gd name="T25" fmla="*/ 128 h 136"/>
                  <a:gd name="T26" fmla="*/ 183 w 206"/>
                  <a:gd name="T27" fmla="*/ 78 h 136"/>
                  <a:gd name="T28" fmla="*/ 158 w 206"/>
                  <a:gd name="T29" fmla="*/ 87 h 136"/>
                  <a:gd name="T30" fmla="*/ 118 w 206"/>
                  <a:gd name="T31"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6" h="136">
                    <a:moveTo>
                      <a:pt x="0" y="43"/>
                    </a:moveTo>
                    <a:cubicBezTo>
                      <a:pt x="0" y="15"/>
                      <a:pt x="25" y="0"/>
                      <a:pt x="43" y="0"/>
                    </a:cubicBezTo>
                    <a:cubicBezTo>
                      <a:pt x="61" y="0"/>
                      <a:pt x="88" y="17"/>
                      <a:pt x="88" y="49"/>
                    </a:cubicBezTo>
                    <a:cubicBezTo>
                      <a:pt x="88" y="98"/>
                      <a:pt x="49" y="133"/>
                      <a:pt x="21" y="136"/>
                    </a:cubicBezTo>
                    <a:cubicBezTo>
                      <a:pt x="19" y="133"/>
                      <a:pt x="16" y="128"/>
                      <a:pt x="16" y="128"/>
                    </a:cubicBezTo>
                    <a:cubicBezTo>
                      <a:pt x="29" y="123"/>
                      <a:pt x="63" y="99"/>
                      <a:pt x="65" y="78"/>
                    </a:cubicBezTo>
                    <a:cubicBezTo>
                      <a:pt x="55" y="84"/>
                      <a:pt x="51" y="87"/>
                      <a:pt x="40" y="87"/>
                    </a:cubicBezTo>
                    <a:cubicBezTo>
                      <a:pt x="16" y="87"/>
                      <a:pt x="0" y="65"/>
                      <a:pt x="0" y="43"/>
                    </a:cubicBezTo>
                    <a:close/>
                    <a:moveTo>
                      <a:pt x="118" y="43"/>
                    </a:moveTo>
                    <a:cubicBezTo>
                      <a:pt x="118" y="15"/>
                      <a:pt x="144" y="0"/>
                      <a:pt x="161" y="0"/>
                    </a:cubicBezTo>
                    <a:cubicBezTo>
                      <a:pt x="179" y="0"/>
                      <a:pt x="206" y="17"/>
                      <a:pt x="206" y="49"/>
                    </a:cubicBezTo>
                    <a:cubicBezTo>
                      <a:pt x="206" y="98"/>
                      <a:pt x="167" y="133"/>
                      <a:pt x="140" y="136"/>
                    </a:cubicBezTo>
                    <a:cubicBezTo>
                      <a:pt x="138" y="133"/>
                      <a:pt x="135" y="128"/>
                      <a:pt x="135" y="128"/>
                    </a:cubicBezTo>
                    <a:cubicBezTo>
                      <a:pt x="147" y="123"/>
                      <a:pt x="181" y="99"/>
                      <a:pt x="183" y="78"/>
                    </a:cubicBezTo>
                    <a:cubicBezTo>
                      <a:pt x="174" y="84"/>
                      <a:pt x="170" y="87"/>
                      <a:pt x="158" y="87"/>
                    </a:cubicBezTo>
                    <a:cubicBezTo>
                      <a:pt x="135" y="87"/>
                      <a:pt x="118" y="65"/>
                      <a:pt x="118"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42" name="ïşḻïďê-任意多边形: 形状 11"/>
              <p:cNvSpPr>
                <a:spLocks/>
              </p:cNvSpPr>
              <p:nvPr/>
            </p:nvSpPr>
            <p:spPr bwMode="auto">
              <a:xfrm>
                <a:off x="4665196" y="2654115"/>
                <a:ext cx="463550" cy="307975"/>
              </a:xfrm>
              <a:custGeom>
                <a:avLst/>
                <a:gdLst>
                  <a:gd name="T0" fmla="*/ 206 w 206"/>
                  <a:gd name="T1" fmla="*/ 94 h 137"/>
                  <a:gd name="T2" fmla="*/ 163 w 206"/>
                  <a:gd name="T3" fmla="*/ 137 h 137"/>
                  <a:gd name="T4" fmla="*/ 118 w 206"/>
                  <a:gd name="T5" fmla="*/ 88 h 137"/>
                  <a:gd name="T6" fmla="*/ 185 w 206"/>
                  <a:gd name="T7" fmla="*/ 0 h 137"/>
                  <a:gd name="T8" fmla="*/ 190 w 206"/>
                  <a:gd name="T9" fmla="*/ 9 h 137"/>
                  <a:gd name="T10" fmla="*/ 141 w 206"/>
                  <a:gd name="T11" fmla="*/ 59 h 137"/>
                  <a:gd name="T12" fmla="*/ 166 w 206"/>
                  <a:gd name="T13" fmla="*/ 50 h 137"/>
                  <a:gd name="T14" fmla="*/ 206 w 206"/>
                  <a:gd name="T15" fmla="*/ 94 h 137"/>
                  <a:gd name="T16" fmla="*/ 88 w 206"/>
                  <a:gd name="T17" fmla="*/ 94 h 137"/>
                  <a:gd name="T18" fmla="*/ 45 w 206"/>
                  <a:gd name="T19" fmla="*/ 137 h 137"/>
                  <a:gd name="T20" fmla="*/ 0 w 206"/>
                  <a:gd name="T21" fmla="*/ 88 h 137"/>
                  <a:gd name="T22" fmla="*/ 67 w 206"/>
                  <a:gd name="T23" fmla="*/ 0 h 137"/>
                  <a:gd name="T24" fmla="*/ 71 w 206"/>
                  <a:gd name="T25" fmla="*/ 9 h 137"/>
                  <a:gd name="T26" fmla="*/ 23 w 206"/>
                  <a:gd name="T27" fmla="*/ 59 h 137"/>
                  <a:gd name="T28" fmla="*/ 48 w 206"/>
                  <a:gd name="T29" fmla="*/ 50 h 137"/>
                  <a:gd name="T30" fmla="*/ 88 w 206"/>
                  <a:gd name="T31" fmla="*/ 9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6" h="137">
                    <a:moveTo>
                      <a:pt x="206" y="94"/>
                    </a:moveTo>
                    <a:cubicBezTo>
                      <a:pt x="206" y="122"/>
                      <a:pt x="181" y="137"/>
                      <a:pt x="163" y="137"/>
                    </a:cubicBezTo>
                    <a:cubicBezTo>
                      <a:pt x="145" y="137"/>
                      <a:pt x="118" y="119"/>
                      <a:pt x="118" y="88"/>
                    </a:cubicBezTo>
                    <a:cubicBezTo>
                      <a:pt x="118" y="39"/>
                      <a:pt x="157" y="4"/>
                      <a:pt x="185" y="0"/>
                    </a:cubicBezTo>
                    <a:cubicBezTo>
                      <a:pt x="187" y="4"/>
                      <a:pt x="190" y="9"/>
                      <a:pt x="190" y="9"/>
                    </a:cubicBezTo>
                    <a:cubicBezTo>
                      <a:pt x="177" y="14"/>
                      <a:pt x="143" y="38"/>
                      <a:pt x="141" y="59"/>
                    </a:cubicBezTo>
                    <a:cubicBezTo>
                      <a:pt x="151" y="53"/>
                      <a:pt x="155" y="50"/>
                      <a:pt x="166" y="50"/>
                    </a:cubicBezTo>
                    <a:cubicBezTo>
                      <a:pt x="190" y="50"/>
                      <a:pt x="206" y="72"/>
                      <a:pt x="206" y="94"/>
                    </a:cubicBezTo>
                    <a:close/>
                    <a:moveTo>
                      <a:pt x="88" y="94"/>
                    </a:moveTo>
                    <a:cubicBezTo>
                      <a:pt x="88" y="122"/>
                      <a:pt x="62" y="137"/>
                      <a:pt x="45" y="137"/>
                    </a:cubicBezTo>
                    <a:cubicBezTo>
                      <a:pt x="27" y="137"/>
                      <a:pt x="0" y="119"/>
                      <a:pt x="0" y="88"/>
                    </a:cubicBezTo>
                    <a:cubicBezTo>
                      <a:pt x="0" y="39"/>
                      <a:pt x="39" y="4"/>
                      <a:pt x="67" y="0"/>
                    </a:cubicBezTo>
                    <a:cubicBezTo>
                      <a:pt x="69" y="4"/>
                      <a:pt x="71" y="9"/>
                      <a:pt x="71" y="9"/>
                    </a:cubicBezTo>
                    <a:cubicBezTo>
                      <a:pt x="59" y="14"/>
                      <a:pt x="25" y="38"/>
                      <a:pt x="23" y="59"/>
                    </a:cubicBezTo>
                    <a:cubicBezTo>
                      <a:pt x="32" y="53"/>
                      <a:pt x="36" y="50"/>
                      <a:pt x="48" y="50"/>
                    </a:cubicBezTo>
                    <a:cubicBezTo>
                      <a:pt x="71" y="50"/>
                      <a:pt x="88" y="72"/>
                      <a:pt x="8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grpSp>
          <p:nvGrpSpPr>
            <p:cNvPr id="29" name="组合 28"/>
            <p:cNvGrpSpPr>
              <a:grpSpLocks noChangeAspect="1"/>
            </p:cNvGrpSpPr>
            <p:nvPr/>
          </p:nvGrpSpPr>
          <p:grpSpPr>
            <a:xfrm>
              <a:off x="6311765" y="1717593"/>
              <a:ext cx="2529257" cy="2520000"/>
              <a:chOff x="6281271" y="2603315"/>
              <a:chExt cx="1735138" cy="1728788"/>
            </a:xfrm>
            <a:grpFill/>
          </p:grpSpPr>
          <p:sp>
            <p:nvSpPr>
              <p:cNvPr id="35" name="ïşḻïďê-任意多边形: 形状 14"/>
              <p:cNvSpPr>
                <a:spLocks/>
              </p:cNvSpPr>
              <p:nvPr/>
            </p:nvSpPr>
            <p:spPr bwMode="auto">
              <a:xfrm>
                <a:off x="6306671" y="3062103"/>
                <a:ext cx="1214438" cy="1270000"/>
              </a:xfrm>
              <a:custGeom>
                <a:avLst/>
                <a:gdLst>
                  <a:gd name="T0" fmla="*/ 71 w 540"/>
                  <a:gd name="T1" fmla="*/ 536 h 564"/>
                  <a:gd name="T2" fmla="*/ 24 w 540"/>
                  <a:gd name="T3" fmla="*/ 488 h 564"/>
                  <a:gd name="T4" fmla="*/ 24 w 540"/>
                  <a:gd name="T5" fmla="*/ 0 h 564"/>
                  <a:gd name="T6" fmla="*/ 0 w 540"/>
                  <a:gd name="T7" fmla="*/ 0 h 564"/>
                  <a:gd name="T8" fmla="*/ 0 w 540"/>
                  <a:gd name="T9" fmla="*/ 489 h 564"/>
                  <a:gd name="T10" fmla="*/ 72 w 540"/>
                  <a:gd name="T11" fmla="*/ 564 h 564"/>
                  <a:gd name="T12" fmla="*/ 540 w 540"/>
                  <a:gd name="T13" fmla="*/ 564 h 564"/>
                  <a:gd name="T14" fmla="*/ 540 w 540"/>
                  <a:gd name="T15" fmla="*/ 536 h 564"/>
                  <a:gd name="T16" fmla="*/ 71 w 540"/>
                  <a:gd name="T17" fmla="*/ 53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 h="564">
                    <a:moveTo>
                      <a:pt x="71" y="536"/>
                    </a:moveTo>
                    <a:cubicBezTo>
                      <a:pt x="44" y="536"/>
                      <a:pt x="24" y="515"/>
                      <a:pt x="24" y="488"/>
                    </a:cubicBezTo>
                    <a:cubicBezTo>
                      <a:pt x="24" y="0"/>
                      <a:pt x="24" y="0"/>
                      <a:pt x="24" y="0"/>
                    </a:cubicBezTo>
                    <a:cubicBezTo>
                      <a:pt x="0" y="0"/>
                      <a:pt x="0" y="0"/>
                      <a:pt x="0" y="0"/>
                    </a:cubicBezTo>
                    <a:cubicBezTo>
                      <a:pt x="0" y="489"/>
                      <a:pt x="0" y="489"/>
                      <a:pt x="0" y="489"/>
                    </a:cubicBezTo>
                    <a:cubicBezTo>
                      <a:pt x="0" y="529"/>
                      <a:pt x="32" y="564"/>
                      <a:pt x="72" y="564"/>
                    </a:cubicBezTo>
                    <a:cubicBezTo>
                      <a:pt x="540" y="564"/>
                      <a:pt x="540" y="564"/>
                      <a:pt x="540" y="564"/>
                    </a:cubicBezTo>
                    <a:cubicBezTo>
                      <a:pt x="540" y="536"/>
                      <a:pt x="540" y="536"/>
                      <a:pt x="540" y="536"/>
                    </a:cubicBezTo>
                    <a:lnTo>
                      <a:pt x="71"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6" name="ïşḻïďê-任意多边形: 形状 15"/>
              <p:cNvSpPr>
                <a:spLocks/>
              </p:cNvSpPr>
              <p:nvPr/>
            </p:nvSpPr>
            <p:spPr bwMode="auto">
              <a:xfrm>
                <a:off x="6755934" y="2674753"/>
                <a:ext cx="1206500" cy="1243013"/>
              </a:xfrm>
              <a:custGeom>
                <a:avLst/>
                <a:gdLst>
                  <a:gd name="T0" fmla="*/ 461 w 536"/>
                  <a:gd name="T1" fmla="*/ 24 h 552"/>
                  <a:gd name="T2" fmla="*/ 508 w 536"/>
                  <a:gd name="T3" fmla="*/ 70 h 552"/>
                  <a:gd name="T4" fmla="*/ 508 w 536"/>
                  <a:gd name="T5" fmla="*/ 552 h 552"/>
                  <a:gd name="T6" fmla="*/ 536 w 536"/>
                  <a:gd name="T7" fmla="*/ 552 h 552"/>
                  <a:gd name="T8" fmla="*/ 536 w 536"/>
                  <a:gd name="T9" fmla="*/ 72 h 552"/>
                  <a:gd name="T10" fmla="*/ 462 w 536"/>
                  <a:gd name="T11" fmla="*/ 0 h 552"/>
                  <a:gd name="T12" fmla="*/ 0 w 536"/>
                  <a:gd name="T13" fmla="*/ 0 h 552"/>
                  <a:gd name="T14" fmla="*/ 0 w 536"/>
                  <a:gd name="T15" fmla="*/ 24 h 552"/>
                  <a:gd name="T16" fmla="*/ 461 w 536"/>
                  <a:gd name="T17" fmla="*/ 2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 h="552">
                    <a:moveTo>
                      <a:pt x="461" y="24"/>
                    </a:moveTo>
                    <a:cubicBezTo>
                      <a:pt x="488" y="24"/>
                      <a:pt x="508" y="44"/>
                      <a:pt x="508" y="70"/>
                    </a:cubicBezTo>
                    <a:cubicBezTo>
                      <a:pt x="508" y="552"/>
                      <a:pt x="508" y="552"/>
                      <a:pt x="508" y="552"/>
                    </a:cubicBezTo>
                    <a:cubicBezTo>
                      <a:pt x="536" y="552"/>
                      <a:pt x="536" y="552"/>
                      <a:pt x="536" y="552"/>
                    </a:cubicBezTo>
                    <a:cubicBezTo>
                      <a:pt x="536" y="72"/>
                      <a:pt x="536" y="72"/>
                      <a:pt x="536" y="72"/>
                    </a:cubicBezTo>
                    <a:cubicBezTo>
                      <a:pt x="536" y="32"/>
                      <a:pt x="502" y="0"/>
                      <a:pt x="462" y="0"/>
                    </a:cubicBezTo>
                    <a:cubicBezTo>
                      <a:pt x="0" y="0"/>
                      <a:pt x="0" y="0"/>
                      <a:pt x="0" y="0"/>
                    </a:cubicBezTo>
                    <a:cubicBezTo>
                      <a:pt x="0" y="24"/>
                      <a:pt x="0" y="24"/>
                      <a:pt x="0" y="24"/>
                    </a:cubicBezTo>
                    <a:lnTo>
                      <a:pt x="46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7" name="ïşḻïďê-任意多边形: 形状 16"/>
              <p:cNvSpPr>
                <a:spLocks/>
              </p:cNvSpPr>
              <p:nvPr/>
            </p:nvSpPr>
            <p:spPr bwMode="auto">
              <a:xfrm>
                <a:off x="6281271" y="2603315"/>
                <a:ext cx="315913" cy="265113"/>
              </a:xfrm>
              <a:custGeom>
                <a:avLst/>
                <a:gdLst>
                  <a:gd name="T0" fmla="*/ 68 w 140"/>
                  <a:gd name="T1" fmla="*/ 4 h 118"/>
                  <a:gd name="T2" fmla="*/ 80 w 140"/>
                  <a:gd name="T3" fmla="*/ 0 h 118"/>
                  <a:gd name="T4" fmla="*/ 95 w 140"/>
                  <a:gd name="T5" fmla="*/ 7 h 118"/>
                  <a:gd name="T6" fmla="*/ 107 w 140"/>
                  <a:gd name="T7" fmla="*/ 20 h 118"/>
                  <a:gd name="T8" fmla="*/ 127 w 140"/>
                  <a:gd name="T9" fmla="*/ 62 h 118"/>
                  <a:gd name="T10" fmla="*/ 140 w 140"/>
                  <a:gd name="T11" fmla="*/ 106 h 118"/>
                  <a:gd name="T12" fmla="*/ 132 w 140"/>
                  <a:gd name="T13" fmla="*/ 113 h 118"/>
                  <a:gd name="T14" fmla="*/ 125 w 140"/>
                  <a:gd name="T15" fmla="*/ 118 h 118"/>
                  <a:gd name="T16" fmla="*/ 123 w 140"/>
                  <a:gd name="T17" fmla="*/ 118 h 118"/>
                  <a:gd name="T18" fmla="*/ 121 w 140"/>
                  <a:gd name="T19" fmla="*/ 118 h 118"/>
                  <a:gd name="T20" fmla="*/ 85 w 140"/>
                  <a:gd name="T21" fmla="*/ 63 h 118"/>
                  <a:gd name="T22" fmla="*/ 78 w 140"/>
                  <a:gd name="T23" fmla="*/ 53 h 118"/>
                  <a:gd name="T24" fmla="*/ 72 w 140"/>
                  <a:gd name="T25" fmla="*/ 43 h 118"/>
                  <a:gd name="T26" fmla="*/ 63 w 140"/>
                  <a:gd name="T27" fmla="*/ 16 h 118"/>
                  <a:gd name="T28" fmla="*/ 68 w 140"/>
                  <a:gd name="T29" fmla="*/ 4 h 118"/>
                  <a:gd name="T30" fmla="*/ 5 w 140"/>
                  <a:gd name="T31" fmla="*/ 4 h 118"/>
                  <a:gd name="T32" fmla="*/ 17 w 140"/>
                  <a:gd name="T33" fmla="*/ 0 h 118"/>
                  <a:gd name="T34" fmla="*/ 32 w 140"/>
                  <a:gd name="T35" fmla="*/ 7 h 118"/>
                  <a:gd name="T36" fmla="*/ 45 w 140"/>
                  <a:gd name="T37" fmla="*/ 20 h 118"/>
                  <a:gd name="T38" fmla="*/ 64 w 140"/>
                  <a:gd name="T39" fmla="*/ 62 h 118"/>
                  <a:gd name="T40" fmla="*/ 77 w 140"/>
                  <a:gd name="T41" fmla="*/ 106 h 118"/>
                  <a:gd name="T42" fmla="*/ 69 w 140"/>
                  <a:gd name="T43" fmla="*/ 113 h 118"/>
                  <a:gd name="T44" fmla="*/ 61 w 140"/>
                  <a:gd name="T45" fmla="*/ 118 h 118"/>
                  <a:gd name="T46" fmla="*/ 59 w 140"/>
                  <a:gd name="T47" fmla="*/ 118 h 118"/>
                  <a:gd name="T48" fmla="*/ 57 w 140"/>
                  <a:gd name="T49" fmla="*/ 118 h 118"/>
                  <a:gd name="T50" fmla="*/ 22 w 140"/>
                  <a:gd name="T51" fmla="*/ 63 h 118"/>
                  <a:gd name="T52" fmla="*/ 15 w 140"/>
                  <a:gd name="T53" fmla="*/ 53 h 118"/>
                  <a:gd name="T54" fmla="*/ 8 w 140"/>
                  <a:gd name="T55" fmla="*/ 43 h 118"/>
                  <a:gd name="T56" fmla="*/ 0 w 140"/>
                  <a:gd name="T57" fmla="*/ 16 h 118"/>
                  <a:gd name="T58" fmla="*/ 5 w 140"/>
                  <a:gd name="T59" fmla="*/ 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18">
                    <a:moveTo>
                      <a:pt x="68" y="4"/>
                    </a:moveTo>
                    <a:cubicBezTo>
                      <a:pt x="72" y="1"/>
                      <a:pt x="76" y="0"/>
                      <a:pt x="80" y="0"/>
                    </a:cubicBezTo>
                    <a:cubicBezTo>
                      <a:pt x="84" y="0"/>
                      <a:pt x="89" y="2"/>
                      <a:pt x="95" y="7"/>
                    </a:cubicBezTo>
                    <a:cubicBezTo>
                      <a:pt x="101" y="12"/>
                      <a:pt x="105" y="16"/>
                      <a:pt x="107" y="20"/>
                    </a:cubicBezTo>
                    <a:cubicBezTo>
                      <a:pt x="115" y="32"/>
                      <a:pt x="121" y="45"/>
                      <a:pt x="127" y="62"/>
                    </a:cubicBezTo>
                    <a:cubicBezTo>
                      <a:pt x="133" y="78"/>
                      <a:pt x="137" y="93"/>
                      <a:pt x="140" y="106"/>
                    </a:cubicBezTo>
                    <a:cubicBezTo>
                      <a:pt x="139" y="107"/>
                      <a:pt x="136" y="109"/>
                      <a:pt x="132" y="113"/>
                    </a:cubicBezTo>
                    <a:cubicBezTo>
                      <a:pt x="128" y="117"/>
                      <a:pt x="126" y="118"/>
                      <a:pt x="125" y="118"/>
                    </a:cubicBezTo>
                    <a:cubicBezTo>
                      <a:pt x="124" y="118"/>
                      <a:pt x="123" y="118"/>
                      <a:pt x="123" y="118"/>
                    </a:cubicBezTo>
                    <a:cubicBezTo>
                      <a:pt x="122" y="118"/>
                      <a:pt x="121" y="118"/>
                      <a:pt x="121" y="118"/>
                    </a:cubicBezTo>
                    <a:cubicBezTo>
                      <a:pt x="108" y="101"/>
                      <a:pt x="96" y="83"/>
                      <a:pt x="85" y="63"/>
                    </a:cubicBezTo>
                    <a:cubicBezTo>
                      <a:pt x="83" y="60"/>
                      <a:pt x="81" y="56"/>
                      <a:pt x="78" y="53"/>
                    </a:cubicBezTo>
                    <a:cubicBezTo>
                      <a:pt x="76" y="50"/>
                      <a:pt x="74" y="46"/>
                      <a:pt x="72" y="43"/>
                    </a:cubicBezTo>
                    <a:cubicBezTo>
                      <a:pt x="66" y="35"/>
                      <a:pt x="63" y="25"/>
                      <a:pt x="63" y="16"/>
                    </a:cubicBezTo>
                    <a:cubicBezTo>
                      <a:pt x="63" y="11"/>
                      <a:pt x="65" y="7"/>
                      <a:pt x="68" y="4"/>
                    </a:cubicBezTo>
                    <a:close/>
                    <a:moveTo>
                      <a:pt x="5" y="4"/>
                    </a:moveTo>
                    <a:cubicBezTo>
                      <a:pt x="8" y="1"/>
                      <a:pt x="12" y="0"/>
                      <a:pt x="17" y="0"/>
                    </a:cubicBezTo>
                    <a:cubicBezTo>
                      <a:pt x="22" y="0"/>
                      <a:pt x="27" y="2"/>
                      <a:pt x="32" y="7"/>
                    </a:cubicBezTo>
                    <a:cubicBezTo>
                      <a:pt x="38" y="12"/>
                      <a:pt x="42" y="16"/>
                      <a:pt x="45" y="20"/>
                    </a:cubicBezTo>
                    <a:cubicBezTo>
                      <a:pt x="52" y="32"/>
                      <a:pt x="58" y="45"/>
                      <a:pt x="64" y="62"/>
                    </a:cubicBezTo>
                    <a:cubicBezTo>
                      <a:pt x="70" y="78"/>
                      <a:pt x="74" y="93"/>
                      <a:pt x="77" y="106"/>
                    </a:cubicBezTo>
                    <a:cubicBezTo>
                      <a:pt x="76" y="107"/>
                      <a:pt x="73" y="109"/>
                      <a:pt x="69" y="113"/>
                    </a:cubicBezTo>
                    <a:cubicBezTo>
                      <a:pt x="65" y="117"/>
                      <a:pt x="63" y="118"/>
                      <a:pt x="61" y="118"/>
                    </a:cubicBezTo>
                    <a:cubicBezTo>
                      <a:pt x="61" y="118"/>
                      <a:pt x="60" y="118"/>
                      <a:pt x="59" y="118"/>
                    </a:cubicBezTo>
                    <a:cubicBezTo>
                      <a:pt x="58" y="118"/>
                      <a:pt x="58" y="118"/>
                      <a:pt x="57" y="118"/>
                    </a:cubicBezTo>
                    <a:cubicBezTo>
                      <a:pt x="44" y="101"/>
                      <a:pt x="32" y="83"/>
                      <a:pt x="22" y="63"/>
                    </a:cubicBezTo>
                    <a:cubicBezTo>
                      <a:pt x="20" y="60"/>
                      <a:pt x="17" y="56"/>
                      <a:pt x="15" y="53"/>
                    </a:cubicBezTo>
                    <a:cubicBezTo>
                      <a:pt x="13" y="50"/>
                      <a:pt x="11" y="46"/>
                      <a:pt x="8" y="43"/>
                    </a:cubicBezTo>
                    <a:cubicBezTo>
                      <a:pt x="3" y="35"/>
                      <a:pt x="0" y="25"/>
                      <a:pt x="0" y="16"/>
                    </a:cubicBezTo>
                    <a:cubicBezTo>
                      <a:pt x="0" y="11"/>
                      <a:pt x="2" y="7"/>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8" name="ïşḻïďê-任意多边形: 形状 17"/>
              <p:cNvSpPr>
                <a:spLocks/>
              </p:cNvSpPr>
              <p:nvPr/>
            </p:nvSpPr>
            <p:spPr bwMode="auto">
              <a:xfrm>
                <a:off x="7702084" y="4057465"/>
                <a:ext cx="314325" cy="266700"/>
              </a:xfrm>
              <a:custGeom>
                <a:avLst/>
                <a:gdLst>
                  <a:gd name="T0" fmla="*/ 72 w 140"/>
                  <a:gd name="T1" fmla="*/ 114 h 119"/>
                  <a:gd name="T2" fmla="*/ 60 w 140"/>
                  <a:gd name="T3" fmla="*/ 119 h 119"/>
                  <a:gd name="T4" fmla="*/ 45 w 140"/>
                  <a:gd name="T5" fmla="*/ 112 h 119"/>
                  <a:gd name="T6" fmla="*/ 32 w 140"/>
                  <a:gd name="T7" fmla="*/ 99 h 119"/>
                  <a:gd name="T8" fmla="*/ 13 w 140"/>
                  <a:gd name="T9" fmla="*/ 57 h 119"/>
                  <a:gd name="T10" fmla="*/ 0 w 140"/>
                  <a:gd name="T11" fmla="*/ 13 h 119"/>
                  <a:gd name="T12" fmla="*/ 8 w 140"/>
                  <a:gd name="T13" fmla="*/ 6 h 119"/>
                  <a:gd name="T14" fmla="*/ 15 w 140"/>
                  <a:gd name="T15" fmla="*/ 0 h 119"/>
                  <a:gd name="T16" fmla="*/ 17 w 140"/>
                  <a:gd name="T17" fmla="*/ 1 h 119"/>
                  <a:gd name="T18" fmla="*/ 19 w 140"/>
                  <a:gd name="T19" fmla="*/ 1 h 119"/>
                  <a:gd name="T20" fmla="*/ 55 w 140"/>
                  <a:gd name="T21" fmla="*/ 55 h 119"/>
                  <a:gd name="T22" fmla="*/ 61 w 140"/>
                  <a:gd name="T23" fmla="*/ 66 h 119"/>
                  <a:gd name="T24" fmla="*/ 68 w 140"/>
                  <a:gd name="T25" fmla="*/ 75 h 119"/>
                  <a:gd name="T26" fmla="*/ 77 w 140"/>
                  <a:gd name="T27" fmla="*/ 103 h 119"/>
                  <a:gd name="T28" fmla="*/ 72 w 140"/>
                  <a:gd name="T29" fmla="*/ 114 h 119"/>
                  <a:gd name="T30" fmla="*/ 135 w 140"/>
                  <a:gd name="T31" fmla="*/ 114 h 119"/>
                  <a:gd name="T32" fmla="*/ 123 w 140"/>
                  <a:gd name="T33" fmla="*/ 119 h 119"/>
                  <a:gd name="T34" fmla="*/ 108 w 140"/>
                  <a:gd name="T35" fmla="*/ 112 h 119"/>
                  <a:gd name="T36" fmla="*/ 95 w 140"/>
                  <a:gd name="T37" fmla="*/ 99 h 119"/>
                  <a:gd name="T38" fmla="*/ 76 w 140"/>
                  <a:gd name="T39" fmla="*/ 57 h 119"/>
                  <a:gd name="T40" fmla="*/ 63 w 140"/>
                  <a:gd name="T41" fmla="*/ 13 h 119"/>
                  <a:gd name="T42" fmla="*/ 71 w 140"/>
                  <a:gd name="T43" fmla="*/ 6 h 119"/>
                  <a:gd name="T44" fmla="*/ 79 w 140"/>
                  <a:gd name="T45" fmla="*/ 0 h 119"/>
                  <a:gd name="T46" fmla="*/ 81 w 140"/>
                  <a:gd name="T47" fmla="*/ 1 h 119"/>
                  <a:gd name="T48" fmla="*/ 83 w 140"/>
                  <a:gd name="T49" fmla="*/ 1 h 119"/>
                  <a:gd name="T50" fmla="*/ 118 w 140"/>
                  <a:gd name="T51" fmla="*/ 55 h 119"/>
                  <a:gd name="T52" fmla="*/ 125 w 140"/>
                  <a:gd name="T53" fmla="*/ 66 h 119"/>
                  <a:gd name="T54" fmla="*/ 132 w 140"/>
                  <a:gd name="T55" fmla="*/ 75 h 119"/>
                  <a:gd name="T56" fmla="*/ 140 w 140"/>
                  <a:gd name="T57" fmla="*/ 103 h 119"/>
                  <a:gd name="T58" fmla="*/ 135 w 140"/>
                  <a:gd name="T59"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19">
                    <a:moveTo>
                      <a:pt x="72" y="114"/>
                    </a:moveTo>
                    <a:cubicBezTo>
                      <a:pt x="68" y="117"/>
                      <a:pt x="64" y="119"/>
                      <a:pt x="60" y="119"/>
                    </a:cubicBezTo>
                    <a:cubicBezTo>
                      <a:pt x="56" y="119"/>
                      <a:pt x="51" y="116"/>
                      <a:pt x="45" y="112"/>
                    </a:cubicBezTo>
                    <a:cubicBezTo>
                      <a:pt x="39" y="107"/>
                      <a:pt x="35" y="103"/>
                      <a:pt x="32" y="99"/>
                    </a:cubicBezTo>
                    <a:cubicBezTo>
                      <a:pt x="25" y="87"/>
                      <a:pt x="19" y="73"/>
                      <a:pt x="13" y="57"/>
                    </a:cubicBezTo>
                    <a:cubicBezTo>
                      <a:pt x="7" y="41"/>
                      <a:pt x="3" y="26"/>
                      <a:pt x="0" y="13"/>
                    </a:cubicBezTo>
                    <a:cubicBezTo>
                      <a:pt x="1" y="12"/>
                      <a:pt x="4" y="9"/>
                      <a:pt x="8" y="6"/>
                    </a:cubicBezTo>
                    <a:cubicBezTo>
                      <a:pt x="12" y="2"/>
                      <a:pt x="14" y="0"/>
                      <a:pt x="15" y="0"/>
                    </a:cubicBezTo>
                    <a:cubicBezTo>
                      <a:pt x="16" y="0"/>
                      <a:pt x="17" y="0"/>
                      <a:pt x="17" y="1"/>
                    </a:cubicBezTo>
                    <a:cubicBezTo>
                      <a:pt x="18" y="1"/>
                      <a:pt x="19" y="1"/>
                      <a:pt x="19" y="1"/>
                    </a:cubicBezTo>
                    <a:cubicBezTo>
                      <a:pt x="32" y="18"/>
                      <a:pt x="44" y="36"/>
                      <a:pt x="55" y="55"/>
                    </a:cubicBezTo>
                    <a:cubicBezTo>
                      <a:pt x="57" y="59"/>
                      <a:pt x="59" y="62"/>
                      <a:pt x="61" y="66"/>
                    </a:cubicBezTo>
                    <a:cubicBezTo>
                      <a:pt x="64" y="69"/>
                      <a:pt x="66" y="72"/>
                      <a:pt x="68" y="75"/>
                    </a:cubicBezTo>
                    <a:cubicBezTo>
                      <a:pt x="74" y="84"/>
                      <a:pt x="77" y="93"/>
                      <a:pt x="77" y="103"/>
                    </a:cubicBezTo>
                    <a:cubicBezTo>
                      <a:pt x="77" y="108"/>
                      <a:pt x="75" y="112"/>
                      <a:pt x="72" y="114"/>
                    </a:cubicBezTo>
                    <a:close/>
                    <a:moveTo>
                      <a:pt x="135" y="114"/>
                    </a:moveTo>
                    <a:cubicBezTo>
                      <a:pt x="132" y="117"/>
                      <a:pt x="128" y="119"/>
                      <a:pt x="123" y="119"/>
                    </a:cubicBezTo>
                    <a:cubicBezTo>
                      <a:pt x="118" y="119"/>
                      <a:pt x="113" y="116"/>
                      <a:pt x="108" y="112"/>
                    </a:cubicBezTo>
                    <a:cubicBezTo>
                      <a:pt x="102" y="107"/>
                      <a:pt x="98" y="103"/>
                      <a:pt x="95" y="99"/>
                    </a:cubicBezTo>
                    <a:cubicBezTo>
                      <a:pt x="88" y="87"/>
                      <a:pt x="82" y="73"/>
                      <a:pt x="76" y="57"/>
                    </a:cubicBezTo>
                    <a:cubicBezTo>
                      <a:pt x="70" y="41"/>
                      <a:pt x="66" y="26"/>
                      <a:pt x="63" y="13"/>
                    </a:cubicBezTo>
                    <a:cubicBezTo>
                      <a:pt x="64" y="12"/>
                      <a:pt x="67" y="9"/>
                      <a:pt x="71" y="6"/>
                    </a:cubicBezTo>
                    <a:cubicBezTo>
                      <a:pt x="75" y="2"/>
                      <a:pt x="77" y="0"/>
                      <a:pt x="79" y="0"/>
                    </a:cubicBezTo>
                    <a:cubicBezTo>
                      <a:pt x="79" y="0"/>
                      <a:pt x="80" y="0"/>
                      <a:pt x="81" y="1"/>
                    </a:cubicBezTo>
                    <a:cubicBezTo>
                      <a:pt x="82" y="1"/>
                      <a:pt x="82" y="1"/>
                      <a:pt x="83" y="1"/>
                    </a:cubicBezTo>
                    <a:cubicBezTo>
                      <a:pt x="96" y="18"/>
                      <a:pt x="108" y="36"/>
                      <a:pt x="118" y="55"/>
                    </a:cubicBezTo>
                    <a:cubicBezTo>
                      <a:pt x="120" y="59"/>
                      <a:pt x="123" y="62"/>
                      <a:pt x="125" y="66"/>
                    </a:cubicBezTo>
                    <a:cubicBezTo>
                      <a:pt x="127" y="69"/>
                      <a:pt x="129" y="72"/>
                      <a:pt x="132" y="75"/>
                    </a:cubicBezTo>
                    <a:cubicBezTo>
                      <a:pt x="137" y="84"/>
                      <a:pt x="140" y="93"/>
                      <a:pt x="140" y="103"/>
                    </a:cubicBezTo>
                    <a:cubicBezTo>
                      <a:pt x="140" y="108"/>
                      <a:pt x="138" y="112"/>
                      <a:pt x="13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grpSp>
          <p:nvGrpSpPr>
            <p:cNvPr id="30" name="组合 29"/>
            <p:cNvGrpSpPr>
              <a:grpSpLocks noChangeAspect="1"/>
            </p:cNvGrpSpPr>
            <p:nvPr/>
          </p:nvGrpSpPr>
          <p:grpSpPr>
            <a:xfrm>
              <a:off x="9217299" y="1779604"/>
              <a:ext cx="2606581" cy="2519999"/>
              <a:chOff x="7437438" y="2481264"/>
              <a:chExt cx="1816100" cy="1755775"/>
            </a:xfrm>
            <a:grpFill/>
          </p:grpSpPr>
          <p:sp>
            <p:nvSpPr>
              <p:cNvPr id="31" name="ïşḻïďê-任意多边形: 形状 20"/>
              <p:cNvSpPr>
                <a:spLocks/>
              </p:cNvSpPr>
              <p:nvPr/>
            </p:nvSpPr>
            <p:spPr bwMode="auto">
              <a:xfrm>
                <a:off x="7489825" y="2525714"/>
                <a:ext cx="1160463" cy="1252538"/>
              </a:xfrm>
              <a:custGeom>
                <a:avLst/>
                <a:gdLst>
                  <a:gd name="T0" fmla="*/ 24 w 516"/>
                  <a:gd name="T1" fmla="*/ 536 h 556"/>
                  <a:gd name="T2" fmla="*/ 24 w 516"/>
                  <a:gd name="T3" fmla="*/ 223 h 556"/>
                  <a:gd name="T4" fmla="*/ 222 w 516"/>
                  <a:gd name="T5" fmla="*/ 24 h 556"/>
                  <a:gd name="T6" fmla="*/ 516 w 516"/>
                  <a:gd name="T7" fmla="*/ 24 h 556"/>
                  <a:gd name="T8" fmla="*/ 516 w 516"/>
                  <a:gd name="T9" fmla="*/ 0 h 556"/>
                  <a:gd name="T10" fmla="*/ 222 w 516"/>
                  <a:gd name="T11" fmla="*/ 0 h 556"/>
                  <a:gd name="T12" fmla="*/ 0 w 516"/>
                  <a:gd name="T13" fmla="*/ 223 h 556"/>
                  <a:gd name="T14" fmla="*/ 0 w 516"/>
                  <a:gd name="T15" fmla="*/ 536 h 556"/>
                  <a:gd name="T16" fmla="*/ 0 w 516"/>
                  <a:gd name="T17" fmla="*/ 556 h 556"/>
                  <a:gd name="T18" fmla="*/ 25 w 516"/>
                  <a:gd name="T19" fmla="*/ 556 h 556"/>
                  <a:gd name="T20" fmla="*/ 24 w 516"/>
                  <a:gd name="T21" fmla="*/ 536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6" h="556">
                    <a:moveTo>
                      <a:pt x="24" y="536"/>
                    </a:moveTo>
                    <a:cubicBezTo>
                      <a:pt x="24" y="223"/>
                      <a:pt x="24" y="223"/>
                      <a:pt x="24" y="223"/>
                    </a:cubicBezTo>
                    <a:cubicBezTo>
                      <a:pt x="24" y="114"/>
                      <a:pt x="113" y="24"/>
                      <a:pt x="222" y="24"/>
                    </a:cubicBezTo>
                    <a:cubicBezTo>
                      <a:pt x="516" y="24"/>
                      <a:pt x="516" y="24"/>
                      <a:pt x="516" y="24"/>
                    </a:cubicBezTo>
                    <a:cubicBezTo>
                      <a:pt x="516" y="0"/>
                      <a:pt x="516" y="0"/>
                      <a:pt x="516" y="0"/>
                    </a:cubicBezTo>
                    <a:cubicBezTo>
                      <a:pt x="222" y="0"/>
                      <a:pt x="222" y="0"/>
                      <a:pt x="222" y="0"/>
                    </a:cubicBezTo>
                    <a:cubicBezTo>
                      <a:pt x="99" y="0"/>
                      <a:pt x="0" y="100"/>
                      <a:pt x="0" y="223"/>
                    </a:cubicBezTo>
                    <a:cubicBezTo>
                      <a:pt x="0" y="536"/>
                      <a:pt x="0" y="536"/>
                      <a:pt x="0" y="536"/>
                    </a:cubicBezTo>
                    <a:cubicBezTo>
                      <a:pt x="0" y="542"/>
                      <a:pt x="0" y="548"/>
                      <a:pt x="0" y="556"/>
                    </a:cubicBezTo>
                    <a:cubicBezTo>
                      <a:pt x="25" y="556"/>
                      <a:pt x="25" y="556"/>
                      <a:pt x="25" y="556"/>
                    </a:cubicBezTo>
                    <a:cubicBezTo>
                      <a:pt x="25" y="548"/>
                      <a:pt x="24" y="542"/>
                      <a:pt x="24" y="5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2" name="ïşḻïďê-任意多边形: 形状 21"/>
              <p:cNvSpPr>
                <a:spLocks/>
              </p:cNvSpPr>
              <p:nvPr/>
            </p:nvSpPr>
            <p:spPr bwMode="auto">
              <a:xfrm>
                <a:off x="8056563" y="2986089"/>
                <a:ext cx="1143000" cy="1250950"/>
              </a:xfrm>
              <a:custGeom>
                <a:avLst/>
                <a:gdLst>
                  <a:gd name="T0" fmla="*/ 484 w 508"/>
                  <a:gd name="T1" fmla="*/ 19 h 556"/>
                  <a:gd name="T2" fmla="*/ 484 w 508"/>
                  <a:gd name="T3" fmla="*/ 332 h 556"/>
                  <a:gd name="T4" fmla="*/ 284 w 508"/>
                  <a:gd name="T5" fmla="*/ 532 h 556"/>
                  <a:gd name="T6" fmla="*/ 0 w 508"/>
                  <a:gd name="T7" fmla="*/ 532 h 556"/>
                  <a:gd name="T8" fmla="*/ 0 w 508"/>
                  <a:gd name="T9" fmla="*/ 556 h 556"/>
                  <a:gd name="T10" fmla="*/ 284 w 508"/>
                  <a:gd name="T11" fmla="*/ 556 h 556"/>
                  <a:gd name="T12" fmla="*/ 508 w 508"/>
                  <a:gd name="T13" fmla="*/ 332 h 556"/>
                  <a:gd name="T14" fmla="*/ 508 w 508"/>
                  <a:gd name="T15" fmla="*/ 19 h 556"/>
                  <a:gd name="T16" fmla="*/ 506 w 508"/>
                  <a:gd name="T17" fmla="*/ 0 h 556"/>
                  <a:gd name="T18" fmla="*/ 481 w 508"/>
                  <a:gd name="T19" fmla="*/ 0 h 556"/>
                  <a:gd name="T20" fmla="*/ 484 w 508"/>
                  <a:gd name="T21" fmla="*/ 19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8" h="556">
                    <a:moveTo>
                      <a:pt x="484" y="19"/>
                    </a:moveTo>
                    <a:cubicBezTo>
                      <a:pt x="484" y="332"/>
                      <a:pt x="484" y="332"/>
                      <a:pt x="484" y="332"/>
                    </a:cubicBezTo>
                    <a:cubicBezTo>
                      <a:pt x="484" y="441"/>
                      <a:pt x="393" y="532"/>
                      <a:pt x="284" y="532"/>
                    </a:cubicBezTo>
                    <a:cubicBezTo>
                      <a:pt x="0" y="532"/>
                      <a:pt x="0" y="532"/>
                      <a:pt x="0" y="532"/>
                    </a:cubicBezTo>
                    <a:cubicBezTo>
                      <a:pt x="0" y="556"/>
                      <a:pt x="0" y="556"/>
                      <a:pt x="0" y="556"/>
                    </a:cubicBezTo>
                    <a:cubicBezTo>
                      <a:pt x="284" y="556"/>
                      <a:pt x="284" y="556"/>
                      <a:pt x="284" y="556"/>
                    </a:cubicBezTo>
                    <a:cubicBezTo>
                      <a:pt x="407" y="556"/>
                      <a:pt x="508" y="455"/>
                      <a:pt x="508" y="332"/>
                    </a:cubicBezTo>
                    <a:cubicBezTo>
                      <a:pt x="508" y="19"/>
                      <a:pt x="508" y="19"/>
                      <a:pt x="508" y="19"/>
                    </a:cubicBezTo>
                    <a:cubicBezTo>
                      <a:pt x="508" y="12"/>
                      <a:pt x="507" y="8"/>
                      <a:pt x="506" y="0"/>
                    </a:cubicBezTo>
                    <a:cubicBezTo>
                      <a:pt x="481" y="0"/>
                      <a:pt x="481" y="0"/>
                      <a:pt x="481" y="0"/>
                    </a:cubicBezTo>
                    <a:cubicBezTo>
                      <a:pt x="481" y="8"/>
                      <a:pt x="484" y="12"/>
                      <a:pt x="48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3" name="ïşḻïďê-任意多边形: 形状 22"/>
              <p:cNvSpPr>
                <a:spLocks/>
              </p:cNvSpPr>
              <p:nvPr/>
            </p:nvSpPr>
            <p:spPr bwMode="auto">
              <a:xfrm>
                <a:off x="8778875" y="2481264"/>
                <a:ext cx="474663" cy="360363"/>
              </a:xfrm>
              <a:custGeom>
                <a:avLst/>
                <a:gdLst>
                  <a:gd name="T0" fmla="*/ 98 w 211"/>
                  <a:gd name="T1" fmla="*/ 38 h 160"/>
                  <a:gd name="T2" fmla="*/ 62 w 211"/>
                  <a:gd name="T3" fmla="*/ 122 h 160"/>
                  <a:gd name="T4" fmla="*/ 9 w 211"/>
                  <a:gd name="T5" fmla="*/ 160 h 160"/>
                  <a:gd name="T6" fmla="*/ 0 w 211"/>
                  <a:gd name="T7" fmla="*/ 156 h 160"/>
                  <a:gd name="T8" fmla="*/ 12 w 211"/>
                  <a:gd name="T9" fmla="*/ 143 h 160"/>
                  <a:gd name="T10" fmla="*/ 26 w 211"/>
                  <a:gd name="T11" fmla="*/ 127 h 160"/>
                  <a:gd name="T12" fmla="*/ 49 w 211"/>
                  <a:gd name="T13" fmla="*/ 84 h 160"/>
                  <a:gd name="T14" fmla="*/ 34 w 211"/>
                  <a:gd name="T15" fmla="*/ 53 h 160"/>
                  <a:gd name="T16" fmla="*/ 19 w 211"/>
                  <a:gd name="T17" fmla="*/ 33 h 160"/>
                  <a:gd name="T18" fmla="*/ 51 w 211"/>
                  <a:gd name="T19" fmla="*/ 0 h 160"/>
                  <a:gd name="T20" fmla="*/ 83 w 211"/>
                  <a:gd name="T21" fmla="*/ 11 h 160"/>
                  <a:gd name="T22" fmla="*/ 98 w 211"/>
                  <a:gd name="T23" fmla="*/ 38 h 160"/>
                  <a:gd name="T24" fmla="*/ 211 w 211"/>
                  <a:gd name="T25" fmla="*/ 38 h 160"/>
                  <a:gd name="T26" fmla="*/ 175 w 211"/>
                  <a:gd name="T27" fmla="*/ 122 h 160"/>
                  <a:gd name="T28" fmla="*/ 127 w 211"/>
                  <a:gd name="T29" fmla="*/ 160 h 160"/>
                  <a:gd name="T30" fmla="*/ 114 w 211"/>
                  <a:gd name="T31" fmla="*/ 157 h 160"/>
                  <a:gd name="T32" fmla="*/ 138 w 211"/>
                  <a:gd name="T33" fmla="*/ 127 h 160"/>
                  <a:gd name="T34" fmla="*/ 162 w 211"/>
                  <a:gd name="T35" fmla="*/ 83 h 160"/>
                  <a:gd name="T36" fmla="*/ 147 w 211"/>
                  <a:gd name="T37" fmla="*/ 53 h 160"/>
                  <a:gd name="T38" fmla="*/ 132 w 211"/>
                  <a:gd name="T39" fmla="*/ 33 h 160"/>
                  <a:gd name="T40" fmla="*/ 165 w 211"/>
                  <a:gd name="T41" fmla="*/ 0 h 160"/>
                  <a:gd name="T42" fmla="*/ 197 w 211"/>
                  <a:gd name="T43" fmla="*/ 11 h 160"/>
                  <a:gd name="T44" fmla="*/ 211 w 211"/>
                  <a:gd name="T45"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1" h="160">
                    <a:moveTo>
                      <a:pt x="98" y="38"/>
                    </a:moveTo>
                    <a:cubicBezTo>
                      <a:pt x="98" y="69"/>
                      <a:pt x="86" y="97"/>
                      <a:pt x="62" y="122"/>
                    </a:cubicBezTo>
                    <a:cubicBezTo>
                      <a:pt x="38" y="147"/>
                      <a:pt x="20" y="160"/>
                      <a:pt x="9" y="160"/>
                    </a:cubicBezTo>
                    <a:cubicBezTo>
                      <a:pt x="3" y="160"/>
                      <a:pt x="0" y="158"/>
                      <a:pt x="0" y="156"/>
                    </a:cubicBezTo>
                    <a:cubicBezTo>
                      <a:pt x="3" y="153"/>
                      <a:pt x="7" y="148"/>
                      <a:pt x="12" y="143"/>
                    </a:cubicBezTo>
                    <a:cubicBezTo>
                      <a:pt x="16" y="138"/>
                      <a:pt x="21" y="132"/>
                      <a:pt x="26" y="127"/>
                    </a:cubicBezTo>
                    <a:cubicBezTo>
                      <a:pt x="41" y="110"/>
                      <a:pt x="49" y="96"/>
                      <a:pt x="49" y="84"/>
                    </a:cubicBezTo>
                    <a:cubicBezTo>
                      <a:pt x="49" y="73"/>
                      <a:pt x="44" y="62"/>
                      <a:pt x="34" y="53"/>
                    </a:cubicBezTo>
                    <a:cubicBezTo>
                      <a:pt x="24" y="44"/>
                      <a:pt x="19" y="38"/>
                      <a:pt x="19" y="33"/>
                    </a:cubicBezTo>
                    <a:cubicBezTo>
                      <a:pt x="19" y="11"/>
                      <a:pt x="30" y="0"/>
                      <a:pt x="51" y="0"/>
                    </a:cubicBezTo>
                    <a:cubicBezTo>
                      <a:pt x="62" y="0"/>
                      <a:pt x="73" y="4"/>
                      <a:pt x="83" y="11"/>
                    </a:cubicBezTo>
                    <a:cubicBezTo>
                      <a:pt x="93" y="18"/>
                      <a:pt x="98" y="27"/>
                      <a:pt x="98" y="38"/>
                    </a:cubicBezTo>
                    <a:close/>
                    <a:moveTo>
                      <a:pt x="211" y="38"/>
                    </a:moveTo>
                    <a:cubicBezTo>
                      <a:pt x="211" y="69"/>
                      <a:pt x="199" y="97"/>
                      <a:pt x="175" y="122"/>
                    </a:cubicBezTo>
                    <a:cubicBezTo>
                      <a:pt x="151" y="147"/>
                      <a:pt x="135" y="160"/>
                      <a:pt x="127" y="160"/>
                    </a:cubicBezTo>
                    <a:cubicBezTo>
                      <a:pt x="118" y="160"/>
                      <a:pt x="114" y="159"/>
                      <a:pt x="114" y="157"/>
                    </a:cubicBezTo>
                    <a:cubicBezTo>
                      <a:pt x="114" y="155"/>
                      <a:pt x="122" y="145"/>
                      <a:pt x="138" y="127"/>
                    </a:cubicBezTo>
                    <a:cubicBezTo>
                      <a:pt x="154" y="108"/>
                      <a:pt x="162" y="94"/>
                      <a:pt x="162" y="83"/>
                    </a:cubicBezTo>
                    <a:cubicBezTo>
                      <a:pt x="162" y="72"/>
                      <a:pt x="157" y="62"/>
                      <a:pt x="147" y="53"/>
                    </a:cubicBezTo>
                    <a:cubicBezTo>
                      <a:pt x="137" y="44"/>
                      <a:pt x="132" y="38"/>
                      <a:pt x="132" y="33"/>
                    </a:cubicBezTo>
                    <a:cubicBezTo>
                      <a:pt x="132" y="11"/>
                      <a:pt x="143" y="0"/>
                      <a:pt x="165" y="0"/>
                    </a:cubicBezTo>
                    <a:cubicBezTo>
                      <a:pt x="176" y="0"/>
                      <a:pt x="187" y="4"/>
                      <a:pt x="197" y="11"/>
                    </a:cubicBezTo>
                    <a:cubicBezTo>
                      <a:pt x="206" y="18"/>
                      <a:pt x="211" y="27"/>
                      <a:pt x="21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sp>
            <p:nvSpPr>
              <p:cNvPr id="34" name="ïşḻïďê-任意多边形: 形状 23"/>
              <p:cNvSpPr>
                <a:spLocks/>
              </p:cNvSpPr>
              <p:nvPr/>
            </p:nvSpPr>
            <p:spPr bwMode="auto">
              <a:xfrm>
                <a:off x="7437438" y="3859214"/>
                <a:ext cx="477838" cy="360363"/>
              </a:xfrm>
              <a:custGeom>
                <a:avLst/>
                <a:gdLst>
                  <a:gd name="T0" fmla="*/ 113 w 212"/>
                  <a:gd name="T1" fmla="*/ 122 h 160"/>
                  <a:gd name="T2" fmla="*/ 150 w 212"/>
                  <a:gd name="T3" fmla="*/ 38 h 160"/>
                  <a:gd name="T4" fmla="*/ 203 w 212"/>
                  <a:gd name="T5" fmla="*/ 0 h 160"/>
                  <a:gd name="T6" fmla="*/ 212 w 212"/>
                  <a:gd name="T7" fmla="*/ 4 h 160"/>
                  <a:gd name="T8" fmla="*/ 200 w 212"/>
                  <a:gd name="T9" fmla="*/ 17 h 160"/>
                  <a:gd name="T10" fmla="*/ 186 w 212"/>
                  <a:gd name="T11" fmla="*/ 33 h 160"/>
                  <a:gd name="T12" fmla="*/ 162 w 212"/>
                  <a:gd name="T13" fmla="*/ 76 h 160"/>
                  <a:gd name="T14" fmla="*/ 177 w 212"/>
                  <a:gd name="T15" fmla="*/ 107 h 160"/>
                  <a:gd name="T16" fmla="*/ 193 w 212"/>
                  <a:gd name="T17" fmla="*/ 127 h 160"/>
                  <a:gd name="T18" fmla="*/ 160 w 212"/>
                  <a:gd name="T19" fmla="*/ 160 h 160"/>
                  <a:gd name="T20" fmla="*/ 128 w 212"/>
                  <a:gd name="T21" fmla="*/ 149 h 160"/>
                  <a:gd name="T22" fmla="*/ 113 w 212"/>
                  <a:gd name="T23" fmla="*/ 122 h 160"/>
                  <a:gd name="T24" fmla="*/ 0 w 212"/>
                  <a:gd name="T25" fmla="*/ 122 h 160"/>
                  <a:gd name="T26" fmla="*/ 36 w 212"/>
                  <a:gd name="T27" fmla="*/ 38 h 160"/>
                  <a:gd name="T28" fmla="*/ 85 w 212"/>
                  <a:gd name="T29" fmla="*/ 0 h 160"/>
                  <a:gd name="T30" fmla="*/ 98 w 212"/>
                  <a:gd name="T31" fmla="*/ 3 h 160"/>
                  <a:gd name="T32" fmla="*/ 74 w 212"/>
                  <a:gd name="T33" fmla="*/ 33 h 160"/>
                  <a:gd name="T34" fmla="*/ 50 w 212"/>
                  <a:gd name="T35" fmla="*/ 77 h 160"/>
                  <a:gd name="T36" fmla="*/ 65 w 212"/>
                  <a:gd name="T37" fmla="*/ 107 h 160"/>
                  <a:gd name="T38" fmla="*/ 80 w 212"/>
                  <a:gd name="T39" fmla="*/ 127 h 160"/>
                  <a:gd name="T40" fmla="*/ 46 w 212"/>
                  <a:gd name="T41" fmla="*/ 160 h 160"/>
                  <a:gd name="T42" fmla="*/ 15 w 212"/>
                  <a:gd name="T43" fmla="*/ 149 h 160"/>
                  <a:gd name="T44" fmla="*/ 0 w 212"/>
                  <a:gd name="T45" fmla="*/ 12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60">
                    <a:moveTo>
                      <a:pt x="113" y="122"/>
                    </a:moveTo>
                    <a:cubicBezTo>
                      <a:pt x="113" y="91"/>
                      <a:pt x="125" y="63"/>
                      <a:pt x="150" y="38"/>
                    </a:cubicBezTo>
                    <a:cubicBezTo>
                      <a:pt x="174" y="13"/>
                      <a:pt x="191" y="0"/>
                      <a:pt x="203" y="0"/>
                    </a:cubicBezTo>
                    <a:cubicBezTo>
                      <a:pt x="209" y="0"/>
                      <a:pt x="212" y="2"/>
                      <a:pt x="212" y="4"/>
                    </a:cubicBezTo>
                    <a:cubicBezTo>
                      <a:pt x="209" y="7"/>
                      <a:pt x="205" y="12"/>
                      <a:pt x="200" y="17"/>
                    </a:cubicBezTo>
                    <a:cubicBezTo>
                      <a:pt x="195" y="22"/>
                      <a:pt x="190" y="28"/>
                      <a:pt x="186" y="33"/>
                    </a:cubicBezTo>
                    <a:cubicBezTo>
                      <a:pt x="170" y="50"/>
                      <a:pt x="162" y="64"/>
                      <a:pt x="162" y="76"/>
                    </a:cubicBezTo>
                    <a:cubicBezTo>
                      <a:pt x="162" y="87"/>
                      <a:pt x="167" y="98"/>
                      <a:pt x="177" y="107"/>
                    </a:cubicBezTo>
                    <a:cubicBezTo>
                      <a:pt x="188" y="115"/>
                      <a:pt x="193" y="122"/>
                      <a:pt x="193" y="127"/>
                    </a:cubicBezTo>
                    <a:cubicBezTo>
                      <a:pt x="193" y="149"/>
                      <a:pt x="182" y="160"/>
                      <a:pt x="160" y="160"/>
                    </a:cubicBezTo>
                    <a:cubicBezTo>
                      <a:pt x="149" y="160"/>
                      <a:pt x="138" y="156"/>
                      <a:pt x="128" y="149"/>
                    </a:cubicBezTo>
                    <a:cubicBezTo>
                      <a:pt x="118" y="142"/>
                      <a:pt x="113" y="133"/>
                      <a:pt x="113" y="122"/>
                    </a:cubicBezTo>
                    <a:close/>
                    <a:moveTo>
                      <a:pt x="0" y="122"/>
                    </a:moveTo>
                    <a:cubicBezTo>
                      <a:pt x="0" y="91"/>
                      <a:pt x="12" y="63"/>
                      <a:pt x="36" y="38"/>
                    </a:cubicBezTo>
                    <a:cubicBezTo>
                      <a:pt x="60" y="13"/>
                      <a:pt x="76" y="0"/>
                      <a:pt x="85" y="0"/>
                    </a:cubicBezTo>
                    <a:cubicBezTo>
                      <a:pt x="93" y="0"/>
                      <a:pt x="98" y="1"/>
                      <a:pt x="98" y="3"/>
                    </a:cubicBezTo>
                    <a:cubicBezTo>
                      <a:pt x="98" y="5"/>
                      <a:pt x="90" y="15"/>
                      <a:pt x="74" y="33"/>
                    </a:cubicBezTo>
                    <a:cubicBezTo>
                      <a:pt x="58" y="52"/>
                      <a:pt x="50" y="66"/>
                      <a:pt x="50" y="77"/>
                    </a:cubicBezTo>
                    <a:cubicBezTo>
                      <a:pt x="50" y="88"/>
                      <a:pt x="55" y="98"/>
                      <a:pt x="65" y="107"/>
                    </a:cubicBezTo>
                    <a:cubicBezTo>
                      <a:pt x="75" y="115"/>
                      <a:pt x="80" y="122"/>
                      <a:pt x="80" y="127"/>
                    </a:cubicBezTo>
                    <a:cubicBezTo>
                      <a:pt x="80" y="149"/>
                      <a:pt x="69" y="160"/>
                      <a:pt x="46" y="160"/>
                    </a:cubicBezTo>
                    <a:cubicBezTo>
                      <a:pt x="35" y="160"/>
                      <a:pt x="25" y="156"/>
                      <a:pt x="15" y="149"/>
                    </a:cubicBezTo>
                    <a:cubicBezTo>
                      <a:pt x="5" y="142"/>
                      <a:pt x="0" y="133"/>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p>
            </p:txBody>
          </p:sp>
        </p:grpSp>
      </p:grpSp>
      <p:sp>
        <p:nvSpPr>
          <p:cNvPr id="47" name="文本框 46"/>
          <p:cNvSpPr txBox="1"/>
          <p:nvPr/>
        </p:nvSpPr>
        <p:spPr>
          <a:xfrm>
            <a:off x="910816" y="3392666"/>
            <a:ext cx="1978008" cy="1630896"/>
          </a:xfrm>
          <a:prstGeom prst="rect">
            <a:avLst/>
          </a:prstGeom>
          <a:noFill/>
        </p:spPr>
        <p:txBody>
          <a:bodyPr wrap="square" rtlCol="0">
            <a:spAutoFit/>
          </a:bodyPr>
          <a:lstStyle/>
          <a:p>
            <a:pPr algn="ctr" defTabSz="1219170">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按照军是军、警是警、民是民原则，深化武警部队、民兵和预备役部队跨军地改革，推进公安现役部队改革</a:t>
            </a:r>
          </a:p>
        </p:txBody>
      </p:sp>
      <p:sp>
        <p:nvSpPr>
          <p:cNvPr id="48" name="文本框 47"/>
          <p:cNvSpPr txBox="1"/>
          <p:nvPr/>
        </p:nvSpPr>
        <p:spPr>
          <a:xfrm>
            <a:off x="3692356" y="3647412"/>
            <a:ext cx="1978008" cy="1015471"/>
          </a:xfrm>
          <a:prstGeom prst="rect">
            <a:avLst/>
          </a:prstGeom>
          <a:noFill/>
        </p:spPr>
        <p:txBody>
          <a:bodyPr wrap="square" rtlCol="0">
            <a:spAutoFit/>
          </a:bodyPr>
          <a:lstStyle/>
          <a:p>
            <a:pPr algn="ctr" defTabSz="1219170">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军队办的幼儿园、企业、农场等可以交给地方办的，原则上交给地方办</a:t>
            </a:r>
          </a:p>
        </p:txBody>
      </p:sp>
      <p:sp>
        <p:nvSpPr>
          <p:cNvPr id="49" name="文本框 48"/>
          <p:cNvSpPr txBox="1"/>
          <p:nvPr/>
        </p:nvSpPr>
        <p:spPr>
          <a:xfrm>
            <a:off x="6614068" y="3273510"/>
            <a:ext cx="1978008" cy="1816779"/>
          </a:xfrm>
          <a:prstGeom prst="rect">
            <a:avLst/>
          </a:prstGeom>
          <a:noFill/>
        </p:spPr>
        <p:txBody>
          <a:bodyPr wrap="square" rtlCol="0">
            <a:spAutoFit/>
          </a:bodyPr>
          <a:lstStyle/>
          <a:p>
            <a:pPr algn="ctr" defTabSz="1219170">
              <a:lnSpc>
                <a:spcPct val="150000"/>
              </a:lnSpc>
            </a:pPr>
            <a:r>
              <a:rPr lang="zh-CN" altLang="en-US" sz="1067">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完善党领导下统筹管理经济社会发展、国防建设的组织管理体系、工作运行体系和政策制度体系，深化国防科技工业体制改革，健全军地协调机制，推动军民融合深度发展，构建一体化的国家战略体系和能力</a:t>
            </a:r>
            <a:endPar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50" name="文本框 49"/>
          <p:cNvSpPr txBox="1"/>
          <p:nvPr/>
        </p:nvSpPr>
        <p:spPr>
          <a:xfrm>
            <a:off x="9527648" y="3665165"/>
            <a:ext cx="1978008" cy="1015471"/>
          </a:xfrm>
          <a:prstGeom prst="rect">
            <a:avLst/>
          </a:prstGeom>
          <a:noFill/>
        </p:spPr>
        <p:txBody>
          <a:bodyPr wrap="square" rtlCol="0">
            <a:spAutoFit/>
          </a:bodyPr>
          <a:lstStyle/>
          <a:p>
            <a:pPr algn="ctr" defTabSz="1219170">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组建退役军人管理保障机构，协调各方面力量，更好为退役军人服务</a:t>
            </a:r>
          </a:p>
        </p:txBody>
      </p:sp>
    </p:spTree>
    <p:extLst>
      <p:ext uri="{BB962C8B-B14F-4D97-AF65-F5344CB8AC3E}">
        <p14:creationId xmlns:p14="http://schemas.microsoft.com/office/powerpoint/2010/main" val="151643259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up)">
                                      <p:cBhvr>
                                        <p:cTn id="29" dur="500"/>
                                        <p:tgtEl>
                                          <p:spTgt spid="49"/>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7" grpId="0"/>
      <p:bldP spid="48" grpId="0"/>
      <p:bldP spid="49" grpId="0"/>
      <p:bldP spid="5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合理设置地方机构</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7200" b="1" kern="0" dirty="0">
                  <a:gradFill>
                    <a:gsLst>
                      <a:gs pos="47000">
                        <a:prstClr val="white">
                          <a:lumMod val="95000"/>
                        </a:prstClr>
                      </a:gs>
                      <a:gs pos="0">
                        <a:prstClr val="white"/>
                      </a:gs>
                      <a:gs pos="100000">
                        <a:prstClr val="white"/>
                      </a:gs>
                    </a:gsLst>
                    <a:lin ang="5400000" scaled="0"/>
                  </a:gradFill>
                  <a:latin typeface="方正粗倩_GBK" panose="03000509000000000000" pitchFamily="65" charset="-122"/>
                  <a:ea typeface="方正粗倩_GBK" panose="03000509000000000000" pitchFamily="65" charset="-122"/>
                </a:rPr>
                <a:t>陆</a:t>
              </a:r>
              <a:endPar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endParaRP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167350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合理设置地方机构</a:t>
            </a:r>
          </a:p>
        </p:txBody>
      </p:sp>
      <p:sp>
        <p:nvSpPr>
          <p:cNvPr id="3" name="TextBox 14"/>
          <p:cNvSpPr txBox="1"/>
          <p:nvPr/>
        </p:nvSpPr>
        <p:spPr>
          <a:xfrm>
            <a:off x="708210" y="1366382"/>
            <a:ext cx="1101221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1867" b="1" kern="0" dirty="0">
                <a:solidFill>
                  <a:srgbClr val="D11956"/>
                </a:solidFill>
                <a:latin typeface="微软雅黑" pitchFamily="34" charset="-122"/>
                <a:ea typeface="微软雅黑" pitchFamily="34" charset="-122"/>
              </a:rPr>
              <a:t>★统筹优化地方机构设置和职能配置，构建从中央到地方运行顺畅、充满活力、令行禁止的工作体系★</a:t>
            </a:r>
            <a:endParaRPr lang="en-US" altLang="zh-CN" sz="1867"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307182" y="1866920"/>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2" name="Rectangle 43"/>
          <p:cNvSpPr/>
          <p:nvPr/>
        </p:nvSpPr>
        <p:spPr>
          <a:xfrm>
            <a:off x="1602383" y="1961951"/>
            <a:ext cx="9542947" cy="677780"/>
          </a:xfrm>
          <a:prstGeom prst="rect">
            <a:avLst/>
          </a:prstGeom>
        </p:spPr>
        <p:txBody>
          <a:bodyPr wrap="square" lIns="0" tIns="0" rIns="0" bIns="0">
            <a:noAutofit/>
          </a:bodyPr>
          <a:lstStyle/>
          <a:p>
            <a:pPr algn="ctr">
              <a:lnSpc>
                <a:spcPct val="150000"/>
              </a:lnSpc>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科学设置中央和地方事权，理顺中央和地方职责关系，更好发挥中央和地方两个积极性，中央加强宏观事务管理，地方在保证党中央令行禁止前提下管理好本地区事务，合理设置和配置各层级机构及其职能。</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53" name="Freeform: Shape 3"/>
          <p:cNvSpPr>
            <a:spLocks/>
          </p:cNvSpPr>
          <p:nvPr/>
        </p:nvSpPr>
        <p:spPr bwMode="auto">
          <a:xfrm>
            <a:off x="5131478" y="4472993"/>
            <a:ext cx="2003289" cy="2386100"/>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D11956"/>
          </a:solidFill>
          <a:ln>
            <a:noFill/>
          </a:ln>
        </p:spPr>
        <p:txBody>
          <a:bodyPr anchor="ctr"/>
          <a:lstStyle/>
          <a:p>
            <a:pPr algn="ctr"/>
            <a:endParaRPr sz="2400">
              <a:latin typeface="微软雅黑" panose="020B0503020204020204" pitchFamily="34" charset="-122"/>
              <a:ea typeface="微软雅黑" panose="020B0503020204020204" pitchFamily="34" charset="-122"/>
            </a:endParaRPr>
          </a:p>
        </p:txBody>
      </p:sp>
      <p:grpSp>
        <p:nvGrpSpPr>
          <p:cNvPr id="54" name="组合 53"/>
          <p:cNvGrpSpPr/>
          <p:nvPr/>
        </p:nvGrpSpPr>
        <p:grpSpPr>
          <a:xfrm>
            <a:off x="1251217" y="4746853"/>
            <a:ext cx="3822273" cy="1559577"/>
            <a:chOff x="997929" y="3165091"/>
            <a:chExt cx="2866705" cy="1169683"/>
          </a:xfrm>
          <a:solidFill>
            <a:srgbClr val="D11956"/>
          </a:solidFill>
        </p:grpSpPr>
        <p:sp>
          <p:nvSpPr>
            <p:cNvPr id="55" name="Freeform: Shape 2"/>
            <p:cNvSpPr>
              <a:spLocks/>
            </p:cNvSpPr>
            <p:nvPr/>
          </p:nvSpPr>
          <p:spPr bwMode="auto">
            <a:xfrm>
              <a:off x="997929" y="3165091"/>
              <a:ext cx="2129806" cy="1138237"/>
            </a:xfrm>
            <a:custGeom>
              <a:avLst/>
              <a:gdLst>
                <a:gd name="T0" fmla="*/ 174 w 1743"/>
                <a:gd name="T1" fmla="*/ 250 h 930"/>
                <a:gd name="T2" fmla="*/ 377 w 1743"/>
                <a:gd name="T3" fmla="*/ 77 h 930"/>
                <a:gd name="T4" fmla="*/ 529 w 1743"/>
                <a:gd name="T5" fmla="*/ 147 h 930"/>
                <a:gd name="T6" fmla="*/ 797 w 1743"/>
                <a:gd name="T7" fmla="*/ 0 h 930"/>
                <a:gd name="T8" fmla="*/ 1061 w 1743"/>
                <a:gd name="T9" fmla="*/ 132 h 930"/>
                <a:gd name="T10" fmla="*/ 1285 w 1743"/>
                <a:gd name="T11" fmla="*/ 71 h 930"/>
                <a:gd name="T12" fmla="*/ 1543 w 1743"/>
                <a:gd name="T13" fmla="*/ 184 h 930"/>
                <a:gd name="T14" fmla="*/ 1743 w 1743"/>
                <a:gd name="T15" fmla="*/ 397 h 930"/>
                <a:gd name="T16" fmla="*/ 1542 w 1743"/>
                <a:gd name="T17" fmla="*/ 611 h 930"/>
                <a:gd name="T18" fmla="*/ 1505 w 1743"/>
                <a:gd name="T19" fmla="*/ 607 h 930"/>
                <a:gd name="T20" fmla="*/ 1292 w 1743"/>
                <a:gd name="T21" fmla="*/ 816 h 930"/>
                <a:gd name="T22" fmla="*/ 1228 w 1743"/>
                <a:gd name="T23" fmla="*/ 806 h 930"/>
                <a:gd name="T24" fmla="*/ 1025 w 1743"/>
                <a:gd name="T25" fmla="*/ 930 h 930"/>
                <a:gd name="T26" fmla="*/ 859 w 1743"/>
                <a:gd name="T27" fmla="*/ 856 h 930"/>
                <a:gd name="T28" fmla="*/ 630 w 1743"/>
                <a:gd name="T29" fmla="*/ 925 h 930"/>
                <a:gd name="T30" fmla="*/ 431 w 1743"/>
                <a:gd name="T31" fmla="*/ 874 h 930"/>
                <a:gd name="T32" fmla="*/ 409 w 1743"/>
                <a:gd name="T33" fmla="*/ 876 h 930"/>
                <a:gd name="T34" fmla="*/ 219 w 1743"/>
                <a:gd name="T35" fmla="*/ 670 h 930"/>
                <a:gd name="T36" fmla="*/ 214 w 1743"/>
                <a:gd name="T37" fmla="*/ 670 h 930"/>
                <a:gd name="T38" fmla="*/ 0 w 1743"/>
                <a:gd name="T39" fmla="*/ 458 h 930"/>
                <a:gd name="T40" fmla="*/ 174 w 1743"/>
                <a:gd name="T41" fmla="*/ 25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43" h="930">
                  <a:moveTo>
                    <a:pt x="174" y="250"/>
                  </a:moveTo>
                  <a:cubicBezTo>
                    <a:pt x="193" y="152"/>
                    <a:pt x="277" y="77"/>
                    <a:pt x="377" y="77"/>
                  </a:cubicBezTo>
                  <a:cubicBezTo>
                    <a:pt x="437" y="77"/>
                    <a:pt x="491" y="104"/>
                    <a:pt x="529" y="147"/>
                  </a:cubicBezTo>
                  <a:cubicBezTo>
                    <a:pt x="544" y="65"/>
                    <a:pt x="658" y="0"/>
                    <a:pt x="797" y="0"/>
                  </a:cubicBezTo>
                  <a:cubicBezTo>
                    <a:pt x="927" y="0"/>
                    <a:pt x="1036" y="57"/>
                    <a:pt x="1061" y="132"/>
                  </a:cubicBezTo>
                  <a:cubicBezTo>
                    <a:pt x="1107" y="96"/>
                    <a:pt x="1190" y="71"/>
                    <a:pt x="1285" y="71"/>
                  </a:cubicBezTo>
                  <a:cubicBezTo>
                    <a:pt x="1420" y="71"/>
                    <a:pt x="1531" y="121"/>
                    <a:pt x="1543" y="184"/>
                  </a:cubicBezTo>
                  <a:cubicBezTo>
                    <a:pt x="1654" y="184"/>
                    <a:pt x="1743" y="279"/>
                    <a:pt x="1743" y="397"/>
                  </a:cubicBezTo>
                  <a:cubicBezTo>
                    <a:pt x="1743" y="515"/>
                    <a:pt x="1653" y="611"/>
                    <a:pt x="1542" y="611"/>
                  </a:cubicBezTo>
                  <a:cubicBezTo>
                    <a:pt x="1530" y="611"/>
                    <a:pt x="1517" y="610"/>
                    <a:pt x="1505" y="607"/>
                  </a:cubicBezTo>
                  <a:cubicBezTo>
                    <a:pt x="1495" y="724"/>
                    <a:pt x="1404" y="816"/>
                    <a:pt x="1292" y="816"/>
                  </a:cubicBezTo>
                  <a:cubicBezTo>
                    <a:pt x="1270" y="816"/>
                    <a:pt x="1248" y="813"/>
                    <a:pt x="1228" y="806"/>
                  </a:cubicBezTo>
                  <a:cubicBezTo>
                    <a:pt x="1187" y="880"/>
                    <a:pt x="1111" y="930"/>
                    <a:pt x="1025" y="930"/>
                  </a:cubicBezTo>
                  <a:cubicBezTo>
                    <a:pt x="960" y="930"/>
                    <a:pt x="902" y="902"/>
                    <a:pt x="859" y="856"/>
                  </a:cubicBezTo>
                  <a:cubicBezTo>
                    <a:pt x="797" y="899"/>
                    <a:pt x="718" y="925"/>
                    <a:pt x="630" y="925"/>
                  </a:cubicBezTo>
                  <a:cubicBezTo>
                    <a:pt x="557" y="925"/>
                    <a:pt x="488" y="906"/>
                    <a:pt x="431" y="874"/>
                  </a:cubicBezTo>
                  <a:cubicBezTo>
                    <a:pt x="424" y="875"/>
                    <a:pt x="416" y="876"/>
                    <a:pt x="409" y="876"/>
                  </a:cubicBezTo>
                  <a:cubicBezTo>
                    <a:pt x="306" y="876"/>
                    <a:pt x="222" y="784"/>
                    <a:pt x="219" y="670"/>
                  </a:cubicBezTo>
                  <a:cubicBezTo>
                    <a:pt x="214" y="670"/>
                    <a:pt x="214" y="670"/>
                    <a:pt x="214" y="670"/>
                  </a:cubicBezTo>
                  <a:cubicBezTo>
                    <a:pt x="96" y="670"/>
                    <a:pt x="0" y="575"/>
                    <a:pt x="0" y="458"/>
                  </a:cubicBezTo>
                  <a:cubicBezTo>
                    <a:pt x="0" y="355"/>
                    <a:pt x="75" y="269"/>
                    <a:pt x="174" y="250"/>
                  </a:cubicBezTo>
                  <a:close/>
                </a:path>
              </a:pathLst>
            </a:custGeom>
            <a:grpFill/>
            <a:ln>
              <a:noFill/>
            </a:ln>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56" name="Oval 7"/>
            <p:cNvSpPr/>
            <p:nvPr/>
          </p:nvSpPr>
          <p:spPr>
            <a:xfrm>
              <a:off x="3001993" y="3927176"/>
              <a:ext cx="310551" cy="3105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57" name="Oval 8"/>
            <p:cNvSpPr/>
            <p:nvPr/>
          </p:nvSpPr>
          <p:spPr>
            <a:xfrm>
              <a:off x="3379397" y="4099703"/>
              <a:ext cx="235070" cy="2350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58" name="Oval 9"/>
            <p:cNvSpPr/>
            <p:nvPr/>
          </p:nvSpPr>
          <p:spPr>
            <a:xfrm>
              <a:off x="3692105" y="4162246"/>
              <a:ext cx="172529" cy="17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7509540" y="4618608"/>
            <a:ext cx="3790085" cy="1774137"/>
            <a:chOff x="5180163" y="2963195"/>
            <a:chExt cx="2842564" cy="1330603"/>
          </a:xfrm>
          <a:solidFill>
            <a:srgbClr val="D11956"/>
          </a:solidFill>
        </p:grpSpPr>
        <p:sp>
          <p:nvSpPr>
            <p:cNvPr id="60" name="Freeform: Shape 6"/>
            <p:cNvSpPr>
              <a:spLocks/>
            </p:cNvSpPr>
            <p:nvPr/>
          </p:nvSpPr>
          <p:spPr bwMode="auto">
            <a:xfrm>
              <a:off x="5892921" y="2963195"/>
              <a:ext cx="2129806" cy="1138237"/>
            </a:xfrm>
            <a:custGeom>
              <a:avLst/>
              <a:gdLst>
                <a:gd name="T0" fmla="*/ 174 w 1743"/>
                <a:gd name="T1" fmla="*/ 250 h 930"/>
                <a:gd name="T2" fmla="*/ 377 w 1743"/>
                <a:gd name="T3" fmla="*/ 77 h 930"/>
                <a:gd name="T4" fmla="*/ 529 w 1743"/>
                <a:gd name="T5" fmla="*/ 147 h 930"/>
                <a:gd name="T6" fmla="*/ 797 w 1743"/>
                <a:gd name="T7" fmla="*/ 0 h 930"/>
                <a:gd name="T8" fmla="*/ 1061 w 1743"/>
                <a:gd name="T9" fmla="*/ 132 h 930"/>
                <a:gd name="T10" fmla="*/ 1285 w 1743"/>
                <a:gd name="T11" fmla="*/ 71 h 930"/>
                <a:gd name="T12" fmla="*/ 1543 w 1743"/>
                <a:gd name="T13" fmla="*/ 184 h 930"/>
                <a:gd name="T14" fmla="*/ 1743 w 1743"/>
                <a:gd name="T15" fmla="*/ 397 h 930"/>
                <a:gd name="T16" fmla="*/ 1542 w 1743"/>
                <a:gd name="T17" fmla="*/ 611 h 930"/>
                <a:gd name="T18" fmla="*/ 1505 w 1743"/>
                <a:gd name="T19" fmla="*/ 607 h 930"/>
                <a:gd name="T20" fmla="*/ 1292 w 1743"/>
                <a:gd name="T21" fmla="*/ 816 h 930"/>
                <a:gd name="T22" fmla="*/ 1228 w 1743"/>
                <a:gd name="T23" fmla="*/ 806 h 930"/>
                <a:gd name="T24" fmla="*/ 1025 w 1743"/>
                <a:gd name="T25" fmla="*/ 930 h 930"/>
                <a:gd name="T26" fmla="*/ 859 w 1743"/>
                <a:gd name="T27" fmla="*/ 856 h 930"/>
                <a:gd name="T28" fmla="*/ 630 w 1743"/>
                <a:gd name="T29" fmla="*/ 925 h 930"/>
                <a:gd name="T30" fmla="*/ 431 w 1743"/>
                <a:gd name="T31" fmla="*/ 874 h 930"/>
                <a:gd name="T32" fmla="*/ 409 w 1743"/>
                <a:gd name="T33" fmla="*/ 876 h 930"/>
                <a:gd name="T34" fmla="*/ 219 w 1743"/>
                <a:gd name="T35" fmla="*/ 670 h 930"/>
                <a:gd name="T36" fmla="*/ 214 w 1743"/>
                <a:gd name="T37" fmla="*/ 670 h 930"/>
                <a:gd name="T38" fmla="*/ 0 w 1743"/>
                <a:gd name="T39" fmla="*/ 458 h 930"/>
                <a:gd name="T40" fmla="*/ 174 w 1743"/>
                <a:gd name="T41" fmla="*/ 25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43" h="930">
                  <a:moveTo>
                    <a:pt x="174" y="250"/>
                  </a:moveTo>
                  <a:cubicBezTo>
                    <a:pt x="193" y="152"/>
                    <a:pt x="277" y="77"/>
                    <a:pt x="377" y="77"/>
                  </a:cubicBezTo>
                  <a:cubicBezTo>
                    <a:pt x="437" y="77"/>
                    <a:pt x="491" y="104"/>
                    <a:pt x="529" y="147"/>
                  </a:cubicBezTo>
                  <a:cubicBezTo>
                    <a:pt x="544" y="65"/>
                    <a:pt x="658" y="0"/>
                    <a:pt x="797" y="0"/>
                  </a:cubicBezTo>
                  <a:cubicBezTo>
                    <a:pt x="927" y="0"/>
                    <a:pt x="1036" y="57"/>
                    <a:pt x="1061" y="132"/>
                  </a:cubicBezTo>
                  <a:cubicBezTo>
                    <a:pt x="1107" y="96"/>
                    <a:pt x="1190" y="71"/>
                    <a:pt x="1285" y="71"/>
                  </a:cubicBezTo>
                  <a:cubicBezTo>
                    <a:pt x="1420" y="71"/>
                    <a:pt x="1531" y="121"/>
                    <a:pt x="1543" y="184"/>
                  </a:cubicBezTo>
                  <a:cubicBezTo>
                    <a:pt x="1654" y="184"/>
                    <a:pt x="1743" y="279"/>
                    <a:pt x="1743" y="397"/>
                  </a:cubicBezTo>
                  <a:cubicBezTo>
                    <a:pt x="1743" y="515"/>
                    <a:pt x="1653" y="611"/>
                    <a:pt x="1542" y="611"/>
                  </a:cubicBezTo>
                  <a:cubicBezTo>
                    <a:pt x="1530" y="611"/>
                    <a:pt x="1517" y="610"/>
                    <a:pt x="1505" y="607"/>
                  </a:cubicBezTo>
                  <a:cubicBezTo>
                    <a:pt x="1495" y="724"/>
                    <a:pt x="1404" y="816"/>
                    <a:pt x="1292" y="816"/>
                  </a:cubicBezTo>
                  <a:cubicBezTo>
                    <a:pt x="1270" y="816"/>
                    <a:pt x="1248" y="813"/>
                    <a:pt x="1228" y="806"/>
                  </a:cubicBezTo>
                  <a:cubicBezTo>
                    <a:pt x="1187" y="880"/>
                    <a:pt x="1111" y="930"/>
                    <a:pt x="1025" y="930"/>
                  </a:cubicBezTo>
                  <a:cubicBezTo>
                    <a:pt x="960" y="930"/>
                    <a:pt x="902" y="902"/>
                    <a:pt x="859" y="856"/>
                  </a:cubicBezTo>
                  <a:cubicBezTo>
                    <a:pt x="797" y="899"/>
                    <a:pt x="718" y="925"/>
                    <a:pt x="630" y="925"/>
                  </a:cubicBezTo>
                  <a:cubicBezTo>
                    <a:pt x="557" y="925"/>
                    <a:pt x="488" y="906"/>
                    <a:pt x="431" y="874"/>
                  </a:cubicBezTo>
                  <a:cubicBezTo>
                    <a:pt x="424" y="875"/>
                    <a:pt x="416" y="876"/>
                    <a:pt x="409" y="876"/>
                  </a:cubicBezTo>
                  <a:cubicBezTo>
                    <a:pt x="306" y="876"/>
                    <a:pt x="222" y="784"/>
                    <a:pt x="219" y="670"/>
                  </a:cubicBezTo>
                  <a:cubicBezTo>
                    <a:pt x="214" y="670"/>
                    <a:pt x="214" y="670"/>
                    <a:pt x="214" y="670"/>
                  </a:cubicBezTo>
                  <a:cubicBezTo>
                    <a:pt x="96" y="670"/>
                    <a:pt x="0" y="575"/>
                    <a:pt x="0" y="458"/>
                  </a:cubicBezTo>
                  <a:cubicBezTo>
                    <a:pt x="0" y="355"/>
                    <a:pt x="75" y="269"/>
                    <a:pt x="174" y="250"/>
                  </a:cubicBezTo>
                  <a:close/>
                </a:path>
              </a:pathLst>
            </a:custGeom>
            <a:grpFill/>
            <a:ln>
              <a:noFill/>
            </a:ln>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61" name="Oval 10"/>
            <p:cNvSpPr/>
            <p:nvPr/>
          </p:nvSpPr>
          <p:spPr>
            <a:xfrm flipH="1">
              <a:off x="5732252" y="3886200"/>
              <a:ext cx="310551" cy="3105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62" name="Oval 11"/>
            <p:cNvSpPr/>
            <p:nvPr/>
          </p:nvSpPr>
          <p:spPr>
            <a:xfrm flipH="1">
              <a:off x="5430329" y="4058728"/>
              <a:ext cx="235070" cy="2350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63" name="Oval 12"/>
            <p:cNvSpPr/>
            <p:nvPr/>
          </p:nvSpPr>
          <p:spPr>
            <a:xfrm flipH="1">
              <a:off x="5180163" y="4121270"/>
              <a:ext cx="172529" cy="1725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2787995" y="3125048"/>
            <a:ext cx="2974887" cy="1559297"/>
            <a:chOff x="2101452" y="2241949"/>
            <a:chExt cx="2231165" cy="1169473"/>
          </a:xfrm>
          <a:solidFill>
            <a:srgbClr val="D11956"/>
          </a:solidFill>
        </p:grpSpPr>
        <p:sp>
          <p:nvSpPr>
            <p:cNvPr id="65" name="Freeform: Shape 4"/>
            <p:cNvSpPr>
              <a:spLocks/>
            </p:cNvSpPr>
            <p:nvPr/>
          </p:nvSpPr>
          <p:spPr bwMode="auto">
            <a:xfrm>
              <a:off x="2101452" y="2241949"/>
              <a:ext cx="2129806" cy="1138237"/>
            </a:xfrm>
            <a:custGeom>
              <a:avLst/>
              <a:gdLst>
                <a:gd name="T0" fmla="*/ 174 w 1743"/>
                <a:gd name="T1" fmla="*/ 250 h 930"/>
                <a:gd name="T2" fmla="*/ 377 w 1743"/>
                <a:gd name="T3" fmla="*/ 77 h 930"/>
                <a:gd name="T4" fmla="*/ 529 w 1743"/>
                <a:gd name="T5" fmla="*/ 147 h 930"/>
                <a:gd name="T6" fmla="*/ 797 w 1743"/>
                <a:gd name="T7" fmla="*/ 0 h 930"/>
                <a:gd name="T8" fmla="*/ 1061 w 1743"/>
                <a:gd name="T9" fmla="*/ 132 h 930"/>
                <a:gd name="T10" fmla="*/ 1285 w 1743"/>
                <a:gd name="T11" fmla="*/ 71 h 930"/>
                <a:gd name="T12" fmla="*/ 1543 w 1743"/>
                <a:gd name="T13" fmla="*/ 184 h 930"/>
                <a:gd name="T14" fmla="*/ 1743 w 1743"/>
                <a:gd name="T15" fmla="*/ 397 h 930"/>
                <a:gd name="T16" fmla="*/ 1542 w 1743"/>
                <a:gd name="T17" fmla="*/ 611 h 930"/>
                <a:gd name="T18" fmla="*/ 1505 w 1743"/>
                <a:gd name="T19" fmla="*/ 607 h 930"/>
                <a:gd name="T20" fmla="*/ 1292 w 1743"/>
                <a:gd name="T21" fmla="*/ 816 h 930"/>
                <a:gd name="T22" fmla="*/ 1228 w 1743"/>
                <a:gd name="T23" fmla="*/ 806 h 930"/>
                <a:gd name="T24" fmla="*/ 1025 w 1743"/>
                <a:gd name="T25" fmla="*/ 930 h 930"/>
                <a:gd name="T26" fmla="*/ 859 w 1743"/>
                <a:gd name="T27" fmla="*/ 856 h 930"/>
                <a:gd name="T28" fmla="*/ 630 w 1743"/>
                <a:gd name="T29" fmla="*/ 925 h 930"/>
                <a:gd name="T30" fmla="*/ 431 w 1743"/>
                <a:gd name="T31" fmla="*/ 874 h 930"/>
                <a:gd name="T32" fmla="*/ 409 w 1743"/>
                <a:gd name="T33" fmla="*/ 876 h 930"/>
                <a:gd name="T34" fmla="*/ 219 w 1743"/>
                <a:gd name="T35" fmla="*/ 670 h 930"/>
                <a:gd name="T36" fmla="*/ 214 w 1743"/>
                <a:gd name="T37" fmla="*/ 670 h 930"/>
                <a:gd name="T38" fmla="*/ 0 w 1743"/>
                <a:gd name="T39" fmla="*/ 458 h 930"/>
                <a:gd name="T40" fmla="*/ 174 w 1743"/>
                <a:gd name="T41" fmla="*/ 25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43" h="930">
                  <a:moveTo>
                    <a:pt x="174" y="250"/>
                  </a:moveTo>
                  <a:cubicBezTo>
                    <a:pt x="193" y="152"/>
                    <a:pt x="277" y="77"/>
                    <a:pt x="377" y="77"/>
                  </a:cubicBezTo>
                  <a:cubicBezTo>
                    <a:pt x="437" y="77"/>
                    <a:pt x="491" y="104"/>
                    <a:pt x="529" y="147"/>
                  </a:cubicBezTo>
                  <a:cubicBezTo>
                    <a:pt x="544" y="65"/>
                    <a:pt x="658" y="0"/>
                    <a:pt x="797" y="0"/>
                  </a:cubicBezTo>
                  <a:cubicBezTo>
                    <a:pt x="927" y="0"/>
                    <a:pt x="1036" y="57"/>
                    <a:pt x="1061" y="132"/>
                  </a:cubicBezTo>
                  <a:cubicBezTo>
                    <a:pt x="1107" y="96"/>
                    <a:pt x="1190" y="71"/>
                    <a:pt x="1285" y="71"/>
                  </a:cubicBezTo>
                  <a:cubicBezTo>
                    <a:pt x="1420" y="71"/>
                    <a:pt x="1531" y="121"/>
                    <a:pt x="1543" y="184"/>
                  </a:cubicBezTo>
                  <a:cubicBezTo>
                    <a:pt x="1654" y="184"/>
                    <a:pt x="1743" y="279"/>
                    <a:pt x="1743" y="397"/>
                  </a:cubicBezTo>
                  <a:cubicBezTo>
                    <a:pt x="1743" y="515"/>
                    <a:pt x="1653" y="611"/>
                    <a:pt x="1542" y="611"/>
                  </a:cubicBezTo>
                  <a:cubicBezTo>
                    <a:pt x="1530" y="611"/>
                    <a:pt x="1517" y="610"/>
                    <a:pt x="1505" y="607"/>
                  </a:cubicBezTo>
                  <a:cubicBezTo>
                    <a:pt x="1495" y="724"/>
                    <a:pt x="1404" y="816"/>
                    <a:pt x="1292" y="816"/>
                  </a:cubicBezTo>
                  <a:cubicBezTo>
                    <a:pt x="1270" y="816"/>
                    <a:pt x="1248" y="813"/>
                    <a:pt x="1228" y="806"/>
                  </a:cubicBezTo>
                  <a:cubicBezTo>
                    <a:pt x="1187" y="880"/>
                    <a:pt x="1111" y="930"/>
                    <a:pt x="1025" y="930"/>
                  </a:cubicBezTo>
                  <a:cubicBezTo>
                    <a:pt x="960" y="930"/>
                    <a:pt x="902" y="902"/>
                    <a:pt x="859" y="856"/>
                  </a:cubicBezTo>
                  <a:cubicBezTo>
                    <a:pt x="797" y="899"/>
                    <a:pt x="718" y="925"/>
                    <a:pt x="630" y="925"/>
                  </a:cubicBezTo>
                  <a:cubicBezTo>
                    <a:pt x="557" y="925"/>
                    <a:pt x="488" y="906"/>
                    <a:pt x="431" y="874"/>
                  </a:cubicBezTo>
                  <a:cubicBezTo>
                    <a:pt x="424" y="875"/>
                    <a:pt x="416" y="876"/>
                    <a:pt x="409" y="876"/>
                  </a:cubicBezTo>
                  <a:cubicBezTo>
                    <a:pt x="306" y="876"/>
                    <a:pt x="222" y="784"/>
                    <a:pt x="219" y="670"/>
                  </a:cubicBezTo>
                  <a:cubicBezTo>
                    <a:pt x="214" y="670"/>
                    <a:pt x="214" y="670"/>
                    <a:pt x="214" y="670"/>
                  </a:cubicBezTo>
                  <a:cubicBezTo>
                    <a:pt x="96" y="670"/>
                    <a:pt x="0" y="575"/>
                    <a:pt x="0" y="458"/>
                  </a:cubicBezTo>
                  <a:cubicBezTo>
                    <a:pt x="0" y="355"/>
                    <a:pt x="75" y="269"/>
                    <a:pt x="174" y="250"/>
                  </a:cubicBezTo>
                  <a:close/>
                </a:path>
              </a:pathLst>
            </a:custGeom>
            <a:grpFill/>
            <a:ln>
              <a:noFill/>
            </a:ln>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68" name="Oval 18"/>
            <p:cNvSpPr/>
            <p:nvPr/>
          </p:nvSpPr>
          <p:spPr>
            <a:xfrm>
              <a:off x="4034655" y="3053427"/>
              <a:ext cx="196603" cy="1966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sp>
          <p:nvSpPr>
            <p:cNvPr id="69" name="Oval 19"/>
            <p:cNvSpPr/>
            <p:nvPr/>
          </p:nvSpPr>
          <p:spPr>
            <a:xfrm>
              <a:off x="4192438" y="3271243"/>
              <a:ext cx="140179" cy="1401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6319708" y="3214867"/>
            <a:ext cx="2839741" cy="1687405"/>
            <a:chOff x="4558242" y="2075053"/>
            <a:chExt cx="2129806" cy="1265554"/>
          </a:xfrm>
          <a:solidFill>
            <a:srgbClr val="D11956"/>
          </a:solidFill>
        </p:grpSpPr>
        <p:sp>
          <p:nvSpPr>
            <p:cNvPr id="71" name="Freeform: Shape 5"/>
            <p:cNvSpPr>
              <a:spLocks/>
            </p:cNvSpPr>
            <p:nvPr/>
          </p:nvSpPr>
          <p:spPr bwMode="auto">
            <a:xfrm flipH="1">
              <a:off x="4558242" y="2075053"/>
              <a:ext cx="2129806" cy="1138237"/>
            </a:xfrm>
            <a:custGeom>
              <a:avLst/>
              <a:gdLst>
                <a:gd name="T0" fmla="*/ 174 w 1743"/>
                <a:gd name="T1" fmla="*/ 250 h 930"/>
                <a:gd name="T2" fmla="*/ 377 w 1743"/>
                <a:gd name="T3" fmla="*/ 77 h 930"/>
                <a:gd name="T4" fmla="*/ 529 w 1743"/>
                <a:gd name="T5" fmla="*/ 147 h 930"/>
                <a:gd name="T6" fmla="*/ 797 w 1743"/>
                <a:gd name="T7" fmla="*/ 0 h 930"/>
                <a:gd name="T8" fmla="*/ 1061 w 1743"/>
                <a:gd name="T9" fmla="*/ 132 h 930"/>
                <a:gd name="T10" fmla="*/ 1285 w 1743"/>
                <a:gd name="T11" fmla="*/ 71 h 930"/>
                <a:gd name="T12" fmla="*/ 1543 w 1743"/>
                <a:gd name="T13" fmla="*/ 184 h 930"/>
                <a:gd name="T14" fmla="*/ 1743 w 1743"/>
                <a:gd name="T15" fmla="*/ 397 h 930"/>
                <a:gd name="T16" fmla="*/ 1542 w 1743"/>
                <a:gd name="T17" fmla="*/ 611 h 930"/>
                <a:gd name="T18" fmla="*/ 1505 w 1743"/>
                <a:gd name="T19" fmla="*/ 607 h 930"/>
                <a:gd name="T20" fmla="*/ 1292 w 1743"/>
                <a:gd name="T21" fmla="*/ 816 h 930"/>
                <a:gd name="T22" fmla="*/ 1228 w 1743"/>
                <a:gd name="T23" fmla="*/ 806 h 930"/>
                <a:gd name="T24" fmla="*/ 1025 w 1743"/>
                <a:gd name="T25" fmla="*/ 930 h 930"/>
                <a:gd name="T26" fmla="*/ 859 w 1743"/>
                <a:gd name="T27" fmla="*/ 856 h 930"/>
                <a:gd name="T28" fmla="*/ 630 w 1743"/>
                <a:gd name="T29" fmla="*/ 925 h 930"/>
                <a:gd name="T30" fmla="*/ 431 w 1743"/>
                <a:gd name="T31" fmla="*/ 874 h 930"/>
                <a:gd name="T32" fmla="*/ 409 w 1743"/>
                <a:gd name="T33" fmla="*/ 876 h 930"/>
                <a:gd name="T34" fmla="*/ 219 w 1743"/>
                <a:gd name="T35" fmla="*/ 670 h 930"/>
                <a:gd name="T36" fmla="*/ 214 w 1743"/>
                <a:gd name="T37" fmla="*/ 670 h 930"/>
                <a:gd name="T38" fmla="*/ 0 w 1743"/>
                <a:gd name="T39" fmla="*/ 458 h 930"/>
                <a:gd name="T40" fmla="*/ 174 w 1743"/>
                <a:gd name="T41" fmla="*/ 25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43" h="930">
                  <a:moveTo>
                    <a:pt x="174" y="250"/>
                  </a:moveTo>
                  <a:cubicBezTo>
                    <a:pt x="193" y="152"/>
                    <a:pt x="277" y="77"/>
                    <a:pt x="377" y="77"/>
                  </a:cubicBezTo>
                  <a:cubicBezTo>
                    <a:pt x="437" y="77"/>
                    <a:pt x="491" y="104"/>
                    <a:pt x="529" y="147"/>
                  </a:cubicBezTo>
                  <a:cubicBezTo>
                    <a:pt x="544" y="65"/>
                    <a:pt x="658" y="0"/>
                    <a:pt x="797" y="0"/>
                  </a:cubicBezTo>
                  <a:cubicBezTo>
                    <a:pt x="927" y="0"/>
                    <a:pt x="1036" y="57"/>
                    <a:pt x="1061" y="132"/>
                  </a:cubicBezTo>
                  <a:cubicBezTo>
                    <a:pt x="1107" y="96"/>
                    <a:pt x="1190" y="71"/>
                    <a:pt x="1285" y="71"/>
                  </a:cubicBezTo>
                  <a:cubicBezTo>
                    <a:pt x="1420" y="71"/>
                    <a:pt x="1531" y="121"/>
                    <a:pt x="1543" y="184"/>
                  </a:cubicBezTo>
                  <a:cubicBezTo>
                    <a:pt x="1654" y="184"/>
                    <a:pt x="1743" y="279"/>
                    <a:pt x="1743" y="397"/>
                  </a:cubicBezTo>
                  <a:cubicBezTo>
                    <a:pt x="1743" y="515"/>
                    <a:pt x="1653" y="611"/>
                    <a:pt x="1542" y="611"/>
                  </a:cubicBezTo>
                  <a:cubicBezTo>
                    <a:pt x="1530" y="611"/>
                    <a:pt x="1517" y="610"/>
                    <a:pt x="1505" y="607"/>
                  </a:cubicBezTo>
                  <a:cubicBezTo>
                    <a:pt x="1495" y="724"/>
                    <a:pt x="1404" y="816"/>
                    <a:pt x="1292" y="816"/>
                  </a:cubicBezTo>
                  <a:cubicBezTo>
                    <a:pt x="1270" y="816"/>
                    <a:pt x="1248" y="813"/>
                    <a:pt x="1228" y="806"/>
                  </a:cubicBezTo>
                  <a:cubicBezTo>
                    <a:pt x="1187" y="880"/>
                    <a:pt x="1111" y="930"/>
                    <a:pt x="1025" y="930"/>
                  </a:cubicBezTo>
                  <a:cubicBezTo>
                    <a:pt x="960" y="930"/>
                    <a:pt x="902" y="902"/>
                    <a:pt x="859" y="856"/>
                  </a:cubicBezTo>
                  <a:cubicBezTo>
                    <a:pt x="797" y="899"/>
                    <a:pt x="718" y="925"/>
                    <a:pt x="630" y="925"/>
                  </a:cubicBezTo>
                  <a:cubicBezTo>
                    <a:pt x="557" y="925"/>
                    <a:pt x="488" y="906"/>
                    <a:pt x="431" y="874"/>
                  </a:cubicBezTo>
                  <a:cubicBezTo>
                    <a:pt x="424" y="875"/>
                    <a:pt x="416" y="876"/>
                    <a:pt x="409" y="876"/>
                  </a:cubicBezTo>
                  <a:cubicBezTo>
                    <a:pt x="306" y="876"/>
                    <a:pt x="222" y="784"/>
                    <a:pt x="219" y="670"/>
                  </a:cubicBezTo>
                  <a:cubicBezTo>
                    <a:pt x="214" y="670"/>
                    <a:pt x="214" y="670"/>
                    <a:pt x="214" y="670"/>
                  </a:cubicBezTo>
                  <a:cubicBezTo>
                    <a:pt x="96" y="670"/>
                    <a:pt x="0" y="575"/>
                    <a:pt x="0" y="458"/>
                  </a:cubicBezTo>
                  <a:cubicBezTo>
                    <a:pt x="0" y="355"/>
                    <a:pt x="75" y="269"/>
                    <a:pt x="174" y="250"/>
                  </a:cubicBezTo>
                  <a:close/>
                </a:path>
              </a:pathLst>
            </a:custGeom>
            <a:grpFill/>
            <a:ln>
              <a:noFill/>
            </a:ln>
          </p:spPr>
          <p:txBody>
            <a:bodyPr anchor="ctr"/>
            <a:lstStyle/>
            <a:p>
              <a:pPr algn="ctr"/>
              <a:endParaRPr sz="2400">
                <a:latin typeface="微软雅黑" panose="020B0503020204020204" pitchFamily="34" charset="-122"/>
                <a:ea typeface="微软雅黑" panose="020B0503020204020204" pitchFamily="34" charset="-122"/>
              </a:endParaRPr>
            </a:p>
          </p:txBody>
        </p:sp>
        <p:sp>
          <p:nvSpPr>
            <p:cNvPr id="74" name="Oval 22"/>
            <p:cNvSpPr/>
            <p:nvPr/>
          </p:nvSpPr>
          <p:spPr>
            <a:xfrm flipH="1">
              <a:off x="4841575" y="3144004"/>
              <a:ext cx="196603" cy="1966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微软雅黑" panose="020B0503020204020204" pitchFamily="34" charset="-122"/>
                <a:ea typeface="微软雅黑" panose="020B0503020204020204" pitchFamily="34" charset="-122"/>
              </a:endParaRPr>
            </a:p>
          </p:txBody>
        </p:sp>
      </p:grpSp>
      <p:sp>
        <p:nvSpPr>
          <p:cNvPr id="83" name="文本框 82"/>
          <p:cNvSpPr txBox="1"/>
          <p:nvPr/>
        </p:nvSpPr>
        <p:spPr>
          <a:xfrm>
            <a:off x="1598255" y="5117895"/>
            <a:ext cx="1978008" cy="830997"/>
          </a:xfrm>
          <a:prstGeom prst="rect">
            <a:avLst/>
          </a:prstGeom>
          <a:noFill/>
        </p:spPr>
        <p:txBody>
          <a:bodyPr wrap="square" rtlCol="0">
            <a:spAutoFit/>
          </a:bodyPr>
          <a:lstStyle/>
          <a:p>
            <a:pPr algn="ctr" defTabSz="1219170"/>
            <a:r>
              <a:rPr lang="zh-CN" altLang="en-US" sz="2400" dirty="0">
                <a:solidFill>
                  <a:schemeClr val="bg1"/>
                </a:solidFill>
                <a:latin typeface="微软雅黑" pitchFamily="34" charset="-122"/>
                <a:ea typeface="微软雅黑"/>
                <a:sym typeface="Gill Sans" charset="0"/>
              </a:rPr>
              <a:t>确保集中</a:t>
            </a:r>
            <a:endParaRPr lang="en-US" altLang="zh-CN" sz="2400" dirty="0">
              <a:solidFill>
                <a:schemeClr val="bg1"/>
              </a:solidFill>
              <a:latin typeface="微软雅黑" pitchFamily="34" charset="-122"/>
              <a:ea typeface="微软雅黑"/>
              <a:sym typeface="Gill Sans" charset="0"/>
            </a:endParaRPr>
          </a:p>
          <a:p>
            <a:pPr algn="ctr" defTabSz="1219170"/>
            <a:r>
              <a:rPr lang="zh-CN" altLang="en-US" sz="2400" dirty="0">
                <a:solidFill>
                  <a:schemeClr val="bg1"/>
                </a:solidFill>
                <a:latin typeface="微软雅黑" pitchFamily="34" charset="-122"/>
                <a:ea typeface="微软雅黑"/>
                <a:sym typeface="Gill Sans" charset="0"/>
              </a:rPr>
              <a:t>统一领导</a:t>
            </a:r>
          </a:p>
        </p:txBody>
      </p:sp>
      <p:sp>
        <p:nvSpPr>
          <p:cNvPr id="84" name="文本框 83"/>
          <p:cNvSpPr txBox="1"/>
          <p:nvPr/>
        </p:nvSpPr>
        <p:spPr>
          <a:xfrm>
            <a:off x="2942399" y="3452983"/>
            <a:ext cx="2474267" cy="830997"/>
          </a:xfrm>
          <a:prstGeom prst="rect">
            <a:avLst/>
          </a:prstGeom>
          <a:noFill/>
        </p:spPr>
        <p:txBody>
          <a:bodyPr wrap="square" rtlCol="0">
            <a:spAutoFit/>
          </a:bodyPr>
          <a:lstStyle/>
          <a:p>
            <a:pPr algn="ctr" defTabSz="1219170"/>
            <a:r>
              <a:rPr lang="zh-CN" altLang="en-US" sz="2400" dirty="0">
                <a:solidFill>
                  <a:schemeClr val="bg1"/>
                </a:solidFill>
                <a:latin typeface="微软雅黑" pitchFamily="34" charset="-122"/>
                <a:ea typeface="微软雅黑"/>
                <a:sym typeface="Gill Sans" charset="0"/>
              </a:rPr>
              <a:t>赋予省级及以下机构更多自主权</a:t>
            </a:r>
          </a:p>
        </p:txBody>
      </p:sp>
      <p:sp>
        <p:nvSpPr>
          <p:cNvPr id="85" name="文本框 84"/>
          <p:cNvSpPr txBox="1"/>
          <p:nvPr/>
        </p:nvSpPr>
        <p:spPr>
          <a:xfrm>
            <a:off x="6518137" y="3541598"/>
            <a:ext cx="2474267" cy="830997"/>
          </a:xfrm>
          <a:prstGeom prst="rect">
            <a:avLst/>
          </a:prstGeom>
          <a:noFill/>
        </p:spPr>
        <p:txBody>
          <a:bodyPr wrap="square" rtlCol="0">
            <a:spAutoFit/>
          </a:bodyPr>
          <a:lstStyle/>
          <a:p>
            <a:pPr algn="ctr" defTabSz="1219170"/>
            <a:r>
              <a:rPr lang="zh-CN" altLang="en-US" sz="2400">
                <a:solidFill>
                  <a:schemeClr val="bg1"/>
                </a:solidFill>
                <a:latin typeface="微软雅黑" pitchFamily="34" charset="-122"/>
                <a:ea typeface="微软雅黑"/>
                <a:sym typeface="Gill Sans" charset="0"/>
              </a:rPr>
              <a:t>构建简约高效的基层管理体制</a:t>
            </a:r>
            <a:endParaRPr lang="zh-CN" altLang="en-US" sz="2400" dirty="0">
              <a:solidFill>
                <a:schemeClr val="bg1"/>
              </a:solidFill>
              <a:latin typeface="微软雅黑" pitchFamily="34" charset="-122"/>
              <a:ea typeface="微软雅黑"/>
              <a:sym typeface="Gill Sans" charset="0"/>
            </a:endParaRPr>
          </a:p>
        </p:txBody>
      </p:sp>
      <p:sp>
        <p:nvSpPr>
          <p:cNvPr id="86" name="文本框 85"/>
          <p:cNvSpPr txBox="1"/>
          <p:nvPr/>
        </p:nvSpPr>
        <p:spPr>
          <a:xfrm>
            <a:off x="8642621" y="5065339"/>
            <a:ext cx="2474267" cy="666977"/>
          </a:xfrm>
          <a:prstGeom prst="rect">
            <a:avLst/>
          </a:prstGeom>
          <a:noFill/>
        </p:spPr>
        <p:txBody>
          <a:bodyPr wrap="square" rtlCol="0">
            <a:spAutoFit/>
          </a:bodyPr>
          <a:lstStyle/>
          <a:p>
            <a:pPr algn="ctr" defTabSz="1219170"/>
            <a:r>
              <a:rPr lang="zh-CN" altLang="en-US" sz="1867" dirty="0">
                <a:solidFill>
                  <a:schemeClr val="bg1"/>
                </a:solidFill>
                <a:latin typeface="微软雅黑" pitchFamily="34" charset="-122"/>
                <a:ea typeface="微软雅黑"/>
                <a:sym typeface="Gill Sans" charset="0"/>
              </a:rPr>
              <a:t>规范垂直管理体制和地方分级管理体制</a:t>
            </a:r>
          </a:p>
        </p:txBody>
      </p:sp>
    </p:spTree>
    <p:extLst>
      <p:ext uri="{BB962C8B-B14F-4D97-AF65-F5344CB8AC3E}">
        <p14:creationId xmlns:p14="http://schemas.microsoft.com/office/powerpoint/2010/main" val="17427690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1500"/>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1000"/>
                                        <p:tgtEl>
                                          <p:spTgt spid="53"/>
                                        </p:tgtEl>
                                      </p:cBhvr>
                                    </p:animEffect>
                                    <p:anim calcmode="lin" valueType="num">
                                      <p:cBhvr>
                                        <p:cTn id="22" dur="1000" fill="hold"/>
                                        <p:tgtEl>
                                          <p:spTgt spid="53"/>
                                        </p:tgtEl>
                                        <p:attrNameLst>
                                          <p:attrName>ppt_x</p:attrName>
                                        </p:attrNameLst>
                                      </p:cBhvr>
                                      <p:tavLst>
                                        <p:tav tm="0">
                                          <p:val>
                                            <p:strVal val="#ppt_x"/>
                                          </p:val>
                                        </p:tav>
                                        <p:tav tm="100000">
                                          <p:val>
                                            <p:strVal val="#ppt_x"/>
                                          </p:val>
                                        </p:tav>
                                      </p:tavLst>
                                    </p:anim>
                                    <p:anim calcmode="lin" valueType="num">
                                      <p:cBhvr>
                                        <p:cTn id="23" dur="1000" fill="hold"/>
                                        <p:tgtEl>
                                          <p:spTgt spid="5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down)">
                                      <p:cBhvr>
                                        <p:cTn id="31" dur="500"/>
                                        <p:tgtEl>
                                          <p:spTgt spid="64"/>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2500"/>
                            </p:stCondLst>
                            <p:childTnLst>
                              <p:par>
                                <p:cTn id="37" presetID="22" presetClass="entr" presetSubtype="4"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p:cTn id="44" dur="500" fill="hold"/>
                                        <p:tgtEl>
                                          <p:spTgt spid="83"/>
                                        </p:tgtEl>
                                        <p:attrNameLst>
                                          <p:attrName>ppt_w</p:attrName>
                                        </p:attrNameLst>
                                      </p:cBhvr>
                                      <p:tavLst>
                                        <p:tav tm="0">
                                          <p:val>
                                            <p:fltVal val="0"/>
                                          </p:val>
                                        </p:tav>
                                        <p:tav tm="100000">
                                          <p:val>
                                            <p:strVal val="#ppt_w"/>
                                          </p:val>
                                        </p:tav>
                                      </p:tavLst>
                                    </p:anim>
                                    <p:anim calcmode="lin" valueType="num">
                                      <p:cBhvr>
                                        <p:cTn id="45" dur="500" fill="hold"/>
                                        <p:tgtEl>
                                          <p:spTgt spid="83"/>
                                        </p:tgtEl>
                                        <p:attrNameLst>
                                          <p:attrName>ppt_h</p:attrName>
                                        </p:attrNameLst>
                                      </p:cBhvr>
                                      <p:tavLst>
                                        <p:tav tm="0">
                                          <p:val>
                                            <p:fltVal val="0"/>
                                          </p:val>
                                        </p:tav>
                                        <p:tav tm="100000">
                                          <p:val>
                                            <p:strVal val="#ppt_h"/>
                                          </p:val>
                                        </p:tav>
                                      </p:tavLst>
                                    </p:anim>
                                    <p:animEffect transition="in" filter="fade">
                                      <p:cBhvr>
                                        <p:cTn id="46" dur="500"/>
                                        <p:tgtEl>
                                          <p:spTgt spid="8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500" fill="hold"/>
                                        <p:tgtEl>
                                          <p:spTgt spid="84"/>
                                        </p:tgtEl>
                                        <p:attrNameLst>
                                          <p:attrName>ppt_w</p:attrName>
                                        </p:attrNameLst>
                                      </p:cBhvr>
                                      <p:tavLst>
                                        <p:tav tm="0">
                                          <p:val>
                                            <p:fltVal val="0"/>
                                          </p:val>
                                        </p:tav>
                                        <p:tav tm="100000">
                                          <p:val>
                                            <p:strVal val="#ppt_w"/>
                                          </p:val>
                                        </p:tav>
                                      </p:tavLst>
                                    </p:anim>
                                    <p:anim calcmode="lin" valueType="num">
                                      <p:cBhvr>
                                        <p:cTn id="52" dur="500" fill="hold"/>
                                        <p:tgtEl>
                                          <p:spTgt spid="84"/>
                                        </p:tgtEl>
                                        <p:attrNameLst>
                                          <p:attrName>ppt_h</p:attrName>
                                        </p:attrNameLst>
                                      </p:cBhvr>
                                      <p:tavLst>
                                        <p:tav tm="0">
                                          <p:val>
                                            <p:fltVal val="0"/>
                                          </p:val>
                                        </p:tav>
                                        <p:tav tm="100000">
                                          <p:val>
                                            <p:strVal val="#ppt_h"/>
                                          </p:val>
                                        </p:tav>
                                      </p:tavLst>
                                    </p:anim>
                                    <p:animEffect transition="in" filter="fade">
                                      <p:cBhvr>
                                        <p:cTn id="53" dur="500"/>
                                        <p:tgtEl>
                                          <p:spTgt spid="84"/>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85"/>
                                        </p:tgtEl>
                                        <p:attrNameLst>
                                          <p:attrName>style.visibility</p:attrName>
                                        </p:attrNameLst>
                                      </p:cBhvr>
                                      <p:to>
                                        <p:strVal val="visible"/>
                                      </p:to>
                                    </p:set>
                                    <p:anim calcmode="lin" valueType="num">
                                      <p:cBhvr>
                                        <p:cTn id="58" dur="500" fill="hold"/>
                                        <p:tgtEl>
                                          <p:spTgt spid="85"/>
                                        </p:tgtEl>
                                        <p:attrNameLst>
                                          <p:attrName>ppt_w</p:attrName>
                                        </p:attrNameLst>
                                      </p:cBhvr>
                                      <p:tavLst>
                                        <p:tav tm="0">
                                          <p:val>
                                            <p:fltVal val="0"/>
                                          </p:val>
                                        </p:tav>
                                        <p:tav tm="100000">
                                          <p:val>
                                            <p:strVal val="#ppt_w"/>
                                          </p:val>
                                        </p:tav>
                                      </p:tavLst>
                                    </p:anim>
                                    <p:anim calcmode="lin" valueType="num">
                                      <p:cBhvr>
                                        <p:cTn id="59" dur="500" fill="hold"/>
                                        <p:tgtEl>
                                          <p:spTgt spid="85"/>
                                        </p:tgtEl>
                                        <p:attrNameLst>
                                          <p:attrName>ppt_h</p:attrName>
                                        </p:attrNameLst>
                                      </p:cBhvr>
                                      <p:tavLst>
                                        <p:tav tm="0">
                                          <p:val>
                                            <p:fltVal val="0"/>
                                          </p:val>
                                        </p:tav>
                                        <p:tav tm="100000">
                                          <p:val>
                                            <p:strVal val="#ppt_h"/>
                                          </p:val>
                                        </p:tav>
                                      </p:tavLst>
                                    </p:anim>
                                    <p:animEffect transition="in" filter="fade">
                                      <p:cBhvr>
                                        <p:cTn id="60" dur="500"/>
                                        <p:tgtEl>
                                          <p:spTgt spid="85"/>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2" grpId="0"/>
      <p:bldP spid="53" grpId="0" animBg="1"/>
      <p:bldP spid="83" grpId="0"/>
      <p:bldP spid="84" grpId="0"/>
      <p:bldP spid="85" grpId="0"/>
      <p:bldP spid="8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a:solidFill>
                  <a:srgbClr val="D11956"/>
                </a:solidFill>
                <a:latin typeface="微软雅黑" panose="020B0503020204020204" pitchFamily="34" charset="-122"/>
                <a:ea typeface="微软雅黑" panose="020B0503020204020204" pitchFamily="34" charset="-122"/>
                <a:cs typeface="明兰_UI_TC" pitchFamily="2" charset="-122"/>
              </a:rPr>
              <a:t>合理设置地方机构</a:t>
            </a:r>
            <a:endPar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endParaRPr>
          </a:p>
        </p:txBody>
      </p:sp>
      <p:sp>
        <p:nvSpPr>
          <p:cNvPr id="3" name="TextBox 14"/>
          <p:cNvSpPr txBox="1"/>
          <p:nvPr/>
        </p:nvSpPr>
        <p:spPr>
          <a:xfrm>
            <a:off x="708210" y="1366381"/>
            <a:ext cx="1101221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★确保集中统一领导★</a:t>
            </a:r>
            <a:endParaRPr lang="en-US" altLang="zh-CN" sz="3733"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073952"/>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8" name="Group 1"/>
          <p:cNvGrpSpPr/>
          <p:nvPr/>
        </p:nvGrpSpPr>
        <p:grpSpPr>
          <a:xfrm>
            <a:off x="1398869" y="2441869"/>
            <a:ext cx="9596936" cy="3631128"/>
            <a:chOff x="623888" y="1690580"/>
            <a:chExt cx="5261535" cy="4181225"/>
          </a:xfrm>
        </p:grpSpPr>
        <p:sp>
          <p:nvSpPr>
            <p:cNvPr id="29"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30"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31" name="Rectangle 43"/>
          <p:cNvSpPr/>
          <p:nvPr/>
        </p:nvSpPr>
        <p:spPr>
          <a:xfrm>
            <a:off x="1825376" y="2895660"/>
            <a:ext cx="8777880" cy="2787059"/>
          </a:xfrm>
          <a:prstGeom prst="rect">
            <a:avLst/>
          </a:prstGeom>
        </p:spPr>
        <p:txBody>
          <a:bodyPr wrap="square" lIns="0" tIns="0" rIns="0" bIns="0">
            <a:noAutofit/>
          </a:bodyPr>
          <a:lstStyle/>
          <a:p>
            <a:pPr>
              <a:lnSpc>
                <a:spcPct val="150000"/>
              </a:lnSpc>
              <a:defRPr/>
            </a:pPr>
            <a:r>
              <a:rPr lang="zh-CN" altLang="en-US" sz="26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地方机构设置要保证有效实施党中央方针政策和国家法律法规</a:t>
            </a:r>
            <a:r>
              <a:rPr lang="zh-CN" altLang="en-US" sz="26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。省、市、县各级涉及党中央集中统一领导和国家法制统一、政令统一、市场统一的机构职能要基本对应，明确同中央对口的组织机构，确保上下贯通、执行有力。</a:t>
            </a:r>
            <a:endParaRPr lang="zh-CN" altLang="en-US" sz="26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94423187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9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合理设置地方机构</a:t>
            </a:r>
          </a:p>
        </p:txBody>
      </p:sp>
      <p:sp>
        <p:nvSpPr>
          <p:cNvPr id="3" name="TextBox 14"/>
          <p:cNvSpPr txBox="1"/>
          <p:nvPr/>
        </p:nvSpPr>
        <p:spPr>
          <a:xfrm>
            <a:off x="708210" y="1366381"/>
            <a:ext cx="1101221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★赋予省级及以下机构更多自主权★</a:t>
            </a:r>
            <a:endParaRPr lang="en-US" altLang="zh-CN" sz="3733"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073952"/>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Group 1"/>
          <p:cNvGrpSpPr/>
          <p:nvPr/>
        </p:nvGrpSpPr>
        <p:grpSpPr>
          <a:xfrm>
            <a:off x="1398869" y="2441869"/>
            <a:ext cx="9596936" cy="3631128"/>
            <a:chOff x="623888" y="1690580"/>
            <a:chExt cx="5261535" cy="4181225"/>
          </a:xfrm>
        </p:grpSpPr>
        <p:sp>
          <p:nvSpPr>
            <p:cNvPr id="10"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1"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2" name="Rectangle 43"/>
          <p:cNvSpPr/>
          <p:nvPr/>
        </p:nvSpPr>
        <p:spPr>
          <a:xfrm>
            <a:off x="1825376" y="2631117"/>
            <a:ext cx="8777880" cy="2787059"/>
          </a:xfrm>
          <a:prstGeom prst="rect">
            <a:avLst/>
          </a:prstGeom>
        </p:spPr>
        <p:txBody>
          <a:bodyPr wrap="square" lIns="0" tIns="0" rIns="0" bIns="0">
            <a:noAutofit/>
          </a:bodyPr>
          <a:lstStyle/>
          <a:p>
            <a:pPr>
              <a:lnSpc>
                <a:spcPct val="150000"/>
              </a:lnSpc>
              <a:defRPr/>
            </a:pPr>
            <a:r>
              <a:rPr lang="zh-CN" altLang="en-US" sz="26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增强地方治理能力，把直接面向基层、量大面广、由地方实施更为便捷有效的经济社会管理事项下放给地方</a:t>
            </a:r>
            <a:r>
              <a:rPr lang="en-US" altLang="zh-CN" sz="26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p>
          <a:p>
            <a:pPr>
              <a:lnSpc>
                <a:spcPct val="150000"/>
              </a:lnSpc>
              <a:defRPr/>
            </a:pPr>
            <a:r>
              <a:rPr lang="zh-CN" altLang="en-US" sz="26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除中央有明确规定外，允许地方因地制宜设置机构和配置职能，允许把因地制宜设置的机构并入同上级机关对口的机构，在规定限额内确定机构数量、名称、排序等。</a:t>
            </a:r>
            <a:endParaRPr lang="zh-CN" altLang="en-US" sz="26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6655155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合理设置地方机构</a:t>
            </a:r>
          </a:p>
        </p:txBody>
      </p:sp>
      <p:sp>
        <p:nvSpPr>
          <p:cNvPr id="3" name="TextBox 14"/>
          <p:cNvSpPr txBox="1"/>
          <p:nvPr/>
        </p:nvSpPr>
        <p:spPr>
          <a:xfrm>
            <a:off x="708210" y="1366381"/>
            <a:ext cx="1101221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★构建简约高效的基层管理体制★</a:t>
            </a:r>
            <a:endParaRPr lang="en-US" altLang="zh-CN" sz="3733"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073952"/>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Rectangle 43"/>
          <p:cNvSpPr/>
          <p:nvPr/>
        </p:nvSpPr>
        <p:spPr>
          <a:xfrm>
            <a:off x="1445204" y="2251058"/>
            <a:ext cx="9542947"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加强基层政权建设，夯实国家治理体系和治理能力的基础。</a:t>
            </a:r>
            <a:endPar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4" name="Rectangle 43"/>
          <p:cNvSpPr/>
          <p:nvPr/>
        </p:nvSpPr>
        <p:spPr>
          <a:xfrm>
            <a:off x="1445204" y="2750511"/>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基层政权机构设置和人力资源调配必须面向人民群众、符合基层事务特点，不简单照搬上级机关设置模式</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5" name="Rectangle 43"/>
          <p:cNvSpPr/>
          <p:nvPr/>
        </p:nvSpPr>
        <p:spPr>
          <a:xfrm>
            <a:off x="1445204" y="3213408"/>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根据工作实际需要，整合基层的审批、服务、执法等方面力量，统筹机构编制资源，整合相关职能设立综合性机构，实行扁平化和网格化管理</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6" name="Rectangle 43"/>
          <p:cNvSpPr/>
          <p:nvPr/>
        </p:nvSpPr>
        <p:spPr>
          <a:xfrm>
            <a:off x="1445204" y="3985296"/>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推动治理重心下移，尽可能把资源、服务、管理放到基层，使基层有人有权有物，保证基层事情基层办、基层权力给基层、基层事情有人办</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7" name="Rectangle 43"/>
          <p:cNvSpPr/>
          <p:nvPr/>
        </p:nvSpPr>
        <p:spPr>
          <a:xfrm>
            <a:off x="1445204" y="4757184"/>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上级机关要优化对基层的领导方式，既允许“一对多”，由一个基层机构承接多个上级机构的任务；也允许“多对一”，由基层不同机构向同一个上级机构请示汇报</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8" name="Rectangle 43"/>
          <p:cNvSpPr/>
          <p:nvPr/>
        </p:nvSpPr>
        <p:spPr>
          <a:xfrm>
            <a:off x="1445204" y="5571744"/>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明确政策标准和工作流程，加强督促检查，健全监督体系，规范基层管理行为，确保权力不被滥用</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19" name="Rectangle 43"/>
          <p:cNvSpPr/>
          <p:nvPr/>
        </p:nvSpPr>
        <p:spPr>
          <a:xfrm>
            <a:off x="1445204" y="5981623"/>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推进直接服务民生的公共事业部门改革，改进服务方式，最大限度方便群众。</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89481437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500"/>
                                        <p:tgtEl>
                                          <p:spTgt spid="13"/>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1500"/>
                                        <p:tgtEl>
                                          <p:spTgt spid="14"/>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500"/>
                                        <p:tgtEl>
                                          <p:spTgt spid="15"/>
                                        </p:tgtEl>
                                      </p:cBhvr>
                                    </p:animEffect>
                                  </p:childTnLst>
                                </p:cTn>
                              </p:par>
                            </p:childTnLst>
                          </p:cTn>
                        </p:par>
                        <p:par>
                          <p:cTn id="25" fill="hold">
                            <p:stCondLst>
                              <p:cond delay="5000"/>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1500"/>
                                        <p:tgtEl>
                                          <p:spTgt spid="16"/>
                                        </p:tgtEl>
                                      </p:cBhvr>
                                    </p:animEffect>
                                  </p:childTnLst>
                                </p:cTn>
                              </p:par>
                            </p:childTnLst>
                          </p:cTn>
                        </p:par>
                        <p:par>
                          <p:cTn id="29" fill="hold">
                            <p:stCondLst>
                              <p:cond delay="65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1500"/>
                                        <p:tgtEl>
                                          <p:spTgt spid="17"/>
                                        </p:tgtEl>
                                      </p:cBhvr>
                                    </p:animEffect>
                                  </p:childTnLst>
                                </p:cTn>
                              </p:par>
                            </p:childTnLst>
                          </p:cTn>
                        </p:par>
                        <p:par>
                          <p:cTn id="33" fill="hold">
                            <p:stCondLst>
                              <p:cond delay="8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1500"/>
                                        <p:tgtEl>
                                          <p:spTgt spid="18"/>
                                        </p:tgtEl>
                                      </p:cBhvr>
                                    </p:animEffect>
                                  </p:childTnLst>
                                </p:cTn>
                              </p:par>
                            </p:childTnLst>
                          </p:cTn>
                        </p:par>
                        <p:par>
                          <p:cTn id="37" fill="hold">
                            <p:stCondLst>
                              <p:cond delay="9500"/>
                            </p:stCondLst>
                            <p:childTnLst>
                              <p:par>
                                <p:cTn id="38" presetID="2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P spid="16" grpId="0"/>
      <p:bldP spid="17" grpId="0"/>
      <p:bldP spid="18" grpId="0"/>
      <p:bldP spid="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合理设置地方机构</a:t>
            </a:r>
          </a:p>
        </p:txBody>
      </p:sp>
      <p:sp>
        <p:nvSpPr>
          <p:cNvPr id="3" name="TextBox 14"/>
          <p:cNvSpPr txBox="1"/>
          <p:nvPr/>
        </p:nvSpPr>
        <p:spPr>
          <a:xfrm>
            <a:off x="708210" y="1366382"/>
            <a:ext cx="1101221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733" b="1" kern="0" dirty="0">
                <a:solidFill>
                  <a:srgbClr val="D11956"/>
                </a:solidFill>
                <a:latin typeface="微软雅黑" pitchFamily="34" charset="-122"/>
                <a:ea typeface="微软雅黑" pitchFamily="34" charset="-122"/>
              </a:rPr>
              <a:t>★规范垂直管理体制和地方分级管理体制★</a:t>
            </a:r>
            <a:endParaRPr lang="en-US" altLang="zh-CN" sz="3733"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073952"/>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1578976" y="2864414"/>
            <a:ext cx="5205797" cy="1284793"/>
          </a:xfrm>
          <a:prstGeom prst="roundRect">
            <a:avLst/>
          </a:prstGeom>
          <a:noFill/>
          <a:ln w="12700" cap="flat" cmpd="sng" algn="ctr">
            <a:solidFill>
              <a:srgbClr val="C00000"/>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20" name="iṧļíḍé">
            <a:extLst>
              <a:ext uri="{FF2B5EF4-FFF2-40B4-BE49-F238E27FC236}">
                <a16:creationId xmlns:a16="http://schemas.microsoft.com/office/drawing/2014/main" id="{3228D8FF-17D3-4FE4-86D4-7312A793B326}"/>
              </a:ext>
            </a:extLst>
          </p:cNvPr>
          <p:cNvSpPr/>
          <p:nvPr/>
        </p:nvSpPr>
        <p:spPr bwMode="auto">
          <a:xfrm>
            <a:off x="1976540" y="2636030"/>
            <a:ext cx="4188473" cy="456765"/>
          </a:xfrm>
          <a:prstGeom prst="roundRect">
            <a:avLst>
              <a:gd name="adj" fmla="val 50000"/>
            </a:avLst>
          </a:prstGeom>
          <a:solidFill>
            <a:srgbClr val="D11956"/>
          </a:solidFill>
          <a:ln w="38100" cap="flat" cmpd="sng" algn="ctr">
            <a:noFill/>
            <a:prstDash val="solid"/>
            <a:miter lim="800000"/>
          </a:ln>
          <a:effectLst/>
          <a:extLst/>
        </p:spPr>
        <p:txBody>
          <a:bodyPr rtlCol="0" anchor="ctr">
            <a:noAutofit/>
          </a:bodyPr>
          <a:lstStyle/>
          <a:p>
            <a:pPr algn="ctr" defTabSz="1219170">
              <a:defRPr/>
            </a:pPr>
            <a:r>
              <a:rPr lang="zh-CN" altLang="en-US" sz="1867" b="1" kern="0">
                <a:solidFill>
                  <a:srgbClr val="FFFFFF"/>
                </a:solidFill>
                <a:latin typeface="Arial"/>
                <a:ea typeface="微软雅黑"/>
              </a:rPr>
              <a:t>属于中央事权、由中央负责的事项</a:t>
            </a:r>
            <a:endParaRPr lang="zh-CN" altLang="en-US" sz="1867" b="1" kern="0" dirty="0">
              <a:solidFill>
                <a:srgbClr val="FFFFFF"/>
              </a:solidFill>
              <a:latin typeface="Arial"/>
              <a:ea typeface="微软雅黑"/>
            </a:endParaRPr>
          </a:p>
        </p:txBody>
      </p:sp>
      <p:sp>
        <p:nvSpPr>
          <p:cNvPr id="21" name="矩形 20"/>
          <p:cNvSpPr/>
          <p:nvPr/>
        </p:nvSpPr>
        <p:spPr>
          <a:xfrm>
            <a:off x="1714318" y="3084870"/>
            <a:ext cx="4880805" cy="954364"/>
          </a:xfrm>
          <a:prstGeom prst="rect">
            <a:avLst/>
          </a:prstGeom>
        </p:spPr>
        <p:txBody>
          <a:bodyPr wrap="square">
            <a:spAutoFit/>
          </a:bodyPr>
          <a:lstStyle/>
          <a:p>
            <a:pP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中央设立垂直机构实行规范管理，健全垂直管理机构和地方协作配合机制</a:t>
            </a:r>
          </a:p>
        </p:txBody>
      </p:sp>
      <p:sp>
        <p:nvSpPr>
          <p:cNvPr id="22" name="圆角矩形 21"/>
          <p:cNvSpPr/>
          <p:nvPr/>
        </p:nvSpPr>
        <p:spPr>
          <a:xfrm>
            <a:off x="1556234" y="4707109"/>
            <a:ext cx="5205797" cy="1284793"/>
          </a:xfrm>
          <a:prstGeom prst="roundRect">
            <a:avLst/>
          </a:prstGeom>
          <a:noFill/>
          <a:ln w="12700" cap="flat" cmpd="sng" algn="ctr">
            <a:solidFill>
              <a:srgbClr val="C00000"/>
            </a:solidFill>
            <a:prstDash val="solid"/>
            <a:miter lim="800000"/>
          </a:ln>
          <a:effectLst/>
        </p:spPr>
        <p:txBody>
          <a:bodyPr rtlCol="0" anchor="ctr"/>
          <a:lstStyle/>
          <a:p>
            <a:pPr algn="ctr" defTabSz="1219170">
              <a:defRPr/>
            </a:pPr>
            <a:endParaRPr lang="zh-CN" altLang="en-US" sz="2400" kern="0">
              <a:solidFill>
                <a:srgbClr val="FFFFFF"/>
              </a:solidFill>
              <a:latin typeface="Arial"/>
              <a:ea typeface="微软雅黑"/>
            </a:endParaRPr>
          </a:p>
        </p:txBody>
      </p:sp>
      <p:sp>
        <p:nvSpPr>
          <p:cNvPr id="23" name="iṧļíḍé">
            <a:extLst>
              <a:ext uri="{FF2B5EF4-FFF2-40B4-BE49-F238E27FC236}">
                <a16:creationId xmlns:a16="http://schemas.microsoft.com/office/drawing/2014/main" id="{3228D8FF-17D3-4FE4-86D4-7312A793B326}"/>
              </a:ext>
            </a:extLst>
          </p:cNvPr>
          <p:cNvSpPr/>
          <p:nvPr/>
        </p:nvSpPr>
        <p:spPr bwMode="auto">
          <a:xfrm>
            <a:off x="1953797" y="4478724"/>
            <a:ext cx="4211215" cy="456765"/>
          </a:xfrm>
          <a:prstGeom prst="roundRect">
            <a:avLst>
              <a:gd name="adj" fmla="val 50000"/>
            </a:avLst>
          </a:prstGeom>
          <a:solidFill>
            <a:srgbClr val="D11956"/>
          </a:solidFill>
          <a:ln w="38100" cap="flat" cmpd="sng" algn="ctr">
            <a:noFill/>
            <a:prstDash val="solid"/>
            <a:miter lim="800000"/>
          </a:ln>
          <a:effectLst/>
          <a:extLst/>
        </p:spPr>
        <p:txBody>
          <a:bodyPr rtlCol="0" anchor="ctr">
            <a:noAutofit/>
          </a:bodyPr>
          <a:lstStyle/>
          <a:p>
            <a:pPr algn="ctr" defTabSz="1219170">
              <a:defRPr/>
            </a:pPr>
            <a:r>
              <a:rPr lang="zh-CN" altLang="en-US" sz="1333" b="1" kern="0">
                <a:solidFill>
                  <a:srgbClr val="FFFFFF"/>
                </a:solidFill>
                <a:latin typeface="Arial"/>
                <a:ea typeface="微软雅黑"/>
              </a:rPr>
              <a:t>属于中央和地方协同管理、需要地方负责的事项</a:t>
            </a:r>
            <a:endParaRPr lang="zh-CN" altLang="en-US" sz="1333" b="1" kern="0" dirty="0">
              <a:solidFill>
                <a:srgbClr val="FFFFFF"/>
              </a:solidFill>
              <a:latin typeface="Arial"/>
              <a:ea typeface="微软雅黑"/>
            </a:endParaRPr>
          </a:p>
        </p:txBody>
      </p:sp>
      <p:sp>
        <p:nvSpPr>
          <p:cNvPr id="24" name="矩形 23"/>
          <p:cNvSpPr/>
          <p:nvPr/>
        </p:nvSpPr>
        <p:spPr>
          <a:xfrm>
            <a:off x="1672888" y="5087089"/>
            <a:ext cx="4880805" cy="666977"/>
          </a:xfrm>
          <a:prstGeom prst="rect">
            <a:avLst/>
          </a:prstGeom>
        </p:spPr>
        <p:txBody>
          <a:bodyPr wrap="square">
            <a:spAutoFit/>
          </a:bodyPr>
          <a:lstStyle/>
          <a:p>
            <a:pPr defTabSz="1219170">
              <a:lnSpc>
                <a:spcPct val="20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实行分级管理，中央加强指导、协调、监督</a:t>
            </a:r>
          </a:p>
        </p:txBody>
      </p:sp>
      <p:grpSp>
        <p:nvGrpSpPr>
          <p:cNvPr id="25" name="组合 24"/>
          <p:cNvGrpSpPr/>
          <p:nvPr/>
        </p:nvGrpSpPr>
        <p:grpSpPr>
          <a:xfrm>
            <a:off x="7046995" y="2864413"/>
            <a:ext cx="5297807" cy="2929351"/>
            <a:chOff x="503602" y="2132856"/>
            <a:chExt cx="5859098" cy="3239723"/>
          </a:xfrm>
        </p:grpSpPr>
        <p:grpSp>
          <p:nvGrpSpPr>
            <p:cNvPr id="26" name="组合 25">
              <a:extLst/>
            </p:cNvPr>
            <p:cNvGrpSpPr/>
            <p:nvPr/>
          </p:nvGrpSpPr>
          <p:grpSpPr>
            <a:xfrm>
              <a:off x="503602" y="5249660"/>
              <a:ext cx="5859098" cy="122919"/>
              <a:chOff x="-1348120" y="5777968"/>
              <a:chExt cx="9361040" cy="187524"/>
            </a:xfrm>
          </p:grpSpPr>
          <p:sp>
            <p:nvSpPr>
              <p:cNvPr id="34" name="ïšḻïďê-Trapezoid 26">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sp>
            <p:nvSpPr>
              <p:cNvPr id="35" name="ïšḻïďê-Rectangle 27">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grpSp>
        <p:grpSp>
          <p:nvGrpSpPr>
            <p:cNvPr id="27" name="组合 26">
              <a:extLst/>
            </p:cNvPr>
            <p:cNvGrpSpPr/>
            <p:nvPr/>
          </p:nvGrpSpPr>
          <p:grpSpPr>
            <a:xfrm>
              <a:off x="1002671" y="2132856"/>
              <a:ext cx="4860960" cy="3080807"/>
              <a:chOff x="-375492" y="1139528"/>
              <a:chExt cx="7415785" cy="4700016"/>
            </a:xfrm>
          </p:grpSpPr>
          <p:grpSp>
            <p:nvGrpSpPr>
              <p:cNvPr id="29" name="组合 28">
                <a:extLst/>
              </p:cNvPr>
              <p:cNvGrpSpPr/>
              <p:nvPr/>
            </p:nvGrpSpPr>
            <p:grpSpPr>
              <a:xfrm>
                <a:off x="-375492" y="1139528"/>
                <a:ext cx="7415785" cy="4700016"/>
                <a:chOff x="-375492" y="1139528"/>
                <a:chExt cx="7415785" cy="4700016"/>
              </a:xfrm>
            </p:grpSpPr>
            <p:sp>
              <p:nvSpPr>
                <p:cNvPr id="31" name="ïšḻïďê-Freeform 30">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sp>
              <p:nvSpPr>
                <p:cNvPr id="32" name="ïšḻïďê-Freeform 31">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sp>
              <p:nvSpPr>
                <p:cNvPr id="33" name="ïšḻïďê-Freeform 32" hidden="1">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grpSp>
          <p:sp>
            <p:nvSpPr>
              <p:cNvPr id="30" name="ïšḻïďê-Oval 29">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400"/>
              </a:p>
            </p:txBody>
          </p:sp>
        </p:grpSp>
        <p:sp>
          <p:nvSpPr>
            <p:cNvPr id="28" name="ïšḻïďê-Rectangle 45"/>
            <p:cNvSpPr/>
            <p:nvPr/>
          </p:nvSpPr>
          <p:spPr>
            <a:xfrm>
              <a:off x="1166336" y="2313357"/>
              <a:ext cx="4515875" cy="2699819"/>
            </a:xfrm>
            <a:prstGeom prst="rect">
              <a:avLst/>
            </a:prstGeom>
            <a:blipFill>
              <a:blip r:embed="rId3"/>
              <a:stretch>
                <a:fillRect/>
              </a:stretch>
            </a:blipFill>
            <a:ln w="6350" cap="flat" cmpd="sng" algn="ctr">
              <a:solidFill>
                <a:schemeClr val="bg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spTree>
    <p:extLst>
      <p:ext uri="{BB962C8B-B14F-4D97-AF65-F5344CB8AC3E}">
        <p14:creationId xmlns:p14="http://schemas.microsoft.com/office/powerpoint/2010/main" val="259280702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1+#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20" grpId="0" animBg="1"/>
      <p:bldP spid="21" grpId="0"/>
      <p:bldP spid="22" grpId="0" animBg="1"/>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1143329" y="1311767"/>
            <a:ext cx="9932887" cy="1077218"/>
          </a:xfrm>
          <a:prstGeom prst="rect">
            <a:avLst/>
          </a:prstGeom>
          <a:noFill/>
          <a:ln>
            <a:noFill/>
          </a:ln>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★党和国家机构职能体系是中国特色社会主义制度的重要组成部分，是我们党治国理政的重要保障★</a:t>
            </a:r>
          </a:p>
        </p:txBody>
      </p:sp>
      <p:cxnSp>
        <p:nvCxnSpPr>
          <p:cNvPr id="5" name="直接连接符 4"/>
          <p:cNvCxnSpPr/>
          <p:nvPr/>
        </p:nvCxnSpPr>
        <p:spPr>
          <a:xfrm>
            <a:off x="1264775" y="2555019"/>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116349" y="3268256"/>
            <a:ext cx="2091059" cy="2091059"/>
            <a:chOff x="3433282" y="1462739"/>
            <a:chExt cx="1443518" cy="1443518"/>
          </a:xfrm>
        </p:grpSpPr>
        <p:grpSp>
          <p:nvGrpSpPr>
            <p:cNvPr id="7" name="组合 6"/>
            <p:cNvGrpSpPr/>
            <p:nvPr/>
          </p:nvGrpSpPr>
          <p:grpSpPr>
            <a:xfrm>
              <a:off x="3433282" y="1462739"/>
              <a:ext cx="1443518" cy="1443518"/>
              <a:chOff x="2681608" y="1294395"/>
              <a:chExt cx="1506218" cy="1506218"/>
            </a:xfrm>
          </p:grpSpPr>
          <p:sp>
            <p:nvSpPr>
              <p:cNvPr id="9" name="椭圆 8"/>
              <p:cNvSpPr/>
              <p:nvPr/>
            </p:nvSpPr>
            <p:spPr>
              <a:xfrm>
                <a:off x="2681608" y="1294395"/>
                <a:ext cx="1506218" cy="1506218"/>
              </a:xfrm>
              <a:prstGeom prst="ellipse">
                <a:avLst/>
              </a:prstGeom>
              <a:noFill/>
              <a:ln w="12700" cap="flat" cmpd="sng" algn="ctr">
                <a:solidFill>
                  <a:srgbClr val="C00000"/>
                </a:soli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0" name="Freeform 5"/>
              <p:cNvSpPr>
                <a:spLocks/>
              </p:cNvSpPr>
              <p:nvPr/>
            </p:nvSpPr>
            <p:spPr bwMode="auto">
              <a:xfrm flipV="1">
                <a:off x="2777383" y="1390167"/>
                <a:ext cx="1314666" cy="1314675"/>
              </a:xfrm>
              <a:prstGeom prst="ellipse">
                <a:avLst/>
              </a:prstGeom>
              <a:solidFill>
                <a:srgbClr val="D11956"/>
              </a:soli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1" name="任意多边形 10"/>
              <p:cNvSpPr>
                <a:spLocks/>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sp>
          <p:nvSpPr>
            <p:cNvPr id="8" name="TextBox 14"/>
            <p:cNvSpPr txBox="1"/>
            <p:nvPr/>
          </p:nvSpPr>
          <p:spPr>
            <a:xfrm>
              <a:off x="3547853" y="1979984"/>
              <a:ext cx="1170365" cy="460302"/>
            </a:xfrm>
            <a:prstGeom prst="rect">
              <a:avLst/>
            </a:prstGeom>
            <a:noFill/>
            <a:effectLst/>
          </p:spPr>
          <p:txBody>
            <a:bodyPr wrap="square" rtlCol="0">
              <a:spAutoFit/>
            </a:bodyPr>
            <a:lstStyle/>
            <a:p>
              <a:pPr algn="ctr" defTabSz="1219170">
                <a:defRPr/>
              </a:pPr>
              <a:r>
                <a:rPr lang="zh-CN" altLang="en-US" sz="3733" b="1" kern="0" dirty="0">
                  <a:solidFill>
                    <a:schemeClr val="bg1"/>
                  </a:solidFill>
                  <a:latin typeface="微软雅黑" panose="020B0503020204020204" pitchFamily="34" charset="-122"/>
                  <a:ea typeface="微软雅黑" panose="020B0503020204020204" pitchFamily="34" charset="-122"/>
                </a:rPr>
                <a:t>必要性</a:t>
              </a:r>
            </a:p>
          </p:txBody>
        </p:sp>
      </p:grpSp>
      <p:grpSp>
        <p:nvGrpSpPr>
          <p:cNvPr id="12" name="Group 1"/>
          <p:cNvGrpSpPr/>
          <p:nvPr/>
        </p:nvGrpSpPr>
        <p:grpSpPr>
          <a:xfrm>
            <a:off x="3630269" y="3362019"/>
            <a:ext cx="7495431" cy="1990099"/>
            <a:chOff x="623888" y="1690580"/>
            <a:chExt cx="5261535" cy="4181225"/>
          </a:xfrm>
        </p:grpSpPr>
        <p:sp>
          <p:nvSpPr>
            <p:cNvPr id="13"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4"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5" name="Rectangle 43"/>
          <p:cNvSpPr/>
          <p:nvPr/>
        </p:nvSpPr>
        <p:spPr>
          <a:xfrm>
            <a:off x="3816145" y="3654000"/>
            <a:ext cx="7039939" cy="1319571"/>
          </a:xfrm>
          <a:prstGeom prst="rect">
            <a:avLst/>
          </a:prstGeom>
        </p:spPr>
        <p:txBody>
          <a:bodyPr wrap="square" lIns="0" tIns="0" rIns="0" bIns="0">
            <a:noAutofit/>
          </a:bodyPr>
          <a:lstStyle/>
          <a:p>
            <a:pPr>
              <a:lnSpc>
                <a:spcPct val="15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提高党的执政能力和领导水平，广泛调动各方面积极性、主动性、创造性，有效治理国家和社会，推动党和国家事业发展，</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必须适应新时代中国特色社会主义发展要求，深化党和国家机构改革</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endPar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7937390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推进机构编制法定化</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rPr>
                <a:t>柒</a:t>
              </a: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263034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推进机构编制法定化</a:t>
            </a:r>
          </a:p>
        </p:txBody>
      </p:sp>
      <p:sp>
        <p:nvSpPr>
          <p:cNvPr id="3" name="TextBox 14"/>
          <p:cNvSpPr txBox="1"/>
          <p:nvPr/>
        </p:nvSpPr>
        <p:spPr>
          <a:xfrm>
            <a:off x="972754" y="1366382"/>
            <a:ext cx="10483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400" b="1" kern="0" dirty="0">
                <a:solidFill>
                  <a:srgbClr val="D11956"/>
                </a:solidFill>
                <a:latin typeface="微软雅黑" pitchFamily="34" charset="-122"/>
                <a:ea typeface="微软雅黑" pitchFamily="34" charset="-122"/>
              </a:rPr>
              <a:t>★机构编制法定化是深化党和国家机构改革的重要保障。要依法管理各类组织机构，加快推进机构、职能、权限、程序、责任法定化★</a:t>
            </a:r>
            <a:endParaRPr lang="en-US" altLang="zh-CN" sz="2400"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257984"/>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6" name="Teardrop 17"/>
          <p:cNvSpPr/>
          <p:nvPr/>
        </p:nvSpPr>
        <p:spPr>
          <a:xfrm>
            <a:off x="6637257" y="3079490"/>
            <a:ext cx="492800" cy="492799"/>
          </a:xfrm>
          <a:prstGeom prst="teardrop">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noAutofit/>
          </a:bodyPr>
          <a:lstStyle/>
          <a:p>
            <a:pPr algn="ctr"/>
            <a:r>
              <a:rPr lang="en-US" sz="2400" b="1" dirty="0">
                <a:solidFill>
                  <a:schemeClr val="bg1"/>
                </a:solidFill>
                <a:latin typeface="Agency FB" panose="020B0503020202020204" pitchFamily="34" charset="0"/>
                <a:ea typeface="微软雅黑" panose="020B0503020204020204" pitchFamily="34" charset="-122"/>
              </a:rPr>
              <a:t>01</a:t>
            </a:r>
          </a:p>
        </p:txBody>
      </p:sp>
      <p:sp>
        <p:nvSpPr>
          <p:cNvPr id="37" name="Teardrop 18"/>
          <p:cNvSpPr/>
          <p:nvPr/>
        </p:nvSpPr>
        <p:spPr>
          <a:xfrm>
            <a:off x="6637257" y="4207799"/>
            <a:ext cx="492800" cy="492799"/>
          </a:xfrm>
          <a:prstGeom prst="teardrop">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noAutofit/>
          </a:bodyPr>
          <a:lstStyle/>
          <a:p>
            <a:pPr algn="ctr"/>
            <a:r>
              <a:rPr lang="en-US" sz="2400" b="1">
                <a:solidFill>
                  <a:schemeClr val="bg1"/>
                </a:solidFill>
                <a:latin typeface="Agency FB" panose="020B0503020202020204" pitchFamily="34" charset="0"/>
                <a:ea typeface="微软雅黑" panose="020B0503020204020204" pitchFamily="34" charset="-122"/>
              </a:rPr>
              <a:t>02</a:t>
            </a:r>
          </a:p>
        </p:txBody>
      </p:sp>
      <p:sp>
        <p:nvSpPr>
          <p:cNvPr id="38" name="Teardrop 19"/>
          <p:cNvSpPr/>
          <p:nvPr/>
        </p:nvSpPr>
        <p:spPr>
          <a:xfrm>
            <a:off x="6637257" y="5283434"/>
            <a:ext cx="492800" cy="492799"/>
          </a:xfrm>
          <a:prstGeom prst="teardrop">
            <a:avLst/>
          </a:pr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anchor="ctr">
            <a:noAutofit/>
          </a:bodyPr>
          <a:lstStyle/>
          <a:p>
            <a:pPr algn="ctr"/>
            <a:r>
              <a:rPr lang="en-US" sz="2400" b="1">
                <a:solidFill>
                  <a:schemeClr val="bg1"/>
                </a:solidFill>
                <a:latin typeface="Agency FB" panose="020B0503020202020204" pitchFamily="34" charset="0"/>
                <a:ea typeface="微软雅黑" panose="020B0503020204020204" pitchFamily="34" charset="-122"/>
              </a:rPr>
              <a:t>03</a:t>
            </a:r>
          </a:p>
        </p:txBody>
      </p:sp>
      <p:grpSp>
        <p:nvGrpSpPr>
          <p:cNvPr id="39" name="组合 38"/>
          <p:cNvGrpSpPr/>
          <p:nvPr/>
        </p:nvGrpSpPr>
        <p:grpSpPr>
          <a:xfrm>
            <a:off x="833667" y="2900483"/>
            <a:ext cx="5784912" cy="3065493"/>
            <a:chOff x="539755" y="1683657"/>
            <a:chExt cx="4338684" cy="2299120"/>
          </a:xfrm>
        </p:grpSpPr>
        <p:sp>
          <p:nvSpPr>
            <p:cNvPr id="40" name="Freeform: Shape 2"/>
            <p:cNvSpPr>
              <a:spLocks/>
            </p:cNvSpPr>
            <p:nvPr/>
          </p:nvSpPr>
          <p:spPr bwMode="auto">
            <a:xfrm>
              <a:off x="949233" y="1683657"/>
              <a:ext cx="3519726" cy="2152558"/>
            </a:xfrm>
            <a:custGeom>
              <a:avLst/>
              <a:gdLst>
                <a:gd name="T0" fmla="*/ 0 w 1890"/>
                <a:gd name="T1" fmla="*/ 1154 h 1154"/>
                <a:gd name="T2" fmla="*/ 0 w 1890"/>
                <a:gd name="T3" fmla="*/ 1142 h 1154"/>
                <a:gd name="T4" fmla="*/ 0 w 1890"/>
                <a:gd name="T5" fmla="*/ 1069 h 1154"/>
                <a:gd name="T6" fmla="*/ 0 w 1890"/>
                <a:gd name="T7" fmla="*/ 85 h 1154"/>
                <a:gd name="T8" fmla="*/ 77 w 1890"/>
                <a:gd name="T9" fmla="*/ 0 h 1154"/>
                <a:gd name="T10" fmla="*/ 1813 w 1890"/>
                <a:gd name="T11" fmla="*/ 0 h 1154"/>
                <a:gd name="T12" fmla="*/ 1890 w 1890"/>
                <a:gd name="T13" fmla="*/ 85 h 1154"/>
                <a:gd name="T14" fmla="*/ 1890 w 1890"/>
                <a:gd name="T15" fmla="*/ 1069 h 1154"/>
                <a:gd name="T16" fmla="*/ 1890 w 1890"/>
                <a:gd name="T17" fmla="*/ 1142 h 1154"/>
                <a:gd name="T18" fmla="*/ 1890 w 1890"/>
                <a:gd name="T19" fmla="*/ 1154 h 1154"/>
                <a:gd name="T20" fmla="*/ 0 w 1890"/>
                <a:gd name="T21"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0" h="1154">
                  <a:moveTo>
                    <a:pt x="0" y="1154"/>
                  </a:moveTo>
                  <a:cubicBezTo>
                    <a:pt x="0" y="1142"/>
                    <a:pt x="0" y="1142"/>
                    <a:pt x="0" y="1142"/>
                  </a:cubicBezTo>
                  <a:cubicBezTo>
                    <a:pt x="0" y="1142"/>
                    <a:pt x="0" y="1109"/>
                    <a:pt x="0" y="1069"/>
                  </a:cubicBezTo>
                  <a:cubicBezTo>
                    <a:pt x="0" y="85"/>
                    <a:pt x="0" y="85"/>
                    <a:pt x="0" y="85"/>
                  </a:cubicBezTo>
                  <a:cubicBezTo>
                    <a:pt x="0" y="39"/>
                    <a:pt x="35" y="0"/>
                    <a:pt x="77" y="0"/>
                  </a:cubicBezTo>
                  <a:cubicBezTo>
                    <a:pt x="1813" y="0"/>
                    <a:pt x="1813" y="0"/>
                    <a:pt x="1813" y="0"/>
                  </a:cubicBezTo>
                  <a:cubicBezTo>
                    <a:pt x="1856" y="0"/>
                    <a:pt x="1890" y="39"/>
                    <a:pt x="1890" y="85"/>
                  </a:cubicBezTo>
                  <a:cubicBezTo>
                    <a:pt x="1890" y="1069"/>
                    <a:pt x="1890" y="1069"/>
                    <a:pt x="1890" y="1069"/>
                  </a:cubicBezTo>
                  <a:cubicBezTo>
                    <a:pt x="1890" y="1109"/>
                    <a:pt x="1890" y="1142"/>
                    <a:pt x="1890" y="1142"/>
                  </a:cubicBezTo>
                  <a:cubicBezTo>
                    <a:pt x="1890" y="1154"/>
                    <a:pt x="1890" y="1154"/>
                    <a:pt x="1890" y="1154"/>
                  </a:cubicBezTo>
                  <a:cubicBezTo>
                    <a:pt x="0" y="1154"/>
                    <a:pt x="0" y="1154"/>
                    <a:pt x="0" y="1154"/>
                  </a:cubicBezTo>
                </a:path>
              </a:pathLst>
            </a:custGeom>
            <a:solidFill>
              <a:srgbClr val="292929"/>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Freeform: Shape 3"/>
            <p:cNvSpPr>
              <a:spLocks/>
            </p:cNvSpPr>
            <p:nvPr/>
          </p:nvSpPr>
          <p:spPr bwMode="auto">
            <a:xfrm>
              <a:off x="960422" y="1697083"/>
              <a:ext cx="3497350" cy="2127945"/>
            </a:xfrm>
            <a:custGeom>
              <a:avLst/>
              <a:gdLst>
                <a:gd name="T0" fmla="*/ 0 w 1878"/>
                <a:gd name="T1" fmla="*/ 1141 h 1141"/>
                <a:gd name="T2" fmla="*/ 0 w 1878"/>
                <a:gd name="T3" fmla="*/ 1135 h 1141"/>
                <a:gd name="T4" fmla="*/ 0 w 1878"/>
                <a:gd name="T5" fmla="*/ 1062 h 1141"/>
                <a:gd name="T6" fmla="*/ 0 w 1878"/>
                <a:gd name="T7" fmla="*/ 78 h 1141"/>
                <a:gd name="T8" fmla="*/ 71 w 1878"/>
                <a:gd name="T9" fmla="*/ 0 h 1141"/>
                <a:gd name="T10" fmla="*/ 1807 w 1878"/>
                <a:gd name="T11" fmla="*/ 0 h 1141"/>
                <a:gd name="T12" fmla="*/ 1878 w 1878"/>
                <a:gd name="T13" fmla="*/ 78 h 1141"/>
                <a:gd name="T14" fmla="*/ 1878 w 1878"/>
                <a:gd name="T15" fmla="*/ 1062 h 1141"/>
                <a:gd name="T16" fmla="*/ 1878 w 1878"/>
                <a:gd name="T17" fmla="*/ 1135 h 1141"/>
                <a:gd name="T18" fmla="*/ 1878 w 1878"/>
                <a:gd name="T19" fmla="*/ 1141 h 1141"/>
                <a:gd name="T20" fmla="*/ 0 w 1878"/>
                <a:gd name="T21" fmla="*/ 1141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8" h="1141">
                  <a:moveTo>
                    <a:pt x="0" y="1141"/>
                  </a:moveTo>
                  <a:cubicBezTo>
                    <a:pt x="0" y="1135"/>
                    <a:pt x="0" y="1135"/>
                    <a:pt x="0" y="1135"/>
                  </a:cubicBezTo>
                  <a:cubicBezTo>
                    <a:pt x="0" y="1135"/>
                    <a:pt x="0" y="1102"/>
                    <a:pt x="0" y="1062"/>
                  </a:cubicBezTo>
                  <a:cubicBezTo>
                    <a:pt x="0" y="78"/>
                    <a:pt x="0" y="78"/>
                    <a:pt x="0" y="78"/>
                  </a:cubicBezTo>
                  <a:cubicBezTo>
                    <a:pt x="0" y="35"/>
                    <a:pt x="32" y="0"/>
                    <a:pt x="71" y="0"/>
                  </a:cubicBezTo>
                  <a:cubicBezTo>
                    <a:pt x="1807" y="0"/>
                    <a:pt x="1807" y="0"/>
                    <a:pt x="1807" y="0"/>
                  </a:cubicBezTo>
                  <a:cubicBezTo>
                    <a:pt x="1847" y="0"/>
                    <a:pt x="1878" y="35"/>
                    <a:pt x="1878" y="78"/>
                  </a:cubicBezTo>
                  <a:cubicBezTo>
                    <a:pt x="1878" y="1062"/>
                    <a:pt x="1878" y="1062"/>
                    <a:pt x="1878" y="1062"/>
                  </a:cubicBezTo>
                  <a:cubicBezTo>
                    <a:pt x="1878" y="1102"/>
                    <a:pt x="1878" y="1135"/>
                    <a:pt x="1878" y="1135"/>
                  </a:cubicBezTo>
                  <a:cubicBezTo>
                    <a:pt x="1878" y="1141"/>
                    <a:pt x="1878" y="1141"/>
                    <a:pt x="1878" y="1141"/>
                  </a:cubicBezTo>
                  <a:cubicBezTo>
                    <a:pt x="0" y="1141"/>
                    <a:pt x="0" y="1141"/>
                    <a:pt x="0" y="1141"/>
                  </a:cubicBezTo>
                </a:path>
              </a:pathLst>
            </a:custGeom>
            <a:solidFill>
              <a:srgbClr val="000000"/>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2" name="Freeform: Shape 4"/>
            <p:cNvSpPr>
              <a:spLocks/>
            </p:cNvSpPr>
            <p:nvPr/>
          </p:nvSpPr>
          <p:spPr bwMode="auto">
            <a:xfrm>
              <a:off x="971610" y="1708271"/>
              <a:ext cx="3477212" cy="2105569"/>
            </a:xfrm>
            <a:custGeom>
              <a:avLst/>
              <a:gdLst>
                <a:gd name="T0" fmla="*/ 1867 w 1867"/>
                <a:gd name="T1" fmla="*/ 72 h 1129"/>
                <a:gd name="T2" fmla="*/ 1801 w 1867"/>
                <a:gd name="T3" fmla="*/ 0 h 1129"/>
                <a:gd name="T4" fmla="*/ 65 w 1867"/>
                <a:gd name="T5" fmla="*/ 0 h 1129"/>
                <a:gd name="T6" fmla="*/ 0 w 1867"/>
                <a:gd name="T7" fmla="*/ 72 h 1129"/>
                <a:gd name="T8" fmla="*/ 0 w 1867"/>
                <a:gd name="T9" fmla="*/ 1056 h 1129"/>
                <a:gd name="T10" fmla="*/ 0 w 1867"/>
                <a:gd name="T11" fmla="*/ 1129 h 1129"/>
                <a:gd name="T12" fmla="*/ 1866 w 1867"/>
                <a:gd name="T13" fmla="*/ 1129 h 1129"/>
                <a:gd name="T14" fmla="*/ 1867 w 1867"/>
                <a:gd name="T15" fmla="*/ 1056 h 1129"/>
                <a:gd name="T16" fmla="*/ 1867 w 1867"/>
                <a:gd name="T17" fmla="*/ 72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7" h="1129">
                  <a:moveTo>
                    <a:pt x="1867" y="72"/>
                  </a:moveTo>
                  <a:cubicBezTo>
                    <a:pt x="1867" y="32"/>
                    <a:pt x="1838" y="0"/>
                    <a:pt x="1801" y="0"/>
                  </a:cubicBezTo>
                  <a:cubicBezTo>
                    <a:pt x="65" y="0"/>
                    <a:pt x="65" y="0"/>
                    <a:pt x="65" y="0"/>
                  </a:cubicBezTo>
                  <a:cubicBezTo>
                    <a:pt x="29" y="0"/>
                    <a:pt x="0" y="32"/>
                    <a:pt x="0" y="72"/>
                  </a:cubicBezTo>
                  <a:cubicBezTo>
                    <a:pt x="0" y="1056"/>
                    <a:pt x="0" y="1056"/>
                    <a:pt x="0" y="1056"/>
                  </a:cubicBezTo>
                  <a:cubicBezTo>
                    <a:pt x="0" y="1096"/>
                    <a:pt x="0" y="1129"/>
                    <a:pt x="0" y="1129"/>
                  </a:cubicBezTo>
                  <a:cubicBezTo>
                    <a:pt x="1866" y="1129"/>
                    <a:pt x="1866" y="1129"/>
                    <a:pt x="1866" y="1129"/>
                  </a:cubicBezTo>
                  <a:cubicBezTo>
                    <a:pt x="1866" y="1129"/>
                    <a:pt x="1867" y="1096"/>
                    <a:pt x="1867" y="1056"/>
                  </a:cubicBezTo>
                  <a:cubicBezTo>
                    <a:pt x="1867" y="72"/>
                    <a:pt x="1867" y="72"/>
                    <a:pt x="1867" y="72"/>
                  </a:cubicBezTo>
                </a:path>
              </a:pathLst>
            </a:custGeom>
            <a:solidFill>
              <a:srgbClr val="000000"/>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3" name="Rectangle 5"/>
            <p:cNvSpPr>
              <a:spLocks/>
            </p:cNvSpPr>
            <p:nvPr/>
          </p:nvSpPr>
          <p:spPr bwMode="auto">
            <a:xfrm>
              <a:off x="1064469" y="1817912"/>
              <a:ext cx="3289255" cy="1873979"/>
            </a:xfrm>
            <a:prstGeom prst="rect">
              <a:avLst/>
            </a:prstGeom>
            <a:solidFill>
              <a:srgbClr val="FFFFFF"/>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4" name="Rectangle 6"/>
            <p:cNvSpPr>
              <a:spLocks/>
            </p:cNvSpPr>
            <p:nvPr/>
          </p:nvSpPr>
          <p:spPr bwMode="auto">
            <a:xfrm>
              <a:off x="1064469" y="1817912"/>
              <a:ext cx="3289255" cy="187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5" name="Oval 7"/>
            <p:cNvSpPr>
              <a:spLocks/>
            </p:cNvSpPr>
            <p:nvPr/>
          </p:nvSpPr>
          <p:spPr bwMode="auto">
            <a:xfrm>
              <a:off x="2680008" y="1730646"/>
              <a:ext cx="59296" cy="58178"/>
            </a:xfrm>
            <a:prstGeom prst="ellipse">
              <a:avLst/>
            </a:prstGeom>
            <a:solidFill>
              <a:srgbClr val="4D4D4D"/>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Freeform: Shape 8"/>
            <p:cNvSpPr/>
            <p:nvPr/>
          </p:nvSpPr>
          <p:spPr>
            <a:xfrm>
              <a:off x="2112846" y="1708272"/>
              <a:ext cx="2335976" cy="2105569"/>
            </a:xfrm>
            <a:custGeom>
              <a:avLst/>
              <a:gdLst>
                <a:gd name="connsiteX0" fmla="*/ 1015698 w 1929418"/>
                <a:gd name="connsiteY0" fmla="*/ 0 h 1739113"/>
                <a:gd name="connsiteX1" fmla="*/ 1145021 w 1929418"/>
                <a:gd name="connsiteY1" fmla="*/ 0 h 1739113"/>
                <a:gd name="connsiteX2" fmla="*/ 1827889 w 1929418"/>
                <a:gd name="connsiteY2" fmla="*/ 0 h 1739113"/>
                <a:gd name="connsiteX3" fmla="*/ 1929418 w 1929418"/>
                <a:gd name="connsiteY3" fmla="*/ 110909 h 1739113"/>
                <a:gd name="connsiteX4" fmla="*/ 1929418 w 1929418"/>
                <a:gd name="connsiteY4" fmla="*/ 1626664 h 1739113"/>
                <a:gd name="connsiteX5" fmla="*/ 1927880 w 1929418"/>
                <a:gd name="connsiteY5" fmla="*/ 1739113 h 1739113"/>
                <a:gd name="connsiteX6" fmla="*/ 4874 w 1929418"/>
                <a:gd name="connsiteY6" fmla="*/ 1739113 h 1739113"/>
                <a:gd name="connsiteX7" fmla="*/ 0 w 1929418"/>
                <a:gd name="connsiteY7" fmla="*/ 1739113 h 1739113"/>
                <a:gd name="connsiteX8" fmla="*/ 1015698 w 1929418"/>
                <a:gd name="connsiteY8" fmla="*/ 0 h 173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9418" h="1739113">
                  <a:moveTo>
                    <a:pt x="1015698" y="0"/>
                  </a:moveTo>
                  <a:lnTo>
                    <a:pt x="1145021" y="0"/>
                  </a:lnTo>
                  <a:cubicBezTo>
                    <a:pt x="1350640" y="0"/>
                    <a:pt x="1577529" y="0"/>
                    <a:pt x="1827889" y="0"/>
                  </a:cubicBezTo>
                  <a:cubicBezTo>
                    <a:pt x="1884807" y="0"/>
                    <a:pt x="1929418" y="49293"/>
                    <a:pt x="1929418" y="110909"/>
                  </a:cubicBezTo>
                  <a:cubicBezTo>
                    <a:pt x="1929418" y="110909"/>
                    <a:pt x="1929418" y="110909"/>
                    <a:pt x="1929418" y="1626664"/>
                  </a:cubicBezTo>
                  <a:cubicBezTo>
                    <a:pt x="1929418" y="1688280"/>
                    <a:pt x="1927880" y="1739113"/>
                    <a:pt x="1927880" y="1739113"/>
                  </a:cubicBezTo>
                  <a:cubicBezTo>
                    <a:pt x="1927880" y="1739113"/>
                    <a:pt x="1927880" y="1739113"/>
                    <a:pt x="4874" y="1739113"/>
                  </a:cubicBezTo>
                  <a:lnTo>
                    <a:pt x="0" y="1739113"/>
                  </a:lnTo>
                  <a:lnTo>
                    <a:pt x="1015698" y="0"/>
                  </a:lnTo>
                  <a:close/>
                </a:path>
              </a:pathLst>
            </a:custGeom>
            <a:solidFill>
              <a:srgbClr val="FFFF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7" name="Freeform: Shape 9"/>
            <p:cNvSpPr>
              <a:spLocks/>
            </p:cNvSpPr>
            <p:nvPr/>
          </p:nvSpPr>
          <p:spPr bwMode="auto">
            <a:xfrm>
              <a:off x="539755" y="3884323"/>
              <a:ext cx="4338684" cy="98454"/>
            </a:xfrm>
            <a:custGeom>
              <a:avLst/>
              <a:gdLst>
                <a:gd name="T0" fmla="*/ 2211 w 2330"/>
                <a:gd name="T1" fmla="*/ 53 h 53"/>
                <a:gd name="T2" fmla="*/ 119 w 2330"/>
                <a:gd name="T3" fmla="*/ 53 h 53"/>
                <a:gd name="T4" fmla="*/ 2 w 2330"/>
                <a:gd name="T5" fmla="*/ 0 h 53"/>
                <a:gd name="T6" fmla="*/ 2328 w 2330"/>
                <a:gd name="T7" fmla="*/ 0 h 53"/>
                <a:gd name="T8" fmla="*/ 2211 w 2330"/>
                <a:gd name="T9" fmla="*/ 53 h 53"/>
              </a:gdLst>
              <a:ahLst/>
              <a:cxnLst>
                <a:cxn ang="0">
                  <a:pos x="T0" y="T1"/>
                </a:cxn>
                <a:cxn ang="0">
                  <a:pos x="T2" y="T3"/>
                </a:cxn>
                <a:cxn ang="0">
                  <a:pos x="T4" y="T5"/>
                </a:cxn>
                <a:cxn ang="0">
                  <a:pos x="T6" y="T7"/>
                </a:cxn>
                <a:cxn ang="0">
                  <a:pos x="T8" y="T9"/>
                </a:cxn>
              </a:cxnLst>
              <a:rect l="0" t="0" r="r" b="b"/>
              <a:pathLst>
                <a:path w="2330" h="53">
                  <a:moveTo>
                    <a:pt x="2211" y="53"/>
                  </a:moveTo>
                  <a:cubicBezTo>
                    <a:pt x="1514" y="53"/>
                    <a:pt x="817" y="53"/>
                    <a:pt x="119" y="53"/>
                  </a:cubicBezTo>
                  <a:cubicBezTo>
                    <a:pt x="43" y="43"/>
                    <a:pt x="0" y="10"/>
                    <a:pt x="2" y="0"/>
                  </a:cubicBezTo>
                  <a:cubicBezTo>
                    <a:pt x="778" y="0"/>
                    <a:pt x="1552" y="0"/>
                    <a:pt x="2328" y="0"/>
                  </a:cubicBezTo>
                  <a:cubicBezTo>
                    <a:pt x="2330" y="10"/>
                    <a:pt x="2287" y="43"/>
                    <a:pt x="2211" y="53"/>
                  </a:cubicBezTo>
                  <a:close/>
                </a:path>
              </a:pathLst>
            </a:custGeom>
            <a:gradFill>
              <a:gsLst>
                <a:gs pos="0">
                  <a:srgbClr val="969696"/>
                </a:gs>
                <a:gs pos="100000">
                  <a:srgbClr val="292929"/>
                </a:gs>
              </a:gsLst>
              <a:lin ang="5400000" scaled="1"/>
            </a:gra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Freeform: Shape 10"/>
            <p:cNvSpPr>
              <a:spLocks/>
            </p:cNvSpPr>
            <p:nvPr/>
          </p:nvSpPr>
          <p:spPr bwMode="auto">
            <a:xfrm>
              <a:off x="543111" y="3884323"/>
              <a:ext cx="4331971" cy="5594"/>
            </a:xfrm>
            <a:custGeom>
              <a:avLst/>
              <a:gdLst>
                <a:gd name="T0" fmla="*/ 2326 w 2326"/>
                <a:gd name="T1" fmla="*/ 3 h 3"/>
                <a:gd name="T2" fmla="*/ 2326 w 2326"/>
                <a:gd name="T3" fmla="*/ 0 h 3"/>
                <a:gd name="T4" fmla="*/ 0 w 2326"/>
                <a:gd name="T5" fmla="*/ 0 h 3"/>
                <a:gd name="T6" fmla="*/ 0 w 2326"/>
                <a:gd name="T7" fmla="*/ 3 h 3"/>
                <a:gd name="T8" fmla="*/ 2326 w 2326"/>
                <a:gd name="T9" fmla="*/ 3 h 3"/>
              </a:gdLst>
              <a:ahLst/>
              <a:cxnLst>
                <a:cxn ang="0">
                  <a:pos x="T0" y="T1"/>
                </a:cxn>
                <a:cxn ang="0">
                  <a:pos x="T2" y="T3"/>
                </a:cxn>
                <a:cxn ang="0">
                  <a:pos x="T4" y="T5"/>
                </a:cxn>
                <a:cxn ang="0">
                  <a:pos x="T6" y="T7"/>
                </a:cxn>
                <a:cxn ang="0">
                  <a:pos x="T8" y="T9"/>
                </a:cxn>
              </a:cxnLst>
              <a:rect l="0" t="0" r="r" b="b"/>
              <a:pathLst>
                <a:path w="2326" h="3">
                  <a:moveTo>
                    <a:pt x="2326" y="3"/>
                  </a:moveTo>
                  <a:cubicBezTo>
                    <a:pt x="2326" y="2"/>
                    <a:pt x="2326" y="1"/>
                    <a:pt x="2326" y="0"/>
                  </a:cubicBezTo>
                  <a:cubicBezTo>
                    <a:pt x="1550" y="0"/>
                    <a:pt x="776" y="0"/>
                    <a:pt x="0" y="0"/>
                  </a:cubicBezTo>
                  <a:cubicBezTo>
                    <a:pt x="0" y="1"/>
                    <a:pt x="0" y="2"/>
                    <a:pt x="0" y="3"/>
                  </a:cubicBezTo>
                  <a:cubicBezTo>
                    <a:pt x="776" y="3"/>
                    <a:pt x="1550" y="3"/>
                    <a:pt x="2326" y="3"/>
                  </a:cubicBezTo>
                  <a:close/>
                </a:path>
              </a:pathLst>
            </a:custGeom>
            <a:solidFill>
              <a:srgbClr val="4D4D4D"/>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9" name="Freeform: Shape 11"/>
            <p:cNvSpPr>
              <a:spLocks/>
            </p:cNvSpPr>
            <p:nvPr/>
          </p:nvSpPr>
          <p:spPr bwMode="auto">
            <a:xfrm>
              <a:off x="543111" y="3791463"/>
              <a:ext cx="4331971" cy="92859"/>
            </a:xfrm>
            <a:custGeom>
              <a:avLst/>
              <a:gdLst>
                <a:gd name="T0" fmla="*/ 2314 w 2326"/>
                <a:gd name="T1" fmla="*/ 0 h 50"/>
                <a:gd name="T2" fmla="*/ 12 w 2326"/>
                <a:gd name="T3" fmla="*/ 0 h 50"/>
                <a:gd name="T4" fmla="*/ 0 w 2326"/>
                <a:gd name="T5" fmla="*/ 12 h 50"/>
                <a:gd name="T6" fmla="*/ 0 w 2326"/>
                <a:gd name="T7" fmla="*/ 18 h 50"/>
                <a:gd name="T8" fmla="*/ 0 w 2326"/>
                <a:gd name="T9" fmla="*/ 30 h 50"/>
                <a:gd name="T10" fmla="*/ 0 w 2326"/>
                <a:gd name="T11" fmla="*/ 50 h 50"/>
                <a:gd name="T12" fmla="*/ 2326 w 2326"/>
                <a:gd name="T13" fmla="*/ 50 h 50"/>
                <a:gd name="T14" fmla="*/ 2326 w 2326"/>
                <a:gd name="T15" fmla="*/ 30 h 50"/>
                <a:gd name="T16" fmla="*/ 2326 w 2326"/>
                <a:gd name="T17" fmla="*/ 18 h 50"/>
                <a:gd name="T18" fmla="*/ 2326 w 2326"/>
                <a:gd name="T19" fmla="*/ 12 h 50"/>
                <a:gd name="T20" fmla="*/ 2314 w 23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50">
                  <a:moveTo>
                    <a:pt x="2314" y="0"/>
                  </a:moveTo>
                  <a:cubicBezTo>
                    <a:pt x="12" y="0"/>
                    <a:pt x="12" y="0"/>
                    <a:pt x="12" y="0"/>
                  </a:cubicBezTo>
                  <a:cubicBezTo>
                    <a:pt x="6" y="0"/>
                    <a:pt x="0" y="6"/>
                    <a:pt x="0" y="12"/>
                  </a:cubicBezTo>
                  <a:cubicBezTo>
                    <a:pt x="0" y="18"/>
                    <a:pt x="0" y="18"/>
                    <a:pt x="0" y="18"/>
                  </a:cubicBezTo>
                  <a:cubicBezTo>
                    <a:pt x="0" y="30"/>
                    <a:pt x="0" y="30"/>
                    <a:pt x="0" y="30"/>
                  </a:cubicBezTo>
                  <a:cubicBezTo>
                    <a:pt x="0" y="50"/>
                    <a:pt x="0" y="50"/>
                    <a:pt x="0" y="50"/>
                  </a:cubicBezTo>
                  <a:cubicBezTo>
                    <a:pt x="2326" y="50"/>
                    <a:pt x="2326" y="50"/>
                    <a:pt x="2326" y="50"/>
                  </a:cubicBezTo>
                  <a:cubicBezTo>
                    <a:pt x="2326" y="30"/>
                    <a:pt x="2326" y="30"/>
                    <a:pt x="2326" y="30"/>
                  </a:cubicBezTo>
                  <a:cubicBezTo>
                    <a:pt x="2326" y="18"/>
                    <a:pt x="2326" y="18"/>
                    <a:pt x="2326" y="18"/>
                  </a:cubicBezTo>
                  <a:cubicBezTo>
                    <a:pt x="2326" y="12"/>
                    <a:pt x="2326" y="12"/>
                    <a:pt x="2326" y="12"/>
                  </a:cubicBezTo>
                  <a:cubicBezTo>
                    <a:pt x="2326" y="6"/>
                    <a:pt x="2321" y="0"/>
                    <a:pt x="2314" y="0"/>
                  </a:cubicBezTo>
                  <a:close/>
                </a:path>
              </a:pathLst>
            </a:custGeom>
            <a:solidFill>
              <a:srgbClr val="C0C0C0"/>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0" name="Freeform: Shape 12"/>
            <p:cNvSpPr>
              <a:spLocks/>
            </p:cNvSpPr>
            <p:nvPr/>
          </p:nvSpPr>
          <p:spPr bwMode="auto">
            <a:xfrm>
              <a:off x="2392478" y="3791463"/>
              <a:ext cx="636594" cy="50345"/>
            </a:xfrm>
            <a:custGeom>
              <a:avLst/>
              <a:gdLst>
                <a:gd name="T0" fmla="*/ 0 w 342"/>
                <a:gd name="T1" fmla="*/ 0 h 27"/>
                <a:gd name="T2" fmla="*/ 0 w 342"/>
                <a:gd name="T3" fmla="*/ 16 h 27"/>
                <a:gd name="T4" fmla="*/ 11 w 342"/>
                <a:gd name="T5" fmla="*/ 27 h 27"/>
                <a:gd name="T6" fmla="*/ 332 w 342"/>
                <a:gd name="T7" fmla="*/ 27 h 27"/>
                <a:gd name="T8" fmla="*/ 342 w 342"/>
                <a:gd name="T9" fmla="*/ 16 h 27"/>
                <a:gd name="T10" fmla="*/ 342 w 342"/>
                <a:gd name="T11" fmla="*/ 0 h 27"/>
                <a:gd name="T12" fmla="*/ 0 w 342"/>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342" h="27">
                  <a:moveTo>
                    <a:pt x="0" y="0"/>
                  </a:moveTo>
                  <a:cubicBezTo>
                    <a:pt x="0" y="16"/>
                    <a:pt x="0" y="16"/>
                    <a:pt x="0" y="16"/>
                  </a:cubicBezTo>
                  <a:cubicBezTo>
                    <a:pt x="0" y="22"/>
                    <a:pt x="5" y="27"/>
                    <a:pt x="11" y="27"/>
                  </a:cubicBezTo>
                  <a:cubicBezTo>
                    <a:pt x="332" y="27"/>
                    <a:pt x="332" y="27"/>
                    <a:pt x="332" y="27"/>
                  </a:cubicBezTo>
                  <a:cubicBezTo>
                    <a:pt x="338" y="27"/>
                    <a:pt x="342" y="22"/>
                    <a:pt x="342" y="16"/>
                  </a:cubicBezTo>
                  <a:cubicBezTo>
                    <a:pt x="342" y="0"/>
                    <a:pt x="342" y="0"/>
                    <a:pt x="342" y="0"/>
                  </a:cubicBezTo>
                  <a:lnTo>
                    <a:pt x="0" y="0"/>
                  </a:lnTo>
                  <a:close/>
                </a:path>
              </a:pathLst>
            </a:custGeom>
            <a:gradFill>
              <a:gsLst>
                <a:gs pos="0">
                  <a:srgbClr val="FFFFFF"/>
                </a:gs>
                <a:gs pos="100000">
                  <a:srgbClr val="777777"/>
                </a:gs>
              </a:gsLst>
              <a:lin ang="5400000" scaled="1"/>
            </a:gra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2" name="Freeform: Shape 13"/>
            <p:cNvSpPr>
              <a:spLocks/>
            </p:cNvSpPr>
            <p:nvPr/>
          </p:nvSpPr>
          <p:spPr bwMode="auto">
            <a:xfrm>
              <a:off x="2392478" y="3817196"/>
              <a:ext cx="636594" cy="24614"/>
            </a:xfrm>
            <a:custGeom>
              <a:avLst/>
              <a:gdLst>
                <a:gd name="T0" fmla="*/ 332 w 342"/>
                <a:gd name="T1" fmla="*/ 11 h 13"/>
                <a:gd name="T2" fmla="*/ 11 w 342"/>
                <a:gd name="T3" fmla="*/ 11 h 13"/>
                <a:gd name="T4" fmla="*/ 0 w 342"/>
                <a:gd name="T5" fmla="*/ 0 h 13"/>
                <a:gd name="T6" fmla="*/ 0 w 342"/>
                <a:gd name="T7" fmla="*/ 2 h 13"/>
                <a:gd name="T8" fmla="*/ 11 w 342"/>
                <a:gd name="T9" fmla="*/ 13 h 13"/>
                <a:gd name="T10" fmla="*/ 332 w 342"/>
                <a:gd name="T11" fmla="*/ 13 h 13"/>
                <a:gd name="T12" fmla="*/ 342 w 342"/>
                <a:gd name="T13" fmla="*/ 2 h 13"/>
                <a:gd name="T14" fmla="*/ 342 w 342"/>
                <a:gd name="T15" fmla="*/ 0 h 13"/>
                <a:gd name="T16" fmla="*/ 332 w 342"/>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2" h="13">
                  <a:moveTo>
                    <a:pt x="332" y="11"/>
                  </a:moveTo>
                  <a:cubicBezTo>
                    <a:pt x="11" y="11"/>
                    <a:pt x="11" y="11"/>
                    <a:pt x="11" y="11"/>
                  </a:cubicBezTo>
                  <a:cubicBezTo>
                    <a:pt x="5" y="11"/>
                    <a:pt x="0" y="6"/>
                    <a:pt x="0" y="0"/>
                  </a:cubicBezTo>
                  <a:cubicBezTo>
                    <a:pt x="0" y="2"/>
                    <a:pt x="0" y="2"/>
                    <a:pt x="0" y="2"/>
                  </a:cubicBezTo>
                  <a:cubicBezTo>
                    <a:pt x="0" y="8"/>
                    <a:pt x="5" y="13"/>
                    <a:pt x="11" y="13"/>
                  </a:cubicBezTo>
                  <a:cubicBezTo>
                    <a:pt x="332" y="13"/>
                    <a:pt x="332" y="13"/>
                    <a:pt x="332" y="13"/>
                  </a:cubicBezTo>
                  <a:cubicBezTo>
                    <a:pt x="338" y="13"/>
                    <a:pt x="342" y="8"/>
                    <a:pt x="342" y="2"/>
                  </a:cubicBezTo>
                  <a:cubicBezTo>
                    <a:pt x="342" y="0"/>
                    <a:pt x="342" y="0"/>
                    <a:pt x="342" y="0"/>
                  </a:cubicBezTo>
                  <a:cubicBezTo>
                    <a:pt x="342" y="6"/>
                    <a:pt x="338" y="11"/>
                    <a:pt x="332" y="11"/>
                  </a:cubicBezTo>
                  <a:close/>
                </a:path>
              </a:pathLst>
            </a:custGeom>
            <a:solidFill>
              <a:srgbClr val="FFFFFF"/>
            </a:solidFill>
            <a:ln>
              <a:noFill/>
            </a:ln>
          </p:spPr>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3" name="Rectangle 14"/>
            <p:cNvSpPr/>
            <p:nvPr/>
          </p:nvSpPr>
          <p:spPr>
            <a:xfrm>
              <a:off x="1064471" y="1817913"/>
              <a:ext cx="3289253" cy="1873978"/>
            </a:xfrm>
            <a:prstGeom prst="rect">
              <a:avLst/>
            </a:prstGeom>
            <a:blipFill>
              <a:blip r:embed="rId3"/>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1">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63" name="Rectangle 43"/>
          <p:cNvSpPr/>
          <p:nvPr/>
        </p:nvSpPr>
        <p:spPr>
          <a:xfrm>
            <a:off x="7298622" y="2939667"/>
            <a:ext cx="4398797" cy="676628"/>
          </a:xfrm>
          <a:prstGeom prst="rect">
            <a:avLst/>
          </a:prstGeom>
        </p:spPr>
        <p:txBody>
          <a:bodyPr wrap="square" lIns="0" tIns="0" rIns="0" bIns="0">
            <a:noAutofit/>
          </a:bodyPr>
          <a:lstStyle/>
          <a:p>
            <a:pPr>
              <a:lnSpc>
                <a:spcPct val="150000"/>
              </a:lnSpc>
              <a:defRPr/>
            </a:pPr>
            <a:r>
              <a:rPr lang="zh-CN" altLang="en-US" sz="26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完善党和国家机构法规制度</a:t>
            </a:r>
            <a:endParaRPr lang="zh-CN" altLang="en-US" sz="26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64" name="Rectangle 43"/>
          <p:cNvSpPr/>
          <p:nvPr/>
        </p:nvSpPr>
        <p:spPr>
          <a:xfrm>
            <a:off x="7341550" y="4023970"/>
            <a:ext cx="4398797" cy="676628"/>
          </a:xfrm>
          <a:prstGeom prst="rect">
            <a:avLst/>
          </a:prstGeom>
        </p:spPr>
        <p:txBody>
          <a:bodyPr wrap="square" lIns="0" tIns="0" rIns="0" bIns="0">
            <a:noAutofit/>
          </a:bodyPr>
          <a:lstStyle/>
          <a:p>
            <a:pPr>
              <a:lnSpc>
                <a:spcPct val="150000"/>
              </a:lnSpc>
              <a:defRPr/>
            </a:pPr>
            <a:r>
              <a:rPr lang="zh-CN" altLang="en-US" sz="2667"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强化机构编制管理刚性约束</a:t>
            </a:r>
            <a:endParaRPr lang="zh-CN" altLang="en-US" sz="26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65" name="Rectangle 43"/>
          <p:cNvSpPr/>
          <p:nvPr/>
        </p:nvSpPr>
        <p:spPr>
          <a:xfrm>
            <a:off x="7316792" y="5246587"/>
            <a:ext cx="4571325" cy="676628"/>
          </a:xfrm>
          <a:prstGeom prst="rect">
            <a:avLst/>
          </a:prstGeom>
        </p:spPr>
        <p:txBody>
          <a:bodyPr wrap="square" lIns="0" tIns="0" rIns="0" bIns="0">
            <a:noAutofit/>
          </a:bodyPr>
          <a:lstStyle/>
          <a:p>
            <a:pPr>
              <a:lnSpc>
                <a:spcPct val="150000"/>
              </a:lnSpc>
              <a:defRPr/>
            </a:pPr>
            <a:r>
              <a:rPr lang="zh-CN" altLang="en-US" sz="2133"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加大机构编制违纪违法行为查处力度</a:t>
            </a:r>
            <a:endParaRPr lang="zh-CN" altLang="en-US" sz="21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429199849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p:tgtEl>
                                          <p:spTgt spid="39"/>
                                        </p:tgtEl>
                                        <p:attrNameLst>
                                          <p:attrName>ppt_y</p:attrName>
                                        </p:attrNameLst>
                                      </p:cBhvr>
                                      <p:tavLst>
                                        <p:tav tm="0">
                                          <p:val>
                                            <p:strVal val="#ppt_y+#ppt_h*1.125000"/>
                                          </p:val>
                                        </p:tav>
                                        <p:tav tm="100000">
                                          <p:val>
                                            <p:strVal val="#ppt_y"/>
                                          </p:val>
                                        </p:tav>
                                      </p:tavLst>
                                    </p:anim>
                                    <p:animEffect transition="in" filter="wipe(up)">
                                      <p:cBhvr>
                                        <p:cTn id="18" dur="500"/>
                                        <p:tgtEl>
                                          <p:spTgt spid="39"/>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900"/>
                                        <p:tgtEl>
                                          <p:spTgt spid="63"/>
                                        </p:tgtEl>
                                      </p:cBhvr>
                                    </p:animEffect>
                                  </p:childTnLst>
                                </p:cTn>
                              </p:par>
                            </p:childTnLst>
                          </p:cTn>
                        </p:par>
                        <p:par>
                          <p:cTn id="29" fill="hold">
                            <p:stCondLst>
                              <p:cond delay="1900"/>
                            </p:stCondLst>
                            <p:childTnLst>
                              <p:par>
                                <p:cTn id="30" presetID="53" presetClass="entr" presetSubtype="16"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wipe(left)">
                                      <p:cBhvr>
                                        <p:cTn id="38" dur="900"/>
                                        <p:tgtEl>
                                          <p:spTgt spid="64"/>
                                        </p:tgtEl>
                                      </p:cBhvr>
                                    </p:animEffect>
                                  </p:childTnLst>
                                </p:cTn>
                              </p:par>
                            </p:childTnLst>
                          </p:cTn>
                        </p:par>
                        <p:par>
                          <p:cTn id="39" fill="hold">
                            <p:stCondLst>
                              <p:cond delay="3300"/>
                            </p:stCondLst>
                            <p:childTnLst>
                              <p:par>
                                <p:cTn id="40" presetID="53" presetClass="entr" presetSubtype="16"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par>
                          <p:cTn id="45" fill="hold">
                            <p:stCondLst>
                              <p:cond delay="3800"/>
                            </p:stCondLst>
                            <p:childTnLst>
                              <p:par>
                                <p:cTn id="46" presetID="22" presetClass="entr" presetSubtype="8"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left)">
                                      <p:cBhvr>
                                        <p:cTn id="48" dur="9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animBg="1"/>
      <p:bldP spid="37" grpId="0" animBg="1"/>
      <p:bldP spid="38" grpId="0" animBg="1"/>
      <p:bldP spid="63" grpId="0"/>
      <p:bldP spid="64" grpId="0"/>
      <p:bldP spid="6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推进机构编制法定化</a:t>
            </a:r>
          </a:p>
        </p:txBody>
      </p:sp>
      <p:sp>
        <p:nvSpPr>
          <p:cNvPr id="3" name="TextBox 14"/>
          <p:cNvSpPr txBox="1"/>
          <p:nvPr/>
        </p:nvSpPr>
        <p:spPr>
          <a:xfrm>
            <a:off x="972754" y="1469898"/>
            <a:ext cx="10483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★完善党和国家机构法规制度★</a:t>
            </a:r>
            <a:endParaRPr lang="en-US" altLang="zh-CN" sz="3200"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18897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9" name="组合 68">
            <a:extLst/>
          </p:cNvPr>
          <p:cNvGrpSpPr/>
          <p:nvPr/>
        </p:nvGrpSpPr>
        <p:grpSpPr>
          <a:xfrm>
            <a:off x="767406" y="2538828"/>
            <a:ext cx="3024333" cy="3555819"/>
            <a:chOff x="1368358" y="2784295"/>
            <a:chExt cx="1338859" cy="1574145"/>
          </a:xfrm>
        </p:grpSpPr>
        <p:sp>
          <p:nvSpPr>
            <p:cNvPr id="70" name="ïşḻïďê-ïšḻïďê-Freeform: Shape 29">
              <a:extLst/>
            </p:cNvPr>
            <p:cNvSpPr>
              <a:spLocks/>
            </p:cNvSpPr>
            <p:nvPr/>
          </p:nvSpPr>
          <p:spPr bwMode="auto">
            <a:xfrm>
              <a:off x="2512539" y="3387438"/>
              <a:ext cx="194678" cy="170791"/>
            </a:xfrm>
            <a:custGeom>
              <a:avLst/>
              <a:gdLst>
                <a:gd name="T0" fmla="*/ 47 w 236"/>
                <a:gd name="T1" fmla="*/ 209 h 209"/>
                <a:gd name="T2" fmla="*/ 223 w 236"/>
                <a:gd name="T3" fmla="*/ 72 h 209"/>
                <a:gd name="T4" fmla="*/ 183 w 236"/>
                <a:gd name="T5" fmla="*/ 15 h 209"/>
                <a:gd name="T6" fmla="*/ 103 w 236"/>
                <a:gd name="T7" fmla="*/ 65 h 209"/>
                <a:gd name="T8" fmla="*/ 113 w 236"/>
                <a:gd name="T9" fmla="*/ 14 h 209"/>
                <a:gd name="T10" fmla="*/ 0 w 236"/>
                <a:gd name="T11" fmla="*/ 114 h 209"/>
                <a:gd name="T12" fmla="*/ 47 w 236"/>
                <a:gd name="T13" fmla="*/ 209 h 209"/>
              </a:gdLst>
              <a:ahLst/>
              <a:cxnLst>
                <a:cxn ang="0">
                  <a:pos x="T0" y="T1"/>
                </a:cxn>
                <a:cxn ang="0">
                  <a:pos x="T2" y="T3"/>
                </a:cxn>
                <a:cxn ang="0">
                  <a:pos x="T4" y="T5"/>
                </a:cxn>
                <a:cxn ang="0">
                  <a:pos x="T6" y="T7"/>
                </a:cxn>
                <a:cxn ang="0">
                  <a:pos x="T8" y="T9"/>
                </a:cxn>
                <a:cxn ang="0">
                  <a:pos x="T10" y="T11"/>
                </a:cxn>
                <a:cxn ang="0">
                  <a:pos x="T12" y="T13"/>
                </a:cxn>
              </a:cxnLst>
              <a:rect l="0" t="0" r="r" b="b"/>
              <a:pathLst>
                <a:path w="236" h="209">
                  <a:moveTo>
                    <a:pt x="47" y="209"/>
                  </a:moveTo>
                  <a:cubicBezTo>
                    <a:pt x="47" y="209"/>
                    <a:pt x="211" y="115"/>
                    <a:pt x="223" y="72"/>
                  </a:cubicBezTo>
                  <a:cubicBezTo>
                    <a:pt x="236" y="29"/>
                    <a:pt x="210" y="8"/>
                    <a:pt x="183" y="15"/>
                  </a:cubicBezTo>
                  <a:cubicBezTo>
                    <a:pt x="159" y="21"/>
                    <a:pt x="103" y="65"/>
                    <a:pt x="103" y="65"/>
                  </a:cubicBezTo>
                  <a:cubicBezTo>
                    <a:pt x="103" y="65"/>
                    <a:pt x="165" y="27"/>
                    <a:pt x="113" y="14"/>
                  </a:cubicBezTo>
                  <a:cubicBezTo>
                    <a:pt x="61" y="0"/>
                    <a:pt x="0" y="114"/>
                    <a:pt x="0" y="114"/>
                  </a:cubicBezTo>
                  <a:lnTo>
                    <a:pt x="47" y="209"/>
                  </a:lnTo>
                  <a:close/>
                </a:path>
              </a:pathLst>
            </a:custGeom>
            <a:solidFill>
              <a:srgbClr val="EBB1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 name="ïşḻïďê-ïšḻïďê-Freeform: Shape 30">
              <a:extLst/>
            </p:cNvPr>
            <p:cNvSpPr>
              <a:spLocks/>
            </p:cNvSpPr>
            <p:nvPr/>
          </p:nvSpPr>
          <p:spPr bwMode="auto">
            <a:xfrm>
              <a:off x="2102879" y="3251283"/>
              <a:ext cx="464600" cy="402494"/>
            </a:xfrm>
            <a:custGeom>
              <a:avLst/>
              <a:gdLst>
                <a:gd name="T0" fmla="*/ 511 w 564"/>
                <a:gd name="T1" fmla="*/ 240 h 489"/>
                <a:gd name="T2" fmla="*/ 502 w 564"/>
                <a:gd name="T3" fmla="*/ 243 h 489"/>
                <a:gd name="T4" fmla="*/ 266 w 564"/>
                <a:gd name="T5" fmla="*/ 323 h 489"/>
                <a:gd name="T6" fmla="*/ 146 w 564"/>
                <a:gd name="T7" fmla="*/ 37 h 489"/>
                <a:gd name="T8" fmla="*/ 54 w 564"/>
                <a:gd name="T9" fmla="*/ 23 h 489"/>
                <a:gd name="T10" fmla="*/ 16 w 564"/>
                <a:gd name="T11" fmla="*/ 120 h 489"/>
                <a:gd name="T12" fmla="*/ 158 w 564"/>
                <a:gd name="T13" fmla="*/ 444 h 489"/>
                <a:gd name="T14" fmla="*/ 212 w 564"/>
                <a:gd name="T15" fmla="*/ 486 h 489"/>
                <a:gd name="T16" fmla="*/ 249 w 564"/>
                <a:gd name="T17" fmla="*/ 484 h 489"/>
                <a:gd name="T18" fmla="*/ 550 w 564"/>
                <a:gd name="T19" fmla="*/ 382 h 489"/>
                <a:gd name="T20" fmla="*/ 564 w 564"/>
                <a:gd name="T21" fmla="*/ 376 h 489"/>
                <a:gd name="T22" fmla="*/ 511 w 564"/>
                <a:gd name="T23" fmla="*/ 24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4" h="489">
                  <a:moveTo>
                    <a:pt x="511" y="240"/>
                  </a:moveTo>
                  <a:cubicBezTo>
                    <a:pt x="508" y="241"/>
                    <a:pt x="505" y="242"/>
                    <a:pt x="502" y="243"/>
                  </a:cubicBezTo>
                  <a:cubicBezTo>
                    <a:pt x="266" y="323"/>
                    <a:pt x="266" y="323"/>
                    <a:pt x="266" y="323"/>
                  </a:cubicBezTo>
                  <a:cubicBezTo>
                    <a:pt x="146" y="37"/>
                    <a:pt x="146" y="37"/>
                    <a:pt x="146" y="37"/>
                  </a:cubicBezTo>
                  <a:cubicBezTo>
                    <a:pt x="130" y="0"/>
                    <a:pt x="91" y="7"/>
                    <a:pt x="54" y="23"/>
                  </a:cubicBezTo>
                  <a:cubicBezTo>
                    <a:pt x="17" y="40"/>
                    <a:pt x="0" y="83"/>
                    <a:pt x="16" y="120"/>
                  </a:cubicBezTo>
                  <a:cubicBezTo>
                    <a:pt x="158" y="444"/>
                    <a:pt x="158" y="444"/>
                    <a:pt x="158" y="444"/>
                  </a:cubicBezTo>
                  <a:cubicBezTo>
                    <a:pt x="168" y="467"/>
                    <a:pt x="189" y="482"/>
                    <a:pt x="212" y="486"/>
                  </a:cubicBezTo>
                  <a:cubicBezTo>
                    <a:pt x="224" y="489"/>
                    <a:pt x="237" y="488"/>
                    <a:pt x="249" y="484"/>
                  </a:cubicBezTo>
                  <a:cubicBezTo>
                    <a:pt x="550" y="382"/>
                    <a:pt x="550" y="382"/>
                    <a:pt x="550" y="382"/>
                  </a:cubicBezTo>
                  <a:cubicBezTo>
                    <a:pt x="555" y="380"/>
                    <a:pt x="559" y="378"/>
                    <a:pt x="564" y="376"/>
                  </a:cubicBezTo>
                  <a:cubicBezTo>
                    <a:pt x="543" y="331"/>
                    <a:pt x="519" y="289"/>
                    <a:pt x="511" y="240"/>
                  </a:cubicBezTo>
                  <a:close/>
                </a:path>
              </a:pathLst>
            </a:custGeom>
            <a:gradFill>
              <a:gsLst>
                <a:gs pos="0">
                  <a:srgbClr val="FF3302"/>
                </a:gs>
                <a:gs pos="100000">
                  <a:srgbClr val="CB08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 name="ïşḻïďê-ïšḻïďê-Freeform: Shape 1023">
              <a:extLst/>
            </p:cNvPr>
            <p:cNvSpPr>
              <a:spLocks/>
            </p:cNvSpPr>
            <p:nvPr/>
          </p:nvSpPr>
          <p:spPr bwMode="auto">
            <a:xfrm>
              <a:off x="2148264" y="3162902"/>
              <a:ext cx="101519" cy="103908"/>
            </a:xfrm>
            <a:custGeom>
              <a:avLst/>
              <a:gdLst>
                <a:gd name="T0" fmla="*/ 33 w 85"/>
                <a:gd name="T1" fmla="*/ 0 h 87"/>
                <a:gd name="T2" fmla="*/ 0 w 85"/>
                <a:gd name="T3" fmla="*/ 33 h 87"/>
                <a:gd name="T4" fmla="*/ 71 w 85"/>
                <a:gd name="T5" fmla="*/ 87 h 87"/>
                <a:gd name="T6" fmla="*/ 85 w 85"/>
                <a:gd name="T7" fmla="*/ 44 h 87"/>
                <a:gd name="T8" fmla="*/ 33 w 85"/>
                <a:gd name="T9" fmla="*/ 0 h 87"/>
              </a:gdLst>
              <a:ahLst/>
              <a:cxnLst>
                <a:cxn ang="0">
                  <a:pos x="T0" y="T1"/>
                </a:cxn>
                <a:cxn ang="0">
                  <a:pos x="T2" y="T3"/>
                </a:cxn>
                <a:cxn ang="0">
                  <a:pos x="T4" y="T5"/>
                </a:cxn>
                <a:cxn ang="0">
                  <a:pos x="T6" y="T7"/>
                </a:cxn>
                <a:cxn ang="0">
                  <a:pos x="T8" y="T9"/>
                </a:cxn>
              </a:cxnLst>
              <a:rect l="0" t="0" r="r" b="b"/>
              <a:pathLst>
                <a:path w="85" h="87">
                  <a:moveTo>
                    <a:pt x="33" y="0"/>
                  </a:moveTo>
                  <a:lnTo>
                    <a:pt x="0" y="33"/>
                  </a:lnTo>
                  <a:lnTo>
                    <a:pt x="71" y="87"/>
                  </a:lnTo>
                  <a:lnTo>
                    <a:pt x="85" y="44"/>
                  </a:lnTo>
                  <a:lnTo>
                    <a:pt x="33" y="0"/>
                  </a:lnTo>
                  <a:close/>
                </a:path>
              </a:pathLst>
            </a:custGeom>
            <a:solidFill>
              <a:srgbClr val="E3AE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 name="ïşḻïďê-ïšḻïďê-Freeform: Shape 1024">
              <a:extLst/>
            </p:cNvPr>
            <p:cNvSpPr>
              <a:spLocks/>
            </p:cNvSpPr>
            <p:nvPr/>
          </p:nvSpPr>
          <p:spPr bwMode="auto">
            <a:xfrm>
              <a:off x="1368358" y="4150624"/>
              <a:ext cx="217371" cy="207816"/>
            </a:xfrm>
            <a:custGeom>
              <a:avLst/>
              <a:gdLst>
                <a:gd name="T0" fmla="*/ 115 w 265"/>
                <a:gd name="T1" fmla="*/ 0 h 252"/>
                <a:gd name="T2" fmla="*/ 85 w 265"/>
                <a:gd name="T3" fmla="*/ 20 h 252"/>
                <a:gd name="T4" fmla="*/ 0 w 265"/>
                <a:gd name="T5" fmla="*/ 86 h 252"/>
                <a:gd name="T6" fmla="*/ 55 w 265"/>
                <a:gd name="T7" fmla="*/ 141 h 252"/>
                <a:gd name="T8" fmla="*/ 90 w 265"/>
                <a:gd name="T9" fmla="*/ 137 h 252"/>
                <a:gd name="T10" fmla="*/ 153 w 265"/>
                <a:gd name="T11" fmla="*/ 249 h 252"/>
                <a:gd name="T12" fmla="*/ 251 w 265"/>
                <a:gd name="T13" fmla="*/ 252 h 252"/>
                <a:gd name="T14" fmla="*/ 204 w 265"/>
                <a:gd name="T15" fmla="*/ 199 h 252"/>
                <a:gd name="T16" fmla="*/ 179 w 265"/>
                <a:gd name="T17" fmla="*/ 126 h 252"/>
                <a:gd name="T18" fmla="*/ 193 w 265"/>
                <a:gd name="T19" fmla="*/ 68 h 252"/>
                <a:gd name="T20" fmla="*/ 115 w 265"/>
                <a:gd name="T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52">
                  <a:moveTo>
                    <a:pt x="115" y="0"/>
                  </a:moveTo>
                  <a:cubicBezTo>
                    <a:pt x="115" y="0"/>
                    <a:pt x="106" y="7"/>
                    <a:pt x="85" y="20"/>
                  </a:cubicBezTo>
                  <a:cubicBezTo>
                    <a:pt x="64" y="33"/>
                    <a:pt x="0" y="86"/>
                    <a:pt x="0" y="86"/>
                  </a:cubicBezTo>
                  <a:cubicBezTo>
                    <a:pt x="55" y="141"/>
                    <a:pt x="55" y="141"/>
                    <a:pt x="55" y="141"/>
                  </a:cubicBezTo>
                  <a:cubicBezTo>
                    <a:pt x="90" y="137"/>
                    <a:pt x="90" y="137"/>
                    <a:pt x="90" y="137"/>
                  </a:cubicBezTo>
                  <a:cubicBezTo>
                    <a:pt x="90" y="137"/>
                    <a:pt x="90" y="231"/>
                    <a:pt x="153" y="249"/>
                  </a:cubicBezTo>
                  <a:cubicBezTo>
                    <a:pt x="214" y="249"/>
                    <a:pt x="228" y="252"/>
                    <a:pt x="251" y="252"/>
                  </a:cubicBezTo>
                  <a:cubicBezTo>
                    <a:pt x="265" y="229"/>
                    <a:pt x="221" y="212"/>
                    <a:pt x="204" y="199"/>
                  </a:cubicBezTo>
                  <a:cubicBezTo>
                    <a:pt x="186" y="186"/>
                    <a:pt x="184" y="147"/>
                    <a:pt x="179" y="126"/>
                  </a:cubicBezTo>
                  <a:cubicBezTo>
                    <a:pt x="175" y="106"/>
                    <a:pt x="193" y="68"/>
                    <a:pt x="193" y="68"/>
                  </a:cubicBezTo>
                  <a:lnTo>
                    <a:pt x="115" y="0"/>
                  </a:lnTo>
                  <a:close/>
                </a:path>
              </a:pathLst>
            </a:custGeom>
            <a:solidFill>
              <a:srgbClr val="1E1A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 name="ïşḻïďê-ïšḻïďê-Freeform: Shape 1025">
              <a:extLst/>
            </p:cNvPr>
            <p:cNvSpPr>
              <a:spLocks/>
            </p:cNvSpPr>
            <p:nvPr/>
          </p:nvSpPr>
          <p:spPr bwMode="auto">
            <a:xfrm>
              <a:off x="1438824" y="3555841"/>
              <a:ext cx="543426" cy="673610"/>
            </a:xfrm>
            <a:custGeom>
              <a:avLst/>
              <a:gdLst>
                <a:gd name="T0" fmla="*/ 626 w 661"/>
                <a:gd name="T1" fmla="*/ 96 h 818"/>
                <a:gd name="T2" fmla="*/ 534 w 661"/>
                <a:gd name="T3" fmla="*/ 20 h 818"/>
                <a:gd name="T4" fmla="*/ 467 w 661"/>
                <a:gd name="T5" fmla="*/ 7 h 818"/>
                <a:gd name="T6" fmla="*/ 417 w 661"/>
                <a:gd name="T7" fmla="*/ 55 h 818"/>
                <a:gd name="T8" fmla="*/ 299 w 661"/>
                <a:gd name="T9" fmla="*/ 422 h 818"/>
                <a:gd name="T10" fmla="*/ 8 w 661"/>
                <a:gd name="T11" fmla="*/ 708 h 818"/>
                <a:gd name="T12" fmla="*/ 119 w 661"/>
                <a:gd name="T13" fmla="*/ 818 h 818"/>
                <a:gd name="T14" fmla="*/ 121 w 661"/>
                <a:gd name="T15" fmla="*/ 816 h 818"/>
                <a:gd name="T16" fmla="*/ 417 w 661"/>
                <a:gd name="T17" fmla="*/ 510 h 818"/>
                <a:gd name="T18" fmla="*/ 639 w 661"/>
                <a:gd name="T19" fmla="*/ 195 h 818"/>
                <a:gd name="T20" fmla="*/ 626 w 661"/>
                <a:gd name="T21" fmla="*/ 96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1" h="818">
                  <a:moveTo>
                    <a:pt x="626" y="96"/>
                  </a:moveTo>
                  <a:cubicBezTo>
                    <a:pt x="534" y="20"/>
                    <a:pt x="534" y="20"/>
                    <a:pt x="534" y="20"/>
                  </a:cubicBezTo>
                  <a:cubicBezTo>
                    <a:pt x="515" y="5"/>
                    <a:pt x="490" y="0"/>
                    <a:pt x="467" y="7"/>
                  </a:cubicBezTo>
                  <a:cubicBezTo>
                    <a:pt x="443" y="13"/>
                    <a:pt x="425" y="31"/>
                    <a:pt x="417" y="55"/>
                  </a:cubicBezTo>
                  <a:cubicBezTo>
                    <a:pt x="417" y="55"/>
                    <a:pt x="308" y="407"/>
                    <a:pt x="299" y="422"/>
                  </a:cubicBezTo>
                  <a:cubicBezTo>
                    <a:pt x="290" y="436"/>
                    <a:pt x="8" y="708"/>
                    <a:pt x="8" y="708"/>
                  </a:cubicBezTo>
                  <a:cubicBezTo>
                    <a:pt x="0" y="716"/>
                    <a:pt x="85" y="794"/>
                    <a:pt x="119" y="818"/>
                  </a:cubicBezTo>
                  <a:cubicBezTo>
                    <a:pt x="120" y="818"/>
                    <a:pt x="121" y="817"/>
                    <a:pt x="121" y="816"/>
                  </a:cubicBezTo>
                  <a:cubicBezTo>
                    <a:pt x="121" y="816"/>
                    <a:pt x="402" y="525"/>
                    <a:pt x="417" y="510"/>
                  </a:cubicBezTo>
                  <a:cubicBezTo>
                    <a:pt x="432" y="494"/>
                    <a:pt x="639" y="195"/>
                    <a:pt x="639" y="195"/>
                  </a:cubicBezTo>
                  <a:cubicBezTo>
                    <a:pt x="661" y="163"/>
                    <a:pt x="656" y="120"/>
                    <a:pt x="626" y="96"/>
                  </a:cubicBezTo>
                  <a:close/>
                </a:path>
              </a:pathLst>
            </a:custGeom>
            <a:solidFill>
              <a:srgbClr val="4C3B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 name="ïşḻïďê-îŝḷîḓé-Freeform: Shape 1045">
              <a:extLst/>
            </p:cNvPr>
            <p:cNvSpPr>
              <a:spLocks/>
            </p:cNvSpPr>
            <p:nvPr/>
          </p:nvSpPr>
          <p:spPr bwMode="auto">
            <a:xfrm>
              <a:off x="2597338" y="3426852"/>
              <a:ext cx="16721" cy="13138"/>
            </a:xfrm>
            <a:custGeom>
              <a:avLst/>
              <a:gdLst>
                <a:gd name="T0" fmla="*/ 0 w 20"/>
                <a:gd name="T1" fmla="*/ 17 h 17"/>
                <a:gd name="T2" fmla="*/ 14 w 20"/>
                <a:gd name="T3" fmla="*/ 7 h 17"/>
                <a:gd name="T4" fmla="*/ 20 w 20"/>
                <a:gd name="T5" fmla="*/ 0 h 17"/>
                <a:gd name="T6" fmla="*/ 0 w 20"/>
                <a:gd name="T7" fmla="*/ 17 h 17"/>
              </a:gdLst>
              <a:ahLst/>
              <a:cxnLst>
                <a:cxn ang="0">
                  <a:pos x="T0" y="T1"/>
                </a:cxn>
                <a:cxn ang="0">
                  <a:pos x="T2" y="T3"/>
                </a:cxn>
                <a:cxn ang="0">
                  <a:pos x="T4" y="T5"/>
                </a:cxn>
                <a:cxn ang="0">
                  <a:pos x="T6" y="T7"/>
                </a:cxn>
              </a:cxnLst>
              <a:rect l="0" t="0" r="r" b="b"/>
              <a:pathLst>
                <a:path w="20" h="17">
                  <a:moveTo>
                    <a:pt x="0" y="17"/>
                  </a:moveTo>
                  <a:cubicBezTo>
                    <a:pt x="0" y="17"/>
                    <a:pt x="7" y="13"/>
                    <a:pt x="14" y="7"/>
                  </a:cubicBezTo>
                  <a:cubicBezTo>
                    <a:pt x="16" y="5"/>
                    <a:pt x="18" y="3"/>
                    <a:pt x="20" y="0"/>
                  </a:cubicBezTo>
                  <a:cubicBezTo>
                    <a:pt x="8" y="10"/>
                    <a:pt x="0" y="17"/>
                    <a:pt x="0" y="1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 name="ïşḻïďê-îŝḷîḓé-Freeform: Shape 1046">
              <a:extLst/>
            </p:cNvPr>
            <p:cNvSpPr>
              <a:spLocks/>
            </p:cNvSpPr>
            <p:nvPr/>
          </p:nvSpPr>
          <p:spPr bwMode="auto">
            <a:xfrm>
              <a:off x="2609281" y="3425657"/>
              <a:ext cx="5972" cy="5972"/>
            </a:xfrm>
            <a:custGeom>
              <a:avLst/>
              <a:gdLst>
                <a:gd name="T0" fmla="*/ 0 w 8"/>
                <a:gd name="T1" fmla="*/ 8 h 8"/>
                <a:gd name="T2" fmla="*/ 8 w 8"/>
                <a:gd name="T3" fmla="*/ 0 h 8"/>
                <a:gd name="T4" fmla="*/ 6 w 8"/>
                <a:gd name="T5" fmla="*/ 1 h 8"/>
                <a:gd name="T6" fmla="*/ 0 w 8"/>
                <a:gd name="T7" fmla="*/ 8 h 8"/>
              </a:gdLst>
              <a:ahLst/>
              <a:cxnLst>
                <a:cxn ang="0">
                  <a:pos x="T0" y="T1"/>
                </a:cxn>
                <a:cxn ang="0">
                  <a:pos x="T2" y="T3"/>
                </a:cxn>
                <a:cxn ang="0">
                  <a:pos x="T4" y="T5"/>
                </a:cxn>
                <a:cxn ang="0">
                  <a:pos x="T6" y="T7"/>
                </a:cxn>
              </a:cxnLst>
              <a:rect l="0" t="0" r="r" b="b"/>
              <a:pathLst>
                <a:path w="8" h="8">
                  <a:moveTo>
                    <a:pt x="0" y="8"/>
                  </a:moveTo>
                  <a:cubicBezTo>
                    <a:pt x="3" y="6"/>
                    <a:pt x="5" y="3"/>
                    <a:pt x="8" y="0"/>
                  </a:cubicBezTo>
                  <a:cubicBezTo>
                    <a:pt x="7" y="1"/>
                    <a:pt x="7" y="1"/>
                    <a:pt x="6" y="1"/>
                  </a:cubicBezTo>
                  <a:cubicBezTo>
                    <a:pt x="4" y="4"/>
                    <a:pt x="2" y="6"/>
                    <a:pt x="0" y="8"/>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 name="ïşḻïďê-îŝḷîḓé-Freeform: Shape 1047">
              <a:extLst/>
            </p:cNvPr>
            <p:cNvSpPr>
              <a:spLocks/>
            </p:cNvSpPr>
            <p:nvPr/>
          </p:nvSpPr>
          <p:spPr bwMode="auto">
            <a:xfrm>
              <a:off x="2614059" y="3420880"/>
              <a:ext cx="5972" cy="5972"/>
            </a:xfrm>
            <a:custGeom>
              <a:avLst/>
              <a:gdLst>
                <a:gd name="T0" fmla="*/ 0 w 7"/>
                <a:gd name="T1" fmla="*/ 7 h 7"/>
                <a:gd name="T2" fmla="*/ 2 w 7"/>
                <a:gd name="T3" fmla="*/ 6 h 7"/>
                <a:gd name="T4" fmla="*/ 7 w 7"/>
                <a:gd name="T5" fmla="*/ 0 h 7"/>
                <a:gd name="T6" fmla="*/ 0 w 7"/>
                <a:gd name="T7" fmla="*/ 7 h 7"/>
              </a:gdLst>
              <a:ahLst/>
              <a:cxnLst>
                <a:cxn ang="0">
                  <a:pos x="T0" y="T1"/>
                </a:cxn>
                <a:cxn ang="0">
                  <a:pos x="T2" y="T3"/>
                </a:cxn>
                <a:cxn ang="0">
                  <a:pos x="T4" y="T5"/>
                </a:cxn>
                <a:cxn ang="0">
                  <a:pos x="T6" y="T7"/>
                </a:cxn>
              </a:cxnLst>
              <a:rect l="0" t="0" r="r" b="b"/>
              <a:pathLst>
                <a:path w="7" h="7">
                  <a:moveTo>
                    <a:pt x="0" y="7"/>
                  </a:moveTo>
                  <a:cubicBezTo>
                    <a:pt x="1" y="7"/>
                    <a:pt x="1" y="7"/>
                    <a:pt x="2" y="6"/>
                  </a:cubicBezTo>
                  <a:cubicBezTo>
                    <a:pt x="4" y="4"/>
                    <a:pt x="6" y="2"/>
                    <a:pt x="7" y="0"/>
                  </a:cubicBezTo>
                  <a:cubicBezTo>
                    <a:pt x="5" y="2"/>
                    <a:pt x="3" y="5"/>
                    <a:pt x="0" y="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 name="ïşḻïďê-îŝḷîḓé-Freeform: Shape 1051">
              <a:extLst/>
            </p:cNvPr>
            <p:cNvSpPr>
              <a:spLocks/>
            </p:cNvSpPr>
            <p:nvPr/>
          </p:nvSpPr>
          <p:spPr bwMode="auto">
            <a:xfrm>
              <a:off x="2524483" y="3391021"/>
              <a:ext cx="118240" cy="85993"/>
            </a:xfrm>
            <a:custGeom>
              <a:avLst/>
              <a:gdLst>
                <a:gd name="T0" fmla="*/ 137 w 143"/>
                <a:gd name="T1" fmla="*/ 21 h 104"/>
                <a:gd name="T2" fmla="*/ 89 w 143"/>
                <a:gd name="T3" fmla="*/ 5 h 104"/>
                <a:gd name="T4" fmla="*/ 0 w 143"/>
                <a:gd name="T5" fmla="*/ 84 h 104"/>
                <a:gd name="T6" fmla="*/ 6 w 143"/>
                <a:gd name="T7" fmla="*/ 104 h 104"/>
                <a:gd name="T8" fmla="*/ 137 w 143"/>
                <a:gd name="T9" fmla="*/ 21 h 104"/>
              </a:gdLst>
              <a:ahLst/>
              <a:cxnLst>
                <a:cxn ang="0">
                  <a:pos x="T0" y="T1"/>
                </a:cxn>
                <a:cxn ang="0">
                  <a:pos x="T2" y="T3"/>
                </a:cxn>
                <a:cxn ang="0">
                  <a:pos x="T4" y="T5"/>
                </a:cxn>
                <a:cxn ang="0">
                  <a:pos x="T6" y="T7"/>
                </a:cxn>
                <a:cxn ang="0">
                  <a:pos x="T8" y="T9"/>
                </a:cxn>
              </a:cxnLst>
              <a:rect l="0" t="0" r="r" b="b"/>
              <a:pathLst>
                <a:path w="143" h="104">
                  <a:moveTo>
                    <a:pt x="137" y="21"/>
                  </a:moveTo>
                  <a:cubicBezTo>
                    <a:pt x="143" y="0"/>
                    <a:pt x="113" y="1"/>
                    <a:pt x="89" y="5"/>
                  </a:cubicBezTo>
                  <a:cubicBezTo>
                    <a:pt x="53" y="10"/>
                    <a:pt x="19" y="55"/>
                    <a:pt x="0" y="84"/>
                  </a:cubicBezTo>
                  <a:cubicBezTo>
                    <a:pt x="2" y="87"/>
                    <a:pt x="6" y="104"/>
                    <a:pt x="6" y="104"/>
                  </a:cubicBezTo>
                  <a:cubicBezTo>
                    <a:pt x="54" y="85"/>
                    <a:pt x="131" y="40"/>
                    <a:pt x="137" y="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 name="ïşḻïďê-îŝḷîḓé-Freeform: Shape 1052">
              <a:extLst/>
            </p:cNvPr>
            <p:cNvSpPr>
              <a:spLocks/>
            </p:cNvSpPr>
            <p:nvPr/>
          </p:nvSpPr>
          <p:spPr bwMode="auto">
            <a:xfrm>
              <a:off x="1804293" y="3994165"/>
              <a:ext cx="140933" cy="218565"/>
            </a:xfrm>
            <a:custGeom>
              <a:avLst/>
              <a:gdLst>
                <a:gd name="T0" fmla="*/ 85 w 172"/>
                <a:gd name="T1" fmla="*/ 0 h 266"/>
                <a:gd name="T2" fmla="*/ 0 w 172"/>
                <a:gd name="T3" fmla="*/ 59 h 266"/>
                <a:gd name="T4" fmla="*/ 31 w 172"/>
                <a:gd name="T5" fmla="*/ 109 h 266"/>
                <a:gd name="T6" fmla="*/ 62 w 172"/>
                <a:gd name="T7" fmla="*/ 104 h 266"/>
                <a:gd name="T8" fmla="*/ 69 w 172"/>
                <a:gd name="T9" fmla="*/ 179 h 266"/>
                <a:gd name="T10" fmla="*/ 132 w 172"/>
                <a:gd name="T11" fmla="*/ 253 h 266"/>
                <a:gd name="T12" fmla="*/ 151 w 172"/>
                <a:gd name="T13" fmla="*/ 197 h 266"/>
                <a:gd name="T14" fmla="*/ 146 w 172"/>
                <a:gd name="T15" fmla="*/ 116 h 266"/>
                <a:gd name="T16" fmla="*/ 172 w 172"/>
                <a:gd name="T17" fmla="*/ 81 h 266"/>
                <a:gd name="T18" fmla="*/ 85 w 172"/>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266">
                  <a:moveTo>
                    <a:pt x="85" y="0"/>
                  </a:moveTo>
                  <a:cubicBezTo>
                    <a:pt x="0" y="59"/>
                    <a:pt x="0" y="59"/>
                    <a:pt x="0" y="59"/>
                  </a:cubicBezTo>
                  <a:cubicBezTo>
                    <a:pt x="31" y="109"/>
                    <a:pt x="31" y="109"/>
                    <a:pt x="31" y="109"/>
                  </a:cubicBezTo>
                  <a:cubicBezTo>
                    <a:pt x="31" y="109"/>
                    <a:pt x="59" y="95"/>
                    <a:pt x="62" y="104"/>
                  </a:cubicBezTo>
                  <a:cubicBezTo>
                    <a:pt x="64" y="113"/>
                    <a:pt x="63" y="157"/>
                    <a:pt x="69" y="179"/>
                  </a:cubicBezTo>
                  <a:cubicBezTo>
                    <a:pt x="74" y="200"/>
                    <a:pt x="105" y="240"/>
                    <a:pt x="132" y="253"/>
                  </a:cubicBezTo>
                  <a:cubicBezTo>
                    <a:pt x="159" y="266"/>
                    <a:pt x="160" y="222"/>
                    <a:pt x="151" y="197"/>
                  </a:cubicBezTo>
                  <a:cubicBezTo>
                    <a:pt x="145" y="181"/>
                    <a:pt x="139" y="124"/>
                    <a:pt x="146" y="116"/>
                  </a:cubicBezTo>
                  <a:cubicBezTo>
                    <a:pt x="152" y="108"/>
                    <a:pt x="172" y="81"/>
                    <a:pt x="172" y="81"/>
                  </a:cubicBezTo>
                  <a:lnTo>
                    <a:pt x="85"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 name="ïşḻïďê-îŝḷîḓé-Freeform: Shape 1053">
              <a:extLst/>
            </p:cNvPr>
            <p:cNvSpPr>
              <a:spLocks/>
            </p:cNvSpPr>
            <p:nvPr/>
          </p:nvSpPr>
          <p:spPr bwMode="auto">
            <a:xfrm>
              <a:off x="1787573" y="3571367"/>
              <a:ext cx="427575" cy="513568"/>
            </a:xfrm>
            <a:custGeom>
              <a:avLst/>
              <a:gdLst>
                <a:gd name="T0" fmla="*/ 494 w 519"/>
                <a:gd name="T1" fmla="*/ 279 h 625"/>
                <a:gd name="T2" fmla="*/ 290 w 519"/>
                <a:gd name="T3" fmla="*/ 90 h 625"/>
                <a:gd name="T4" fmla="*/ 96 w 519"/>
                <a:gd name="T5" fmla="*/ 0 h 625"/>
                <a:gd name="T6" fmla="*/ 30 w 519"/>
                <a:gd name="T7" fmla="*/ 49 h 625"/>
                <a:gd name="T8" fmla="*/ 1 w 519"/>
                <a:gd name="T9" fmla="*/ 110 h 625"/>
                <a:gd name="T10" fmla="*/ 33 w 519"/>
                <a:gd name="T11" fmla="*/ 169 h 625"/>
                <a:gd name="T12" fmla="*/ 297 w 519"/>
                <a:gd name="T13" fmla="*/ 351 h 625"/>
                <a:gd name="T14" fmla="*/ 97 w 519"/>
                <a:gd name="T15" fmla="*/ 508 h 625"/>
                <a:gd name="T16" fmla="*/ 181 w 519"/>
                <a:gd name="T17" fmla="*/ 625 h 625"/>
                <a:gd name="T18" fmla="*/ 488 w 519"/>
                <a:gd name="T19" fmla="*/ 393 h 625"/>
                <a:gd name="T20" fmla="*/ 518 w 519"/>
                <a:gd name="T21" fmla="*/ 338 h 625"/>
                <a:gd name="T22" fmla="*/ 494 w 519"/>
                <a:gd name="T23" fmla="*/ 27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9" h="625">
                  <a:moveTo>
                    <a:pt x="494" y="279"/>
                  </a:moveTo>
                  <a:cubicBezTo>
                    <a:pt x="290" y="90"/>
                    <a:pt x="290" y="90"/>
                    <a:pt x="290" y="90"/>
                  </a:cubicBezTo>
                  <a:cubicBezTo>
                    <a:pt x="290" y="90"/>
                    <a:pt x="189" y="48"/>
                    <a:pt x="96" y="0"/>
                  </a:cubicBezTo>
                  <a:cubicBezTo>
                    <a:pt x="30" y="49"/>
                    <a:pt x="30" y="49"/>
                    <a:pt x="30" y="49"/>
                  </a:cubicBezTo>
                  <a:cubicBezTo>
                    <a:pt x="11" y="64"/>
                    <a:pt x="0" y="86"/>
                    <a:pt x="1" y="110"/>
                  </a:cubicBezTo>
                  <a:cubicBezTo>
                    <a:pt x="1" y="134"/>
                    <a:pt x="13" y="156"/>
                    <a:pt x="33" y="169"/>
                  </a:cubicBezTo>
                  <a:cubicBezTo>
                    <a:pt x="297" y="351"/>
                    <a:pt x="297" y="351"/>
                    <a:pt x="297" y="351"/>
                  </a:cubicBezTo>
                  <a:cubicBezTo>
                    <a:pt x="97" y="508"/>
                    <a:pt x="97" y="508"/>
                    <a:pt x="97" y="508"/>
                  </a:cubicBezTo>
                  <a:cubicBezTo>
                    <a:pt x="140" y="560"/>
                    <a:pt x="153" y="585"/>
                    <a:pt x="181" y="625"/>
                  </a:cubicBezTo>
                  <a:cubicBezTo>
                    <a:pt x="186" y="623"/>
                    <a:pt x="488" y="393"/>
                    <a:pt x="488" y="393"/>
                  </a:cubicBezTo>
                  <a:cubicBezTo>
                    <a:pt x="506" y="380"/>
                    <a:pt x="517" y="360"/>
                    <a:pt x="518" y="338"/>
                  </a:cubicBezTo>
                  <a:cubicBezTo>
                    <a:pt x="519" y="316"/>
                    <a:pt x="510" y="294"/>
                    <a:pt x="494" y="279"/>
                  </a:cubicBez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 name="ïşḻïďê-îŝḷîḓé-Freeform: Shape 1054">
              <a:extLst/>
            </p:cNvPr>
            <p:cNvSpPr>
              <a:spLocks/>
            </p:cNvSpPr>
            <p:nvPr/>
          </p:nvSpPr>
          <p:spPr bwMode="auto">
            <a:xfrm>
              <a:off x="1739799" y="3517622"/>
              <a:ext cx="275893" cy="279477"/>
            </a:xfrm>
            <a:custGeom>
              <a:avLst/>
              <a:gdLst>
                <a:gd name="T0" fmla="*/ 335 w 335"/>
                <a:gd name="T1" fmla="*/ 159 h 339"/>
                <a:gd name="T2" fmla="*/ 237 w 335"/>
                <a:gd name="T3" fmla="*/ 335 h 339"/>
                <a:gd name="T4" fmla="*/ 31 w 335"/>
                <a:gd name="T5" fmla="*/ 193 h 339"/>
                <a:gd name="T6" fmla="*/ 102 w 335"/>
                <a:gd name="T7" fmla="*/ 0 h 339"/>
                <a:gd name="T8" fmla="*/ 335 w 335"/>
                <a:gd name="T9" fmla="*/ 159 h 339"/>
              </a:gdLst>
              <a:ahLst/>
              <a:cxnLst>
                <a:cxn ang="0">
                  <a:pos x="T0" y="T1"/>
                </a:cxn>
                <a:cxn ang="0">
                  <a:pos x="T2" y="T3"/>
                </a:cxn>
                <a:cxn ang="0">
                  <a:pos x="T4" y="T5"/>
                </a:cxn>
                <a:cxn ang="0">
                  <a:pos x="T6" y="T7"/>
                </a:cxn>
                <a:cxn ang="0">
                  <a:pos x="T8" y="T9"/>
                </a:cxn>
              </a:cxnLst>
              <a:rect l="0" t="0" r="r" b="b"/>
              <a:pathLst>
                <a:path w="335" h="339">
                  <a:moveTo>
                    <a:pt x="335" y="159"/>
                  </a:moveTo>
                  <a:cubicBezTo>
                    <a:pt x="335" y="159"/>
                    <a:pt x="308" y="339"/>
                    <a:pt x="237" y="335"/>
                  </a:cubicBezTo>
                  <a:cubicBezTo>
                    <a:pt x="177" y="300"/>
                    <a:pt x="62" y="257"/>
                    <a:pt x="31" y="193"/>
                  </a:cubicBezTo>
                  <a:cubicBezTo>
                    <a:pt x="0" y="129"/>
                    <a:pt x="102" y="0"/>
                    <a:pt x="102" y="0"/>
                  </a:cubicBezTo>
                  <a:lnTo>
                    <a:pt x="335" y="159"/>
                  </a:ln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 name="íślíḋè-îŝḷîḓé-Freeform: Shape 1055">
              <a:extLst/>
            </p:cNvPr>
            <p:cNvSpPr>
              <a:spLocks/>
            </p:cNvSpPr>
            <p:nvPr/>
          </p:nvSpPr>
          <p:spPr bwMode="auto">
            <a:xfrm>
              <a:off x="1804293" y="3178428"/>
              <a:ext cx="429964" cy="466989"/>
            </a:xfrm>
            <a:custGeom>
              <a:avLst/>
              <a:gdLst>
                <a:gd name="T0" fmla="*/ 423 w 523"/>
                <a:gd name="T1" fmla="*/ 23 h 567"/>
                <a:gd name="T2" fmla="*/ 294 w 523"/>
                <a:gd name="T3" fmla="*/ 38 h 567"/>
                <a:gd name="T4" fmla="*/ 0 w 523"/>
                <a:gd name="T5" fmla="*/ 446 h 567"/>
                <a:gd name="T6" fmla="*/ 270 w 523"/>
                <a:gd name="T7" fmla="*/ 567 h 567"/>
                <a:gd name="T8" fmla="*/ 523 w 523"/>
                <a:gd name="T9" fmla="*/ 101 h 567"/>
                <a:gd name="T10" fmla="*/ 423 w 523"/>
                <a:gd name="T11" fmla="*/ 23 h 567"/>
              </a:gdLst>
              <a:ahLst/>
              <a:cxnLst>
                <a:cxn ang="0">
                  <a:pos x="T0" y="T1"/>
                </a:cxn>
                <a:cxn ang="0">
                  <a:pos x="T2" y="T3"/>
                </a:cxn>
                <a:cxn ang="0">
                  <a:pos x="T4" y="T5"/>
                </a:cxn>
                <a:cxn ang="0">
                  <a:pos x="T6" y="T7"/>
                </a:cxn>
                <a:cxn ang="0">
                  <a:pos x="T8" y="T9"/>
                </a:cxn>
                <a:cxn ang="0">
                  <a:pos x="T10" y="T11"/>
                </a:cxn>
              </a:cxnLst>
              <a:rect l="0" t="0" r="r" b="b"/>
              <a:pathLst>
                <a:path w="523" h="567">
                  <a:moveTo>
                    <a:pt x="423" y="23"/>
                  </a:moveTo>
                  <a:cubicBezTo>
                    <a:pt x="423" y="23"/>
                    <a:pt x="340" y="0"/>
                    <a:pt x="294" y="38"/>
                  </a:cubicBezTo>
                  <a:cubicBezTo>
                    <a:pt x="214" y="104"/>
                    <a:pt x="16" y="420"/>
                    <a:pt x="0" y="446"/>
                  </a:cubicBezTo>
                  <a:cubicBezTo>
                    <a:pt x="83" y="474"/>
                    <a:pt x="83" y="486"/>
                    <a:pt x="270" y="567"/>
                  </a:cubicBezTo>
                  <a:cubicBezTo>
                    <a:pt x="459" y="353"/>
                    <a:pt x="523" y="101"/>
                    <a:pt x="523" y="101"/>
                  </a:cubicBezTo>
                  <a:lnTo>
                    <a:pt x="423" y="23"/>
                  </a:lnTo>
                  <a:close/>
                </a:path>
              </a:pathLst>
            </a:custGeom>
            <a:gradFill>
              <a:gsLst>
                <a:gs pos="0">
                  <a:srgbClr val="FF3302"/>
                </a:gs>
                <a:gs pos="100000">
                  <a:srgbClr val="CB0800"/>
                </a:gs>
              </a:gsLst>
              <a:lin ang="5400000" scaled="1"/>
            </a:gradFill>
            <a:ln>
              <a:noFill/>
            </a:ln>
          </p:spPr>
          <p:txBody>
            <a:bodyPr anchor="ctr"/>
            <a:lstStyle/>
            <a:p>
              <a:pPr algn="ctr"/>
              <a:endParaRPr sz="2400"/>
            </a:p>
          </p:txBody>
        </p:sp>
        <p:sp>
          <p:nvSpPr>
            <p:cNvPr id="83" name="íślíḋè-îŝḷîḓé-Freeform: Shape 1056">
              <a:extLst/>
            </p:cNvPr>
            <p:cNvSpPr>
              <a:spLocks/>
            </p:cNvSpPr>
            <p:nvPr/>
          </p:nvSpPr>
          <p:spPr bwMode="auto">
            <a:xfrm>
              <a:off x="2151847" y="2872676"/>
              <a:ext cx="347554" cy="419215"/>
            </a:xfrm>
            <a:custGeom>
              <a:avLst/>
              <a:gdLst>
                <a:gd name="T0" fmla="*/ 409 w 422"/>
                <a:gd name="T1" fmla="*/ 121 h 509"/>
                <a:gd name="T2" fmla="*/ 261 w 422"/>
                <a:gd name="T3" fmla="*/ 422 h 509"/>
                <a:gd name="T4" fmla="*/ 2 w 422"/>
                <a:gd name="T5" fmla="*/ 250 h 509"/>
                <a:gd name="T6" fmla="*/ 130 w 422"/>
                <a:gd name="T7" fmla="*/ 26 h 509"/>
                <a:gd name="T8" fmla="*/ 291 w 422"/>
                <a:gd name="T9" fmla="*/ 26 h 509"/>
                <a:gd name="T10" fmla="*/ 409 w 422"/>
                <a:gd name="T11" fmla="*/ 121 h 509"/>
              </a:gdLst>
              <a:ahLst/>
              <a:cxnLst>
                <a:cxn ang="0">
                  <a:pos x="T0" y="T1"/>
                </a:cxn>
                <a:cxn ang="0">
                  <a:pos x="T2" y="T3"/>
                </a:cxn>
                <a:cxn ang="0">
                  <a:pos x="T4" y="T5"/>
                </a:cxn>
                <a:cxn ang="0">
                  <a:pos x="T6" y="T7"/>
                </a:cxn>
                <a:cxn ang="0">
                  <a:pos x="T8" y="T9"/>
                </a:cxn>
                <a:cxn ang="0">
                  <a:pos x="T10" y="T11"/>
                </a:cxn>
              </a:cxnLst>
              <a:rect l="0" t="0" r="r" b="b"/>
              <a:pathLst>
                <a:path w="422" h="509">
                  <a:moveTo>
                    <a:pt x="409" y="121"/>
                  </a:moveTo>
                  <a:cubicBezTo>
                    <a:pt x="397" y="170"/>
                    <a:pt x="377" y="334"/>
                    <a:pt x="261" y="422"/>
                  </a:cubicBezTo>
                  <a:cubicBezTo>
                    <a:pt x="145" y="509"/>
                    <a:pt x="4" y="360"/>
                    <a:pt x="2" y="250"/>
                  </a:cubicBezTo>
                  <a:cubicBezTo>
                    <a:pt x="0" y="140"/>
                    <a:pt x="66" y="45"/>
                    <a:pt x="130" y="26"/>
                  </a:cubicBezTo>
                  <a:cubicBezTo>
                    <a:pt x="194" y="6"/>
                    <a:pt x="202" y="0"/>
                    <a:pt x="291" y="26"/>
                  </a:cubicBezTo>
                  <a:cubicBezTo>
                    <a:pt x="380" y="53"/>
                    <a:pt x="422" y="71"/>
                    <a:pt x="409" y="1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 name="íślíḋè-îŝḷîḓé-Freeform: Shape 1057">
              <a:extLst/>
            </p:cNvPr>
            <p:cNvSpPr>
              <a:spLocks/>
            </p:cNvSpPr>
            <p:nvPr/>
          </p:nvSpPr>
          <p:spPr bwMode="auto">
            <a:xfrm>
              <a:off x="2121989" y="2784295"/>
              <a:ext cx="440713" cy="304558"/>
            </a:xfrm>
            <a:custGeom>
              <a:avLst/>
              <a:gdLst>
                <a:gd name="T0" fmla="*/ 422 w 535"/>
                <a:gd name="T1" fmla="*/ 232 h 370"/>
                <a:gd name="T2" fmla="*/ 499 w 535"/>
                <a:gd name="T3" fmla="*/ 86 h 370"/>
                <a:gd name="T4" fmla="*/ 370 w 535"/>
                <a:gd name="T5" fmla="*/ 73 h 370"/>
                <a:gd name="T6" fmla="*/ 238 w 535"/>
                <a:gd name="T7" fmla="*/ 8 h 370"/>
                <a:gd name="T8" fmla="*/ 15 w 535"/>
                <a:gd name="T9" fmla="*/ 233 h 370"/>
                <a:gd name="T10" fmla="*/ 48 w 535"/>
                <a:gd name="T11" fmla="*/ 366 h 370"/>
                <a:gd name="T12" fmla="*/ 110 w 535"/>
                <a:gd name="T13" fmla="*/ 314 h 370"/>
                <a:gd name="T14" fmla="*/ 163 w 535"/>
                <a:gd name="T15" fmla="*/ 215 h 370"/>
                <a:gd name="T16" fmla="*/ 158 w 535"/>
                <a:gd name="T17" fmla="*/ 315 h 370"/>
                <a:gd name="T18" fmla="*/ 202 w 535"/>
                <a:gd name="T19" fmla="*/ 321 h 370"/>
                <a:gd name="T20" fmla="*/ 226 w 535"/>
                <a:gd name="T21" fmla="*/ 169 h 370"/>
                <a:gd name="T22" fmla="*/ 422 w 535"/>
                <a:gd name="T23" fmla="*/ 23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5" h="370">
                  <a:moveTo>
                    <a:pt x="422" y="232"/>
                  </a:moveTo>
                  <a:cubicBezTo>
                    <a:pt x="519" y="305"/>
                    <a:pt x="535" y="98"/>
                    <a:pt x="499" y="86"/>
                  </a:cubicBezTo>
                  <a:cubicBezTo>
                    <a:pt x="463" y="75"/>
                    <a:pt x="442" y="117"/>
                    <a:pt x="370" y="73"/>
                  </a:cubicBezTo>
                  <a:cubicBezTo>
                    <a:pt x="322" y="44"/>
                    <a:pt x="301" y="13"/>
                    <a:pt x="238" y="8"/>
                  </a:cubicBezTo>
                  <a:cubicBezTo>
                    <a:pt x="132" y="0"/>
                    <a:pt x="29" y="151"/>
                    <a:pt x="15" y="233"/>
                  </a:cubicBezTo>
                  <a:cubicBezTo>
                    <a:pt x="0" y="316"/>
                    <a:pt x="28" y="370"/>
                    <a:pt x="48" y="366"/>
                  </a:cubicBezTo>
                  <a:cubicBezTo>
                    <a:pt x="69" y="362"/>
                    <a:pt x="101" y="346"/>
                    <a:pt x="110" y="314"/>
                  </a:cubicBezTo>
                  <a:cubicBezTo>
                    <a:pt x="119" y="282"/>
                    <a:pt x="122" y="200"/>
                    <a:pt x="163" y="215"/>
                  </a:cubicBezTo>
                  <a:cubicBezTo>
                    <a:pt x="203" y="229"/>
                    <a:pt x="158" y="315"/>
                    <a:pt x="158" y="315"/>
                  </a:cubicBezTo>
                  <a:cubicBezTo>
                    <a:pt x="158" y="315"/>
                    <a:pt x="192" y="335"/>
                    <a:pt x="202" y="321"/>
                  </a:cubicBezTo>
                  <a:cubicBezTo>
                    <a:pt x="211" y="307"/>
                    <a:pt x="186" y="201"/>
                    <a:pt x="226" y="169"/>
                  </a:cubicBezTo>
                  <a:cubicBezTo>
                    <a:pt x="265" y="138"/>
                    <a:pt x="324" y="160"/>
                    <a:pt x="422" y="23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 name="íślíḋè-îŝḷîḓé-Freeform: Shape 1058">
              <a:extLst/>
            </p:cNvPr>
            <p:cNvSpPr>
              <a:spLocks/>
            </p:cNvSpPr>
            <p:nvPr/>
          </p:nvSpPr>
          <p:spPr bwMode="auto">
            <a:xfrm>
              <a:off x="1455545" y="3357580"/>
              <a:ext cx="156459" cy="169597"/>
            </a:xfrm>
            <a:custGeom>
              <a:avLst/>
              <a:gdLst>
                <a:gd name="T0" fmla="*/ 142 w 190"/>
                <a:gd name="T1" fmla="*/ 0 h 207"/>
                <a:gd name="T2" fmla="*/ 33 w 190"/>
                <a:gd name="T3" fmla="*/ 100 h 207"/>
                <a:gd name="T4" fmla="*/ 39 w 190"/>
                <a:gd name="T5" fmla="*/ 176 h 207"/>
                <a:gd name="T6" fmla="*/ 116 w 190"/>
                <a:gd name="T7" fmla="*/ 158 h 207"/>
                <a:gd name="T8" fmla="*/ 137 w 190"/>
                <a:gd name="T9" fmla="*/ 196 h 207"/>
                <a:gd name="T10" fmla="*/ 190 w 190"/>
                <a:gd name="T11" fmla="*/ 86 h 207"/>
                <a:gd name="T12" fmla="*/ 142 w 190"/>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90" h="207">
                  <a:moveTo>
                    <a:pt x="142" y="0"/>
                  </a:moveTo>
                  <a:cubicBezTo>
                    <a:pt x="142" y="0"/>
                    <a:pt x="71" y="33"/>
                    <a:pt x="33" y="100"/>
                  </a:cubicBezTo>
                  <a:cubicBezTo>
                    <a:pt x="0" y="159"/>
                    <a:pt x="18" y="169"/>
                    <a:pt x="39" y="176"/>
                  </a:cubicBezTo>
                  <a:cubicBezTo>
                    <a:pt x="96" y="195"/>
                    <a:pt x="116" y="158"/>
                    <a:pt x="116" y="158"/>
                  </a:cubicBezTo>
                  <a:cubicBezTo>
                    <a:pt x="116" y="158"/>
                    <a:pt x="96" y="207"/>
                    <a:pt x="137" y="196"/>
                  </a:cubicBezTo>
                  <a:cubicBezTo>
                    <a:pt x="178" y="186"/>
                    <a:pt x="190" y="86"/>
                    <a:pt x="190" y="86"/>
                  </a:cubicBezTo>
                  <a:lnTo>
                    <a:pt x="142" y="0"/>
                  </a:ln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 name="íślíḋè-îŝḷîḓé-Freeform: Shape 1059">
              <a:extLst/>
            </p:cNvPr>
            <p:cNvSpPr>
              <a:spLocks/>
            </p:cNvSpPr>
            <p:nvPr/>
          </p:nvSpPr>
          <p:spPr bwMode="auto">
            <a:xfrm>
              <a:off x="1555870" y="3190372"/>
              <a:ext cx="598366" cy="262756"/>
            </a:xfrm>
            <a:custGeom>
              <a:avLst/>
              <a:gdLst>
                <a:gd name="T0" fmla="*/ 677 w 726"/>
                <a:gd name="T1" fmla="*/ 4 h 319"/>
                <a:gd name="T2" fmla="*/ 325 w 726"/>
                <a:gd name="T3" fmla="*/ 1 h 319"/>
                <a:gd name="T4" fmla="*/ 281 w 726"/>
                <a:gd name="T5" fmla="*/ 13 h 319"/>
                <a:gd name="T6" fmla="*/ 0 w 726"/>
                <a:gd name="T7" fmla="*/ 196 h 319"/>
                <a:gd name="T8" fmla="*/ 81 w 726"/>
                <a:gd name="T9" fmla="*/ 319 h 319"/>
                <a:gd name="T10" fmla="*/ 341 w 726"/>
                <a:gd name="T11" fmla="*/ 150 h 319"/>
                <a:gd name="T12" fmla="*/ 625 w 726"/>
                <a:gd name="T13" fmla="*/ 165 h 319"/>
                <a:gd name="T14" fmla="*/ 724 w 726"/>
                <a:gd name="T15" fmla="*/ 97 h 319"/>
                <a:gd name="T16" fmla="*/ 677 w 726"/>
                <a:gd name="T17" fmla="*/ 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319">
                  <a:moveTo>
                    <a:pt x="677" y="4"/>
                  </a:moveTo>
                  <a:cubicBezTo>
                    <a:pt x="325" y="1"/>
                    <a:pt x="325" y="1"/>
                    <a:pt x="325" y="1"/>
                  </a:cubicBezTo>
                  <a:cubicBezTo>
                    <a:pt x="309" y="0"/>
                    <a:pt x="294" y="5"/>
                    <a:pt x="281" y="13"/>
                  </a:cubicBezTo>
                  <a:cubicBezTo>
                    <a:pt x="0" y="196"/>
                    <a:pt x="0" y="196"/>
                    <a:pt x="0" y="196"/>
                  </a:cubicBezTo>
                  <a:cubicBezTo>
                    <a:pt x="26" y="239"/>
                    <a:pt x="50" y="281"/>
                    <a:pt x="81" y="319"/>
                  </a:cubicBezTo>
                  <a:cubicBezTo>
                    <a:pt x="341" y="150"/>
                    <a:pt x="341" y="150"/>
                    <a:pt x="341" y="150"/>
                  </a:cubicBezTo>
                  <a:cubicBezTo>
                    <a:pt x="625" y="165"/>
                    <a:pt x="625" y="165"/>
                    <a:pt x="625" y="165"/>
                  </a:cubicBezTo>
                  <a:cubicBezTo>
                    <a:pt x="666" y="167"/>
                    <a:pt x="722" y="138"/>
                    <a:pt x="724" y="97"/>
                  </a:cubicBezTo>
                  <a:cubicBezTo>
                    <a:pt x="726" y="56"/>
                    <a:pt x="717" y="6"/>
                    <a:pt x="677" y="4"/>
                  </a:cubicBezTo>
                  <a:close/>
                </a:path>
              </a:pathLst>
            </a:custGeom>
            <a:gradFill>
              <a:gsLst>
                <a:gs pos="0">
                  <a:srgbClr val="FF3302"/>
                </a:gs>
                <a:gs pos="100000">
                  <a:srgbClr val="CB0800"/>
                </a:gs>
              </a:gsLst>
              <a:lin ang="5400000" scaled="1"/>
            </a:gradFill>
            <a:ln>
              <a:noFill/>
            </a:ln>
          </p:spPr>
          <p:txBody>
            <a:bodyPr anchor="ctr"/>
            <a:lstStyle/>
            <a:p>
              <a:pPr algn="ctr"/>
              <a:endParaRPr sz="2400"/>
            </a:p>
          </p:txBody>
        </p:sp>
        <p:sp>
          <p:nvSpPr>
            <p:cNvPr id="87" name="íślíḋè-îŝḷîḓé-Freeform: Shape 1064">
              <a:extLst/>
            </p:cNvPr>
            <p:cNvSpPr>
              <a:spLocks/>
            </p:cNvSpPr>
            <p:nvPr/>
          </p:nvSpPr>
          <p:spPr bwMode="auto">
            <a:xfrm>
              <a:off x="1533177" y="3426852"/>
              <a:ext cx="77632" cy="111074"/>
            </a:xfrm>
            <a:custGeom>
              <a:avLst/>
              <a:gdLst>
                <a:gd name="T0" fmla="*/ 21 w 94"/>
                <a:gd name="T1" fmla="*/ 85 h 134"/>
                <a:gd name="T2" fmla="*/ 41 w 94"/>
                <a:gd name="T3" fmla="*/ 123 h 134"/>
                <a:gd name="T4" fmla="*/ 94 w 94"/>
                <a:gd name="T5" fmla="*/ 13 h 134"/>
                <a:gd name="T6" fmla="*/ 87 w 94"/>
                <a:gd name="T7" fmla="*/ 0 h 134"/>
                <a:gd name="T8" fmla="*/ 21 w 94"/>
                <a:gd name="T9" fmla="*/ 85 h 134"/>
              </a:gdLst>
              <a:ahLst/>
              <a:cxnLst>
                <a:cxn ang="0">
                  <a:pos x="T0" y="T1"/>
                </a:cxn>
                <a:cxn ang="0">
                  <a:pos x="T2" y="T3"/>
                </a:cxn>
                <a:cxn ang="0">
                  <a:pos x="T4" y="T5"/>
                </a:cxn>
                <a:cxn ang="0">
                  <a:pos x="T6" y="T7"/>
                </a:cxn>
                <a:cxn ang="0">
                  <a:pos x="T8" y="T9"/>
                </a:cxn>
              </a:cxnLst>
              <a:rect l="0" t="0" r="r" b="b"/>
              <a:pathLst>
                <a:path w="94" h="134">
                  <a:moveTo>
                    <a:pt x="21" y="85"/>
                  </a:moveTo>
                  <a:cubicBezTo>
                    <a:pt x="21" y="85"/>
                    <a:pt x="0" y="134"/>
                    <a:pt x="41" y="123"/>
                  </a:cubicBezTo>
                  <a:cubicBezTo>
                    <a:pt x="82" y="113"/>
                    <a:pt x="94" y="13"/>
                    <a:pt x="94" y="13"/>
                  </a:cubicBezTo>
                  <a:cubicBezTo>
                    <a:pt x="87" y="0"/>
                    <a:pt x="87" y="0"/>
                    <a:pt x="87" y="0"/>
                  </a:cubicBezTo>
                  <a:cubicBezTo>
                    <a:pt x="55" y="22"/>
                    <a:pt x="21" y="85"/>
                    <a:pt x="21" y="85"/>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88" name="组合 87"/>
          <p:cNvGrpSpPr/>
          <p:nvPr/>
        </p:nvGrpSpPr>
        <p:grpSpPr>
          <a:xfrm>
            <a:off x="0" y="3259948"/>
            <a:ext cx="9597267" cy="3106881"/>
            <a:chOff x="0" y="2083747"/>
            <a:chExt cx="9597267" cy="3106881"/>
          </a:xfrm>
        </p:grpSpPr>
        <p:sp>
          <p:nvSpPr>
            <p:cNvPr id="89" name="íślíḋè-ïšḻïďê-Freeform: Shape 5">
              <a:extLst/>
            </p:cNvPr>
            <p:cNvSpPr>
              <a:spLocks/>
            </p:cNvSpPr>
            <p:nvPr/>
          </p:nvSpPr>
          <p:spPr bwMode="auto">
            <a:xfrm>
              <a:off x="0" y="2348880"/>
              <a:ext cx="9385900" cy="2566636"/>
            </a:xfrm>
            <a:custGeom>
              <a:avLst/>
              <a:gdLst>
                <a:gd name="T0" fmla="*/ 0 w 10768"/>
                <a:gd name="T1" fmla="*/ 2802 h 2802"/>
                <a:gd name="T2" fmla="*/ 2630 w 10768"/>
                <a:gd name="T3" fmla="*/ 2802 h 2802"/>
                <a:gd name="T4" fmla="*/ 5091 w 10768"/>
                <a:gd name="T5" fmla="*/ 1359 h 2802"/>
                <a:gd name="T6" fmla="*/ 7891 w 10768"/>
                <a:gd name="T7" fmla="*/ 1593 h 2802"/>
                <a:gd name="T8" fmla="*/ 8777 w 10768"/>
                <a:gd name="T9" fmla="*/ 424 h 2802"/>
                <a:gd name="T10" fmla="*/ 10768 w 10768"/>
                <a:gd name="T11" fmla="*/ 0 h 2802"/>
                <a:gd name="connsiteX0" fmla="*/ 0 w 10000"/>
                <a:gd name="connsiteY0" fmla="*/ 10000 h 10000"/>
                <a:gd name="connsiteX1" fmla="*/ 2442 w 10000"/>
                <a:gd name="connsiteY1" fmla="*/ 10000 h 10000"/>
                <a:gd name="connsiteX2" fmla="*/ 4728 w 10000"/>
                <a:gd name="connsiteY2" fmla="*/ 4850 h 10000"/>
                <a:gd name="connsiteX3" fmla="*/ 7297 w 10000"/>
                <a:gd name="connsiteY3" fmla="*/ 6798 h 10000"/>
                <a:gd name="connsiteX4" fmla="*/ 8151 w 10000"/>
                <a:gd name="connsiteY4" fmla="*/ 1513 h 10000"/>
                <a:gd name="connsiteX5" fmla="*/ 10000 w 10000"/>
                <a:gd name="connsiteY5" fmla="*/ 0 h 10000"/>
                <a:gd name="connsiteX0" fmla="*/ 0 w 10552"/>
                <a:gd name="connsiteY0" fmla="*/ 9969 h 9969"/>
                <a:gd name="connsiteX1" fmla="*/ 2442 w 10552"/>
                <a:gd name="connsiteY1" fmla="*/ 9969 h 9969"/>
                <a:gd name="connsiteX2" fmla="*/ 4728 w 10552"/>
                <a:gd name="connsiteY2" fmla="*/ 4819 h 9969"/>
                <a:gd name="connsiteX3" fmla="*/ 7297 w 10552"/>
                <a:gd name="connsiteY3" fmla="*/ 6767 h 9969"/>
                <a:gd name="connsiteX4" fmla="*/ 8151 w 10552"/>
                <a:gd name="connsiteY4" fmla="*/ 1482 h 9969"/>
                <a:gd name="connsiteX5" fmla="*/ 10552 w 10552"/>
                <a:gd name="connsiteY5" fmla="*/ 0 h 9969"/>
                <a:gd name="connsiteX0" fmla="*/ 0 w 10000"/>
                <a:gd name="connsiteY0" fmla="*/ 10000 h 10000"/>
                <a:gd name="connsiteX1" fmla="*/ 2314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5230 w 10000"/>
                <a:gd name="connsiteY2" fmla="*/ 5845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5230 w 10000"/>
                <a:gd name="connsiteY2" fmla="*/ 5845 h 10000"/>
                <a:gd name="connsiteX3" fmla="*/ 6915 w 10000"/>
                <a:gd name="connsiteY3" fmla="*/ 6788 h 10000"/>
                <a:gd name="connsiteX4" fmla="*/ 7725 w 10000"/>
                <a:gd name="connsiteY4" fmla="*/ 1487 h 10000"/>
                <a:gd name="connsiteX5" fmla="*/ 10000 w 10000"/>
                <a:gd name="connsiteY5" fmla="*/ 0 h 10000"/>
                <a:gd name="connsiteX0" fmla="*/ 0 w 7725"/>
                <a:gd name="connsiteY0" fmla="*/ 8513 h 8513"/>
                <a:gd name="connsiteX1" fmla="*/ 3118 w 7725"/>
                <a:gd name="connsiteY1" fmla="*/ 8513 h 8513"/>
                <a:gd name="connsiteX2" fmla="*/ 5230 w 7725"/>
                <a:gd name="connsiteY2" fmla="*/ 4358 h 8513"/>
                <a:gd name="connsiteX3" fmla="*/ 6915 w 7725"/>
                <a:gd name="connsiteY3" fmla="*/ 5301 h 8513"/>
                <a:gd name="connsiteX4" fmla="*/ 7725 w 7725"/>
                <a:gd name="connsiteY4" fmla="*/ 0 h 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 h="8513">
                  <a:moveTo>
                    <a:pt x="0" y="8513"/>
                  </a:moveTo>
                  <a:lnTo>
                    <a:pt x="3118" y="8513"/>
                  </a:lnTo>
                  <a:lnTo>
                    <a:pt x="5230" y="4358"/>
                  </a:lnTo>
                  <a:lnTo>
                    <a:pt x="6915" y="5301"/>
                  </a:lnTo>
                  <a:lnTo>
                    <a:pt x="7725" y="0"/>
                  </a:lnTo>
                </a:path>
              </a:pathLst>
            </a:custGeom>
            <a:noFill/>
            <a:ln w="76200">
              <a:solidFill>
                <a:srgbClr val="D11956"/>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b="1">
                <a:latin typeface="Agency FB" panose="020B0503020202020204" pitchFamily="34" charset="0"/>
              </a:endParaRPr>
            </a:p>
          </p:txBody>
        </p:sp>
        <p:sp>
          <p:nvSpPr>
            <p:cNvPr id="90" name="íślíḋè-îŝḷîḓé-Heptagon 75">
              <a:extLst/>
            </p:cNvPr>
            <p:cNvSpPr/>
            <p:nvPr/>
          </p:nvSpPr>
          <p:spPr>
            <a:xfrm>
              <a:off x="3321689" y="4622550"/>
              <a:ext cx="604284" cy="568078"/>
            </a:xfrm>
            <a:prstGeom prst="heptagon">
              <a:avLst/>
            </a:prstGeom>
            <a:solidFill>
              <a:srgbClr val="D1195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US" altLang="zh-CN" sz="2400" b="1">
                  <a:solidFill>
                    <a:srgbClr val="FFFFFF"/>
                  </a:solidFill>
                  <a:latin typeface="Agency FB" panose="020B0503020202020204" pitchFamily="34" charset="0"/>
                </a:rPr>
                <a:t>1</a:t>
              </a:r>
              <a:endParaRPr lang="en-US" altLang="zh-CN" sz="2400" b="1" dirty="0">
                <a:solidFill>
                  <a:srgbClr val="FFFFFF"/>
                </a:solidFill>
                <a:latin typeface="Agency FB" panose="020B0503020202020204" pitchFamily="34" charset="0"/>
              </a:endParaRPr>
            </a:p>
          </p:txBody>
        </p:sp>
        <p:sp>
          <p:nvSpPr>
            <p:cNvPr id="91" name="íślíḋè-îŝḷîḓé-Heptagon 78">
              <a:extLst/>
            </p:cNvPr>
            <p:cNvSpPr/>
            <p:nvPr/>
          </p:nvSpPr>
          <p:spPr>
            <a:xfrm flipH="1">
              <a:off x="8947167" y="2083747"/>
              <a:ext cx="650100" cy="611149"/>
            </a:xfrm>
            <a:prstGeom prst="heptagon">
              <a:avLst/>
            </a:prstGeom>
            <a:solidFill>
              <a:srgbClr val="D1195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US" altLang="zh-CN" sz="2400" b="1" dirty="0">
                  <a:solidFill>
                    <a:srgbClr val="FFFFFF"/>
                  </a:solidFill>
                  <a:latin typeface="Agency FB" panose="020B0503020202020204" pitchFamily="34" charset="0"/>
                </a:rPr>
                <a:t>4</a:t>
              </a:r>
            </a:p>
          </p:txBody>
        </p:sp>
        <p:sp>
          <p:nvSpPr>
            <p:cNvPr id="92" name="íślíḋè-îŝḷîḓé-Heptagon 81">
              <a:extLst/>
            </p:cNvPr>
            <p:cNvSpPr/>
            <p:nvPr/>
          </p:nvSpPr>
          <p:spPr>
            <a:xfrm flipH="1">
              <a:off x="5905683" y="3455298"/>
              <a:ext cx="650100" cy="611149"/>
            </a:xfrm>
            <a:prstGeom prst="heptagon">
              <a:avLst/>
            </a:prstGeom>
            <a:solidFill>
              <a:srgbClr val="D1195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US" altLang="zh-CN" sz="2400" b="1">
                  <a:solidFill>
                    <a:srgbClr val="FFFFFF"/>
                  </a:solidFill>
                  <a:latin typeface="Agency FB" panose="020B0503020202020204" pitchFamily="34" charset="0"/>
                </a:rPr>
                <a:t>2</a:t>
              </a:r>
              <a:endParaRPr lang="en-US" altLang="zh-CN" sz="2400" b="1" dirty="0">
                <a:solidFill>
                  <a:srgbClr val="FFFFFF"/>
                </a:solidFill>
                <a:latin typeface="Agency FB" panose="020B0503020202020204" pitchFamily="34" charset="0"/>
              </a:endParaRPr>
            </a:p>
          </p:txBody>
        </p:sp>
        <p:sp>
          <p:nvSpPr>
            <p:cNvPr id="93" name="íślíḋè-îŝḷîḓé-Heptagon 87">
              <a:extLst/>
            </p:cNvPr>
            <p:cNvSpPr/>
            <p:nvPr/>
          </p:nvSpPr>
          <p:spPr>
            <a:xfrm flipH="1">
              <a:off x="7915959" y="3582258"/>
              <a:ext cx="650100" cy="611149"/>
            </a:xfrm>
            <a:prstGeom prst="heptagon">
              <a:avLst/>
            </a:prstGeom>
            <a:solidFill>
              <a:srgbClr val="D1195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US" altLang="zh-CN" sz="2400" b="1" dirty="0">
                  <a:solidFill>
                    <a:srgbClr val="FFFFFF"/>
                  </a:solidFill>
                  <a:latin typeface="Agency FB" panose="020B0503020202020204" pitchFamily="34" charset="0"/>
                </a:rPr>
                <a:t>3</a:t>
              </a:r>
            </a:p>
          </p:txBody>
        </p:sp>
      </p:grpSp>
      <p:sp>
        <p:nvSpPr>
          <p:cNvPr id="94" name="文本框 93"/>
          <p:cNvSpPr txBox="1"/>
          <p:nvPr/>
        </p:nvSpPr>
        <p:spPr>
          <a:xfrm>
            <a:off x="4203492" y="5900697"/>
            <a:ext cx="3044171" cy="584775"/>
          </a:xfrm>
          <a:prstGeom prst="rect">
            <a:avLst/>
          </a:prstGeom>
          <a:noFill/>
        </p:spPr>
        <p:txBody>
          <a:bodyPr wrap="square" rtlCol="0">
            <a:spAutoFit/>
          </a:bodyPr>
          <a:lstStyle/>
          <a:p>
            <a:pPr defTabSz="1219170" fontAlgn="base">
              <a:spcBef>
                <a:spcPct val="0"/>
              </a:spcBef>
              <a:spcAft>
                <a:spcPct val="0"/>
              </a:spcAft>
              <a:defRPr/>
            </a:pPr>
            <a:r>
              <a:rPr lang="zh-CN" altLang="en-US" sz="16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加强党内法规制度建设，制定中国共产党机构编制工作条例</a:t>
            </a:r>
            <a:endParaRPr lang="zh-CN" altLang="en-US" sz="1067" dirty="0">
              <a:solidFill>
                <a:prstClr val="black">
                  <a:lumMod val="75000"/>
                  <a:lumOff val="25000"/>
                </a:prstClr>
              </a:solidFill>
              <a:latin typeface="微软雅黑" pitchFamily="34" charset="-122"/>
              <a:ea typeface="微软雅黑"/>
              <a:sym typeface="Gill Sans" charset="0"/>
            </a:endParaRPr>
          </a:p>
        </p:txBody>
      </p:sp>
      <p:sp>
        <p:nvSpPr>
          <p:cNvPr id="95" name="文本框 94"/>
          <p:cNvSpPr txBox="1"/>
          <p:nvPr/>
        </p:nvSpPr>
        <p:spPr>
          <a:xfrm>
            <a:off x="4420347" y="4214191"/>
            <a:ext cx="2719612" cy="338554"/>
          </a:xfrm>
          <a:prstGeom prst="rect">
            <a:avLst/>
          </a:prstGeom>
          <a:noFill/>
        </p:spPr>
        <p:txBody>
          <a:bodyPr wrap="square" rtlCol="0">
            <a:spAutoFit/>
          </a:bodyPr>
          <a:lstStyle/>
          <a:p>
            <a:pPr defTabSz="1219170" fontAlgn="base">
              <a:spcBef>
                <a:spcPct val="0"/>
              </a:spcBef>
              <a:spcAft>
                <a:spcPct val="0"/>
              </a:spcAft>
              <a:defRPr/>
            </a:pPr>
            <a:r>
              <a:rPr lang="zh-CN" altLang="en-US" sz="16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研究制定机构编制法</a:t>
            </a:r>
            <a:endParaRPr lang="zh-CN" altLang="en-US" sz="1067" dirty="0">
              <a:solidFill>
                <a:prstClr val="black">
                  <a:lumMod val="75000"/>
                  <a:lumOff val="25000"/>
                </a:prstClr>
              </a:solidFill>
              <a:latin typeface="微软雅黑" pitchFamily="34" charset="-122"/>
              <a:ea typeface="微软雅黑"/>
              <a:sym typeface="Gill Sans" charset="0"/>
            </a:endParaRPr>
          </a:p>
        </p:txBody>
      </p:sp>
      <p:sp>
        <p:nvSpPr>
          <p:cNvPr id="96" name="文本框 95"/>
          <p:cNvSpPr txBox="1"/>
          <p:nvPr/>
        </p:nvSpPr>
        <p:spPr>
          <a:xfrm>
            <a:off x="8736267" y="4776313"/>
            <a:ext cx="2938148" cy="830997"/>
          </a:xfrm>
          <a:prstGeom prst="rect">
            <a:avLst/>
          </a:prstGeom>
          <a:noFill/>
        </p:spPr>
        <p:txBody>
          <a:bodyPr wrap="square" rtlCol="0">
            <a:spAutoFit/>
          </a:bodyPr>
          <a:lstStyle/>
          <a:p>
            <a:pPr defTabSz="1219170" fontAlgn="base">
              <a:spcBef>
                <a:spcPct val="0"/>
              </a:spcBef>
              <a:spcAft>
                <a:spcPct val="0"/>
              </a:spcAft>
              <a:defRPr/>
            </a:pPr>
            <a:r>
              <a:rPr lang="zh-CN" altLang="en-US" sz="16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增强“三定”规定严肃性和权威性，完善党政部门机构设置、职能配置、人员编制规定</a:t>
            </a:r>
            <a:endParaRPr lang="zh-CN" altLang="en-US" sz="1067" dirty="0">
              <a:solidFill>
                <a:prstClr val="black">
                  <a:lumMod val="75000"/>
                  <a:lumOff val="25000"/>
                </a:prstClr>
              </a:solidFill>
              <a:latin typeface="微软雅黑" pitchFamily="34" charset="-122"/>
              <a:ea typeface="微软雅黑"/>
              <a:sym typeface="Gill Sans" charset="0"/>
            </a:endParaRPr>
          </a:p>
        </p:txBody>
      </p:sp>
      <p:sp>
        <p:nvSpPr>
          <p:cNvPr id="97" name="文本框 96"/>
          <p:cNvSpPr txBox="1"/>
          <p:nvPr/>
        </p:nvSpPr>
        <p:spPr>
          <a:xfrm>
            <a:off x="6262240" y="2388193"/>
            <a:ext cx="3957537" cy="830997"/>
          </a:xfrm>
          <a:prstGeom prst="rect">
            <a:avLst/>
          </a:prstGeom>
          <a:noFill/>
        </p:spPr>
        <p:txBody>
          <a:bodyPr wrap="square" rtlCol="0">
            <a:spAutoFit/>
          </a:bodyPr>
          <a:lstStyle/>
          <a:p>
            <a:pPr defTabSz="1219170" fontAlgn="base">
              <a:spcBef>
                <a:spcPct val="0"/>
              </a:spcBef>
              <a:spcAft>
                <a:spcPct val="0"/>
              </a:spcAft>
              <a:defRPr/>
            </a:pPr>
            <a:r>
              <a:rPr lang="zh-CN" altLang="en-US" sz="16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a:cs typeface="Clear Sans" panose="020B0503030202020304" pitchFamily="34" charset="0"/>
              </a:rPr>
              <a:t>全面推行政府部门权责清单制度，实现权责清单同“三定”规定有机衔接，规范和约束履职行为，让权力在阳光下运行</a:t>
            </a:r>
            <a:endParaRPr lang="zh-CN" altLang="en-US" sz="1067" dirty="0">
              <a:solidFill>
                <a:prstClr val="black">
                  <a:lumMod val="75000"/>
                  <a:lumOff val="25000"/>
                </a:prstClr>
              </a:solidFill>
              <a:latin typeface="微软雅黑" pitchFamily="34" charset="-122"/>
              <a:ea typeface="微软雅黑"/>
              <a:sym typeface="Gill Sans" charset="0"/>
            </a:endParaRPr>
          </a:p>
        </p:txBody>
      </p:sp>
    </p:spTree>
    <p:extLst>
      <p:ext uri="{BB962C8B-B14F-4D97-AF65-F5344CB8AC3E}">
        <p14:creationId xmlns:p14="http://schemas.microsoft.com/office/powerpoint/2010/main" val="16741536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par>
                                <p:cTn id="13" presetID="22" presetClass="entr" presetSubtype="8" fill="hold" nodeType="with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left)">
                                      <p:cBhvr>
                                        <p:cTn id="15" dur="1000"/>
                                        <p:tgtEl>
                                          <p:spTgt spid="88"/>
                                        </p:tgtEl>
                                      </p:cBhvr>
                                    </p:animEffect>
                                  </p:childTnLst>
                                </p:cTn>
                              </p:par>
                            </p:childTnLst>
                          </p:cTn>
                        </p:par>
                        <p:par>
                          <p:cTn id="16" fill="hold">
                            <p:stCondLst>
                              <p:cond delay="1000"/>
                            </p:stCondLst>
                            <p:childTnLst>
                              <p:par>
                                <p:cTn id="17" presetID="2" presetClass="entr" presetSubtype="8" decel="10000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wipe(left)">
                                      <p:cBhvr>
                                        <p:cTn id="24" dur="500"/>
                                        <p:tgtEl>
                                          <p:spTgt spid="9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wipe(left)">
                                      <p:cBhvr>
                                        <p:cTn id="28" dur="500"/>
                                        <p:tgtEl>
                                          <p:spTgt spid="95"/>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wipe(left)">
                                      <p:cBhvr>
                                        <p:cTn id="32" dur="500"/>
                                        <p:tgtEl>
                                          <p:spTgt spid="96"/>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wipe(left)">
                                      <p:cBhvr>
                                        <p:cTn id="36"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4" grpId="0"/>
      <p:bldP spid="95" grpId="0"/>
      <p:bldP spid="96" grpId="0"/>
      <p:bldP spid="9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推进机构编制法定化</a:t>
            </a:r>
          </a:p>
        </p:txBody>
      </p:sp>
      <p:sp>
        <p:nvSpPr>
          <p:cNvPr id="3" name="TextBox 14"/>
          <p:cNvSpPr txBox="1"/>
          <p:nvPr/>
        </p:nvSpPr>
        <p:spPr>
          <a:xfrm>
            <a:off x="972754" y="1469898"/>
            <a:ext cx="10483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★强化机构编制管理刚性约束★</a:t>
            </a:r>
            <a:endParaRPr lang="en-US" altLang="zh-CN" sz="3200"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18897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4" name="Rectangle 43"/>
          <p:cNvSpPr/>
          <p:nvPr/>
        </p:nvSpPr>
        <p:spPr>
          <a:xfrm>
            <a:off x="1445204" y="2458087"/>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强化党对机构编制工作的集中统一领导，统筹使用各类编制资源，加大部门间、地区间编制统筹调配力度，满足党和国家事业发展需要</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35" name="Rectangle 43"/>
          <p:cNvSpPr/>
          <p:nvPr/>
        </p:nvSpPr>
        <p:spPr>
          <a:xfrm>
            <a:off x="1445204" y="3086863"/>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根据经济社会发展和推进国家治理体系现代化需要，建立编制管理动态调整机制</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36" name="Rectangle 43"/>
          <p:cNvSpPr/>
          <p:nvPr/>
        </p:nvSpPr>
        <p:spPr>
          <a:xfrm>
            <a:off x="1445204" y="3448295"/>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加强机构编制管理评估，优化编制资源配置</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37" name="Rectangle 43"/>
          <p:cNvSpPr/>
          <p:nvPr/>
        </p:nvSpPr>
        <p:spPr>
          <a:xfrm>
            <a:off x="1445204" y="3821231"/>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加快建立机构编制管理同组织人事、财政预算管理共享的信息平台，全面推行机构编制实名制管理，充分发挥机构编制在管理全流程中的基础性作用</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38" name="Rectangle 43"/>
          <p:cNvSpPr/>
          <p:nvPr/>
        </p:nvSpPr>
        <p:spPr>
          <a:xfrm>
            <a:off x="1445204" y="4519014"/>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按照办事公开要求，及时公开机构编制有关信息，接受各方监督</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39" name="Rectangle 43"/>
          <p:cNvSpPr/>
          <p:nvPr/>
        </p:nvSpPr>
        <p:spPr>
          <a:xfrm>
            <a:off x="1445204" y="4880447"/>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严格机构编制管理权限和程序，严禁越权审批</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40" name="Rectangle 43"/>
          <p:cNvSpPr/>
          <p:nvPr/>
        </p:nvSpPr>
        <p:spPr>
          <a:xfrm>
            <a:off x="1445204" y="5276386"/>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严格执行机构限额、领导职数、编制种类和总量等规定，不得在限额外设置机构，不得超职数配备领导干部，不得擅自增加编制种类，不得突破总量增加编制</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
        <p:nvSpPr>
          <p:cNvPr id="41" name="Rectangle 43"/>
          <p:cNvSpPr/>
          <p:nvPr/>
        </p:nvSpPr>
        <p:spPr>
          <a:xfrm>
            <a:off x="1445204" y="5995375"/>
            <a:ext cx="10010675" cy="499453"/>
          </a:xfrm>
          <a:prstGeom prst="rect">
            <a:avLst/>
          </a:prstGeom>
        </p:spPr>
        <p:txBody>
          <a:bodyPr wrap="square" lIns="0" tIns="0" rIns="0" bIns="0">
            <a:noAutofit/>
          </a:bodyPr>
          <a:lstStyle/>
          <a:p>
            <a:pPr marL="228594" indent="-228594">
              <a:lnSpc>
                <a:spcPct val="150000"/>
              </a:lnSpc>
              <a:buFont typeface="Wingdings" panose="05000000000000000000" pitchFamily="2" charset="2"/>
              <a:buChar char="Ø"/>
              <a:defRPr/>
            </a:pP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严格控制编外聘用人员，从严规范适用岗位、职责权限和各项管理制度</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40282223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1500"/>
                                        <p:tgtEl>
                                          <p:spTgt spid="34"/>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1500"/>
                                        <p:tgtEl>
                                          <p:spTgt spid="35"/>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1500"/>
                                        <p:tgtEl>
                                          <p:spTgt spid="36"/>
                                        </p:tgtEl>
                                      </p:cBhvr>
                                    </p:animEffect>
                                  </p:childTnLst>
                                </p:cTn>
                              </p:par>
                            </p:childTnLst>
                          </p:cTn>
                        </p:par>
                        <p:par>
                          <p:cTn id="25" fill="hold">
                            <p:stCondLst>
                              <p:cond delay="5000"/>
                            </p:stCondLst>
                            <p:childTnLst>
                              <p:par>
                                <p:cTn id="26" presetID="22" presetClass="entr" presetSubtype="8"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1500"/>
                                        <p:tgtEl>
                                          <p:spTgt spid="37"/>
                                        </p:tgtEl>
                                      </p:cBhvr>
                                    </p:animEffect>
                                  </p:childTnLst>
                                </p:cTn>
                              </p:par>
                            </p:childTnLst>
                          </p:cTn>
                        </p:par>
                        <p:par>
                          <p:cTn id="29" fill="hold">
                            <p:stCondLst>
                              <p:cond delay="6500"/>
                            </p:stCondLst>
                            <p:childTnLst>
                              <p:par>
                                <p:cTn id="30" presetID="22" presetClass="entr" presetSubtype="8"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1500"/>
                                        <p:tgtEl>
                                          <p:spTgt spid="38"/>
                                        </p:tgtEl>
                                      </p:cBhvr>
                                    </p:animEffect>
                                  </p:childTnLst>
                                </p:cTn>
                              </p:par>
                            </p:childTnLst>
                          </p:cTn>
                        </p:par>
                        <p:par>
                          <p:cTn id="33" fill="hold">
                            <p:stCondLst>
                              <p:cond delay="8000"/>
                            </p:stCondLst>
                            <p:childTnLst>
                              <p:par>
                                <p:cTn id="34" presetID="22" presetClass="entr" presetSubtype="8"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1500"/>
                                        <p:tgtEl>
                                          <p:spTgt spid="39"/>
                                        </p:tgtEl>
                                      </p:cBhvr>
                                    </p:animEffect>
                                  </p:childTnLst>
                                </p:cTn>
                              </p:par>
                            </p:childTnLst>
                          </p:cTn>
                        </p:par>
                        <p:par>
                          <p:cTn id="37" fill="hold">
                            <p:stCondLst>
                              <p:cond delay="9500"/>
                            </p:stCondLst>
                            <p:childTnLst>
                              <p:par>
                                <p:cTn id="38" presetID="22" presetClass="entr" presetSubtype="8"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1500"/>
                                        <p:tgtEl>
                                          <p:spTgt spid="40"/>
                                        </p:tgtEl>
                                      </p:cBhvr>
                                    </p:animEffect>
                                  </p:childTnLst>
                                </p:cTn>
                              </p:par>
                            </p:childTnLst>
                          </p:cTn>
                        </p:par>
                        <p:par>
                          <p:cTn id="41" fill="hold">
                            <p:stCondLst>
                              <p:cond delay="11000"/>
                            </p:stCondLst>
                            <p:childTnLst>
                              <p:par>
                                <p:cTn id="42" presetID="22" presetClass="entr" presetSubtype="8"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35" grpId="0"/>
      <p:bldP spid="36" grpId="0"/>
      <p:bldP spid="37" grpId="0"/>
      <p:bldP spid="38" grpId="0"/>
      <p:bldP spid="39" grpId="0"/>
      <p:bldP spid="40" grpId="0"/>
      <p:bldP spid="4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推进机构编制法定化</a:t>
            </a:r>
          </a:p>
        </p:txBody>
      </p:sp>
      <p:sp>
        <p:nvSpPr>
          <p:cNvPr id="3" name="TextBox 14"/>
          <p:cNvSpPr txBox="1"/>
          <p:nvPr/>
        </p:nvSpPr>
        <p:spPr>
          <a:xfrm>
            <a:off x="972754" y="1469898"/>
            <a:ext cx="10483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★加大机构编制违纪违法行为查处力度★</a:t>
            </a:r>
            <a:endParaRPr lang="en-US" altLang="zh-CN" sz="3200" b="1" kern="0" dirty="0">
              <a:solidFill>
                <a:srgbClr val="D11956"/>
              </a:solidFill>
              <a:latin typeface="微软雅黑" pitchFamily="34" charset="-122"/>
              <a:ea typeface="微软雅黑" pitchFamily="34" charset="-122"/>
            </a:endParaRPr>
          </a:p>
        </p:txBody>
      </p:sp>
      <p:cxnSp>
        <p:nvCxnSpPr>
          <p:cNvPr id="51" name="直接连接符 50"/>
          <p:cNvCxnSpPr/>
          <p:nvPr/>
        </p:nvCxnSpPr>
        <p:spPr>
          <a:xfrm>
            <a:off x="1445205" y="2188975"/>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57920" y="2492708"/>
            <a:ext cx="3077861" cy="4180504"/>
            <a:chOff x="4765504" y="2114031"/>
            <a:chExt cx="2869793" cy="3897896"/>
          </a:xfrm>
          <a:gradFill>
            <a:gsLst>
              <a:gs pos="0">
                <a:srgbClr val="FF3302"/>
              </a:gs>
              <a:gs pos="100000">
                <a:srgbClr val="CB0800"/>
              </a:gs>
            </a:gsLst>
            <a:lin ang="5400000" scaled="1"/>
          </a:gradFill>
        </p:grpSpPr>
        <p:sp>
          <p:nvSpPr>
            <p:cNvPr id="14" name="îṥļîḑé-任意多边形: 形状 29"/>
            <p:cNvSpPr/>
            <p:nvPr/>
          </p:nvSpPr>
          <p:spPr>
            <a:xfrm rot="19336879">
              <a:off x="4871665" y="3361259"/>
              <a:ext cx="1111044" cy="2650668"/>
            </a:xfrm>
            <a:custGeom>
              <a:avLst/>
              <a:gdLst>
                <a:gd name="connsiteX0" fmla="*/ 423869 w 1242834"/>
                <a:gd name="connsiteY0" fmla="*/ 0 h 2965084"/>
                <a:gd name="connsiteX1" fmla="*/ 800778 w 1242834"/>
                <a:gd name="connsiteY1" fmla="*/ 2965084 h 2965084"/>
                <a:gd name="connsiteX2" fmla="*/ 253636 w 1242834"/>
                <a:gd name="connsiteY2" fmla="*/ 2541919 h 2965084"/>
                <a:gd name="connsiteX3" fmla="*/ 0 w 1242834"/>
                <a:gd name="connsiteY3" fmla="*/ 546595 h 2965084"/>
                <a:gd name="connsiteX4" fmla="*/ 423869 w 1242834"/>
                <a:gd name="connsiteY4" fmla="*/ 0 h 296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34" h="2965084">
                  <a:moveTo>
                    <a:pt x="423869" y="0"/>
                  </a:moveTo>
                  <a:cubicBezTo>
                    <a:pt x="1346027" y="715108"/>
                    <a:pt x="1514696" y="2042004"/>
                    <a:pt x="800778" y="2965084"/>
                  </a:cubicBezTo>
                  <a:lnTo>
                    <a:pt x="253636" y="2541919"/>
                  </a:lnTo>
                  <a:cubicBezTo>
                    <a:pt x="734061" y="1920741"/>
                    <a:pt x="620557" y="1027821"/>
                    <a:pt x="0" y="546595"/>
                  </a:cubicBezTo>
                  <a:cubicBezTo>
                    <a:pt x="141289" y="364397"/>
                    <a:pt x="282580" y="182198"/>
                    <a:pt x="423869" y="0"/>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îṥļîḑé-任意多边形: 形状 28"/>
            <p:cNvSpPr/>
            <p:nvPr/>
          </p:nvSpPr>
          <p:spPr>
            <a:xfrm rot="1800000">
              <a:off x="4765504" y="2114031"/>
              <a:ext cx="1254790" cy="2580505"/>
            </a:xfrm>
            <a:custGeom>
              <a:avLst/>
              <a:gdLst>
                <a:gd name="connsiteX0" fmla="*/ 521837 w 1403630"/>
                <a:gd name="connsiteY0" fmla="*/ 345072 h 2886598"/>
                <a:gd name="connsiteX1" fmla="*/ 1121301 w 1403630"/>
                <a:gd name="connsiteY1" fmla="*/ 0 h 2886598"/>
                <a:gd name="connsiteX2" fmla="*/ 345844 w 1403630"/>
                <a:gd name="connsiteY2" fmla="*/ 2886598 h 2886598"/>
                <a:gd name="connsiteX3" fmla="*/ 0 w 1403630"/>
                <a:gd name="connsiteY3" fmla="*/ 2287579 h 2886598"/>
                <a:gd name="connsiteX4" fmla="*/ 521837 w 1403630"/>
                <a:gd name="connsiteY4" fmla="*/ 345072 h 2886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0" h="2886598">
                  <a:moveTo>
                    <a:pt x="521837" y="345072"/>
                  </a:moveTo>
                  <a:cubicBezTo>
                    <a:pt x="721658" y="230048"/>
                    <a:pt x="921480" y="115024"/>
                    <a:pt x="1121301" y="0"/>
                  </a:cubicBezTo>
                  <a:cubicBezTo>
                    <a:pt x="1703469" y="1011354"/>
                    <a:pt x="1356446" y="2303127"/>
                    <a:pt x="345844" y="2886598"/>
                  </a:cubicBezTo>
                  <a:lnTo>
                    <a:pt x="0" y="2287579"/>
                  </a:lnTo>
                  <a:cubicBezTo>
                    <a:pt x="680075" y="1894937"/>
                    <a:pt x="913601" y="1025652"/>
                    <a:pt x="521837" y="345072"/>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îṥļîḑé-任意多边形: 形状 23"/>
            <p:cNvSpPr/>
            <p:nvPr/>
          </p:nvSpPr>
          <p:spPr>
            <a:xfrm>
              <a:off x="5746332" y="3755770"/>
              <a:ext cx="1888965" cy="1890606"/>
            </a:xfrm>
            <a:custGeom>
              <a:avLst/>
              <a:gdLst>
                <a:gd name="connsiteX0" fmla="*/ 2112138 w 2113030"/>
                <a:gd name="connsiteY0" fmla="*/ 0 h 2114865"/>
                <a:gd name="connsiteX1" fmla="*/ 2113030 w 2113030"/>
                <a:gd name="connsiteY1" fmla="*/ 691687 h 2114865"/>
                <a:gd name="connsiteX2" fmla="*/ 691688 w 2113030"/>
                <a:gd name="connsiteY2" fmla="*/ 2114865 h 2114865"/>
                <a:gd name="connsiteX3" fmla="*/ 0 w 2113030"/>
                <a:gd name="connsiteY3" fmla="*/ 2114865 h 2114865"/>
                <a:gd name="connsiteX4" fmla="*/ 2112138 w 2113030"/>
                <a:gd name="connsiteY4" fmla="*/ 0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2138" y="0"/>
                  </a:moveTo>
                  <a:cubicBezTo>
                    <a:pt x="2112435" y="230562"/>
                    <a:pt x="2112733" y="461125"/>
                    <a:pt x="2113030" y="691687"/>
                  </a:cubicBezTo>
                  <a:cubicBezTo>
                    <a:pt x="1327748" y="692700"/>
                    <a:pt x="691688" y="1329582"/>
                    <a:pt x="691688" y="2114865"/>
                  </a:cubicBezTo>
                  <a:lnTo>
                    <a:pt x="0" y="2114865"/>
                  </a:lnTo>
                  <a:cubicBezTo>
                    <a:pt x="0" y="947922"/>
                    <a:pt x="945196" y="1505"/>
                    <a:pt x="2112138" y="0"/>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îṥļîḑé-任意多边形: 形状 27"/>
            <p:cNvSpPr/>
            <p:nvPr/>
          </p:nvSpPr>
          <p:spPr>
            <a:xfrm rot="10800000">
              <a:off x="5746332" y="2474389"/>
              <a:ext cx="1888965" cy="1890606"/>
            </a:xfrm>
            <a:custGeom>
              <a:avLst/>
              <a:gdLst>
                <a:gd name="connsiteX0" fmla="*/ 2113030 w 2113030"/>
                <a:gd name="connsiteY0" fmla="*/ 2114865 h 2114865"/>
                <a:gd name="connsiteX1" fmla="*/ 1421342 w 2113030"/>
                <a:gd name="connsiteY1" fmla="*/ 2114865 h 2114865"/>
                <a:gd name="connsiteX2" fmla="*/ 0 w 2113030"/>
                <a:gd name="connsiteY2" fmla="*/ 691687 h 2114865"/>
                <a:gd name="connsiteX3" fmla="*/ 892 w 2113030"/>
                <a:gd name="connsiteY3" fmla="*/ 0 h 2114865"/>
                <a:gd name="connsiteX4" fmla="*/ 2113030 w 2113030"/>
                <a:gd name="connsiteY4" fmla="*/ 2114865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3030" y="2114865"/>
                  </a:moveTo>
                  <a:lnTo>
                    <a:pt x="1421342" y="2114865"/>
                  </a:lnTo>
                  <a:cubicBezTo>
                    <a:pt x="1421342" y="1329582"/>
                    <a:pt x="785282" y="692700"/>
                    <a:pt x="0" y="691687"/>
                  </a:cubicBezTo>
                  <a:cubicBezTo>
                    <a:pt x="297" y="461125"/>
                    <a:pt x="595" y="230562"/>
                    <a:pt x="892" y="0"/>
                  </a:cubicBezTo>
                  <a:cubicBezTo>
                    <a:pt x="1167834" y="1505"/>
                    <a:pt x="2113030" y="947922"/>
                    <a:pt x="2113030" y="2114865"/>
                  </a:cubicBezTo>
                  <a:close/>
                </a:path>
              </a:pathLst>
            </a:custGeom>
            <a:solidFill>
              <a:srgbClr val="D119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a:p>
          </p:txBody>
        </p:sp>
      </p:grpSp>
      <p:sp>
        <p:nvSpPr>
          <p:cNvPr id="18" name="文本框 17"/>
          <p:cNvSpPr txBox="1"/>
          <p:nvPr/>
        </p:nvSpPr>
        <p:spPr>
          <a:xfrm>
            <a:off x="1445205" y="2771711"/>
            <a:ext cx="3079287" cy="1200329"/>
          </a:xfrm>
          <a:prstGeom prst="rect">
            <a:avLst/>
          </a:prstGeom>
          <a:noFill/>
          <a:effectLst/>
        </p:spPr>
        <p:txBody>
          <a:bodyPr wrap="square" rtlCol="0">
            <a:spAutoFit/>
          </a:bodyPr>
          <a:lstStyle/>
          <a:p>
            <a:pPr lvl="0" algn="r">
              <a:lnSpc>
                <a:spcPct val="150000"/>
              </a:lnSpc>
            </a:pPr>
            <a:r>
              <a:rPr lang="zh-CN" altLang="en-US" sz="1600" b="1">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严格执行机构编制管理法律法规和党内法规，坚决查处各类违纪违法行为，严肃追责问责</a:t>
            </a:r>
            <a:endParaRPr lang="en-US" altLang="zh-CN" sz="160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524531" y="5267318"/>
            <a:ext cx="3258485" cy="830997"/>
          </a:xfrm>
          <a:prstGeom prst="rect">
            <a:avLst/>
          </a:prstGeom>
          <a:noFill/>
          <a:effectLst/>
        </p:spPr>
        <p:txBody>
          <a:bodyPr wrap="square" rtlCol="0">
            <a:spAutoFit/>
          </a:bodyPr>
          <a:lstStyle/>
          <a:p>
            <a:pPr lvl="0" algn="r">
              <a:lnSpc>
                <a:spcPct val="150000"/>
              </a:lnSpc>
            </a:pPr>
            <a:r>
              <a:rPr lang="zh-CN" altLang="en-US" sz="1600" b="1">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全面清理部门规章和规范性文件，废除涉及条条干预条款</a:t>
            </a:r>
            <a:endParaRPr lang="en-US" altLang="zh-CN" sz="160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172877" y="2737056"/>
            <a:ext cx="3893123" cy="1200329"/>
          </a:xfrm>
          <a:prstGeom prst="rect">
            <a:avLst/>
          </a:prstGeom>
          <a:noFill/>
          <a:effectLst/>
        </p:spPr>
        <p:txBody>
          <a:bodyPr wrap="square" rtlCol="0">
            <a:spAutoFit/>
          </a:bodyPr>
          <a:lstStyle/>
          <a:p>
            <a:pPr lvl="0">
              <a:lnSpc>
                <a:spcPct val="150000"/>
              </a:lnSpc>
            </a:pPr>
            <a:r>
              <a:rPr lang="zh-CN" altLang="en-US" sz="1600" b="1">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坚决整治上级部门通过项目资金分配、考核督查、评比表彰等方式干预下级机构设置、职能配置和编制配备的行为</a:t>
            </a:r>
            <a:endParaRPr lang="en-US" altLang="zh-CN" sz="160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042867" y="5251789"/>
            <a:ext cx="4400039" cy="830997"/>
          </a:xfrm>
          <a:prstGeom prst="rect">
            <a:avLst/>
          </a:prstGeom>
          <a:noFill/>
          <a:effectLst/>
        </p:spPr>
        <p:txBody>
          <a:bodyPr wrap="square" rtlCol="0">
            <a:spAutoFit/>
          </a:bodyPr>
          <a:lstStyle/>
          <a:p>
            <a:pPr lvl="0">
              <a:lnSpc>
                <a:spcPct val="150000"/>
              </a:lnSpc>
            </a:pPr>
            <a:r>
              <a:rPr lang="zh-CN" altLang="en-US" sz="1600" b="1">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rPr>
              <a:t>完善机构编制同纪检监察机关和组织人事、审计等部门的协作联动机制，形成监督检查合力</a:t>
            </a:r>
            <a:endParaRPr lang="en-US" altLang="zh-CN" sz="160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212749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in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style.rotation</p:attrName>
                                        </p:attrNameLst>
                                      </p:cBhvr>
                                      <p:tavLst>
                                        <p:tav tm="0">
                                          <p:val>
                                            <p:fltVal val="360"/>
                                          </p:val>
                                        </p:tav>
                                        <p:tav tm="100000">
                                          <p:val>
                                            <p:fltVal val="0"/>
                                          </p:val>
                                        </p:tav>
                                      </p:tavLst>
                                    </p:anim>
                                    <p:animEffect transition="in" filter="fade">
                                      <p:cBhvr>
                                        <p:cTn id="20" dur="500"/>
                                        <p:tgtEl>
                                          <p:spTgt spid="13"/>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up)">
                                      <p:cBhvr>
                                        <p:cTn id="32" dur="500"/>
                                        <p:tgtEl>
                                          <p:spTgt spid="19"/>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P spid="19" grpId="0"/>
      <p:bldP spid="20"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57FC2-9356-4578-952C-8E50ADE52F2C}"/>
              </a:ext>
            </a:extLst>
          </p:cNvPr>
          <p:cNvPicPr>
            <a:picLocks noChangeAspect="1"/>
          </p:cNvPicPr>
          <p:nvPr/>
        </p:nvPicPr>
        <p:blipFill rotWithShape="1">
          <a:blip r:embed="rId3">
            <a:extLst>
              <a:ext uri="{28A0092B-C50C-407E-A947-70E740481C1C}">
                <a14:useLocalDpi xmlns:a14="http://schemas.microsoft.com/office/drawing/2010/main" val="0"/>
              </a:ext>
            </a:extLst>
          </a:blip>
          <a:srcRect r="15701" b="15691"/>
          <a:stretch/>
        </p:blipFill>
        <p:spPr>
          <a:xfrm>
            <a:off x="-1" y="0"/>
            <a:ext cx="12192001" cy="6858000"/>
          </a:xfrm>
          <a:prstGeom prst="rect">
            <a:avLst/>
          </a:prstGeom>
        </p:spPr>
      </p:pic>
      <p:pic>
        <p:nvPicPr>
          <p:cNvPr id="4" name="图片 3">
            <a:extLst>
              <a:ext uri="{FF2B5EF4-FFF2-40B4-BE49-F238E27FC236}">
                <a16:creationId xmlns:a16="http://schemas.microsoft.com/office/drawing/2014/main" id="{8DE4BDD7-1AF6-4071-8BEB-67FB27D03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1513" y="2638521"/>
            <a:ext cx="9600487" cy="4219479"/>
          </a:xfrm>
          <a:prstGeom prst="rect">
            <a:avLst/>
          </a:prstGeom>
        </p:spPr>
      </p:pic>
      <p:sp>
        <p:nvSpPr>
          <p:cNvPr id="6" name="矩形 5">
            <a:extLst>
              <a:ext uri="{FF2B5EF4-FFF2-40B4-BE49-F238E27FC236}">
                <a16:creationId xmlns:a16="http://schemas.microsoft.com/office/drawing/2014/main" id="{3DD5184E-6D04-42FA-985A-6DCA1D234535}"/>
              </a:ext>
            </a:extLst>
          </p:cNvPr>
          <p:cNvSpPr/>
          <p:nvPr/>
        </p:nvSpPr>
        <p:spPr>
          <a:xfrm>
            <a:off x="3357551" y="2573660"/>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7" name="TextBox 14">
            <a:extLst>
              <a:ext uri="{FF2B5EF4-FFF2-40B4-BE49-F238E27FC236}">
                <a16:creationId xmlns:a16="http://schemas.microsoft.com/office/drawing/2014/main" id="{2740ECB5-F57D-490C-A6C1-FAB6F260172B}"/>
              </a:ext>
            </a:extLst>
          </p:cNvPr>
          <p:cNvSpPr txBox="1"/>
          <p:nvPr/>
        </p:nvSpPr>
        <p:spPr>
          <a:xfrm>
            <a:off x="1312314" y="3006288"/>
            <a:ext cx="95842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4000" b="1" kern="0" dirty="0">
                <a:solidFill>
                  <a:srgbClr val="D11956"/>
                </a:solidFill>
                <a:latin typeface="方正粗倩_GBK" panose="03000509000000000000" pitchFamily="65" charset="-122"/>
                <a:ea typeface="方正粗倩_GBK" panose="03000509000000000000" pitchFamily="65" charset="-122"/>
              </a:rPr>
              <a:t>加强党对深化党和国家机构改革的领导</a:t>
            </a:r>
          </a:p>
        </p:txBody>
      </p:sp>
      <p:grpSp>
        <p:nvGrpSpPr>
          <p:cNvPr id="8" name="组合 7">
            <a:extLst>
              <a:ext uri="{FF2B5EF4-FFF2-40B4-BE49-F238E27FC236}">
                <a16:creationId xmlns:a16="http://schemas.microsoft.com/office/drawing/2014/main" id="{5F7C6347-835E-4D73-A6E6-335B88BEE319}"/>
              </a:ext>
            </a:extLst>
          </p:cNvPr>
          <p:cNvGrpSpPr/>
          <p:nvPr/>
        </p:nvGrpSpPr>
        <p:grpSpPr>
          <a:xfrm>
            <a:off x="5328464" y="1070016"/>
            <a:ext cx="1567635" cy="1382292"/>
            <a:chOff x="5941486" y="3363838"/>
            <a:chExt cx="734968" cy="648072"/>
          </a:xfrm>
        </p:grpSpPr>
        <p:sp>
          <p:nvSpPr>
            <p:cNvPr id="9" name="椭圆 8">
              <a:extLst>
                <a:ext uri="{FF2B5EF4-FFF2-40B4-BE49-F238E27FC236}">
                  <a16:creationId xmlns:a16="http://schemas.microsoft.com/office/drawing/2014/main" id="{68952530-C6CE-4A54-934D-FE1C49D51DF4}"/>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0" name="矩形 9">
              <a:extLst>
                <a:ext uri="{FF2B5EF4-FFF2-40B4-BE49-F238E27FC236}">
                  <a16:creationId xmlns:a16="http://schemas.microsoft.com/office/drawing/2014/main" id="{1794E168-88CF-4581-B2E0-5A669921DD3C}"/>
                </a:ext>
              </a:extLst>
            </p:cNvPr>
            <p:cNvSpPr/>
            <p:nvPr/>
          </p:nvSpPr>
          <p:spPr>
            <a:xfrm>
              <a:off x="5941486" y="3395486"/>
              <a:ext cx="734968" cy="56276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方正粗倩_GBK" panose="03000509000000000000" pitchFamily="65" charset="-122"/>
                  <a:ea typeface="方正粗倩_GBK" panose="03000509000000000000" pitchFamily="65" charset="-122"/>
                </a:rPr>
                <a:t>柒</a:t>
              </a:r>
            </a:p>
          </p:txBody>
        </p:sp>
      </p:grpSp>
      <p:sp>
        <p:nvSpPr>
          <p:cNvPr id="11" name="矩形: 圆角 10">
            <a:extLst>
              <a:ext uri="{FF2B5EF4-FFF2-40B4-BE49-F238E27FC236}">
                <a16:creationId xmlns:a16="http://schemas.microsoft.com/office/drawing/2014/main" id="{2C99EBFD-3D5E-469A-92C8-0F4E5B8256D2}"/>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269509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par>
                          <p:cTn id="18" fill="hold">
                            <p:stCondLst>
                              <p:cond delay="31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900" fill="hold"/>
                                        <p:tgtEl>
                                          <p:spTgt spid="7"/>
                                        </p:tgtEl>
                                        <p:attrNameLst>
                                          <p:attrName>ppt_w</p:attrName>
                                        </p:attrNameLst>
                                      </p:cBhvr>
                                      <p:tavLst>
                                        <p:tav tm="0">
                                          <p:val>
                                            <p:fltVal val="0"/>
                                          </p:val>
                                        </p:tav>
                                        <p:tav tm="100000">
                                          <p:val>
                                            <p:strVal val="#ppt_w"/>
                                          </p:val>
                                        </p:tav>
                                      </p:tavLst>
                                    </p:anim>
                                    <p:anim calcmode="lin" valueType="num">
                                      <p:cBhvr>
                                        <p:cTn id="22" dur="900" fill="hold"/>
                                        <p:tgtEl>
                                          <p:spTgt spid="7"/>
                                        </p:tgtEl>
                                        <p:attrNameLst>
                                          <p:attrName>ppt_h</p:attrName>
                                        </p:attrNameLst>
                                      </p:cBhvr>
                                      <p:tavLst>
                                        <p:tav tm="0">
                                          <p:val>
                                            <p:fltVal val="0"/>
                                          </p:val>
                                        </p:tav>
                                        <p:tav tm="100000">
                                          <p:val>
                                            <p:strVal val="#ppt_h"/>
                                          </p:val>
                                        </p:tav>
                                      </p:tavLst>
                                    </p:anim>
                                    <p:animEffect transition="in" filter="fade">
                                      <p:cBhvr>
                                        <p:cTn id="23"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加强党对深化党和国家机构改革的领导</a:t>
            </a:r>
          </a:p>
        </p:txBody>
      </p:sp>
      <p:grpSp>
        <p:nvGrpSpPr>
          <p:cNvPr id="23" name="Group 1"/>
          <p:cNvGrpSpPr/>
          <p:nvPr/>
        </p:nvGrpSpPr>
        <p:grpSpPr>
          <a:xfrm>
            <a:off x="1107423" y="1731959"/>
            <a:ext cx="10172027" cy="1956109"/>
            <a:chOff x="623888" y="1690580"/>
            <a:chExt cx="5261535" cy="4181225"/>
          </a:xfrm>
        </p:grpSpPr>
        <p:sp>
          <p:nvSpPr>
            <p:cNvPr id="24"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5"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6" name="Rectangle 43"/>
          <p:cNvSpPr/>
          <p:nvPr/>
        </p:nvSpPr>
        <p:spPr>
          <a:xfrm>
            <a:off x="1597639" y="2201248"/>
            <a:ext cx="9077948" cy="1246499"/>
          </a:xfrm>
          <a:prstGeom prst="rect">
            <a:avLst/>
          </a:prstGeom>
        </p:spPr>
        <p:txBody>
          <a:bodyPr wrap="square" lIns="0" tIns="0" rIns="0" bIns="0">
            <a:noAutofit/>
          </a:bodyPr>
          <a:lstStyle/>
          <a:p>
            <a:pPr>
              <a:lnSpc>
                <a:spcPct val="150000"/>
              </a:lnSpc>
              <a:defRPr/>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各级党委和政府要把思想和行动统一到党中央关于深化党和国家机构改革的决策部署上来，增强“四个意识”，坚定“四个自信”，坚决维护以习近平同志为核心的党中央权威和集中统一领导，把握好改革发展稳定关系，不折不扣抓好党中央决策部署贯彻落实</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22" name="圆角矩形 21"/>
          <p:cNvSpPr/>
          <p:nvPr/>
        </p:nvSpPr>
        <p:spPr>
          <a:xfrm>
            <a:off x="1881784" y="1529447"/>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a:gradFill>
                  <a:gsLst>
                    <a:gs pos="100000">
                      <a:prstClr val="white"/>
                    </a:gs>
                    <a:gs pos="0">
                      <a:prstClr val="white">
                        <a:lumMod val="95000"/>
                      </a:prstClr>
                    </a:gs>
                  </a:gsLst>
                  <a:path path="circle">
                    <a:fillToRect l="100000" b="100000"/>
                  </a:path>
                </a:gradFill>
                <a:ea typeface="微软雅黑"/>
              </a:rPr>
              <a:t>深化党和国家机构改革是一个系统工程</a:t>
            </a:r>
            <a:endParaRPr lang="zh-CN" altLang="en-US" sz="1600" kern="0" dirty="0">
              <a:gradFill>
                <a:gsLst>
                  <a:gs pos="100000">
                    <a:prstClr val="white"/>
                  </a:gs>
                  <a:gs pos="0">
                    <a:prstClr val="white">
                      <a:lumMod val="95000"/>
                    </a:prstClr>
                  </a:gs>
                </a:gsLst>
                <a:path path="circle">
                  <a:fillToRect l="100000" b="100000"/>
                </a:path>
              </a:gradFill>
              <a:ea typeface="微软雅黑"/>
            </a:endParaRPr>
          </a:p>
        </p:txBody>
      </p:sp>
      <p:grpSp>
        <p:nvGrpSpPr>
          <p:cNvPr id="27" name="Group 1"/>
          <p:cNvGrpSpPr/>
          <p:nvPr/>
        </p:nvGrpSpPr>
        <p:grpSpPr>
          <a:xfrm>
            <a:off x="1107423" y="4277915"/>
            <a:ext cx="10172027" cy="1956109"/>
            <a:chOff x="623888" y="1690580"/>
            <a:chExt cx="5261535" cy="4181225"/>
          </a:xfrm>
        </p:grpSpPr>
        <p:sp>
          <p:nvSpPr>
            <p:cNvPr id="28"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9"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30" name="Rectangle 43"/>
          <p:cNvSpPr/>
          <p:nvPr/>
        </p:nvSpPr>
        <p:spPr>
          <a:xfrm>
            <a:off x="1597639" y="4899667"/>
            <a:ext cx="9248640" cy="849552"/>
          </a:xfrm>
          <a:prstGeom prst="rect">
            <a:avLst/>
          </a:prstGeom>
        </p:spPr>
        <p:txBody>
          <a:bodyPr wrap="square" lIns="0" tIns="0" rIns="0" bIns="0">
            <a:noAutofit/>
          </a:bodyPr>
          <a:lstStyle/>
          <a:p>
            <a:pPr>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要增强改革的系统性、整体性、协同性，加强党政军群各方面机构改革配合，使各项改革相互促进、相得益彰，形成总体效应。实施机构改革方案需要制定或修改法律法规的，要及时启动相关程序。</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31" name="圆角矩形 30"/>
          <p:cNvSpPr/>
          <p:nvPr/>
        </p:nvSpPr>
        <p:spPr>
          <a:xfrm>
            <a:off x="1881784" y="4029393"/>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ea typeface="微软雅黑"/>
              </a:rPr>
              <a:t>党中央统一领导深化党和国家机构改革工作，发挥统筹协调、整体推进、督促落实作用</a:t>
            </a:r>
          </a:p>
        </p:txBody>
      </p:sp>
    </p:spTree>
    <p:extLst>
      <p:ext uri="{BB962C8B-B14F-4D97-AF65-F5344CB8AC3E}">
        <p14:creationId xmlns:p14="http://schemas.microsoft.com/office/powerpoint/2010/main" val="18750943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1000" fill="hold"/>
                                        <p:tgtEl>
                                          <p:spTgt spid="22"/>
                                        </p:tgtEl>
                                        <p:attrNameLst>
                                          <p:attrName>ppt_w</p:attrName>
                                        </p:attrNameLst>
                                      </p:cBhvr>
                                      <p:tavLst>
                                        <p:tav tm="0">
                                          <p:val>
                                            <p:fltVal val="0"/>
                                          </p:val>
                                        </p:tav>
                                        <p:tav tm="100000">
                                          <p:val>
                                            <p:strVal val="#ppt_w"/>
                                          </p:val>
                                        </p:tav>
                                      </p:tavLst>
                                    </p:anim>
                                    <p:anim calcmode="lin" valueType="num">
                                      <p:cBhvr>
                                        <p:cTn id="11" dur="1000" fill="hold"/>
                                        <p:tgtEl>
                                          <p:spTgt spid="22"/>
                                        </p:tgtEl>
                                        <p:attrNameLst>
                                          <p:attrName>ppt_h</p:attrName>
                                        </p:attrNameLst>
                                      </p:cBhvr>
                                      <p:tavLst>
                                        <p:tav tm="0">
                                          <p:val>
                                            <p:fltVal val="0"/>
                                          </p:val>
                                        </p:tav>
                                        <p:tav tm="100000">
                                          <p:val>
                                            <p:strVal val="#ppt_h"/>
                                          </p:val>
                                        </p:tav>
                                      </p:tavLst>
                                    </p:anim>
                                    <p:animEffect transition="in" filter="fade">
                                      <p:cBhvr>
                                        <p:cTn id="12" dur="1000"/>
                                        <p:tgtEl>
                                          <p:spTgt spid="22"/>
                                        </p:tgtEl>
                                      </p:cBhvr>
                                    </p:animEffect>
                                  </p:childTnLst>
                                </p:cTn>
                              </p:par>
                              <p:par>
                                <p:cTn id="13" presetID="35" presetClass="path" presetSubtype="0" accel="50000" decel="50000" fill="hold" grpId="2" nodeType="withEffect">
                                  <p:stCondLst>
                                    <p:cond delay="0"/>
                                  </p:stCondLst>
                                  <p:childTnLst>
                                    <p:animMotion origin="layout" path="M 1.38889E-6 7.40741E-7 L -0.10452 7.40741E-7 " pathEditMode="relative" rAng="0" ptsTypes="AA">
                                      <p:cBhvr>
                                        <p:cTn id="14" dur="1000" spd="-100000" fill="hold"/>
                                        <p:tgtEl>
                                          <p:spTgt spid="22"/>
                                        </p:tgtEl>
                                        <p:attrNameLst>
                                          <p:attrName>ppt_x</p:attrName>
                                          <p:attrName>ppt_y</p:attrName>
                                        </p:attrNameLst>
                                      </p:cBhvr>
                                      <p:rCtr x="-5226"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900"/>
                                        <p:tgtEl>
                                          <p:spTgt spid="26"/>
                                        </p:tgtEl>
                                      </p:cBhvr>
                                    </p:animEffect>
                                  </p:childTnLst>
                                </p:cTn>
                              </p:par>
                            </p:childTnLst>
                          </p:cTn>
                        </p:par>
                        <p:par>
                          <p:cTn id="24" fill="hold">
                            <p:stCondLst>
                              <p:cond delay="19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childTnLst>
                                </p:cTn>
                              </p:par>
                              <p:par>
                                <p:cTn id="28" presetID="53" presetClass="entr" presetSubtype="16" fill="hold" grpId="1"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fltVal val="0"/>
                                          </p:val>
                                        </p:tav>
                                        <p:tav tm="100000">
                                          <p:val>
                                            <p:strVal val="#ppt_w"/>
                                          </p:val>
                                        </p:tav>
                                      </p:tavLst>
                                    </p:anim>
                                    <p:anim calcmode="lin" valueType="num">
                                      <p:cBhvr>
                                        <p:cTn id="31" dur="1000" fill="hold"/>
                                        <p:tgtEl>
                                          <p:spTgt spid="31"/>
                                        </p:tgtEl>
                                        <p:attrNameLst>
                                          <p:attrName>ppt_h</p:attrName>
                                        </p:attrNameLst>
                                      </p:cBhvr>
                                      <p:tavLst>
                                        <p:tav tm="0">
                                          <p:val>
                                            <p:fltVal val="0"/>
                                          </p:val>
                                        </p:tav>
                                        <p:tav tm="100000">
                                          <p:val>
                                            <p:strVal val="#ppt_h"/>
                                          </p:val>
                                        </p:tav>
                                      </p:tavLst>
                                    </p:anim>
                                    <p:animEffect transition="in" filter="fade">
                                      <p:cBhvr>
                                        <p:cTn id="32" dur="1000"/>
                                        <p:tgtEl>
                                          <p:spTgt spid="31"/>
                                        </p:tgtEl>
                                      </p:cBhvr>
                                    </p:animEffect>
                                  </p:childTnLst>
                                </p:cTn>
                              </p:par>
                              <p:par>
                                <p:cTn id="33" presetID="35" presetClass="path" presetSubtype="0" accel="50000" decel="50000" fill="hold" grpId="2" nodeType="withEffect">
                                  <p:stCondLst>
                                    <p:cond delay="0"/>
                                  </p:stCondLst>
                                  <p:childTnLst>
                                    <p:animMotion origin="layout" path="M 1.38889E-6 4.5679E-6 L -0.10452 4.5679E-6 " pathEditMode="relative" rAng="0" ptsTypes="AA">
                                      <p:cBhvr>
                                        <p:cTn id="34" dur="1000" spd="-100000" fill="hold"/>
                                        <p:tgtEl>
                                          <p:spTgt spid="31"/>
                                        </p:tgtEl>
                                        <p:attrNameLst>
                                          <p:attrName>ppt_x</p:attrName>
                                          <p:attrName>ppt_y</p:attrName>
                                        </p:attrNameLst>
                                      </p:cBhvr>
                                      <p:rCtr x="-5226"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9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animBg="1"/>
      <p:bldP spid="22" grpId="1" animBg="1"/>
      <p:bldP spid="22" grpId="2" animBg="1"/>
      <p:bldP spid="30" grpId="0"/>
      <p:bldP spid="31" grpId="0" animBg="1"/>
      <p:bldP spid="31" grpId="1" animBg="1"/>
      <p:bldP spid="31" grpId="2"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加强党对深化党和国家机构改革的领导</a:t>
            </a:r>
          </a:p>
        </p:txBody>
      </p:sp>
      <p:grpSp>
        <p:nvGrpSpPr>
          <p:cNvPr id="23" name="Group 1"/>
          <p:cNvGrpSpPr/>
          <p:nvPr/>
        </p:nvGrpSpPr>
        <p:grpSpPr>
          <a:xfrm>
            <a:off x="1107423" y="1731959"/>
            <a:ext cx="10172027" cy="1956109"/>
            <a:chOff x="623888" y="1690580"/>
            <a:chExt cx="5261535" cy="4181225"/>
          </a:xfrm>
        </p:grpSpPr>
        <p:sp>
          <p:nvSpPr>
            <p:cNvPr id="24"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5"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6" name="Rectangle 43"/>
          <p:cNvSpPr/>
          <p:nvPr/>
        </p:nvSpPr>
        <p:spPr>
          <a:xfrm>
            <a:off x="1597639" y="2201248"/>
            <a:ext cx="9077948" cy="1246499"/>
          </a:xfrm>
          <a:prstGeom prst="rect">
            <a:avLst/>
          </a:prstGeom>
        </p:spPr>
        <p:txBody>
          <a:bodyPr wrap="square" lIns="0" tIns="0" rIns="0" bIns="0">
            <a:noAutofit/>
          </a:bodyPr>
          <a:lstStyle/>
          <a:p>
            <a:pPr>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涉及机构职能调整的部门要服从大局，确保机构职能等按要求及时调整到位，不允许搞变通、拖延改革。要抓紧完成转隶交接和“三定”工作，尽快进入角色、履职到位。要把深化党和国家机构改革同简政放权、放管结合、优化服务结合起来，加快转变职能，理顺职责关系</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22" name="圆角矩形 21"/>
          <p:cNvSpPr/>
          <p:nvPr/>
        </p:nvSpPr>
        <p:spPr>
          <a:xfrm>
            <a:off x="1881784" y="1529447"/>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467" kern="0">
                <a:gradFill>
                  <a:gsLst>
                    <a:gs pos="100000">
                      <a:prstClr val="white"/>
                    </a:gs>
                    <a:gs pos="0">
                      <a:prstClr val="white">
                        <a:lumMod val="95000"/>
                      </a:prstClr>
                    </a:gs>
                  </a:gsLst>
                  <a:path path="circle">
                    <a:fillToRect l="100000" b="100000"/>
                  </a:path>
                </a:gradFill>
                <a:ea typeface="微软雅黑"/>
              </a:rPr>
              <a:t>各地区各部门要坚决落实党中央确定的深化党和国家机构改革任务，党委和政府要履行主体责任</a:t>
            </a:r>
            <a:endParaRPr lang="zh-CN" altLang="en-US" sz="1467" kern="0" dirty="0">
              <a:gradFill>
                <a:gsLst>
                  <a:gs pos="100000">
                    <a:prstClr val="white"/>
                  </a:gs>
                  <a:gs pos="0">
                    <a:prstClr val="white">
                      <a:lumMod val="95000"/>
                    </a:prstClr>
                  </a:gs>
                </a:gsLst>
                <a:path path="circle">
                  <a:fillToRect l="100000" b="100000"/>
                </a:path>
              </a:gradFill>
              <a:ea typeface="微软雅黑"/>
            </a:endParaRPr>
          </a:p>
        </p:txBody>
      </p:sp>
      <p:grpSp>
        <p:nvGrpSpPr>
          <p:cNvPr id="27" name="Group 1"/>
          <p:cNvGrpSpPr/>
          <p:nvPr/>
        </p:nvGrpSpPr>
        <p:grpSpPr>
          <a:xfrm>
            <a:off x="1107423" y="4277915"/>
            <a:ext cx="10172027" cy="1956109"/>
            <a:chOff x="623888" y="1690580"/>
            <a:chExt cx="5261535" cy="4181225"/>
          </a:xfrm>
        </p:grpSpPr>
        <p:sp>
          <p:nvSpPr>
            <p:cNvPr id="28"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9"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30" name="Rectangle 43"/>
          <p:cNvSpPr/>
          <p:nvPr/>
        </p:nvSpPr>
        <p:spPr>
          <a:xfrm>
            <a:off x="1597639" y="4899667"/>
            <a:ext cx="9248640" cy="849552"/>
          </a:xfrm>
          <a:prstGeom prst="rect">
            <a:avLst/>
          </a:prstGeom>
        </p:spPr>
        <p:txBody>
          <a:bodyPr wrap="square" lIns="0" tIns="0" rIns="0" bIns="0">
            <a:noAutofit/>
          </a:bodyPr>
          <a:lstStyle/>
          <a:p>
            <a:pPr>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在党中央统一部署下启动中央、省级机构改革，省以下机构改革在省级机构改革基本完成后开展。鼓励地方和基层积极探索，及时总结经验。坚持蹄疾步稳推进改革，条件成熟的加大力度突破，条件暂不具备的先行试点、渐次推进。</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31" name="圆角矩形 30"/>
          <p:cNvSpPr/>
          <p:nvPr/>
        </p:nvSpPr>
        <p:spPr>
          <a:xfrm>
            <a:off x="1881784" y="4029393"/>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600" kern="0">
                <a:gradFill>
                  <a:gsLst>
                    <a:gs pos="100000">
                      <a:prstClr val="white"/>
                    </a:gs>
                    <a:gs pos="0">
                      <a:prstClr val="white">
                        <a:lumMod val="95000"/>
                      </a:prstClr>
                    </a:gs>
                  </a:gsLst>
                  <a:path path="circle">
                    <a:fillToRect l="100000" b="100000"/>
                  </a:path>
                </a:gradFill>
                <a:ea typeface="微软雅黑"/>
              </a:rPr>
              <a:t>中央和地方机构改革在工作部署、组织实施上要有机衔接、有序推进</a:t>
            </a:r>
            <a:endParaRPr lang="zh-CN" altLang="en-US" sz="1600" kern="0" dirty="0">
              <a:gradFill>
                <a:gsLst>
                  <a:gs pos="100000">
                    <a:prstClr val="white"/>
                  </a:gs>
                  <a:gs pos="0">
                    <a:prstClr val="white">
                      <a:lumMod val="95000"/>
                    </a:prstClr>
                  </a:gs>
                </a:gsLst>
                <a:path path="circle">
                  <a:fillToRect l="100000" b="100000"/>
                </a:path>
              </a:gradFill>
              <a:ea typeface="微软雅黑"/>
            </a:endParaRPr>
          </a:p>
        </p:txBody>
      </p:sp>
    </p:spTree>
    <p:extLst>
      <p:ext uri="{BB962C8B-B14F-4D97-AF65-F5344CB8AC3E}">
        <p14:creationId xmlns:p14="http://schemas.microsoft.com/office/powerpoint/2010/main" val="411497343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1000" fill="hold"/>
                                        <p:tgtEl>
                                          <p:spTgt spid="22"/>
                                        </p:tgtEl>
                                        <p:attrNameLst>
                                          <p:attrName>ppt_w</p:attrName>
                                        </p:attrNameLst>
                                      </p:cBhvr>
                                      <p:tavLst>
                                        <p:tav tm="0">
                                          <p:val>
                                            <p:fltVal val="0"/>
                                          </p:val>
                                        </p:tav>
                                        <p:tav tm="100000">
                                          <p:val>
                                            <p:strVal val="#ppt_w"/>
                                          </p:val>
                                        </p:tav>
                                      </p:tavLst>
                                    </p:anim>
                                    <p:anim calcmode="lin" valueType="num">
                                      <p:cBhvr>
                                        <p:cTn id="11" dur="1000" fill="hold"/>
                                        <p:tgtEl>
                                          <p:spTgt spid="22"/>
                                        </p:tgtEl>
                                        <p:attrNameLst>
                                          <p:attrName>ppt_h</p:attrName>
                                        </p:attrNameLst>
                                      </p:cBhvr>
                                      <p:tavLst>
                                        <p:tav tm="0">
                                          <p:val>
                                            <p:fltVal val="0"/>
                                          </p:val>
                                        </p:tav>
                                        <p:tav tm="100000">
                                          <p:val>
                                            <p:strVal val="#ppt_h"/>
                                          </p:val>
                                        </p:tav>
                                      </p:tavLst>
                                    </p:anim>
                                    <p:animEffect transition="in" filter="fade">
                                      <p:cBhvr>
                                        <p:cTn id="12" dur="1000"/>
                                        <p:tgtEl>
                                          <p:spTgt spid="22"/>
                                        </p:tgtEl>
                                      </p:cBhvr>
                                    </p:animEffect>
                                  </p:childTnLst>
                                </p:cTn>
                              </p:par>
                              <p:par>
                                <p:cTn id="13" presetID="35" presetClass="path" presetSubtype="0" accel="50000" decel="50000" fill="hold" grpId="2" nodeType="withEffect">
                                  <p:stCondLst>
                                    <p:cond delay="0"/>
                                  </p:stCondLst>
                                  <p:childTnLst>
                                    <p:animMotion origin="layout" path="M 1.38889E-6 7.40741E-7 L -0.10452 7.40741E-7 " pathEditMode="relative" rAng="0" ptsTypes="AA">
                                      <p:cBhvr>
                                        <p:cTn id="14" dur="1000" spd="-100000" fill="hold"/>
                                        <p:tgtEl>
                                          <p:spTgt spid="22"/>
                                        </p:tgtEl>
                                        <p:attrNameLst>
                                          <p:attrName>ppt_x</p:attrName>
                                          <p:attrName>ppt_y</p:attrName>
                                        </p:attrNameLst>
                                      </p:cBhvr>
                                      <p:rCtr x="-5226"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900"/>
                                        <p:tgtEl>
                                          <p:spTgt spid="26"/>
                                        </p:tgtEl>
                                      </p:cBhvr>
                                    </p:animEffect>
                                  </p:childTnLst>
                                </p:cTn>
                              </p:par>
                            </p:childTnLst>
                          </p:cTn>
                        </p:par>
                        <p:par>
                          <p:cTn id="24" fill="hold">
                            <p:stCondLst>
                              <p:cond delay="19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childTnLst>
                                </p:cTn>
                              </p:par>
                              <p:par>
                                <p:cTn id="28" presetID="53" presetClass="entr" presetSubtype="16" fill="hold" grpId="1"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fltVal val="0"/>
                                          </p:val>
                                        </p:tav>
                                        <p:tav tm="100000">
                                          <p:val>
                                            <p:strVal val="#ppt_w"/>
                                          </p:val>
                                        </p:tav>
                                      </p:tavLst>
                                    </p:anim>
                                    <p:anim calcmode="lin" valueType="num">
                                      <p:cBhvr>
                                        <p:cTn id="31" dur="1000" fill="hold"/>
                                        <p:tgtEl>
                                          <p:spTgt spid="31"/>
                                        </p:tgtEl>
                                        <p:attrNameLst>
                                          <p:attrName>ppt_h</p:attrName>
                                        </p:attrNameLst>
                                      </p:cBhvr>
                                      <p:tavLst>
                                        <p:tav tm="0">
                                          <p:val>
                                            <p:fltVal val="0"/>
                                          </p:val>
                                        </p:tav>
                                        <p:tav tm="100000">
                                          <p:val>
                                            <p:strVal val="#ppt_h"/>
                                          </p:val>
                                        </p:tav>
                                      </p:tavLst>
                                    </p:anim>
                                    <p:animEffect transition="in" filter="fade">
                                      <p:cBhvr>
                                        <p:cTn id="32" dur="1000"/>
                                        <p:tgtEl>
                                          <p:spTgt spid="31"/>
                                        </p:tgtEl>
                                      </p:cBhvr>
                                    </p:animEffect>
                                  </p:childTnLst>
                                </p:cTn>
                              </p:par>
                              <p:par>
                                <p:cTn id="33" presetID="35" presetClass="path" presetSubtype="0" accel="50000" decel="50000" fill="hold" grpId="2" nodeType="withEffect">
                                  <p:stCondLst>
                                    <p:cond delay="0"/>
                                  </p:stCondLst>
                                  <p:childTnLst>
                                    <p:animMotion origin="layout" path="M 1.38889E-6 4.5679E-6 L -0.10452 4.5679E-6 " pathEditMode="relative" rAng="0" ptsTypes="AA">
                                      <p:cBhvr>
                                        <p:cTn id="34" dur="1000" spd="-100000" fill="hold"/>
                                        <p:tgtEl>
                                          <p:spTgt spid="31"/>
                                        </p:tgtEl>
                                        <p:attrNameLst>
                                          <p:attrName>ppt_x</p:attrName>
                                          <p:attrName>ppt_y</p:attrName>
                                        </p:attrNameLst>
                                      </p:cBhvr>
                                      <p:rCtr x="-5226"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9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animBg="1"/>
      <p:bldP spid="22" grpId="1" animBg="1"/>
      <p:bldP spid="22" grpId="2" animBg="1"/>
      <p:bldP spid="30" grpId="0"/>
      <p:bldP spid="31" grpId="0" animBg="1"/>
      <p:bldP spid="31" grpId="1" animBg="1"/>
      <p:bldP spid="31" grpId="2"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加强党对深化党和国家机构改革的领导</a:t>
            </a:r>
          </a:p>
        </p:txBody>
      </p:sp>
      <p:grpSp>
        <p:nvGrpSpPr>
          <p:cNvPr id="23" name="Group 1"/>
          <p:cNvGrpSpPr/>
          <p:nvPr/>
        </p:nvGrpSpPr>
        <p:grpSpPr>
          <a:xfrm>
            <a:off x="1107423" y="1731959"/>
            <a:ext cx="10172027" cy="1956109"/>
            <a:chOff x="623888" y="1690580"/>
            <a:chExt cx="5261535" cy="4181225"/>
          </a:xfrm>
        </p:grpSpPr>
        <p:sp>
          <p:nvSpPr>
            <p:cNvPr id="24"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5"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6" name="Rectangle 43"/>
          <p:cNvSpPr/>
          <p:nvPr/>
        </p:nvSpPr>
        <p:spPr>
          <a:xfrm>
            <a:off x="1881783" y="2462802"/>
            <a:ext cx="9077948" cy="413983"/>
          </a:xfrm>
          <a:prstGeom prst="rect">
            <a:avLst/>
          </a:prstGeom>
        </p:spPr>
        <p:txBody>
          <a:bodyPr wrap="square" lIns="0" tIns="0" rIns="0" bIns="0">
            <a:noAutofit/>
          </a:bodyPr>
          <a:lstStyle/>
          <a:p>
            <a:pPr>
              <a:lnSpc>
                <a:spcPct val="150000"/>
              </a:lnSpc>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严格执行有关规定，严禁突击提拔干部，严肃财经纪律，坚决防止国有资产流失</a:t>
            </a:r>
            <a:endPar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22" name="圆角矩形 21"/>
          <p:cNvSpPr/>
          <p:nvPr/>
        </p:nvSpPr>
        <p:spPr>
          <a:xfrm>
            <a:off x="1881784" y="1529447"/>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467" kern="0" dirty="0">
                <a:gradFill>
                  <a:gsLst>
                    <a:gs pos="100000">
                      <a:prstClr val="white"/>
                    </a:gs>
                    <a:gs pos="0">
                      <a:prstClr val="white">
                        <a:lumMod val="95000"/>
                      </a:prstClr>
                    </a:gs>
                  </a:gsLst>
                  <a:path path="circle">
                    <a:fillToRect l="100000" b="100000"/>
                  </a:path>
                </a:gradFill>
                <a:ea typeface="微软雅黑"/>
              </a:rPr>
              <a:t>各地区各部门要严明纪律，机构改革方案报党中央批准后方可实施，不能擅自行动，不要一哄而起</a:t>
            </a:r>
          </a:p>
        </p:txBody>
      </p:sp>
      <p:grpSp>
        <p:nvGrpSpPr>
          <p:cNvPr id="27" name="Group 1"/>
          <p:cNvGrpSpPr/>
          <p:nvPr/>
        </p:nvGrpSpPr>
        <p:grpSpPr>
          <a:xfrm>
            <a:off x="1107423" y="4277915"/>
            <a:ext cx="10172027" cy="1956109"/>
            <a:chOff x="623888" y="1690580"/>
            <a:chExt cx="5261535" cy="4181225"/>
          </a:xfrm>
        </p:grpSpPr>
        <p:sp>
          <p:nvSpPr>
            <p:cNvPr id="28"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9"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30" name="Rectangle 43"/>
          <p:cNvSpPr/>
          <p:nvPr/>
        </p:nvSpPr>
        <p:spPr>
          <a:xfrm>
            <a:off x="1597639" y="4899667"/>
            <a:ext cx="9248640" cy="849552"/>
          </a:xfrm>
          <a:prstGeom prst="rect">
            <a:avLst/>
          </a:prstGeom>
        </p:spPr>
        <p:txBody>
          <a:bodyPr wrap="square" lIns="0" tIns="0" rIns="0" bIns="0">
            <a:noAutofit/>
          </a:bodyPr>
          <a:lstStyle/>
          <a:p>
            <a:pPr>
              <a:lnSpc>
                <a:spcPct val="150000"/>
              </a:lnSpc>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要抓紧研究解决党和国家机构改革过程中出现的新情况新问题，加强思想政治工作，正确引导社会舆论，营造良好社会环境，确保各项工作平稳有序进行</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31" name="圆角矩形 30"/>
          <p:cNvSpPr/>
          <p:nvPr/>
        </p:nvSpPr>
        <p:spPr>
          <a:xfrm>
            <a:off x="1881784" y="4029393"/>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400" kern="0">
                <a:gradFill>
                  <a:gsLst>
                    <a:gs pos="100000">
                      <a:prstClr val="white"/>
                    </a:gs>
                    <a:gs pos="0">
                      <a:prstClr val="white">
                        <a:lumMod val="95000"/>
                      </a:prstClr>
                    </a:gs>
                  </a:gsLst>
                  <a:path path="circle">
                    <a:fillToRect l="100000" b="100000"/>
                  </a:path>
                </a:gradFill>
                <a:ea typeface="微软雅黑"/>
              </a:rPr>
              <a:t>各级党委和政府要强化责任担当，精心组织，狠抓落实，履行对深化党和国家机构改革的领导责任</a:t>
            </a:r>
            <a:endParaRPr lang="zh-CN" altLang="en-US" sz="1400" kern="0" dirty="0">
              <a:gradFill>
                <a:gsLst>
                  <a:gs pos="100000">
                    <a:prstClr val="white"/>
                  </a:gs>
                  <a:gs pos="0">
                    <a:prstClr val="white">
                      <a:lumMod val="95000"/>
                    </a:prstClr>
                  </a:gs>
                </a:gsLst>
                <a:path path="circle">
                  <a:fillToRect l="100000" b="100000"/>
                </a:path>
              </a:gradFill>
              <a:ea typeface="微软雅黑"/>
            </a:endParaRPr>
          </a:p>
        </p:txBody>
      </p:sp>
    </p:spTree>
    <p:extLst>
      <p:ext uri="{BB962C8B-B14F-4D97-AF65-F5344CB8AC3E}">
        <p14:creationId xmlns:p14="http://schemas.microsoft.com/office/powerpoint/2010/main" val="11304722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1000" fill="hold"/>
                                        <p:tgtEl>
                                          <p:spTgt spid="22"/>
                                        </p:tgtEl>
                                        <p:attrNameLst>
                                          <p:attrName>ppt_w</p:attrName>
                                        </p:attrNameLst>
                                      </p:cBhvr>
                                      <p:tavLst>
                                        <p:tav tm="0">
                                          <p:val>
                                            <p:fltVal val="0"/>
                                          </p:val>
                                        </p:tav>
                                        <p:tav tm="100000">
                                          <p:val>
                                            <p:strVal val="#ppt_w"/>
                                          </p:val>
                                        </p:tav>
                                      </p:tavLst>
                                    </p:anim>
                                    <p:anim calcmode="lin" valueType="num">
                                      <p:cBhvr>
                                        <p:cTn id="11" dur="1000" fill="hold"/>
                                        <p:tgtEl>
                                          <p:spTgt spid="22"/>
                                        </p:tgtEl>
                                        <p:attrNameLst>
                                          <p:attrName>ppt_h</p:attrName>
                                        </p:attrNameLst>
                                      </p:cBhvr>
                                      <p:tavLst>
                                        <p:tav tm="0">
                                          <p:val>
                                            <p:fltVal val="0"/>
                                          </p:val>
                                        </p:tav>
                                        <p:tav tm="100000">
                                          <p:val>
                                            <p:strVal val="#ppt_h"/>
                                          </p:val>
                                        </p:tav>
                                      </p:tavLst>
                                    </p:anim>
                                    <p:animEffect transition="in" filter="fade">
                                      <p:cBhvr>
                                        <p:cTn id="12" dur="1000"/>
                                        <p:tgtEl>
                                          <p:spTgt spid="22"/>
                                        </p:tgtEl>
                                      </p:cBhvr>
                                    </p:animEffect>
                                  </p:childTnLst>
                                </p:cTn>
                              </p:par>
                              <p:par>
                                <p:cTn id="13" presetID="35" presetClass="path" presetSubtype="0" accel="50000" decel="50000" fill="hold" grpId="2" nodeType="withEffect">
                                  <p:stCondLst>
                                    <p:cond delay="0"/>
                                  </p:stCondLst>
                                  <p:childTnLst>
                                    <p:animMotion origin="layout" path="M 1.38889E-6 7.40741E-7 L -0.10452 7.40741E-7 " pathEditMode="relative" rAng="0" ptsTypes="AA">
                                      <p:cBhvr>
                                        <p:cTn id="14" dur="1000" spd="-100000" fill="hold"/>
                                        <p:tgtEl>
                                          <p:spTgt spid="22"/>
                                        </p:tgtEl>
                                        <p:attrNameLst>
                                          <p:attrName>ppt_x</p:attrName>
                                          <p:attrName>ppt_y</p:attrName>
                                        </p:attrNameLst>
                                      </p:cBhvr>
                                      <p:rCtr x="-5226"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900"/>
                                        <p:tgtEl>
                                          <p:spTgt spid="26"/>
                                        </p:tgtEl>
                                      </p:cBhvr>
                                    </p:animEffect>
                                  </p:childTnLst>
                                </p:cTn>
                              </p:par>
                            </p:childTnLst>
                          </p:cTn>
                        </p:par>
                        <p:par>
                          <p:cTn id="24" fill="hold">
                            <p:stCondLst>
                              <p:cond delay="19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childTnLst>
                                </p:cTn>
                              </p:par>
                              <p:par>
                                <p:cTn id="28" presetID="53" presetClass="entr" presetSubtype="16" fill="hold" grpId="1"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1000" fill="hold"/>
                                        <p:tgtEl>
                                          <p:spTgt spid="31"/>
                                        </p:tgtEl>
                                        <p:attrNameLst>
                                          <p:attrName>ppt_w</p:attrName>
                                        </p:attrNameLst>
                                      </p:cBhvr>
                                      <p:tavLst>
                                        <p:tav tm="0">
                                          <p:val>
                                            <p:fltVal val="0"/>
                                          </p:val>
                                        </p:tav>
                                        <p:tav tm="100000">
                                          <p:val>
                                            <p:strVal val="#ppt_w"/>
                                          </p:val>
                                        </p:tav>
                                      </p:tavLst>
                                    </p:anim>
                                    <p:anim calcmode="lin" valueType="num">
                                      <p:cBhvr>
                                        <p:cTn id="31" dur="1000" fill="hold"/>
                                        <p:tgtEl>
                                          <p:spTgt spid="31"/>
                                        </p:tgtEl>
                                        <p:attrNameLst>
                                          <p:attrName>ppt_h</p:attrName>
                                        </p:attrNameLst>
                                      </p:cBhvr>
                                      <p:tavLst>
                                        <p:tav tm="0">
                                          <p:val>
                                            <p:fltVal val="0"/>
                                          </p:val>
                                        </p:tav>
                                        <p:tav tm="100000">
                                          <p:val>
                                            <p:strVal val="#ppt_h"/>
                                          </p:val>
                                        </p:tav>
                                      </p:tavLst>
                                    </p:anim>
                                    <p:animEffect transition="in" filter="fade">
                                      <p:cBhvr>
                                        <p:cTn id="32" dur="1000"/>
                                        <p:tgtEl>
                                          <p:spTgt spid="31"/>
                                        </p:tgtEl>
                                      </p:cBhvr>
                                    </p:animEffect>
                                  </p:childTnLst>
                                </p:cTn>
                              </p:par>
                              <p:par>
                                <p:cTn id="33" presetID="35" presetClass="path" presetSubtype="0" accel="50000" decel="50000" fill="hold" grpId="2" nodeType="withEffect">
                                  <p:stCondLst>
                                    <p:cond delay="0"/>
                                  </p:stCondLst>
                                  <p:childTnLst>
                                    <p:animMotion origin="layout" path="M 1.38889E-6 4.5679E-6 L -0.10452 4.5679E-6 " pathEditMode="relative" rAng="0" ptsTypes="AA">
                                      <p:cBhvr>
                                        <p:cTn id="34" dur="1000" spd="-100000" fill="hold"/>
                                        <p:tgtEl>
                                          <p:spTgt spid="31"/>
                                        </p:tgtEl>
                                        <p:attrNameLst>
                                          <p:attrName>ppt_x</p:attrName>
                                          <p:attrName>ppt_y</p:attrName>
                                        </p:attrNameLst>
                                      </p:cBhvr>
                                      <p:rCtr x="-5226"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9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animBg="1"/>
      <p:bldP spid="22" grpId="1" animBg="1"/>
      <p:bldP spid="22" grpId="2" animBg="1"/>
      <p:bldP spid="30" grpId="0"/>
      <p:bldP spid="31" grpId="0" animBg="1"/>
      <p:bldP spid="31" grpId="1" animBg="1"/>
      <p:bldP spid="31" grpId="2"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314147"/>
            <a:ext cx="8707281" cy="61545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3200" b="1" kern="300" dirty="0">
                <a:solidFill>
                  <a:srgbClr val="D11956"/>
                </a:solidFill>
                <a:latin typeface="微软雅黑" panose="020B0503020204020204" pitchFamily="34" charset="-122"/>
                <a:ea typeface="微软雅黑" panose="020B0503020204020204" pitchFamily="34" charset="-122"/>
                <a:cs typeface="明兰_UI_TC" pitchFamily="2" charset="-122"/>
              </a:rPr>
              <a:t>加强党对深化党和国家机构改革的领导</a:t>
            </a:r>
          </a:p>
        </p:txBody>
      </p:sp>
      <p:grpSp>
        <p:nvGrpSpPr>
          <p:cNvPr id="23" name="Group 1"/>
          <p:cNvGrpSpPr/>
          <p:nvPr/>
        </p:nvGrpSpPr>
        <p:grpSpPr>
          <a:xfrm>
            <a:off x="1107423" y="2617598"/>
            <a:ext cx="10172027" cy="1956109"/>
            <a:chOff x="623888" y="1690580"/>
            <a:chExt cx="5261535" cy="4181225"/>
          </a:xfrm>
        </p:grpSpPr>
        <p:sp>
          <p:nvSpPr>
            <p:cNvPr id="24" name="Rectangle: Rounded Corners 2"/>
            <p:cNvSpPr/>
            <p:nvPr/>
          </p:nvSpPr>
          <p:spPr>
            <a:xfrm>
              <a:off x="682670" y="1763714"/>
              <a:ext cx="5202753" cy="4108091"/>
            </a:xfrm>
            <a:prstGeom prst="roundRect">
              <a:avLst/>
            </a:prstGeom>
            <a:solidFill>
              <a:srgbClr val="D11956"/>
            </a:solid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25" name="Rectangle: Rounded Corners 3"/>
            <p:cNvSpPr/>
            <p:nvPr/>
          </p:nvSpPr>
          <p:spPr>
            <a:xfrm>
              <a:off x="623888" y="1690580"/>
              <a:ext cx="5202754" cy="4009287"/>
            </a:xfrm>
            <a:prstGeom prst="roundRect">
              <a:avLst/>
            </a:prstGeom>
            <a:solidFill>
              <a:schemeClr val="bg1"/>
            </a:solid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6" name="Rectangle 43"/>
          <p:cNvSpPr/>
          <p:nvPr/>
        </p:nvSpPr>
        <p:spPr>
          <a:xfrm>
            <a:off x="1881783" y="3348441"/>
            <a:ext cx="9077948" cy="413983"/>
          </a:xfrm>
          <a:prstGeom prst="rect">
            <a:avLst/>
          </a:prstGeom>
        </p:spPr>
        <p:txBody>
          <a:bodyPr wrap="square" lIns="0" tIns="0" rIns="0" bIns="0">
            <a:noAutofit/>
          </a:bodyPr>
          <a:lstStyle/>
          <a:p>
            <a:pPr>
              <a:lnSpc>
                <a:spcPct val="150000"/>
              </a:lnSpc>
              <a:defRPr/>
            </a:pPr>
            <a:r>
              <a:rPr lang="zh-CN" altLang="en-US" sz="1867">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完善相关机制，发挥好统筹、协调、督促、推动作用。新调整组建的部门要及时建立健全党组织，加强对机构改革实施的组织领导。</a:t>
            </a:r>
            <a:endPar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
        <p:nvSpPr>
          <p:cNvPr id="22" name="圆角矩形 21"/>
          <p:cNvSpPr/>
          <p:nvPr/>
        </p:nvSpPr>
        <p:spPr>
          <a:xfrm>
            <a:off x="1881784" y="2415086"/>
            <a:ext cx="8509665" cy="498247"/>
          </a:xfrm>
          <a:prstGeom prst="roundRect">
            <a:avLst>
              <a:gd name="adj" fmla="val 50000"/>
            </a:avLst>
          </a:prstGeom>
          <a:solidFill>
            <a:srgbClr val="D11956"/>
          </a:solidFill>
          <a:ln w="12700" cap="flat" cmpd="sng" algn="ctr">
            <a:noFill/>
            <a:prstDash val="solid"/>
          </a:ln>
          <a:effectLst/>
        </p:spPr>
        <p:txBody>
          <a:bodyPr rtlCol="0" anchor="ctr"/>
          <a:lstStyle/>
          <a:p>
            <a:pPr algn="ctr" defTabSz="1219170"/>
            <a:r>
              <a:rPr lang="zh-CN" altLang="en-US" sz="1467" kern="0">
                <a:gradFill>
                  <a:gsLst>
                    <a:gs pos="100000">
                      <a:prstClr val="white"/>
                    </a:gs>
                    <a:gs pos="0">
                      <a:prstClr val="white">
                        <a:lumMod val="95000"/>
                      </a:prstClr>
                    </a:gs>
                  </a:gsLst>
                  <a:path path="circle">
                    <a:fillToRect l="100000" b="100000"/>
                  </a:path>
                </a:gradFill>
                <a:ea typeface="微软雅黑"/>
              </a:rPr>
              <a:t>建立健全评估和督察机制，加强对深化党和国家机构改革落实情况的督导检查</a:t>
            </a:r>
            <a:endParaRPr lang="zh-CN" altLang="en-US" sz="1467" kern="0" dirty="0">
              <a:gradFill>
                <a:gsLst>
                  <a:gs pos="100000">
                    <a:prstClr val="white"/>
                  </a:gs>
                  <a:gs pos="0">
                    <a:prstClr val="white">
                      <a:lumMod val="95000"/>
                    </a:prstClr>
                  </a:gs>
                </a:gsLst>
                <a:path path="circle">
                  <a:fillToRect l="100000" b="100000"/>
                </a:path>
              </a:gradFill>
              <a:ea typeface="微软雅黑"/>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22969"/>
            <a:ext cx="12192000" cy="1219200"/>
          </a:xfrm>
          <a:prstGeom prst="rect">
            <a:avLst/>
          </a:prstGeom>
        </p:spPr>
      </p:pic>
    </p:spTree>
    <p:extLst>
      <p:ext uri="{BB962C8B-B14F-4D97-AF65-F5344CB8AC3E}">
        <p14:creationId xmlns:p14="http://schemas.microsoft.com/office/powerpoint/2010/main" val="152128936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childTnLst>
                                </p:cTn>
                              </p:par>
                              <p:par>
                                <p:cTn id="12" presetID="53" presetClass="entr" presetSubtype="16" fill="hold" grpId="1"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1000" fill="hold"/>
                                        <p:tgtEl>
                                          <p:spTgt spid="22"/>
                                        </p:tgtEl>
                                        <p:attrNameLst>
                                          <p:attrName>ppt_w</p:attrName>
                                        </p:attrNameLst>
                                      </p:cBhvr>
                                      <p:tavLst>
                                        <p:tav tm="0">
                                          <p:val>
                                            <p:fltVal val="0"/>
                                          </p:val>
                                        </p:tav>
                                        <p:tav tm="100000">
                                          <p:val>
                                            <p:strVal val="#ppt_w"/>
                                          </p:val>
                                        </p:tav>
                                      </p:tavLst>
                                    </p:anim>
                                    <p:anim calcmode="lin" valueType="num">
                                      <p:cBhvr>
                                        <p:cTn id="15" dur="1000" fill="hold"/>
                                        <p:tgtEl>
                                          <p:spTgt spid="22"/>
                                        </p:tgtEl>
                                        <p:attrNameLst>
                                          <p:attrName>ppt_h</p:attrName>
                                        </p:attrNameLst>
                                      </p:cBhvr>
                                      <p:tavLst>
                                        <p:tav tm="0">
                                          <p:val>
                                            <p:fltVal val="0"/>
                                          </p:val>
                                        </p:tav>
                                        <p:tav tm="100000">
                                          <p:val>
                                            <p:strVal val="#ppt_h"/>
                                          </p:val>
                                        </p:tav>
                                      </p:tavLst>
                                    </p:anim>
                                    <p:animEffect transition="in" filter="fade">
                                      <p:cBhvr>
                                        <p:cTn id="16" dur="1000"/>
                                        <p:tgtEl>
                                          <p:spTgt spid="22"/>
                                        </p:tgtEl>
                                      </p:cBhvr>
                                    </p:animEffect>
                                  </p:childTnLst>
                                </p:cTn>
                              </p:par>
                              <p:par>
                                <p:cTn id="17" presetID="35" presetClass="path" presetSubtype="0" accel="50000" decel="50000" fill="hold" grpId="2" nodeType="withEffect">
                                  <p:stCondLst>
                                    <p:cond delay="0"/>
                                  </p:stCondLst>
                                  <p:childTnLst>
                                    <p:animMotion origin="layout" path="M 1.38889E-6 -1.60494E-6 L -0.10452 -1.60494E-6 " pathEditMode="relative" rAng="0" ptsTypes="AA">
                                      <p:cBhvr>
                                        <p:cTn id="18" dur="1000" spd="-100000" fill="hold"/>
                                        <p:tgtEl>
                                          <p:spTgt spid="22"/>
                                        </p:tgtEl>
                                        <p:attrNameLst>
                                          <p:attrName>ppt_x</p:attrName>
                                          <p:attrName>ppt_y</p:attrName>
                                        </p:attrNameLst>
                                      </p:cBhvr>
                                      <p:rCtr x="-5226" y="0"/>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9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animBg="1"/>
      <p:bldP spid="22" grpId="1" animBg="1"/>
      <p:bldP spid="22"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1143329" y="1481395"/>
            <a:ext cx="9932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★党中央历来高度重视党和国家机构建设和改革★</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8" name="Group 17"/>
          <p:cNvGrpSpPr>
            <a:grpSpLocks/>
          </p:cNvGrpSpPr>
          <p:nvPr/>
        </p:nvGrpSpPr>
        <p:grpSpPr bwMode="auto">
          <a:xfrm>
            <a:off x="0" y="3651457"/>
            <a:ext cx="3643859" cy="3598811"/>
            <a:chOff x="0" y="-107"/>
            <a:chExt cx="4368" cy="4314"/>
          </a:xfrm>
        </p:grpSpPr>
        <p:sp>
          <p:nvSpPr>
            <p:cNvPr id="39" name="AutoShape 1"/>
            <p:cNvSpPr>
              <a:spLocks/>
            </p:cNvSpPr>
            <p:nvPr/>
          </p:nvSpPr>
          <p:spPr bwMode="auto">
            <a:xfrm>
              <a:off x="0" y="876"/>
              <a:ext cx="2580" cy="3327"/>
            </a:xfrm>
            <a:custGeom>
              <a:avLst/>
              <a:gdLst/>
              <a:ahLst/>
              <a:cxnLst/>
              <a:rect l="0" t="0" r="r" b="b"/>
              <a:pathLst>
                <a:path w="21148" h="21600">
                  <a:moveTo>
                    <a:pt x="19877" y="17225"/>
                  </a:moveTo>
                  <a:cubicBezTo>
                    <a:pt x="21432" y="15883"/>
                    <a:pt x="21600" y="13831"/>
                    <a:pt x="20162" y="12373"/>
                  </a:cubicBezTo>
                  <a:cubicBezTo>
                    <a:pt x="18756" y="10948"/>
                    <a:pt x="16283" y="10565"/>
                    <a:pt x="14286" y="11362"/>
                  </a:cubicBezTo>
                  <a:cubicBezTo>
                    <a:pt x="14898" y="10239"/>
                    <a:pt x="14773" y="8940"/>
                    <a:pt x="13807" y="7961"/>
                  </a:cubicBezTo>
                  <a:cubicBezTo>
                    <a:pt x="12815" y="6955"/>
                    <a:pt x="11197" y="6548"/>
                    <a:pt x="9636" y="6786"/>
                  </a:cubicBezTo>
                  <a:cubicBezTo>
                    <a:pt x="10475" y="5371"/>
                    <a:pt x="10346" y="3703"/>
                    <a:pt x="9115" y="2455"/>
                  </a:cubicBezTo>
                  <a:cubicBezTo>
                    <a:pt x="7326" y="640"/>
                    <a:pt x="3883" y="402"/>
                    <a:pt x="1427" y="1923"/>
                  </a:cubicBezTo>
                  <a:cubicBezTo>
                    <a:pt x="1389" y="1947"/>
                    <a:pt x="1354" y="1971"/>
                    <a:pt x="1317" y="1995"/>
                  </a:cubicBezTo>
                  <a:cubicBezTo>
                    <a:pt x="1194" y="1351"/>
                    <a:pt x="874" y="731"/>
                    <a:pt x="341" y="191"/>
                  </a:cubicBezTo>
                  <a:cubicBezTo>
                    <a:pt x="276" y="125"/>
                    <a:pt x="69" y="62"/>
                    <a:pt x="0" y="0"/>
                  </a:cubicBezTo>
                  <a:lnTo>
                    <a:pt x="0" y="16617"/>
                  </a:lnTo>
                  <a:lnTo>
                    <a:pt x="5104" y="21600"/>
                  </a:lnTo>
                  <a:lnTo>
                    <a:pt x="18987" y="21600"/>
                  </a:lnTo>
                  <a:cubicBezTo>
                    <a:pt x="18923" y="21201"/>
                    <a:pt x="18788" y="20826"/>
                    <a:pt x="18561" y="20372"/>
                  </a:cubicBezTo>
                  <a:cubicBezTo>
                    <a:pt x="19046" y="20371"/>
                    <a:pt x="19544" y="20242"/>
                    <a:pt x="19967" y="19980"/>
                  </a:cubicBezTo>
                  <a:cubicBezTo>
                    <a:pt x="20931" y="19383"/>
                    <a:pt x="21143" y="18322"/>
                    <a:pt x="20441" y="17610"/>
                  </a:cubicBezTo>
                  <a:cubicBezTo>
                    <a:pt x="20282" y="17450"/>
                    <a:pt x="20090" y="17322"/>
                    <a:pt x="19877" y="17225"/>
                  </a:cubicBezTo>
                  <a:close/>
                  <a:moveTo>
                    <a:pt x="19877" y="17225"/>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0" name="AutoShape 2"/>
            <p:cNvSpPr>
              <a:spLocks/>
            </p:cNvSpPr>
            <p:nvPr/>
          </p:nvSpPr>
          <p:spPr bwMode="auto">
            <a:xfrm>
              <a:off x="0" y="1668"/>
              <a:ext cx="2118" cy="2539"/>
            </a:xfrm>
            <a:custGeom>
              <a:avLst/>
              <a:gdLst/>
              <a:ahLst/>
              <a:cxnLst/>
              <a:rect l="0" t="0" r="r" b="b"/>
              <a:pathLst>
                <a:path w="21298" h="21477">
                  <a:moveTo>
                    <a:pt x="19424" y="21477"/>
                  </a:moveTo>
                  <a:cubicBezTo>
                    <a:pt x="19105" y="20844"/>
                    <a:pt x="18545" y="20364"/>
                    <a:pt x="17987" y="19841"/>
                  </a:cubicBezTo>
                  <a:cubicBezTo>
                    <a:pt x="18812" y="20038"/>
                    <a:pt x="19424" y="19933"/>
                    <a:pt x="19892" y="19683"/>
                  </a:cubicBezTo>
                  <a:cubicBezTo>
                    <a:pt x="21505" y="18819"/>
                    <a:pt x="21600" y="17242"/>
                    <a:pt x="20832" y="16577"/>
                  </a:cubicBezTo>
                  <a:cubicBezTo>
                    <a:pt x="20430" y="16229"/>
                    <a:pt x="19947" y="16078"/>
                    <a:pt x="19947" y="16078"/>
                  </a:cubicBezTo>
                  <a:cubicBezTo>
                    <a:pt x="20406" y="15696"/>
                    <a:pt x="20741" y="15227"/>
                    <a:pt x="20855" y="14691"/>
                  </a:cubicBezTo>
                  <a:cubicBezTo>
                    <a:pt x="21003" y="13997"/>
                    <a:pt x="20837" y="13299"/>
                    <a:pt x="20481" y="12693"/>
                  </a:cubicBezTo>
                  <a:cubicBezTo>
                    <a:pt x="19821" y="11568"/>
                    <a:pt x="18476" y="10548"/>
                    <a:pt x="16871" y="10500"/>
                  </a:cubicBezTo>
                  <a:lnTo>
                    <a:pt x="16034" y="10694"/>
                  </a:lnTo>
                  <a:cubicBezTo>
                    <a:pt x="16731" y="9482"/>
                    <a:pt x="16670" y="8090"/>
                    <a:pt x="15721" y="7068"/>
                  </a:cubicBezTo>
                  <a:cubicBezTo>
                    <a:pt x="14549" y="5806"/>
                    <a:pt x="12398" y="5512"/>
                    <a:pt x="10525" y="6241"/>
                  </a:cubicBezTo>
                  <a:cubicBezTo>
                    <a:pt x="10474" y="5861"/>
                    <a:pt x="10309" y="5498"/>
                    <a:pt x="10019" y="5186"/>
                  </a:cubicBezTo>
                  <a:cubicBezTo>
                    <a:pt x="9149" y="4249"/>
                    <a:pt x="7473" y="4110"/>
                    <a:pt x="6138" y="4818"/>
                  </a:cubicBezTo>
                  <a:cubicBezTo>
                    <a:pt x="5922" y="4651"/>
                    <a:pt x="5695" y="4485"/>
                    <a:pt x="5460" y="4320"/>
                  </a:cubicBezTo>
                  <a:cubicBezTo>
                    <a:pt x="5593" y="3305"/>
                    <a:pt x="5303" y="2292"/>
                    <a:pt x="4545" y="1476"/>
                  </a:cubicBezTo>
                  <a:cubicBezTo>
                    <a:pt x="3517" y="368"/>
                    <a:pt x="1695" y="-123"/>
                    <a:pt x="0" y="26"/>
                  </a:cubicBezTo>
                  <a:lnTo>
                    <a:pt x="0" y="14914"/>
                  </a:lnTo>
                  <a:lnTo>
                    <a:pt x="6358" y="21477"/>
                  </a:lnTo>
                  <a:lnTo>
                    <a:pt x="19424" y="21477"/>
                  </a:lnTo>
                  <a:close/>
                  <a:moveTo>
                    <a:pt x="19424" y="21477"/>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1" name="AutoShape 3"/>
            <p:cNvSpPr>
              <a:spLocks/>
            </p:cNvSpPr>
            <p:nvPr/>
          </p:nvSpPr>
          <p:spPr bwMode="auto">
            <a:xfrm>
              <a:off x="2952" y="3372"/>
              <a:ext cx="685" cy="765"/>
            </a:xfrm>
            <a:custGeom>
              <a:avLst/>
              <a:gdLst/>
              <a:ahLst/>
              <a:cxnLst/>
              <a:rect l="0" t="0" r="r" b="b"/>
              <a:pathLst>
                <a:path w="20019" h="20243">
                  <a:moveTo>
                    <a:pt x="11588" y="14484"/>
                  </a:moveTo>
                  <a:cubicBezTo>
                    <a:pt x="13348" y="14435"/>
                    <a:pt x="15140" y="13886"/>
                    <a:pt x="16673" y="12800"/>
                  </a:cubicBezTo>
                  <a:cubicBezTo>
                    <a:pt x="20305" y="10229"/>
                    <a:pt x="21104" y="5658"/>
                    <a:pt x="18458" y="2591"/>
                  </a:cubicBezTo>
                  <a:cubicBezTo>
                    <a:pt x="15812" y="-476"/>
                    <a:pt x="10723" y="-878"/>
                    <a:pt x="7091" y="1693"/>
                  </a:cubicBezTo>
                  <a:cubicBezTo>
                    <a:pt x="4984" y="3184"/>
                    <a:pt x="3838" y="5348"/>
                    <a:pt x="3757" y="7501"/>
                  </a:cubicBezTo>
                  <a:cubicBezTo>
                    <a:pt x="2984" y="7540"/>
                    <a:pt x="2202" y="7789"/>
                    <a:pt x="1529" y="8265"/>
                  </a:cubicBezTo>
                  <a:cubicBezTo>
                    <a:pt x="-131" y="9441"/>
                    <a:pt x="-496" y="11529"/>
                    <a:pt x="713" y="12932"/>
                  </a:cubicBezTo>
                  <a:cubicBezTo>
                    <a:pt x="1505" y="13849"/>
                    <a:pt x="2776" y="14241"/>
                    <a:pt x="4024" y="14075"/>
                  </a:cubicBezTo>
                  <a:cubicBezTo>
                    <a:pt x="2833" y="15500"/>
                    <a:pt x="2736" y="17445"/>
                    <a:pt x="3931" y="18830"/>
                  </a:cubicBezTo>
                  <a:cubicBezTo>
                    <a:pt x="5374" y="20502"/>
                    <a:pt x="8149" y="20722"/>
                    <a:pt x="10130" y="19319"/>
                  </a:cubicBezTo>
                  <a:cubicBezTo>
                    <a:pt x="11837" y="18111"/>
                    <a:pt x="12394" y="16090"/>
                    <a:pt x="11588" y="14484"/>
                  </a:cubicBezTo>
                  <a:close/>
                  <a:moveTo>
                    <a:pt x="11588" y="14484"/>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2" name="AutoShape 4"/>
            <p:cNvSpPr>
              <a:spLocks/>
            </p:cNvSpPr>
            <p:nvPr/>
          </p:nvSpPr>
          <p:spPr bwMode="auto">
            <a:xfrm>
              <a:off x="2400" y="2196"/>
              <a:ext cx="509" cy="653"/>
            </a:xfrm>
            <a:custGeom>
              <a:avLst/>
              <a:gdLst/>
              <a:ahLst/>
              <a:cxnLst/>
              <a:rect l="0" t="0" r="r" b="b"/>
              <a:pathLst>
                <a:path w="19988" h="20111">
                  <a:moveTo>
                    <a:pt x="17288" y="9175"/>
                  </a:moveTo>
                  <a:cubicBezTo>
                    <a:pt x="20236" y="7312"/>
                    <a:pt x="20872" y="4060"/>
                    <a:pt x="18691" y="1868"/>
                  </a:cubicBezTo>
                  <a:cubicBezTo>
                    <a:pt x="16490" y="-343"/>
                    <a:pt x="12257" y="-633"/>
                    <a:pt x="9236" y="1221"/>
                  </a:cubicBezTo>
                  <a:cubicBezTo>
                    <a:pt x="8972" y="1383"/>
                    <a:pt x="8732" y="1561"/>
                    <a:pt x="8504" y="1743"/>
                  </a:cubicBezTo>
                  <a:cubicBezTo>
                    <a:pt x="6653" y="883"/>
                    <a:pt x="4153" y="990"/>
                    <a:pt x="2246" y="2160"/>
                  </a:cubicBezTo>
                  <a:cubicBezTo>
                    <a:pt x="-192" y="3656"/>
                    <a:pt x="-728" y="6315"/>
                    <a:pt x="1048" y="8099"/>
                  </a:cubicBezTo>
                  <a:cubicBezTo>
                    <a:pt x="1388" y="8441"/>
                    <a:pt x="1789" y="8725"/>
                    <a:pt x="2230" y="8952"/>
                  </a:cubicBezTo>
                  <a:cubicBezTo>
                    <a:pt x="-348" y="11510"/>
                    <a:pt x="-598" y="15065"/>
                    <a:pt x="1908" y="17583"/>
                  </a:cubicBezTo>
                  <a:cubicBezTo>
                    <a:pt x="4886" y="20575"/>
                    <a:pt x="10613" y="20967"/>
                    <a:pt x="14698" y="18460"/>
                  </a:cubicBezTo>
                  <a:cubicBezTo>
                    <a:pt x="18489" y="16133"/>
                    <a:pt x="19532" y="12131"/>
                    <a:pt x="17288" y="9175"/>
                  </a:cubicBezTo>
                  <a:close/>
                  <a:moveTo>
                    <a:pt x="17288" y="9175"/>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3" name="AutoShape 5"/>
            <p:cNvSpPr>
              <a:spLocks/>
            </p:cNvSpPr>
            <p:nvPr/>
          </p:nvSpPr>
          <p:spPr bwMode="auto">
            <a:xfrm>
              <a:off x="3040" y="1988"/>
              <a:ext cx="237" cy="233"/>
            </a:xfrm>
            <a:custGeom>
              <a:avLst/>
              <a:gdLst/>
              <a:ahLst/>
              <a:cxnLst/>
              <a:rect l="0" t="0" r="r" b="b"/>
              <a:pathLst>
                <a:path w="21562" h="21569">
                  <a:moveTo>
                    <a:pt x="2067" y="17714"/>
                  </a:moveTo>
                  <a:cubicBezTo>
                    <a:pt x="2491" y="18265"/>
                    <a:pt x="2972" y="18769"/>
                    <a:pt x="3497" y="19213"/>
                  </a:cubicBezTo>
                  <a:cubicBezTo>
                    <a:pt x="4022" y="19658"/>
                    <a:pt x="4589" y="20042"/>
                    <a:pt x="5179" y="20360"/>
                  </a:cubicBezTo>
                  <a:cubicBezTo>
                    <a:pt x="5770" y="20678"/>
                    <a:pt x="6383" y="20930"/>
                    <a:pt x="7001" y="21119"/>
                  </a:cubicBezTo>
                  <a:cubicBezTo>
                    <a:pt x="7618" y="21308"/>
                    <a:pt x="8240" y="21433"/>
                    <a:pt x="8849" y="21502"/>
                  </a:cubicBezTo>
                  <a:cubicBezTo>
                    <a:pt x="9459" y="21571"/>
                    <a:pt x="10057" y="21585"/>
                    <a:pt x="10632" y="21554"/>
                  </a:cubicBezTo>
                  <a:cubicBezTo>
                    <a:pt x="11207" y="21523"/>
                    <a:pt x="11759" y="21447"/>
                    <a:pt x="12282" y="21338"/>
                  </a:cubicBezTo>
                  <a:cubicBezTo>
                    <a:pt x="12805" y="21229"/>
                    <a:pt x="13300" y="21086"/>
                    <a:pt x="13763" y="20922"/>
                  </a:cubicBezTo>
                  <a:cubicBezTo>
                    <a:pt x="14227" y="20757"/>
                    <a:pt x="14660" y="20570"/>
                    <a:pt x="15062" y="20369"/>
                  </a:cubicBezTo>
                  <a:cubicBezTo>
                    <a:pt x="15464" y="20168"/>
                    <a:pt x="15836" y="19953"/>
                    <a:pt x="16180" y="19731"/>
                  </a:cubicBezTo>
                  <a:cubicBezTo>
                    <a:pt x="16523" y="19509"/>
                    <a:pt x="16839" y="19280"/>
                    <a:pt x="17129" y="19049"/>
                  </a:cubicBezTo>
                  <a:cubicBezTo>
                    <a:pt x="17420" y="18818"/>
                    <a:pt x="17714" y="18562"/>
                    <a:pt x="18009" y="18276"/>
                  </a:cubicBezTo>
                  <a:cubicBezTo>
                    <a:pt x="18304" y="17990"/>
                    <a:pt x="18598" y="17675"/>
                    <a:pt x="18887" y="17327"/>
                  </a:cubicBezTo>
                  <a:cubicBezTo>
                    <a:pt x="19176" y="16978"/>
                    <a:pt x="19459" y="16596"/>
                    <a:pt x="19728" y="16178"/>
                  </a:cubicBezTo>
                  <a:cubicBezTo>
                    <a:pt x="19997" y="15761"/>
                    <a:pt x="20253" y="15307"/>
                    <a:pt x="20483" y="14816"/>
                  </a:cubicBezTo>
                  <a:cubicBezTo>
                    <a:pt x="20713" y="14326"/>
                    <a:pt x="20919" y="13799"/>
                    <a:pt x="21088" y="13239"/>
                  </a:cubicBezTo>
                  <a:cubicBezTo>
                    <a:pt x="21256" y="12679"/>
                    <a:pt x="21388" y="12086"/>
                    <a:pt x="21469" y="11467"/>
                  </a:cubicBezTo>
                  <a:cubicBezTo>
                    <a:pt x="21550" y="10848"/>
                    <a:pt x="21581" y="10205"/>
                    <a:pt x="21550" y="9549"/>
                  </a:cubicBezTo>
                  <a:cubicBezTo>
                    <a:pt x="21519" y="8894"/>
                    <a:pt x="21427" y="8227"/>
                    <a:pt x="21266" y="7567"/>
                  </a:cubicBezTo>
                  <a:cubicBezTo>
                    <a:pt x="21105" y="6908"/>
                    <a:pt x="20876" y="6255"/>
                    <a:pt x="20579" y="5630"/>
                  </a:cubicBezTo>
                  <a:cubicBezTo>
                    <a:pt x="20282" y="5004"/>
                    <a:pt x="19918" y="4407"/>
                    <a:pt x="19495" y="3856"/>
                  </a:cubicBezTo>
                  <a:cubicBezTo>
                    <a:pt x="19071" y="3305"/>
                    <a:pt x="18590" y="2801"/>
                    <a:pt x="18065" y="2357"/>
                  </a:cubicBezTo>
                  <a:cubicBezTo>
                    <a:pt x="17540" y="1912"/>
                    <a:pt x="16973" y="1528"/>
                    <a:pt x="16383" y="1210"/>
                  </a:cubicBezTo>
                  <a:cubicBezTo>
                    <a:pt x="15792" y="892"/>
                    <a:pt x="15179" y="640"/>
                    <a:pt x="14561" y="451"/>
                  </a:cubicBezTo>
                  <a:cubicBezTo>
                    <a:pt x="13944" y="262"/>
                    <a:pt x="13322" y="137"/>
                    <a:pt x="12713" y="68"/>
                  </a:cubicBezTo>
                  <a:cubicBezTo>
                    <a:pt x="12103" y="-1"/>
                    <a:pt x="11505" y="-15"/>
                    <a:pt x="10930" y="16"/>
                  </a:cubicBezTo>
                  <a:cubicBezTo>
                    <a:pt x="10355" y="47"/>
                    <a:pt x="9803" y="123"/>
                    <a:pt x="9280" y="232"/>
                  </a:cubicBezTo>
                  <a:cubicBezTo>
                    <a:pt x="8757" y="341"/>
                    <a:pt x="8262" y="484"/>
                    <a:pt x="7799" y="648"/>
                  </a:cubicBezTo>
                  <a:cubicBezTo>
                    <a:pt x="7335" y="813"/>
                    <a:pt x="6902" y="1000"/>
                    <a:pt x="6500" y="1201"/>
                  </a:cubicBezTo>
                  <a:cubicBezTo>
                    <a:pt x="6098" y="1402"/>
                    <a:pt x="5726" y="1617"/>
                    <a:pt x="5382" y="1839"/>
                  </a:cubicBezTo>
                  <a:cubicBezTo>
                    <a:pt x="5039" y="2061"/>
                    <a:pt x="4723" y="2290"/>
                    <a:pt x="4433" y="2521"/>
                  </a:cubicBezTo>
                  <a:cubicBezTo>
                    <a:pt x="4142" y="2752"/>
                    <a:pt x="3848" y="3008"/>
                    <a:pt x="3553" y="3294"/>
                  </a:cubicBezTo>
                  <a:cubicBezTo>
                    <a:pt x="3258" y="3580"/>
                    <a:pt x="2964" y="3895"/>
                    <a:pt x="2675" y="4243"/>
                  </a:cubicBezTo>
                  <a:cubicBezTo>
                    <a:pt x="2386" y="4592"/>
                    <a:pt x="2103" y="4974"/>
                    <a:pt x="1834" y="5392"/>
                  </a:cubicBezTo>
                  <a:cubicBezTo>
                    <a:pt x="1565" y="5809"/>
                    <a:pt x="1309" y="6263"/>
                    <a:pt x="1079" y="6754"/>
                  </a:cubicBezTo>
                  <a:cubicBezTo>
                    <a:pt x="849" y="7244"/>
                    <a:pt x="643" y="7771"/>
                    <a:pt x="474" y="8331"/>
                  </a:cubicBezTo>
                  <a:cubicBezTo>
                    <a:pt x="306" y="8891"/>
                    <a:pt x="174" y="9484"/>
                    <a:pt x="93" y="10103"/>
                  </a:cubicBezTo>
                  <a:cubicBezTo>
                    <a:pt x="12" y="10722"/>
                    <a:pt x="-19" y="11365"/>
                    <a:pt x="12" y="12021"/>
                  </a:cubicBezTo>
                  <a:cubicBezTo>
                    <a:pt x="43" y="12676"/>
                    <a:pt x="135" y="13343"/>
                    <a:pt x="296" y="14003"/>
                  </a:cubicBezTo>
                  <a:cubicBezTo>
                    <a:pt x="457" y="14662"/>
                    <a:pt x="686" y="15315"/>
                    <a:pt x="983" y="15940"/>
                  </a:cubicBezTo>
                  <a:cubicBezTo>
                    <a:pt x="1280" y="16566"/>
                    <a:pt x="1644" y="17163"/>
                    <a:pt x="2067" y="17714"/>
                  </a:cubicBezTo>
                  <a:close/>
                  <a:moveTo>
                    <a:pt x="2067" y="17714"/>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4" name="AutoShape 6"/>
            <p:cNvSpPr>
              <a:spLocks/>
            </p:cNvSpPr>
            <p:nvPr/>
          </p:nvSpPr>
          <p:spPr bwMode="auto">
            <a:xfrm>
              <a:off x="2824" y="1940"/>
              <a:ext cx="139" cy="138"/>
            </a:xfrm>
            <a:custGeom>
              <a:avLst/>
              <a:gdLst/>
              <a:ahLst/>
              <a:cxnLst/>
              <a:rect l="0" t="0" r="r" b="b"/>
              <a:pathLst>
                <a:path w="19060" h="19264">
                  <a:moveTo>
                    <a:pt x="15143" y="17013"/>
                  </a:moveTo>
                  <a:cubicBezTo>
                    <a:pt x="10888" y="20432"/>
                    <a:pt x="4925" y="19894"/>
                    <a:pt x="1828" y="15817"/>
                  </a:cubicBezTo>
                  <a:cubicBezTo>
                    <a:pt x="-1270" y="11744"/>
                    <a:pt x="-336" y="5668"/>
                    <a:pt x="3917" y="2249"/>
                  </a:cubicBezTo>
                  <a:cubicBezTo>
                    <a:pt x="8172" y="-1168"/>
                    <a:pt x="14133" y="-630"/>
                    <a:pt x="17230" y="3443"/>
                  </a:cubicBezTo>
                  <a:cubicBezTo>
                    <a:pt x="20330" y="7520"/>
                    <a:pt x="19398" y="13595"/>
                    <a:pt x="15143" y="17013"/>
                  </a:cubicBezTo>
                  <a:close/>
                  <a:moveTo>
                    <a:pt x="15143" y="17013"/>
                  </a:moveTo>
                </a:path>
              </a:pathLst>
            </a:custGeom>
            <a:solidFill>
              <a:srgbClr val="F3644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5" name="AutoShape 7"/>
            <p:cNvSpPr>
              <a:spLocks/>
            </p:cNvSpPr>
            <p:nvPr/>
          </p:nvSpPr>
          <p:spPr bwMode="auto">
            <a:xfrm>
              <a:off x="0" y="2228"/>
              <a:ext cx="1756" cy="1976"/>
            </a:xfrm>
            <a:custGeom>
              <a:avLst/>
              <a:gdLst/>
              <a:ahLst/>
              <a:cxnLst/>
              <a:rect l="0" t="0" r="r" b="b"/>
              <a:pathLst>
                <a:path w="21221" h="21544">
                  <a:moveTo>
                    <a:pt x="19359" y="21544"/>
                  </a:moveTo>
                  <a:cubicBezTo>
                    <a:pt x="19295" y="21248"/>
                    <a:pt x="19196" y="21022"/>
                    <a:pt x="19053" y="20697"/>
                  </a:cubicBezTo>
                  <a:cubicBezTo>
                    <a:pt x="19459" y="20695"/>
                    <a:pt x="19877" y="20572"/>
                    <a:pt x="20232" y="20322"/>
                  </a:cubicBezTo>
                  <a:cubicBezTo>
                    <a:pt x="21039" y="19753"/>
                    <a:pt x="21217" y="18740"/>
                    <a:pt x="20629" y="18060"/>
                  </a:cubicBezTo>
                  <a:cubicBezTo>
                    <a:pt x="20496" y="17907"/>
                    <a:pt x="20335" y="17785"/>
                    <a:pt x="20156" y="17693"/>
                  </a:cubicBezTo>
                  <a:cubicBezTo>
                    <a:pt x="21459" y="16412"/>
                    <a:pt x="21600" y="14453"/>
                    <a:pt x="20395" y="13062"/>
                  </a:cubicBezTo>
                  <a:cubicBezTo>
                    <a:pt x="19217" y="11701"/>
                    <a:pt x="17144" y="11336"/>
                    <a:pt x="15470" y="12097"/>
                  </a:cubicBezTo>
                  <a:cubicBezTo>
                    <a:pt x="15984" y="11026"/>
                    <a:pt x="15879" y="9785"/>
                    <a:pt x="15069" y="8850"/>
                  </a:cubicBezTo>
                  <a:cubicBezTo>
                    <a:pt x="14238" y="7891"/>
                    <a:pt x="12882" y="7502"/>
                    <a:pt x="11574" y="7729"/>
                  </a:cubicBezTo>
                  <a:cubicBezTo>
                    <a:pt x="12277" y="6379"/>
                    <a:pt x="12169" y="4786"/>
                    <a:pt x="11137" y="3595"/>
                  </a:cubicBezTo>
                  <a:cubicBezTo>
                    <a:pt x="9637" y="1863"/>
                    <a:pt x="6753" y="1636"/>
                    <a:pt x="4694" y="3088"/>
                  </a:cubicBezTo>
                  <a:cubicBezTo>
                    <a:pt x="4663" y="3110"/>
                    <a:pt x="4633" y="3133"/>
                    <a:pt x="4602" y="3156"/>
                  </a:cubicBezTo>
                  <a:cubicBezTo>
                    <a:pt x="4499" y="2541"/>
                    <a:pt x="4230" y="1950"/>
                    <a:pt x="3784" y="1434"/>
                  </a:cubicBezTo>
                  <a:cubicBezTo>
                    <a:pt x="2915" y="432"/>
                    <a:pt x="1369" y="-56"/>
                    <a:pt x="0" y="5"/>
                  </a:cubicBezTo>
                  <a:lnTo>
                    <a:pt x="0" y="21544"/>
                  </a:lnTo>
                  <a:lnTo>
                    <a:pt x="19359" y="21544"/>
                  </a:lnTo>
                  <a:close/>
                  <a:moveTo>
                    <a:pt x="19359" y="21544"/>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6" name="AutoShape 8"/>
            <p:cNvSpPr>
              <a:spLocks/>
            </p:cNvSpPr>
            <p:nvPr/>
          </p:nvSpPr>
          <p:spPr bwMode="auto">
            <a:xfrm>
              <a:off x="88" y="2508"/>
              <a:ext cx="1218" cy="1100"/>
            </a:xfrm>
            <a:custGeom>
              <a:avLst/>
              <a:gdLst/>
              <a:ahLst/>
              <a:cxnLst/>
              <a:rect l="0" t="0" r="r" b="b"/>
              <a:pathLst>
                <a:path w="20242" h="20195">
                  <a:moveTo>
                    <a:pt x="19049" y="13405"/>
                  </a:moveTo>
                  <a:cubicBezTo>
                    <a:pt x="18786" y="13032"/>
                    <a:pt x="18468" y="12733"/>
                    <a:pt x="18119" y="12500"/>
                  </a:cubicBezTo>
                  <a:cubicBezTo>
                    <a:pt x="20573" y="9780"/>
                    <a:pt x="20976" y="5572"/>
                    <a:pt x="18924" y="2670"/>
                  </a:cubicBezTo>
                  <a:cubicBezTo>
                    <a:pt x="16688" y="-491"/>
                    <a:pt x="12388" y="-905"/>
                    <a:pt x="9320" y="1745"/>
                  </a:cubicBezTo>
                  <a:cubicBezTo>
                    <a:pt x="8472" y="2477"/>
                    <a:pt x="7808" y="3366"/>
                    <a:pt x="7337" y="4337"/>
                  </a:cubicBezTo>
                  <a:cubicBezTo>
                    <a:pt x="5747" y="3262"/>
                    <a:pt x="3574" y="3379"/>
                    <a:pt x="1923" y="4805"/>
                  </a:cubicBezTo>
                  <a:cubicBezTo>
                    <a:pt x="-165" y="6608"/>
                    <a:pt x="-624" y="9813"/>
                    <a:pt x="897" y="11965"/>
                  </a:cubicBezTo>
                  <a:cubicBezTo>
                    <a:pt x="2418" y="14116"/>
                    <a:pt x="5345" y="14398"/>
                    <a:pt x="7432" y="12594"/>
                  </a:cubicBezTo>
                  <a:cubicBezTo>
                    <a:pt x="7561" y="12484"/>
                    <a:pt x="7682" y="12367"/>
                    <a:pt x="7799" y="12246"/>
                  </a:cubicBezTo>
                  <a:cubicBezTo>
                    <a:pt x="7803" y="12253"/>
                    <a:pt x="7807" y="12260"/>
                    <a:pt x="7812" y="12267"/>
                  </a:cubicBezTo>
                  <a:cubicBezTo>
                    <a:pt x="8950" y="13876"/>
                    <a:pt x="10624" y="14772"/>
                    <a:pt x="12397" y="14916"/>
                  </a:cubicBezTo>
                  <a:cubicBezTo>
                    <a:pt x="11981" y="16192"/>
                    <a:pt x="12124" y="17622"/>
                    <a:pt x="12899" y="18716"/>
                  </a:cubicBezTo>
                  <a:cubicBezTo>
                    <a:pt x="14136" y="20466"/>
                    <a:pt x="16516" y="20695"/>
                    <a:pt x="18214" y="19228"/>
                  </a:cubicBezTo>
                  <a:cubicBezTo>
                    <a:pt x="19912" y="17762"/>
                    <a:pt x="20286" y="15154"/>
                    <a:pt x="19049" y="13405"/>
                  </a:cubicBezTo>
                  <a:close/>
                  <a:moveTo>
                    <a:pt x="19049" y="13405"/>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7" name="AutoShape 9"/>
            <p:cNvSpPr>
              <a:spLocks/>
            </p:cNvSpPr>
            <p:nvPr/>
          </p:nvSpPr>
          <p:spPr bwMode="auto">
            <a:xfrm>
              <a:off x="536" y="-107"/>
              <a:ext cx="2629" cy="1963"/>
            </a:xfrm>
            <a:custGeom>
              <a:avLst/>
              <a:gdLst/>
              <a:ahLst/>
              <a:cxnLst/>
              <a:rect l="0" t="0" r="r" b="b"/>
              <a:pathLst>
                <a:path w="21600" h="21600">
                  <a:moveTo>
                    <a:pt x="19451" y="0"/>
                  </a:moveTo>
                  <a:lnTo>
                    <a:pt x="0" y="15563"/>
                  </a:lnTo>
                  <a:lnTo>
                    <a:pt x="4648" y="21600"/>
                  </a:lnTo>
                  <a:lnTo>
                    <a:pt x="21600" y="3235"/>
                  </a:lnTo>
                  <a:close/>
                  <a:moveTo>
                    <a:pt x="19451" y="0"/>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8" name="AutoShape 10"/>
            <p:cNvSpPr>
              <a:spLocks/>
            </p:cNvSpPr>
            <p:nvPr/>
          </p:nvSpPr>
          <p:spPr bwMode="auto">
            <a:xfrm>
              <a:off x="1640" y="989"/>
              <a:ext cx="2728" cy="1892"/>
            </a:xfrm>
            <a:custGeom>
              <a:avLst/>
              <a:gdLst/>
              <a:ahLst/>
              <a:cxnLst/>
              <a:rect l="0" t="0" r="r" b="b"/>
              <a:pathLst>
                <a:path w="21600" h="21600">
                  <a:moveTo>
                    <a:pt x="19199" y="0"/>
                  </a:moveTo>
                  <a:lnTo>
                    <a:pt x="0" y="16511"/>
                  </a:lnTo>
                  <a:lnTo>
                    <a:pt x="1310" y="20468"/>
                  </a:lnTo>
                  <a:lnTo>
                    <a:pt x="3491" y="21600"/>
                  </a:lnTo>
                  <a:lnTo>
                    <a:pt x="21600" y="3884"/>
                  </a:lnTo>
                  <a:close/>
                  <a:moveTo>
                    <a:pt x="19199" y="0"/>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49" name="AutoShape 11"/>
            <p:cNvSpPr>
              <a:spLocks/>
            </p:cNvSpPr>
            <p:nvPr/>
          </p:nvSpPr>
          <p:spPr bwMode="auto">
            <a:xfrm>
              <a:off x="791" y="196"/>
              <a:ext cx="1294" cy="976"/>
            </a:xfrm>
            <a:custGeom>
              <a:avLst/>
              <a:gdLst/>
              <a:ahLst/>
              <a:cxnLst/>
              <a:rect l="0" t="0" r="r" b="b"/>
              <a:pathLst>
                <a:path w="21426" h="21269">
                  <a:moveTo>
                    <a:pt x="0" y="21269"/>
                  </a:moveTo>
                  <a:cubicBezTo>
                    <a:pt x="0" y="21269"/>
                    <a:pt x="21600" y="-331"/>
                    <a:pt x="21425" y="4"/>
                  </a:cubicBezTo>
                  <a:cubicBezTo>
                    <a:pt x="20526" y="1725"/>
                    <a:pt x="0" y="21269"/>
                    <a:pt x="0" y="21269"/>
                  </a:cubicBezTo>
                  <a:close/>
                  <a:moveTo>
                    <a:pt x="0" y="21269"/>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0" name="AutoShape 12"/>
            <p:cNvSpPr>
              <a:spLocks/>
            </p:cNvSpPr>
            <p:nvPr/>
          </p:nvSpPr>
          <p:spPr bwMode="auto">
            <a:xfrm>
              <a:off x="992" y="620"/>
              <a:ext cx="815" cy="762"/>
            </a:xfrm>
            <a:custGeom>
              <a:avLst/>
              <a:gdLst/>
              <a:ahLst/>
              <a:cxnLst/>
              <a:rect l="0" t="0" r="r" b="b"/>
              <a:pathLst>
                <a:path w="18439" h="18003">
                  <a:moveTo>
                    <a:pt x="0" y="18003"/>
                  </a:moveTo>
                  <a:cubicBezTo>
                    <a:pt x="0" y="18003"/>
                    <a:pt x="21600" y="-3597"/>
                    <a:pt x="18044" y="523"/>
                  </a:cubicBezTo>
                  <a:cubicBezTo>
                    <a:pt x="14488" y="4642"/>
                    <a:pt x="0" y="18003"/>
                    <a:pt x="0" y="18003"/>
                  </a:cubicBezTo>
                  <a:close/>
                  <a:moveTo>
                    <a:pt x="0" y="18003"/>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1" name="AutoShape 13"/>
            <p:cNvSpPr>
              <a:spLocks/>
            </p:cNvSpPr>
            <p:nvPr/>
          </p:nvSpPr>
          <p:spPr bwMode="auto">
            <a:xfrm>
              <a:off x="1288" y="604"/>
              <a:ext cx="868" cy="822"/>
            </a:xfrm>
            <a:custGeom>
              <a:avLst/>
              <a:gdLst/>
              <a:ahLst/>
              <a:cxnLst/>
              <a:rect l="0" t="0" r="r" b="b"/>
              <a:pathLst>
                <a:path w="19262" h="18944">
                  <a:moveTo>
                    <a:pt x="0" y="18944"/>
                  </a:moveTo>
                  <a:cubicBezTo>
                    <a:pt x="0" y="18944"/>
                    <a:pt x="21600" y="-2656"/>
                    <a:pt x="19054" y="273"/>
                  </a:cubicBezTo>
                  <a:cubicBezTo>
                    <a:pt x="16507" y="3201"/>
                    <a:pt x="0" y="18944"/>
                    <a:pt x="0" y="18944"/>
                  </a:cubicBezTo>
                  <a:close/>
                  <a:moveTo>
                    <a:pt x="0" y="18944"/>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2" name="AutoShape 14"/>
            <p:cNvSpPr>
              <a:spLocks/>
            </p:cNvSpPr>
            <p:nvPr/>
          </p:nvSpPr>
          <p:spPr bwMode="auto">
            <a:xfrm>
              <a:off x="1904" y="1604"/>
              <a:ext cx="1065" cy="741"/>
            </a:xfrm>
            <a:custGeom>
              <a:avLst/>
              <a:gdLst/>
              <a:ahLst/>
              <a:cxnLst/>
              <a:rect l="0" t="0" r="r" b="b"/>
              <a:pathLst>
                <a:path w="18587" h="18029">
                  <a:moveTo>
                    <a:pt x="0" y="18029"/>
                  </a:moveTo>
                  <a:cubicBezTo>
                    <a:pt x="0" y="18029"/>
                    <a:pt x="21600" y="-3571"/>
                    <a:pt x="18230" y="514"/>
                  </a:cubicBezTo>
                  <a:cubicBezTo>
                    <a:pt x="14861" y="4599"/>
                    <a:pt x="1256" y="17737"/>
                    <a:pt x="0" y="18029"/>
                  </a:cubicBezTo>
                  <a:close/>
                  <a:moveTo>
                    <a:pt x="0" y="18029"/>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3" name="AutoShape 15"/>
            <p:cNvSpPr>
              <a:spLocks/>
            </p:cNvSpPr>
            <p:nvPr/>
          </p:nvSpPr>
          <p:spPr bwMode="auto">
            <a:xfrm>
              <a:off x="2120" y="2148"/>
              <a:ext cx="634" cy="524"/>
            </a:xfrm>
            <a:custGeom>
              <a:avLst/>
              <a:gdLst/>
              <a:ahLst/>
              <a:cxnLst/>
              <a:rect l="0" t="0" r="r" b="b"/>
              <a:pathLst>
                <a:path w="21600" h="21600">
                  <a:moveTo>
                    <a:pt x="0" y="21600"/>
                  </a:moveTo>
                  <a:lnTo>
                    <a:pt x="21600" y="0"/>
                  </a:lnTo>
                  <a:cubicBezTo>
                    <a:pt x="21600" y="0"/>
                    <a:pt x="4428" y="13110"/>
                    <a:pt x="0" y="21600"/>
                  </a:cubicBezTo>
                  <a:close/>
                  <a:moveTo>
                    <a:pt x="0"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4" name="AutoShape 16"/>
            <p:cNvSpPr>
              <a:spLocks/>
            </p:cNvSpPr>
            <p:nvPr/>
          </p:nvSpPr>
          <p:spPr bwMode="auto">
            <a:xfrm>
              <a:off x="1824" y="2196"/>
              <a:ext cx="605" cy="478"/>
            </a:xfrm>
            <a:custGeom>
              <a:avLst/>
              <a:gdLst/>
              <a:ahLst/>
              <a:cxnLst/>
              <a:rect l="0" t="0" r="r" b="b"/>
              <a:pathLst>
                <a:path w="21600" h="21600">
                  <a:moveTo>
                    <a:pt x="21600" y="0"/>
                  </a:moveTo>
                  <a:lnTo>
                    <a:pt x="0" y="21600"/>
                  </a:lnTo>
                  <a:cubicBezTo>
                    <a:pt x="0" y="21600"/>
                    <a:pt x="16400" y="7381"/>
                    <a:pt x="21600" y="0"/>
                  </a:cubicBezTo>
                  <a:close/>
                  <a:moveTo>
                    <a:pt x="21600"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nvGrpSpPr>
          <p:cNvPr id="55" name="Group 82"/>
          <p:cNvGrpSpPr>
            <a:grpSpLocks/>
          </p:cNvGrpSpPr>
          <p:nvPr/>
        </p:nvGrpSpPr>
        <p:grpSpPr bwMode="auto">
          <a:xfrm>
            <a:off x="70458" y="2582335"/>
            <a:ext cx="5098303" cy="3773308"/>
            <a:chOff x="0" y="0"/>
            <a:chExt cx="4702" cy="3480"/>
          </a:xfrm>
        </p:grpSpPr>
        <p:grpSp>
          <p:nvGrpSpPr>
            <p:cNvPr id="56" name="Group 51"/>
            <p:cNvGrpSpPr>
              <a:grpSpLocks/>
            </p:cNvGrpSpPr>
            <p:nvPr/>
          </p:nvGrpSpPr>
          <p:grpSpPr bwMode="auto">
            <a:xfrm>
              <a:off x="472" y="1208"/>
              <a:ext cx="4230" cy="2272"/>
              <a:chOff x="0" y="0"/>
              <a:chExt cx="4230" cy="2272"/>
            </a:xfrm>
          </p:grpSpPr>
          <p:sp>
            <p:nvSpPr>
              <p:cNvPr id="87" name="AutoShape 18"/>
              <p:cNvSpPr>
                <a:spLocks/>
              </p:cNvSpPr>
              <p:nvPr/>
            </p:nvSpPr>
            <p:spPr bwMode="auto">
              <a:xfrm>
                <a:off x="295" y="1688"/>
                <a:ext cx="1637" cy="584"/>
              </a:xfrm>
              <a:custGeom>
                <a:avLst/>
                <a:gdLst/>
                <a:ahLst/>
                <a:cxnLst/>
                <a:rect l="0" t="0" r="r" b="b"/>
                <a:pathLst>
                  <a:path w="20919" h="10948">
                    <a:moveTo>
                      <a:pt x="20641" y="7256"/>
                    </a:moveTo>
                    <a:cubicBezTo>
                      <a:pt x="20641" y="7256"/>
                      <a:pt x="14010" y="15956"/>
                      <a:pt x="3" y="6647"/>
                    </a:cubicBezTo>
                    <a:cubicBezTo>
                      <a:pt x="3" y="6647"/>
                      <a:pt x="-121" y="6427"/>
                      <a:pt x="1137" y="4553"/>
                    </a:cubicBezTo>
                    <a:cubicBezTo>
                      <a:pt x="1137" y="4553"/>
                      <a:pt x="10012" y="10608"/>
                      <a:pt x="17861" y="0"/>
                    </a:cubicBezTo>
                    <a:cubicBezTo>
                      <a:pt x="21479" y="4932"/>
                      <a:pt x="21078" y="-5644"/>
                      <a:pt x="20641" y="7256"/>
                    </a:cubicBezTo>
                    <a:close/>
                    <a:moveTo>
                      <a:pt x="20641" y="7256"/>
                    </a:moveTo>
                  </a:path>
                </a:pathLst>
              </a:custGeom>
              <a:solidFill>
                <a:srgbClr val="F3A36C"/>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8" name="AutoShape 19"/>
              <p:cNvSpPr>
                <a:spLocks/>
              </p:cNvSpPr>
              <p:nvPr/>
            </p:nvSpPr>
            <p:spPr bwMode="auto">
              <a:xfrm>
                <a:off x="607" y="1408"/>
                <a:ext cx="1091" cy="790"/>
              </a:xfrm>
              <a:custGeom>
                <a:avLst/>
                <a:gdLst/>
                <a:ahLst/>
                <a:cxnLst/>
                <a:rect l="0" t="0" r="r" b="b"/>
                <a:pathLst>
                  <a:path w="21600" h="13927">
                    <a:moveTo>
                      <a:pt x="18945" y="0"/>
                    </a:moveTo>
                    <a:cubicBezTo>
                      <a:pt x="18945" y="0"/>
                      <a:pt x="16506" y="801"/>
                      <a:pt x="15411" y="1842"/>
                    </a:cubicBezTo>
                    <a:cubicBezTo>
                      <a:pt x="14315" y="2884"/>
                      <a:pt x="14902" y="16013"/>
                      <a:pt x="2808" y="6048"/>
                    </a:cubicBezTo>
                    <a:lnTo>
                      <a:pt x="0" y="7798"/>
                    </a:lnTo>
                    <a:cubicBezTo>
                      <a:pt x="0" y="7798"/>
                      <a:pt x="15619" y="21600"/>
                      <a:pt x="21600" y="7782"/>
                    </a:cubicBezTo>
                    <a:lnTo>
                      <a:pt x="18945" y="0"/>
                    </a:lnTo>
                    <a:close/>
                    <a:moveTo>
                      <a:pt x="18945" y="0"/>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9" name="AutoShape 20"/>
              <p:cNvSpPr>
                <a:spLocks/>
              </p:cNvSpPr>
              <p:nvPr/>
            </p:nvSpPr>
            <p:spPr bwMode="auto">
              <a:xfrm>
                <a:off x="1192" y="1296"/>
                <a:ext cx="1197" cy="960"/>
              </a:xfrm>
              <a:custGeom>
                <a:avLst/>
                <a:gdLst/>
                <a:ahLst/>
                <a:cxnLst/>
                <a:rect l="0" t="0" r="r" b="b"/>
                <a:pathLst>
                  <a:path w="20018" h="20619">
                    <a:moveTo>
                      <a:pt x="19680" y="9109"/>
                    </a:moveTo>
                    <a:cubicBezTo>
                      <a:pt x="19680" y="9109"/>
                      <a:pt x="13666" y="19431"/>
                      <a:pt x="4728" y="20619"/>
                    </a:cubicBezTo>
                    <a:cubicBezTo>
                      <a:pt x="4728" y="20619"/>
                      <a:pt x="9206" y="19006"/>
                      <a:pt x="8467" y="15844"/>
                    </a:cubicBezTo>
                    <a:cubicBezTo>
                      <a:pt x="7908" y="13450"/>
                      <a:pt x="5276" y="13624"/>
                      <a:pt x="2537" y="12688"/>
                    </a:cubicBezTo>
                    <a:cubicBezTo>
                      <a:pt x="-202" y="11753"/>
                      <a:pt x="3" y="2294"/>
                      <a:pt x="3" y="2294"/>
                    </a:cubicBezTo>
                    <a:cubicBezTo>
                      <a:pt x="3" y="2294"/>
                      <a:pt x="10752" y="-981"/>
                      <a:pt x="16001" y="295"/>
                    </a:cubicBezTo>
                    <a:cubicBezTo>
                      <a:pt x="16001" y="295"/>
                      <a:pt x="21398" y="4902"/>
                      <a:pt x="19680" y="9109"/>
                    </a:cubicBezTo>
                    <a:close/>
                    <a:moveTo>
                      <a:pt x="19680" y="9109"/>
                    </a:moveTo>
                  </a:path>
                </a:pathLst>
              </a:custGeom>
              <a:solidFill>
                <a:srgbClr val="1F527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90" name="Group 23"/>
              <p:cNvGrpSpPr>
                <a:grpSpLocks/>
              </p:cNvGrpSpPr>
              <p:nvPr/>
            </p:nvGrpSpPr>
            <p:grpSpPr bwMode="auto">
              <a:xfrm>
                <a:off x="1576" y="832"/>
                <a:ext cx="239" cy="264"/>
                <a:chOff x="0" y="0"/>
                <a:chExt cx="239" cy="264"/>
              </a:xfrm>
            </p:grpSpPr>
            <p:sp>
              <p:nvSpPr>
                <p:cNvPr id="118" name="AutoShape 21"/>
                <p:cNvSpPr>
                  <a:spLocks/>
                </p:cNvSpPr>
                <p:nvPr/>
              </p:nvSpPr>
              <p:spPr bwMode="auto">
                <a:xfrm>
                  <a:off x="0" y="0"/>
                  <a:ext cx="239" cy="264"/>
                </a:xfrm>
                <a:custGeom>
                  <a:avLst/>
                  <a:gdLst/>
                  <a:ahLst/>
                  <a:cxnLst/>
                  <a:rect l="0" t="0" r="r" b="b"/>
                  <a:pathLst>
                    <a:path w="21208" h="21147">
                      <a:moveTo>
                        <a:pt x="15015" y="0"/>
                      </a:moveTo>
                      <a:cubicBezTo>
                        <a:pt x="15015" y="0"/>
                        <a:pt x="1427" y="2002"/>
                        <a:pt x="11" y="10975"/>
                      </a:cubicBezTo>
                      <a:cubicBezTo>
                        <a:pt x="-229" y="12497"/>
                        <a:pt x="3784" y="15853"/>
                        <a:pt x="4008" y="18572"/>
                      </a:cubicBezTo>
                      <a:cubicBezTo>
                        <a:pt x="4215" y="21077"/>
                        <a:pt x="9619" y="21600"/>
                        <a:pt x="11753" y="20803"/>
                      </a:cubicBezTo>
                      <a:cubicBezTo>
                        <a:pt x="14940" y="19611"/>
                        <a:pt x="16165" y="16973"/>
                        <a:pt x="16694" y="15692"/>
                      </a:cubicBezTo>
                      <a:cubicBezTo>
                        <a:pt x="19990" y="14048"/>
                        <a:pt x="19362" y="9611"/>
                        <a:pt x="21205" y="5684"/>
                      </a:cubicBezTo>
                      <a:cubicBezTo>
                        <a:pt x="21371" y="4373"/>
                        <a:pt x="15015" y="0"/>
                        <a:pt x="15015" y="0"/>
                      </a:cubicBezTo>
                      <a:close/>
                      <a:moveTo>
                        <a:pt x="15015" y="0"/>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19" name="AutoShape 22"/>
                <p:cNvSpPr>
                  <a:spLocks/>
                </p:cNvSpPr>
                <p:nvPr/>
              </p:nvSpPr>
              <p:spPr bwMode="auto">
                <a:xfrm>
                  <a:off x="168" y="136"/>
                  <a:ext cx="31" cy="67"/>
                </a:xfrm>
                <a:custGeom>
                  <a:avLst/>
                  <a:gdLst/>
                  <a:ahLst/>
                  <a:cxnLst/>
                  <a:rect l="0" t="0" r="r" b="b"/>
                  <a:pathLst>
                    <a:path w="19344" h="20753">
                      <a:moveTo>
                        <a:pt x="19120" y="378"/>
                      </a:moveTo>
                      <a:cubicBezTo>
                        <a:pt x="19872" y="81"/>
                        <a:pt x="18531" y="-88"/>
                        <a:pt x="18044" y="47"/>
                      </a:cubicBezTo>
                      <a:cubicBezTo>
                        <a:pt x="9848" y="2320"/>
                        <a:pt x="3362" y="5193"/>
                        <a:pt x="635" y="9778"/>
                      </a:cubicBezTo>
                      <a:cubicBezTo>
                        <a:pt x="-1728" y="13755"/>
                        <a:pt x="2871" y="17506"/>
                        <a:pt x="8330" y="20240"/>
                      </a:cubicBezTo>
                      <a:cubicBezTo>
                        <a:pt x="10870" y="21512"/>
                        <a:pt x="18806" y="20181"/>
                        <a:pt x="15617" y="18810"/>
                      </a:cubicBezTo>
                      <a:cubicBezTo>
                        <a:pt x="9863" y="16339"/>
                        <a:pt x="5529" y="13850"/>
                        <a:pt x="4920" y="9927"/>
                      </a:cubicBezTo>
                      <a:cubicBezTo>
                        <a:pt x="4321" y="6054"/>
                        <a:pt x="13863" y="2442"/>
                        <a:pt x="19120" y="378"/>
                      </a:cubicBezTo>
                      <a:close/>
                      <a:moveTo>
                        <a:pt x="19120" y="378"/>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nvGrpSpPr>
              <p:cNvPr id="91" name="Group 26"/>
              <p:cNvGrpSpPr>
                <a:grpSpLocks/>
              </p:cNvGrpSpPr>
              <p:nvPr/>
            </p:nvGrpSpPr>
            <p:grpSpPr bwMode="auto">
              <a:xfrm>
                <a:off x="4016" y="152"/>
                <a:ext cx="214" cy="243"/>
                <a:chOff x="0" y="0"/>
                <a:chExt cx="214" cy="243"/>
              </a:xfrm>
            </p:grpSpPr>
            <p:sp>
              <p:nvSpPr>
                <p:cNvPr id="116" name="AutoShape 24"/>
                <p:cNvSpPr>
                  <a:spLocks/>
                </p:cNvSpPr>
                <p:nvPr/>
              </p:nvSpPr>
              <p:spPr bwMode="auto">
                <a:xfrm>
                  <a:off x="0" y="0"/>
                  <a:ext cx="214" cy="243"/>
                </a:xfrm>
                <a:custGeom>
                  <a:avLst/>
                  <a:gdLst/>
                  <a:ahLst/>
                  <a:cxnLst/>
                  <a:rect l="0" t="0" r="r" b="b"/>
                  <a:pathLst>
                    <a:path w="18515" h="20970">
                      <a:moveTo>
                        <a:pt x="0" y="3799"/>
                      </a:moveTo>
                      <a:cubicBezTo>
                        <a:pt x="0" y="3799"/>
                        <a:pt x="3811" y="0"/>
                        <a:pt x="5717" y="0"/>
                      </a:cubicBezTo>
                      <a:cubicBezTo>
                        <a:pt x="7622" y="0"/>
                        <a:pt x="13976" y="1582"/>
                        <a:pt x="17788" y="5698"/>
                      </a:cubicBezTo>
                      <a:cubicBezTo>
                        <a:pt x="21600" y="9814"/>
                        <a:pt x="9178" y="20807"/>
                        <a:pt x="9178" y="20807"/>
                      </a:cubicBezTo>
                      <a:cubicBezTo>
                        <a:pt x="9178" y="20807"/>
                        <a:pt x="2959" y="21600"/>
                        <a:pt x="1479" y="19682"/>
                      </a:cubicBezTo>
                      <a:cubicBezTo>
                        <a:pt x="0" y="17763"/>
                        <a:pt x="0" y="3799"/>
                        <a:pt x="0" y="3799"/>
                      </a:cubicBezTo>
                      <a:close/>
                      <a:moveTo>
                        <a:pt x="0" y="3799"/>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17" name="AutoShape 25"/>
                <p:cNvSpPr>
                  <a:spLocks/>
                </p:cNvSpPr>
                <p:nvPr/>
              </p:nvSpPr>
              <p:spPr bwMode="auto">
                <a:xfrm>
                  <a:off x="0" y="32"/>
                  <a:ext cx="154" cy="210"/>
                </a:xfrm>
                <a:custGeom>
                  <a:avLst/>
                  <a:gdLst/>
                  <a:ahLst/>
                  <a:cxnLst/>
                  <a:rect l="0" t="0" r="r" b="b"/>
                  <a:pathLst>
                    <a:path w="21401" h="21338">
                      <a:moveTo>
                        <a:pt x="20947" y="3050"/>
                      </a:moveTo>
                      <a:cubicBezTo>
                        <a:pt x="19306" y="3050"/>
                        <a:pt x="17292" y="4084"/>
                        <a:pt x="16507" y="5298"/>
                      </a:cubicBezTo>
                      <a:cubicBezTo>
                        <a:pt x="15210" y="4589"/>
                        <a:pt x="13434" y="3973"/>
                        <a:pt x="11528" y="3448"/>
                      </a:cubicBezTo>
                      <a:cubicBezTo>
                        <a:pt x="11683" y="3283"/>
                        <a:pt x="11841" y="3121"/>
                        <a:pt x="12025" y="2971"/>
                      </a:cubicBezTo>
                      <a:cubicBezTo>
                        <a:pt x="12558" y="2537"/>
                        <a:pt x="13330" y="2338"/>
                        <a:pt x="13803" y="1886"/>
                      </a:cubicBezTo>
                      <a:cubicBezTo>
                        <a:pt x="14088" y="1615"/>
                        <a:pt x="13555" y="1442"/>
                        <a:pt x="13251" y="1449"/>
                      </a:cubicBezTo>
                      <a:cubicBezTo>
                        <a:pt x="12187" y="1470"/>
                        <a:pt x="11316" y="1878"/>
                        <a:pt x="10631" y="2470"/>
                      </a:cubicBezTo>
                      <a:cubicBezTo>
                        <a:pt x="10412" y="2659"/>
                        <a:pt x="10224" y="2862"/>
                        <a:pt x="10080" y="3072"/>
                      </a:cubicBezTo>
                      <a:cubicBezTo>
                        <a:pt x="7969" y="2554"/>
                        <a:pt x="5805" y="2147"/>
                        <a:pt x="4026" y="1850"/>
                      </a:cubicBezTo>
                      <a:cubicBezTo>
                        <a:pt x="4231" y="1675"/>
                        <a:pt x="4445" y="1505"/>
                        <a:pt x="4695" y="1358"/>
                      </a:cubicBezTo>
                      <a:cubicBezTo>
                        <a:pt x="5079" y="1132"/>
                        <a:pt x="5509" y="952"/>
                        <a:pt x="5948" y="794"/>
                      </a:cubicBezTo>
                      <a:cubicBezTo>
                        <a:pt x="6281" y="674"/>
                        <a:pt x="6755" y="561"/>
                        <a:pt x="6866" y="272"/>
                      </a:cubicBezTo>
                      <a:cubicBezTo>
                        <a:pt x="6906" y="165"/>
                        <a:pt x="6802" y="74"/>
                        <a:pt x="6661" y="47"/>
                      </a:cubicBezTo>
                      <a:cubicBezTo>
                        <a:pt x="5637" y="-157"/>
                        <a:pt x="4612" y="346"/>
                        <a:pt x="3822" y="779"/>
                      </a:cubicBezTo>
                      <a:cubicBezTo>
                        <a:pt x="3458" y="979"/>
                        <a:pt x="2977" y="1281"/>
                        <a:pt x="2628" y="1626"/>
                      </a:cubicBezTo>
                      <a:cubicBezTo>
                        <a:pt x="1042" y="1383"/>
                        <a:pt x="0" y="1259"/>
                        <a:pt x="0" y="1259"/>
                      </a:cubicBezTo>
                      <a:lnTo>
                        <a:pt x="0" y="17744"/>
                      </a:lnTo>
                      <a:cubicBezTo>
                        <a:pt x="0" y="17744"/>
                        <a:pt x="2547" y="21443"/>
                        <a:pt x="6620" y="21336"/>
                      </a:cubicBezTo>
                      <a:cubicBezTo>
                        <a:pt x="10698" y="21230"/>
                        <a:pt x="8149" y="8636"/>
                        <a:pt x="8149" y="8636"/>
                      </a:cubicBezTo>
                      <a:cubicBezTo>
                        <a:pt x="8149" y="8636"/>
                        <a:pt x="15282" y="13495"/>
                        <a:pt x="18337" y="8636"/>
                      </a:cubicBezTo>
                      <a:cubicBezTo>
                        <a:pt x="19003" y="7580"/>
                        <a:pt x="18508" y="6636"/>
                        <a:pt x="17335" y="5803"/>
                      </a:cubicBezTo>
                      <a:cubicBezTo>
                        <a:pt x="17718" y="5369"/>
                        <a:pt x="18117" y="4950"/>
                        <a:pt x="18637" y="4583"/>
                      </a:cubicBezTo>
                      <a:cubicBezTo>
                        <a:pt x="19410" y="4038"/>
                        <a:pt x="20460" y="3878"/>
                        <a:pt x="21276" y="3411"/>
                      </a:cubicBezTo>
                      <a:cubicBezTo>
                        <a:pt x="21600" y="3225"/>
                        <a:pt x="21222" y="3050"/>
                        <a:pt x="20947" y="3050"/>
                      </a:cubicBezTo>
                      <a:close/>
                      <a:moveTo>
                        <a:pt x="20947" y="3050"/>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92" name="AutoShape 27"/>
              <p:cNvSpPr>
                <a:spLocks/>
              </p:cNvSpPr>
              <p:nvPr/>
            </p:nvSpPr>
            <p:spPr bwMode="auto">
              <a:xfrm>
                <a:off x="3144" y="336"/>
                <a:ext cx="975" cy="737"/>
              </a:xfrm>
              <a:custGeom>
                <a:avLst/>
                <a:gdLst/>
                <a:ahLst/>
                <a:cxnLst/>
                <a:rect l="0" t="0" r="r" b="b"/>
                <a:pathLst>
                  <a:path w="20742" h="19545">
                    <a:moveTo>
                      <a:pt x="238" y="19481"/>
                    </a:moveTo>
                    <a:cubicBezTo>
                      <a:pt x="238" y="19481"/>
                      <a:pt x="13304" y="21600"/>
                      <a:pt x="20742" y="1502"/>
                    </a:cubicBezTo>
                    <a:lnTo>
                      <a:pt x="18323" y="0"/>
                    </a:lnTo>
                    <a:cubicBezTo>
                      <a:pt x="18323" y="0"/>
                      <a:pt x="11278" y="14102"/>
                      <a:pt x="2195" y="10700"/>
                    </a:cubicBezTo>
                    <a:cubicBezTo>
                      <a:pt x="2195" y="10700"/>
                      <a:pt x="-858" y="12554"/>
                      <a:pt x="238" y="19481"/>
                    </a:cubicBezTo>
                    <a:close/>
                    <a:moveTo>
                      <a:pt x="238" y="19481"/>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93" name="AutoShape 28"/>
              <p:cNvSpPr>
                <a:spLocks/>
              </p:cNvSpPr>
              <p:nvPr/>
            </p:nvSpPr>
            <p:spPr bwMode="auto">
              <a:xfrm>
                <a:off x="1728" y="480"/>
                <a:ext cx="1146" cy="450"/>
              </a:xfrm>
              <a:custGeom>
                <a:avLst/>
                <a:gdLst/>
                <a:ahLst/>
                <a:cxnLst/>
                <a:rect l="0" t="0" r="r" b="b"/>
                <a:pathLst>
                  <a:path w="21600" h="14465">
                    <a:moveTo>
                      <a:pt x="21600" y="2499"/>
                    </a:moveTo>
                    <a:cubicBezTo>
                      <a:pt x="21600" y="2499"/>
                      <a:pt x="11376" y="-7135"/>
                      <a:pt x="0" y="11429"/>
                    </a:cubicBezTo>
                    <a:lnTo>
                      <a:pt x="1603" y="14465"/>
                    </a:lnTo>
                    <a:cubicBezTo>
                      <a:pt x="1603" y="14465"/>
                      <a:pt x="11092" y="2451"/>
                      <a:pt x="17696" y="11326"/>
                    </a:cubicBezTo>
                    <a:cubicBezTo>
                      <a:pt x="17696" y="11326"/>
                      <a:pt x="20697" y="10926"/>
                      <a:pt x="21600" y="2499"/>
                    </a:cubicBezTo>
                    <a:close/>
                    <a:moveTo>
                      <a:pt x="21600" y="2499"/>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94" name="AutoShape 29"/>
              <p:cNvSpPr>
                <a:spLocks/>
              </p:cNvSpPr>
              <p:nvPr/>
            </p:nvSpPr>
            <p:spPr bwMode="auto">
              <a:xfrm>
                <a:off x="2104" y="552"/>
                <a:ext cx="1117" cy="1198"/>
              </a:xfrm>
              <a:custGeom>
                <a:avLst/>
                <a:gdLst/>
                <a:ahLst/>
                <a:cxnLst/>
                <a:rect l="0" t="0" r="r" b="b"/>
                <a:pathLst>
                  <a:path w="21600" h="21014">
                    <a:moveTo>
                      <a:pt x="21600" y="6674"/>
                    </a:moveTo>
                    <a:lnTo>
                      <a:pt x="21600" y="8485"/>
                    </a:lnTo>
                    <a:cubicBezTo>
                      <a:pt x="21600" y="8485"/>
                      <a:pt x="18774" y="11701"/>
                      <a:pt x="18296" y="13641"/>
                    </a:cubicBezTo>
                    <a:cubicBezTo>
                      <a:pt x="18296" y="13641"/>
                      <a:pt x="10826" y="15978"/>
                      <a:pt x="7515" y="18865"/>
                    </a:cubicBezTo>
                    <a:cubicBezTo>
                      <a:pt x="4377" y="21600"/>
                      <a:pt x="5086" y="20945"/>
                      <a:pt x="5086" y="20945"/>
                    </a:cubicBezTo>
                    <a:cubicBezTo>
                      <a:pt x="5086" y="20945"/>
                      <a:pt x="910" y="16441"/>
                      <a:pt x="0" y="13133"/>
                    </a:cubicBezTo>
                    <a:cubicBezTo>
                      <a:pt x="0" y="13133"/>
                      <a:pt x="3104" y="12539"/>
                      <a:pt x="4801" y="10463"/>
                    </a:cubicBezTo>
                    <a:cubicBezTo>
                      <a:pt x="6499" y="8387"/>
                      <a:pt x="11073" y="2106"/>
                      <a:pt x="13563" y="801"/>
                    </a:cubicBezTo>
                    <a:lnTo>
                      <a:pt x="15803" y="0"/>
                    </a:lnTo>
                    <a:lnTo>
                      <a:pt x="18798" y="2036"/>
                    </a:lnTo>
                    <a:lnTo>
                      <a:pt x="21600" y="6674"/>
                    </a:lnTo>
                    <a:close/>
                    <a:moveTo>
                      <a:pt x="21600" y="6674"/>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95" name="Group 48"/>
              <p:cNvGrpSpPr>
                <a:grpSpLocks/>
              </p:cNvGrpSpPr>
              <p:nvPr/>
            </p:nvGrpSpPr>
            <p:grpSpPr bwMode="auto">
              <a:xfrm>
                <a:off x="2152" y="0"/>
                <a:ext cx="1528" cy="1706"/>
                <a:chOff x="0" y="0"/>
                <a:chExt cx="1528" cy="1706"/>
              </a:xfrm>
            </p:grpSpPr>
            <p:sp>
              <p:nvSpPr>
                <p:cNvPr id="98" name="AutoShape 30"/>
                <p:cNvSpPr>
                  <a:spLocks/>
                </p:cNvSpPr>
                <p:nvPr/>
              </p:nvSpPr>
              <p:spPr bwMode="auto">
                <a:xfrm>
                  <a:off x="0" y="656"/>
                  <a:ext cx="1034" cy="1050"/>
                </a:xfrm>
                <a:custGeom>
                  <a:avLst/>
                  <a:gdLst/>
                  <a:ahLst/>
                  <a:cxnLst/>
                  <a:rect l="0" t="0" r="r" b="b"/>
                  <a:pathLst>
                    <a:path w="21600" h="21600">
                      <a:moveTo>
                        <a:pt x="20840" y="0"/>
                      </a:moveTo>
                      <a:lnTo>
                        <a:pt x="14590" y="120"/>
                      </a:lnTo>
                      <a:lnTo>
                        <a:pt x="12558" y="5647"/>
                      </a:lnTo>
                      <a:lnTo>
                        <a:pt x="8354" y="6233"/>
                      </a:lnTo>
                      <a:cubicBezTo>
                        <a:pt x="8354" y="6233"/>
                        <a:pt x="8325" y="11591"/>
                        <a:pt x="0" y="15815"/>
                      </a:cubicBezTo>
                      <a:cubicBezTo>
                        <a:pt x="0" y="15815"/>
                        <a:pt x="2501" y="20102"/>
                        <a:pt x="3879" y="21600"/>
                      </a:cubicBezTo>
                      <a:lnTo>
                        <a:pt x="15127" y="14675"/>
                      </a:lnTo>
                      <a:lnTo>
                        <a:pt x="15811" y="12758"/>
                      </a:lnTo>
                      <a:lnTo>
                        <a:pt x="20018" y="11090"/>
                      </a:lnTo>
                      <a:lnTo>
                        <a:pt x="21600" y="6425"/>
                      </a:lnTo>
                      <a:cubicBezTo>
                        <a:pt x="21600" y="6425"/>
                        <a:pt x="21249" y="1280"/>
                        <a:pt x="20840" y="0"/>
                      </a:cubicBezTo>
                      <a:close/>
                      <a:moveTo>
                        <a:pt x="20840" y="0"/>
                      </a:moveTo>
                    </a:path>
                  </a:pathLst>
                </a:custGeom>
                <a:solidFill>
                  <a:schemeClr val="bg1">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99" name="Group 45"/>
                <p:cNvGrpSpPr>
                  <a:grpSpLocks/>
                </p:cNvGrpSpPr>
                <p:nvPr/>
              </p:nvGrpSpPr>
              <p:grpSpPr bwMode="auto">
                <a:xfrm>
                  <a:off x="536" y="0"/>
                  <a:ext cx="992" cy="1148"/>
                  <a:chOff x="0" y="0"/>
                  <a:chExt cx="992" cy="1148"/>
                </a:xfrm>
              </p:grpSpPr>
              <p:grpSp>
                <p:nvGrpSpPr>
                  <p:cNvPr id="102" name="Group 33"/>
                  <p:cNvGrpSpPr>
                    <a:grpSpLocks/>
                  </p:cNvGrpSpPr>
                  <p:nvPr/>
                </p:nvGrpSpPr>
                <p:grpSpPr bwMode="auto">
                  <a:xfrm>
                    <a:off x="192" y="104"/>
                    <a:ext cx="735" cy="1044"/>
                    <a:chOff x="0" y="0"/>
                    <a:chExt cx="735" cy="1044"/>
                  </a:xfrm>
                </p:grpSpPr>
                <p:sp>
                  <p:nvSpPr>
                    <p:cNvPr id="114" name="AutoShape 31"/>
                    <p:cNvSpPr>
                      <a:spLocks/>
                    </p:cNvSpPr>
                    <p:nvPr/>
                  </p:nvSpPr>
                  <p:spPr bwMode="auto">
                    <a:xfrm>
                      <a:off x="24" y="0"/>
                      <a:ext cx="711" cy="1026"/>
                    </a:xfrm>
                    <a:custGeom>
                      <a:avLst/>
                      <a:gdLst/>
                      <a:ahLst/>
                      <a:cxnLst/>
                      <a:rect l="0" t="0" r="r" b="b"/>
                      <a:pathLst>
                        <a:path w="21377" h="19215">
                          <a:moveTo>
                            <a:pt x="21359" y="4555"/>
                          </a:moveTo>
                          <a:cubicBezTo>
                            <a:pt x="20034" y="-2199"/>
                            <a:pt x="10940" y="348"/>
                            <a:pt x="9009" y="1087"/>
                          </a:cubicBezTo>
                          <a:cubicBezTo>
                            <a:pt x="7079" y="1827"/>
                            <a:pt x="6225" y="6185"/>
                            <a:pt x="6225" y="6185"/>
                          </a:cubicBezTo>
                          <a:lnTo>
                            <a:pt x="7433" y="8603"/>
                          </a:lnTo>
                          <a:lnTo>
                            <a:pt x="6921" y="10349"/>
                          </a:lnTo>
                          <a:lnTo>
                            <a:pt x="0" y="19204"/>
                          </a:lnTo>
                          <a:cubicBezTo>
                            <a:pt x="1010" y="19401"/>
                            <a:pt x="5186" y="16807"/>
                            <a:pt x="9325" y="14748"/>
                          </a:cubicBezTo>
                          <a:cubicBezTo>
                            <a:pt x="10501" y="13856"/>
                            <a:pt x="12732" y="12238"/>
                            <a:pt x="13255" y="12387"/>
                          </a:cubicBezTo>
                          <a:cubicBezTo>
                            <a:pt x="13976" y="12592"/>
                            <a:pt x="18159" y="13134"/>
                            <a:pt x="18679" y="12105"/>
                          </a:cubicBezTo>
                          <a:cubicBezTo>
                            <a:pt x="19379" y="10721"/>
                            <a:pt x="21600" y="5784"/>
                            <a:pt x="21359" y="4555"/>
                          </a:cubicBezTo>
                          <a:close/>
                          <a:moveTo>
                            <a:pt x="21359" y="4555"/>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15" name="AutoShape 32"/>
                    <p:cNvSpPr>
                      <a:spLocks/>
                    </p:cNvSpPr>
                    <p:nvPr/>
                  </p:nvSpPr>
                  <p:spPr bwMode="auto">
                    <a:xfrm>
                      <a:off x="0" y="488"/>
                      <a:ext cx="642" cy="556"/>
                    </a:xfrm>
                    <a:custGeom>
                      <a:avLst/>
                      <a:gdLst/>
                      <a:ahLst/>
                      <a:cxnLst/>
                      <a:rect l="0" t="0" r="r" b="b"/>
                      <a:pathLst>
                        <a:path w="21421" h="19575">
                          <a:moveTo>
                            <a:pt x="20974" y="5726"/>
                          </a:moveTo>
                          <a:cubicBezTo>
                            <a:pt x="20974" y="5726"/>
                            <a:pt x="14861" y="3324"/>
                            <a:pt x="12853" y="1814"/>
                          </a:cubicBezTo>
                          <a:cubicBezTo>
                            <a:pt x="10846" y="304"/>
                            <a:pt x="10149" y="-665"/>
                            <a:pt x="10225" y="549"/>
                          </a:cubicBezTo>
                          <a:cubicBezTo>
                            <a:pt x="10273" y="1309"/>
                            <a:pt x="8660" y="8250"/>
                            <a:pt x="4" y="19308"/>
                          </a:cubicBezTo>
                          <a:cubicBezTo>
                            <a:pt x="-179" y="20935"/>
                            <a:pt x="6013" y="14619"/>
                            <a:pt x="7542" y="14025"/>
                          </a:cubicBezTo>
                          <a:cubicBezTo>
                            <a:pt x="10487" y="11849"/>
                            <a:pt x="15232" y="5921"/>
                            <a:pt x="15715" y="6154"/>
                          </a:cubicBezTo>
                          <a:cubicBezTo>
                            <a:pt x="16429" y="6498"/>
                            <a:pt x="20214" y="7347"/>
                            <a:pt x="21421" y="6141"/>
                          </a:cubicBezTo>
                          <a:cubicBezTo>
                            <a:pt x="21323" y="5958"/>
                            <a:pt x="21177" y="5809"/>
                            <a:pt x="20974" y="5726"/>
                          </a:cubicBezTo>
                          <a:close/>
                          <a:moveTo>
                            <a:pt x="20974" y="5726"/>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103" name="AutoShape 34"/>
                  <p:cNvSpPr>
                    <a:spLocks/>
                  </p:cNvSpPr>
                  <p:nvPr/>
                </p:nvSpPr>
                <p:spPr bwMode="auto">
                  <a:xfrm>
                    <a:off x="488" y="304"/>
                    <a:ext cx="42" cy="123"/>
                  </a:xfrm>
                  <a:custGeom>
                    <a:avLst/>
                    <a:gdLst/>
                    <a:ahLst/>
                    <a:cxnLst/>
                    <a:rect l="0" t="0" r="r" b="b"/>
                    <a:pathLst>
                      <a:path w="21543" h="20944">
                        <a:moveTo>
                          <a:pt x="415" y="8"/>
                        </a:moveTo>
                        <a:cubicBezTo>
                          <a:pt x="415" y="8"/>
                          <a:pt x="21600" y="-656"/>
                          <a:pt x="21543" y="9993"/>
                        </a:cubicBezTo>
                        <a:cubicBezTo>
                          <a:pt x="21490" y="20645"/>
                          <a:pt x="0" y="20944"/>
                          <a:pt x="0" y="20944"/>
                        </a:cubicBezTo>
                        <a:cubicBezTo>
                          <a:pt x="0" y="20944"/>
                          <a:pt x="20097" y="7515"/>
                          <a:pt x="415" y="8"/>
                        </a:cubicBezTo>
                        <a:close/>
                        <a:moveTo>
                          <a:pt x="415" y="8"/>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4" name="AutoShape 35"/>
                  <p:cNvSpPr>
                    <a:spLocks/>
                  </p:cNvSpPr>
                  <p:nvPr/>
                </p:nvSpPr>
                <p:spPr bwMode="auto">
                  <a:xfrm>
                    <a:off x="768" y="400"/>
                    <a:ext cx="32" cy="47"/>
                  </a:xfrm>
                  <a:custGeom>
                    <a:avLst/>
                    <a:gdLst/>
                    <a:ahLst/>
                    <a:cxnLst/>
                    <a:rect l="0" t="0" r="r" b="b"/>
                    <a:pathLst>
                      <a:path w="21578" h="21570">
                        <a:moveTo>
                          <a:pt x="15212" y="162"/>
                        </a:moveTo>
                        <a:cubicBezTo>
                          <a:pt x="14556" y="38"/>
                          <a:pt x="13871" y="-15"/>
                          <a:pt x="13176" y="3"/>
                        </a:cubicBezTo>
                        <a:cubicBezTo>
                          <a:pt x="12481" y="21"/>
                          <a:pt x="11778" y="111"/>
                          <a:pt x="11087" y="262"/>
                        </a:cubicBezTo>
                        <a:cubicBezTo>
                          <a:pt x="10396" y="414"/>
                          <a:pt x="9716" y="628"/>
                          <a:pt x="9065" y="890"/>
                        </a:cubicBezTo>
                        <a:cubicBezTo>
                          <a:pt x="8413" y="1153"/>
                          <a:pt x="7790" y="1463"/>
                          <a:pt x="7205" y="1807"/>
                        </a:cubicBezTo>
                        <a:cubicBezTo>
                          <a:pt x="6621" y="2150"/>
                          <a:pt x="6074" y="2526"/>
                          <a:pt x="5571" y="2920"/>
                        </a:cubicBezTo>
                        <a:cubicBezTo>
                          <a:pt x="5067" y="3313"/>
                          <a:pt x="4606" y="3725"/>
                          <a:pt x="4188" y="4141"/>
                        </a:cubicBezTo>
                        <a:cubicBezTo>
                          <a:pt x="3769" y="4557"/>
                          <a:pt x="3393" y="4979"/>
                          <a:pt x="3057" y="5397"/>
                        </a:cubicBezTo>
                        <a:cubicBezTo>
                          <a:pt x="2720" y="5815"/>
                          <a:pt x="2423" y="6230"/>
                          <a:pt x="2159" y="6634"/>
                        </a:cubicBezTo>
                        <a:cubicBezTo>
                          <a:pt x="1896" y="7039"/>
                          <a:pt x="1667" y="7434"/>
                          <a:pt x="1467" y="7816"/>
                        </a:cubicBezTo>
                        <a:cubicBezTo>
                          <a:pt x="1267" y="8198"/>
                          <a:pt x="1096" y="8566"/>
                          <a:pt x="948" y="8921"/>
                        </a:cubicBezTo>
                        <a:cubicBezTo>
                          <a:pt x="801" y="9275"/>
                          <a:pt x="663" y="9650"/>
                          <a:pt x="539" y="10046"/>
                        </a:cubicBezTo>
                        <a:cubicBezTo>
                          <a:pt x="415" y="10442"/>
                          <a:pt x="305" y="10860"/>
                          <a:pt x="218" y="11298"/>
                        </a:cubicBezTo>
                        <a:cubicBezTo>
                          <a:pt x="130" y="11736"/>
                          <a:pt x="64" y="12194"/>
                          <a:pt x="29" y="12669"/>
                        </a:cubicBezTo>
                        <a:cubicBezTo>
                          <a:pt x="-6" y="13144"/>
                          <a:pt x="-11" y="13636"/>
                          <a:pt x="25" y="14139"/>
                        </a:cubicBezTo>
                        <a:cubicBezTo>
                          <a:pt x="60" y="14641"/>
                          <a:pt x="136" y="15154"/>
                          <a:pt x="263" y="15667"/>
                        </a:cubicBezTo>
                        <a:cubicBezTo>
                          <a:pt x="389" y="16180"/>
                          <a:pt x="565" y="16693"/>
                          <a:pt x="799" y="17192"/>
                        </a:cubicBezTo>
                        <a:cubicBezTo>
                          <a:pt x="1034" y="17690"/>
                          <a:pt x="1326" y="18174"/>
                          <a:pt x="1679" y="18627"/>
                        </a:cubicBezTo>
                        <a:cubicBezTo>
                          <a:pt x="2033" y="19080"/>
                          <a:pt x="2448" y="19501"/>
                          <a:pt x="2921" y="19874"/>
                        </a:cubicBezTo>
                        <a:cubicBezTo>
                          <a:pt x="3394" y="20246"/>
                          <a:pt x="3926" y="20569"/>
                          <a:pt x="4505" y="20828"/>
                        </a:cubicBezTo>
                        <a:cubicBezTo>
                          <a:pt x="5084" y="21088"/>
                          <a:pt x="5710" y="21284"/>
                          <a:pt x="6366" y="21408"/>
                        </a:cubicBezTo>
                        <a:cubicBezTo>
                          <a:pt x="7022" y="21532"/>
                          <a:pt x="7707" y="21585"/>
                          <a:pt x="8402" y="21567"/>
                        </a:cubicBezTo>
                        <a:cubicBezTo>
                          <a:pt x="9097" y="21549"/>
                          <a:pt x="9800" y="21459"/>
                          <a:pt x="10491" y="21308"/>
                        </a:cubicBezTo>
                        <a:cubicBezTo>
                          <a:pt x="11182" y="21156"/>
                          <a:pt x="11862" y="20942"/>
                          <a:pt x="12513" y="20680"/>
                        </a:cubicBezTo>
                        <a:cubicBezTo>
                          <a:pt x="13165" y="20417"/>
                          <a:pt x="13788" y="20107"/>
                          <a:pt x="14373" y="19763"/>
                        </a:cubicBezTo>
                        <a:cubicBezTo>
                          <a:pt x="14957" y="19420"/>
                          <a:pt x="15504" y="19044"/>
                          <a:pt x="16007" y="18650"/>
                        </a:cubicBezTo>
                        <a:cubicBezTo>
                          <a:pt x="16511" y="18257"/>
                          <a:pt x="16972" y="17845"/>
                          <a:pt x="17390" y="17429"/>
                        </a:cubicBezTo>
                        <a:cubicBezTo>
                          <a:pt x="17809" y="17013"/>
                          <a:pt x="18185" y="16591"/>
                          <a:pt x="18521" y="16173"/>
                        </a:cubicBezTo>
                        <a:cubicBezTo>
                          <a:pt x="18858" y="15755"/>
                          <a:pt x="19155" y="15340"/>
                          <a:pt x="19419" y="14936"/>
                        </a:cubicBezTo>
                        <a:cubicBezTo>
                          <a:pt x="19682" y="14531"/>
                          <a:pt x="19911" y="14136"/>
                          <a:pt x="20111" y="13754"/>
                        </a:cubicBezTo>
                        <a:cubicBezTo>
                          <a:pt x="20311" y="13372"/>
                          <a:pt x="20482" y="13004"/>
                          <a:pt x="20630" y="12649"/>
                        </a:cubicBezTo>
                        <a:cubicBezTo>
                          <a:pt x="20777" y="12295"/>
                          <a:pt x="20915" y="11920"/>
                          <a:pt x="21039" y="11524"/>
                        </a:cubicBezTo>
                        <a:cubicBezTo>
                          <a:pt x="21163" y="11128"/>
                          <a:pt x="21273" y="10710"/>
                          <a:pt x="21360" y="10272"/>
                        </a:cubicBezTo>
                        <a:cubicBezTo>
                          <a:pt x="21448" y="9834"/>
                          <a:pt x="21514" y="9376"/>
                          <a:pt x="21549" y="8901"/>
                        </a:cubicBezTo>
                        <a:cubicBezTo>
                          <a:pt x="21584" y="8426"/>
                          <a:pt x="21589" y="7934"/>
                          <a:pt x="21553" y="7431"/>
                        </a:cubicBezTo>
                        <a:cubicBezTo>
                          <a:pt x="21518" y="6929"/>
                          <a:pt x="21442" y="6416"/>
                          <a:pt x="21315" y="5903"/>
                        </a:cubicBezTo>
                        <a:cubicBezTo>
                          <a:pt x="21189" y="5390"/>
                          <a:pt x="21013" y="4877"/>
                          <a:pt x="20779" y="4378"/>
                        </a:cubicBezTo>
                        <a:cubicBezTo>
                          <a:pt x="20544" y="3880"/>
                          <a:pt x="20252" y="3396"/>
                          <a:pt x="19899" y="2943"/>
                        </a:cubicBezTo>
                        <a:cubicBezTo>
                          <a:pt x="19545" y="2490"/>
                          <a:pt x="19130" y="2069"/>
                          <a:pt x="18657" y="1696"/>
                        </a:cubicBezTo>
                        <a:cubicBezTo>
                          <a:pt x="18184" y="1324"/>
                          <a:pt x="17652" y="1001"/>
                          <a:pt x="17073" y="742"/>
                        </a:cubicBezTo>
                        <a:cubicBezTo>
                          <a:pt x="16494" y="482"/>
                          <a:pt x="15868" y="286"/>
                          <a:pt x="15212" y="162"/>
                        </a:cubicBezTo>
                        <a:close/>
                        <a:moveTo>
                          <a:pt x="15212" y="162"/>
                        </a:moveTo>
                      </a:path>
                    </a:pathLst>
                  </a:custGeom>
                  <a:solidFill>
                    <a:srgbClr val="DA854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5" name="AutoShape 36"/>
                  <p:cNvSpPr>
                    <a:spLocks/>
                  </p:cNvSpPr>
                  <p:nvPr/>
                </p:nvSpPr>
                <p:spPr bwMode="auto">
                  <a:xfrm>
                    <a:off x="880" y="456"/>
                    <a:ext cx="27" cy="46"/>
                  </a:xfrm>
                  <a:custGeom>
                    <a:avLst/>
                    <a:gdLst/>
                    <a:ahLst/>
                    <a:cxnLst/>
                    <a:rect l="0" t="0" r="r" b="b"/>
                    <a:pathLst>
                      <a:path w="18996" h="20058">
                        <a:moveTo>
                          <a:pt x="1683" y="8384"/>
                        </a:moveTo>
                        <a:cubicBezTo>
                          <a:pt x="-1302" y="13844"/>
                          <a:pt x="-212" y="19016"/>
                          <a:pt x="4123" y="19921"/>
                        </a:cubicBezTo>
                        <a:cubicBezTo>
                          <a:pt x="8446" y="20829"/>
                          <a:pt x="14361" y="17138"/>
                          <a:pt x="17319" y="11671"/>
                        </a:cubicBezTo>
                        <a:cubicBezTo>
                          <a:pt x="20298" y="6218"/>
                          <a:pt x="19202" y="1049"/>
                          <a:pt x="14879" y="137"/>
                        </a:cubicBezTo>
                        <a:cubicBezTo>
                          <a:pt x="10561" y="-771"/>
                          <a:pt x="4635" y="2917"/>
                          <a:pt x="1683" y="8384"/>
                        </a:cubicBezTo>
                        <a:close/>
                        <a:moveTo>
                          <a:pt x="1683" y="8384"/>
                        </a:moveTo>
                      </a:path>
                    </a:pathLst>
                  </a:custGeom>
                  <a:solidFill>
                    <a:srgbClr val="DA854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6" name="AutoShape 37"/>
                  <p:cNvSpPr>
                    <a:spLocks/>
                  </p:cNvSpPr>
                  <p:nvPr/>
                </p:nvSpPr>
                <p:spPr bwMode="auto">
                  <a:xfrm>
                    <a:off x="728" y="304"/>
                    <a:ext cx="105" cy="34"/>
                  </a:xfrm>
                  <a:custGeom>
                    <a:avLst/>
                    <a:gdLst/>
                    <a:ahLst/>
                    <a:cxnLst/>
                    <a:rect l="0" t="0" r="r" b="b"/>
                    <a:pathLst>
                      <a:path w="20608" h="16787">
                        <a:moveTo>
                          <a:pt x="20468" y="15003"/>
                        </a:moveTo>
                        <a:cubicBezTo>
                          <a:pt x="15516" y="956"/>
                          <a:pt x="7237" y="-4356"/>
                          <a:pt x="387" y="3951"/>
                        </a:cubicBezTo>
                        <a:cubicBezTo>
                          <a:pt x="-522" y="5056"/>
                          <a:pt x="362" y="6924"/>
                          <a:pt x="1069" y="6448"/>
                        </a:cubicBezTo>
                        <a:cubicBezTo>
                          <a:pt x="3932" y="4514"/>
                          <a:pt x="6503" y="2776"/>
                          <a:pt x="9513" y="3570"/>
                        </a:cubicBezTo>
                        <a:cubicBezTo>
                          <a:pt x="13313" y="4569"/>
                          <a:pt x="16246" y="10588"/>
                          <a:pt x="19089" y="16363"/>
                        </a:cubicBezTo>
                        <a:cubicBezTo>
                          <a:pt x="19521" y="17244"/>
                          <a:pt x="21078" y="16733"/>
                          <a:pt x="20468" y="15003"/>
                        </a:cubicBezTo>
                        <a:close/>
                        <a:moveTo>
                          <a:pt x="20468" y="15003"/>
                        </a:moveTo>
                      </a:path>
                    </a:pathLst>
                  </a:custGeom>
                  <a:solidFill>
                    <a:srgbClr val="8C380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7" name="AutoShape 38"/>
                  <p:cNvSpPr>
                    <a:spLocks/>
                  </p:cNvSpPr>
                  <p:nvPr/>
                </p:nvSpPr>
                <p:spPr bwMode="auto">
                  <a:xfrm>
                    <a:off x="904" y="376"/>
                    <a:ext cx="38" cy="22"/>
                  </a:xfrm>
                  <a:custGeom>
                    <a:avLst/>
                    <a:gdLst/>
                    <a:ahLst/>
                    <a:cxnLst/>
                    <a:rect l="0" t="0" r="r" b="b"/>
                    <a:pathLst>
                      <a:path w="21129" h="20394">
                        <a:moveTo>
                          <a:pt x="13447" y="2846"/>
                        </a:moveTo>
                        <a:cubicBezTo>
                          <a:pt x="9223" y="-609"/>
                          <a:pt x="5280" y="-267"/>
                          <a:pt x="804" y="526"/>
                        </a:cubicBezTo>
                        <a:cubicBezTo>
                          <a:pt x="-316" y="722"/>
                          <a:pt x="-228" y="2722"/>
                          <a:pt x="831" y="2947"/>
                        </a:cubicBezTo>
                        <a:cubicBezTo>
                          <a:pt x="3622" y="3551"/>
                          <a:pt x="7035" y="4984"/>
                          <a:pt x="9549" y="7115"/>
                        </a:cubicBezTo>
                        <a:cubicBezTo>
                          <a:pt x="13059" y="10082"/>
                          <a:pt x="14404" y="15842"/>
                          <a:pt x="17346" y="19704"/>
                        </a:cubicBezTo>
                        <a:cubicBezTo>
                          <a:pt x="18325" y="20991"/>
                          <a:pt x="21059" y="20518"/>
                          <a:pt x="21125" y="17944"/>
                        </a:cubicBezTo>
                        <a:cubicBezTo>
                          <a:pt x="21284" y="11456"/>
                          <a:pt x="16640" y="5471"/>
                          <a:pt x="13447" y="2846"/>
                        </a:cubicBezTo>
                        <a:close/>
                        <a:moveTo>
                          <a:pt x="13447" y="2846"/>
                        </a:moveTo>
                      </a:path>
                    </a:pathLst>
                  </a:custGeom>
                  <a:solidFill>
                    <a:srgbClr val="8C380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8" name="AutoShape 39"/>
                  <p:cNvSpPr>
                    <a:spLocks/>
                  </p:cNvSpPr>
                  <p:nvPr/>
                </p:nvSpPr>
                <p:spPr bwMode="auto">
                  <a:xfrm>
                    <a:off x="128" y="247"/>
                    <a:ext cx="362" cy="474"/>
                  </a:xfrm>
                  <a:custGeom>
                    <a:avLst/>
                    <a:gdLst/>
                    <a:ahLst/>
                    <a:cxnLst/>
                    <a:rect l="0" t="0" r="r" b="b"/>
                    <a:pathLst>
                      <a:path w="21155" h="20530">
                        <a:moveTo>
                          <a:pt x="19579" y="638"/>
                        </a:moveTo>
                        <a:cubicBezTo>
                          <a:pt x="19579" y="638"/>
                          <a:pt x="16729" y="5893"/>
                          <a:pt x="18585" y="7611"/>
                        </a:cubicBezTo>
                        <a:cubicBezTo>
                          <a:pt x="20441" y="9329"/>
                          <a:pt x="21155" y="10022"/>
                          <a:pt x="21155" y="10022"/>
                        </a:cubicBezTo>
                        <a:lnTo>
                          <a:pt x="18641" y="20530"/>
                        </a:lnTo>
                        <a:cubicBezTo>
                          <a:pt x="18641" y="20530"/>
                          <a:pt x="15724" y="18569"/>
                          <a:pt x="5673" y="17589"/>
                        </a:cubicBezTo>
                        <a:cubicBezTo>
                          <a:pt x="5673" y="17589"/>
                          <a:pt x="903" y="10812"/>
                          <a:pt x="28" y="8734"/>
                        </a:cubicBezTo>
                        <a:cubicBezTo>
                          <a:pt x="-445" y="7612"/>
                          <a:pt x="5360" y="2033"/>
                          <a:pt x="7387" y="1104"/>
                        </a:cubicBezTo>
                        <a:cubicBezTo>
                          <a:pt x="12132" y="-1070"/>
                          <a:pt x="19579" y="638"/>
                          <a:pt x="19579" y="638"/>
                        </a:cubicBezTo>
                        <a:close/>
                        <a:moveTo>
                          <a:pt x="19579" y="638"/>
                        </a:moveTo>
                      </a:path>
                    </a:pathLst>
                  </a:custGeom>
                  <a:solidFill>
                    <a:srgbClr val="6C270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9" name="AutoShape 40"/>
                  <p:cNvSpPr>
                    <a:spLocks/>
                  </p:cNvSpPr>
                  <p:nvPr/>
                </p:nvSpPr>
                <p:spPr bwMode="auto">
                  <a:xfrm>
                    <a:off x="0" y="0"/>
                    <a:ext cx="992" cy="756"/>
                  </a:xfrm>
                  <a:custGeom>
                    <a:avLst/>
                    <a:gdLst/>
                    <a:ahLst/>
                    <a:cxnLst/>
                    <a:rect l="0" t="0" r="r" b="b"/>
                    <a:pathLst>
                      <a:path w="21171" h="20375">
                        <a:moveTo>
                          <a:pt x="21103" y="6682"/>
                        </a:moveTo>
                        <a:cubicBezTo>
                          <a:pt x="20798" y="4175"/>
                          <a:pt x="19200" y="3678"/>
                          <a:pt x="17753" y="1957"/>
                        </a:cubicBezTo>
                        <a:cubicBezTo>
                          <a:pt x="16306" y="236"/>
                          <a:pt x="13418" y="-1225"/>
                          <a:pt x="10255" y="1557"/>
                        </a:cubicBezTo>
                        <a:cubicBezTo>
                          <a:pt x="10255" y="1557"/>
                          <a:pt x="4080" y="5429"/>
                          <a:pt x="27" y="2054"/>
                        </a:cubicBezTo>
                        <a:cubicBezTo>
                          <a:pt x="27" y="2054"/>
                          <a:pt x="-191" y="5498"/>
                          <a:pt x="603" y="8597"/>
                        </a:cubicBezTo>
                        <a:lnTo>
                          <a:pt x="3918" y="8137"/>
                        </a:lnTo>
                        <a:cubicBezTo>
                          <a:pt x="3918" y="8137"/>
                          <a:pt x="1918" y="9503"/>
                          <a:pt x="1352" y="9443"/>
                        </a:cubicBezTo>
                        <a:cubicBezTo>
                          <a:pt x="1352" y="9443"/>
                          <a:pt x="1646" y="11466"/>
                          <a:pt x="2133" y="12594"/>
                        </a:cubicBezTo>
                        <a:cubicBezTo>
                          <a:pt x="2620" y="13722"/>
                          <a:pt x="7202" y="9826"/>
                          <a:pt x="7202" y="9826"/>
                        </a:cubicBezTo>
                        <a:cubicBezTo>
                          <a:pt x="7202" y="9826"/>
                          <a:pt x="4605" y="14293"/>
                          <a:pt x="4147" y="18299"/>
                        </a:cubicBezTo>
                        <a:lnTo>
                          <a:pt x="5140" y="20375"/>
                        </a:lnTo>
                        <a:cubicBezTo>
                          <a:pt x="5140" y="20375"/>
                          <a:pt x="8169" y="9633"/>
                          <a:pt x="10255" y="7316"/>
                        </a:cubicBezTo>
                        <a:cubicBezTo>
                          <a:pt x="10540" y="7000"/>
                          <a:pt x="10908" y="6529"/>
                          <a:pt x="11454" y="6562"/>
                        </a:cubicBezTo>
                        <a:cubicBezTo>
                          <a:pt x="12377" y="11583"/>
                          <a:pt x="8512" y="14496"/>
                          <a:pt x="7813" y="15592"/>
                        </a:cubicBezTo>
                        <a:cubicBezTo>
                          <a:pt x="7093" y="16721"/>
                          <a:pt x="7202" y="18298"/>
                          <a:pt x="7202" y="18298"/>
                        </a:cubicBezTo>
                        <a:cubicBezTo>
                          <a:pt x="7661" y="16222"/>
                          <a:pt x="11021" y="14396"/>
                          <a:pt x="12167" y="11550"/>
                        </a:cubicBezTo>
                        <a:cubicBezTo>
                          <a:pt x="13071" y="9305"/>
                          <a:pt x="13967" y="6495"/>
                          <a:pt x="14306" y="5407"/>
                        </a:cubicBezTo>
                        <a:cubicBezTo>
                          <a:pt x="14575" y="5585"/>
                          <a:pt x="15050" y="6121"/>
                          <a:pt x="14163" y="7454"/>
                        </a:cubicBezTo>
                        <a:cubicBezTo>
                          <a:pt x="14163" y="7454"/>
                          <a:pt x="16313" y="8032"/>
                          <a:pt x="17753" y="6393"/>
                        </a:cubicBezTo>
                        <a:cubicBezTo>
                          <a:pt x="17753" y="6393"/>
                          <a:pt x="18403" y="8245"/>
                          <a:pt x="18188" y="10405"/>
                        </a:cubicBezTo>
                        <a:cubicBezTo>
                          <a:pt x="18188" y="10405"/>
                          <a:pt x="19596" y="10171"/>
                          <a:pt x="20121" y="8137"/>
                        </a:cubicBezTo>
                        <a:cubicBezTo>
                          <a:pt x="20121" y="8137"/>
                          <a:pt x="20645" y="9541"/>
                          <a:pt x="20569" y="10908"/>
                        </a:cubicBezTo>
                        <a:cubicBezTo>
                          <a:pt x="20569" y="10908"/>
                          <a:pt x="21409" y="9190"/>
                          <a:pt x="21103" y="6682"/>
                        </a:cubicBezTo>
                        <a:close/>
                        <a:moveTo>
                          <a:pt x="21103" y="6682"/>
                        </a:moveTo>
                      </a:path>
                    </a:pathLst>
                  </a:custGeom>
                  <a:solidFill>
                    <a:srgbClr val="8C380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110" name="Group 44"/>
                  <p:cNvGrpSpPr>
                    <a:grpSpLocks/>
                  </p:cNvGrpSpPr>
                  <p:nvPr/>
                </p:nvGrpSpPr>
                <p:grpSpPr bwMode="auto">
                  <a:xfrm>
                    <a:off x="696" y="520"/>
                    <a:ext cx="151" cy="142"/>
                    <a:chOff x="0" y="0"/>
                    <a:chExt cx="151" cy="142"/>
                  </a:xfrm>
                </p:grpSpPr>
                <p:sp>
                  <p:nvSpPr>
                    <p:cNvPr id="111" name="AutoShape 41"/>
                    <p:cNvSpPr>
                      <a:spLocks/>
                    </p:cNvSpPr>
                    <p:nvPr/>
                  </p:nvSpPr>
                  <p:spPr bwMode="auto">
                    <a:xfrm>
                      <a:off x="0" y="0"/>
                      <a:ext cx="151" cy="142"/>
                    </a:xfrm>
                    <a:custGeom>
                      <a:avLst/>
                      <a:gdLst/>
                      <a:ahLst/>
                      <a:cxnLst/>
                      <a:rect l="0" t="0" r="r" b="b"/>
                      <a:pathLst>
                        <a:path w="21600" h="14235">
                          <a:moveTo>
                            <a:pt x="21600" y="11585"/>
                          </a:moveTo>
                          <a:cubicBezTo>
                            <a:pt x="21600" y="11585"/>
                            <a:pt x="12946" y="14772"/>
                            <a:pt x="0" y="0"/>
                          </a:cubicBezTo>
                          <a:cubicBezTo>
                            <a:pt x="1" y="0"/>
                            <a:pt x="8133" y="21600"/>
                            <a:pt x="21600" y="11585"/>
                          </a:cubicBezTo>
                          <a:close/>
                          <a:moveTo>
                            <a:pt x="21600" y="11585"/>
                          </a:moveTo>
                        </a:path>
                      </a:pathLst>
                    </a:custGeom>
                    <a:solidFill>
                      <a:srgbClr val="E73B4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12" name="AutoShape 42"/>
                    <p:cNvSpPr>
                      <a:spLocks/>
                    </p:cNvSpPr>
                    <p:nvPr/>
                  </p:nvSpPr>
                  <p:spPr bwMode="auto">
                    <a:xfrm>
                      <a:off x="8" y="23"/>
                      <a:ext cx="139" cy="107"/>
                    </a:xfrm>
                    <a:custGeom>
                      <a:avLst/>
                      <a:gdLst/>
                      <a:ahLst/>
                      <a:cxnLst/>
                      <a:rect l="0" t="0" r="r" b="b"/>
                      <a:pathLst>
                        <a:path w="21600" h="21013">
                          <a:moveTo>
                            <a:pt x="2458" y="2876"/>
                          </a:moveTo>
                          <a:cubicBezTo>
                            <a:pt x="2458" y="2876"/>
                            <a:pt x="15717" y="19004"/>
                            <a:pt x="21600" y="19193"/>
                          </a:cubicBezTo>
                          <a:cubicBezTo>
                            <a:pt x="21600" y="19193"/>
                            <a:pt x="19059" y="21600"/>
                            <a:pt x="16309" y="20879"/>
                          </a:cubicBezTo>
                          <a:cubicBezTo>
                            <a:pt x="13349" y="20100"/>
                            <a:pt x="3961" y="13164"/>
                            <a:pt x="0" y="0"/>
                          </a:cubicBezTo>
                          <a:lnTo>
                            <a:pt x="2458" y="2876"/>
                          </a:lnTo>
                          <a:close/>
                          <a:moveTo>
                            <a:pt x="2458" y="2876"/>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13" name="AutoShape 43"/>
                    <p:cNvSpPr>
                      <a:spLocks/>
                    </p:cNvSpPr>
                    <p:nvPr/>
                  </p:nvSpPr>
                  <p:spPr bwMode="auto">
                    <a:xfrm>
                      <a:off x="8" y="23"/>
                      <a:ext cx="139" cy="99"/>
                    </a:xfrm>
                    <a:custGeom>
                      <a:avLst/>
                      <a:gdLst/>
                      <a:ahLst/>
                      <a:cxnLst/>
                      <a:rect l="0" t="0" r="r" b="b"/>
                      <a:pathLst>
                        <a:path w="20128" h="19921">
                          <a:moveTo>
                            <a:pt x="0" y="0"/>
                          </a:moveTo>
                          <a:cubicBezTo>
                            <a:pt x="0" y="0"/>
                            <a:pt x="21600" y="17502"/>
                            <a:pt x="20048" y="19550"/>
                          </a:cubicBezTo>
                          <a:cubicBezTo>
                            <a:pt x="18493" y="21600"/>
                            <a:pt x="8651" y="15159"/>
                            <a:pt x="0" y="0"/>
                          </a:cubicBezTo>
                          <a:close/>
                          <a:moveTo>
                            <a:pt x="0" y="0"/>
                          </a:moveTo>
                        </a:path>
                      </a:pathLst>
                    </a:custGeom>
                    <a:solidFill>
                      <a:srgbClr val="E79277"/>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sp>
              <p:nvSpPr>
                <p:cNvPr id="100" name="AutoShape 46"/>
                <p:cNvSpPr>
                  <a:spLocks/>
                </p:cNvSpPr>
                <p:nvPr/>
              </p:nvSpPr>
              <p:spPr bwMode="auto">
                <a:xfrm>
                  <a:off x="24" y="744"/>
                  <a:ext cx="1041" cy="938"/>
                </a:xfrm>
                <a:custGeom>
                  <a:avLst/>
                  <a:gdLst/>
                  <a:ahLst/>
                  <a:cxnLst/>
                  <a:rect l="0" t="0" r="r" b="b"/>
                  <a:pathLst>
                    <a:path w="21600" h="21151">
                      <a:moveTo>
                        <a:pt x="0" y="16369"/>
                      </a:moveTo>
                      <a:cubicBezTo>
                        <a:pt x="0" y="16369"/>
                        <a:pt x="2790" y="15603"/>
                        <a:pt x="6914" y="11243"/>
                      </a:cubicBezTo>
                      <a:cubicBezTo>
                        <a:pt x="15684" y="1971"/>
                        <a:pt x="20836" y="-449"/>
                        <a:pt x="21600" y="65"/>
                      </a:cubicBezTo>
                      <a:lnTo>
                        <a:pt x="15394" y="8664"/>
                      </a:lnTo>
                      <a:lnTo>
                        <a:pt x="20297" y="4617"/>
                      </a:lnTo>
                      <a:cubicBezTo>
                        <a:pt x="20297" y="4617"/>
                        <a:pt x="18239" y="10693"/>
                        <a:pt x="2837" y="21151"/>
                      </a:cubicBezTo>
                      <a:cubicBezTo>
                        <a:pt x="2837" y="21151"/>
                        <a:pt x="331" y="17530"/>
                        <a:pt x="0" y="16369"/>
                      </a:cubicBezTo>
                      <a:close/>
                      <a:moveTo>
                        <a:pt x="0" y="16369"/>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101" name="AutoShape 47"/>
                <p:cNvSpPr>
                  <a:spLocks/>
                </p:cNvSpPr>
                <p:nvPr/>
              </p:nvSpPr>
              <p:spPr bwMode="auto">
                <a:xfrm>
                  <a:off x="680" y="656"/>
                  <a:ext cx="430" cy="549"/>
                </a:xfrm>
                <a:custGeom>
                  <a:avLst/>
                  <a:gdLst/>
                  <a:ahLst/>
                  <a:cxnLst/>
                  <a:rect l="0" t="0" r="r" b="b"/>
                  <a:pathLst>
                    <a:path w="21600" h="21600">
                      <a:moveTo>
                        <a:pt x="15736" y="0"/>
                      </a:moveTo>
                      <a:lnTo>
                        <a:pt x="19387" y="3593"/>
                      </a:lnTo>
                      <a:lnTo>
                        <a:pt x="5497" y="17939"/>
                      </a:lnTo>
                      <a:lnTo>
                        <a:pt x="19387" y="9016"/>
                      </a:lnTo>
                      <a:lnTo>
                        <a:pt x="21600" y="14860"/>
                      </a:lnTo>
                      <a:cubicBezTo>
                        <a:pt x="21600" y="14860"/>
                        <a:pt x="19532" y="12306"/>
                        <a:pt x="17562" y="12287"/>
                      </a:cubicBezTo>
                      <a:cubicBezTo>
                        <a:pt x="15592" y="12269"/>
                        <a:pt x="0" y="21600"/>
                        <a:pt x="0" y="21600"/>
                      </a:cubicBezTo>
                      <a:cubicBezTo>
                        <a:pt x="0" y="21600"/>
                        <a:pt x="19106" y="3750"/>
                        <a:pt x="17261" y="3919"/>
                      </a:cubicBezTo>
                      <a:cubicBezTo>
                        <a:pt x="15416" y="4087"/>
                        <a:pt x="8244" y="8295"/>
                        <a:pt x="8244" y="8295"/>
                      </a:cubicBezTo>
                      <a:lnTo>
                        <a:pt x="12104" y="402"/>
                      </a:lnTo>
                      <a:lnTo>
                        <a:pt x="15736" y="0"/>
                      </a:lnTo>
                      <a:close/>
                      <a:moveTo>
                        <a:pt x="15736" y="0"/>
                      </a:moveTo>
                    </a:path>
                  </a:pathLst>
                </a:custGeom>
                <a:solidFill>
                  <a:srgbClr val="D2D3D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96" name="AutoShape 49"/>
              <p:cNvSpPr>
                <a:spLocks/>
              </p:cNvSpPr>
              <p:nvPr/>
            </p:nvSpPr>
            <p:spPr bwMode="auto">
              <a:xfrm>
                <a:off x="288" y="1608"/>
                <a:ext cx="563" cy="375"/>
              </a:xfrm>
              <a:custGeom>
                <a:avLst/>
                <a:gdLst/>
                <a:ahLst/>
                <a:cxnLst/>
                <a:rect l="0" t="0" r="r" b="b"/>
                <a:pathLst>
                  <a:path w="21600" h="20982">
                    <a:moveTo>
                      <a:pt x="18883" y="9540"/>
                    </a:moveTo>
                    <a:lnTo>
                      <a:pt x="16971" y="4191"/>
                    </a:lnTo>
                    <a:cubicBezTo>
                      <a:pt x="16971" y="4191"/>
                      <a:pt x="15925" y="3343"/>
                      <a:pt x="12789" y="1363"/>
                    </a:cubicBezTo>
                    <a:cubicBezTo>
                      <a:pt x="9653" y="-618"/>
                      <a:pt x="10176" y="144"/>
                      <a:pt x="10176" y="144"/>
                    </a:cubicBezTo>
                    <a:lnTo>
                      <a:pt x="12162" y="3191"/>
                    </a:lnTo>
                    <a:cubicBezTo>
                      <a:pt x="12162" y="3191"/>
                      <a:pt x="11744" y="4650"/>
                      <a:pt x="7876" y="4191"/>
                    </a:cubicBezTo>
                    <a:cubicBezTo>
                      <a:pt x="5579" y="3919"/>
                      <a:pt x="0" y="12790"/>
                      <a:pt x="0" y="12790"/>
                    </a:cubicBezTo>
                    <a:cubicBezTo>
                      <a:pt x="0" y="12790"/>
                      <a:pt x="10709" y="11633"/>
                      <a:pt x="12974" y="14519"/>
                    </a:cubicBezTo>
                    <a:cubicBezTo>
                      <a:pt x="15238" y="17405"/>
                      <a:pt x="17389" y="20982"/>
                      <a:pt x="17389" y="20982"/>
                    </a:cubicBezTo>
                    <a:lnTo>
                      <a:pt x="21600" y="12823"/>
                    </a:lnTo>
                    <a:lnTo>
                      <a:pt x="18883" y="9540"/>
                    </a:lnTo>
                    <a:close/>
                    <a:moveTo>
                      <a:pt x="18883" y="9540"/>
                    </a:moveTo>
                  </a:path>
                </a:pathLst>
              </a:custGeom>
              <a:solidFill>
                <a:srgbClr val="0C2E5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97" name="AutoShape 50"/>
              <p:cNvSpPr>
                <a:spLocks/>
              </p:cNvSpPr>
              <p:nvPr/>
            </p:nvSpPr>
            <p:spPr bwMode="auto">
              <a:xfrm>
                <a:off x="0" y="1872"/>
                <a:ext cx="492" cy="349"/>
              </a:xfrm>
              <a:custGeom>
                <a:avLst/>
                <a:gdLst/>
                <a:ahLst/>
                <a:cxnLst/>
                <a:rect l="0" t="0" r="r" b="b"/>
                <a:pathLst>
                  <a:path w="21600" h="21599">
                    <a:moveTo>
                      <a:pt x="17632" y="3672"/>
                    </a:moveTo>
                    <a:lnTo>
                      <a:pt x="13683" y="0"/>
                    </a:lnTo>
                    <a:cubicBezTo>
                      <a:pt x="13683" y="0"/>
                      <a:pt x="12315" y="-1"/>
                      <a:pt x="8426" y="541"/>
                    </a:cubicBezTo>
                    <a:cubicBezTo>
                      <a:pt x="4537" y="1082"/>
                      <a:pt x="5350" y="1409"/>
                      <a:pt x="5350" y="1409"/>
                    </a:cubicBezTo>
                    <a:lnTo>
                      <a:pt x="8496" y="2799"/>
                    </a:lnTo>
                    <a:cubicBezTo>
                      <a:pt x="8496" y="2799"/>
                      <a:pt x="8635" y="4536"/>
                      <a:pt x="4594" y="7121"/>
                    </a:cubicBezTo>
                    <a:cubicBezTo>
                      <a:pt x="2194" y="8657"/>
                      <a:pt x="0" y="21599"/>
                      <a:pt x="0" y="21599"/>
                    </a:cubicBezTo>
                    <a:cubicBezTo>
                      <a:pt x="0" y="21599"/>
                      <a:pt x="10262" y="12095"/>
                      <a:pt x="13625" y="13110"/>
                    </a:cubicBezTo>
                    <a:cubicBezTo>
                      <a:pt x="16988" y="14126"/>
                      <a:pt x="20501" y="15899"/>
                      <a:pt x="20501" y="15899"/>
                    </a:cubicBezTo>
                    <a:lnTo>
                      <a:pt x="21600" y="4717"/>
                    </a:lnTo>
                    <a:lnTo>
                      <a:pt x="17632" y="3672"/>
                    </a:lnTo>
                    <a:close/>
                    <a:moveTo>
                      <a:pt x="17632" y="3672"/>
                    </a:moveTo>
                  </a:path>
                </a:pathLst>
              </a:custGeom>
              <a:solidFill>
                <a:srgbClr val="0C2E5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nvGrpSpPr>
            <p:cNvPr id="57" name="Group 81"/>
            <p:cNvGrpSpPr>
              <a:grpSpLocks/>
            </p:cNvGrpSpPr>
            <p:nvPr/>
          </p:nvGrpSpPr>
          <p:grpSpPr bwMode="auto">
            <a:xfrm>
              <a:off x="0" y="0"/>
              <a:ext cx="3906" cy="2319"/>
              <a:chOff x="0" y="0"/>
              <a:chExt cx="3906" cy="2319"/>
            </a:xfrm>
          </p:grpSpPr>
          <p:sp>
            <p:nvSpPr>
              <p:cNvPr id="58" name="AutoShape 52"/>
              <p:cNvSpPr>
                <a:spLocks/>
              </p:cNvSpPr>
              <p:nvPr/>
            </p:nvSpPr>
            <p:spPr bwMode="auto">
              <a:xfrm>
                <a:off x="256" y="1352"/>
                <a:ext cx="1801" cy="839"/>
              </a:xfrm>
              <a:custGeom>
                <a:avLst/>
                <a:gdLst/>
                <a:ahLst/>
                <a:cxnLst/>
                <a:rect l="0" t="0" r="r" b="b"/>
                <a:pathLst>
                  <a:path w="21600" h="20880">
                    <a:moveTo>
                      <a:pt x="21600" y="10127"/>
                    </a:moveTo>
                    <a:cubicBezTo>
                      <a:pt x="21600" y="10127"/>
                      <a:pt x="17978" y="21600"/>
                      <a:pt x="0" y="20844"/>
                    </a:cubicBezTo>
                    <a:cubicBezTo>
                      <a:pt x="0" y="20844"/>
                      <a:pt x="34" y="18544"/>
                      <a:pt x="1021" y="15003"/>
                    </a:cubicBezTo>
                    <a:cubicBezTo>
                      <a:pt x="1021" y="15003"/>
                      <a:pt x="12935" y="15274"/>
                      <a:pt x="17527" y="0"/>
                    </a:cubicBezTo>
                    <a:cubicBezTo>
                      <a:pt x="17527" y="0"/>
                      <a:pt x="21166" y="4856"/>
                      <a:pt x="21600" y="10127"/>
                    </a:cubicBezTo>
                    <a:close/>
                    <a:moveTo>
                      <a:pt x="21600" y="10127"/>
                    </a:moveTo>
                  </a:path>
                </a:pathLst>
              </a:custGeom>
              <a:solidFill>
                <a:srgbClr val="06639C"/>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59" name="AutoShape 53"/>
              <p:cNvSpPr>
                <a:spLocks/>
              </p:cNvSpPr>
              <p:nvPr/>
            </p:nvSpPr>
            <p:spPr bwMode="auto">
              <a:xfrm>
                <a:off x="760" y="1064"/>
                <a:ext cx="1086" cy="1060"/>
              </a:xfrm>
              <a:custGeom>
                <a:avLst/>
                <a:gdLst/>
                <a:ahLst/>
                <a:cxnLst/>
                <a:rect l="0" t="0" r="r" b="b"/>
                <a:pathLst>
                  <a:path w="21600" h="15335">
                    <a:moveTo>
                      <a:pt x="16390" y="0"/>
                    </a:moveTo>
                    <a:cubicBezTo>
                      <a:pt x="16390" y="0"/>
                      <a:pt x="13930" y="1207"/>
                      <a:pt x="13025" y="2413"/>
                    </a:cubicBezTo>
                    <a:cubicBezTo>
                      <a:pt x="12119" y="3618"/>
                      <a:pt x="17277" y="16285"/>
                      <a:pt x="2664" y="9614"/>
                    </a:cubicBezTo>
                    <a:lnTo>
                      <a:pt x="1758" y="10374"/>
                    </a:lnTo>
                    <a:lnTo>
                      <a:pt x="0" y="12536"/>
                    </a:lnTo>
                    <a:cubicBezTo>
                      <a:pt x="0" y="12536"/>
                      <a:pt x="19038" y="21600"/>
                      <a:pt x="21600" y="7105"/>
                    </a:cubicBezTo>
                    <a:lnTo>
                      <a:pt x="16390" y="0"/>
                    </a:lnTo>
                    <a:close/>
                    <a:moveTo>
                      <a:pt x="16390" y="0"/>
                    </a:moveTo>
                  </a:path>
                </a:pathLst>
              </a:custGeom>
              <a:solidFill>
                <a:srgbClr val="055586"/>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60" name="Group 56"/>
              <p:cNvGrpSpPr>
                <a:grpSpLocks/>
              </p:cNvGrpSpPr>
              <p:nvPr/>
            </p:nvGrpSpPr>
            <p:grpSpPr bwMode="auto">
              <a:xfrm>
                <a:off x="1400" y="392"/>
                <a:ext cx="230" cy="295"/>
                <a:chOff x="0" y="0"/>
                <a:chExt cx="230" cy="295"/>
              </a:xfrm>
            </p:grpSpPr>
            <p:sp>
              <p:nvSpPr>
                <p:cNvPr id="85" name="AutoShape 54"/>
                <p:cNvSpPr>
                  <a:spLocks/>
                </p:cNvSpPr>
                <p:nvPr/>
              </p:nvSpPr>
              <p:spPr bwMode="auto">
                <a:xfrm>
                  <a:off x="0" y="0"/>
                  <a:ext cx="230" cy="295"/>
                </a:xfrm>
                <a:custGeom>
                  <a:avLst/>
                  <a:gdLst/>
                  <a:ahLst/>
                  <a:cxnLst/>
                  <a:rect l="0" t="0" r="r" b="b"/>
                  <a:pathLst>
                    <a:path w="20576" h="20296">
                      <a:moveTo>
                        <a:pt x="20576" y="7194"/>
                      </a:moveTo>
                      <a:cubicBezTo>
                        <a:pt x="20576" y="7194"/>
                        <a:pt x="20214" y="17612"/>
                        <a:pt x="15535" y="18165"/>
                      </a:cubicBezTo>
                      <a:cubicBezTo>
                        <a:pt x="10855" y="18718"/>
                        <a:pt x="12295" y="15557"/>
                        <a:pt x="12295" y="15557"/>
                      </a:cubicBezTo>
                      <a:cubicBezTo>
                        <a:pt x="12295" y="15557"/>
                        <a:pt x="7899" y="21600"/>
                        <a:pt x="5153" y="20038"/>
                      </a:cubicBezTo>
                      <a:cubicBezTo>
                        <a:pt x="4540" y="19689"/>
                        <a:pt x="4023" y="18363"/>
                        <a:pt x="4968" y="17160"/>
                      </a:cubicBezTo>
                      <a:cubicBezTo>
                        <a:pt x="4968" y="17160"/>
                        <a:pt x="1135" y="15694"/>
                        <a:pt x="55" y="10014"/>
                      </a:cubicBezTo>
                      <a:cubicBezTo>
                        <a:pt x="-1024" y="4335"/>
                        <a:pt x="14091" y="0"/>
                        <a:pt x="14091" y="0"/>
                      </a:cubicBezTo>
                      <a:lnTo>
                        <a:pt x="20576" y="7194"/>
                      </a:lnTo>
                      <a:close/>
                      <a:moveTo>
                        <a:pt x="20576" y="7194"/>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6" name="AutoShape 55"/>
                <p:cNvSpPr>
                  <a:spLocks/>
                </p:cNvSpPr>
                <p:nvPr/>
              </p:nvSpPr>
              <p:spPr bwMode="auto">
                <a:xfrm>
                  <a:off x="136" y="192"/>
                  <a:ext cx="56" cy="44"/>
                </a:xfrm>
                <a:custGeom>
                  <a:avLst/>
                  <a:gdLst/>
                  <a:ahLst/>
                  <a:cxnLst/>
                  <a:rect l="0" t="0" r="r" b="b"/>
                  <a:pathLst>
                    <a:path w="20867" h="20599">
                      <a:moveTo>
                        <a:pt x="19869" y="165"/>
                      </a:moveTo>
                      <a:cubicBezTo>
                        <a:pt x="15704" y="-747"/>
                        <a:pt x="12028" y="2278"/>
                        <a:pt x="8832" y="5258"/>
                      </a:cubicBezTo>
                      <a:cubicBezTo>
                        <a:pt x="6814" y="7137"/>
                        <a:pt x="5073" y="9338"/>
                        <a:pt x="3458" y="11739"/>
                      </a:cubicBezTo>
                      <a:cubicBezTo>
                        <a:pt x="2063" y="13807"/>
                        <a:pt x="-271" y="16743"/>
                        <a:pt x="25" y="19601"/>
                      </a:cubicBezTo>
                      <a:cubicBezTo>
                        <a:pt x="156" y="20853"/>
                        <a:pt x="1622" y="20731"/>
                        <a:pt x="2265" y="20292"/>
                      </a:cubicBezTo>
                      <a:cubicBezTo>
                        <a:pt x="3912" y="19169"/>
                        <a:pt x="4768" y="17544"/>
                        <a:pt x="5982" y="15783"/>
                      </a:cubicBezTo>
                      <a:cubicBezTo>
                        <a:pt x="7552" y="13504"/>
                        <a:pt x="9368" y="11528"/>
                        <a:pt x="11136" y="9497"/>
                      </a:cubicBezTo>
                      <a:cubicBezTo>
                        <a:pt x="13956" y="6262"/>
                        <a:pt x="17401" y="4637"/>
                        <a:pt x="20494" y="1967"/>
                      </a:cubicBezTo>
                      <a:cubicBezTo>
                        <a:pt x="21329" y="1247"/>
                        <a:pt x="20600" y="328"/>
                        <a:pt x="19869" y="165"/>
                      </a:cubicBezTo>
                      <a:close/>
                      <a:moveTo>
                        <a:pt x="19869" y="165"/>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nvGrpSpPr>
              <p:cNvPr id="61" name="Group 59"/>
              <p:cNvGrpSpPr>
                <a:grpSpLocks/>
              </p:cNvGrpSpPr>
              <p:nvPr/>
            </p:nvGrpSpPr>
            <p:grpSpPr bwMode="auto">
              <a:xfrm>
                <a:off x="3672" y="184"/>
                <a:ext cx="234" cy="269"/>
                <a:chOff x="0" y="0"/>
                <a:chExt cx="234" cy="269"/>
              </a:xfrm>
            </p:grpSpPr>
            <p:sp>
              <p:nvSpPr>
                <p:cNvPr id="83" name="AutoShape 57"/>
                <p:cNvSpPr>
                  <a:spLocks/>
                </p:cNvSpPr>
                <p:nvPr/>
              </p:nvSpPr>
              <p:spPr bwMode="auto">
                <a:xfrm>
                  <a:off x="0" y="0"/>
                  <a:ext cx="234" cy="266"/>
                </a:xfrm>
                <a:custGeom>
                  <a:avLst/>
                  <a:gdLst/>
                  <a:ahLst/>
                  <a:cxnLst/>
                  <a:rect l="0" t="0" r="r" b="b"/>
                  <a:pathLst>
                    <a:path w="18515" h="20970">
                      <a:moveTo>
                        <a:pt x="0" y="3799"/>
                      </a:moveTo>
                      <a:cubicBezTo>
                        <a:pt x="0" y="3799"/>
                        <a:pt x="3811" y="0"/>
                        <a:pt x="5718" y="0"/>
                      </a:cubicBezTo>
                      <a:cubicBezTo>
                        <a:pt x="7623" y="0"/>
                        <a:pt x="13976" y="1583"/>
                        <a:pt x="17788" y="5699"/>
                      </a:cubicBezTo>
                      <a:cubicBezTo>
                        <a:pt x="21600" y="9814"/>
                        <a:pt x="9178" y="20807"/>
                        <a:pt x="9178" y="20807"/>
                      </a:cubicBezTo>
                      <a:cubicBezTo>
                        <a:pt x="9178" y="20807"/>
                        <a:pt x="2960" y="21600"/>
                        <a:pt x="1480" y="19682"/>
                      </a:cubicBezTo>
                      <a:cubicBezTo>
                        <a:pt x="0" y="17762"/>
                        <a:pt x="0" y="3799"/>
                        <a:pt x="0" y="3799"/>
                      </a:cubicBezTo>
                      <a:close/>
                      <a:moveTo>
                        <a:pt x="0" y="3799"/>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4" name="AutoShape 58"/>
                <p:cNvSpPr>
                  <a:spLocks/>
                </p:cNvSpPr>
                <p:nvPr/>
              </p:nvSpPr>
              <p:spPr bwMode="auto">
                <a:xfrm>
                  <a:off x="0" y="39"/>
                  <a:ext cx="169" cy="230"/>
                </a:xfrm>
                <a:custGeom>
                  <a:avLst/>
                  <a:gdLst/>
                  <a:ahLst/>
                  <a:cxnLst/>
                  <a:rect l="0" t="0" r="r" b="b"/>
                  <a:pathLst>
                    <a:path w="21400" h="21339">
                      <a:moveTo>
                        <a:pt x="20945" y="3049"/>
                      </a:moveTo>
                      <a:cubicBezTo>
                        <a:pt x="19305" y="3049"/>
                        <a:pt x="17293" y="4084"/>
                        <a:pt x="16507" y="5298"/>
                      </a:cubicBezTo>
                      <a:cubicBezTo>
                        <a:pt x="15210" y="4589"/>
                        <a:pt x="13434" y="3973"/>
                        <a:pt x="11528" y="3448"/>
                      </a:cubicBezTo>
                      <a:cubicBezTo>
                        <a:pt x="11681" y="3283"/>
                        <a:pt x="11842" y="3121"/>
                        <a:pt x="12025" y="2971"/>
                      </a:cubicBezTo>
                      <a:cubicBezTo>
                        <a:pt x="12558" y="2538"/>
                        <a:pt x="13331" y="2338"/>
                        <a:pt x="13804" y="1887"/>
                      </a:cubicBezTo>
                      <a:cubicBezTo>
                        <a:pt x="14088" y="1615"/>
                        <a:pt x="13555" y="1443"/>
                        <a:pt x="13250" y="1450"/>
                      </a:cubicBezTo>
                      <a:cubicBezTo>
                        <a:pt x="12188" y="1470"/>
                        <a:pt x="11316" y="1879"/>
                        <a:pt x="10630" y="2470"/>
                      </a:cubicBezTo>
                      <a:cubicBezTo>
                        <a:pt x="10413" y="2659"/>
                        <a:pt x="10224" y="2861"/>
                        <a:pt x="10080" y="3072"/>
                      </a:cubicBezTo>
                      <a:cubicBezTo>
                        <a:pt x="7969" y="2555"/>
                        <a:pt x="5806" y="2148"/>
                        <a:pt x="4027" y="1850"/>
                      </a:cubicBezTo>
                      <a:cubicBezTo>
                        <a:pt x="4233" y="1676"/>
                        <a:pt x="4446" y="1505"/>
                        <a:pt x="4696" y="1358"/>
                      </a:cubicBezTo>
                      <a:cubicBezTo>
                        <a:pt x="5078" y="1132"/>
                        <a:pt x="5510" y="952"/>
                        <a:pt x="5948" y="794"/>
                      </a:cubicBezTo>
                      <a:cubicBezTo>
                        <a:pt x="6282" y="673"/>
                        <a:pt x="6755" y="560"/>
                        <a:pt x="6866" y="272"/>
                      </a:cubicBezTo>
                      <a:cubicBezTo>
                        <a:pt x="6905" y="165"/>
                        <a:pt x="6803" y="75"/>
                        <a:pt x="6663" y="47"/>
                      </a:cubicBezTo>
                      <a:cubicBezTo>
                        <a:pt x="5638" y="-157"/>
                        <a:pt x="4614" y="347"/>
                        <a:pt x="3822" y="779"/>
                      </a:cubicBezTo>
                      <a:cubicBezTo>
                        <a:pt x="3458" y="978"/>
                        <a:pt x="2978" y="1281"/>
                        <a:pt x="2628" y="1626"/>
                      </a:cubicBezTo>
                      <a:cubicBezTo>
                        <a:pt x="1042" y="1383"/>
                        <a:pt x="0" y="1259"/>
                        <a:pt x="0" y="1259"/>
                      </a:cubicBezTo>
                      <a:lnTo>
                        <a:pt x="0" y="17745"/>
                      </a:lnTo>
                      <a:cubicBezTo>
                        <a:pt x="0" y="17745"/>
                        <a:pt x="2547" y="21443"/>
                        <a:pt x="6621" y="21337"/>
                      </a:cubicBezTo>
                      <a:cubicBezTo>
                        <a:pt x="10694" y="21231"/>
                        <a:pt x="8149" y="8638"/>
                        <a:pt x="8149" y="8638"/>
                      </a:cubicBezTo>
                      <a:cubicBezTo>
                        <a:pt x="8149" y="8638"/>
                        <a:pt x="15281" y="13497"/>
                        <a:pt x="18335" y="8638"/>
                      </a:cubicBezTo>
                      <a:cubicBezTo>
                        <a:pt x="18999" y="7581"/>
                        <a:pt x="18507" y="6637"/>
                        <a:pt x="17333" y="5803"/>
                      </a:cubicBezTo>
                      <a:cubicBezTo>
                        <a:pt x="17717" y="5370"/>
                        <a:pt x="18114" y="4951"/>
                        <a:pt x="18636" y="4583"/>
                      </a:cubicBezTo>
                      <a:cubicBezTo>
                        <a:pt x="19408" y="4039"/>
                        <a:pt x="20457" y="3879"/>
                        <a:pt x="21274" y="3411"/>
                      </a:cubicBezTo>
                      <a:cubicBezTo>
                        <a:pt x="21600" y="3225"/>
                        <a:pt x="21220" y="3049"/>
                        <a:pt x="20945" y="3049"/>
                      </a:cubicBezTo>
                      <a:close/>
                      <a:moveTo>
                        <a:pt x="20945" y="3049"/>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62" name="AutoShape 60"/>
              <p:cNvSpPr>
                <a:spLocks/>
              </p:cNvSpPr>
              <p:nvPr/>
            </p:nvSpPr>
            <p:spPr bwMode="auto">
              <a:xfrm>
                <a:off x="2728" y="391"/>
                <a:ext cx="1066" cy="807"/>
              </a:xfrm>
              <a:custGeom>
                <a:avLst/>
                <a:gdLst/>
                <a:ahLst/>
                <a:cxnLst/>
                <a:rect l="0" t="0" r="r" b="b"/>
                <a:pathLst>
                  <a:path w="20741" h="19545">
                    <a:moveTo>
                      <a:pt x="237" y="19481"/>
                    </a:moveTo>
                    <a:cubicBezTo>
                      <a:pt x="237" y="19481"/>
                      <a:pt x="13303" y="21600"/>
                      <a:pt x="20741" y="1502"/>
                    </a:cubicBezTo>
                    <a:lnTo>
                      <a:pt x="18322" y="0"/>
                    </a:lnTo>
                    <a:cubicBezTo>
                      <a:pt x="18322" y="0"/>
                      <a:pt x="11277" y="14102"/>
                      <a:pt x="2194" y="10700"/>
                    </a:cubicBezTo>
                    <a:cubicBezTo>
                      <a:pt x="2194" y="10700"/>
                      <a:pt x="-859" y="12554"/>
                      <a:pt x="237" y="19481"/>
                    </a:cubicBezTo>
                    <a:close/>
                    <a:moveTo>
                      <a:pt x="237" y="19481"/>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nvGrpSpPr>
              <p:cNvPr id="63" name="Group 72"/>
              <p:cNvGrpSpPr>
                <a:grpSpLocks/>
              </p:cNvGrpSpPr>
              <p:nvPr/>
            </p:nvGrpSpPr>
            <p:grpSpPr bwMode="auto">
              <a:xfrm>
                <a:off x="2752" y="0"/>
                <a:ext cx="661" cy="946"/>
                <a:chOff x="0" y="0"/>
                <a:chExt cx="661" cy="946"/>
              </a:xfrm>
            </p:grpSpPr>
            <p:grpSp>
              <p:nvGrpSpPr>
                <p:cNvPr id="72" name="Group 64"/>
                <p:cNvGrpSpPr>
                  <a:grpSpLocks/>
                </p:cNvGrpSpPr>
                <p:nvPr/>
              </p:nvGrpSpPr>
              <p:grpSpPr bwMode="auto">
                <a:xfrm>
                  <a:off x="0" y="0"/>
                  <a:ext cx="661" cy="946"/>
                  <a:chOff x="0" y="0"/>
                  <a:chExt cx="661" cy="946"/>
                </a:xfrm>
              </p:grpSpPr>
              <p:sp>
                <p:nvSpPr>
                  <p:cNvPr id="80" name="AutoShape 61"/>
                  <p:cNvSpPr>
                    <a:spLocks/>
                  </p:cNvSpPr>
                  <p:nvPr/>
                </p:nvSpPr>
                <p:spPr bwMode="auto">
                  <a:xfrm>
                    <a:off x="0" y="128"/>
                    <a:ext cx="535" cy="815"/>
                  </a:xfrm>
                  <a:custGeom>
                    <a:avLst/>
                    <a:gdLst/>
                    <a:ahLst/>
                    <a:cxnLst/>
                    <a:rect l="0" t="0" r="r" b="b"/>
                    <a:pathLst>
                      <a:path w="21331" h="18923">
                        <a:moveTo>
                          <a:pt x="21312" y="5707"/>
                        </a:moveTo>
                        <a:cubicBezTo>
                          <a:pt x="21600" y="7232"/>
                          <a:pt x="18529" y="13331"/>
                          <a:pt x="17566" y="15039"/>
                        </a:cubicBezTo>
                        <a:cubicBezTo>
                          <a:pt x="16850" y="16310"/>
                          <a:pt x="11320" y="15599"/>
                          <a:pt x="10371" y="15338"/>
                        </a:cubicBezTo>
                        <a:cubicBezTo>
                          <a:pt x="9423" y="15077"/>
                          <a:pt x="4115" y="18923"/>
                          <a:pt x="4115" y="18923"/>
                        </a:cubicBezTo>
                        <a:lnTo>
                          <a:pt x="0" y="16375"/>
                        </a:lnTo>
                        <a:lnTo>
                          <a:pt x="3034" y="13322"/>
                        </a:lnTo>
                        <a:lnTo>
                          <a:pt x="1786" y="11908"/>
                        </a:lnTo>
                        <a:lnTo>
                          <a:pt x="1214" y="7585"/>
                        </a:lnTo>
                        <a:cubicBezTo>
                          <a:pt x="1214" y="7585"/>
                          <a:pt x="2458" y="2192"/>
                          <a:pt x="5035" y="1293"/>
                        </a:cubicBezTo>
                        <a:cubicBezTo>
                          <a:pt x="7612" y="395"/>
                          <a:pt x="19730" y="-2677"/>
                          <a:pt x="21312" y="5707"/>
                        </a:cubicBezTo>
                        <a:close/>
                        <a:moveTo>
                          <a:pt x="21312" y="5707"/>
                        </a:moveTo>
                      </a:path>
                    </a:pathLst>
                  </a:custGeom>
                  <a:solidFill>
                    <a:srgbClr val="FDB98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1" name="AutoShape 62"/>
                  <p:cNvSpPr>
                    <a:spLocks/>
                  </p:cNvSpPr>
                  <p:nvPr/>
                </p:nvSpPr>
                <p:spPr bwMode="auto">
                  <a:xfrm>
                    <a:off x="0" y="0"/>
                    <a:ext cx="661" cy="678"/>
                  </a:xfrm>
                  <a:custGeom>
                    <a:avLst/>
                    <a:gdLst/>
                    <a:ahLst/>
                    <a:cxnLst/>
                    <a:rect l="0" t="0" r="r" b="b"/>
                    <a:pathLst>
                      <a:path w="20180" h="20975">
                        <a:moveTo>
                          <a:pt x="15416" y="11263"/>
                        </a:moveTo>
                        <a:cubicBezTo>
                          <a:pt x="15416" y="11263"/>
                          <a:pt x="17200" y="12227"/>
                          <a:pt x="18955" y="10771"/>
                        </a:cubicBezTo>
                        <a:cubicBezTo>
                          <a:pt x="20710" y="9315"/>
                          <a:pt x="21053" y="5662"/>
                          <a:pt x="16751" y="1857"/>
                        </a:cubicBezTo>
                        <a:cubicBezTo>
                          <a:pt x="16751" y="1857"/>
                          <a:pt x="18844" y="4859"/>
                          <a:pt x="18518" y="5247"/>
                        </a:cubicBezTo>
                        <a:cubicBezTo>
                          <a:pt x="18518" y="5247"/>
                          <a:pt x="16288" y="1477"/>
                          <a:pt x="15417" y="1221"/>
                        </a:cubicBezTo>
                        <a:cubicBezTo>
                          <a:pt x="15417" y="1221"/>
                          <a:pt x="16670" y="3482"/>
                          <a:pt x="16647" y="3876"/>
                        </a:cubicBezTo>
                        <a:cubicBezTo>
                          <a:pt x="16608" y="4518"/>
                          <a:pt x="15929" y="2182"/>
                          <a:pt x="13122" y="920"/>
                        </a:cubicBezTo>
                        <a:cubicBezTo>
                          <a:pt x="11332" y="115"/>
                          <a:pt x="5238" y="-625"/>
                          <a:pt x="3776" y="828"/>
                        </a:cubicBezTo>
                        <a:cubicBezTo>
                          <a:pt x="2314" y="2280"/>
                          <a:pt x="2109" y="4409"/>
                          <a:pt x="2109" y="4409"/>
                        </a:cubicBezTo>
                        <a:cubicBezTo>
                          <a:pt x="2109" y="4409"/>
                          <a:pt x="1771" y="5997"/>
                          <a:pt x="612" y="6875"/>
                        </a:cubicBezTo>
                        <a:cubicBezTo>
                          <a:pt x="-547" y="7753"/>
                          <a:pt x="270" y="12894"/>
                          <a:pt x="406" y="14719"/>
                        </a:cubicBezTo>
                        <a:cubicBezTo>
                          <a:pt x="543" y="16544"/>
                          <a:pt x="167" y="18751"/>
                          <a:pt x="167" y="18751"/>
                        </a:cubicBezTo>
                        <a:lnTo>
                          <a:pt x="1980" y="20975"/>
                        </a:lnTo>
                        <a:lnTo>
                          <a:pt x="2576" y="14874"/>
                        </a:lnTo>
                        <a:cubicBezTo>
                          <a:pt x="2576" y="14874"/>
                          <a:pt x="681" y="11701"/>
                          <a:pt x="2055" y="9971"/>
                        </a:cubicBezTo>
                        <a:cubicBezTo>
                          <a:pt x="3428" y="8241"/>
                          <a:pt x="4685" y="8963"/>
                          <a:pt x="5159" y="10001"/>
                        </a:cubicBezTo>
                        <a:cubicBezTo>
                          <a:pt x="5876" y="11574"/>
                          <a:pt x="5543" y="12888"/>
                          <a:pt x="5543" y="12888"/>
                        </a:cubicBezTo>
                        <a:lnTo>
                          <a:pt x="6427" y="12674"/>
                        </a:lnTo>
                        <a:cubicBezTo>
                          <a:pt x="6427" y="12674"/>
                          <a:pt x="6201" y="11135"/>
                          <a:pt x="7306" y="9436"/>
                        </a:cubicBezTo>
                        <a:cubicBezTo>
                          <a:pt x="8411" y="7736"/>
                          <a:pt x="10166" y="3984"/>
                          <a:pt x="15416" y="11263"/>
                        </a:cubicBezTo>
                        <a:close/>
                        <a:moveTo>
                          <a:pt x="15416" y="11263"/>
                        </a:moveTo>
                      </a:path>
                    </a:pathLst>
                  </a:custGeom>
                  <a:solidFill>
                    <a:srgbClr val="38383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82" name="AutoShape 63"/>
                  <p:cNvSpPr>
                    <a:spLocks/>
                  </p:cNvSpPr>
                  <p:nvPr/>
                </p:nvSpPr>
                <p:spPr bwMode="auto">
                  <a:xfrm>
                    <a:off x="24" y="616"/>
                    <a:ext cx="407" cy="330"/>
                  </a:xfrm>
                  <a:custGeom>
                    <a:avLst/>
                    <a:gdLst/>
                    <a:ahLst/>
                    <a:cxnLst/>
                    <a:rect l="0" t="0" r="r" b="b"/>
                    <a:pathLst>
                      <a:path w="21126" h="20427">
                        <a:moveTo>
                          <a:pt x="42" y="14766"/>
                        </a:moveTo>
                        <a:cubicBezTo>
                          <a:pt x="559" y="13539"/>
                          <a:pt x="3911" y="3089"/>
                          <a:pt x="3815" y="958"/>
                        </a:cubicBezTo>
                        <a:cubicBezTo>
                          <a:pt x="3719" y="-1173"/>
                          <a:pt x="4786" y="543"/>
                          <a:pt x="7879" y="3238"/>
                        </a:cubicBezTo>
                        <a:cubicBezTo>
                          <a:pt x="10973" y="5934"/>
                          <a:pt x="20439" y="10287"/>
                          <a:pt x="20439" y="10287"/>
                        </a:cubicBezTo>
                        <a:cubicBezTo>
                          <a:pt x="20753" y="10436"/>
                          <a:pt x="20975" y="10700"/>
                          <a:pt x="21126" y="11025"/>
                        </a:cubicBezTo>
                        <a:cubicBezTo>
                          <a:pt x="19228" y="13114"/>
                          <a:pt x="13357" y="11539"/>
                          <a:pt x="12253" y="10919"/>
                        </a:cubicBezTo>
                        <a:cubicBezTo>
                          <a:pt x="11302" y="10385"/>
                          <a:pt x="4841" y="18215"/>
                          <a:pt x="3979" y="20427"/>
                        </a:cubicBezTo>
                        <a:cubicBezTo>
                          <a:pt x="3974" y="20422"/>
                          <a:pt x="-474" y="15993"/>
                          <a:pt x="42" y="14766"/>
                        </a:cubicBezTo>
                        <a:close/>
                        <a:moveTo>
                          <a:pt x="42" y="14766"/>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73" name="AutoShape 65"/>
                <p:cNvSpPr>
                  <a:spLocks/>
                </p:cNvSpPr>
                <p:nvPr/>
              </p:nvSpPr>
              <p:spPr bwMode="auto">
                <a:xfrm>
                  <a:off x="96" y="328"/>
                  <a:ext cx="43" cy="123"/>
                </a:xfrm>
                <a:custGeom>
                  <a:avLst/>
                  <a:gdLst/>
                  <a:ahLst/>
                  <a:cxnLst/>
                  <a:rect l="0" t="0" r="r" b="b"/>
                  <a:pathLst>
                    <a:path w="21175" h="21025">
                      <a:moveTo>
                        <a:pt x="1147" y="6"/>
                      </a:moveTo>
                      <a:cubicBezTo>
                        <a:pt x="1147" y="6"/>
                        <a:pt x="21600" y="-575"/>
                        <a:pt x="21168" y="10118"/>
                      </a:cubicBezTo>
                      <a:cubicBezTo>
                        <a:pt x="20744" y="20813"/>
                        <a:pt x="0" y="21025"/>
                        <a:pt x="0" y="21025"/>
                      </a:cubicBezTo>
                      <a:cubicBezTo>
                        <a:pt x="0" y="21025"/>
                        <a:pt x="19864" y="7623"/>
                        <a:pt x="1147" y="6"/>
                      </a:cubicBezTo>
                      <a:close/>
                      <a:moveTo>
                        <a:pt x="1147" y="6"/>
                      </a:moveTo>
                    </a:path>
                  </a:pathLst>
                </a:custGeom>
                <a:solidFill>
                  <a:srgbClr val="F8AB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4" name="AutoShape 66"/>
                <p:cNvSpPr>
                  <a:spLocks/>
                </p:cNvSpPr>
                <p:nvPr/>
              </p:nvSpPr>
              <p:spPr bwMode="auto">
                <a:xfrm>
                  <a:off x="376" y="432"/>
                  <a:ext cx="32" cy="47"/>
                </a:xfrm>
                <a:custGeom>
                  <a:avLst/>
                  <a:gdLst/>
                  <a:ahLst/>
                  <a:cxnLst/>
                  <a:rect l="0" t="0" r="r" b="b"/>
                  <a:pathLst>
                    <a:path w="21574" h="21578">
                      <a:moveTo>
                        <a:pt x="15378" y="178"/>
                      </a:moveTo>
                      <a:cubicBezTo>
                        <a:pt x="14728" y="47"/>
                        <a:pt x="14046" y="-11"/>
                        <a:pt x="13355" y="2"/>
                      </a:cubicBezTo>
                      <a:cubicBezTo>
                        <a:pt x="12663" y="14"/>
                        <a:pt x="11962" y="98"/>
                        <a:pt x="11271" y="244"/>
                      </a:cubicBezTo>
                      <a:cubicBezTo>
                        <a:pt x="10580" y="390"/>
                        <a:pt x="9900" y="599"/>
                        <a:pt x="9247" y="857"/>
                      </a:cubicBezTo>
                      <a:cubicBezTo>
                        <a:pt x="8594" y="1115"/>
                        <a:pt x="7968" y="1421"/>
                        <a:pt x="7380" y="1761"/>
                      </a:cubicBezTo>
                      <a:cubicBezTo>
                        <a:pt x="6792" y="2100"/>
                        <a:pt x="6241" y="2473"/>
                        <a:pt x="5733" y="2863"/>
                      </a:cubicBezTo>
                      <a:cubicBezTo>
                        <a:pt x="5225" y="3253"/>
                        <a:pt x="4759" y="3662"/>
                        <a:pt x="4335" y="4076"/>
                      </a:cubicBezTo>
                      <a:cubicBezTo>
                        <a:pt x="3911" y="4490"/>
                        <a:pt x="3530" y="4909"/>
                        <a:pt x="3187" y="5326"/>
                      </a:cubicBezTo>
                      <a:cubicBezTo>
                        <a:pt x="2845" y="5742"/>
                        <a:pt x="2541" y="6155"/>
                        <a:pt x="2272" y="6558"/>
                      </a:cubicBezTo>
                      <a:cubicBezTo>
                        <a:pt x="2003" y="6962"/>
                        <a:pt x="1768" y="7356"/>
                        <a:pt x="1562" y="7737"/>
                      </a:cubicBezTo>
                      <a:cubicBezTo>
                        <a:pt x="1356" y="8118"/>
                        <a:pt x="1179" y="8486"/>
                        <a:pt x="1026" y="8840"/>
                      </a:cubicBezTo>
                      <a:cubicBezTo>
                        <a:pt x="873" y="9194"/>
                        <a:pt x="728" y="9568"/>
                        <a:pt x="598" y="9965"/>
                      </a:cubicBezTo>
                      <a:cubicBezTo>
                        <a:pt x="467" y="10361"/>
                        <a:pt x="351" y="10779"/>
                        <a:pt x="256" y="11217"/>
                      </a:cubicBezTo>
                      <a:cubicBezTo>
                        <a:pt x="161" y="11655"/>
                        <a:pt x="87" y="12114"/>
                        <a:pt x="44" y="12590"/>
                      </a:cubicBezTo>
                      <a:cubicBezTo>
                        <a:pt x="0" y="13066"/>
                        <a:pt x="-13" y="13559"/>
                        <a:pt x="14" y="14063"/>
                      </a:cubicBezTo>
                      <a:cubicBezTo>
                        <a:pt x="40" y="14567"/>
                        <a:pt x="107" y="15081"/>
                        <a:pt x="223" y="15597"/>
                      </a:cubicBezTo>
                      <a:cubicBezTo>
                        <a:pt x="340" y="16112"/>
                        <a:pt x="506" y="16627"/>
                        <a:pt x="730" y="17129"/>
                      </a:cubicBezTo>
                      <a:cubicBezTo>
                        <a:pt x="954" y="17631"/>
                        <a:pt x="1237" y="18118"/>
                        <a:pt x="1581" y="18575"/>
                      </a:cubicBezTo>
                      <a:cubicBezTo>
                        <a:pt x="1924" y="19032"/>
                        <a:pt x="2330" y="19458"/>
                        <a:pt x="2794" y="19835"/>
                      </a:cubicBezTo>
                      <a:cubicBezTo>
                        <a:pt x="3259" y="20212"/>
                        <a:pt x="3782" y="20540"/>
                        <a:pt x="4354" y="20804"/>
                      </a:cubicBezTo>
                      <a:cubicBezTo>
                        <a:pt x="4925" y="21069"/>
                        <a:pt x="5545" y="21271"/>
                        <a:pt x="6196" y="21400"/>
                      </a:cubicBezTo>
                      <a:cubicBezTo>
                        <a:pt x="6846" y="21531"/>
                        <a:pt x="7528" y="21589"/>
                        <a:pt x="8219" y="21576"/>
                      </a:cubicBezTo>
                      <a:cubicBezTo>
                        <a:pt x="8911" y="21564"/>
                        <a:pt x="9612" y="21480"/>
                        <a:pt x="10303" y="21334"/>
                      </a:cubicBezTo>
                      <a:cubicBezTo>
                        <a:pt x="10994" y="21188"/>
                        <a:pt x="11674" y="20979"/>
                        <a:pt x="12327" y="20721"/>
                      </a:cubicBezTo>
                      <a:cubicBezTo>
                        <a:pt x="12980" y="20463"/>
                        <a:pt x="13606" y="20157"/>
                        <a:pt x="14194" y="19817"/>
                      </a:cubicBezTo>
                      <a:cubicBezTo>
                        <a:pt x="14782" y="19478"/>
                        <a:pt x="15333" y="19105"/>
                        <a:pt x="15841" y="18715"/>
                      </a:cubicBezTo>
                      <a:cubicBezTo>
                        <a:pt x="16349" y="18325"/>
                        <a:pt x="16815" y="17916"/>
                        <a:pt x="17239" y="17502"/>
                      </a:cubicBezTo>
                      <a:cubicBezTo>
                        <a:pt x="17663" y="17088"/>
                        <a:pt x="18044" y="16669"/>
                        <a:pt x="18387" y="16252"/>
                      </a:cubicBezTo>
                      <a:cubicBezTo>
                        <a:pt x="18729" y="15836"/>
                        <a:pt x="19033" y="15423"/>
                        <a:pt x="19302" y="15020"/>
                      </a:cubicBezTo>
                      <a:cubicBezTo>
                        <a:pt x="19571" y="14616"/>
                        <a:pt x="19806" y="14222"/>
                        <a:pt x="20012" y="13841"/>
                      </a:cubicBezTo>
                      <a:cubicBezTo>
                        <a:pt x="20218" y="13460"/>
                        <a:pt x="20395" y="13092"/>
                        <a:pt x="20548" y="12738"/>
                      </a:cubicBezTo>
                      <a:cubicBezTo>
                        <a:pt x="20701" y="12384"/>
                        <a:pt x="20846" y="12010"/>
                        <a:pt x="20976" y="11613"/>
                      </a:cubicBezTo>
                      <a:cubicBezTo>
                        <a:pt x="21107" y="11217"/>
                        <a:pt x="21223" y="10799"/>
                        <a:pt x="21318" y="10361"/>
                      </a:cubicBezTo>
                      <a:cubicBezTo>
                        <a:pt x="21413" y="9923"/>
                        <a:pt x="21487" y="9464"/>
                        <a:pt x="21530" y="8988"/>
                      </a:cubicBezTo>
                      <a:cubicBezTo>
                        <a:pt x="21574" y="8512"/>
                        <a:pt x="21587" y="8019"/>
                        <a:pt x="21560" y="7515"/>
                      </a:cubicBezTo>
                      <a:cubicBezTo>
                        <a:pt x="21534" y="7011"/>
                        <a:pt x="21467" y="6497"/>
                        <a:pt x="21351" y="5981"/>
                      </a:cubicBezTo>
                      <a:cubicBezTo>
                        <a:pt x="21234" y="5466"/>
                        <a:pt x="21068" y="4951"/>
                        <a:pt x="20844" y="4449"/>
                      </a:cubicBezTo>
                      <a:cubicBezTo>
                        <a:pt x="20620" y="3947"/>
                        <a:pt x="20337" y="3460"/>
                        <a:pt x="19993" y="3003"/>
                      </a:cubicBezTo>
                      <a:cubicBezTo>
                        <a:pt x="19650" y="2546"/>
                        <a:pt x="19244" y="2120"/>
                        <a:pt x="18780" y="1743"/>
                      </a:cubicBezTo>
                      <a:cubicBezTo>
                        <a:pt x="18315" y="1366"/>
                        <a:pt x="17792" y="1038"/>
                        <a:pt x="17220" y="774"/>
                      </a:cubicBezTo>
                      <a:cubicBezTo>
                        <a:pt x="16649" y="509"/>
                        <a:pt x="16029" y="307"/>
                        <a:pt x="15378" y="178"/>
                      </a:cubicBezTo>
                      <a:close/>
                      <a:moveTo>
                        <a:pt x="15378" y="178"/>
                      </a:moveTo>
                    </a:path>
                  </a:pathLst>
                </a:custGeom>
                <a:solidFill>
                  <a:srgbClr val="DA854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5" name="AutoShape 67"/>
                <p:cNvSpPr>
                  <a:spLocks/>
                </p:cNvSpPr>
                <p:nvPr/>
              </p:nvSpPr>
              <p:spPr bwMode="auto">
                <a:xfrm>
                  <a:off x="488" y="488"/>
                  <a:ext cx="27" cy="46"/>
                </a:xfrm>
                <a:custGeom>
                  <a:avLst/>
                  <a:gdLst/>
                  <a:ahLst/>
                  <a:cxnLst/>
                  <a:rect l="0" t="0" r="r" b="b"/>
                  <a:pathLst>
                    <a:path w="19030" h="20015">
                      <a:moveTo>
                        <a:pt x="1782" y="8303"/>
                      </a:moveTo>
                      <a:cubicBezTo>
                        <a:pt x="-1282" y="13744"/>
                        <a:pt x="-297" y="18928"/>
                        <a:pt x="3987" y="19868"/>
                      </a:cubicBezTo>
                      <a:cubicBezTo>
                        <a:pt x="8254" y="20808"/>
                        <a:pt x="14207" y="17161"/>
                        <a:pt x="17249" y="11713"/>
                      </a:cubicBezTo>
                      <a:cubicBezTo>
                        <a:pt x="20318" y="6275"/>
                        <a:pt x="19317" y="1095"/>
                        <a:pt x="15055" y="148"/>
                      </a:cubicBezTo>
                      <a:cubicBezTo>
                        <a:pt x="10776" y="-792"/>
                        <a:pt x="4818" y="2855"/>
                        <a:pt x="1782" y="8303"/>
                      </a:cubicBezTo>
                      <a:close/>
                      <a:moveTo>
                        <a:pt x="1782" y="8303"/>
                      </a:moveTo>
                    </a:path>
                  </a:pathLst>
                </a:custGeom>
                <a:solidFill>
                  <a:srgbClr val="DA854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6" name="AutoShape 68"/>
                <p:cNvSpPr>
                  <a:spLocks/>
                </p:cNvSpPr>
                <p:nvPr/>
              </p:nvSpPr>
              <p:spPr bwMode="auto">
                <a:xfrm>
                  <a:off x="280" y="528"/>
                  <a:ext cx="186" cy="178"/>
                </a:xfrm>
                <a:custGeom>
                  <a:avLst/>
                  <a:gdLst/>
                  <a:ahLst/>
                  <a:cxnLst/>
                  <a:rect l="0" t="0" r="r" b="b"/>
                  <a:pathLst>
                    <a:path w="21600" h="12591">
                      <a:moveTo>
                        <a:pt x="18875" y="7793"/>
                      </a:moveTo>
                      <a:cubicBezTo>
                        <a:pt x="11233" y="8096"/>
                        <a:pt x="4764" y="5785"/>
                        <a:pt x="2450" y="1230"/>
                      </a:cubicBezTo>
                      <a:cubicBezTo>
                        <a:pt x="1660" y="841"/>
                        <a:pt x="849" y="435"/>
                        <a:pt x="0" y="0"/>
                      </a:cubicBezTo>
                      <a:cubicBezTo>
                        <a:pt x="0" y="0"/>
                        <a:pt x="5624" y="21600"/>
                        <a:pt x="21600" y="8218"/>
                      </a:cubicBezTo>
                      <a:cubicBezTo>
                        <a:pt x="21600" y="8218"/>
                        <a:pt x="20822" y="8258"/>
                        <a:pt x="18875" y="7793"/>
                      </a:cubicBezTo>
                      <a:close/>
                      <a:moveTo>
                        <a:pt x="18875" y="7793"/>
                      </a:moveTo>
                    </a:path>
                  </a:pathLst>
                </a:custGeom>
                <a:solidFill>
                  <a:srgbClr val="DA854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7" name="AutoShape 69"/>
                <p:cNvSpPr>
                  <a:spLocks/>
                </p:cNvSpPr>
                <p:nvPr/>
              </p:nvSpPr>
              <p:spPr bwMode="auto">
                <a:xfrm>
                  <a:off x="304" y="544"/>
                  <a:ext cx="142" cy="93"/>
                </a:xfrm>
                <a:custGeom>
                  <a:avLst/>
                  <a:gdLst/>
                  <a:ahLst/>
                  <a:cxnLst/>
                  <a:rect l="0" t="0" r="r" b="b"/>
                  <a:pathLst>
                    <a:path w="21600" h="20729">
                      <a:moveTo>
                        <a:pt x="21600" y="20646"/>
                      </a:moveTo>
                      <a:cubicBezTo>
                        <a:pt x="17982" y="18579"/>
                        <a:pt x="11279" y="13314"/>
                        <a:pt x="0" y="0"/>
                      </a:cubicBezTo>
                      <a:cubicBezTo>
                        <a:pt x="3042" y="14329"/>
                        <a:pt x="11550" y="21600"/>
                        <a:pt x="21600" y="20646"/>
                      </a:cubicBezTo>
                      <a:close/>
                      <a:moveTo>
                        <a:pt x="21600" y="20646"/>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8" name="AutoShape 70"/>
                <p:cNvSpPr>
                  <a:spLocks/>
                </p:cNvSpPr>
                <p:nvPr/>
              </p:nvSpPr>
              <p:spPr bwMode="auto">
                <a:xfrm>
                  <a:off x="280" y="312"/>
                  <a:ext cx="162" cy="88"/>
                </a:xfrm>
                <a:custGeom>
                  <a:avLst/>
                  <a:gdLst/>
                  <a:ahLst/>
                  <a:cxnLst/>
                  <a:rect l="0" t="0" r="r" b="b"/>
                  <a:pathLst>
                    <a:path w="21600" h="14681">
                      <a:moveTo>
                        <a:pt x="21600" y="14681"/>
                      </a:moveTo>
                      <a:cubicBezTo>
                        <a:pt x="21600" y="14681"/>
                        <a:pt x="19492" y="835"/>
                        <a:pt x="11273" y="59"/>
                      </a:cubicBezTo>
                      <a:cubicBezTo>
                        <a:pt x="860" y="-923"/>
                        <a:pt x="0" y="10579"/>
                        <a:pt x="0" y="10579"/>
                      </a:cubicBezTo>
                      <a:cubicBezTo>
                        <a:pt x="0" y="10579"/>
                        <a:pt x="10037" y="-6919"/>
                        <a:pt x="21600" y="14681"/>
                      </a:cubicBezTo>
                      <a:close/>
                      <a:moveTo>
                        <a:pt x="21600" y="14681"/>
                      </a:moveTo>
                    </a:path>
                  </a:pathLst>
                </a:custGeom>
                <a:solidFill>
                  <a:srgbClr val="24242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9" name="AutoShape 71"/>
                <p:cNvSpPr>
                  <a:spLocks/>
                </p:cNvSpPr>
                <p:nvPr/>
              </p:nvSpPr>
              <p:spPr bwMode="auto">
                <a:xfrm>
                  <a:off x="512" y="408"/>
                  <a:ext cx="43" cy="24"/>
                </a:xfrm>
                <a:custGeom>
                  <a:avLst/>
                  <a:gdLst/>
                  <a:ahLst/>
                  <a:cxnLst/>
                  <a:rect l="0" t="0" r="r" b="b"/>
                  <a:pathLst>
                    <a:path w="21600" h="10038">
                      <a:moveTo>
                        <a:pt x="0" y="8422"/>
                      </a:moveTo>
                      <a:cubicBezTo>
                        <a:pt x="0" y="8422"/>
                        <a:pt x="15483" y="-11562"/>
                        <a:pt x="21600" y="10038"/>
                      </a:cubicBezTo>
                      <a:cubicBezTo>
                        <a:pt x="21596" y="10038"/>
                        <a:pt x="11606" y="5406"/>
                        <a:pt x="0" y="8422"/>
                      </a:cubicBezTo>
                      <a:close/>
                      <a:moveTo>
                        <a:pt x="0" y="8422"/>
                      </a:moveTo>
                    </a:path>
                  </a:pathLst>
                </a:custGeom>
                <a:solidFill>
                  <a:srgbClr val="24242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sp>
            <p:nvSpPr>
              <p:cNvPr id="64" name="AutoShape 73"/>
              <p:cNvSpPr>
                <a:spLocks/>
              </p:cNvSpPr>
              <p:nvPr/>
            </p:nvSpPr>
            <p:spPr bwMode="auto">
              <a:xfrm>
                <a:off x="1535" y="160"/>
                <a:ext cx="1315" cy="1664"/>
              </a:xfrm>
              <a:custGeom>
                <a:avLst/>
                <a:gdLst/>
                <a:ahLst/>
                <a:cxnLst/>
                <a:rect l="0" t="0" r="r" b="b"/>
                <a:pathLst>
                  <a:path w="21413" h="21357">
                    <a:moveTo>
                      <a:pt x="8939" y="15"/>
                    </a:moveTo>
                    <a:cubicBezTo>
                      <a:pt x="15026" y="365"/>
                      <a:pt x="19580" y="4858"/>
                      <a:pt x="19580" y="4858"/>
                    </a:cubicBezTo>
                    <a:cubicBezTo>
                      <a:pt x="20226" y="5334"/>
                      <a:pt x="20971" y="6704"/>
                      <a:pt x="21109" y="7440"/>
                    </a:cubicBezTo>
                    <a:cubicBezTo>
                      <a:pt x="21109" y="7440"/>
                      <a:pt x="21600" y="9791"/>
                      <a:pt x="21335" y="11294"/>
                    </a:cubicBezTo>
                    <a:cubicBezTo>
                      <a:pt x="21070" y="12797"/>
                      <a:pt x="11527" y="19798"/>
                      <a:pt x="8399" y="21357"/>
                    </a:cubicBezTo>
                    <a:cubicBezTo>
                      <a:pt x="8399" y="21357"/>
                      <a:pt x="1979" y="16214"/>
                      <a:pt x="1058" y="14372"/>
                    </a:cubicBezTo>
                    <a:cubicBezTo>
                      <a:pt x="138" y="12530"/>
                      <a:pt x="0" y="11614"/>
                      <a:pt x="0" y="11614"/>
                    </a:cubicBezTo>
                    <a:cubicBezTo>
                      <a:pt x="0" y="11614"/>
                      <a:pt x="3000" y="11213"/>
                      <a:pt x="5279" y="10117"/>
                    </a:cubicBezTo>
                    <a:cubicBezTo>
                      <a:pt x="7081" y="9251"/>
                      <a:pt x="9510" y="7906"/>
                      <a:pt x="12102" y="6439"/>
                    </a:cubicBezTo>
                    <a:cubicBezTo>
                      <a:pt x="9624" y="-34"/>
                      <a:pt x="1607" y="4310"/>
                      <a:pt x="1607" y="4310"/>
                    </a:cubicBezTo>
                    <a:lnTo>
                      <a:pt x="30" y="3018"/>
                    </a:lnTo>
                    <a:cubicBezTo>
                      <a:pt x="30" y="3018"/>
                      <a:pt x="4452" y="-243"/>
                      <a:pt x="8939" y="15"/>
                    </a:cubicBezTo>
                    <a:close/>
                    <a:moveTo>
                      <a:pt x="8939" y="15"/>
                    </a:moveTo>
                  </a:path>
                </a:pathLst>
              </a:custGeom>
              <a:solidFill>
                <a:srgbClr val="C0000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65" name="AutoShape 74"/>
              <p:cNvSpPr>
                <a:spLocks/>
              </p:cNvSpPr>
              <p:nvPr/>
            </p:nvSpPr>
            <p:spPr bwMode="auto">
              <a:xfrm>
                <a:off x="1719" y="680"/>
                <a:ext cx="1129" cy="1108"/>
              </a:xfrm>
              <a:custGeom>
                <a:avLst/>
                <a:gdLst/>
                <a:ahLst/>
                <a:cxnLst/>
                <a:rect l="0" t="0" r="r" b="b"/>
                <a:pathLst>
                  <a:path w="21600" h="21600">
                    <a:moveTo>
                      <a:pt x="20976" y="0"/>
                    </a:moveTo>
                    <a:lnTo>
                      <a:pt x="15247" y="43"/>
                    </a:lnTo>
                    <a:lnTo>
                      <a:pt x="13122" y="4660"/>
                    </a:lnTo>
                    <a:lnTo>
                      <a:pt x="8774" y="4708"/>
                    </a:lnTo>
                    <a:cubicBezTo>
                      <a:pt x="8774" y="4708"/>
                      <a:pt x="7676" y="11176"/>
                      <a:pt x="0" y="15086"/>
                    </a:cubicBezTo>
                    <a:cubicBezTo>
                      <a:pt x="0" y="15086"/>
                      <a:pt x="4487" y="20165"/>
                      <a:pt x="5732" y="21600"/>
                    </a:cubicBezTo>
                    <a:lnTo>
                      <a:pt x="15575" y="13843"/>
                    </a:lnTo>
                    <a:lnTo>
                      <a:pt x="16224" y="12034"/>
                    </a:lnTo>
                    <a:lnTo>
                      <a:pt x="20098" y="10500"/>
                    </a:lnTo>
                    <a:lnTo>
                      <a:pt x="21600" y="6097"/>
                    </a:lnTo>
                    <a:cubicBezTo>
                      <a:pt x="21600" y="6098"/>
                      <a:pt x="21336" y="1218"/>
                      <a:pt x="20976" y="0"/>
                    </a:cubicBezTo>
                    <a:close/>
                    <a:moveTo>
                      <a:pt x="20976" y="0"/>
                    </a:moveTo>
                  </a:path>
                </a:pathLst>
              </a:custGeom>
              <a:solidFill>
                <a:schemeClr val="bg1">
                  <a:lumMod val="7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66" name="AutoShape 75"/>
              <p:cNvSpPr>
                <a:spLocks/>
              </p:cNvSpPr>
              <p:nvPr/>
            </p:nvSpPr>
            <p:spPr bwMode="auto">
              <a:xfrm>
                <a:off x="1760" y="768"/>
                <a:ext cx="1064" cy="986"/>
              </a:xfrm>
              <a:custGeom>
                <a:avLst/>
                <a:gdLst/>
                <a:ahLst/>
                <a:cxnLst/>
                <a:rect l="0" t="0" r="r" b="b"/>
                <a:pathLst>
                  <a:path w="21554" h="21174">
                    <a:moveTo>
                      <a:pt x="0" y="15568"/>
                    </a:moveTo>
                    <a:cubicBezTo>
                      <a:pt x="0" y="15568"/>
                      <a:pt x="2331" y="14311"/>
                      <a:pt x="6404" y="10210"/>
                    </a:cubicBezTo>
                    <a:cubicBezTo>
                      <a:pt x="15064" y="1489"/>
                      <a:pt x="20430" y="-426"/>
                      <a:pt x="21171" y="73"/>
                    </a:cubicBezTo>
                    <a:lnTo>
                      <a:pt x="21554" y="4345"/>
                    </a:lnTo>
                    <a:cubicBezTo>
                      <a:pt x="21554" y="4345"/>
                      <a:pt x="18635" y="11240"/>
                      <a:pt x="4696" y="21174"/>
                    </a:cubicBezTo>
                    <a:cubicBezTo>
                      <a:pt x="4696" y="21174"/>
                      <a:pt x="-46" y="15984"/>
                      <a:pt x="0" y="15568"/>
                    </a:cubicBezTo>
                    <a:close/>
                    <a:moveTo>
                      <a:pt x="0" y="15568"/>
                    </a:moveTo>
                  </a:path>
                </a:pathLst>
              </a:custGeom>
              <a:solidFill>
                <a:schemeClr val="bg1">
                  <a:lumMod val="9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67" name="AutoShape 76"/>
              <p:cNvSpPr>
                <a:spLocks/>
              </p:cNvSpPr>
              <p:nvPr/>
            </p:nvSpPr>
            <p:spPr bwMode="auto">
              <a:xfrm>
                <a:off x="1824" y="847"/>
                <a:ext cx="1025" cy="479"/>
              </a:xfrm>
              <a:custGeom>
                <a:avLst/>
                <a:gdLst/>
                <a:ahLst/>
                <a:cxnLst/>
                <a:rect l="0" t="0" r="r" b="b"/>
                <a:pathLst>
                  <a:path w="21600" h="14976">
                    <a:moveTo>
                      <a:pt x="21600" y="1675"/>
                    </a:moveTo>
                    <a:cubicBezTo>
                      <a:pt x="21600" y="1675"/>
                      <a:pt x="11248" y="21600"/>
                      <a:pt x="888" y="12676"/>
                    </a:cubicBezTo>
                    <a:lnTo>
                      <a:pt x="0" y="6593"/>
                    </a:lnTo>
                    <a:lnTo>
                      <a:pt x="4896" y="6453"/>
                    </a:lnTo>
                    <a:cubicBezTo>
                      <a:pt x="4896" y="6453"/>
                      <a:pt x="9534" y="14191"/>
                      <a:pt x="21493" y="0"/>
                    </a:cubicBezTo>
                    <a:lnTo>
                      <a:pt x="21600" y="1675"/>
                    </a:lnTo>
                    <a:close/>
                    <a:moveTo>
                      <a:pt x="21600" y="1675"/>
                    </a:moveTo>
                  </a:path>
                </a:pathLst>
              </a:custGeom>
              <a:solidFill>
                <a:schemeClr val="tx1">
                  <a:lumMod val="75000"/>
                  <a:lumOff val="2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68" name="AutoShape 77"/>
              <p:cNvSpPr>
                <a:spLocks/>
              </p:cNvSpPr>
              <p:nvPr/>
            </p:nvSpPr>
            <p:spPr bwMode="auto">
              <a:xfrm>
                <a:off x="2760" y="704"/>
                <a:ext cx="88" cy="197"/>
              </a:xfrm>
              <a:custGeom>
                <a:avLst/>
                <a:gdLst/>
                <a:ahLst/>
                <a:cxnLst/>
                <a:rect l="0" t="0" r="r" b="b"/>
                <a:pathLst>
                  <a:path w="21600" h="21600">
                    <a:moveTo>
                      <a:pt x="17070" y="0"/>
                    </a:moveTo>
                    <a:lnTo>
                      <a:pt x="21600" y="17443"/>
                    </a:lnTo>
                    <a:lnTo>
                      <a:pt x="0" y="21600"/>
                    </a:lnTo>
                    <a:lnTo>
                      <a:pt x="11709" y="729"/>
                    </a:lnTo>
                    <a:close/>
                    <a:moveTo>
                      <a:pt x="17070"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69" name="AutoShape 78"/>
              <p:cNvSpPr>
                <a:spLocks/>
              </p:cNvSpPr>
              <p:nvPr/>
            </p:nvSpPr>
            <p:spPr bwMode="auto">
              <a:xfrm>
                <a:off x="2792" y="888"/>
                <a:ext cx="79" cy="83"/>
              </a:xfrm>
              <a:custGeom>
                <a:avLst/>
                <a:gdLst/>
                <a:ahLst/>
                <a:cxnLst/>
                <a:rect l="0" t="0" r="r" b="b"/>
                <a:pathLst>
                  <a:path w="21600" h="21600">
                    <a:moveTo>
                      <a:pt x="15627" y="0"/>
                    </a:moveTo>
                    <a:lnTo>
                      <a:pt x="0" y="21600"/>
                    </a:lnTo>
                    <a:lnTo>
                      <a:pt x="14843" y="18677"/>
                    </a:lnTo>
                    <a:lnTo>
                      <a:pt x="21600" y="8563"/>
                    </a:lnTo>
                    <a:close/>
                    <a:moveTo>
                      <a:pt x="15627"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0" name="AutoShape 79"/>
              <p:cNvSpPr>
                <a:spLocks/>
              </p:cNvSpPr>
              <p:nvPr/>
            </p:nvSpPr>
            <p:spPr bwMode="auto">
              <a:xfrm>
                <a:off x="472" y="1640"/>
                <a:ext cx="432" cy="374"/>
              </a:xfrm>
              <a:custGeom>
                <a:avLst/>
                <a:gdLst/>
                <a:ahLst/>
                <a:cxnLst/>
                <a:rect l="0" t="0" r="r" b="b"/>
                <a:pathLst>
                  <a:path w="21600" h="21600">
                    <a:moveTo>
                      <a:pt x="21600" y="7006"/>
                    </a:moveTo>
                    <a:cubicBezTo>
                      <a:pt x="21600" y="7006"/>
                      <a:pt x="19446" y="1510"/>
                      <a:pt x="16951" y="0"/>
                    </a:cubicBezTo>
                    <a:lnTo>
                      <a:pt x="10505" y="3624"/>
                    </a:lnTo>
                    <a:lnTo>
                      <a:pt x="10530" y="6045"/>
                    </a:lnTo>
                    <a:lnTo>
                      <a:pt x="8046" y="5638"/>
                    </a:lnTo>
                    <a:cubicBezTo>
                      <a:pt x="8046" y="5638"/>
                      <a:pt x="2222" y="14102"/>
                      <a:pt x="0" y="20531"/>
                    </a:cubicBezTo>
                    <a:lnTo>
                      <a:pt x="2491" y="21600"/>
                    </a:lnTo>
                    <a:cubicBezTo>
                      <a:pt x="2491" y="21600"/>
                      <a:pt x="10473" y="16693"/>
                      <a:pt x="12734" y="16384"/>
                    </a:cubicBezTo>
                    <a:cubicBezTo>
                      <a:pt x="14995" y="16075"/>
                      <a:pt x="16359" y="16555"/>
                      <a:pt x="16359" y="16555"/>
                    </a:cubicBezTo>
                    <a:lnTo>
                      <a:pt x="21600" y="7006"/>
                    </a:lnTo>
                    <a:close/>
                    <a:moveTo>
                      <a:pt x="21600" y="7006"/>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sp>
            <p:nvSpPr>
              <p:cNvPr id="71" name="AutoShape 80"/>
              <p:cNvSpPr>
                <a:spLocks/>
              </p:cNvSpPr>
              <p:nvPr/>
            </p:nvSpPr>
            <p:spPr bwMode="auto">
              <a:xfrm>
                <a:off x="0" y="1880"/>
                <a:ext cx="368" cy="439"/>
              </a:xfrm>
              <a:custGeom>
                <a:avLst/>
                <a:gdLst/>
                <a:ahLst/>
                <a:cxnLst/>
                <a:rect l="0" t="0" r="r" b="b"/>
                <a:pathLst>
                  <a:path w="21600" h="21600">
                    <a:moveTo>
                      <a:pt x="21600" y="4739"/>
                    </a:moveTo>
                    <a:cubicBezTo>
                      <a:pt x="21600" y="4739"/>
                      <a:pt x="17731" y="659"/>
                      <a:pt x="14467" y="0"/>
                    </a:cubicBezTo>
                    <a:lnTo>
                      <a:pt x="7918" y="4600"/>
                    </a:lnTo>
                    <a:lnTo>
                      <a:pt x="8553" y="6622"/>
                    </a:lnTo>
                    <a:lnTo>
                      <a:pt x="5579" y="6884"/>
                    </a:lnTo>
                    <a:cubicBezTo>
                      <a:pt x="5579" y="6884"/>
                      <a:pt x="961" y="15386"/>
                      <a:pt x="0" y="21309"/>
                    </a:cubicBezTo>
                    <a:lnTo>
                      <a:pt x="3148" y="21600"/>
                    </a:lnTo>
                    <a:cubicBezTo>
                      <a:pt x="3148" y="21600"/>
                      <a:pt x="11154" y="15553"/>
                      <a:pt x="13692" y="14746"/>
                    </a:cubicBezTo>
                    <a:cubicBezTo>
                      <a:pt x="16230" y="13938"/>
                      <a:pt x="17929" y="14009"/>
                      <a:pt x="17929" y="14009"/>
                    </a:cubicBezTo>
                    <a:lnTo>
                      <a:pt x="21600" y="4739"/>
                    </a:lnTo>
                    <a:close/>
                    <a:moveTo>
                      <a:pt x="21600" y="4739"/>
                    </a:moveTo>
                  </a:path>
                </a:pathLst>
              </a:cu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defTabSz="1219170">
                  <a:defRPr/>
                </a:pPr>
                <a:endParaRPr lang="en-US" sz="2400" kern="0">
                  <a:solidFill>
                    <a:sysClr val="windowText" lastClr="000000"/>
                  </a:solidFill>
                </a:endParaRPr>
              </a:p>
            </p:txBody>
          </p:sp>
        </p:grpSp>
      </p:grpSp>
      <p:sp>
        <p:nvSpPr>
          <p:cNvPr id="122" name="ïṥḻïḍê">
            <a:extLst>
              <a:ext uri="{FF2B5EF4-FFF2-40B4-BE49-F238E27FC236}">
                <a16:creationId xmlns:a16="http://schemas.microsoft.com/office/drawing/2014/main" id="{147BB875-0CED-45BE-92F4-8FA4B8401526}"/>
              </a:ext>
            </a:extLst>
          </p:cNvPr>
          <p:cNvSpPr/>
          <p:nvPr/>
        </p:nvSpPr>
        <p:spPr>
          <a:xfrm>
            <a:off x="5788228" y="2936018"/>
            <a:ext cx="4954501" cy="891775"/>
          </a:xfrm>
          <a:prstGeom prst="rect">
            <a:avLst/>
          </a:prstGeom>
          <a:noFill/>
          <a:ln w="12700" cap="flat" cmpd="sng" algn="ctr">
            <a:solidFill>
              <a:schemeClr val="tx1">
                <a:lumMod val="85000"/>
                <a:lumOff val="15000"/>
              </a:schemeClr>
            </a:solidFill>
            <a:prstDash val="solid"/>
            <a:miter lim="800000"/>
          </a:ln>
          <a:effectLst/>
        </p:spPr>
        <p:txBody>
          <a:bodyPr wrap="none" anchor="ctr">
            <a:normAutofit/>
          </a:bodyPr>
          <a:lstStyle/>
          <a:p>
            <a:pPr defTabSz="1219170"/>
            <a:r>
              <a:rPr lang="zh-CN" altLang="en-US" sz="3200" b="1" kern="0" dirty="0">
                <a:solidFill>
                  <a:srgbClr val="D11956"/>
                </a:solidFill>
                <a:latin typeface="Arial"/>
                <a:ea typeface="微软雅黑"/>
              </a:rPr>
              <a:t>新中国成立后</a:t>
            </a:r>
          </a:p>
        </p:txBody>
      </p:sp>
      <p:sp>
        <p:nvSpPr>
          <p:cNvPr id="125" name="íṣḻîḍe">
            <a:extLst>
              <a:ext uri="{FF2B5EF4-FFF2-40B4-BE49-F238E27FC236}">
                <a16:creationId xmlns:a16="http://schemas.microsoft.com/office/drawing/2014/main" id="{58ECECF7-7028-40A1-8BEE-9E15A108EFD9}"/>
              </a:ext>
            </a:extLst>
          </p:cNvPr>
          <p:cNvSpPr/>
          <p:nvPr/>
        </p:nvSpPr>
        <p:spPr>
          <a:xfrm>
            <a:off x="5788228" y="4089561"/>
            <a:ext cx="4954501" cy="891775"/>
          </a:xfrm>
          <a:prstGeom prst="rect">
            <a:avLst/>
          </a:prstGeom>
          <a:noFill/>
          <a:ln w="12700" cap="flat" cmpd="sng" algn="ctr">
            <a:solidFill>
              <a:schemeClr val="tx1">
                <a:lumMod val="85000"/>
                <a:lumOff val="15000"/>
              </a:schemeClr>
            </a:solidFill>
            <a:prstDash val="solid"/>
            <a:miter lim="800000"/>
          </a:ln>
          <a:effectLst/>
        </p:spPr>
        <p:txBody>
          <a:bodyPr wrap="none" anchor="ctr">
            <a:normAutofit/>
          </a:bodyPr>
          <a:lstStyle/>
          <a:p>
            <a:pPr defTabSz="1219170"/>
            <a:r>
              <a:rPr lang="zh-CN" altLang="en-US" sz="3200" b="1" kern="0">
                <a:solidFill>
                  <a:srgbClr val="D11956"/>
                </a:solidFill>
                <a:latin typeface="Arial"/>
                <a:ea typeface="微软雅黑"/>
              </a:rPr>
              <a:t>改革开放以来</a:t>
            </a:r>
            <a:endParaRPr lang="zh-CN" altLang="en-US" sz="3200" b="1" kern="0" dirty="0">
              <a:solidFill>
                <a:srgbClr val="D11956"/>
              </a:solidFill>
              <a:latin typeface="Arial"/>
              <a:ea typeface="微软雅黑"/>
            </a:endParaRPr>
          </a:p>
        </p:txBody>
      </p:sp>
      <p:sp>
        <p:nvSpPr>
          <p:cNvPr id="128" name="ïšḻídè">
            <a:extLst>
              <a:ext uri="{FF2B5EF4-FFF2-40B4-BE49-F238E27FC236}">
                <a16:creationId xmlns:a16="http://schemas.microsoft.com/office/drawing/2014/main" id="{4D6E1C91-3005-4A9B-839E-75D2E2A9BFAF}"/>
              </a:ext>
            </a:extLst>
          </p:cNvPr>
          <p:cNvSpPr/>
          <p:nvPr/>
        </p:nvSpPr>
        <p:spPr>
          <a:xfrm>
            <a:off x="5788228" y="5225629"/>
            <a:ext cx="4954501" cy="891775"/>
          </a:xfrm>
          <a:prstGeom prst="rect">
            <a:avLst/>
          </a:prstGeom>
          <a:noFill/>
          <a:ln w="12700" cap="flat" cmpd="sng" algn="ctr">
            <a:solidFill>
              <a:schemeClr val="tx1">
                <a:lumMod val="85000"/>
                <a:lumOff val="15000"/>
              </a:schemeClr>
            </a:solidFill>
            <a:prstDash val="solid"/>
            <a:miter lim="800000"/>
          </a:ln>
          <a:effectLst/>
        </p:spPr>
        <p:txBody>
          <a:bodyPr wrap="none" anchor="ctr">
            <a:normAutofit/>
          </a:bodyPr>
          <a:lstStyle/>
          <a:p>
            <a:pPr defTabSz="1219170"/>
            <a:r>
              <a:rPr lang="zh-CN" altLang="en-US" sz="3200" b="1" kern="0">
                <a:solidFill>
                  <a:srgbClr val="D11956"/>
                </a:solidFill>
                <a:latin typeface="Arial"/>
                <a:ea typeface="微软雅黑"/>
              </a:rPr>
              <a:t>党的十八大以来</a:t>
            </a:r>
            <a:endParaRPr lang="zh-CN" altLang="en-US" sz="3200" b="1" kern="0" dirty="0">
              <a:solidFill>
                <a:srgbClr val="D11956"/>
              </a:solidFill>
              <a:latin typeface="Arial"/>
              <a:ea typeface="微软雅黑"/>
            </a:endParaRPr>
          </a:p>
        </p:txBody>
      </p:sp>
    </p:spTree>
    <p:extLst>
      <p:ext uri="{BB962C8B-B14F-4D97-AF65-F5344CB8AC3E}">
        <p14:creationId xmlns:p14="http://schemas.microsoft.com/office/powerpoint/2010/main" val="10504857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0-#ppt_w/2"/>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12"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22"/>
                                        </p:tgtEl>
                                        <p:attrNameLst>
                                          <p:attrName>style.visibility</p:attrName>
                                        </p:attrNameLst>
                                      </p:cBhvr>
                                      <p:to>
                                        <p:strVal val="visible"/>
                                      </p:to>
                                    </p:set>
                                    <p:animEffect transition="in" filter="wipe(left)">
                                      <p:cBhvr>
                                        <p:cTn id="25" dur="500"/>
                                        <p:tgtEl>
                                          <p:spTgt spid="122"/>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25"/>
                                        </p:tgtEl>
                                        <p:attrNameLst>
                                          <p:attrName>style.visibility</p:attrName>
                                        </p:attrNameLst>
                                      </p:cBhvr>
                                      <p:to>
                                        <p:strVal val="visible"/>
                                      </p:to>
                                    </p:set>
                                    <p:animEffect transition="in" filter="wipe(left)">
                                      <p:cBhvr>
                                        <p:cTn id="29" dur="500"/>
                                        <p:tgtEl>
                                          <p:spTgt spid="125"/>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wipe(left)">
                                      <p:cBhvr>
                                        <p:cTn id="33"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2" grpId="0" animBg="1"/>
      <p:bldP spid="125" grpId="0" animBg="1"/>
      <p:bldP spid="12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7EB0065-58AC-413C-9C94-ED921EBE18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193"/>
          </a:xfrm>
          <a:prstGeom prst="rect">
            <a:avLst/>
          </a:prstGeom>
        </p:spPr>
      </p:pic>
      <p:sp>
        <p:nvSpPr>
          <p:cNvPr id="20" name="矩形: 圆角 19">
            <a:extLst>
              <a:ext uri="{FF2B5EF4-FFF2-40B4-BE49-F238E27FC236}">
                <a16:creationId xmlns:a16="http://schemas.microsoft.com/office/drawing/2014/main" id="{433B4029-5B95-41E2-B96D-33FB61F370A5}"/>
              </a:ext>
            </a:extLst>
          </p:cNvPr>
          <p:cNvSpPr/>
          <p:nvPr/>
        </p:nvSpPr>
        <p:spPr>
          <a:xfrm>
            <a:off x="4572000" y="530742"/>
            <a:ext cx="7020232" cy="5796516"/>
          </a:xfrm>
          <a:prstGeom prst="roundRect">
            <a:avLst>
              <a:gd name="adj" fmla="val 9543"/>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67939CC0-A30B-4251-A18E-D01C040F14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494" y="530742"/>
            <a:ext cx="7297699" cy="6327258"/>
          </a:xfrm>
          <a:prstGeom prst="rect">
            <a:avLst/>
          </a:prstGeom>
        </p:spPr>
      </p:pic>
      <p:grpSp>
        <p:nvGrpSpPr>
          <p:cNvPr id="7" name="组合 6">
            <a:extLst>
              <a:ext uri="{FF2B5EF4-FFF2-40B4-BE49-F238E27FC236}">
                <a16:creationId xmlns:a16="http://schemas.microsoft.com/office/drawing/2014/main" id="{9F7BD8ED-B035-4C96-A4A1-68BE1E982ADC}"/>
              </a:ext>
            </a:extLst>
          </p:cNvPr>
          <p:cNvGrpSpPr/>
          <p:nvPr/>
        </p:nvGrpSpPr>
        <p:grpSpPr>
          <a:xfrm>
            <a:off x="6412919" y="1753430"/>
            <a:ext cx="734968" cy="648072"/>
            <a:chOff x="5941486" y="3363838"/>
            <a:chExt cx="734968" cy="648072"/>
          </a:xfrm>
        </p:grpSpPr>
        <p:sp>
          <p:nvSpPr>
            <p:cNvPr id="8" name="椭圆 7">
              <a:extLst>
                <a:ext uri="{FF2B5EF4-FFF2-40B4-BE49-F238E27FC236}">
                  <a16:creationId xmlns:a16="http://schemas.microsoft.com/office/drawing/2014/main" id="{FD8FCBC9-F36E-40EE-9A28-FF4BDDF501E3}"/>
                </a:ext>
              </a:extLst>
            </p:cNvPr>
            <p:cNvSpPr/>
            <p:nvPr/>
          </p:nvSpPr>
          <p:spPr>
            <a:xfrm>
              <a:off x="5978009"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9" name="矩形 8">
              <a:extLst>
                <a:ext uri="{FF2B5EF4-FFF2-40B4-BE49-F238E27FC236}">
                  <a16:creationId xmlns:a16="http://schemas.microsoft.com/office/drawing/2014/main" id="{723FB362-73A2-4D2C-BC4E-92A73A4AAEE7}"/>
                </a:ext>
              </a:extLst>
            </p:cNvPr>
            <p:cNvSpPr/>
            <p:nvPr/>
          </p:nvSpPr>
          <p:spPr>
            <a:xfrm>
              <a:off x="5941486"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党</a:t>
              </a:r>
              <a:endPar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D35B0BD4-C912-4BB8-B1E1-676BFA30FBAE}"/>
              </a:ext>
            </a:extLst>
          </p:cNvPr>
          <p:cNvGrpSpPr/>
          <p:nvPr/>
        </p:nvGrpSpPr>
        <p:grpSpPr>
          <a:xfrm>
            <a:off x="7160225" y="1753430"/>
            <a:ext cx="734968" cy="648072"/>
            <a:chOff x="6688792" y="3363838"/>
            <a:chExt cx="734968" cy="648072"/>
          </a:xfrm>
        </p:grpSpPr>
        <p:sp>
          <p:nvSpPr>
            <p:cNvPr id="11" name="椭圆 10">
              <a:extLst>
                <a:ext uri="{FF2B5EF4-FFF2-40B4-BE49-F238E27FC236}">
                  <a16:creationId xmlns:a16="http://schemas.microsoft.com/office/drawing/2014/main" id="{82C21C64-A84E-445E-98EA-91DE7644580F}"/>
                </a:ext>
              </a:extLst>
            </p:cNvPr>
            <p:cNvSpPr/>
            <p:nvPr/>
          </p:nvSpPr>
          <p:spPr>
            <a:xfrm>
              <a:off x="6732240"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2" name="矩形 11">
              <a:extLst>
                <a:ext uri="{FF2B5EF4-FFF2-40B4-BE49-F238E27FC236}">
                  <a16:creationId xmlns:a16="http://schemas.microsoft.com/office/drawing/2014/main" id="{3DA6A513-F95F-4F5C-AD7E-28413FC59033}"/>
                </a:ext>
              </a:extLst>
            </p:cNvPr>
            <p:cNvSpPr/>
            <p:nvPr/>
          </p:nvSpPr>
          <p:spPr>
            <a:xfrm>
              <a:off x="6688792" y="3395486"/>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的</a:t>
              </a:r>
              <a:endPar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7576F208-55A1-40EA-A2BF-DCAAAF41511D}"/>
              </a:ext>
            </a:extLst>
          </p:cNvPr>
          <p:cNvGrpSpPr/>
          <p:nvPr/>
        </p:nvGrpSpPr>
        <p:grpSpPr>
          <a:xfrm>
            <a:off x="7943929" y="1753430"/>
            <a:ext cx="734968" cy="648072"/>
            <a:chOff x="7472496" y="3363838"/>
            <a:chExt cx="734968" cy="648072"/>
          </a:xfrm>
        </p:grpSpPr>
        <p:sp>
          <p:nvSpPr>
            <p:cNvPr id="14" name="椭圆 13">
              <a:extLst>
                <a:ext uri="{FF2B5EF4-FFF2-40B4-BE49-F238E27FC236}">
                  <a16:creationId xmlns:a16="http://schemas.microsoft.com/office/drawing/2014/main" id="{6F7484DA-D01B-44EE-A448-E21A57952FF9}"/>
                </a:ext>
              </a:extLst>
            </p:cNvPr>
            <p:cNvSpPr/>
            <p:nvPr/>
          </p:nvSpPr>
          <p:spPr>
            <a:xfrm>
              <a:off x="7515944"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5" name="矩形 14">
              <a:extLst>
                <a:ext uri="{FF2B5EF4-FFF2-40B4-BE49-F238E27FC236}">
                  <a16:creationId xmlns:a16="http://schemas.microsoft.com/office/drawing/2014/main" id="{CE666FB9-9DEE-4DD7-9E1A-03C0F2B4CB2D}"/>
                </a:ext>
              </a:extLst>
            </p:cNvPr>
            <p:cNvSpPr/>
            <p:nvPr/>
          </p:nvSpPr>
          <p:spPr>
            <a:xfrm>
              <a:off x="7472496" y="3377949"/>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号</a:t>
              </a:r>
            </a:p>
          </p:txBody>
        </p:sp>
      </p:grpSp>
      <p:grpSp>
        <p:nvGrpSpPr>
          <p:cNvPr id="16" name="组合 15">
            <a:extLst>
              <a:ext uri="{FF2B5EF4-FFF2-40B4-BE49-F238E27FC236}">
                <a16:creationId xmlns:a16="http://schemas.microsoft.com/office/drawing/2014/main" id="{6C8FC532-FA7B-4C15-8735-2FA5AEEF05AA}"/>
              </a:ext>
            </a:extLst>
          </p:cNvPr>
          <p:cNvGrpSpPr/>
          <p:nvPr/>
        </p:nvGrpSpPr>
        <p:grpSpPr>
          <a:xfrm>
            <a:off x="8700953" y="1753430"/>
            <a:ext cx="734968" cy="648072"/>
            <a:chOff x="8200960" y="3363838"/>
            <a:chExt cx="734968" cy="648072"/>
          </a:xfrm>
        </p:grpSpPr>
        <p:sp>
          <p:nvSpPr>
            <p:cNvPr id="17" name="椭圆 16">
              <a:extLst>
                <a:ext uri="{FF2B5EF4-FFF2-40B4-BE49-F238E27FC236}">
                  <a16:creationId xmlns:a16="http://schemas.microsoft.com/office/drawing/2014/main" id="{06E6F7A1-675F-41AD-A259-C44FC1FA0E06}"/>
                </a:ext>
              </a:extLst>
            </p:cNvPr>
            <p:cNvSpPr/>
            <p:nvPr/>
          </p:nvSpPr>
          <p:spPr>
            <a:xfrm>
              <a:off x="8244408" y="3363838"/>
              <a:ext cx="648072" cy="648072"/>
            </a:xfrm>
            <a:prstGeom prst="ellipse">
              <a:avLst/>
            </a:prstGeom>
            <a:solidFill>
              <a:srgbClr val="D1195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47000">
                      <a:prstClr val="white">
                        <a:lumMod val="95000"/>
                      </a:prstClr>
                    </a:gs>
                    <a:gs pos="0">
                      <a:prstClr val="white"/>
                    </a:gs>
                    <a:gs pos="100000">
                      <a:prstClr val="white"/>
                    </a:gs>
                  </a:gsLst>
                  <a:lin ang="5400000" scaled="0"/>
                </a:gradFill>
                <a:effectLst/>
                <a:uLnTx/>
                <a:uFillTx/>
                <a:latin typeface="Calibri"/>
                <a:ea typeface="宋体" panose="02010600030101010101" pitchFamily="2" charset="-122"/>
              </a:endParaRPr>
            </a:p>
          </p:txBody>
        </p:sp>
        <p:sp>
          <p:nvSpPr>
            <p:cNvPr id="18" name="矩形 17">
              <a:extLst>
                <a:ext uri="{FF2B5EF4-FFF2-40B4-BE49-F238E27FC236}">
                  <a16:creationId xmlns:a16="http://schemas.microsoft.com/office/drawing/2014/main" id="{38938940-321D-4B9B-B302-2A0606872D25}"/>
                </a:ext>
              </a:extLst>
            </p:cNvPr>
            <p:cNvSpPr/>
            <p:nvPr/>
          </p:nvSpPr>
          <p:spPr>
            <a:xfrm>
              <a:off x="8200960" y="3377949"/>
              <a:ext cx="734968"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47000">
                        <a:prstClr val="white">
                          <a:lumMod val="95000"/>
                        </a:prstClr>
                      </a:gs>
                      <a:gs pos="0">
                        <a:prstClr val="white"/>
                      </a:gs>
                      <a:gs pos="100000">
                        <a:prstClr val="white"/>
                      </a:gs>
                    </a:gsLst>
                    <a:lin ang="5400000" scaled="0"/>
                  </a:gradFill>
                  <a:effectLst/>
                  <a:uLnTx/>
                  <a:uFillTx/>
                  <a:latin typeface="微软雅黑" panose="020B0503020204020204" pitchFamily="34" charset="-122"/>
                  <a:ea typeface="微软雅黑" panose="020B0503020204020204" pitchFamily="34" charset="-122"/>
                </a:rPr>
                <a:t>召</a:t>
              </a:r>
            </a:p>
          </p:txBody>
        </p:sp>
      </p:grpSp>
      <p:sp>
        <p:nvSpPr>
          <p:cNvPr id="19" name="矩形 18">
            <a:extLst>
              <a:ext uri="{FF2B5EF4-FFF2-40B4-BE49-F238E27FC236}">
                <a16:creationId xmlns:a16="http://schemas.microsoft.com/office/drawing/2014/main" id="{7714AC4C-DBDC-4D90-A1DA-1D10A0290A7C}"/>
              </a:ext>
            </a:extLst>
          </p:cNvPr>
          <p:cNvSpPr/>
          <p:nvPr/>
        </p:nvSpPr>
        <p:spPr>
          <a:xfrm>
            <a:off x="4888546" y="2571325"/>
            <a:ext cx="6374540" cy="3416320"/>
          </a:xfrm>
          <a:prstGeom prst="rect">
            <a:avLst/>
          </a:prstGeom>
        </p:spPr>
        <p:txBody>
          <a:bodyPr wrap="square">
            <a:spAutoFit/>
          </a:bodyPr>
          <a:lstStyle/>
          <a:p>
            <a:pPr>
              <a:lnSpc>
                <a:spcPct val="200000"/>
              </a:lnSpc>
            </a:pPr>
            <a:r>
              <a:rPr lang="zh-CN" altLang="en-US" dirty="0"/>
              <a:t>全党全国各族人民要紧密团结在以习近平同志为核心的党中央周围，统一思想，统一行动，锐意改革，确保完成深化党和国家机构改革的各项任务，不断构建系统完备、科学规范、运行高效的党和国家机构职能体系，为决胜全面建成小康社会、加快推进社会主义现代化、实现中华民族伟大复兴的中国梦而奋斗！</a:t>
            </a:r>
          </a:p>
        </p:txBody>
      </p:sp>
    </p:spTree>
    <p:extLst>
      <p:ext uri="{BB962C8B-B14F-4D97-AF65-F5344CB8AC3E}">
        <p14:creationId xmlns:p14="http://schemas.microsoft.com/office/powerpoint/2010/main" val="28149256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700"/>
                                        <p:tgtEl>
                                          <p:spTgt spid="4"/>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750" fill="hold"/>
                                        <p:tgtEl>
                                          <p:spTgt spid="7"/>
                                        </p:tgtEl>
                                        <p:attrNameLst>
                                          <p:attrName>ppt_w</p:attrName>
                                        </p:attrNameLst>
                                      </p:cBhvr>
                                      <p:tavLst>
                                        <p:tav tm="0">
                                          <p:val>
                                            <p:fltVal val="0"/>
                                          </p:val>
                                        </p:tav>
                                        <p:tav tm="100000">
                                          <p:val>
                                            <p:strVal val="#ppt_w"/>
                                          </p:val>
                                        </p:tav>
                                      </p:tavLst>
                                    </p:anim>
                                    <p:anim calcmode="lin" valueType="num">
                                      <p:cBhvr>
                                        <p:cTn id="11" dur="750" fill="hold"/>
                                        <p:tgtEl>
                                          <p:spTgt spid="7"/>
                                        </p:tgtEl>
                                        <p:attrNameLst>
                                          <p:attrName>ppt_h</p:attrName>
                                        </p:attrNameLst>
                                      </p:cBhvr>
                                      <p:tavLst>
                                        <p:tav tm="0">
                                          <p:val>
                                            <p:fltVal val="0"/>
                                          </p:val>
                                        </p:tav>
                                        <p:tav tm="100000">
                                          <p:val>
                                            <p:strVal val="#ppt_h"/>
                                          </p:val>
                                        </p:tav>
                                      </p:tavLst>
                                    </p:anim>
                                    <p:anim calcmode="lin" valueType="num">
                                      <p:cBhvr>
                                        <p:cTn id="12" dur="750" fill="hold"/>
                                        <p:tgtEl>
                                          <p:spTgt spid="7"/>
                                        </p:tgtEl>
                                        <p:attrNameLst>
                                          <p:attrName>style.rotation</p:attrName>
                                        </p:attrNameLst>
                                      </p:cBhvr>
                                      <p:tavLst>
                                        <p:tav tm="0">
                                          <p:val>
                                            <p:fltVal val="360"/>
                                          </p:val>
                                        </p:tav>
                                        <p:tav tm="100000">
                                          <p:val>
                                            <p:fltVal val="0"/>
                                          </p:val>
                                        </p:tav>
                                      </p:tavLst>
                                    </p:anim>
                                    <p:animEffect transition="in" filter="fade">
                                      <p:cBhvr>
                                        <p:cTn id="13" dur="750"/>
                                        <p:tgtEl>
                                          <p:spTgt spid="7"/>
                                        </p:tgtEl>
                                      </p:cBhvr>
                                    </p:animEffect>
                                  </p:childTnLst>
                                </p:cTn>
                              </p:par>
                              <p:par>
                                <p:cTn id="14" presetID="49" presetClass="entr" presetSubtype="0" decel="100000" fill="hold" nodeType="withEffect">
                                  <p:stCondLst>
                                    <p:cond delay="45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style.rotation</p:attrName>
                                        </p:attrNameLst>
                                      </p:cBhvr>
                                      <p:tavLst>
                                        <p:tav tm="0">
                                          <p:val>
                                            <p:fltVal val="360"/>
                                          </p:val>
                                        </p:tav>
                                        <p:tav tm="100000">
                                          <p:val>
                                            <p:fltVal val="0"/>
                                          </p:val>
                                        </p:tav>
                                      </p:tavLst>
                                    </p:anim>
                                    <p:animEffect transition="in" filter="fade">
                                      <p:cBhvr>
                                        <p:cTn id="19" dur="750"/>
                                        <p:tgtEl>
                                          <p:spTgt spid="10"/>
                                        </p:tgtEl>
                                      </p:cBhvr>
                                    </p:animEffect>
                                  </p:childTnLst>
                                </p:cTn>
                              </p:par>
                              <p:par>
                                <p:cTn id="20" presetID="49" presetClass="entr" presetSubtype="0" decel="100000"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 calcmode="lin" valueType="num">
                                      <p:cBhvr>
                                        <p:cTn id="24" dur="750" fill="hold"/>
                                        <p:tgtEl>
                                          <p:spTgt spid="13"/>
                                        </p:tgtEl>
                                        <p:attrNameLst>
                                          <p:attrName>style.rotation</p:attrName>
                                        </p:attrNameLst>
                                      </p:cBhvr>
                                      <p:tavLst>
                                        <p:tav tm="0">
                                          <p:val>
                                            <p:fltVal val="360"/>
                                          </p:val>
                                        </p:tav>
                                        <p:tav tm="100000">
                                          <p:val>
                                            <p:fltVal val="0"/>
                                          </p:val>
                                        </p:tav>
                                      </p:tavLst>
                                    </p:anim>
                                    <p:animEffect transition="in" filter="fade">
                                      <p:cBhvr>
                                        <p:cTn id="25" dur="750"/>
                                        <p:tgtEl>
                                          <p:spTgt spid="13"/>
                                        </p:tgtEl>
                                      </p:cBhvr>
                                    </p:animEffect>
                                  </p:childTnLst>
                                </p:cTn>
                              </p:par>
                              <p:par>
                                <p:cTn id="26" presetID="49" presetClass="entr" presetSubtype="0" decel="100000" fill="hold" nodeType="withEffect">
                                  <p:stCondLst>
                                    <p:cond delay="11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750" fill="hold"/>
                                        <p:tgtEl>
                                          <p:spTgt spid="16"/>
                                        </p:tgtEl>
                                        <p:attrNameLst>
                                          <p:attrName>ppt_w</p:attrName>
                                        </p:attrNameLst>
                                      </p:cBhvr>
                                      <p:tavLst>
                                        <p:tav tm="0">
                                          <p:val>
                                            <p:fltVal val="0"/>
                                          </p:val>
                                        </p:tav>
                                        <p:tav tm="100000">
                                          <p:val>
                                            <p:strVal val="#ppt_w"/>
                                          </p:val>
                                        </p:tav>
                                      </p:tavLst>
                                    </p:anim>
                                    <p:anim calcmode="lin" valueType="num">
                                      <p:cBhvr>
                                        <p:cTn id="29" dur="750" fill="hold"/>
                                        <p:tgtEl>
                                          <p:spTgt spid="16"/>
                                        </p:tgtEl>
                                        <p:attrNameLst>
                                          <p:attrName>ppt_h</p:attrName>
                                        </p:attrNameLst>
                                      </p:cBhvr>
                                      <p:tavLst>
                                        <p:tav tm="0">
                                          <p:val>
                                            <p:fltVal val="0"/>
                                          </p:val>
                                        </p:tav>
                                        <p:tav tm="100000">
                                          <p:val>
                                            <p:strVal val="#ppt_h"/>
                                          </p:val>
                                        </p:tav>
                                      </p:tavLst>
                                    </p:anim>
                                    <p:anim calcmode="lin" valueType="num">
                                      <p:cBhvr>
                                        <p:cTn id="30" dur="750" fill="hold"/>
                                        <p:tgtEl>
                                          <p:spTgt spid="16"/>
                                        </p:tgtEl>
                                        <p:attrNameLst>
                                          <p:attrName>style.rotation</p:attrName>
                                        </p:attrNameLst>
                                      </p:cBhvr>
                                      <p:tavLst>
                                        <p:tav tm="0">
                                          <p:val>
                                            <p:fltVal val="360"/>
                                          </p:val>
                                        </p:tav>
                                        <p:tav tm="100000">
                                          <p:val>
                                            <p:fltVal val="0"/>
                                          </p:val>
                                        </p:tav>
                                      </p:tavLst>
                                    </p:anim>
                                    <p:animEffect transition="in" filter="fade">
                                      <p:cBhvr>
                                        <p:cTn id="31" dur="7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4630"/>
                                  </p:iterate>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9"/>
                                        </p:tgtEl>
                                        <p:attrNameLst>
                                          <p:attrName>ppt_y</p:attrName>
                                        </p:attrNameLst>
                                      </p:cBhvr>
                                      <p:tavLst>
                                        <p:tav tm="0">
                                          <p:val>
                                            <p:strVal val="#ppt_y"/>
                                          </p:val>
                                        </p:tav>
                                        <p:tav tm="100000">
                                          <p:val>
                                            <p:strVal val="#ppt_y"/>
                                          </p:val>
                                        </p:tav>
                                      </p:tavLst>
                                    </p:anim>
                                    <p:anim calcmode="lin" valueType="num">
                                      <p:cBhvr>
                                        <p:cTn id="3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7C2BC245-C425-4291-BE41-E24AE1DA1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3434" cy="6858000"/>
          </a:xfrm>
          <a:prstGeom prst="rect">
            <a:avLst/>
          </a:prstGeom>
        </p:spPr>
      </p:pic>
      <p:pic>
        <p:nvPicPr>
          <p:cNvPr id="24" name="图片 23">
            <a:extLst>
              <a:ext uri="{FF2B5EF4-FFF2-40B4-BE49-F238E27FC236}">
                <a16:creationId xmlns:a16="http://schemas.microsoft.com/office/drawing/2014/main" id="{218D6599-1BF9-4F96-BC94-5F87E89F52DC}"/>
              </a:ext>
            </a:extLst>
          </p:cNvPr>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63652" y="630305"/>
            <a:ext cx="1384315" cy="1075481"/>
          </a:xfrm>
          <a:prstGeom prst="rect">
            <a:avLst/>
          </a:prstGeom>
        </p:spPr>
      </p:pic>
      <p:pic>
        <p:nvPicPr>
          <p:cNvPr id="9" name="图片 8">
            <a:extLst>
              <a:ext uri="{FF2B5EF4-FFF2-40B4-BE49-F238E27FC236}">
                <a16:creationId xmlns:a16="http://schemas.microsoft.com/office/drawing/2014/main" id="{7401DDFF-0A06-4BF7-AD8D-7D290D7A0E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971" y="1705786"/>
            <a:ext cx="11118573" cy="4886688"/>
          </a:xfrm>
          <a:prstGeom prst="rect">
            <a:avLst/>
          </a:prstGeom>
        </p:spPr>
      </p:pic>
      <p:sp>
        <p:nvSpPr>
          <p:cNvPr id="20" name="TextBox 14">
            <a:extLst>
              <a:ext uri="{FF2B5EF4-FFF2-40B4-BE49-F238E27FC236}">
                <a16:creationId xmlns:a16="http://schemas.microsoft.com/office/drawing/2014/main" id="{D620D9DC-43A3-4BEA-8F94-10A5AE962F0E}"/>
              </a:ext>
            </a:extLst>
          </p:cNvPr>
          <p:cNvSpPr txBox="1"/>
          <p:nvPr/>
        </p:nvSpPr>
        <p:spPr>
          <a:xfrm>
            <a:off x="1255165" y="2092794"/>
            <a:ext cx="529956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6600" b="1" kern="0" dirty="0">
                <a:solidFill>
                  <a:srgbClr val="D11956"/>
                </a:solidFill>
                <a:latin typeface="方正粗倩_GBK" panose="03000509000000000000" pitchFamily="65" charset="-122"/>
                <a:ea typeface="方正粗倩_GBK" panose="03000509000000000000" pitchFamily="65" charset="-122"/>
              </a:rPr>
              <a:t>感谢您的聆听</a:t>
            </a:r>
          </a:p>
        </p:txBody>
      </p:sp>
      <p:sp>
        <p:nvSpPr>
          <p:cNvPr id="21" name="TextBox 14">
            <a:extLst>
              <a:ext uri="{FF2B5EF4-FFF2-40B4-BE49-F238E27FC236}">
                <a16:creationId xmlns:a16="http://schemas.microsoft.com/office/drawing/2014/main" id="{0E76F59A-79D9-48E4-9914-5F70F7D31F3A}"/>
              </a:ext>
            </a:extLst>
          </p:cNvPr>
          <p:cNvSpPr txBox="1"/>
          <p:nvPr/>
        </p:nvSpPr>
        <p:spPr>
          <a:xfrm>
            <a:off x="815218" y="3255149"/>
            <a:ext cx="6179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600" b="1" kern="0" dirty="0">
                <a:solidFill>
                  <a:srgbClr val="D11956"/>
                </a:solidFill>
                <a:latin typeface="方正粗倩_GBK" panose="03000509000000000000" pitchFamily="65" charset="-122"/>
                <a:ea typeface="方正粗倩_GBK" panose="03000509000000000000" pitchFamily="65" charset="-122"/>
              </a:rPr>
              <a:t>共同学习 共同研究 共同进步</a:t>
            </a:r>
          </a:p>
        </p:txBody>
      </p:sp>
      <p:sp>
        <p:nvSpPr>
          <p:cNvPr id="22" name="矩形 21">
            <a:extLst>
              <a:ext uri="{FF2B5EF4-FFF2-40B4-BE49-F238E27FC236}">
                <a16:creationId xmlns:a16="http://schemas.microsoft.com/office/drawing/2014/main" id="{5C8F1623-C61A-489F-BA02-508E4DF62F35}"/>
              </a:ext>
            </a:extLst>
          </p:cNvPr>
          <p:cNvSpPr/>
          <p:nvPr/>
        </p:nvSpPr>
        <p:spPr>
          <a:xfrm>
            <a:off x="1060921" y="1575116"/>
            <a:ext cx="5493812" cy="369332"/>
          </a:xfrm>
          <a:prstGeom prst="rect">
            <a:avLst/>
          </a:prstGeom>
        </p:spPr>
        <p:txBody>
          <a:bodyPr wrap="none">
            <a:spAutoFit/>
          </a:bodyPr>
          <a:lstStyle/>
          <a:p>
            <a:pPr algn="ctr" fontAlgn="base">
              <a:spcBef>
                <a:spcPct val="0"/>
              </a:spcBef>
              <a:spcAft>
                <a:spcPct val="0"/>
              </a:spcAft>
              <a:defRPr/>
            </a:pPr>
            <a:r>
              <a:rPr lang="zh-CN" altLang="en-US"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rPr>
              <a:t>中国共产党第十九届中央委员会第三次全体会议通过</a:t>
            </a:r>
            <a:endParaRPr lang="en-US" altLang="zh-CN" sz="1800" b="1" kern="0" dirty="0">
              <a:ln w="3175">
                <a:noFill/>
              </a:ln>
              <a:solidFill>
                <a:schemeClr val="tx1">
                  <a:lumMod val="65000"/>
                  <a:lumOff val="35000"/>
                </a:schemeClr>
              </a:solidFill>
              <a:latin typeface="方正粗倩_GBK" panose="03000509000000000000" pitchFamily="65" charset="-122"/>
              <a:ea typeface="方正粗倩_GBK" panose="03000509000000000000" pitchFamily="65" charset="-122"/>
            </a:endParaRPr>
          </a:p>
        </p:txBody>
      </p:sp>
      <p:sp>
        <p:nvSpPr>
          <p:cNvPr id="23" name="任意多边形: 形状 22">
            <a:extLst>
              <a:ext uri="{FF2B5EF4-FFF2-40B4-BE49-F238E27FC236}">
                <a16:creationId xmlns:a16="http://schemas.microsoft.com/office/drawing/2014/main" id="{442DC0F5-D925-4889-8AF3-A966C96115E1}"/>
              </a:ext>
            </a:extLst>
          </p:cNvPr>
          <p:cNvSpPr/>
          <p:nvPr/>
        </p:nvSpPr>
        <p:spPr>
          <a:xfrm rot="2691678">
            <a:off x="10170286" y="1442975"/>
            <a:ext cx="1055251" cy="1299638"/>
          </a:xfrm>
          <a:custGeom>
            <a:avLst/>
            <a:gdLst>
              <a:gd name="connsiteX0" fmla="*/ 23201 w 3424938"/>
              <a:gd name="connsiteY0" fmla="*/ 537318 h 4096255"/>
              <a:gd name="connsiteX1" fmla="*/ 91182 w 3424938"/>
              <a:gd name="connsiteY1" fmla="*/ 477367 h 4096255"/>
              <a:gd name="connsiteX2" fmla="*/ 2564311 w 3424938"/>
              <a:gd name="connsiteY2" fmla="*/ 492213 h 4096255"/>
              <a:gd name="connsiteX3" fmla="*/ 3011855 w 3424938"/>
              <a:gd name="connsiteY3" fmla="*/ 1334125 h 4096255"/>
              <a:gd name="connsiteX4" fmla="*/ 3024990 w 3424938"/>
              <a:gd name="connsiteY4" fmla="*/ 1412639 h 4096255"/>
              <a:gd name="connsiteX5" fmla="*/ 3424938 w 3424938"/>
              <a:gd name="connsiteY5" fmla="*/ 1412639 h 4096255"/>
              <a:gd name="connsiteX6" fmla="*/ 3424938 w 3424938"/>
              <a:gd name="connsiteY6" fmla="*/ 2032815 h 4096255"/>
              <a:gd name="connsiteX7" fmla="*/ 3024005 w 3424938"/>
              <a:gd name="connsiteY7" fmla="*/ 2032815 h 4096255"/>
              <a:gd name="connsiteX8" fmla="*/ 2995236 w 3424938"/>
              <a:gd name="connsiteY8" fmla="*/ 2172330 h 4096255"/>
              <a:gd name="connsiteX9" fmla="*/ 2558303 w 3424938"/>
              <a:gd name="connsiteY9" fmla="*/ 2974218 h 4096255"/>
              <a:gd name="connsiteX10" fmla="*/ 1456026 w 3424938"/>
              <a:gd name="connsiteY10" fmla="*/ 3536437 h 4096255"/>
              <a:gd name="connsiteX11" fmla="*/ 1430159 w 3424938"/>
              <a:gd name="connsiteY11" fmla="*/ 3538056 h 4096255"/>
              <a:gd name="connsiteX12" fmla="*/ 1437776 w 3424938"/>
              <a:gd name="connsiteY12" fmla="*/ 3540342 h 4096255"/>
              <a:gd name="connsiteX13" fmla="*/ 1533222 w 3424938"/>
              <a:gd name="connsiteY13" fmla="*/ 3604128 h 4096255"/>
              <a:gd name="connsiteX14" fmla="*/ 1532785 w 3424938"/>
              <a:gd name="connsiteY14" fmla="*/ 4012456 h 4096255"/>
              <a:gd name="connsiteX15" fmla="*/ 1124460 w 3424938"/>
              <a:gd name="connsiteY15" fmla="*/ 4010916 h 4096255"/>
              <a:gd name="connsiteX16" fmla="*/ 1124897 w 3424938"/>
              <a:gd name="connsiteY16" fmla="*/ 3602588 h 4096255"/>
              <a:gd name="connsiteX17" fmla="*/ 1170230 w 3424938"/>
              <a:gd name="connsiteY17" fmla="*/ 3565761 h 4096255"/>
              <a:gd name="connsiteX18" fmla="*/ 1201567 w 3424938"/>
              <a:gd name="connsiteY18" fmla="*/ 3549398 h 4096255"/>
              <a:gd name="connsiteX19" fmla="*/ 1005068 w 3424938"/>
              <a:gd name="connsiteY19" fmla="*/ 3538164 h 4096255"/>
              <a:gd name="connsiteX20" fmla="*/ 797361 w 3424938"/>
              <a:gd name="connsiteY20" fmla="*/ 3500925 h 4096255"/>
              <a:gd name="connsiteX21" fmla="*/ 772039 w 3424938"/>
              <a:gd name="connsiteY21" fmla="*/ 3493578 h 4096255"/>
              <a:gd name="connsiteX22" fmla="*/ 763238 w 3424938"/>
              <a:gd name="connsiteY22" fmla="*/ 3494130 h 4096255"/>
              <a:gd name="connsiteX23" fmla="*/ 739878 w 3424938"/>
              <a:gd name="connsiteY23" fmla="*/ 3122362 h 4096255"/>
              <a:gd name="connsiteX24" fmla="*/ 1478385 w 3424938"/>
              <a:gd name="connsiteY24" fmla="*/ 3018510 h 4096255"/>
              <a:gd name="connsiteX25" fmla="*/ 2376933 w 3424938"/>
              <a:gd name="connsiteY25" fmla="*/ 2089592 h 4096255"/>
              <a:gd name="connsiteX26" fmla="*/ 2395963 w 3424938"/>
              <a:gd name="connsiteY26" fmla="*/ 2032815 h 4096255"/>
              <a:gd name="connsiteX27" fmla="*/ 778381 w 3424938"/>
              <a:gd name="connsiteY27" fmla="*/ 2032815 h 4096255"/>
              <a:gd name="connsiteX28" fmla="*/ 773951 w 3424938"/>
              <a:gd name="connsiteY28" fmla="*/ 2563697 h 4096255"/>
              <a:gd name="connsiteX29" fmla="*/ 73840 w 3424938"/>
              <a:gd name="connsiteY29" fmla="*/ 2557855 h 4096255"/>
              <a:gd name="connsiteX30" fmla="*/ 84393 w 3424938"/>
              <a:gd name="connsiteY30" fmla="*/ 1293320 h 4096255"/>
              <a:gd name="connsiteX31" fmla="*/ 84757 w 3424938"/>
              <a:gd name="connsiteY31" fmla="*/ 1293099 h 4096255"/>
              <a:gd name="connsiteX32" fmla="*/ 174312 w 3424938"/>
              <a:gd name="connsiteY32" fmla="*/ 1216969 h 4096255"/>
              <a:gd name="connsiteX33" fmla="*/ 372079 w 3424938"/>
              <a:gd name="connsiteY33" fmla="*/ 832844 h 4096255"/>
              <a:gd name="connsiteX34" fmla="*/ 372657 w 3424938"/>
              <a:gd name="connsiteY34" fmla="*/ 814051 h 4096255"/>
              <a:gd name="connsiteX35" fmla="*/ 788523 w 3424938"/>
              <a:gd name="connsiteY35" fmla="*/ 817522 h 4096255"/>
              <a:gd name="connsiteX36" fmla="*/ 783557 w 3424938"/>
              <a:gd name="connsiteY36" fmla="*/ 1412639 h 4096255"/>
              <a:gd name="connsiteX37" fmla="*/ 2431275 w 3424938"/>
              <a:gd name="connsiteY37" fmla="*/ 1412639 h 4096255"/>
              <a:gd name="connsiteX38" fmla="*/ 2429022 w 3424938"/>
              <a:gd name="connsiteY38" fmla="*/ 1400610 h 4096255"/>
              <a:gd name="connsiteX39" fmla="*/ 287767 w 3424938"/>
              <a:gd name="connsiteY39" fmla="*/ 471682 h 4096255"/>
              <a:gd name="connsiteX40" fmla="*/ 104724 w 3424938"/>
              <a:gd name="connsiteY40" fmla="*/ 523825 h 4096255"/>
              <a:gd name="connsiteX41" fmla="*/ 0 w 3424938"/>
              <a:gd name="connsiteY41" fmla="*/ 562578 h 409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424938" h="4096255">
                <a:moveTo>
                  <a:pt x="23201" y="537318"/>
                </a:moveTo>
                <a:cubicBezTo>
                  <a:pt x="44630" y="516289"/>
                  <a:pt x="67277" y="496280"/>
                  <a:pt x="91182" y="477367"/>
                </a:cubicBezTo>
                <a:cubicBezTo>
                  <a:pt x="856180" y="-127834"/>
                  <a:pt x="1880582" y="-194834"/>
                  <a:pt x="2564311" y="492213"/>
                </a:cubicBezTo>
                <a:cubicBezTo>
                  <a:pt x="2787574" y="716560"/>
                  <a:pt x="2942709" y="1011643"/>
                  <a:pt x="3011855" y="1334125"/>
                </a:cubicBezTo>
                <a:lnTo>
                  <a:pt x="3024990" y="1412639"/>
                </a:lnTo>
                <a:lnTo>
                  <a:pt x="3424938" y="1412639"/>
                </a:lnTo>
                <a:lnTo>
                  <a:pt x="3424938" y="2032815"/>
                </a:lnTo>
                <a:lnTo>
                  <a:pt x="3024005" y="2032815"/>
                </a:lnTo>
                <a:lnTo>
                  <a:pt x="2995236" y="2172330"/>
                </a:lnTo>
                <a:cubicBezTo>
                  <a:pt x="2923089" y="2454039"/>
                  <a:pt x="2780890" y="2729694"/>
                  <a:pt x="2558303" y="2974218"/>
                </a:cubicBezTo>
                <a:cubicBezTo>
                  <a:pt x="2245288" y="3318079"/>
                  <a:pt x="1843269" y="3488614"/>
                  <a:pt x="1456026" y="3536437"/>
                </a:cubicBezTo>
                <a:lnTo>
                  <a:pt x="1430159" y="3538056"/>
                </a:lnTo>
                <a:lnTo>
                  <a:pt x="1437776" y="3540342"/>
                </a:lnTo>
                <a:cubicBezTo>
                  <a:pt x="1472518" y="3554568"/>
                  <a:pt x="1505063" y="3575833"/>
                  <a:pt x="1533222" y="3604128"/>
                </a:cubicBezTo>
                <a:cubicBezTo>
                  <a:pt x="1645857" y="3717310"/>
                  <a:pt x="1645661" y="3900125"/>
                  <a:pt x="1532785" y="4012456"/>
                </a:cubicBezTo>
                <a:cubicBezTo>
                  <a:pt x="1419909" y="4124787"/>
                  <a:pt x="1237095" y="4124097"/>
                  <a:pt x="1124460" y="4010916"/>
                </a:cubicBezTo>
                <a:cubicBezTo>
                  <a:pt x="1011825" y="3897734"/>
                  <a:pt x="1012021" y="3714919"/>
                  <a:pt x="1124897" y="3602588"/>
                </a:cubicBezTo>
                <a:cubicBezTo>
                  <a:pt x="1139007" y="3588547"/>
                  <a:pt x="1154209" y="3576271"/>
                  <a:pt x="1170230" y="3565761"/>
                </a:cubicBezTo>
                <a:lnTo>
                  <a:pt x="1201567" y="3549398"/>
                </a:lnTo>
                <a:lnTo>
                  <a:pt x="1005068" y="3538164"/>
                </a:lnTo>
                <a:cubicBezTo>
                  <a:pt x="933303" y="3529714"/>
                  <a:pt x="863792" y="3517167"/>
                  <a:pt x="797361" y="3500925"/>
                </a:cubicBezTo>
                <a:lnTo>
                  <a:pt x="772039" y="3493578"/>
                </a:lnTo>
                <a:lnTo>
                  <a:pt x="763238" y="3494130"/>
                </a:lnTo>
                <a:lnTo>
                  <a:pt x="739878" y="3122362"/>
                </a:lnTo>
                <a:lnTo>
                  <a:pt x="1478385" y="3018510"/>
                </a:lnTo>
                <a:cubicBezTo>
                  <a:pt x="1911711" y="2797967"/>
                  <a:pt x="2233291" y="2461208"/>
                  <a:pt x="2376933" y="2089592"/>
                </a:cubicBezTo>
                <a:lnTo>
                  <a:pt x="2395963" y="2032815"/>
                </a:lnTo>
                <a:lnTo>
                  <a:pt x="778381" y="2032815"/>
                </a:lnTo>
                <a:lnTo>
                  <a:pt x="773951" y="2563697"/>
                </a:lnTo>
                <a:lnTo>
                  <a:pt x="73840" y="2557855"/>
                </a:lnTo>
                <a:lnTo>
                  <a:pt x="84393" y="1293320"/>
                </a:lnTo>
                <a:lnTo>
                  <a:pt x="84757" y="1293099"/>
                </a:lnTo>
                <a:cubicBezTo>
                  <a:pt x="115845" y="1270680"/>
                  <a:pt x="145860" y="1245284"/>
                  <a:pt x="174312" y="1216969"/>
                </a:cubicBezTo>
                <a:cubicBezTo>
                  <a:pt x="288120" y="1103711"/>
                  <a:pt x="355362" y="965212"/>
                  <a:pt x="372079" y="832844"/>
                </a:cubicBezTo>
                <a:lnTo>
                  <a:pt x="372657" y="814051"/>
                </a:lnTo>
                <a:lnTo>
                  <a:pt x="788523" y="817522"/>
                </a:lnTo>
                <a:lnTo>
                  <a:pt x="783557" y="1412639"/>
                </a:lnTo>
                <a:lnTo>
                  <a:pt x="2431275" y="1412639"/>
                </a:lnTo>
                <a:lnTo>
                  <a:pt x="2429022" y="1400610"/>
                </a:lnTo>
                <a:cubicBezTo>
                  <a:pt x="2244489" y="644118"/>
                  <a:pt x="1285816" y="228224"/>
                  <a:pt x="287767" y="471682"/>
                </a:cubicBezTo>
                <a:cubicBezTo>
                  <a:pt x="225389" y="486898"/>
                  <a:pt x="164333" y="504330"/>
                  <a:pt x="104724" y="523825"/>
                </a:cubicBezTo>
                <a:lnTo>
                  <a:pt x="0" y="562578"/>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41454B2B-DEDF-4726-9D27-55B6F2D1ACB3}"/>
              </a:ext>
            </a:extLst>
          </p:cNvPr>
          <p:cNvSpPr/>
          <p:nvPr/>
        </p:nvSpPr>
        <p:spPr>
          <a:xfrm>
            <a:off x="297710" y="265526"/>
            <a:ext cx="11530637" cy="6290155"/>
          </a:xfrm>
          <a:prstGeom prst="roundRect">
            <a:avLst>
              <a:gd name="adj" fmla="val 2509"/>
            </a:avLst>
          </a:prstGeom>
          <a:noFill/>
          <a:ln>
            <a:gradFill>
              <a:gsLst>
                <a:gs pos="25000">
                  <a:srgbClr val="C9478C"/>
                </a:gs>
                <a:gs pos="0">
                  <a:srgbClr val="EFABC3"/>
                </a:gs>
                <a:gs pos="53000">
                  <a:srgbClr val="E93B31"/>
                </a:gs>
                <a:gs pos="70000">
                  <a:srgbClr val="E71914"/>
                </a:gs>
                <a:gs pos="98230">
                  <a:srgbClr val="EBC302"/>
                </a:gs>
                <a:gs pos="88000">
                  <a:srgbClr val="F5993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34657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900"/>
                                        <p:tgtEl>
                                          <p:spTgt spid="9"/>
                                        </p:tgtEl>
                                      </p:cBhvr>
                                    </p:animEffect>
                                  </p:childTnLst>
                                </p:cTn>
                              </p:par>
                              <p:par>
                                <p:cTn id="8" presetID="22" presetClass="entr" presetSubtype="8" fill="hold" grpId="0" nodeType="withEffect">
                                  <p:stCondLst>
                                    <p:cond delay="200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par>
                          <p:cTn id="11" fill="hold">
                            <p:stCondLst>
                              <p:cond delay="3000"/>
                            </p:stCondLst>
                            <p:childTnLst>
                              <p:par>
                                <p:cTn id="12" presetID="53" presetClass="entr" presetSubtype="16"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900" fill="hold"/>
                                        <p:tgtEl>
                                          <p:spTgt spid="20"/>
                                        </p:tgtEl>
                                        <p:attrNameLst>
                                          <p:attrName>ppt_w</p:attrName>
                                        </p:attrNameLst>
                                      </p:cBhvr>
                                      <p:tavLst>
                                        <p:tav tm="0">
                                          <p:val>
                                            <p:fltVal val="0"/>
                                          </p:val>
                                        </p:tav>
                                        <p:tav tm="100000">
                                          <p:val>
                                            <p:strVal val="#ppt_w"/>
                                          </p:val>
                                        </p:tav>
                                      </p:tavLst>
                                    </p:anim>
                                    <p:anim calcmode="lin" valueType="num">
                                      <p:cBhvr>
                                        <p:cTn id="15" dur="900" fill="hold"/>
                                        <p:tgtEl>
                                          <p:spTgt spid="20"/>
                                        </p:tgtEl>
                                        <p:attrNameLst>
                                          <p:attrName>ppt_h</p:attrName>
                                        </p:attrNameLst>
                                      </p:cBhvr>
                                      <p:tavLst>
                                        <p:tav tm="0">
                                          <p:val>
                                            <p:fltVal val="0"/>
                                          </p:val>
                                        </p:tav>
                                        <p:tav tm="100000">
                                          <p:val>
                                            <p:strVal val="#ppt_h"/>
                                          </p:val>
                                        </p:tav>
                                      </p:tavLst>
                                    </p:anim>
                                    <p:animEffect transition="in" filter="fade">
                                      <p:cBhvr>
                                        <p:cTn id="16" dur="900"/>
                                        <p:tgtEl>
                                          <p:spTgt spid="20"/>
                                        </p:tgtEl>
                                      </p:cBhvr>
                                    </p:animEffect>
                                  </p:childTnLst>
                                </p:cTn>
                              </p:par>
                            </p:childTnLst>
                          </p:cTn>
                        </p:par>
                        <p:par>
                          <p:cTn id="17" fill="hold">
                            <p:stCondLst>
                              <p:cond delay="39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4900"/>
                            </p:stCondLst>
                            <p:childTnLst>
                              <p:par>
                                <p:cTn id="24" presetID="42"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1143329" y="1481395"/>
            <a:ext cx="9932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★党中央历来高度重视党和国家机构建设和改革★</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bwMode="auto">
          <a:xfrm>
            <a:off x="409597" y="2727407"/>
            <a:ext cx="3709336" cy="3637940"/>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endParaRPr lang="zh-CN" altLang="en-US" sz="1351">
              <a:solidFill>
                <a:schemeClr val="bg1"/>
              </a:solidFill>
            </a:endParaRPr>
          </a:p>
        </p:txBody>
      </p:sp>
      <p:grpSp>
        <p:nvGrpSpPr>
          <p:cNvPr id="124" name="组合 123"/>
          <p:cNvGrpSpPr/>
          <p:nvPr/>
        </p:nvGrpSpPr>
        <p:grpSpPr>
          <a:xfrm>
            <a:off x="872342" y="2474679"/>
            <a:ext cx="2748309" cy="879213"/>
            <a:chOff x="1258339" y="1725968"/>
            <a:chExt cx="4145292" cy="879213"/>
          </a:xfrm>
        </p:grpSpPr>
        <p:sp>
          <p:nvSpPr>
            <p:cNvPr id="126"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2"/>
                </a:solidFill>
              </a:endParaRPr>
            </a:p>
          </p:txBody>
        </p:sp>
        <p:sp>
          <p:nvSpPr>
            <p:cNvPr id="127"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11956"/>
            </a:solidFill>
            <a:ln>
              <a:noFill/>
            </a:ln>
          </p:spPr>
          <p:txBody>
            <a:bodyPr vert="horz" wrap="square" lIns="91440" tIns="45720" rIns="91440" bIns="45720" numCol="1" anchor="t" anchorCtr="0" compatLnSpc="1"/>
            <a:lstStyle/>
            <a:p>
              <a:endParaRPr lang="zh-CN" altLang="en-US" sz="2400"/>
            </a:p>
          </p:txBody>
        </p:sp>
        <p:sp>
          <p:nvSpPr>
            <p:cNvPr id="129" name="矩形 128"/>
            <p:cNvSpPr/>
            <p:nvPr/>
          </p:nvSpPr>
          <p:spPr>
            <a:xfrm>
              <a:off x="1799055" y="1853864"/>
              <a:ext cx="3063860" cy="461665"/>
            </a:xfrm>
            <a:prstGeom prst="rect">
              <a:avLst/>
            </a:prstGeom>
          </p:spPr>
          <p:txBody>
            <a:bodyPr wrap="none">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新中国成立后</a:t>
              </a:r>
            </a:p>
          </p:txBody>
        </p:sp>
      </p:grpSp>
      <p:sp>
        <p:nvSpPr>
          <p:cNvPr id="130" name="Rectangle 43"/>
          <p:cNvSpPr/>
          <p:nvPr/>
        </p:nvSpPr>
        <p:spPr>
          <a:xfrm>
            <a:off x="550788" y="3415636"/>
            <a:ext cx="3413760" cy="3050027"/>
          </a:xfrm>
          <a:prstGeom prst="rect">
            <a:avLst/>
          </a:prstGeom>
        </p:spPr>
        <p:txBody>
          <a:bodyPr wrap="square" lIns="0" tIns="0" rIns="0" bIns="0">
            <a:noAutofit/>
          </a:bodyPr>
          <a:lstStyle/>
          <a:p>
            <a:pPr algn="ctr">
              <a:lnSpc>
                <a:spcPct val="200000"/>
              </a:lnSpc>
              <a:defRPr/>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在我们党领导下，</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我国确立了社会主义基本制度，逐步建立起具有我国特点的党和国家机构职能体系</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，为我们党治国理政、推进社会主义建设发挥了重要作用。</a:t>
            </a:r>
          </a:p>
        </p:txBody>
      </p:sp>
      <p:sp>
        <p:nvSpPr>
          <p:cNvPr id="131" name="矩形 130"/>
          <p:cNvSpPr/>
          <p:nvPr/>
        </p:nvSpPr>
        <p:spPr bwMode="auto">
          <a:xfrm>
            <a:off x="4305693" y="2727407"/>
            <a:ext cx="3709336" cy="3637940"/>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endParaRPr lang="zh-CN" altLang="en-US" sz="1351">
              <a:solidFill>
                <a:schemeClr val="bg1"/>
              </a:solidFill>
            </a:endParaRPr>
          </a:p>
        </p:txBody>
      </p:sp>
      <p:grpSp>
        <p:nvGrpSpPr>
          <p:cNvPr id="132" name="组合 131"/>
          <p:cNvGrpSpPr/>
          <p:nvPr/>
        </p:nvGrpSpPr>
        <p:grpSpPr>
          <a:xfrm>
            <a:off x="4768438" y="2474679"/>
            <a:ext cx="2748309" cy="879213"/>
            <a:chOff x="1258339" y="1725968"/>
            <a:chExt cx="4145292" cy="879213"/>
          </a:xfrm>
        </p:grpSpPr>
        <p:sp>
          <p:nvSpPr>
            <p:cNvPr id="133"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2"/>
                </a:solidFill>
              </a:endParaRPr>
            </a:p>
          </p:txBody>
        </p:sp>
        <p:sp>
          <p:nvSpPr>
            <p:cNvPr id="134"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11956"/>
            </a:solidFill>
            <a:ln>
              <a:noFill/>
            </a:ln>
          </p:spPr>
          <p:txBody>
            <a:bodyPr vert="horz" wrap="square" lIns="91440" tIns="45720" rIns="91440" bIns="45720" numCol="1" anchor="t" anchorCtr="0" compatLnSpc="1"/>
            <a:lstStyle/>
            <a:p>
              <a:endParaRPr lang="zh-CN" altLang="en-US" sz="2400"/>
            </a:p>
          </p:txBody>
        </p:sp>
        <p:sp>
          <p:nvSpPr>
            <p:cNvPr id="135" name="矩形 134"/>
            <p:cNvSpPr/>
            <p:nvPr/>
          </p:nvSpPr>
          <p:spPr>
            <a:xfrm>
              <a:off x="1799055" y="1853864"/>
              <a:ext cx="3063860" cy="461665"/>
            </a:xfrm>
            <a:prstGeom prst="rect">
              <a:avLst/>
            </a:prstGeom>
          </p:spPr>
          <p:txBody>
            <a:bodyPr wrap="none">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改革开放以来</a:t>
              </a:r>
            </a:p>
          </p:txBody>
        </p:sp>
      </p:grpSp>
      <p:sp>
        <p:nvSpPr>
          <p:cNvPr id="136" name="Rectangle 43"/>
          <p:cNvSpPr/>
          <p:nvPr/>
        </p:nvSpPr>
        <p:spPr>
          <a:xfrm>
            <a:off x="4446884" y="3352028"/>
            <a:ext cx="3413760" cy="3050027"/>
          </a:xfrm>
          <a:prstGeom prst="rect">
            <a:avLst/>
          </a:prstGeom>
        </p:spPr>
        <p:txBody>
          <a:bodyPr wrap="square" lIns="0" tIns="0" rIns="0" bIns="0">
            <a:noAutofit/>
          </a:bodyPr>
          <a:lstStyle/>
          <a:p>
            <a:pPr algn="ctr">
              <a:lnSpc>
                <a:spcPct val="200000"/>
              </a:lnSpc>
              <a:defRPr/>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适应党和国家工作中心转移、社会主义市场经济发展和各方面工作不断深入的需要，我们党积极推进党和国家机构改革，各方面机构职能不断优化、逐步规范，</a:t>
            </a: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实现了从计划经济条件下的机构职能体系向社会主义市场经济条件下的机构职能体系的重大转变</a:t>
            </a: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，推动了改革开放和社会主义现代化建设。</a:t>
            </a:r>
          </a:p>
        </p:txBody>
      </p:sp>
      <p:sp>
        <p:nvSpPr>
          <p:cNvPr id="137" name="矩形 136"/>
          <p:cNvSpPr/>
          <p:nvPr/>
        </p:nvSpPr>
        <p:spPr bwMode="auto">
          <a:xfrm>
            <a:off x="8155983" y="2727407"/>
            <a:ext cx="3709336" cy="3637940"/>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endParaRPr lang="zh-CN" altLang="en-US" sz="1351">
              <a:solidFill>
                <a:schemeClr val="bg1"/>
              </a:solidFill>
            </a:endParaRPr>
          </a:p>
        </p:txBody>
      </p:sp>
      <p:grpSp>
        <p:nvGrpSpPr>
          <p:cNvPr id="138" name="组合 137"/>
          <p:cNvGrpSpPr/>
          <p:nvPr/>
        </p:nvGrpSpPr>
        <p:grpSpPr>
          <a:xfrm>
            <a:off x="8618728" y="2474679"/>
            <a:ext cx="2748310" cy="879213"/>
            <a:chOff x="1258339" y="1725968"/>
            <a:chExt cx="4145292" cy="879213"/>
          </a:xfrm>
        </p:grpSpPr>
        <p:sp>
          <p:nvSpPr>
            <p:cNvPr id="139" name="Freeform 6"/>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2"/>
                </a:solidFill>
              </a:endParaRPr>
            </a:p>
          </p:txBody>
        </p:sp>
        <p:sp>
          <p:nvSpPr>
            <p:cNvPr id="140" name="Freeform 7"/>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11956"/>
            </a:solidFill>
            <a:ln>
              <a:noFill/>
            </a:ln>
          </p:spPr>
          <p:txBody>
            <a:bodyPr vert="horz" wrap="square" lIns="91440" tIns="45720" rIns="91440" bIns="45720" numCol="1" anchor="t" anchorCtr="0" compatLnSpc="1"/>
            <a:lstStyle/>
            <a:p>
              <a:endParaRPr lang="zh-CN" altLang="en-US" sz="2400"/>
            </a:p>
          </p:txBody>
        </p:sp>
        <p:sp>
          <p:nvSpPr>
            <p:cNvPr id="141" name="矩形 140"/>
            <p:cNvSpPr/>
            <p:nvPr/>
          </p:nvSpPr>
          <p:spPr>
            <a:xfrm>
              <a:off x="1566945" y="1853864"/>
              <a:ext cx="3528082" cy="461665"/>
            </a:xfrm>
            <a:prstGeom prst="rect">
              <a:avLst/>
            </a:prstGeom>
          </p:spPr>
          <p:txBody>
            <a:bodyPr wrap="none">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党的十八大以来</a:t>
              </a:r>
            </a:p>
          </p:txBody>
        </p:sp>
      </p:grpSp>
      <p:sp>
        <p:nvSpPr>
          <p:cNvPr id="142" name="Rectangle 43"/>
          <p:cNvSpPr/>
          <p:nvPr/>
        </p:nvSpPr>
        <p:spPr>
          <a:xfrm>
            <a:off x="8297173" y="3426237"/>
            <a:ext cx="3413760" cy="3050027"/>
          </a:xfrm>
          <a:prstGeom prst="rect">
            <a:avLst/>
          </a:prstGeom>
        </p:spPr>
        <p:txBody>
          <a:bodyPr wrap="square" lIns="0" tIns="0" rIns="0" bIns="0">
            <a:noAutofit/>
          </a:bodyPr>
          <a:lstStyle/>
          <a:p>
            <a:pPr algn="ctr">
              <a:lnSpc>
                <a:spcPct val="150000"/>
              </a:lnSpc>
              <a:defRPr/>
            </a:pPr>
            <a:r>
              <a:rPr lang="zh-CN" altLang="en-US" sz="1333"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以习近平同志为核心的党中央明确提出，全面深化改革的总目标是完善和发展中国特色社会主义制度、推进国家治理体系和治理能力现代化。</a:t>
            </a: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我们适应统筹推进“五位一体”总体布局、协调推进“四个全面”战略布局的要求，加强党的领导，坚持问题导向，突出重点领域，深化党和国家机构改革，在一些重要领域和关键环节取得重大进展，为党和国家事业取得历史性成就、发生历史性变革提供了有力保障。</a:t>
            </a:r>
          </a:p>
        </p:txBody>
      </p:sp>
    </p:spTree>
    <p:extLst>
      <p:ext uri="{BB962C8B-B14F-4D97-AF65-F5344CB8AC3E}">
        <p14:creationId xmlns:p14="http://schemas.microsoft.com/office/powerpoint/2010/main" val="346523144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24"/>
                                        </p:tgtEl>
                                        <p:attrNameLst>
                                          <p:attrName>style.visibility</p:attrName>
                                        </p:attrNameLst>
                                      </p:cBhvr>
                                      <p:to>
                                        <p:strVal val="visible"/>
                                      </p:to>
                                    </p:set>
                                    <p:animEffect transition="in" filter="barn(outVertical)">
                                      <p:cBhvr>
                                        <p:cTn id="16" dur="500"/>
                                        <p:tgtEl>
                                          <p:spTgt spid="124"/>
                                        </p:tgtEl>
                                      </p:cBhvr>
                                    </p:animEffect>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randombar(horizontal)">
                                      <p:cBhvr>
                                        <p:cTn id="20" dur="500"/>
                                        <p:tgtEl>
                                          <p:spTgt spid="123"/>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30"/>
                                        </p:tgtEl>
                                        <p:attrNameLst>
                                          <p:attrName>style.visibility</p:attrName>
                                        </p:attrNameLst>
                                      </p:cBhvr>
                                      <p:to>
                                        <p:strVal val="visible"/>
                                      </p:to>
                                    </p:set>
                                    <p:animEffect transition="in" filter="wipe(up)">
                                      <p:cBhvr>
                                        <p:cTn id="24" dur="1600"/>
                                        <p:tgtEl>
                                          <p:spTgt spid="130"/>
                                        </p:tgtEl>
                                      </p:cBhvr>
                                    </p:animEffect>
                                  </p:childTnLst>
                                </p:cTn>
                              </p:par>
                            </p:childTnLst>
                          </p:cTn>
                        </p:par>
                        <p:par>
                          <p:cTn id="25" fill="hold">
                            <p:stCondLst>
                              <p:cond delay="3100"/>
                            </p:stCondLst>
                            <p:childTnLst>
                              <p:par>
                                <p:cTn id="26" presetID="16" presetClass="entr" presetSubtype="37" fill="hold" nodeType="after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barn(outVertical)">
                                      <p:cBhvr>
                                        <p:cTn id="28" dur="500"/>
                                        <p:tgtEl>
                                          <p:spTgt spid="132"/>
                                        </p:tgtEl>
                                      </p:cBhvr>
                                    </p:animEffect>
                                  </p:childTnLst>
                                </p:cTn>
                              </p:par>
                            </p:childTnLst>
                          </p:cTn>
                        </p:par>
                        <p:par>
                          <p:cTn id="29" fill="hold">
                            <p:stCondLst>
                              <p:cond delay="3600"/>
                            </p:stCondLst>
                            <p:childTnLst>
                              <p:par>
                                <p:cTn id="30" presetID="14" presetClass="entr" presetSubtype="10" fill="hold" grpId="0" nodeType="afterEffect">
                                  <p:stCondLst>
                                    <p:cond delay="0"/>
                                  </p:stCondLst>
                                  <p:childTnLst>
                                    <p:set>
                                      <p:cBhvr>
                                        <p:cTn id="31" dur="1" fill="hold">
                                          <p:stCondLst>
                                            <p:cond delay="0"/>
                                          </p:stCondLst>
                                        </p:cTn>
                                        <p:tgtEl>
                                          <p:spTgt spid="131"/>
                                        </p:tgtEl>
                                        <p:attrNameLst>
                                          <p:attrName>style.visibility</p:attrName>
                                        </p:attrNameLst>
                                      </p:cBhvr>
                                      <p:to>
                                        <p:strVal val="visible"/>
                                      </p:to>
                                    </p:set>
                                    <p:animEffect transition="in" filter="randombar(horizontal)">
                                      <p:cBhvr>
                                        <p:cTn id="32" dur="500"/>
                                        <p:tgtEl>
                                          <p:spTgt spid="131"/>
                                        </p:tgtEl>
                                      </p:cBhvr>
                                    </p:animEffect>
                                  </p:childTnLst>
                                </p:cTn>
                              </p:par>
                            </p:childTnLst>
                          </p:cTn>
                        </p:par>
                        <p:par>
                          <p:cTn id="33" fill="hold">
                            <p:stCondLst>
                              <p:cond delay="4100"/>
                            </p:stCondLst>
                            <p:childTnLst>
                              <p:par>
                                <p:cTn id="34" presetID="22" presetClass="entr" presetSubtype="1" fill="hold" grpId="0" nodeType="afterEffect">
                                  <p:stCondLst>
                                    <p:cond delay="0"/>
                                  </p:stCondLst>
                                  <p:childTnLst>
                                    <p:set>
                                      <p:cBhvr>
                                        <p:cTn id="35" dur="1" fill="hold">
                                          <p:stCondLst>
                                            <p:cond delay="0"/>
                                          </p:stCondLst>
                                        </p:cTn>
                                        <p:tgtEl>
                                          <p:spTgt spid="136"/>
                                        </p:tgtEl>
                                        <p:attrNameLst>
                                          <p:attrName>style.visibility</p:attrName>
                                        </p:attrNameLst>
                                      </p:cBhvr>
                                      <p:to>
                                        <p:strVal val="visible"/>
                                      </p:to>
                                    </p:set>
                                    <p:animEffect transition="in" filter="wipe(up)">
                                      <p:cBhvr>
                                        <p:cTn id="36" dur="1600"/>
                                        <p:tgtEl>
                                          <p:spTgt spid="136"/>
                                        </p:tgtEl>
                                      </p:cBhvr>
                                    </p:animEffect>
                                  </p:childTnLst>
                                </p:cTn>
                              </p:par>
                            </p:childTnLst>
                          </p:cTn>
                        </p:par>
                        <p:par>
                          <p:cTn id="37" fill="hold">
                            <p:stCondLst>
                              <p:cond delay="5700"/>
                            </p:stCondLst>
                            <p:childTnLst>
                              <p:par>
                                <p:cTn id="38" presetID="16" presetClass="entr" presetSubtype="37" fill="hold" nodeType="afterEffect">
                                  <p:stCondLst>
                                    <p:cond delay="0"/>
                                  </p:stCondLst>
                                  <p:childTnLst>
                                    <p:set>
                                      <p:cBhvr>
                                        <p:cTn id="39" dur="1" fill="hold">
                                          <p:stCondLst>
                                            <p:cond delay="0"/>
                                          </p:stCondLst>
                                        </p:cTn>
                                        <p:tgtEl>
                                          <p:spTgt spid="138"/>
                                        </p:tgtEl>
                                        <p:attrNameLst>
                                          <p:attrName>style.visibility</p:attrName>
                                        </p:attrNameLst>
                                      </p:cBhvr>
                                      <p:to>
                                        <p:strVal val="visible"/>
                                      </p:to>
                                    </p:set>
                                    <p:animEffect transition="in" filter="barn(outVertical)">
                                      <p:cBhvr>
                                        <p:cTn id="40" dur="500"/>
                                        <p:tgtEl>
                                          <p:spTgt spid="138"/>
                                        </p:tgtEl>
                                      </p:cBhvr>
                                    </p:animEffect>
                                  </p:childTnLst>
                                </p:cTn>
                              </p:par>
                            </p:childTnLst>
                          </p:cTn>
                        </p:par>
                        <p:par>
                          <p:cTn id="41" fill="hold">
                            <p:stCondLst>
                              <p:cond delay="6200"/>
                            </p:stCondLst>
                            <p:childTnLst>
                              <p:par>
                                <p:cTn id="42" presetID="14" presetClass="entr" presetSubtype="10" fill="hold" grpId="0" nodeType="afterEffect">
                                  <p:stCondLst>
                                    <p:cond delay="0"/>
                                  </p:stCondLst>
                                  <p:childTnLst>
                                    <p:set>
                                      <p:cBhvr>
                                        <p:cTn id="43" dur="1" fill="hold">
                                          <p:stCondLst>
                                            <p:cond delay="0"/>
                                          </p:stCondLst>
                                        </p:cTn>
                                        <p:tgtEl>
                                          <p:spTgt spid="137"/>
                                        </p:tgtEl>
                                        <p:attrNameLst>
                                          <p:attrName>style.visibility</p:attrName>
                                        </p:attrNameLst>
                                      </p:cBhvr>
                                      <p:to>
                                        <p:strVal val="visible"/>
                                      </p:to>
                                    </p:set>
                                    <p:animEffect transition="in" filter="randombar(horizontal)">
                                      <p:cBhvr>
                                        <p:cTn id="44" dur="500"/>
                                        <p:tgtEl>
                                          <p:spTgt spid="137"/>
                                        </p:tgtEl>
                                      </p:cBhvr>
                                    </p:animEffect>
                                  </p:childTnLst>
                                </p:cTn>
                              </p:par>
                            </p:childTnLst>
                          </p:cTn>
                        </p:par>
                        <p:par>
                          <p:cTn id="45" fill="hold">
                            <p:stCondLst>
                              <p:cond delay="6700"/>
                            </p:stCondLst>
                            <p:childTnLst>
                              <p:par>
                                <p:cTn id="46" presetID="22" presetClass="entr" presetSubtype="1" fill="hold" grpId="0" nodeType="afterEffect">
                                  <p:stCondLst>
                                    <p:cond delay="0"/>
                                  </p:stCondLst>
                                  <p:childTnLst>
                                    <p:set>
                                      <p:cBhvr>
                                        <p:cTn id="47" dur="1" fill="hold">
                                          <p:stCondLst>
                                            <p:cond delay="0"/>
                                          </p:stCondLst>
                                        </p:cTn>
                                        <p:tgtEl>
                                          <p:spTgt spid="142"/>
                                        </p:tgtEl>
                                        <p:attrNameLst>
                                          <p:attrName>style.visibility</p:attrName>
                                        </p:attrNameLst>
                                      </p:cBhvr>
                                      <p:to>
                                        <p:strVal val="visible"/>
                                      </p:to>
                                    </p:set>
                                    <p:animEffect transition="in" filter="wipe(up)">
                                      <p:cBhvr>
                                        <p:cTn id="48" dur="16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3" grpId="0" animBg="1"/>
      <p:bldP spid="130" grpId="0"/>
      <p:bldP spid="131" grpId="0" animBg="1"/>
      <p:bldP spid="136" grpId="0"/>
      <p:bldP spid="137" grpId="0" animBg="1"/>
      <p:bldP spid="1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1183132" y="1396584"/>
            <a:ext cx="9853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3200" b="1" kern="0" dirty="0">
                <a:solidFill>
                  <a:srgbClr val="D11956"/>
                </a:solidFill>
                <a:latin typeface="微软雅黑" pitchFamily="34" charset="-122"/>
                <a:ea typeface="微软雅黑" pitchFamily="34" charset="-122"/>
              </a:rPr>
              <a:t>★面对新时代新任务提出的新要求，党和国家机构设置和职能配置的两个不完全适应★</a:t>
            </a:r>
          </a:p>
        </p:txBody>
      </p:sp>
      <p:cxnSp>
        <p:nvCxnSpPr>
          <p:cNvPr id="5" name="直接连接符 4"/>
          <p:cNvCxnSpPr/>
          <p:nvPr/>
        </p:nvCxnSpPr>
        <p:spPr>
          <a:xfrm>
            <a:off x="1307182" y="2690649"/>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îş1îḑé">
            <a:extLst>
              <a:ext uri="{FF2B5EF4-FFF2-40B4-BE49-F238E27FC236}">
                <a16:creationId xmlns:a16="http://schemas.microsoft.com/office/drawing/2014/main" id="{BFB70CB6-5F2B-44B5-9C97-49E8113136F0}"/>
              </a:ext>
            </a:extLst>
          </p:cNvPr>
          <p:cNvSpPr/>
          <p:nvPr/>
        </p:nvSpPr>
        <p:spPr>
          <a:xfrm>
            <a:off x="1307181" y="3689047"/>
            <a:ext cx="4757371" cy="2470568"/>
          </a:xfrm>
          <a:prstGeom prst="rect">
            <a:avLst/>
          </a:prstGeom>
          <a:noFill/>
          <a:ln w="9525" cap="flat" cmpd="sng" algn="ctr">
            <a:solidFill>
              <a:schemeClr val="tx1">
                <a:lumMod val="75000"/>
                <a:lumOff val="25000"/>
              </a:schemeClr>
            </a:solidFill>
            <a:prstDash val="solid"/>
            <a:miter lim="800000"/>
          </a:ln>
          <a:effectLst/>
        </p:spPr>
        <p:txBody>
          <a:bodyPr anchor="ctr"/>
          <a:lstStyle/>
          <a:p>
            <a:pPr algn="ctr" defTabSz="1219170">
              <a:defRPr/>
            </a:pPr>
            <a:endParaRPr sz="2400" i="1" kern="0">
              <a:solidFill>
                <a:srgbClr val="FFFFFF"/>
              </a:solidFill>
              <a:latin typeface="Century Gothic" panose="020B0502020202020204" pitchFamily="34" charset="0"/>
              <a:ea typeface="微软雅黑"/>
            </a:endParaRPr>
          </a:p>
        </p:txBody>
      </p:sp>
      <p:sp>
        <p:nvSpPr>
          <p:cNvPr id="24" name="íŝ1îḓé">
            <a:extLst>
              <a:ext uri="{FF2B5EF4-FFF2-40B4-BE49-F238E27FC236}">
                <a16:creationId xmlns:a16="http://schemas.microsoft.com/office/drawing/2014/main" id="{4FD0F929-3156-459F-92B5-C404C85448F5}"/>
              </a:ext>
            </a:extLst>
          </p:cNvPr>
          <p:cNvSpPr/>
          <p:nvPr/>
        </p:nvSpPr>
        <p:spPr>
          <a:xfrm>
            <a:off x="3149072" y="3201004"/>
            <a:ext cx="976085" cy="976085"/>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en-US"/>
            </a:defPPr>
            <a:lvl1pPr marL="0" algn="l" defTabSz="609585" rtl="0" eaLnBrk="1" latinLnBrk="0" hangingPunct="1">
              <a:defRPr sz="2400" kern="1200">
                <a:solidFill>
                  <a:schemeClr val="lt1"/>
                </a:solidFill>
              </a:defRPr>
            </a:lvl1pPr>
            <a:lvl2pPr marL="609585" algn="l" defTabSz="609585" rtl="0" eaLnBrk="1" latinLnBrk="0" hangingPunct="1">
              <a:defRPr sz="2400" kern="1200">
                <a:solidFill>
                  <a:schemeClr val="lt1"/>
                </a:solidFill>
              </a:defRPr>
            </a:lvl2pPr>
            <a:lvl3pPr marL="1219170" algn="l" defTabSz="609585" rtl="0" eaLnBrk="1" latinLnBrk="0" hangingPunct="1">
              <a:defRPr sz="2400" kern="1200">
                <a:solidFill>
                  <a:schemeClr val="lt1"/>
                </a:solidFill>
              </a:defRPr>
            </a:lvl3pPr>
            <a:lvl4pPr marL="1828754" algn="l" defTabSz="609585" rtl="0" eaLnBrk="1" latinLnBrk="0" hangingPunct="1">
              <a:defRPr sz="2400" kern="1200">
                <a:solidFill>
                  <a:schemeClr val="lt1"/>
                </a:solidFill>
              </a:defRPr>
            </a:lvl4pPr>
            <a:lvl5pPr marL="2438339" algn="l" defTabSz="609585" rtl="0" eaLnBrk="1" latinLnBrk="0" hangingPunct="1">
              <a:defRPr sz="2400" kern="1200">
                <a:solidFill>
                  <a:schemeClr val="lt1"/>
                </a:solidFill>
              </a:defRPr>
            </a:lvl5pPr>
            <a:lvl6pPr marL="3047924" algn="l" defTabSz="609585" rtl="0" eaLnBrk="1" latinLnBrk="0" hangingPunct="1">
              <a:defRPr sz="2400" kern="1200">
                <a:solidFill>
                  <a:schemeClr val="lt1"/>
                </a:solidFill>
              </a:defRPr>
            </a:lvl6pPr>
            <a:lvl7pPr marL="3657509" algn="l" defTabSz="609585" rtl="0" eaLnBrk="1" latinLnBrk="0" hangingPunct="1">
              <a:defRPr sz="2400" kern="1200">
                <a:solidFill>
                  <a:schemeClr val="lt1"/>
                </a:solidFill>
              </a:defRPr>
            </a:lvl7pPr>
            <a:lvl8pPr marL="4267093" algn="l" defTabSz="609585" rtl="0" eaLnBrk="1" latinLnBrk="0" hangingPunct="1">
              <a:defRPr sz="2400" kern="1200">
                <a:solidFill>
                  <a:schemeClr val="lt1"/>
                </a:solidFill>
              </a:defRPr>
            </a:lvl8pPr>
            <a:lvl9pPr marL="4876678" algn="l" defTabSz="609585" rtl="0" eaLnBrk="1" latinLnBrk="0" hangingPunct="1">
              <a:defRPr sz="2400" kern="1200">
                <a:solidFill>
                  <a:schemeClr val="lt1"/>
                </a:solidFill>
              </a:defRPr>
            </a:lvl9pPr>
          </a:lstStyle>
          <a:p>
            <a:pPr algn="ctr" defTabSz="812760">
              <a:defRPr/>
            </a:pPr>
            <a:r>
              <a:rPr lang="zh-CN" altLang="en-US" sz="3733" dirty="0">
                <a:solidFill>
                  <a:srgbClr val="FFFFFF"/>
                </a:solidFill>
                <a:latin typeface="Century Gothic" panose="020B0502020202020204" pitchFamily="34" charset="0"/>
                <a:ea typeface="微软雅黑"/>
              </a:rPr>
              <a:t>同</a:t>
            </a:r>
          </a:p>
        </p:txBody>
      </p:sp>
      <p:sp>
        <p:nvSpPr>
          <p:cNvPr id="25" name="iṥľîḍe">
            <a:extLst>
              <a:ext uri="{FF2B5EF4-FFF2-40B4-BE49-F238E27FC236}">
                <a16:creationId xmlns:a16="http://schemas.microsoft.com/office/drawing/2014/main" id="{9C6FC988-15D3-459E-969D-DFD1CAFE0D80}"/>
              </a:ext>
            </a:extLst>
          </p:cNvPr>
          <p:cNvSpPr/>
          <p:nvPr/>
        </p:nvSpPr>
        <p:spPr>
          <a:xfrm>
            <a:off x="6279041" y="3689047"/>
            <a:ext cx="4757371" cy="2470568"/>
          </a:xfrm>
          <a:prstGeom prst="rect">
            <a:avLst/>
          </a:prstGeom>
          <a:noFill/>
          <a:ln w="9525" cap="flat" cmpd="sng" algn="ctr">
            <a:solidFill>
              <a:schemeClr val="tx1">
                <a:lumMod val="65000"/>
                <a:lumOff val="35000"/>
              </a:schemeClr>
            </a:solidFill>
            <a:prstDash val="solid"/>
            <a:miter lim="800000"/>
          </a:ln>
          <a:effectLst/>
        </p:spPr>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endParaRPr sz="2400" i="1">
              <a:solidFill>
                <a:srgbClr val="FFFFFF"/>
              </a:solidFill>
              <a:latin typeface="Century Gothic" panose="020B0502020202020204" pitchFamily="34" charset="0"/>
              <a:ea typeface="微软雅黑"/>
            </a:endParaRPr>
          </a:p>
        </p:txBody>
      </p:sp>
      <p:sp>
        <p:nvSpPr>
          <p:cNvPr id="26" name="íṣḷiḓê">
            <a:extLst>
              <a:ext uri="{FF2B5EF4-FFF2-40B4-BE49-F238E27FC236}">
                <a16:creationId xmlns:a16="http://schemas.microsoft.com/office/drawing/2014/main" id="{54B84AA8-95BE-4C78-976E-CF235776AC9A}"/>
              </a:ext>
            </a:extLst>
          </p:cNvPr>
          <p:cNvSpPr/>
          <p:nvPr/>
        </p:nvSpPr>
        <p:spPr>
          <a:xfrm>
            <a:off x="8120932" y="3201004"/>
            <a:ext cx="976085" cy="976085"/>
          </a:xfrm>
          <a:prstGeom prst="ellipse">
            <a:avLst/>
          </a:prstGeom>
          <a:solidFill>
            <a:srgbClr val="D11956"/>
          </a:solidFill>
          <a:ln w="28575" cap="flat" cmpd="sng" algn="ctr">
            <a:noFill/>
            <a:prstDash val="solid"/>
            <a:miter lim="800000"/>
          </a:ln>
          <a:effectLst/>
        </p:spPr>
        <p:txBody>
          <a:bodyPr rot="0" spcFirstLastPara="0" vert="horz" wrap="square" lIns="121920" tIns="60960" rIns="121920" bIns="6096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defTabSz="1219139">
              <a:defRPr/>
            </a:pPr>
            <a:r>
              <a:rPr lang="zh-CN" altLang="en-US" sz="3733" dirty="0">
                <a:solidFill>
                  <a:srgbClr val="FFFFFF"/>
                </a:solidFill>
                <a:latin typeface="Century Gothic" panose="020B0502020202020204" pitchFamily="34" charset="0"/>
                <a:ea typeface="微软雅黑"/>
              </a:rPr>
              <a:t>同</a:t>
            </a:r>
          </a:p>
        </p:txBody>
      </p:sp>
      <p:sp>
        <p:nvSpPr>
          <p:cNvPr id="27" name="文本框 26"/>
          <p:cNvSpPr txBox="1"/>
          <p:nvPr/>
        </p:nvSpPr>
        <p:spPr>
          <a:xfrm>
            <a:off x="1523829" y="4279023"/>
            <a:ext cx="4324075" cy="1754326"/>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2400" b="1" kern="0" dirty="0">
                <a:solidFill>
                  <a:srgbClr val="D11956"/>
                </a:solidFill>
                <a:latin typeface="微软雅黑" panose="020B0503020204020204" pitchFamily="34" charset="-122"/>
                <a:ea typeface="微软雅黑"/>
                <a:cs typeface="Clear Sans" panose="020B0503030202020304" pitchFamily="34" charset="0"/>
              </a:rPr>
              <a:t>同统筹推进“五位一体”总体布局、协调推进“四个全面”战略布局的要求还不完全适应</a:t>
            </a:r>
            <a:endParaRPr lang="zh-CN" altLang="en-US" sz="2400" dirty="0">
              <a:solidFill>
                <a:srgbClr val="D11956"/>
              </a:solidFill>
              <a:latin typeface="微软雅黑" pitchFamily="34" charset="-122"/>
              <a:ea typeface="微软雅黑"/>
              <a:sym typeface="Gill Sans" charset="0"/>
            </a:endParaRPr>
          </a:p>
        </p:txBody>
      </p:sp>
      <p:sp>
        <p:nvSpPr>
          <p:cNvPr id="28" name="文本框 27"/>
          <p:cNvSpPr txBox="1"/>
          <p:nvPr/>
        </p:nvSpPr>
        <p:spPr>
          <a:xfrm>
            <a:off x="6499591" y="4556022"/>
            <a:ext cx="4536821" cy="1135054"/>
          </a:xfrm>
          <a:prstGeom prst="rect">
            <a:avLst/>
          </a:prstGeom>
          <a:noFill/>
        </p:spPr>
        <p:txBody>
          <a:bodyPr wrap="square" rtlCol="0">
            <a:spAutoFit/>
          </a:bodyPr>
          <a:lstStyle/>
          <a:p>
            <a:pPr algn="ctr" defTabSz="1219170" fontAlgn="base">
              <a:lnSpc>
                <a:spcPct val="150000"/>
              </a:lnSpc>
              <a:spcBef>
                <a:spcPct val="0"/>
              </a:spcBef>
              <a:spcAft>
                <a:spcPct val="0"/>
              </a:spcAft>
              <a:defRPr/>
            </a:pPr>
            <a:r>
              <a:rPr lang="zh-CN" altLang="en-US" sz="2400" b="1" kern="0" dirty="0">
                <a:solidFill>
                  <a:srgbClr val="D11956"/>
                </a:solidFill>
                <a:latin typeface="微软雅黑" panose="020B0503020204020204" pitchFamily="34" charset="-122"/>
                <a:ea typeface="微软雅黑"/>
                <a:cs typeface="Clear Sans" panose="020B0503030202020304" pitchFamily="34" charset="0"/>
              </a:rPr>
              <a:t>同实现国家治理体系和治理能力现代化的要求还不完全适应</a:t>
            </a:r>
            <a:endParaRPr lang="zh-CN" altLang="en-US" sz="2400" dirty="0">
              <a:solidFill>
                <a:srgbClr val="D11956"/>
              </a:solidFill>
              <a:latin typeface="微软雅黑" pitchFamily="34" charset="-122"/>
              <a:ea typeface="微软雅黑"/>
              <a:sym typeface="Gill Sans" charset="0"/>
            </a:endParaRPr>
          </a:p>
        </p:txBody>
      </p:sp>
    </p:spTree>
    <p:extLst>
      <p:ext uri="{BB962C8B-B14F-4D97-AF65-F5344CB8AC3E}">
        <p14:creationId xmlns:p14="http://schemas.microsoft.com/office/powerpoint/2010/main" val="21566819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 calcmode="lin" valueType="num">
                                      <p:cBhvr>
                                        <p:cTn id="18" dur="500" fill="hold"/>
                                        <p:tgtEl>
                                          <p:spTgt spid="24"/>
                                        </p:tgtEl>
                                        <p:attrNameLst>
                                          <p:attrName>style.rotation</p:attrName>
                                        </p:attrNameLst>
                                      </p:cBhvr>
                                      <p:tavLst>
                                        <p:tav tm="0">
                                          <p:val>
                                            <p:fltVal val="360"/>
                                          </p:val>
                                        </p:tav>
                                        <p:tav tm="100000">
                                          <p:val>
                                            <p:fltVal val="0"/>
                                          </p:val>
                                        </p:tav>
                                      </p:tavLst>
                                    </p:anim>
                                    <p:animEffect transition="in" filter="fade">
                                      <p:cBhvr>
                                        <p:cTn id="19" dur="500"/>
                                        <p:tgtEl>
                                          <p:spTgt spid="24"/>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500"/>
                                        <p:tgtEl>
                                          <p:spTgt spid="23"/>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up)">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25" grpId="0" animBg="1"/>
      <p:bldP spid="26" grpId="0" animBg="1"/>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668" y="440662"/>
            <a:ext cx="8707281" cy="410338"/>
          </a:xfrm>
          <a:prstGeom prst="rect">
            <a:avLst/>
          </a:prstGeom>
          <a:noFill/>
        </p:spPr>
        <p:txBody>
          <a:bodyPr wrap="square" lIns="121827" tIns="60913" rIns="121827" bIns="60913" rtlCol="0">
            <a:spAutoFit/>
          </a:bodyPr>
          <a:lstStyle/>
          <a:p>
            <a:pPr defTabSz="1218215" fontAlgn="base">
              <a:spcBef>
                <a:spcPct val="0"/>
              </a:spcBef>
              <a:spcAft>
                <a:spcPct val="0"/>
              </a:spcAft>
              <a:defRPr/>
            </a:pPr>
            <a:r>
              <a:rPr lang="zh-CN" altLang="en-US" sz="1867" b="1" kern="300" dirty="0">
                <a:solidFill>
                  <a:srgbClr val="D11956"/>
                </a:solidFill>
                <a:latin typeface="微软雅黑" panose="020B0503020204020204" pitchFamily="34" charset="-122"/>
                <a:ea typeface="微软雅黑" panose="020B0503020204020204" pitchFamily="34" charset="-122"/>
                <a:cs typeface="明兰_UI_TC" pitchFamily="2" charset="-122"/>
              </a:rPr>
              <a:t>深化党和国家机构改革是推进国家治理体系和治理能力现代化的一场深刻变革</a:t>
            </a:r>
          </a:p>
        </p:txBody>
      </p:sp>
      <p:sp>
        <p:nvSpPr>
          <p:cNvPr id="3" name="TextBox 14"/>
          <p:cNvSpPr txBox="1"/>
          <p:nvPr/>
        </p:nvSpPr>
        <p:spPr>
          <a:xfrm>
            <a:off x="-75974" y="1481395"/>
            <a:ext cx="12371491"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a:defRPr/>
            </a:pPr>
            <a:r>
              <a:rPr lang="zh-CN" altLang="en-US" sz="2667" b="1" kern="0" dirty="0">
                <a:solidFill>
                  <a:srgbClr val="D11956"/>
                </a:solidFill>
                <a:latin typeface="微软雅黑" pitchFamily="34" charset="-122"/>
                <a:ea typeface="微软雅黑" pitchFamily="34" charset="-122"/>
              </a:rPr>
              <a:t>★面对新时代新任务提出的新要求，党和国家机构设置和职能配置的问题★</a:t>
            </a:r>
          </a:p>
        </p:txBody>
      </p:sp>
      <p:cxnSp>
        <p:nvCxnSpPr>
          <p:cNvPr id="5" name="直接连接符 4"/>
          <p:cNvCxnSpPr/>
          <p:nvPr/>
        </p:nvCxnSpPr>
        <p:spPr>
          <a:xfrm>
            <a:off x="1307182" y="2096948"/>
            <a:ext cx="9435548" cy="0"/>
          </a:xfrm>
          <a:prstGeom prst="line">
            <a:avLst/>
          </a:prstGeom>
          <a:ln>
            <a:gradFill>
              <a:gsLst>
                <a:gs pos="0">
                  <a:srgbClr val="C00000">
                    <a:alpha val="0"/>
                  </a:srgbClr>
                </a:gs>
                <a:gs pos="51000">
                  <a:srgbClr val="C00000"/>
                </a:gs>
                <a:gs pos="100000">
                  <a:srgbClr val="C0000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Rectangle 43"/>
          <p:cNvSpPr/>
          <p:nvPr/>
        </p:nvSpPr>
        <p:spPr>
          <a:xfrm>
            <a:off x="833667" y="2429289"/>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一些领域党的机构设置和职能配置还不够健全有力，保障党的全面领导、推进全面从严治党的体制机制有待完善</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4" name="Rectangle 43"/>
          <p:cNvSpPr/>
          <p:nvPr/>
        </p:nvSpPr>
        <p:spPr>
          <a:xfrm>
            <a:off x="833667" y="2813703"/>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一些领域党政机构重叠、职责交叉、权责脱节问题比较突出</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5" name="Rectangle 43"/>
          <p:cNvSpPr/>
          <p:nvPr/>
        </p:nvSpPr>
        <p:spPr>
          <a:xfrm>
            <a:off x="833667" y="3198118"/>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一些政府机构设置和职责划分不够科学，职责缺位和效能不高问题凸显，政府职能转变还不到位</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6" name="Rectangle 43"/>
          <p:cNvSpPr/>
          <p:nvPr/>
        </p:nvSpPr>
        <p:spPr>
          <a:xfrm>
            <a:off x="833667" y="3582533"/>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一些领域中央和地方机构职能上下一般粗，权责划分不尽合理</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7" name="Rectangle 43"/>
          <p:cNvSpPr/>
          <p:nvPr/>
        </p:nvSpPr>
        <p:spPr>
          <a:xfrm>
            <a:off x="833667" y="3976701"/>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基层机构设置和权力配置有待完善，组织群众、服务群众能力需要进一步提高</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8" name="Rectangle 43"/>
          <p:cNvSpPr/>
          <p:nvPr/>
        </p:nvSpPr>
        <p:spPr>
          <a:xfrm>
            <a:off x="833667" y="4345130"/>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军民融合发展水平有待提高</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9" name="Rectangle 43"/>
          <p:cNvSpPr/>
          <p:nvPr/>
        </p:nvSpPr>
        <p:spPr>
          <a:xfrm>
            <a:off x="833667" y="4703806"/>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群团组织政治性、先进性、群众性需要增强</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0" name="Rectangle 43"/>
          <p:cNvSpPr/>
          <p:nvPr/>
        </p:nvSpPr>
        <p:spPr>
          <a:xfrm>
            <a:off x="833667" y="5062482"/>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事业单位定位不准、职能不清、效率不高等问题依然存在</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1" name="Rectangle 43"/>
          <p:cNvSpPr/>
          <p:nvPr/>
        </p:nvSpPr>
        <p:spPr>
          <a:xfrm>
            <a:off x="833667" y="5421158"/>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一些领域权力运行制约和监督机制不够完善，滥用职权、以权谋私等问题仍然存在</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32" name="Rectangle 43"/>
          <p:cNvSpPr/>
          <p:nvPr/>
        </p:nvSpPr>
        <p:spPr>
          <a:xfrm>
            <a:off x="833667" y="5779834"/>
            <a:ext cx="10921261" cy="319663"/>
          </a:xfrm>
          <a:prstGeom prst="rect">
            <a:avLst/>
          </a:prstGeom>
        </p:spPr>
        <p:txBody>
          <a:bodyPr wrap="square" lIns="0" tIns="0" rIns="0" bIns="0">
            <a:noAutofit/>
          </a:bodyPr>
          <a:lstStyle/>
          <a:p>
            <a:pPr marL="228594" indent="-228594">
              <a:buFont typeface="Wingdings" panose="05000000000000000000" pitchFamily="2" charset="2"/>
              <a:buChar char="Ø"/>
              <a:defRPr/>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机构编制科学化、规范化、法定化相对滞后，机构编制管理方式有待改进</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33" name="îšľiďè"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E1340346-BFE9-4C79-BD60-9F6B275A1502}"/>
              </a:ext>
            </a:extLst>
          </p:cNvPr>
          <p:cNvGrpSpPr/>
          <p:nvPr/>
        </p:nvGrpSpPr>
        <p:grpSpPr>
          <a:xfrm>
            <a:off x="8809271" y="4136531"/>
            <a:ext cx="2438404" cy="2065420"/>
            <a:chOff x="3360445" y="1338611"/>
            <a:chExt cx="5471111" cy="4634222"/>
          </a:xfrm>
        </p:grpSpPr>
        <p:sp>
          <p:nvSpPr>
            <p:cNvPr id="34" name="ïşľiḑé">
              <a:extLst>
                <a:ext uri="{FF2B5EF4-FFF2-40B4-BE49-F238E27FC236}">
                  <a16:creationId xmlns:a16="http://schemas.microsoft.com/office/drawing/2014/main" id="{08CC5252-CE76-4C0E-B0FC-DAD686881EDE}"/>
                </a:ext>
              </a:extLst>
            </p:cNvPr>
            <p:cNvSpPr/>
            <p:nvPr/>
          </p:nvSpPr>
          <p:spPr bwMode="auto">
            <a:xfrm>
              <a:off x="5351712" y="5860041"/>
              <a:ext cx="1115388"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35" name="iSḷîḑé">
              <a:extLst>
                <a:ext uri="{FF2B5EF4-FFF2-40B4-BE49-F238E27FC236}">
                  <a16:creationId xmlns:a16="http://schemas.microsoft.com/office/drawing/2014/main" id="{9FEFEBE2-5D23-41A2-A0F6-5CC1E6C9224F}"/>
                </a:ext>
              </a:extLst>
            </p:cNvPr>
            <p:cNvSpPr/>
            <p:nvPr/>
          </p:nvSpPr>
          <p:spPr bwMode="auto">
            <a:xfrm>
              <a:off x="3643121" y="5860041"/>
              <a:ext cx="1113996"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36" name="îŝlïde">
              <a:extLst>
                <a:ext uri="{FF2B5EF4-FFF2-40B4-BE49-F238E27FC236}">
                  <a16:creationId xmlns:a16="http://schemas.microsoft.com/office/drawing/2014/main" id="{8DD989D9-5AF8-4974-A0CF-55C3966D154D}"/>
                </a:ext>
              </a:extLst>
            </p:cNvPr>
            <p:cNvSpPr/>
            <p:nvPr/>
          </p:nvSpPr>
          <p:spPr bwMode="auto">
            <a:xfrm>
              <a:off x="7647936" y="5847508"/>
              <a:ext cx="882842" cy="87727"/>
            </a:xfrm>
            <a:custGeom>
              <a:avLst/>
              <a:gdLst>
                <a:gd name="T0" fmla="*/ 73 w 281"/>
                <a:gd name="T1" fmla="*/ 4 h 28"/>
                <a:gd name="T2" fmla="*/ 73 w 281"/>
                <a:gd name="T3" fmla="*/ 4 h 28"/>
                <a:gd name="T4" fmla="*/ 73 w 281"/>
                <a:gd name="T5" fmla="*/ 4 h 28"/>
                <a:gd name="T6" fmla="*/ 73 w 281"/>
                <a:gd name="T7" fmla="*/ 4 h 28"/>
                <a:gd name="T8" fmla="*/ 79 w 281"/>
                <a:gd name="T9" fmla="*/ 4 h 28"/>
                <a:gd name="T10" fmla="*/ 79 w 281"/>
                <a:gd name="T11" fmla="*/ 4 h 28"/>
                <a:gd name="T12" fmla="*/ 79 w 281"/>
                <a:gd name="T13" fmla="*/ 4 h 28"/>
                <a:gd name="T14" fmla="*/ 61 w 281"/>
                <a:gd name="T15" fmla="*/ 2 h 28"/>
                <a:gd name="T16" fmla="*/ 61 w 281"/>
                <a:gd name="T17" fmla="*/ 2 h 28"/>
                <a:gd name="T18" fmla="*/ 73 w 281"/>
                <a:gd name="T19" fmla="*/ 4 h 28"/>
                <a:gd name="T20" fmla="*/ 61 w 281"/>
                <a:gd name="T21" fmla="*/ 2 h 28"/>
                <a:gd name="T22" fmla="*/ 144 w 281"/>
                <a:gd name="T23" fmla="*/ 0 h 28"/>
                <a:gd name="T24" fmla="*/ 138 w 281"/>
                <a:gd name="T25" fmla="*/ 17 h 28"/>
                <a:gd name="T26" fmla="*/ 128 w 281"/>
                <a:gd name="T27" fmla="*/ 17 h 28"/>
                <a:gd name="T28" fmla="*/ 128 w 281"/>
                <a:gd name="T29" fmla="*/ 0 h 28"/>
                <a:gd name="T30" fmla="*/ 126 w 281"/>
                <a:gd name="T31" fmla="*/ 0 h 28"/>
                <a:gd name="T32" fmla="*/ 111 w 281"/>
                <a:gd name="T33" fmla="*/ 15 h 28"/>
                <a:gd name="T34" fmla="*/ 72 w 281"/>
                <a:gd name="T35" fmla="*/ 17 h 28"/>
                <a:gd name="T36" fmla="*/ 50 w 281"/>
                <a:gd name="T37" fmla="*/ 15 h 28"/>
                <a:gd name="T38" fmla="*/ 44 w 281"/>
                <a:gd name="T39" fmla="*/ 7 h 28"/>
                <a:gd name="T40" fmla="*/ 59 w 281"/>
                <a:gd name="T41" fmla="*/ 2 h 28"/>
                <a:gd name="T42" fmla="*/ 0 w 281"/>
                <a:gd name="T43" fmla="*/ 14 h 28"/>
                <a:gd name="T44" fmla="*/ 140 w 281"/>
                <a:gd name="T45" fmla="*/ 28 h 28"/>
                <a:gd name="T46" fmla="*/ 281 w 281"/>
                <a:gd name="T47" fmla="*/ 14 h 28"/>
                <a:gd name="T48" fmla="*/ 144 w 281"/>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1" h="28">
                  <a:moveTo>
                    <a:pt x="73" y="4"/>
                  </a:moveTo>
                  <a:cubicBezTo>
                    <a:pt x="73" y="4"/>
                    <a:pt x="73" y="4"/>
                    <a:pt x="73" y="4"/>
                  </a:cubicBezTo>
                  <a:cubicBezTo>
                    <a:pt x="73" y="4"/>
                    <a:pt x="73" y="4"/>
                    <a:pt x="73" y="4"/>
                  </a:cubicBezTo>
                  <a:cubicBezTo>
                    <a:pt x="73" y="4"/>
                    <a:pt x="73" y="4"/>
                    <a:pt x="73" y="4"/>
                  </a:cubicBezTo>
                  <a:moveTo>
                    <a:pt x="79" y="4"/>
                  </a:moveTo>
                  <a:cubicBezTo>
                    <a:pt x="79" y="4"/>
                    <a:pt x="79" y="4"/>
                    <a:pt x="79" y="4"/>
                  </a:cubicBezTo>
                  <a:cubicBezTo>
                    <a:pt x="79" y="4"/>
                    <a:pt x="79" y="4"/>
                    <a:pt x="79" y="4"/>
                  </a:cubicBezTo>
                  <a:moveTo>
                    <a:pt x="61" y="2"/>
                  </a:moveTo>
                  <a:cubicBezTo>
                    <a:pt x="61" y="2"/>
                    <a:pt x="61" y="2"/>
                    <a:pt x="61" y="2"/>
                  </a:cubicBezTo>
                  <a:cubicBezTo>
                    <a:pt x="63" y="3"/>
                    <a:pt x="67" y="4"/>
                    <a:pt x="73" y="4"/>
                  </a:cubicBezTo>
                  <a:cubicBezTo>
                    <a:pt x="67" y="4"/>
                    <a:pt x="63" y="3"/>
                    <a:pt x="61" y="2"/>
                  </a:cubicBezTo>
                  <a:moveTo>
                    <a:pt x="144" y="0"/>
                  </a:moveTo>
                  <a:cubicBezTo>
                    <a:pt x="142" y="10"/>
                    <a:pt x="138" y="17"/>
                    <a:pt x="138" y="17"/>
                  </a:cubicBezTo>
                  <a:cubicBezTo>
                    <a:pt x="128" y="17"/>
                    <a:pt x="128" y="17"/>
                    <a:pt x="128" y="17"/>
                  </a:cubicBezTo>
                  <a:cubicBezTo>
                    <a:pt x="128" y="0"/>
                    <a:pt x="128" y="0"/>
                    <a:pt x="128" y="0"/>
                  </a:cubicBezTo>
                  <a:cubicBezTo>
                    <a:pt x="128" y="0"/>
                    <a:pt x="127" y="0"/>
                    <a:pt x="126" y="0"/>
                  </a:cubicBezTo>
                  <a:cubicBezTo>
                    <a:pt x="111" y="15"/>
                    <a:pt x="111" y="15"/>
                    <a:pt x="111" y="15"/>
                  </a:cubicBezTo>
                  <a:cubicBezTo>
                    <a:pt x="111" y="15"/>
                    <a:pt x="90" y="17"/>
                    <a:pt x="72" y="17"/>
                  </a:cubicBezTo>
                  <a:cubicBezTo>
                    <a:pt x="63" y="17"/>
                    <a:pt x="54" y="16"/>
                    <a:pt x="50" y="15"/>
                  </a:cubicBezTo>
                  <a:cubicBezTo>
                    <a:pt x="37" y="11"/>
                    <a:pt x="44" y="7"/>
                    <a:pt x="44" y="7"/>
                  </a:cubicBezTo>
                  <a:cubicBezTo>
                    <a:pt x="50" y="6"/>
                    <a:pt x="54" y="4"/>
                    <a:pt x="59" y="2"/>
                  </a:cubicBezTo>
                  <a:cubicBezTo>
                    <a:pt x="23" y="5"/>
                    <a:pt x="0" y="9"/>
                    <a:pt x="0" y="14"/>
                  </a:cubicBezTo>
                  <a:cubicBezTo>
                    <a:pt x="0" y="22"/>
                    <a:pt x="63" y="28"/>
                    <a:pt x="140" y="28"/>
                  </a:cubicBezTo>
                  <a:cubicBezTo>
                    <a:pt x="218" y="28"/>
                    <a:pt x="281" y="22"/>
                    <a:pt x="281" y="14"/>
                  </a:cubicBezTo>
                  <a:cubicBezTo>
                    <a:pt x="281" y="6"/>
                    <a:pt x="220" y="0"/>
                    <a:pt x="14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37" name="íṣḷîḓê">
              <a:extLst>
                <a:ext uri="{FF2B5EF4-FFF2-40B4-BE49-F238E27FC236}">
                  <a16:creationId xmlns:a16="http://schemas.microsoft.com/office/drawing/2014/main" id="{13E6873D-179F-484C-8BEC-1435BF3DA3FA}"/>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38" name="ï$ḷídê">
              <a:extLst>
                <a:ext uri="{FF2B5EF4-FFF2-40B4-BE49-F238E27FC236}">
                  <a16:creationId xmlns:a16="http://schemas.microsoft.com/office/drawing/2014/main" id="{BD4EB4EB-F1ED-410B-93FE-3A4EC8C111B5}"/>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39" name="íSliḋè">
              <a:extLst>
                <a:ext uri="{FF2B5EF4-FFF2-40B4-BE49-F238E27FC236}">
                  <a16:creationId xmlns:a16="http://schemas.microsoft.com/office/drawing/2014/main" id="{694294D3-A48D-4DFB-92A5-986174BF031C}"/>
                </a:ext>
              </a:extLst>
            </p:cNvPr>
            <p:cNvSpPr/>
            <p:nvPr/>
          </p:nvSpPr>
          <p:spPr bwMode="auto">
            <a:xfrm>
              <a:off x="5944915" y="3606985"/>
              <a:ext cx="222799" cy="144819"/>
            </a:xfrm>
            <a:custGeom>
              <a:avLst/>
              <a:gdLst>
                <a:gd name="T0" fmla="*/ 160 w 160"/>
                <a:gd name="T1" fmla="*/ 0 h 104"/>
                <a:gd name="T2" fmla="*/ 160 w 160"/>
                <a:gd name="T3" fmla="*/ 81 h 104"/>
                <a:gd name="T4" fmla="*/ 72 w 160"/>
                <a:gd name="T5" fmla="*/ 104 h 104"/>
                <a:gd name="T6" fmla="*/ 0 w 160"/>
                <a:gd name="T7" fmla="*/ 75 h 104"/>
                <a:gd name="T8" fmla="*/ 16 w 160"/>
                <a:gd name="T9" fmla="*/ 0 h 104"/>
                <a:gd name="T10" fmla="*/ 160 w 160"/>
                <a:gd name="T11" fmla="*/ 0 h 104"/>
              </a:gdLst>
              <a:ahLst/>
              <a:cxnLst>
                <a:cxn ang="0">
                  <a:pos x="T0" y="T1"/>
                </a:cxn>
                <a:cxn ang="0">
                  <a:pos x="T2" y="T3"/>
                </a:cxn>
                <a:cxn ang="0">
                  <a:pos x="T4" y="T5"/>
                </a:cxn>
                <a:cxn ang="0">
                  <a:pos x="T6" y="T7"/>
                </a:cxn>
                <a:cxn ang="0">
                  <a:pos x="T8" y="T9"/>
                </a:cxn>
                <a:cxn ang="0">
                  <a:pos x="T10" y="T11"/>
                </a:cxn>
              </a:cxnLst>
              <a:rect l="0" t="0" r="r" b="b"/>
              <a:pathLst>
                <a:path w="160" h="104">
                  <a:moveTo>
                    <a:pt x="160" y="0"/>
                  </a:moveTo>
                  <a:lnTo>
                    <a:pt x="160" y="81"/>
                  </a:lnTo>
                  <a:lnTo>
                    <a:pt x="72" y="104"/>
                  </a:lnTo>
                  <a:lnTo>
                    <a:pt x="0" y="75"/>
                  </a:lnTo>
                  <a:lnTo>
                    <a:pt x="16" y="0"/>
                  </a:lnTo>
                  <a:lnTo>
                    <a:pt x="160" y="0"/>
                  </a:lnTo>
                  <a:close/>
                </a:path>
              </a:pathLst>
            </a:custGeom>
            <a:solidFill>
              <a:srgbClr val="E5AF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0" name="îŝliďe">
              <a:extLst>
                <a:ext uri="{FF2B5EF4-FFF2-40B4-BE49-F238E27FC236}">
                  <a16:creationId xmlns:a16="http://schemas.microsoft.com/office/drawing/2014/main" id="{E94C255D-E24D-45FF-B204-B22076F4437B}"/>
                </a:ext>
              </a:extLst>
            </p:cNvPr>
            <p:cNvSpPr/>
            <p:nvPr/>
          </p:nvSpPr>
          <p:spPr bwMode="auto">
            <a:xfrm>
              <a:off x="5919850" y="3239366"/>
              <a:ext cx="327236" cy="430281"/>
            </a:xfrm>
            <a:custGeom>
              <a:avLst/>
              <a:gdLst>
                <a:gd name="T0" fmla="*/ 8 w 104"/>
                <a:gd name="T1" fmla="*/ 86 h 137"/>
                <a:gd name="T2" fmla="*/ 48 w 104"/>
                <a:gd name="T3" fmla="*/ 137 h 137"/>
                <a:gd name="T4" fmla="*/ 103 w 104"/>
                <a:gd name="T5" fmla="*/ 60 h 137"/>
                <a:gd name="T6" fmla="*/ 8 w 104"/>
                <a:gd name="T7" fmla="*/ 86 h 137"/>
              </a:gdLst>
              <a:ahLst/>
              <a:cxnLst>
                <a:cxn ang="0">
                  <a:pos x="T0" y="T1"/>
                </a:cxn>
                <a:cxn ang="0">
                  <a:pos x="T2" y="T3"/>
                </a:cxn>
                <a:cxn ang="0">
                  <a:pos x="T4" y="T5"/>
                </a:cxn>
                <a:cxn ang="0">
                  <a:pos x="T6" y="T7"/>
                </a:cxn>
              </a:cxnLst>
              <a:rect l="0" t="0" r="r" b="b"/>
              <a:pathLst>
                <a:path w="104" h="137">
                  <a:moveTo>
                    <a:pt x="8" y="86"/>
                  </a:moveTo>
                  <a:cubicBezTo>
                    <a:pt x="8" y="86"/>
                    <a:pt x="15" y="117"/>
                    <a:pt x="48" y="137"/>
                  </a:cubicBezTo>
                  <a:cubicBezTo>
                    <a:pt x="48" y="137"/>
                    <a:pt x="101" y="120"/>
                    <a:pt x="103" y="60"/>
                  </a:cubicBezTo>
                  <a:cubicBezTo>
                    <a:pt x="104" y="0"/>
                    <a:pt x="0" y="16"/>
                    <a:pt x="8" y="8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1" name="îṥľiďe">
              <a:extLst>
                <a:ext uri="{FF2B5EF4-FFF2-40B4-BE49-F238E27FC236}">
                  <a16:creationId xmlns:a16="http://schemas.microsoft.com/office/drawing/2014/main" id="{1CDE758C-00DC-4349-B6CF-DE3A0F8196C8}"/>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2" name="îṣľîḓê">
              <a:extLst>
                <a:ext uri="{FF2B5EF4-FFF2-40B4-BE49-F238E27FC236}">
                  <a16:creationId xmlns:a16="http://schemas.microsoft.com/office/drawing/2014/main" id="{02ED5B2B-C3C9-476F-8342-EF86FD2A3841}"/>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3" name="íslíḋè">
              <a:extLst>
                <a:ext uri="{FF2B5EF4-FFF2-40B4-BE49-F238E27FC236}">
                  <a16:creationId xmlns:a16="http://schemas.microsoft.com/office/drawing/2014/main" id="{E21A27FE-A82A-4871-8926-A5C54674376D}"/>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4" name="ïṣḻïḋé">
              <a:extLst>
                <a:ext uri="{FF2B5EF4-FFF2-40B4-BE49-F238E27FC236}">
                  <a16:creationId xmlns:a16="http://schemas.microsoft.com/office/drawing/2014/main" id="{DC16C0A5-6C7C-460E-BA50-6CFB138EFA0F}"/>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5" name="íṡľïḍè">
              <a:extLst>
                <a:ext uri="{FF2B5EF4-FFF2-40B4-BE49-F238E27FC236}">
                  <a16:creationId xmlns:a16="http://schemas.microsoft.com/office/drawing/2014/main" id="{795CEC8A-0F5F-4028-A0B5-845A9F1DCA27}"/>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6" name="ïsḷîde">
              <a:extLst>
                <a:ext uri="{FF2B5EF4-FFF2-40B4-BE49-F238E27FC236}">
                  <a16:creationId xmlns:a16="http://schemas.microsoft.com/office/drawing/2014/main" id="{4FEEA50E-4BBF-4B42-B23A-8D96A6F7E16C}"/>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7" name="îŝlîḓè">
              <a:extLst>
                <a:ext uri="{FF2B5EF4-FFF2-40B4-BE49-F238E27FC236}">
                  <a16:creationId xmlns:a16="http://schemas.microsoft.com/office/drawing/2014/main" id="{27A7162A-7FA9-4750-9D8B-20876A782359}"/>
                </a:ext>
              </a:extLst>
            </p:cNvPr>
            <p:cNvSpPr/>
            <p:nvPr/>
          </p:nvSpPr>
          <p:spPr bwMode="auto">
            <a:xfrm>
              <a:off x="5612109" y="4555274"/>
              <a:ext cx="630800" cy="1207293"/>
            </a:xfrm>
            <a:custGeom>
              <a:avLst/>
              <a:gdLst>
                <a:gd name="T0" fmla="*/ 133 w 453"/>
                <a:gd name="T1" fmla="*/ 0 h 867"/>
                <a:gd name="T2" fmla="*/ 0 w 453"/>
                <a:gd name="T3" fmla="*/ 867 h 867"/>
                <a:gd name="T4" fmla="*/ 68 w 453"/>
                <a:gd name="T5" fmla="*/ 867 h 867"/>
                <a:gd name="T6" fmla="*/ 241 w 453"/>
                <a:gd name="T7" fmla="*/ 208 h 867"/>
                <a:gd name="T8" fmla="*/ 271 w 453"/>
                <a:gd name="T9" fmla="*/ 208 h 867"/>
                <a:gd name="T10" fmla="*/ 386 w 453"/>
                <a:gd name="T11" fmla="*/ 867 h 867"/>
                <a:gd name="T12" fmla="*/ 453 w 453"/>
                <a:gd name="T13" fmla="*/ 867 h 867"/>
                <a:gd name="T14" fmla="*/ 397 w 453"/>
                <a:gd name="T15" fmla="*/ 3 h 867"/>
                <a:gd name="T16" fmla="*/ 133 w 453"/>
                <a:gd name="T17" fmla="*/ 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867">
                  <a:moveTo>
                    <a:pt x="133" y="0"/>
                  </a:moveTo>
                  <a:lnTo>
                    <a:pt x="0" y="867"/>
                  </a:lnTo>
                  <a:lnTo>
                    <a:pt x="68" y="867"/>
                  </a:lnTo>
                  <a:lnTo>
                    <a:pt x="241" y="208"/>
                  </a:lnTo>
                  <a:lnTo>
                    <a:pt x="271" y="208"/>
                  </a:lnTo>
                  <a:lnTo>
                    <a:pt x="386" y="867"/>
                  </a:lnTo>
                  <a:lnTo>
                    <a:pt x="453" y="867"/>
                  </a:lnTo>
                  <a:lnTo>
                    <a:pt x="397" y="3"/>
                  </a:lnTo>
                  <a:lnTo>
                    <a:pt x="1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8" name="íšľíḓe">
              <a:extLst>
                <a:ext uri="{FF2B5EF4-FFF2-40B4-BE49-F238E27FC236}">
                  <a16:creationId xmlns:a16="http://schemas.microsoft.com/office/drawing/2014/main" id="{1680CA68-AEE5-45D0-957B-7CF1A16C680E}"/>
                </a:ext>
              </a:extLst>
            </p:cNvPr>
            <p:cNvSpPr/>
            <p:nvPr/>
          </p:nvSpPr>
          <p:spPr bwMode="auto">
            <a:xfrm>
              <a:off x="5439439" y="5762566"/>
              <a:ext cx="267359" cy="162922"/>
            </a:xfrm>
            <a:custGeom>
              <a:avLst/>
              <a:gdLst>
                <a:gd name="T0" fmla="*/ 119 w 192"/>
                <a:gd name="T1" fmla="*/ 0 h 117"/>
                <a:gd name="T2" fmla="*/ 0 w 192"/>
                <a:gd name="T3" fmla="*/ 117 h 117"/>
                <a:gd name="T4" fmla="*/ 192 w 192"/>
                <a:gd name="T5" fmla="*/ 117 h 117"/>
                <a:gd name="T6" fmla="*/ 192 w 192"/>
                <a:gd name="T7" fmla="*/ 0 h 117"/>
                <a:gd name="T8" fmla="*/ 119 w 192"/>
                <a:gd name="T9" fmla="*/ 0 h 117"/>
              </a:gdLst>
              <a:ahLst/>
              <a:cxnLst>
                <a:cxn ang="0">
                  <a:pos x="T0" y="T1"/>
                </a:cxn>
                <a:cxn ang="0">
                  <a:pos x="T2" y="T3"/>
                </a:cxn>
                <a:cxn ang="0">
                  <a:pos x="T4" y="T5"/>
                </a:cxn>
                <a:cxn ang="0">
                  <a:pos x="T6" y="T7"/>
                </a:cxn>
                <a:cxn ang="0">
                  <a:pos x="T8" y="T9"/>
                </a:cxn>
              </a:cxnLst>
              <a:rect l="0" t="0" r="r" b="b"/>
              <a:pathLst>
                <a:path w="192" h="117">
                  <a:moveTo>
                    <a:pt x="119" y="0"/>
                  </a:moveTo>
                  <a:lnTo>
                    <a:pt x="0" y="117"/>
                  </a:lnTo>
                  <a:lnTo>
                    <a:pt x="192" y="117"/>
                  </a:lnTo>
                  <a:lnTo>
                    <a:pt x="192" y="0"/>
                  </a:lnTo>
                  <a:lnTo>
                    <a:pt x="1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49" name="i$ļïḋè">
              <a:extLst>
                <a:ext uri="{FF2B5EF4-FFF2-40B4-BE49-F238E27FC236}">
                  <a16:creationId xmlns:a16="http://schemas.microsoft.com/office/drawing/2014/main" id="{0F18D748-5446-47B5-93C7-265A1FEC5CDA}"/>
                </a:ext>
              </a:extLst>
            </p:cNvPr>
            <p:cNvSpPr/>
            <p:nvPr/>
          </p:nvSpPr>
          <p:spPr bwMode="auto">
            <a:xfrm>
              <a:off x="6149612" y="5762566"/>
              <a:ext cx="187987" cy="162922"/>
            </a:xfrm>
            <a:custGeom>
              <a:avLst/>
              <a:gdLst>
                <a:gd name="T0" fmla="*/ 0 w 135"/>
                <a:gd name="T1" fmla="*/ 0 h 117"/>
                <a:gd name="T2" fmla="*/ 16 w 135"/>
                <a:gd name="T3" fmla="*/ 117 h 117"/>
                <a:gd name="T4" fmla="*/ 135 w 135"/>
                <a:gd name="T5" fmla="*/ 117 h 117"/>
                <a:gd name="T6" fmla="*/ 67 w 135"/>
                <a:gd name="T7" fmla="*/ 0 h 117"/>
                <a:gd name="T8" fmla="*/ 0 w 135"/>
                <a:gd name="T9" fmla="*/ 0 h 117"/>
              </a:gdLst>
              <a:ahLst/>
              <a:cxnLst>
                <a:cxn ang="0">
                  <a:pos x="T0" y="T1"/>
                </a:cxn>
                <a:cxn ang="0">
                  <a:pos x="T2" y="T3"/>
                </a:cxn>
                <a:cxn ang="0">
                  <a:pos x="T4" y="T5"/>
                </a:cxn>
                <a:cxn ang="0">
                  <a:pos x="T6" y="T7"/>
                </a:cxn>
                <a:cxn ang="0">
                  <a:pos x="T8" y="T9"/>
                </a:cxn>
              </a:cxnLst>
              <a:rect l="0" t="0" r="r" b="b"/>
              <a:pathLst>
                <a:path w="135" h="117">
                  <a:moveTo>
                    <a:pt x="0" y="0"/>
                  </a:moveTo>
                  <a:lnTo>
                    <a:pt x="16" y="117"/>
                  </a:lnTo>
                  <a:lnTo>
                    <a:pt x="135" y="117"/>
                  </a:lnTo>
                  <a:lnTo>
                    <a:pt x="6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0" name="iŝlïḓè">
              <a:extLst>
                <a:ext uri="{FF2B5EF4-FFF2-40B4-BE49-F238E27FC236}">
                  <a16:creationId xmlns:a16="http://schemas.microsoft.com/office/drawing/2014/main" id="{4ECCB2BE-943A-4515-A92C-BD380B3B3847}"/>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1" name="îšliḑé">
              <a:extLst>
                <a:ext uri="{FF2B5EF4-FFF2-40B4-BE49-F238E27FC236}">
                  <a16:creationId xmlns:a16="http://schemas.microsoft.com/office/drawing/2014/main" id="{34D262BD-BBE9-4417-9E1A-62364657D0DB}"/>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2" name="iṧ1ïḓé">
              <a:extLst>
                <a:ext uri="{FF2B5EF4-FFF2-40B4-BE49-F238E27FC236}">
                  <a16:creationId xmlns:a16="http://schemas.microsoft.com/office/drawing/2014/main" id="{85F1E3D0-B687-4A22-90D0-A8711F0A1E7D}"/>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close/>
                </a:path>
              </a:pathLst>
            </a:custGeom>
            <a:solidFill>
              <a:srgbClr val="EF4A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3" name="iśḷíḓè">
              <a:extLst>
                <a:ext uri="{FF2B5EF4-FFF2-40B4-BE49-F238E27FC236}">
                  <a16:creationId xmlns:a16="http://schemas.microsoft.com/office/drawing/2014/main" id="{676EE6C4-B763-4EC4-AEE4-E3007A2667ED}"/>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4" name="išḷiḑe">
              <a:extLst>
                <a:ext uri="{FF2B5EF4-FFF2-40B4-BE49-F238E27FC236}">
                  <a16:creationId xmlns:a16="http://schemas.microsoft.com/office/drawing/2014/main" id="{54A23746-85A2-426B-A19A-8568D777A04D}"/>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close/>
                </a:path>
              </a:pathLst>
            </a:custGeom>
            <a:solidFill>
              <a:srgbClr val="EF4A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5" name="ïSḻíḍè">
              <a:extLst>
                <a:ext uri="{FF2B5EF4-FFF2-40B4-BE49-F238E27FC236}">
                  <a16:creationId xmlns:a16="http://schemas.microsoft.com/office/drawing/2014/main" id="{AC4FB728-8E91-416A-B68D-3B1B8472D89D}"/>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6" name="ïṧḻïdê">
              <a:extLst>
                <a:ext uri="{FF2B5EF4-FFF2-40B4-BE49-F238E27FC236}">
                  <a16:creationId xmlns:a16="http://schemas.microsoft.com/office/drawing/2014/main" id="{1AD4C209-FD35-4C24-9E46-68D61EB4D946}"/>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7" name="i$lïḍê">
              <a:extLst>
                <a:ext uri="{FF2B5EF4-FFF2-40B4-BE49-F238E27FC236}">
                  <a16:creationId xmlns:a16="http://schemas.microsoft.com/office/drawing/2014/main" id="{9AB9E95A-ADFF-4157-AC4A-FB2C4754CCEC}"/>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8" name="iśľiḓê">
              <a:extLst>
                <a:ext uri="{FF2B5EF4-FFF2-40B4-BE49-F238E27FC236}">
                  <a16:creationId xmlns:a16="http://schemas.microsoft.com/office/drawing/2014/main" id="{84243F0B-2FEE-468A-9285-3B7D2FA9EA31}"/>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close/>
                </a:path>
              </a:pathLst>
            </a:custGeom>
            <a:solidFill>
              <a:srgbClr val="D119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59" name="íšḻïḑê">
              <a:extLst>
                <a:ext uri="{FF2B5EF4-FFF2-40B4-BE49-F238E27FC236}">
                  <a16:creationId xmlns:a16="http://schemas.microsoft.com/office/drawing/2014/main" id="{294F6ABE-94C9-4AE4-B1C9-697B39E35BC4}"/>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0" name="îṩliḋé">
              <a:extLst>
                <a:ext uri="{FF2B5EF4-FFF2-40B4-BE49-F238E27FC236}">
                  <a16:creationId xmlns:a16="http://schemas.microsoft.com/office/drawing/2014/main" id="{95979A7D-F67F-4D7D-90F3-1D13462AE979}"/>
                </a:ext>
              </a:extLst>
            </p:cNvPr>
            <p:cNvSpPr/>
            <p:nvPr/>
          </p:nvSpPr>
          <p:spPr bwMode="auto">
            <a:xfrm>
              <a:off x="7905547" y="5124804"/>
              <a:ext cx="382936" cy="537503"/>
            </a:xfrm>
            <a:custGeom>
              <a:avLst/>
              <a:gdLst>
                <a:gd name="T0" fmla="*/ 34 w 122"/>
                <a:gd name="T1" fmla="*/ 91 h 171"/>
                <a:gd name="T2" fmla="*/ 107 w 122"/>
                <a:gd name="T3" fmla="*/ 171 h 171"/>
                <a:gd name="T4" fmla="*/ 122 w 122"/>
                <a:gd name="T5" fmla="*/ 154 h 171"/>
                <a:gd name="T6" fmla="*/ 82 w 122"/>
                <a:gd name="T7" fmla="*/ 95 h 171"/>
                <a:gd name="T8" fmla="*/ 22 w 122"/>
                <a:gd name="T9" fmla="*/ 10 h 171"/>
                <a:gd name="T10" fmla="*/ 12 w 122"/>
                <a:gd name="T11" fmla="*/ 36 h 171"/>
                <a:gd name="T12" fmla="*/ 34 w 122"/>
                <a:gd name="T13" fmla="*/ 91 h 171"/>
              </a:gdLst>
              <a:ahLst/>
              <a:cxnLst>
                <a:cxn ang="0">
                  <a:pos x="T0" y="T1"/>
                </a:cxn>
                <a:cxn ang="0">
                  <a:pos x="T2" y="T3"/>
                </a:cxn>
                <a:cxn ang="0">
                  <a:pos x="T4" y="T5"/>
                </a:cxn>
                <a:cxn ang="0">
                  <a:pos x="T6" y="T7"/>
                </a:cxn>
                <a:cxn ang="0">
                  <a:pos x="T8" y="T9"/>
                </a:cxn>
                <a:cxn ang="0">
                  <a:pos x="T10" y="T11"/>
                </a:cxn>
                <a:cxn ang="0">
                  <a:pos x="T12" y="T13"/>
                </a:cxn>
              </a:cxnLst>
              <a:rect l="0" t="0" r="r" b="b"/>
              <a:pathLst>
                <a:path w="122" h="171">
                  <a:moveTo>
                    <a:pt x="34" y="91"/>
                  </a:moveTo>
                  <a:cubicBezTo>
                    <a:pt x="107" y="171"/>
                    <a:pt x="107" y="171"/>
                    <a:pt x="107" y="171"/>
                  </a:cubicBezTo>
                  <a:cubicBezTo>
                    <a:pt x="122" y="154"/>
                    <a:pt x="122" y="154"/>
                    <a:pt x="122" y="154"/>
                  </a:cubicBezTo>
                  <a:cubicBezTo>
                    <a:pt x="122" y="154"/>
                    <a:pt x="95" y="123"/>
                    <a:pt x="82" y="95"/>
                  </a:cubicBezTo>
                  <a:cubicBezTo>
                    <a:pt x="68" y="67"/>
                    <a:pt x="44" y="20"/>
                    <a:pt x="22" y="10"/>
                  </a:cubicBezTo>
                  <a:cubicBezTo>
                    <a:pt x="0" y="0"/>
                    <a:pt x="12" y="36"/>
                    <a:pt x="12" y="36"/>
                  </a:cubicBezTo>
                  <a:cubicBezTo>
                    <a:pt x="34" y="91"/>
                    <a:pt x="34" y="91"/>
                    <a:pt x="34" y="91"/>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1" name="îṧľïďê">
              <a:extLst>
                <a:ext uri="{FF2B5EF4-FFF2-40B4-BE49-F238E27FC236}">
                  <a16:creationId xmlns:a16="http://schemas.microsoft.com/office/drawing/2014/main" id="{F8799043-8BF3-4C11-AD83-859818767F91}"/>
                </a:ext>
              </a:extLst>
            </p:cNvPr>
            <p:cNvSpPr/>
            <p:nvPr/>
          </p:nvSpPr>
          <p:spPr bwMode="auto">
            <a:xfrm>
              <a:off x="7830352" y="4487041"/>
              <a:ext cx="395468" cy="1243498"/>
            </a:xfrm>
            <a:custGeom>
              <a:avLst/>
              <a:gdLst>
                <a:gd name="T0" fmla="*/ 100 w 126"/>
                <a:gd name="T1" fmla="*/ 0 h 396"/>
                <a:gd name="T2" fmla="*/ 99 w 126"/>
                <a:gd name="T3" fmla="*/ 103 h 396"/>
                <a:gd name="T4" fmla="*/ 42 w 126"/>
                <a:gd name="T5" fmla="*/ 190 h 396"/>
                <a:gd name="T6" fmla="*/ 69 w 126"/>
                <a:gd name="T7" fmla="*/ 290 h 396"/>
                <a:gd name="T8" fmla="*/ 83 w 126"/>
                <a:gd name="T9" fmla="*/ 396 h 396"/>
                <a:gd name="T10" fmla="*/ 54 w 126"/>
                <a:gd name="T11" fmla="*/ 394 h 396"/>
                <a:gd name="T12" fmla="*/ 0 w 126"/>
                <a:gd name="T13" fmla="*/ 192 h 396"/>
                <a:gd name="T14" fmla="*/ 20 w 126"/>
                <a:gd name="T15" fmla="*/ 0 h 396"/>
                <a:gd name="T16" fmla="*/ 100 w 126"/>
                <a:gd name="T17"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396">
                  <a:moveTo>
                    <a:pt x="100" y="0"/>
                  </a:moveTo>
                  <a:cubicBezTo>
                    <a:pt x="100" y="0"/>
                    <a:pt x="126" y="40"/>
                    <a:pt x="99" y="103"/>
                  </a:cubicBezTo>
                  <a:cubicBezTo>
                    <a:pt x="73" y="165"/>
                    <a:pt x="42" y="190"/>
                    <a:pt x="42" y="190"/>
                  </a:cubicBezTo>
                  <a:cubicBezTo>
                    <a:pt x="42" y="190"/>
                    <a:pt x="72" y="227"/>
                    <a:pt x="69" y="290"/>
                  </a:cubicBezTo>
                  <a:cubicBezTo>
                    <a:pt x="66" y="345"/>
                    <a:pt x="83" y="396"/>
                    <a:pt x="83" y="396"/>
                  </a:cubicBezTo>
                  <a:cubicBezTo>
                    <a:pt x="54" y="394"/>
                    <a:pt x="54" y="394"/>
                    <a:pt x="54" y="394"/>
                  </a:cubicBezTo>
                  <a:cubicBezTo>
                    <a:pt x="0" y="192"/>
                    <a:pt x="0" y="192"/>
                    <a:pt x="0" y="192"/>
                  </a:cubicBezTo>
                  <a:cubicBezTo>
                    <a:pt x="20" y="0"/>
                    <a:pt x="20" y="0"/>
                    <a:pt x="20" y="0"/>
                  </a:cubicBezTo>
                  <a:cubicBezTo>
                    <a:pt x="100" y="0"/>
                    <a:pt x="100" y="0"/>
                    <a:pt x="100"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2" name="îś1ïdè">
              <a:extLst>
                <a:ext uri="{FF2B5EF4-FFF2-40B4-BE49-F238E27FC236}">
                  <a16:creationId xmlns:a16="http://schemas.microsoft.com/office/drawing/2014/main" id="{907B89A3-8589-41C1-BED8-8FABC59ED158}"/>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3" name="iśļïdè">
              <a:extLst>
                <a:ext uri="{FF2B5EF4-FFF2-40B4-BE49-F238E27FC236}">
                  <a16:creationId xmlns:a16="http://schemas.microsoft.com/office/drawing/2014/main" id="{5EA48113-A1D7-484D-B8E0-C759593EF8EF}"/>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4" name="îšlïďé">
              <a:extLst>
                <a:ext uri="{FF2B5EF4-FFF2-40B4-BE49-F238E27FC236}">
                  <a16:creationId xmlns:a16="http://schemas.microsoft.com/office/drawing/2014/main" id="{216D294B-C359-467E-924E-DB8A8BC3965F}"/>
                </a:ext>
              </a:extLst>
            </p:cNvPr>
            <p:cNvSpPr/>
            <p:nvPr/>
          </p:nvSpPr>
          <p:spPr bwMode="auto">
            <a:xfrm>
              <a:off x="8228606" y="3317346"/>
              <a:ext cx="242294" cy="414963"/>
            </a:xfrm>
            <a:custGeom>
              <a:avLst/>
              <a:gdLst>
                <a:gd name="T0" fmla="*/ 35 w 77"/>
                <a:gd name="T1" fmla="*/ 14 h 132"/>
                <a:gd name="T2" fmla="*/ 62 w 77"/>
                <a:gd name="T3" fmla="*/ 12 h 132"/>
                <a:gd name="T4" fmla="*/ 54 w 77"/>
                <a:gd name="T5" fmla="*/ 83 h 132"/>
                <a:gd name="T6" fmla="*/ 46 w 77"/>
                <a:gd name="T7" fmla="*/ 132 h 132"/>
                <a:gd name="T8" fmla="*/ 9 w 77"/>
                <a:gd name="T9" fmla="*/ 71 h 132"/>
                <a:gd name="T10" fmla="*/ 35 w 77"/>
                <a:gd name="T11" fmla="*/ 14 h 132"/>
              </a:gdLst>
              <a:ahLst/>
              <a:cxnLst>
                <a:cxn ang="0">
                  <a:pos x="T0" y="T1"/>
                </a:cxn>
                <a:cxn ang="0">
                  <a:pos x="T2" y="T3"/>
                </a:cxn>
                <a:cxn ang="0">
                  <a:pos x="T4" y="T5"/>
                </a:cxn>
                <a:cxn ang="0">
                  <a:pos x="T6" y="T7"/>
                </a:cxn>
                <a:cxn ang="0">
                  <a:pos x="T8" y="T9"/>
                </a:cxn>
                <a:cxn ang="0">
                  <a:pos x="T10" y="T11"/>
                </a:cxn>
              </a:cxnLst>
              <a:rect l="0" t="0" r="r" b="b"/>
              <a:pathLst>
                <a:path w="77" h="132">
                  <a:moveTo>
                    <a:pt x="35" y="14"/>
                  </a:moveTo>
                  <a:cubicBezTo>
                    <a:pt x="35" y="14"/>
                    <a:pt x="47" y="0"/>
                    <a:pt x="62" y="12"/>
                  </a:cubicBezTo>
                  <a:cubicBezTo>
                    <a:pt x="77" y="24"/>
                    <a:pt x="74" y="64"/>
                    <a:pt x="54" y="83"/>
                  </a:cubicBezTo>
                  <a:cubicBezTo>
                    <a:pt x="34" y="101"/>
                    <a:pt x="37" y="124"/>
                    <a:pt x="46" y="132"/>
                  </a:cubicBezTo>
                  <a:cubicBezTo>
                    <a:pt x="46" y="132"/>
                    <a:pt x="0" y="117"/>
                    <a:pt x="9" y="71"/>
                  </a:cubicBezTo>
                  <a:cubicBezTo>
                    <a:pt x="18" y="25"/>
                    <a:pt x="35" y="14"/>
                    <a:pt x="35" y="14"/>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5" name="ís1ïdé">
              <a:extLst>
                <a:ext uri="{FF2B5EF4-FFF2-40B4-BE49-F238E27FC236}">
                  <a16:creationId xmlns:a16="http://schemas.microsoft.com/office/drawing/2014/main" id="{43B2EB3F-BC16-4157-823C-92E323B7D930}"/>
                </a:ext>
              </a:extLst>
            </p:cNvPr>
            <p:cNvSpPr/>
            <p:nvPr/>
          </p:nvSpPr>
          <p:spPr bwMode="auto">
            <a:xfrm>
              <a:off x="7983527" y="3524828"/>
              <a:ext cx="167099" cy="245079"/>
            </a:xfrm>
            <a:custGeom>
              <a:avLst/>
              <a:gdLst>
                <a:gd name="T0" fmla="*/ 0 w 53"/>
                <a:gd name="T1" fmla="*/ 41 h 78"/>
                <a:gd name="T2" fmla="*/ 0 w 53"/>
                <a:gd name="T3" fmla="*/ 74 h 78"/>
                <a:gd name="T4" fmla="*/ 53 w 53"/>
                <a:gd name="T5" fmla="*/ 78 h 78"/>
                <a:gd name="T6" fmla="*/ 51 w 53"/>
                <a:gd name="T7" fmla="*/ 32 h 78"/>
                <a:gd name="T8" fmla="*/ 46 w 53"/>
                <a:gd name="T9" fmla="*/ 0 h 78"/>
                <a:gd name="T10" fmla="*/ 18 w 53"/>
                <a:gd name="T11" fmla="*/ 4 h 78"/>
                <a:gd name="T12" fmla="*/ 0 w 53"/>
                <a:gd name="T13" fmla="*/ 41 h 78"/>
              </a:gdLst>
              <a:ahLst/>
              <a:cxnLst>
                <a:cxn ang="0">
                  <a:pos x="T0" y="T1"/>
                </a:cxn>
                <a:cxn ang="0">
                  <a:pos x="T2" y="T3"/>
                </a:cxn>
                <a:cxn ang="0">
                  <a:pos x="T4" y="T5"/>
                </a:cxn>
                <a:cxn ang="0">
                  <a:pos x="T6" y="T7"/>
                </a:cxn>
                <a:cxn ang="0">
                  <a:pos x="T8" y="T9"/>
                </a:cxn>
                <a:cxn ang="0">
                  <a:pos x="T10" y="T11"/>
                </a:cxn>
                <a:cxn ang="0">
                  <a:pos x="T12" y="T13"/>
                </a:cxn>
              </a:cxnLst>
              <a:rect l="0" t="0" r="r" b="b"/>
              <a:pathLst>
                <a:path w="53" h="78">
                  <a:moveTo>
                    <a:pt x="0" y="41"/>
                  </a:moveTo>
                  <a:cubicBezTo>
                    <a:pt x="0" y="41"/>
                    <a:pt x="7" y="54"/>
                    <a:pt x="0" y="74"/>
                  </a:cubicBezTo>
                  <a:cubicBezTo>
                    <a:pt x="53" y="78"/>
                    <a:pt x="53" y="78"/>
                    <a:pt x="53" y="78"/>
                  </a:cubicBezTo>
                  <a:cubicBezTo>
                    <a:pt x="51" y="32"/>
                    <a:pt x="51" y="32"/>
                    <a:pt x="51" y="32"/>
                  </a:cubicBezTo>
                  <a:cubicBezTo>
                    <a:pt x="46" y="0"/>
                    <a:pt x="46" y="0"/>
                    <a:pt x="46" y="0"/>
                  </a:cubicBezTo>
                  <a:cubicBezTo>
                    <a:pt x="18" y="4"/>
                    <a:pt x="18" y="4"/>
                    <a:pt x="18" y="4"/>
                  </a:cubicBezTo>
                  <a:lnTo>
                    <a:pt x="0" y="41"/>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6" name="îs1îḋé">
              <a:extLst>
                <a:ext uri="{FF2B5EF4-FFF2-40B4-BE49-F238E27FC236}">
                  <a16:creationId xmlns:a16="http://schemas.microsoft.com/office/drawing/2014/main" id="{C128018A-6BDB-4795-A056-E2218D529404}"/>
                </a:ext>
              </a:extLst>
            </p:cNvPr>
            <p:cNvSpPr/>
            <p:nvPr/>
          </p:nvSpPr>
          <p:spPr bwMode="auto">
            <a:xfrm>
              <a:off x="7952892" y="3136322"/>
              <a:ext cx="423318" cy="495728"/>
            </a:xfrm>
            <a:custGeom>
              <a:avLst/>
              <a:gdLst>
                <a:gd name="T0" fmla="*/ 51 w 135"/>
                <a:gd name="T1" fmla="*/ 115 h 158"/>
                <a:gd name="T2" fmla="*/ 37 w 135"/>
                <a:gd name="T3" fmla="*/ 111 h 158"/>
                <a:gd name="T4" fmla="*/ 30 w 135"/>
                <a:gd name="T5" fmla="*/ 83 h 158"/>
                <a:gd name="T6" fmla="*/ 11 w 135"/>
                <a:gd name="T7" fmla="*/ 47 h 158"/>
                <a:gd name="T8" fmla="*/ 3 w 135"/>
                <a:gd name="T9" fmla="*/ 29 h 158"/>
                <a:gd name="T10" fmla="*/ 22 w 135"/>
                <a:gd name="T11" fmla="*/ 15 h 158"/>
                <a:gd name="T12" fmla="*/ 119 w 135"/>
                <a:gd name="T13" fmla="*/ 55 h 158"/>
                <a:gd name="T14" fmla="*/ 82 w 135"/>
                <a:gd name="T15" fmla="*/ 145 h 158"/>
                <a:gd name="T16" fmla="*/ 62 w 135"/>
                <a:gd name="T17" fmla="*/ 158 h 158"/>
                <a:gd name="T18" fmla="*/ 51 w 135"/>
                <a:gd name="T19" fmla="*/ 1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8">
                  <a:moveTo>
                    <a:pt x="51" y="115"/>
                  </a:moveTo>
                  <a:cubicBezTo>
                    <a:pt x="37" y="111"/>
                    <a:pt x="37" y="111"/>
                    <a:pt x="37" y="111"/>
                  </a:cubicBezTo>
                  <a:cubicBezTo>
                    <a:pt x="30" y="83"/>
                    <a:pt x="30" y="83"/>
                    <a:pt x="30" y="83"/>
                  </a:cubicBezTo>
                  <a:cubicBezTo>
                    <a:pt x="11" y="47"/>
                    <a:pt x="11" y="47"/>
                    <a:pt x="11" y="47"/>
                  </a:cubicBezTo>
                  <a:cubicBezTo>
                    <a:pt x="11" y="47"/>
                    <a:pt x="6" y="46"/>
                    <a:pt x="3" y="29"/>
                  </a:cubicBezTo>
                  <a:cubicBezTo>
                    <a:pt x="0" y="11"/>
                    <a:pt x="22" y="15"/>
                    <a:pt x="22" y="15"/>
                  </a:cubicBezTo>
                  <a:cubicBezTo>
                    <a:pt x="22" y="15"/>
                    <a:pt x="104" y="0"/>
                    <a:pt x="119" y="55"/>
                  </a:cubicBezTo>
                  <a:cubicBezTo>
                    <a:pt x="135" y="117"/>
                    <a:pt x="99" y="137"/>
                    <a:pt x="82" y="145"/>
                  </a:cubicBezTo>
                  <a:cubicBezTo>
                    <a:pt x="62" y="158"/>
                    <a:pt x="62" y="158"/>
                    <a:pt x="62" y="158"/>
                  </a:cubicBezTo>
                  <a:cubicBezTo>
                    <a:pt x="51" y="115"/>
                    <a:pt x="51" y="115"/>
                    <a:pt x="51" y="115"/>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7" name="íṡlîḍè">
              <a:extLst>
                <a:ext uri="{FF2B5EF4-FFF2-40B4-BE49-F238E27FC236}">
                  <a16:creationId xmlns:a16="http://schemas.microsoft.com/office/drawing/2014/main" id="{0164DF5B-F7DE-44F9-892C-1B41D0D30F9A}"/>
                </a:ext>
              </a:extLst>
            </p:cNvPr>
            <p:cNvSpPr/>
            <p:nvPr/>
          </p:nvSpPr>
          <p:spPr bwMode="auto">
            <a:xfrm>
              <a:off x="7855417" y="3424568"/>
              <a:ext cx="135072" cy="75195"/>
            </a:xfrm>
            <a:custGeom>
              <a:avLst/>
              <a:gdLst>
                <a:gd name="T0" fmla="*/ 0 w 43"/>
                <a:gd name="T1" fmla="*/ 11 h 24"/>
                <a:gd name="T2" fmla="*/ 0 w 43"/>
                <a:gd name="T3" fmla="*/ 19 h 24"/>
                <a:gd name="T4" fmla="*/ 34 w 43"/>
                <a:gd name="T5" fmla="*/ 19 h 24"/>
                <a:gd name="T6" fmla="*/ 34 w 43"/>
                <a:gd name="T7" fmla="*/ 3 h 24"/>
                <a:gd name="T8" fmla="*/ 28 w 43"/>
                <a:gd name="T9" fmla="*/ 0 h 24"/>
                <a:gd name="T10" fmla="*/ 16 w 43"/>
                <a:gd name="T11" fmla="*/ 0 h 24"/>
                <a:gd name="T12" fmla="*/ 0 w 43"/>
                <a:gd name="T13" fmla="*/ 11 h 24"/>
              </a:gdLst>
              <a:ahLst/>
              <a:cxnLst>
                <a:cxn ang="0">
                  <a:pos x="T0" y="T1"/>
                </a:cxn>
                <a:cxn ang="0">
                  <a:pos x="T2" y="T3"/>
                </a:cxn>
                <a:cxn ang="0">
                  <a:pos x="T4" y="T5"/>
                </a:cxn>
                <a:cxn ang="0">
                  <a:pos x="T6" y="T7"/>
                </a:cxn>
                <a:cxn ang="0">
                  <a:pos x="T8" y="T9"/>
                </a:cxn>
                <a:cxn ang="0">
                  <a:pos x="T10" y="T11"/>
                </a:cxn>
                <a:cxn ang="0">
                  <a:pos x="T12" y="T13"/>
                </a:cxn>
              </a:cxnLst>
              <a:rect l="0" t="0" r="r" b="b"/>
              <a:pathLst>
                <a:path w="43" h="24">
                  <a:moveTo>
                    <a:pt x="0" y="11"/>
                  </a:moveTo>
                  <a:cubicBezTo>
                    <a:pt x="0" y="19"/>
                    <a:pt x="0" y="19"/>
                    <a:pt x="0" y="19"/>
                  </a:cubicBezTo>
                  <a:cubicBezTo>
                    <a:pt x="0" y="19"/>
                    <a:pt x="26" y="24"/>
                    <a:pt x="34" y="19"/>
                  </a:cubicBezTo>
                  <a:cubicBezTo>
                    <a:pt x="43" y="14"/>
                    <a:pt x="34" y="3"/>
                    <a:pt x="34" y="3"/>
                  </a:cubicBezTo>
                  <a:cubicBezTo>
                    <a:pt x="28" y="0"/>
                    <a:pt x="28" y="0"/>
                    <a:pt x="28" y="0"/>
                  </a:cubicBezTo>
                  <a:cubicBezTo>
                    <a:pt x="16" y="0"/>
                    <a:pt x="16" y="0"/>
                    <a:pt x="16" y="0"/>
                  </a:cubicBezTo>
                  <a:lnTo>
                    <a:pt x="0" y="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8" name="ïṥḷîḓè">
              <a:extLst>
                <a:ext uri="{FF2B5EF4-FFF2-40B4-BE49-F238E27FC236}">
                  <a16:creationId xmlns:a16="http://schemas.microsoft.com/office/drawing/2014/main" id="{A6DF4188-EA66-42C1-AF01-4169D84D1308}"/>
                </a:ext>
              </a:extLst>
            </p:cNvPr>
            <p:cNvSpPr/>
            <p:nvPr/>
          </p:nvSpPr>
          <p:spPr bwMode="auto">
            <a:xfrm>
              <a:off x="7820605" y="3239366"/>
              <a:ext cx="375974" cy="433066"/>
            </a:xfrm>
            <a:custGeom>
              <a:avLst/>
              <a:gdLst>
                <a:gd name="T0" fmla="*/ 58 w 120"/>
                <a:gd name="T1" fmla="*/ 0 h 138"/>
                <a:gd name="T2" fmla="*/ 39 w 120"/>
                <a:gd name="T3" fmla="*/ 24 h 138"/>
                <a:gd name="T4" fmla="*/ 6 w 120"/>
                <a:gd name="T5" fmla="*/ 44 h 138"/>
                <a:gd name="T6" fmla="*/ 10 w 120"/>
                <a:gd name="T7" fmla="*/ 60 h 138"/>
                <a:gd name="T8" fmla="*/ 0 w 120"/>
                <a:gd name="T9" fmla="*/ 68 h 138"/>
                <a:gd name="T10" fmla="*/ 41 w 120"/>
                <a:gd name="T11" fmla="*/ 68 h 138"/>
                <a:gd name="T12" fmla="*/ 10 w 120"/>
                <a:gd name="T13" fmla="*/ 104 h 138"/>
                <a:gd name="T14" fmla="*/ 13 w 120"/>
                <a:gd name="T15" fmla="*/ 113 h 138"/>
                <a:gd name="T16" fmla="*/ 13 w 120"/>
                <a:gd name="T17" fmla="*/ 138 h 138"/>
                <a:gd name="T18" fmla="*/ 82 w 120"/>
                <a:gd name="T19" fmla="*/ 114 h 138"/>
                <a:gd name="T20" fmla="*/ 96 w 120"/>
                <a:gd name="T21" fmla="*/ 98 h 138"/>
                <a:gd name="T22" fmla="*/ 111 w 120"/>
                <a:gd name="T23" fmla="*/ 86 h 138"/>
                <a:gd name="T24" fmla="*/ 99 w 120"/>
                <a:gd name="T25" fmla="*/ 59 h 138"/>
                <a:gd name="T26" fmla="*/ 89 w 120"/>
                <a:gd name="T27" fmla="*/ 73 h 138"/>
                <a:gd name="T28" fmla="*/ 82 w 120"/>
                <a:gd name="T29" fmla="*/ 72 h 138"/>
                <a:gd name="T30" fmla="*/ 84 w 120"/>
                <a:gd name="T31" fmla="*/ 47 h 138"/>
                <a:gd name="T32" fmla="*/ 63 w 120"/>
                <a:gd name="T33" fmla="*/ 20 h 138"/>
                <a:gd name="T34" fmla="*/ 58 w 120"/>
                <a:gd name="T3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38">
                  <a:moveTo>
                    <a:pt x="58" y="0"/>
                  </a:moveTo>
                  <a:cubicBezTo>
                    <a:pt x="39" y="24"/>
                    <a:pt x="39" y="24"/>
                    <a:pt x="39" y="24"/>
                  </a:cubicBezTo>
                  <a:cubicBezTo>
                    <a:pt x="39" y="24"/>
                    <a:pt x="39" y="52"/>
                    <a:pt x="6" y="44"/>
                  </a:cubicBezTo>
                  <a:cubicBezTo>
                    <a:pt x="10" y="60"/>
                    <a:pt x="10" y="60"/>
                    <a:pt x="10" y="60"/>
                  </a:cubicBezTo>
                  <a:cubicBezTo>
                    <a:pt x="0" y="68"/>
                    <a:pt x="0" y="68"/>
                    <a:pt x="0" y="68"/>
                  </a:cubicBezTo>
                  <a:cubicBezTo>
                    <a:pt x="0" y="68"/>
                    <a:pt x="11" y="74"/>
                    <a:pt x="41" y="68"/>
                  </a:cubicBezTo>
                  <a:cubicBezTo>
                    <a:pt x="41" y="68"/>
                    <a:pt x="46" y="104"/>
                    <a:pt x="10" y="104"/>
                  </a:cubicBezTo>
                  <a:cubicBezTo>
                    <a:pt x="13" y="113"/>
                    <a:pt x="13" y="113"/>
                    <a:pt x="13" y="113"/>
                  </a:cubicBezTo>
                  <a:cubicBezTo>
                    <a:pt x="13" y="138"/>
                    <a:pt x="13" y="138"/>
                    <a:pt x="13" y="138"/>
                  </a:cubicBezTo>
                  <a:cubicBezTo>
                    <a:pt x="13" y="138"/>
                    <a:pt x="66" y="136"/>
                    <a:pt x="82" y="114"/>
                  </a:cubicBezTo>
                  <a:cubicBezTo>
                    <a:pt x="84" y="111"/>
                    <a:pt x="96" y="98"/>
                    <a:pt x="96" y="98"/>
                  </a:cubicBezTo>
                  <a:cubicBezTo>
                    <a:pt x="96" y="98"/>
                    <a:pt x="102" y="101"/>
                    <a:pt x="111" y="86"/>
                  </a:cubicBezTo>
                  <a:cubicBezTo>
                    <a:pt x="120" y="71"/>
                    <a:pt x="110" y="56"/>
                    <a:pt x="99" y="59"/>
                  </a:cubicBezTo>
                  <a:cubicBezTo>
                    <a:pt x="88" y="62"/>
                    <a:pt x="89" y="73"/>
                    <a:pt x="89" y="73"/>
                  </a:cubicBezTo>
                  <a:cubicBezTo>
                    <a:pt x="82" y="72"/>
                    <a:pt x="82" y="72"/>
                    <a:pt x="82" y="72"/>
                  </a:cubicBezTo>
                  <a:cubicBezTo>
                    <a:pt x="84" y="47"/>
                    <a:pt x="84" y="47"/>
                    <a:pt x="84" y="47"/>
                  </a:cubicBezTo>
                  <a:cubicBezTo>
                    <a:pt x="84" y="47"/>
                    <a:pt x="75" y="42"/>
                    <a:pt x="63" y="20"/>
                  </a:cubicBezTo>
                  <a:cubicBezTo>
                    <a:pt x="59" y="13"/>
                    <a:pt x="58" y="0"/>
                    <a:pt x="58" y="0"/>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69" name="íṧlïḍè">
              <a:extLst>
                <a:ext uri="{FF2B5EF4-FFF2-40B4-BE49-F238E27FC236}">
                  <a16:creationId xmlns:a16="http://schemas.microsoft.com/office/drawing/2014/main" id="{73707F76-E77D-47D1-8543-AC28139E7761}"/>
                </a:ext>
              </a:extLst>
            </p:cNvPr>
            <p:cNvSpPr/>
            <p:nvPr/>
          </p:nvSpPr>
          <p:spPr bwMode="auto">
            <a:xfrm>
              <a:off x="7965424" y="3334056"/>
              <a:ext cx="37597" cy="52915"/>
            </a:xfrm>
            <a:custGeom>
              <a:avLst/>
              <a:gdLst>
                <a:gd name="T0" fmla="*/ 11 w 12"/>
                <a:gd name="T1" fmla="*/ 11 h 17"/>
                <a:gd name="T2" fmla="*/ 3 w 12"/>
                <a:gd name="T3" fmla="*/ 16 h 17"/>
                <a:gd name="T4" fmla="*/ 2 w 12"/>
                <a:gd name="T5" fmla="*/ 7 h 17"/>
                <a:gd name="T6" fmla="*/ 10 w 12"/>
                <a:gd name="T7" fmla="*/ 1 h 17"/>
                <a:gd name="T8" fmla="*/ 11 w 12"/>
                <a:gd name="T9" fmla="*/ 11 h 17"/>
              </a:gdLst>
              <a:ahLst/>
              <a:cxnLst>
                <a:cxn ang="0">
                  <a:pos x="T0" y="T1"/>
                </a:cxn>
                <a:cxn ang="0">
                  <a:pos x="T2" y="T3"/>
                </a:cxn>
                <a:cxn ang="0">
                  <a:pos x="T4" y="T5"/>
                </a:cxn>
                <a:cxn ang="0">
                  <a:pos x="T6" y="T7"/>
                </a:cxn>
                <a:cxn ang="0">
                  <a:pos x="T8" y="T9"/>
                </a:cxn>
              </a:cxnLst>
              <a:rect l="0" t="0" r="r" b="b"/>
              <a:pathLst>
                <a:path w="12" h="17">
                  <a:moveTo>
                    <a:pt x="11" y="11"/>
                  </a:moveTo>
                  <a:cubicBezTo>
                    <a:pt x="9" y="14"/>
                    <a:pt x="5" y="17"/>
                    <a:pt x="3" y="16"/>
                  </a:cubicBezTo>
                  <a:cubicBezTo>
                    <a:pt x="1" y="15"/>
                    <a:pt x="0" y="11"/>
                    <a:pt x="2" y="7"/>
                  </a:cubicBezTo>
                  <a:cubicBezTo>
                    <a:pt x="4" y="3"/>
                    <a:pt x="7" y="0"/>
                    <a:pt x="10" y="1"/>
                  </a:cubicBezTo>
                  <a:cubicBezTo>
                    <a:pt x="12" y="2"/>
                    <a:pt x="12" y="7"/>
                    <a:pt x="11" y="11"/>
                  </a:cubicBezTo>
                  <a:close/>
                </a:path>
              </a:pathLst>
            </a:custGeom>
            <a:solidFill>
              <a:srgbClr val="7746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0" name="íŝḻïḍê">
              <a:extLst>
                <a:ext uri="{FF2B5EF4-FFF2-40B4-BE49-F238E27FC236}">
                  <a16:creationId xmlns:a16="http://schemas.microsoft.com/office/drawing/2014/main" id="{520C43B7-A5D3-4D9D-8954-197F3F9AE424}"/>
                </a:ext>
              </a:extLst>
            </p:cNvPr>
            <p:cNvSpPr/>
            <p:nvPr/>
          </p:nvSpPr>
          <p:spPr bwMode="auto">
            <a:xfrm>
              <a:off x="7808073" y="3691927"/>
              <a:ext cx="423318" cy="910691"/>
            </a:xfrm>
            <a:custGeom>
              <a:avLst/>
              <a:gdLst>
                <a:gd name="T0" fmla="*/ 109 w 135"/>
                <a:gd name="T1" fmla="*/ 11 h 290"/>
                <a:gd name="T2" fmla="*/ 44 w 135"/>
                <a:gd name="T3" fmla="*/ 24 h 290"/>
                <a:gd name="T4" fmla="*/ 0 w 135"/>
                <a:gd name="T5" fmla="*/ 84 h 290"/>
                <a:gd name="T6" fmla="*/ 18 w 135"/>
                <a:gd name="T7" fmla="*/ 127 h 290"/>
                <a:gd name="T8" fmla="*/ 23 w 135"/>
                <a:gd name="T9" fmla="*/ 254 h 290"/>
                <a:gd name="T10" fmla="*/ 131 w 135"/>
                <a:gd name="T11" fmla="*/ 249 h 290"/>
                <a:gd name="T12" fmla="*/ 99 w 135"/>
                <a:gd name="T13" fmla="*/ 138 h 290"/>
                <a:gd name="T14" fmla="*/ 109 w 135"/>
                <a:gd name="T15" fmla="*/ 11 h 2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90">
                  <a:moveTo>
                    <a:pt x="109" y="11"/>
                  </a:moveTo>
                  <a:cubicBezTo>
                    <a:pt x="109" y="11"/>
                    <a:pt x="63" y="0"/>
                    <a:pt x="44" y="24"/>
                  </a:cubicBezTo>
                  <a:cubicBezTo>
                    <a:pt x="25" y="48"/>
                    <a:pt x="0" y="84"/>
                    <a:pt x="0" y="84"/>
                  </a:cubicBezTo>
                  <a:cubicBezTo>
                    <a:pt x="18" y="127"/>
                    <a:pt x="18" y="127"/>
                    <a:pt x="18" y="127"/>
                  </a:cubicBezTo>
                  <a:cubicBezTo>
                    <a:pt x="18" y="127"/>
                    <a:pt x="43" y="204"/>
                    <a:pt x="23" y="254"/>
                  </a:cubicBezTo>
                  <a:cubicBezTo>
                    <a:pt x="23" y="254"/>
                    <a:pt x="81" y="290"/>
                    <a:pt x="131" y="249"/>
                  </a:cubicBezTo>
                  <a:cubicBezTo>
                    <a:pt x="131" y="249"/>
                    <a:pt x="89" y="183"/>
                    <a:pt x="99" y="138"/>
                  </a:cubicBezTo>
                  <a:cubicBezTo>
                    <a:pt x="109" y="93"/>
                    <a:pt x="135" y="48"/>
                    <a:pt x="109" y="1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1" name="ïŝlíḋe">
              <a:extLst>
                <a:ext uri="{FF2B5EF4-FFF2-40B4-BE49-F238E27FC236}">
                  <a16:creationId xmlns:a16="http://schemas.microsoft.com/office/drawing/2014/main" id="{BFD9C8C4-CE9E-4DA8-96F9-8053C52E5DB1}"/>
                </a:ext>
              </a:extLst>
            </p:cNvPr>
            <p:cNvSpPr/>
            <p:nvPr/>
          </p:nvSpPr>
          <p:spPr bwMode="auto">
            <a:xfrm>
              <a:off x="7248290" y="3098724"/>
              <a:ext cx="242294" cy="235332"/>
            </a:xfrm>
            <a:custGeom>
              <a:avLst/>
              <a:gdLst>
                <a:gd name="T0" fmla="*/ 51 w 77"/>
                <a:gd name="T1" fmla="*/ 74 h 75"/>
                <a:gd name="T2" fmla="*/ 63 w 77"/>
                <a:gd name="T3" fmla="*/ 52 h 75"/>
                <a:gd name="T4" fmla="*/ 77 w 77"/>
                <a:gd name="T5" fmla="*/ 39 h 75"/>
                <a:gd name="T6" fmla="*/ 61 w 77"/>
                <a:gd name="T7" fmla="*/ 39 h 75"/>
                <a:gd name="T8" fmla="*/ 54 w 77"/>
                <a:gd name="T9" fmla="*/ 43 h 75"/>
                <a:gd name="T10" fmla="*/ 49 w 77"/>
                <a:gd name="T11" fmla="*/ 7 h 75"/>
                <a:gd name="T12" fmla="*/ 43 w 77"/>
                <a:gd name="T13" fmla="*/ 7 h 75"/>
                <a:gd name="T14" fmla="*/ 43 w 77"/>
                <a:gd name="T15" fmla="*/ 31 h 75"/>
                <a:gd name="T16" fmla="*/ 28 w 77"/>
                <a:gd name="T17" fmla="*/ 0 h 75"/>
                <a:gd name="T18" fmla="*/ 23 w 77"/>
                <a:gd name="T19" fmla="*/ 2 h 75"/>
                <a:gd name="T20" fmla="*/ 32 w 77"/>
                <a:gd name="T21" fmla="*/ 32 h 75"/>
                <a:gd name="T22" fmla="*/ 13 w 77"/>
                <a:gd name="T23" fmla="*/ 9 h 75"/>
                <a:gd name="T24" fmla="*/ 8 w 77"/>
                <a:gd name="T25" fmla="*/ 13 h 75"/>
                <a:gd name="T26" fmla="*/ 24 w 77"/>
                <a:gd name="T27" fmla="*/ 37 h 75"/>
                <a:gd name="T28" fmla="*/ 2 w 77"/>
                <a:gd name="T29" fmla="*/ 24 h 75"/>
                <a:gd name="T30" fmla="*/ 0 w 77"/>
                <a:gd name="T31" fmla="*/ 30 h 75"/>
                <a:gd name="T32" fmla="*/ 20 w 77"/>
                <a:gd name="T33" fmla="*/ 45 h 75"/>
                <a:gd name="T34" fmla="*/ 36 w 77"/>
                <a:gd name="T35" fmla="*/ 72 h 75"/>
                <a:gd name="T36" fmla="*/ 51 w 77"/>
                <a:gd name="T3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75">
                  <a:moveTo>
                    <a:pt x="51" y="74"/>
                  </a:moveTo>
                  <a:cubicBezTo>
                    <a:pt x="63" y="52"/>
                    <a:pt x="63" y="52"/>
                    <a:pt x="63" y="52"/>
                  </a:cubicBezTo>
                  <a:cubicBezTo>
                    <a:pt x="77" y="39"/>
                    <a:pt x="77" y="39"/>
                    <a:pt x="77" y="39"/>
                  </a:cubicBezTo>
                  <a:cubicBezTo>
                    <a:pt x="77" y="39"/>
                    <a:pt x="71" y="32"/>
                    <a:pt x="61" y="39"/>
                  </a:cubicBezTo>
                  <a:cubicBezTo>
                    <a:pt x="54" y="43"/>
                    <a:pt x="54" y="43"/>
                    <a:pt x="54" y="43"/>
                  </a:cubicBezTo>
                  <a:cubicBezTo>
                    <a:pt x="49" y="7"/>
                    <a:pt x="49" y="7"/>
                    <a:pt x="49" y="7"/>
                  </a:cubicBezTo>
                  <a:cubicBezTo>
                    <a:pt x="43" y="7"/>
                    <a:pt x="43" y="7"/>
                    <a:pt x="43" y="7"/>
                  </a:cubicBezTo>
                  <a:cubicBezTo>
                    <a:pt x="43" y="31"/>
                    <a:pt x="43" y="31"/>
                    <a:pt x="43" y="31"/>
                  </a:cubicBezTo>
                  <a:cubicBezTo>
                    <a:pt x="28" y="0"/>
                    <a:pt x="28" y="0"/>
                    <a:pt x="28" y="0"/>
                  </a:cubicBezTo>
                  <a:cubicBezTo>
                    <a:pt x="23" y="2"/>
                    <a:pt x="23" y="2"/>
                    <a:pt x="23" y="2"/>
                  </a:cubicBezTo>
                  <a:cubicBezTo>
                    <a:pt x="32" y="32"/>
                    <a:pt x="32" y="32"/>
                    <a:pt x="32" y="32"/>
                  </a:cubicBezTo>
                  <a:cubicBezTo>
                    <a:pt x="13" y="9"/>
                    <a:pt x="13" y="9"/>
                    <a:pt x="13" y="9"/>
                  </a:cubicBezTo>
                  <a:cubicBezTo>
                    <a:pt x="8" y="13"/>
                    <a:pt x="8" y="13"/>
                    <a:pt x="8" y="13"/>
                  </a:cubicBezTo>
                  <a:cubicBezTo>
                    <a:pt x="24" y="37"/>
                    <a:pt x="24" y="37"/>
                    <a:pt x="24" y="37"/>
                  </a:cubicBezTo>
                  <a:cubicBezTo>
                    <a:pt x="2" y="24"/>
                    <a:pt x="2" y="24"/>
                    <a:pt x="2" y="24"/>
                  </a:cubicBezTo>
                  <a:cubicBezTo>
                    <a:pt x="0" y="30"/>
                    <a:pt x="0" y="30"/>
                    <a:pt x="0" y="30"/>
                  </a:cubicBezTo>
                  <a:cubicBezTo>
                    <a:pt x="20" y="45"/>
                    <a:pt x="20" y="45"/>
                    <a:pt x="20" y="45"/>
                  </a:cubicBezTo>
                  <a:cubicBezTo>
                    <a:pt x="20" y="45"/>
                    <a:pt x="29" y="68"/>
                    <a:pt x="36" y="72"/>
                  </a:cubicBezTo>
                  <a:cubicBezTo>
                    <a:pt x="43" y="75"/>
                    <a:pt x="51" y="74"/>
                    <a:pt x="51" y="74"/>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2" name="íṥ1ïḑê">
              <a:extLst>
                <a:ext uri="{FF2B5EF4-FFF2-40B4-BE49-F238E27FC236}">
                  <a16:creationId xmlns:a16="http://schemas.microsoft.com/office/drawing/2014/main" id="{5C723E7B-829F-48C9-8C39-2F947A54E8C5}"/>
                </a:ext>
              </a:extLst>
            </p:cNvPr>
            <p:cNvSpPr/>
            <p:nvPr/>
          </p:nvSpPr>
          <p:spPr bwMode="auto">
            <a:xfrm>
              <a:off x="3636159" y="3981566"/>
              <a:ext cx="59877" cy="172669"/>
            </a:xfrm>
            <a:custGeom>
              <a:avLst/>
              <a:gdLst>
                <a:gd name="T0" fmla="*/ 12 w 19"/>
                <a:gd name="T1" fmla="*/ 0 h 55"/>
                <a:gd name="T2" fmla="*/ 7 w 19"/>
                <a:gd name="T3" fmla="*/ 17 h 55"/>
                <a:gd name="T4" fmla="*/ 1 w 19"/>
                <a:gd name="T5" fmla="*/ 37 h 55"/>
                <a:gd name="T6" fmla="*/ 19 w 19"/>
                <a:gd name="T7" fmla="*/ 55 h 55"/>
                <a:gd name="T8" fmla="*/ 18 w 19"/>
                <a:gd name="T9" fmla="*/ 19 h 55"/>
                <a:gd name="T10" fmla="*/ 12 w 19"/>
                <a:gd name="T11" fmla="*/ 0 h 55"/>
              </a:gdLst>
              <a:ahLst/>
              <a:cxnLst>
                <a:cxn ang="0">
                  <a:pos x="T0" y="T1"/>
                </a:cxn>
                <a:cxn ang="0">
                  <a:pos x="T2" y="T3"/>
                </a:cxn>
                <a:cxn ang="0">
                  <a:pos x="T4" y="T5"/>
                </a:cxn>
                <a:cxn ang="0">
                  <a:pos x="T6" y="T7"/>
                </a:cxn>
                <a:cxn ang="0">
                  <a:pos x="T8" y="T9"/>
                </a:cxn>
                <a:cxn ang="0">
                  <a:pos x="T10" y="T11"/>
                </a:cxn>
              </a:cxnLst>
              <a:rect l="0" t="0" r="r" b="b"/>
              <a:pathLst>
                <a:path w="19" h="55">
                  <a:moveTo>
                    <a:pt x="12" y="0"/>
                  </a:moveTo>
                  <a:cubicBezTo>
                    <a:pt x="12" y="0"/>
                    <a:pt x="8" y="8"/>
                    <a:pt x="7" y="17"/>
                  </a:cubicBezTo>
                  <a:cubicBezTo>
                    <a:pt x="6" y="26"/>
                    <a:pt x="0" y="24"/>
                    <a:pt x="1" y="37"/>
                  </a:cubicBezTo>
                  <a:cubicBezTo>
                    <a:pt x="2" y="50"/>
                    <a:pt x="19" y="55"/>
                    <a:pt x="19" y="55"/>
                  </a:cubicBezTo>
                  <a:cubicBezTo>
                    <a:pt x="18" y="19"/>
                    <a:pt x="18" y="19"/>
                    <a:pt x="18" y="19"/>
                  </a:cubicBezTo>
                  <a:cubicBezTo>
                    <a:pt x="12" y="0"/>
                    <a:pt x="12" y="0"/>
                    <a:pt x="12"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3" name="isľïdè">
              <a:extLst>
                <a:ext uri="{FF2B5EF4-FFF2-40B4-BE49-F238E27FC236}">
                  <a16:creationId xmlns:a16="http://schemas.microsoft.com/office/drawing/2014/main" id="{2653A511-7CE6-4458-9556-3BB9FF159428}"/>
                </a:ext>
              </a:extLst>
            </p:cNvPr>
            <p:cNvSpPr/>
            <p:nvPr/>
          </p:nvSpPr>
          <p:spPr bwMode="auto">
            <a:xfrm>
              <a:off x="4961814" y="4031696"/>
              <a:ext cx="119755" cy="84942"/>
            </a:xfrm>
            <a:custGeom>
              <a:avLst/>
              <a:gdLst>
                <a:gd name="T0" fmla="*/ 36 w 38"/>
                <a:gd name="T1" fmla="*/ 0 h 27"/>
                <a:gd name="T2" fmla="*/ 30 w 38"/>
                <a:gd name="T3" fmla="*/ 20 h 27"/>
                <a:gd name="T4" fmla="*/ 16 w 38"/>
                <a:gd name="T5" fmla="*/ 24 h 27"/>
                <a:gd name="T6" fmla="*/ 0 w 38"/>
                <a:gd name="T7" fmla="*/ 14 h 27"/>
                <a:gd name="T8" fmla="*/ 36 w 38"/>
                <a:gd name="T9" fmla="*/ 0 h 27"/>
              </a:gdLst>
              <a:ahLst/>
              <a:cxnLst>
                <a:cxn ang="0">
                  <a:pos x="T0" y="T1"/>
                </a:cxn>
                <a:cxn ang="0">
                  <a:pos x="T2" y="T3"/>
                </a:cxn>
                <a:cxn ang="0">
                  <a:pos x="T4" y="T5"/>
                </a:cxn>
                <a:cxn ang="0">
                  <a:pos x="T6" y="T7"/>
                </a:cxn>
                <a:cxn ang="0">
                  <a:pos x="T8" y="T9"/>
                </a:cxn>
              </a:cxnLst>
              <a:rect l="0" t="0" r="r" b="b"/>
              <a:pathLst>
                <a:path w="38" h="27">
                  <a:moveTo>
                    <a:pt x="36" y="0"/>
                  </a:moveTo>
                  <a:cubicBezTo>
                    <a:pt x="36" y="0"/>
                    <a:pt x="38" y="13"/>
                    <a:pt x="30" y="20"/>
                  </a:cubicBezTo>
                  <a:cubicBezTo>
                    <a:pt x="22" y="27"/>
                    <a:pt x="16" y="24"/>
                    <a:pt x="16" y="24"/>
                  </a:cubicBezTo>
                  <a:cubicBezTo>
                    <a:pt x="0" y="14"/>
                    <a:pt x="0" y="14"/>
                    <a:pt x="0" y="14"/>
                  </a:cubicBezTo>
                  <a:lnTo>
                    <a:pt x="36" y="0"/>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4" name="ïṧľïḑè">
              <a:extLst>
                <a:ext uri="{FF2B5EF4-FFF2-40B4-BE49-F238E27FC236}">
                  <a16:creationId xmlns:a16="http://schemas.microsoft.com/office/drawing/2014/main" id="{39958BA3-C315-46AB-A881-D952B3BA459E}"/>
                </a:ext>
              </a:extLst>
            </p:cNvPr>
            <p:cNvSpPr/>
            <p:nvPr/>
          </p:nvSpPr>
          <p:spPr bwMode="auto">
            <a:xfrm>
              <a:off x="4188979" y="3079229"/>
              <a:ext cx="455346" cy="575100"/>
            </a:xfrm>
            <a:custGeom>
              <a:avLst/>
              <a:gdLst>
                <a:gd name="T0" fmla="*/ 49 w 145"/>
                <a:gd name="T1" fmla="*/ 146 h 183"/>
                <a:gd name="T2" fmla="*/ 41 w 145"/>
                <a:gd name="T3" fmla="*/ 183 h 183"/>
                <a:gd name="T4" fmla="*/ 0 w 145"/>
                <a:gd name="T5" fmla="*/ 92 h 183"/>
                <a:gd name="T6" fmla="*/ 12 w 145"/>
                <a:gd name="T7" fmla="*/ 74 h 183"/>
                <a:gd name="T8" fmla="*/ 66 w 145"/>
                <a:gd name="T9" fmla="*/ 21 h 183"/>
                <a:gd name="T10" fmla="*/ 102 w 145"/>
                <a:gd name="T11" fmla="*/ 0 h 183"/>
                <a:gd name="T12" fmla="*/ 98 w 145"/>
                <a:gd name="T13" fmla="*/ 32 h 183"/>
                <a:gd name="T14" fmla="*/ 139 w 145"/>
                <a:gd name="T15" fmla="*/ 21 h 183"/>
                <a:gd name="T16" fmla="*/ 114 w 145"/>
                <a:gd name="T17" fmla="*/ 58 h 183"/>
                <a:gd name="T18" fmla="*/ 145 w 145"/>
                <a:gd name="T19" fmla="*/ 54 h 183"/>
                <a:gd name="T20" fmla="*/ 107 w 145"/>
                <a:gd name="T21" fmla="*/ 83 h 183"/>
                <a:gd name="T22" fmla="*/ 67 w 145"/>
                <a:gd name="T23" fmla="*/ 136 h 183"/>
                <a:gd name="T24" fmla="*/ 49 w 145"/>
                <a:gd name="T25" fmla="*/ 14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83">
                  <a:moveTo>
                    <a:pt x="49" y="146"/>
                  </a:moveTo>
                  <a:cubicBezTo>
                    <a:pt x="41" y="183"/>
                    <a:pt x="41" y="183"/>
                    <a:pt x="41" y="183"/>
                  </a:cubicBezTo>
                  <a:cubicBezTo>
                    <a:pt x="41" y="183"/>
                    <a:pt x="4" y="118"/>
                    <a:pt x="0" y="92"/>
                  </a:cubicBezTo>
                  <a:cubicBezTo>
                    <a:pt x="12" y="74"/>
                    <a:pt x="12" y="74"/>
                    <a:pt x="12" y="74"/>
                  </a:cubicBezTo>
                  <a:cubicBezTo>
                    <a:pt x="12" y="74"/>
                    <a:pt x="45" y="30"/>
                    <a:pt x="66" y="21"/>
                  </a:cubicBezTo>
                  <a:cubicBezTo>
                    <a:pt x="88" y="12"/>
                    <a:pt x="102" y="0"/>
                    <a:pt x="102" y="0"/>
                  </a:cubicBezTo>
                  <a:cubicBezTo>
                    <a:pt x="98" y="32"/>
                    <a:pt x="98" y="32"/>
                    <a:pt x="98" y="32"/>
                  </a:cubicBezTo>
                  <a:cubicBezTo>
                    <a:pt x="139" y="21"/>
                    <a:pt x="139" y="21"/>
                    <a:pt x="139" y="21"/>
                  </a:cubicBezTo>
                  <a:cubicBezTo>
                    <a:pt x="114" y="58"/>
                    <a:pt x="114" y="58"/>
                    <a:pt x="114" y="58"/>
                  </a:cubicBezTo>
                  <a:cubicBezTo>
                    <a:pt x="145" y="54"/>
                    <a:pt x="145" y="54"/>
                    <a:pt x="145" y="54"/>
                  </a:cubicBezTo>
                  <a:cubicBezTo>
                    <a:pt x="107" y="83"/>
                    <a:pt x="107" y="83"/>
                    <a:pt x="107" y="83"/>
                  </a:cubicBezTo>
                  <a:cubicBezTo>
                    <a:pt x="67" y="136"/>
                    <a:pt x="67" y="136"/>
                    <a:pt x="67" y="136"/>
                  </a:cubicBezTo>
                  <a:cubicBezTo>
                    <a:pt x="49" y="146"/>
                    <a:pt x="49" y="146"/>
                    <a:pt x="49" y="146"/>
                  </a:cubicBezTo>
                </a:path>
              </a:pathLst>
            </a:custGeom>
            <a:solidFill>
              <a:srgbClr val="DC9F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5" name="íṧḷîḍé">
              <a:extLst>
                <a:ext uri="{FF2B5EF4-FFF2-40B4-BE49-F238E27FC236}">
                  <a16:creationId xmlns:a16="http://schemas.microsoft.com/office/drawing/2014/main" id="{3321F902-A030-4E50-A8AA-301A7DEAFBE2}"/>
                </a:ext>
              </a:extLst>
            </p:cNvPr>
            <p:cNvSpPr/>
            <p:nvPr/>
          </p:nvSpPr>
          <p:spPr bwMode="auto">
            <a:xfrm>
              <a:off x="4434058" y="3522043"/>
              <a:ext cx="122540" cy="62662"/>
            </a:xfrm>
            <a:custGeom>
              <a:avLst/>
              <a:gdLst>
                <a:gd name="T0" fmla="*/ 88 w 88"/>
                <a:gd name="T1" fmla="*/ 20 h 45"/>
                <a:gd name="T2" fmla="*/ 88 w 88"/>
                <a:gd name="T3" fmla="*/ 45 h 45"/>
                <a:gd name="T4" fmla="*/ 14 w 88"/>
                <a:gd name="T5" fmla="*/ 45 h 45"/>
                <a:gd name="T6" fmla="*/ 0 w 88"/>
                <a:gd name="T7" fmla="*/ 9 h 45"/>
                <a:gd name="T8" fmla="*/ 20 w 88"/>
                <a:gd name="T9" fmla="*/ 0 h 45"/>
                <a:gd name="T10" fmla="*/ 72 w 88"/>
                <a:gd name="T11" fmla="*/ 14 h 45"/>
                <a:gd name="T12" fmla="*/ 88 w 88"/>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88" h="45">
                  <a:moveTo>
                    <a:pt x="88" y="20"/>
                  </a:moveTo>
                  <a:lnTo>
                    <a:pt x="88" y="45"/>
                  </a:lnTo>
                  <a:lnTo>
                    <a:pt x="14" y="45"/>
                  </a:lnTo>
                  <a:lnTo>
                    <a:pt x="0" y="9"/>
                  </a:lnTo>
                  <a:lnTo>
                    <a:pt x="20" y="0"/>
                  </a:lnTo>
                  <a:lnTo>
                    <a:pt x="72" y="14"/>
                  </a:lnTo>
                  <a:lnTo>
                    <a:pt x="8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6" name="îṩḻíḓé">
              <a:extLst>
                <a:ext uri="{FF2B5EF4-FFF2-40B4-BE49-F238E27FC236}">
                  <a16:creationId xmlns:a16="http://schemas.microsoft.com/office/drawing/2014/main" id="{795F8FEA-AB86-4E14-ADD1-21C12C508AAD}"/>
                </a:ext>
              </a:extLst>
            </p:cNvPr>
            <p:cNvSpPr/>
            <p:nvPr/>
          </p:nvSpPr>
          <p:spPr bwMode="auto">
            <a:xfrm>
              <a:off x="4251641" y="3321523"/>
              <a:ext cx="380151" cy="417748"/>
            </a:xfrm>
            <a:custGeom>
              <a:avLst/>
              <a:gdLst>
                <a:gd name="T0" fmla="*/ 87 w 121"/>
                <a:gd name="T1" fmla="*/ 16 h 133"/>
                <a:gd name="T2" fmla="*/ 121 w 121"/>
                <a:gd name="T3" fmla="*/ 54 h 133"/>
                <a:gd name="T4" fmla="*/ 102 w 121"/>
                <a:gd name="T5" fmla="*/ 69 h 133"/>
                <a:gd name="T6" fmla="*/ 108 w 121"/>
                <a:gd name="T7" fmla="*/ 76 h 133"/>
                <a:gd name="T8" fmla="*/ 68 w 121"/>
                <a:gd name="T9" fmla="*/ 72 h 133"/>
                <a:gd name="T10" fmla="*/ 101 w 121"/>
                <a:gd name="T11" fmla="*/ 103 h 133"/>
                <a:gd name="T12" fmla="*/ 95 w 121"/>
                <a:gd name="T13" fmla="*/ 113 h 133"/>
                <a:gd name="T14" fmla="*/ 97 w 121"/>
                <a:gd name="T15" fmla="*/ 130 h 133"/>
                <a:gd name="T16" fmla="*/ 92 w 121"/>
                <a:gd name="T17" fmla="*/ 133 h 133"/>
                <a:gd name="T18" fmla="*/ 38 w 121"/>
                <a:gd name="T19" fmla="*/ 105 h 133"/>
                <a:gd name="T20" fmla="*/ 29 w 121"/>
                <a:gd name="T21" fmla="*/ 69 h 133"/>
                <a:gd name="T22" fmla="*/ 3 w 121"/>
                <a:gd name="T23" fmla="*/ 47 h 133"/>
                <a:gd name="T24" fmla="*/ 15 w 121"/>
                <a:gd name="T25" fmla="*/ 29 h 133"/>
                <a:gd name="T26" fmla="*/ 29 w 121"/>
                <a:gd name="T27" fmla="*/ 49 h 133"/>
                <a:gd name="T28" fmla="*/ 41 w 121"/>
                <a:gd name="T29" fmla="*/ 49 h 133"/>
                <a:gd name="T30" fmla="*/ 37 w 121"/>
                <a:gd name="T31" fmla="*/ 27 h 133"/>
                <a:gd name="T32" fmla="*/ 37 w 121"/>
                <a:gd name="T33" fmla="*/ 0 h 133"/>
                <a:gd name="T34" fmla="*/ 87 w 121"/>
                <a:gd name="T35" fmla="*/ 6 h 133"/>
                <a:gd name="T36" fmla="*/ 87 w 121"/>
                <a:gd name="T37" fmla="*/ 1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33">
                  <a:moveTo>
                    <a:pt x="87" y="16"/>
                  </a:moveTo>
                  <a:cubicBezTo>
                    <a:pt x="87" y="16"/>
                    <a:pt x="87" y="50"/>
                    <a:pt x="121" y="54"/>
                  </a:cubicBezTo>
                  <a:cubicBezTo>
                    <a:pt x="102" y="69"/>
                    <a:pt x="102" y="69"/>
                    <a:pt x="102" y="69"/>
                  </a:cubicBezTo>
                  <a:cubicBezTo>
                    <a:pt x="108" y="76"/>
                    <a:pt x="108" y="76"/>
                    <a:pt x="108" y="76"/>
                  </a:cubicBezTo>
                  <a:cubicBezTo>
                    <a:pt x="108" y="76"/>
                    <a:pt x="87" y="82"/>
                    <a:pt x="68" y="72"/>
                  </a:cubicBezTo>
                  <a:cubicBezTo>
                    <a:pt x="68" y="72"/>
                    <a:pt x="69" y="105"/>
                    <a:pt x="101" y="103"/>
                  </a:cubicBezTo>
                  <a:cubicBezTo>
                    <a:pt x="95" y="113"/>
                    <a:pt x="95" y="113"/>
                    <a:pt x="95" y="113"/>
                  </a:cubicBezTo>
                  <a:cubicBezTo>
                    <a:pt x="97" y="130"/>
                    <a:pt x="97" y="130"/>
                    <a:pt x="97" y="130"/>
                  </a:cubicBezTo>
                  <a:cubicBezTo>
                    <a:pt x="92" y="133"/>
                    <a:pt x="92" y="133"/>
                    <a:pt x="92" y="133"/>
                  </a:cubicBezTo>
                  <a:cubicBezTo>
                    <a:pt x="38" y="105"/>
                    <a:pt x="38" y="105"/>
                    <a:pt x="38" y="105"/>
                  </a:cubicBezTo>
                  <a:cubicBezTo>
                    <a:pt x="29" y="69"/>
                    <a:pt x="29" y="69"/>
                    <a:pt x="29" y="69"/>
                  </a:cubicBezTo>
                  <a:cubicBezTo>
                    <a:pt x="18" y="70"/>
                    <a:pt x="6" y="63"/>
                    <a:pt x="3" y="47"/>
                  </a:cubicBezTo>
                  <a:cubicBezTo>
                    <a:pt x="0" y="31"/>
                    <a:pt x="15" y="29"/>
                    <a:pt x="15" y="29"/>
                  </a:cubicBezTo>
                  <a:cubicBezTo>
                    <a:pt x="29" y="49"/>
                    <a:pt x="29" y="49"/>
                    <a:pt x="29" y="49"/>
                  </a:cubicBezTo>
                  <a:cubicBezTo>
                    <a:pt x="41" y="49"/>
                    <a:pt x="41" y="49"/>
                    <a:pt x="41" y="49"/>
                  </a:cubicBezTo>
                  <a:cubicBezTo>
                    <a:pt x="37" y="27"/>
                    <a:pt x="37" y="27"/>
                    <a:pt x="37" y="27"/>
                  </a:cubicBezTo>
                  <a:cubicBezTo>
                    <a:pt x="37" y="0"/>
                    <a:pt x="37" y="0"/>
                    <a:pt x="37" y="0"/>
                  </a:cubicBezTo>
                  <a:cubicBezTo>
                    <a:pt x="87" y="6"/>
                    <a:pt x="87" y="6"/>
                    <a:pt x="87" y="6"/>
                  </a:cubicBezTo>
                  <a:cubicBezTo>
                    <a:pt x="87" y="16"/>
                    <a:pt x="87" y="16"/>
                    <a:pt x="87" y="1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7" name="íṡlîde">
              <a:extLst>
                <a:ext uri="{FF2B5EF4-FFF2-40B4-BE49-F238E27FC236}">
                  <a16:creationId xmlns:a16="http://schemas.microsoft.com/office/drawing/2014/main" id="{61C4225B-B660-44A2-867B-5A1EF90AF6F7}"/>
                </a:ext>
              </a:extLst>
            </p:cNvPr>
            <p:cNvSpPr/>
            <p:nvPr/>
          </p:nvSpPr>
          <p:spPr bwMode="auto">
            <a:xfrm>
              <a:off x="4468871" y="3386971"/>
              <a:ext cx="30635" cy="47345"/>
            </a:xfrm>
            <a:custGeom>
              <a:avLst/>
              <a:gdLst>
                <a:gd name="T0" fmla="*/ 9 w 10"/>
                <a:gd name="T1" fmla="*/ 7 h 15"/>
                <a:gd name="T2" fmla="*/ 6 w 10"/>
                <a:gd name="T3" fmla="*/ 15 h 15"/>
                <a:gd name="T4" fmla="*/ 1 w 10"/>
                <a:gd name="T5" fmla="*/ 8 h 15"/>
                <a:gd name="T6" fmla="*/ 4 w 10"/>
                <a:gd name="T7" fmla="*/ 1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10" y="11"/>
                    <a:pt x="8" y="15"/>
                    <a:pt x="6" y="15"/>
                  </a:cubicBezTo>
                  <a:cubicBezTo>
                    <a:pt x="4" y="15"/>
                    <a:pt x="1" y="12"/>
                    <a:pt x="1" y="8"/>
                  </a:cubicBezTo>
                  <a:cubicBezTo>
                    <a:pt x="0" y="4"/>
                    <a:pt x="2" y="1"/>
                    <a:pt x="4" y="1"/>
                  </a:cubicBezTo>
                  <a:cubicBezTo>
                    <a:pt x="6" y="0"/>
                    <a:pt x="9" y="3"/>
                    <a:pt x="9" y="7"/>
                  </a:cubicBez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8" name="íṡlîďè">
              <a:extLst>
                <a:ext uri="{FF2B5EF4-FFF2-40B4-BE49-F238E27FC236}">
                  <a16:creationId xmlns:a16="http://schemas.microsoft.com/office/drawing/2014/main" id="{EC9BE58C-E695-4B3D-85BA-A8A43C75CBAF}"/>
                </a:ext>
              </a:extLst>
            </p:cNvPr>
            <p:cNvSpPr/>
            <p:nvPr/>
          </p:nvSpPr>
          <p:spPr bwMode="auto">
            <a:xfrm>
              <a:off x="4506468" y="3832569"/>
              <a:ext cx="550035" cy="324451"/>
            </a:xfrm>
            <a:custGeom>
              <a:avLst/>
              <a:gdLst>
                <a:gd name="T0" fmla="*/ 16 w 175"/>
                <a:gd name="T1" fmla="*/ 0 h 103"/>
                <a:gd name="T2" fmla="*/ 82 w 175"/>
                <a:gd name="T3" fmla="*/ 72 h 103"/>
                <a:gd name="T4" fmla="*/ 171 w 175"/>
                <a:gd name="T5" fmla="*/ 76 h 103"/>
                <a:gd name="T6" fmla="*/ 162 w 175"/>
                <a:gd name="T7" fmla="*/ 93 h 103"/>
                <a:gd name="T8" fmla="*/ 71 w 175"/>
                <a:gd name="T9" fmla="*/ 103 h 103"/>
                <a:gd name="T10" fmla="*/ 12 w 175"/>
                <a:gd name="T11" fmla="*/ 62 h 103"/>
                <a:gd name="T12" fmla="*/ 16 w 175"/>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175" h="103">
                  <a:moveTo>
                    <a:pt x="16" y="0"/>
                  </a:moveTo>
                  <a:cubicBezTo>
                    <a:pt x="82" y="72"/>
                    <a:pt x="82" y="72"/>
                    <a:pt x="82" y="72"/>
                  </a:cubicBezTo>
                  <a:cubicBezTo>
                    <a:pt x="171" y="76"/>
                    <a:pt x="171" y="76"/>
                    <a:pt x="171" y="76"/>
                  </a:cubicBezTo>
                  <a:cubicBezTo>
                    <a:pt x="171" y="76"/>
                    <a:pt x="175" y="86"/>
                    <a:pt x="162" y="93"/>
                  </a:cubicBezTo>
                  <a:cubicBezTo>
                    <a:pt x="71" y="103"/>
                    <a:pt x="71" y="103"/>
                    <a:pt x="71" y="103"/>
                  </a:cubicBezTo>
                  <a:cubicBezTo>
                    <a:pt x="12" y="62"/>
                    <a:pt x="12" y="62"/>
                    <a:pt x="12" y="62"/>
                  </a:cubicBezTo>
                  <a:cubicBezTo>
                    <a:pt x="12" y="62"/>
                    <a:pt x="0" y="18"/>
                    <a:pt x="16"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79" name="ïṥļîdé">
              <a:extLst>
                <a:ext uri="{FF2B5EF4-FFF2-40B4-BE49-F238E27FC236}">
                  <a16:creationId xmlns:a16="http://schemas.microsoft.com/office/drawing/2014/main" id="{A1B7D160-4C18-44A5-A5BD-068A5CFDD9E1}"/>
                </a:ext>
              </a:extLst>
            </p:cNvPr>
            <p:cNvSpPr/>
            <p:nvPr/>
          </p:nvSpPr>
          <p:spPr bwMode="auto">
            <a:xfrm>
              <a:off x="3664009" y="3801934"/>
              <a:ext cx="519400" cy="360656"/>
            </a:xfrm>
            <a:custGeom>
              <a:avLst/>
              <a:gdLst>
                <a:gd name="T0" fmla="*/ 165 w 165"/>
                <a:gd name="T1" fmla="*/ 0 h 115"/>
                <a:gd name="T2" fmla="*/ 82 w 165"/>
                <a:gd name="T3" fmla="*/ 70 h 115"/>
                <a:gd name="T4" fmla="*/ 9 w 165"/>
                <a:gd name="T5" fmla="*/ 85 h 115"/>
                <a:gd name="T6" fmla="*/ 0 w 165"/>
                <a:gd name="T7" fmla="*/ 99 h 115"/>
                <a:gd name="T8" fmla="*/ 17 w 165"/>
                <a:gd name="T9" fmla="*/ 113 h 115"/>
                <a:gd name="T10" fmla="*/ 99 w 165"/>
                <a:gd name="T11" fmla="*/ 102 h 115"/>
                <a:gd name="T12" fmla="*/ 154 w 165"/>
                <a:gd name="T13" fmla="*/ 62 h 115"/>
                <a:gd name="T14" fmla="*/ 165 w 165"/>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15">
                  <a:moveTo>
                    <a:pt x="165" y="0"/>
                  </a:moveTo>
                  <a:cubicBezTo>
                    <a:pt x="82" y="70"/>
                    <a:pt x="82" y="70"/>
                    <a:pt x="82" y="70"/>
                  </a:cubicBezTo>
                  <a:cubicBezTo>
                    <a:pt x="9" y="85"/>
                    <a:pt x="9" y="85"/>
                    <a:pt x="9" y="85"/>
                  </a:cubicBezTo>
                  <a:cubicBezTo>
                    <a:pt x="9" y="85"/>
                    <a:pt x="0" y="89"/>
                    <a:pt x="0" y="99"/>
                  </a:cubicBezTo>
                  <a:cubicBezTo>
                    <a:pt x="0" y="115"/>
                    <a:pt x="17" y="113"/>
                    <a:pt x="17" y="113"/>
                  </a:cubicBezTo>
                  <a:cubicBezTo>
                    <a:pt x="99" y="102"/>
                    <a:pt x="99" y="102"/>
                    <a:pt x="99" y="102"/>
                  </a:cubicBezTo>
                  <a:cubicBezTo>
                    <a:pt x="154" y="62"/>
                    <a:pt x="154" y="62"/>
                    <a:pt x="154" y="62"/>
                  </a:cubicBezTo>
                  <a:cubicBezTo>
                    <a:pt x="154" y="62"/>
                    <a:pt x="165" y="14"/>
                    <a:pt x="165"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0" name="íş1ïdè">
              <a:extLst>
                <a:ext uri="{FF2B5EF4-FFF2-40B4-BE49-F238E27FC236}">
                  <a16:creationId xmlns:a16="http://schemas.microsoft.com/office/drawing/2014/main" id="{06690543-79CA-4011-B508-628029CA6752}"/>
                </a:ext>
              </a:extLst>
            </p:cNvPr>
            <p:cNvSpPr/>
            <p:nvPr/>
          </p:nvSpPr>
          <p:spPr bwMode="auto">
            <a:xfrm>
              <a:off x="3858958" y="4527424"/>
              <a:ext cx="685107" cy="1237928"/>
            </a:xfrm>
            <a:custGeom>
              <a:avLst/>
              <a:gdLst>
                <a:gd name="T0" fmla="*/ 433 w 492"/>
                <a:gd name="T1" fmla="*/ 0 h 889"/>
                <a:gd name="T2" fmla="*/ 215 w 492"/>
                <a:gd name="T3" fmla="*/ 2 h 889"/>
                <a:gd name="T4" fmla="*/ 88 w 492"/>
                <a:gd name="T5" fmla="*/ 492 h 889"/>
                <a:gd name="T6" fmla="*/ 0 w 492"/>
                <a:gd name="T7" fmla="*/ 887 h 889"/>
                <a:gd name="T8" fmla="*/ 72 w 492"/>
                <a:gd name="T9" fmla="*/ 887 h 889"/>
                <a:gd name="T10" fmla="*/ 194 w 492"/>
                <a:gd name="T11" fmla="*/ 494 h 889"/>
                <a:gd name="T12" fmla="*/ 303 w 492"/>
                <a:gd name="T13" fmla="*/ 228 h 889"/>
                <a:gd name="T14" fmla="*/ 318 w 492"/>
                <a:gd name="T15" fmla="*/ 228 h 889"/>
                <a:gd name="T16" fmla="*/ 386 w 492"/>
                <a:gd name="T17" fmla="*/ 501 h 889"/>
                <a:gd name="T18" fmla="*/ 433 w 492"/>
                <a:gd name="T19" fmla="*/ 889 h 889"/>
                <a:gd name="T20" fmla="*/ 492 w 492"/>
                <a:gd name="T21" fmla="*/ 887 h 889"/>
                <a:gd name="T22" fmla="*/ 481 w 492"/>
                <a:gd name="T23" fmla="*/ 487 h 889"/>
                <a:gd name="T24" fmla="*/ 433 w 492"/>
                <a:gd name="T25" fmla="*/ 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889">
                  <a:moveTo>
                    <a:pt x="433" y="0"/>
                  </a:moveTo>
                  <a:lnTo>
                    <a:pt x="215" y="2"/>
                  </a:lnTo>
                  <a:lnTo>
                    <a:pt x="88" y="492"/>
                  </a:lnTo>
                  <a:lnTo>
                    <a:pt x="0" y="887"/>
                  </a:lnTo>
                  <a:lnTo>
                    <a:pt x="72" y="887"/>
                  </a:lnTo>
                  <a:lnTo>
                    <a:pt x="194" y="494"/>
                  </a:lnTo>
                  <a:lnTo>
                    <a:pt x="303" y="228"/>
                  </a:lnTo>
                  <a:lnTo>
                    <a:pt x="318" y="228"/>
                  </a:lnTo>
                  <a:lnTo>
                    <a:pt x="386" y="501"/>
                  </a:lnTo>
                  <a:lnTo>
                    <a:pt x="433" y="889"/>
                  </a:lnTo>
                  <a:lnTo>
                    <a:pt x="492" y="887"/>
                  </a:lnTo>
                  <a:lnTo>
                    <a:pt x="481" y="487"/>
                  </a:lnTo>
                  <a:lnTo>
                    <a:pt x="4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1" name="íṧ1íḋe">
              <a:extLst>
                <a:ext uri="{FF2B5EF4-FFF2-40B4-BE49-F238E27FC236}">
                  <a16:creationId xmlns:a16="http://schemas.microsoft.com/office/drawing/2014/main" id="{E26533C9-D9C9-4AC4-878F-946DF19E6C35}"/>
                </a:ext>
              </a:extLst>
            </p:cNvPr>
            <p:cNvSpPr/>
            <p:nvPr/>
          </p:nvSpPr>
          <p:spPr bwMode="auto">
            <a:xfrm>
              <a:off x="3630589" y="5762566"/>
              <a:ext cx="328629" cy="162922"/>
            </a:xfrm>
            <a:custGeom>
              <a:avLst/>
              <a:gdLst>
                <a:gd name="T0" fmla="*/ 164 w 236"/>
                <a:gd name="T1" fmla="*/ 0 h 117"/>
                <a:gd name="T2" fmla="*/ 0 w 236"/>
                <a:gd name="T3" fmla="*/ 117 h 117"/>
                <a:gd name="T4" fmla="*/ 227 w 236"/>
                <a:gd name="T5" fmla="*/ 117 h 117"/>
                <a:gd name="T6" fmla="*/ 236 w 236"/>
                <a:gd name="T7" fmla="*/ 0 h 117"/>
                <a:gd name="T8" fmla="*/ 164 w 236"/>
                <a:gd name="T9" fmla="*/ 0 h 117"/>
              </a:gdLst>
              <a:ahLst/>
              <a:cxnLst>
                <a:cxn ang="0">
                  <a:pos x="T0" y="T1"/>
                </a:cxn>
                <a:cxn ang="0">
                  <a:pos x="T2" y="T3"/>
                </a:cxn>
                <a:cxn ang="0">
                  <a:pos x="T4" y="T5"/>
                </a:cxn>
                <a:cxn ang="0">
                  <a:pos x="T6" y="T7"/>
                </a:cxn>
                <a:cxn ang="0">
                  <a:pos x="T8" y="T9"/>
                </a:cxn>
              </a:cxnLst>
              <a:rect l="0" t="0" r="r" b="b"/>
              <a:pathLst>
                <a:path w="236" h="117">
                  <a:moveTo>
                    <a:pt x="164" y="0"/>
                  </a:moveTo>
                  <a:lnTo>
                    <a:pt x="0" y="117"/>
                  </a:lnTo>
                  <a:lnTo>
                    <a:pt x="227" y="117"/>
                  </a:lnTo>
                  <a:lnTo>
                    <a:pt x="236" y="0"/>
                  </a:lnTo>
                  <a:lnTo>
                    <a:pt x="1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2" name="ïṥľïḍê">
              <a:extLst>
                <a:ext uri="{FF2B5EF4-FFF2-40B4-BE49-F238E27FC236}">
                  <a16:creationId xmlns:a16="http://schemas.microsoft.com/office/drawing/2014/main" id="{1F7AF81A-A9A8-47FF-B3B2-57152912791F}"/>
                </a:ext>
              </a:extLst>
            </p:cNvPr>
            <p:cNvSpPr/>
            <p:nvPr/>
          </p:nvSpPr>
          <p:spPr bwMode="auto">
            <a:xfrm>
              <a:off x="4449376" y="5762566"/>
              <a:ext cx="210267" cy="162922"/>
            </a:xfrm>
            <a:custGeom>
              <a:avLst/>
              <a:gdLst>
                <a:gd name="T0" fmla="*/ 9 w 151"/>
                <a:gd name="T1" fmla="*/ 2 h 117"/>
                <a:gd name="T2" fmla="*/ 68 w 151"/>
                <a:gd name="T3" fmla="*/ 0 h 117"/>
                <a:gd name="T4" fmla="*/ 151 w 151"/>
                <a:gd name="T5" fmla="*/ 117 h 117"/>
                <a:gd name="T6" fmla="*/ 0 w 151"/>
                <a:gd name="T7" fmla="*/ 117 h 117"/>
                <a:gd name="T8" fmla="*/ 9 w 151"/>
                <a:gd name="T9" fmla="*/ 2 h 117"/>
              </a:gdLst>
              <a:ahLst/>
              <a:cxnLst>
                <a:cxn ang="0">
                  <a:pos x="T0" y="T1"/>
                </a:cxn>
                <a:cxn ang="0">
                  <a:pos x="T2" y="T3"/>
                </a:cxn>
                <a:cxn ang="0">
                  <a:pos x="T4" y="T5"/>
                </a:cxn>
                <a:cxn ang="0">
                  <a:pos x="T6" y="T7"/>
                </a:cxn>
                <a:cxn ang="0">
                  <a:pos x="T8" y="T9"/>
                </a:cxn>
              </a:cxnLst>
              <a:rect l="0" t="0" r="r" b="b"/>
              <a:pathLst>
                <a:path w="151" h="117">
                  <a:moveTo>
                    <a:pt x="9" y="2"/>
                  </a:moveTo>
                  <a:lnTo>
                    <a:pt x="68" y="0"/>
                  </a:lnTo>
                  <a:lnTo>
                    <a:pt x="151" y="117"/>
                  </a:lnTo>
                  <a:lnTo>
                    <a:pt x="0" y="117"/>
                  </a:lnTo>
                  <a:lnTo>
                    <a:pt x="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3" name="ïsḷiḍè">
              <a:extLst>
                <a:ext uri="{FF2B5EF4-FFF2-40B4-BE49-F238E27FC236}">
                  <a16:creationId xmlns:a16="http://schemas.microsoft.com/office/drawing/2014/main" id="{DEDCB6BE-C4DC-4344-95CA-ECC4EBE191A4}"/>
                </a:ext>
              </a:extLst>
            </p:cNvPr>
            <p:cNvSpPr/>
            <p:nvPr/>
          </p:nvSpPr>
          <p:spPr bwMode="auto">
            <a:xfrm>
              <a:off x="7361082" y="3264431"/>
              <a:ext cx="712957" cy="678145"/>
            </a:xfrm>
            <a:custGeom>
              <a:avLst/>
              <a:gdLst>
                <a:gd name="T0" fmla="*/ 203 w 227"/>
                <a:gd name="T1" fmla="*/ 167 h 216"/>
                <a:gd name="T2" fmla="*/ 63 w 227"/>
                <a:gd name="T3" fmla="*/ 114 h 216"/>
                <a:gd name="T4" fmla="*/ 17 w 227"/>
                <a:gd name="T5" fmla="*/ 9 h 216"/>
                <a:gd name="T6" fmla="*/ 0 w 227"/>
                <a:gd name="T7" fmla="*/ 16 h 216"/>
                <a:gd name="T8" fmla="*/ 41 w 227"/>
                <a:gd name="T9" fmla="*/ 135 h 216"/>
                <a:gd name="T10" fmla="*/ 181 w 227"/>
                <a:gd name="T11" fmla="*/ 216 h 216"/>
                <a:gd name="T12" fmla="*/ 203 w 227"/>
                <a:gd name="T13" fmla="*/ 167 h 216"/>
              </a:gdLst>
              <a:ahLst/>
              <a:cxnLst>
                <a:cxn ang="0">
                  <a:pos x="T0" y="T1"/>
                </a:cxn>
                <a:cxn ang="0">
                  <a:pos x="T2" y="T3"/>
                </a:cxn>
                <a:cxn ang="0">
                  <a:pos x="T4" y="T5"/>
                </a:cxn>
                <a:cxn ang="0">
                  <a:pos x="T6" y="T7"/>
                </a:cxn>
                <a:cxn ang="0">
                  <a:pos x="T8" y="T9"/>
                </a:cxn>
                <a:cxn ang="0">
                  <a:pos x="T10" y="T11"/>
                </a:cxn>
                <a:cxn ang="0">
                  <a:pos x="T12" y="T13"/>
                </a:cxn>
              </a:cxnLst>
              <a:rect l="0" t="0" r="r" b="b"/>
              <a:pathLst>
                <a:path w="227" h="216">
                  <a:moveTo>
                    <a:pt x="203" y="167"/>
                  </a:moveTo>
                  <a:cubicBezTo>
                    <a:pt x="63" y="114"/>
                    <a:pt x="63" y="114"/>
                    <a:pt x="63" y="114"/>
                  </a:cubicBezTo>
                  <a:cubicBezTo>
                    <a:pt x="17" y="9"/>
                    <a:pt x="17" y="9"/>
                    <a:pt x="17" y="9"/>
                  </a:cubicBezTo>
                  <a:cubicBezTo>
                    <a:pt x="17" y="9"/>
                    <a:pt x="6" y="0"/>
                    <a:pt x="0" y="16"/>
                  </a:cubicBezTo>
                  <a:cubicBezTo>
                    <a:pt x="41" y="135"/>
                    <a:pt x="41" y="135"/>
                    <a:pt x="41" y="135"/>
                  </a:cubicBezTo>
                  <a:cubicBezTo>
                    <a:pt x="181" y="216"/>
                    <a:pt x="181" y="216"/>
                    <a:pt x="181" y="216"/>
                  </a:cubicBezTo>
                  <a:cubicBezTo>
                    <a:pt x="181" y="216"/>
                    <a:pt x="227" y="210"/>
                    <a:pt x="203" y="16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4" name="ïṧḻíḓê">
              <a:extLst>
                <a:ext uri="{FF2B5EF4-FFF2-40B4-BE49-F238E27FC236}">
                  <a16:creationId xmlns:a16="http://schemas.microsoft.com/office/drawing/2014/main" id="{30B76FCC-6252-4B77-901C-85F1784F61D7}"/>
                </a:ext>
              </a:extLst>
            </p:cNvPr>
            <p:cNvSpPr/>
            <p:nvPr/>
          </p:nvSpPr>
          <p:spPr bwMode="auto">
            <a:xfrm>
              <a:off x="7952892" y="3682179"/>
              <a:ext cx="193557" cy="75195"/>
            </a:xfrm>
            <a:custGeom>
              <a:avLst/>
              <a:gdLst>
                <a:gd name="T0" fmla="*/ 137 w 139"/>
                <a:gd name="T1" fmla="*/ 32 h 54"/>
                <a:gd name="T2" fmla="*/ 139 w 139"/>
                <a:gd name="T3" fmla="*/ 0 h 54"/>
                <a:gd name="T4" fmla="*/ 29 w 139"/>
                <a:gd name="T5" fmla="*/ 9 h 54"/>
                <a:gd name="T6" fmla="*/ 0 w 139"/>
                <a:gd name="T7" fmla="*/ 54 h 54"/>
                <a:gd name="T8" fmla="*/ 137 w 139"/>
                <a:gd name="T9" fmla="*/ 32 h 54"/>
              </a:gdLst>
              <a:ahLst/>
              <a:cxnLst>
                <a:cxn ang="0">
                  <a:pos x="T0" y="T1"/>
                </a:cxn>
                <a:cxn ang="0">
                  <a:pos x="T2" y="T3"/>
                </a:cxn>
                <a:cxn ang="0">
                  <a:pos x="T4" y="T5"/>
                </a:cxn>
                <a:cxn ang="0">
                  <a:pos x="T6" y="T7"/>
                </a:cxn>
                <a:cxn ang="0">
                  <a:pos x="T8" y="T9"/>
                </a:cxn>
              </a:cxnLst>
              <a:rect l="0" t="0" r="r" b="b"/>
              <a:pathLst>
                <a:path w="139" h="54">
                  <a:moveTo>
                    <a:pt x="137" y="32"/>
                  </a:moveTo>
                  <a:lnTo>
                    <a:pt x="139" y="0"/>
                  </a:lnTo>
                  <a:lnTo>
                    <a:pt x="29" y="9"/>
                  </a:lnTo>
                  <a:lnTo>
                    <a:pt x="0" y="54"/>
                  </a:lnTo>
                  <a:lnTo>
                    <a:pt x="137" y="3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5" name="ïSlíďê">
              <a:extLst>
                <a:ext uri="{FF2B5EF4-FFF2-40B4-BE49-F238E27FC236}">
                  <a16:creationId xmlns:a16="http://schemas.microsoft.com/office/drawing/2014/main" id="{46094818-F4EE-4BDD-B554-63D6B07E6829}"/>
                </a:ext>
              </a:extLst>
            </p:cNvPr>
            <p:cNvSpPr/>
            <p:nvPr/>
          </p:nvSpPr>
          <p:spPr bwMode="auto">
            <a:xfrm>
              <a:off x="7830352" y="4487041"/>
              <a:ext cx="413571" cy="602950"/>
            </a:xfrm>
            <a:custGeom>
              <a:avLst/>
              <a:gdLst>
                <a:gd name="T0" fmla="*/ 100 w 132"/>
                <a:gd name="T1" fmla="*/ 0 h 192"/>
                <a:gd name="T2" fmla="*/ 103 w 132"/>
                <a:gd name="T3" fmla="*/ 106 h 192"/>
                <a:gd name="T4" fmla="*/ 42 w 132"/>
                <a:gd name="T5" fmla="*/ 190 h 192"/>
                <a:gd name="T6" fmla="*/ 0 w 132"/>
                <a:gd name="T7" fmla="*/ 192 h 192"/>
                <a:gd name="T8" fmla="*/ 20 w 132"/>
                <a:gd name="T9" fmla="*/ 0 h 192"/>
                <a:gd name="T10" fmla="*/ 100 w 132"/>
                <a:gd name="T11" fmla="*/ 0 h 192"/>
              </a:gdLst>
              <a:ahLst/>
              <a:cxnLst>
                <a:cxn ang="0">
                  <a:pos x="T0" y="T1"/>
                </a:cxn>
                <a:cxn ang="0">
                  <a:pos x="T2" y="T3"/>
                </a:cxn>
                <a:cxn ang="0">
                  <a:pos x="T4" y="T5"/>
                </a:cxn>
                <a:cxn ang="0">
                  <a:pos x="T6" y="T7"/>
                </a:cxn>
                <a:cxn ang="0">
                  <a:pos x="T8" y="T9"/>
                </a:cxn>
                <a:cxn ang="0">
                  <a:pos x="T10" y="T11"/>
                </a:cxn>
              </a:cxnLst>
              <a:rect l="0" t="0" r="r" b="b"/>
              <a:pathLst>
                <a:path w="132" h="192">
                  <a:moveTo>
                    <a:pt x="100" y="0"/>
                  </a:moveTo>
                  <a:cubicBezTo>
                    <a:pt x="100" y="0"/>
                    <a:pt x="132" y="57"/>
                    <a:pt x="103" y="106"/>
                  </a:cubicBezTo>
                  <a:cubicBezTo>
                    <a:pt x="67" y="164"/>
                    <a:pt x="42" y="190"/>
                    <a:pt x="42" y="190"/>
                  </a:cubicBezTo>
                  <a:cubicBezTo>
                    <a:pt x="0" y="192"/>
                    <a:pt x="0" y="192"/>
                    <a:pt x="0" y="192"/>
                  </a:cubicBezTo>
                  <a:cubicBezTo>
                    <a:pt x="20" y="0"/>
                    <a:pt x="20" y="0"/>
                    <a:pt x="20" y="0"/>
                  </a:cubicBezTo>
                  <a:cubicBezTo>
                    <a:pt x="100" y="0"/>
                    <a:pt x="100" y="0"/>
                    <a:pt x="10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6" name="îṩlïḋè">
              <a:extLst>
                <a:ext uri="{FF2B5EF4-FFF2-40B4-BE49-F238E27FC236}">
                  <a16:creationId xmlns:a16="http://schemas.microsoft.com/office/drawing/2014/main" id="{D2DDD8B5-CACA-4404-84EA-97FB6DFE8418}"/>
                </a:ext>
              </a:extLst>
            </p:cNvPr>
            <p:cNvSpPr/>
            <p:nvPr/>
          </p:nvSpPr>
          <p:spPr bwMode="auto">
            <a:xfrm>
              <a:off x="7835922" y="5705474"/>
              <a:ext cx="252042" cy="154567"/>
            </a:xfrm>
            <a:custGeom>
              <a:avLst/>
              <a:gdLst>
                <a:gd name="T0" fmla="*/ 20 w 80"/>
                <a:gd name="T1" fmla="*/ 49 h 49"/>
                <a:gd name="T2" fmla="*/ 80 w 80"/>
                <a:gd name="T3" fmla="*/ 3 h 49"/>
                <a:gd name="T4" fmla="*/ 80 w 80"/>
                <a:gd name="T5" fmla="*/ 3 h 49"/>
                <a:gd name="T6" fmla="*/ 78 w 80"/>
                <a:gd name="T7" fmla="*/ 0 h 49"/>
                <a:gd name="T8" fmla="*/ 54 w 80"/>
                <a:gd name="T9" fmla="*/ 0 h 49"/>
                <a:gd name="T10" fmla="*/ 0 w 80"/>
                <a:gd name="T11" fmla="*/ 47 h 49"/>
                <a:gd name="T12" fmla="*/ 20 w 80"/>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80" h="49">
                  <a:moveTo>
                    <a:pt x="20" y="49"/>
                  </a:moveTo>
                  <a:cubicBezTo>
                    <a:pt x="51" y="46"/>
                    <a:pt x="80" y="3"/>
                    <a:pt x="80" y="3"/>
                  </a:cubicBezTo>
                  <a:cubicBezTo>
                    <a:pt x="80" y="3"/>
                    <a:pt x="80" y="3"/>
                    <a:pt x="80" y="3"/>
                  </a:cubicBezTo>
                  <a:cubicBezTo>
                    <a:pt x="80" y="2"/>
                    <a:pt x="79" y="1"/>
                    <a:pt x="78" y="0"/>
                  </a:cubicBezTo>
                  <a:cubicBezTo>
                    <a:pt x="54" y="0"/>
                    <a:pt x="54" y="0"/>
                    <a:pt x="54" y="0"/>
                  </a:cubicBezTo>
                  <a:cubicBezTo>
                    <a:pt x="54" y="0"/>
                    <a:pt x="36" y="32"/>
                    <a:pt x="0" y="47"/>
                  </a:cubicBezTo>
                  <a:cubicBezTo>
                    <a:pt x="4" y="48"/>
                    <a:pt x="10" y="49"/>
                    <a:pt x="20" y="49"/>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7" name="iš1íḓè">
              <a:extLst>
                <a:ext uri="{FF2B5EF4-FFF2-40B4-BE49-F238E27FC236}">
                  <a16:creationId xmlns:a16="http://schemas.microsoft.com/office/drawing/2014/main" id="{D3A027D4-F756-434B-9B17-0D41902C9846}"/>
                </a:ext>
              </a:extLst>
            </p:cNvPr>
            <p:cNvSpPr/>
            <p:nvPr/>
          </p:nvSpPr>
          <p:spPr bwMode="auto">
            <a:xfrm>
              <a:off x="7763513" y="5715222"/>
              <a:ext cx="377366" cy="192164"/>
            </a:xfrm>
            <a:custGeom>
              <a:avLst/>
              <a:gdLst>
                <a:gd name="T0" fmla="*/ 13 w 120"/>
                <a:gd name="T1" fmla="*/ 57 h 61"/>
                <a:gd name="T2" fmla="*/ 74 w 120"/>
                <a:gd name="T3" fmla="*/ 57 h 61"/>
                <a:gd name="T4" fmla="*/ 91 w 120"/>
                <a:gd name="T5" fmla="*/ 40 h 61"/>
                <a:gd name="T6" fmla="*/ 91 w 120"/>
                <a:gd name="T7" fmla="*/ 59 h 61"/>
                <a:gd name="T8" fmla="*/ 101 w 120"/>
                <a:gd name="T9" fmla="*/ 59 h 61"/>
                <a:gd name="T10" fmla="*/ 103 w 120"/>
                <a:gd name="T11" fmla="*/ 0 h 61"/>
                <a:gd name="T12" fmla="*/ 103 w 120"/>
                <a:gd name="T13" fmla="*/ 0 h 61"/>
                <a:gd name="T14" fmla="*/ 43 w 120"/>
                <a:gd name="T15" fmla="*/ 46 h 61"/>
                <a:gd name="T16" fmla="*/ 23 w 120"/>
                <a:gd name="T17" fmla="*/ 44 h 61"/>
                <a:gd name="T18" fmla="*/ 7 w 120"/>
                <a:gd name="T19" fmla="*/ 49 h 61"/>
                <a:gd name="T20" fmla="*/ 13 w 120"/>
                <a:gd name="T21"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61">
                  <a:moveTo>
                    <a:pt x="13" y="57"/>
                  </a:moveTo>
                  <a:cubicBezTo>
                    <a:pt x="26" y="61"/>
                    <a:pt x="74" y="57"/>
                    <a:pt x="74" y="57"/>
                  </a:cubicBezTo>
                  <a:cubicBezTo>
                    <a:pt x="91" y="40"/>
                    <a:pt x="91" y="40"/>
                    <a:pt x="91" y="40"/>
                  </a:cubicBezTo>
                  <a:cubicBezTo>
                    <a:pt x="91" y="59"/>
                    <a:pt x="91" y="59"/>
                    <a:pt x="91" y="59"/>
                  </a:cubicBezTo>
                  <a:cubicBezTo>
                    <a:pt x="101" y="59"/>
                    <a:pt x="101" y="59"/>
                    <a:pt x="101" y="59"/>
                  </a:cubicBezTo>
                  <a:cubicBezTo>
                    <a:pt x="101" y="59"/>
                    <a:pt x="120" y="20"/>
                    <a:pt x="103" y="0"/>
                  </a:cubicBezTo>
                  <a:cubicBezTo>
                    <a:pt x="103" y="0"/>
                    <a:pt x="103" y="0"/>
                    <a:pt x="103" y="0"/>
                  </a:cubicBezTo>
                  <a:cubicBezTo>
                    <a:pt x="103" y="0"/>
                    <a:pt x="74" y="43"/>
                    <a:pt x="43" y="46"/>
                  </a:cubicBezTo>
                  <a:cubicBezTo>
                    <a:pt x="33" y="46"/>
                    <a:pt x="27" y="45"/>
                    <a:pt x="23" y="44"/>
                  </a:cubicBezTo>
                  <a:cubicBezTo>
                    <a:pt x="18" y="46"/>
                    <a:pt x="13" y="48"/>
                    <a:pt x="7" y="49"/>
                  </a:cubicBezTo>
                  <a:cubicBezTo>
                    <a:pt x="7" y="49"/>
                    <a:pt x="0" y="53"/>
                    <a:pt x="13" y="5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8" name="ïS1ïḑê">
              <a:extLst>
                <a:ext uri="{FF2B5EF4-FFF2-40B4-BE49-F238E27FC236}">
                  <a16:creationId xmlns:a16="http://schemas.microsoft.com/office/drawing/2014/main" id="{A3E41958-3165-4171-8359-731BE477D663}"/>
                </a:ext>
              </a:extLst>
            </p:cNvPr>
            <p:cNvSpPr/>
            <p:nvPr/>
          </p:nvSpPr>
          <p:spPr bwMode="auto">
            <a:xfrm>
              <a:off x="8175691" y="5560655"/>
              <a:ext cx="115577" cy="279891"/>
            </a:xfrm>
            <a:custGeom>
              <a:avLst/>
              <a:gdLst>
                <a:gd name="T0" fmla="*/ 16 w 37"/>
                <a:gd name="T1" fmla="*/ 76 h 89"/>
                <a:gd name="T2" fmla="*/ 28 w 37"/>
                <a:gd name="T3" fmla="*/ 1 h 89"/>
                <a:gd name="T4" fmla="*/ 28 w 37"/>
                <a:gd name="T5" fmla="*/ 1 h 89"/>
                <a:gd name="T6" fmla="*/ 25 w 37"/>
                <a:gd name="T7" fmla="*/ 0 h 89"/>
                <a:gd name="T8" fmla="*/ 7 w 37"/>
                <a:gd name="T9" fmla="*/ 17 h 89"/>
                <a:gd name="T10" fmla="*/ 0 w 37"/>
                <a:gd name="T11" fmla="*/ 89 h 89"/>
                <a:gd name="T12" fmla="*/ 16 w 37"/>
                <a:gd name="T13" fmla="*/ 76 h 89"/>
              </a:gdLst>
              <a:ahLst/>
              <a:cxnLst>
                <a:cxn ang="0">
                  <a:pos x="T0" y="T1"/>
                </a:cxn>
                <a:cxn ang="0">
                  <a:pos x="T2" y="T3"/>
                </a:cxn>
                <a:cxn ang="0">
                  <a:pos x="T4" y="T5"/>
                </a:cxn>
                <a:cxn ang="0">
                  <a:pos x="T6" y="T7"/>
                </a:cxn>
                <a:cxn ang="0">
                  <a:pos x="T8" y="T9"/>
                </a:cxn>
                <a:cxn ang="0">
                  <a:pos x="T10" y="T11"/>
                </a:cxn>
                <a:cxn ang="0">
                  <a:pos x="T12" y="T13"/>
                </a:cxn>
              </a:cxnLst>
              <a:rect l="0" t="0" r="r" b="b"/>
              <a:pathLst>
                <a:path w="37" h="89">
                  <a:moveTo>
                    <a:pt x="16" y="76"/>
                  </a:moveTo>
                  <a:cubicBezTo>
                    <a:pt x="37" y="52"/>
                    <a:pt x="28" y="1"/>
                    <a:pt x="28" y="1"/>
                  </a:cubicBezTo>
                  <a:cubicBezTo>
                    <a:pt x="28" y="1"/>
                    <a:pt x="28" y="1"/>
                    <a:pt x="28" y="1"/>
                  </a:cubicBezTo>
                  <a:cubicBezTo>
                    <a:pt x="27" y="1"/>
                    <a:pt x="26" y="0"/>
                    <a:pt x="25" y="0"/>
                  </a:cubicBezTo>
                  <a:cubicBezTo>
                    <a:pt x="7" y="17"/>
                    <a:pt x="7" y="17"/>
                    <a:pt x="7" y="17"/>
                  </a:cubicBezTo>
                  <a:cubicBezTo>
                    <a:pt x="7" y="17"/>
                    <a:pt x="16" y="53"/>
                    <a:pt x="0" y="89"/>
                  </a:cubicBezTo>
                  <a:cubicBezTo>
                    <a:pt x="4" y="87"/>
                    <a:pt x="9" y="83"/>
                    <a:pt x="16" y="7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89" name="ïśļïďè">
              <a:extLst>
                <a:ext uri="{FF2B5EF4-FFF2-40B4-BE49-F238E27FC236}">
                  <a16:creationId xmlns:a16="http://schemas.microsoft.com/office/drawing/2014/main" id="{5768BA28-94A7-40D6-9422-2D687C3A525B}"/>
                </a:ext>
              </a:extLst>
            </p:cNvPr>
            <p:cNvSpPr/>
            <p:nvPr/>
          </p:nvSpPr>
          <p:spPr bwMode="auto">
            <a:xfrm>
              <a:off x="8146449" y="5564832"/>
              <a:ext cx="239509" cy="345339"/>
            </a:xfrm>
            <a:custGeom>
              <a:avLst/>
              <a:gdLst>
                <a:gd name="T0" fmla="*/ 11 w 76"/>
                <a:gd name="T1" fmla="*/ 104 h 110"/>
                <a:gd name="T2" fmla="*/ 55 w 76"/>
                <a:gd name="T3" fmla="*/ 61 h 110"/>
                <a:gd name="T4" fmla="*/ 56 w 76"/>
                <a:gd name="T5" fmla="*/ 37 h 110"/>
                <a:gd name="T6" fmla="*/ 69 w 76"/>
                <a:gd name="T7" fmla="*/ 51 h 110"/>
                <a:gd name="T8" fmla="*/ 76 w 76"/>
                <a:gd name="T9" fmla="*/ 44 h 110"/>
                <a:gd name="T10" fmla="*/ 37 w 76"/>
                <a:gd name="T11" fmla="*/ 0 h 110"/>
                <a:gd name="T12" fmla="*/ 37 w 76"/>
                <a:gd name="T13" fmla="*/ 0 h 110"/>
                <a:gd name="T14" fmla="*/ 25 w 76"/>
                <a:gd name="T15" fmla="*/ 75 h 110"/>
                <a:gd name="T16" fmla="*/ 9 w 76"/>
                <a:gd name="T17" fmla="*/ 88 h 110"/>
                <a:gd name="T18" fmla="*/ 2 w 76"/>
                <a:gd name="T19" fmla="*/ 102 h 110"/>
                <a:gd name="T20" fmla="*/ 11 w 76"/>
                <a:gd name="T2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110">
                  <a:moveTo>
                    <a:pt x="11" y="104"/>
                  </a:moveTo>
                  <a:cubicBezTo>
                    <a:pt x="23" y="97"/>
                    <a:pt x="55" y="61"/>
                    <a:pt x="55" y="61"/>
                  </a:cubicBezTo>
                  <a:cubicBezTo>
                    <a:pt x="56" y="37"/>
                    <a:pt x="56" y="37"/>
                    <a:pt x="56" y="37"/>
                  </a:cubicBezTo>
                  <a:cubicBezTo>
                    <a:pt x="69" y="51"/>
                    <a:pt x="69" y="51"/>
                    <a:pt x="69" y="51"/>
                  </a:cubicBezTo>
                  <a:cubicBezTo>
                    <a:pt x="76" y="44"/>
                    <a:pt x="76" y="44"/>
                    <a:pt x="76" y="44"/>
                  </a:cubicBezTo>
                  <a:cubicBezTo>
                    <a:pt x="76" y="44"/>
                    <a:pt x="63" y="3"/>
                    <a:pt x="37" y="0"/>
                  </a:cubicBezTo>
                  <a:cubicBezTo>
                    <a:pt x="37" y="0"/>
                    <a:pt x="37" y="0"/>
                    <a:pt x="37" y="0"/>
                  </a:cubicBezTo>
                  <a:cubicBezTo>
                    <a:pt x="37" y="0"/>
                    <a:pt x="46" y="51"/>
                    <a:pt x="25" y="75"/>
                  </a:cubicBezTo>
                  <a:cubicBezTo>
                    <a:pt x="18" y="82"/>
                    <a:pt x="13" y="86"/>
                    <a:pt x="9" y="88"/>
                  </a:cubicBezTo>
                  <a:cubicBezTo>
                    <a:pt x="7" y="92"/>
                    <a:pt x="5" y="97"/>
                    <a:pt x="2" y="102"/>
                  </a:cubicBezTo>
                  <a:cubicBezTo>
                    <a:pt x="2" y="102"/>
                    <a:pt x="0" y="110"/>
                    <a:pt x="11" y="10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0" name="îşḻíḍe">
              <a:extLst>
                <a:ext uri="{FF2B5EF4-FFF2-40B4-BE49-F238E27FC236}">
                  <a16:creationId xmlns:a16="http://schemas.microsoft.com/office/drawing/2014/main" id="{CDCA8B67-F18B-4BDC-8041-1584D0622E44}"/>
                </a:ext>
              </a:extLst>
            </p:cNvPr>
            <p:cNvSpPr/>
            <p:nvPr/>
          </p:nvSpPr>
          <p:spPr bwMode="auto">
            <a:xfrm>
              <a:off x="4308734" y="3516473"/>
              <a:ext cx="125325" cy="257611"/>
            </a:xfrm>
            <a:custGeom>
              <a:avLst/>
              <a:gdLst>
                <a:gd name="T0" fmla="*/ 40 w 40"/>
                <a:gd name="T1" fmla="*/ 80 h 82"/>
                <a:gd name="T2" fmla="*/ 40 w 40"/>
                <a:gd name="T3" fmla="*/ 46 h 82"/>
                <a:gd name="T4" fmla="*/ 18 w 40"/>
                <a:gd name="T5" fmla="*/ 2 h 82"/>
                <a:gd name="T6" fmla="*/ 6 w 40"/>
                <a:gd name="T7" fmla="*/ 0 h 82"/>
                <a:gd name="T8" fmla="*/ 4 w 40"/>
                <a:gd name="T9" fmla="*/ 38 h 82"/>
                <a:gd name="T10" fmla="*/ 2 w 40"/>
                <a:gd name="T11" fmla="*/ 78 h 82"/>
                <a:gd name="T12" fmla="*/ 0 w 40"/>
                <a:gd name="T13" fmla="*/ 79 h 82"/>
                <a:gd name="T14" fmla="*/ 9 w 40"/>
                <a:gd name="T15" fmla="*/ 81 h 82"/>
                <a:gd name="T16" fmla="*/ 40 w 40"/>
                <a:gd name="T1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82">
                  <a:moveTo>
                    <a:pt x="40" y="80"/>
                  </a:moveTo>
                  <a:cubicBezTo>
                    <a:pt x="40" y="46"/>
                    <a:pt x="40" y="46"/>
                    <a:pt x="40" y="46"/>
                  </a:cubicBezTo>
                  <a:cubicBezTo>
                    <a:pt x="18" y="2"/>
                    <a:pt x="18" y="2"/>
                    <a:pt x="18" y="2"/>
                  </a:cubicBezTo>
                  <a:cubicBezTo>
                    <a:pt x="6" y="0"/>
                    <a:pt x="6" y="0"/>
                    <a:pt x="6" y="0"/>
                  </a:cubicBezTo>
                  <a:cubicBezTo>
                    <a:pt x="4" y="38"/>
                    <a:pt x="4" y="38"/>
                    <a:pt x="4" y="38"/>
                  </a:cubicBezTo>
                  <a:cubicBezTo>
                    <a:pt x="2" y="78"/>
                    <a:pt x="2" y="78"/>
                    <a:pt x="2" y="78"/>
                  </a:cubicBezTo>
                  <a:cubicBezTo>
                    <a:pt x="0" y="79"/>
                    <a:pt x="0" y="79"/>
                    <a:pt x="0" y="79"/>
                  </a:cubicBezTo>
                  <a:cubicBezTo>
                    <a:pt x="3" y="80"/>
                    <a:pt x="5" y="81"/>
                    <a:pt x="9" y="81"/>
                  </a:cubicBezTo>
                  <a:cubicBezTo>
                    <a:pt x="16" y="82"/>
                    <a:pt x="30" y="81"/>
                    <a:pt x="40" y="8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1" name="ïṥļîḋe">
              <a:extLst>
                <a:ext uri="{FF2B5EF4-FFF2-40B4-BE49-F238E27FC236}">
                  <a16:creationId xmlns:a16="http://schemas.microsoft.com/office/drawing/2014/main" id="{B0DDC8F1-A741-4CFC-82BC-B3A7E904BB60}"/>
                </a:ext>
              </a:extLst>
            </p:cNvPr>
            <p:cNvSpPr/>
            <p:nvPr/>
          </p:nvSpPr>
          <p:spPr bwMode="auto">
            <a:xfrm>
              <a:off x="4073402" y="3764337"/>
              <a:ext cx="483196" cy="1017914"/>
            </a:xfrm>
            <a:custGeom>
              <a:avLst/>
              <a:gdLst>
                <a:gd name="T0" fmla="*/ 115 w 154"/>
                <a:gd name="T1" fmla="*/ 6 h 324"/>
                <a:gd name="T2" fmla="*/ 115 w 154"/>
                <a:gd name="T3" fmla="*/ 1 h 324"/>
                <a:gd name="T4" fmla="*/ 84 w 154"/>
                <a:gd name="T5" fmla="*/ 2 h 324"/>
                <a:gd name="T6" fmla="*/ 75 w 154"/>
                <a:gd name="T7" fmla="*/ 0 h 324"/>
                <a:gd name="T8" fmla="*/ 35 w 154"/>
                <a:gd name="T9" fmla="*/ 12 h 324"/>
                <a:gd name="T10" fmla="*/ 23 w 154"/>
                <a:gd name="T11" fmla="*/ 67 h 324"/>
                <a:gd name="T12" fmla="*/ 18 w 154"/>
                <a:gd name="T13" fmla="*/ 243 h 324"/>
                <a:gd name="T14" fmla="*/ 0 w 154"/>
                <a:gd name="T15" fmla="*/ 324 h 324"/>
                <a:gd name="T16" fmla="*/ 139 w 154"/>
                <a:gd name="T17" fmla="*/ 324 h 324"/>
                <a:gd name="T18" fmla="*/ 131 w 154"/>
                <a:gd name="T19" fmla="*/ 243 h 324"/>
                <a:gd name="T20" fmla="*/ 148 w 154"/>
                <a:gd name="T21" fmla="*/ 99 h 324"/>
                <a:gd name="T22" fmla="*/ 154 w 154"/>
                <a:gd name="T23" fmla="*/ 22 h 324"/>
                <a:gd name="T24" fmla="*/ 115 w 154"/>
                <a:gd name="T25" fmla="*/ 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324">
                  <a:moveTo>
                    <a:pt x="115" y="6"/>
                  </a:moveTo>
                  <a:cubicBezTo>
                    <a:pt x="115" y="1"/>
                    <a:pt x="115" y="1"/>
                    <a:pt x="115" y="1"/>
                  </a:cubicBezTo>
                  <a:cubicBezTo>
                    <a:pt x="105" y="2"/>
                    <a:pt x="91" y="3"/>
                    <a:pt x="84" y="2"/>
                  </a:cubicBezTo>
                  <a:cubicBezTo>
                    <a:pt x="80" y="2"/>
                    <a:pt x="78" y="1"/>
                    <a:pt x="75" y="0"/>
                  </a:cubicBezTo>
                  <a:cubicBezTo>
                    <a:pt x="35" y="12"/>
                    <a:pt x="35" y="12"/>
                    <a:pt x="35" y="12"/>
                  </a:cubicBezTo>
                  <a:cubicBezTo>
                    <a:pt x="23" y="67"/>
                    <a:pt x="23" y="67"/>
                    <a:pt x="23" y="67"/>
                  </a:cubicBezTo>
                  <a:cubicBezTo>
                    <a:pt x="18" y="243"/>
                    <a:pt x="18" y="243"/>
                    <a:pt x="18" y="243"/>
                  </a:cubicBezTo>
                  <a:cubicBezTo>
                    <a:pt x="0" y="324"/>
                    <a:pt x="0" y="324"/>
                    <a:pt x="0" y="324"/>
                  </a:cubicBezTo>
                  <a:cubicBezTo>
                    <a:pt x="139" y="324"/>
                    <a:pt x="139" y="324"/>
                    <a:pt x="139" y="324"/>
                  </a:cubicBezTo>
                  <a:cubicBezTo>
                    <a:pt x="131" y="243"/>
                    <a:pt x="131" y="243"/>
                    <a:pt x="131" y="243"/>
                  </a:cubicBezTo>
                  <a:cubicBezTo>
                    <a:pt x="148" y="99"/>
                    <a:pt x="148" y="99"/>
                    <a:pt x="148" y="99"/>
                  </a:cubicBezTo>
                  <a:cubicBezTo>
                    <a:pt x="154" y="22"/>
                    <a:pt x="154" y="22"/>
                    <a:pt x="154" y="22"/>
                  </a:cubicBezTo>
                  <a:cubicBezTo>
                    <a:pt x="115" y="6"/>
                    <a:pt x="115" y="6"/>
                    <a:pt x="115"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2" name="î$ḷíḋé">
              <a:extLst>
                <a:ext uri="{FF2B5EF4-FFF2-40B4-BE49-F238E27FC236}">
                  <a16:creationId xmlns:a16="http://schemas.microsoft.com/office/drawing/2014/main" id="{774A129B-2931-4107-A2E2-24F751D18772}"/>
                </a:ext>
              </a:extLst>
            </p:cNvPr>
            <p:cNvSpPr/>
            <p:nvPr/>
          </p:nvSpPr>
          <p:spPr bwMode="auto">
            <a:xfrm>
              <a:off x="4283669" y="3716992"/>
              <a:ext cx="172669" cy="97475"/>
            </a:xfrm>
            <a:custGeom>
              <a:avLst/>
              <a:gdLst>
                <a:gd name="T0" fmla="*/ 0 w 55"/>
                <a:gd name="T1" fmla="*/ 17 h 31"/>
                <a:gd name="T2" fmla="*/ 10 w 55"/>
                <a:gd name="T3" fmla="*/ 0 h 31"/>
                <a:gd name="T4" fmla="*/ 48 w 55"/>
                <a:gd name="T5" fmla="*/ 2 h 31"/>
                <a:gd name="T6" fmla="*/ 55 w 55"/>
                <a:gd name="T7" fmla="*/ 24 h 31"/>
                <a:gd name="T8" fmla="*/ 0 w 55"/>
                <a:gd name="T9" fmla="*/ 17 h 31"/>
              </a:gdLst>
              <a:ahLst/>
              <a:cxnLst>
                <a:cxn ang="0">
                  <a:pos x="T0" y="T1"/>
                </a:cxn>
                <a:cxn ang="0">
                  <a:pos x="T2" y="T3"/>
                </a:cxn>
                <a:cxn ang="0">
                  <a:pos x="T4" y="T5"/>
                </a:cxn>
                <a:cxn ang="0">
                  <a:pos x="T6" y="T7"/>
                </a:cxn>
                <a:cxn ang="0">
                  <a:pos x="T8" y="T9"/>
                </a:cxn>
              </a:cxnLst>
              <a:rect l="0" t="0" r="r" b="b"/>
              <a:pathLst>
                <a:path w="55" h="31">
                  <a:moveTo>
                    <a:pt x="0" y="17"/>
                  </a:moveTo>
                  <a:cubicBezTo>
                    <a:pt x="10" y="0"/>
                    <a:pt x="10" y="0"/>
                    <a:pt x="10" y="0"/>
                  </a:cubicBezTo>
                  <a:cubicBezTo>
                    <a:pt x="48" y="2"/>
                    <a:pt x="48" y="2"/>
                    <a:pt x="48" y="2"/>
                  </a:cubicBezTo>
                  <a:cubicBezTo>
                    <a:pt x="55" y="24"/>
                    <a:pt x="55" y="24"/>
                    <a:pt x="55" y="24"/>
                  </a:cubicBezTo>
                  <a:cubicBezTo>
                    <a:pt x="55" y="24"/>
                    <a:pt x="27" y="31"/>
                    <a:pt x="0" y="1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3" name="iŝ1íḑé">
              <a:extLst>
                <a:ext uri="{FF2B5EF4-FFF2-40B4-BE49-F238E27FC236}">
                  <a16:creationId xmlns:a16="http://schemas.microsoft.com/office/drawing/2014/main" id="{25480233-A3AC-41CC-A63B-D0BF444E8AB7}"/>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4" name="î$ľíḍé">
              <a:extLst>
                <a:ext uri="{FF2B5EF4-FFF2-40B4-BE49-F238E27FC236}">
                  <a16:creationId xmlns:a16="http://schemas.microsoft.com/office/drawing/2014/main" id="{B27004DA-6A41-4682-8A6C-C3B9F9C11B59}"/>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5" name="iŝļïdè">
              <a:extLst>
                <a:ext uri="{FF2B5EF4-FFF2-40B4-BE49-F238E27FC236}">
                  <a16:creationId xmlns:a16="http://schemas.microsoft.com/office/drawing/2014/main" id="{E9082511-EE01-49AE-BB9A-F641979664B3}"/>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6" name="íŝľïḍe">
              <a:extLst>
                <a:ext uri="{FF2B5EF4-FFF2-40B4-BE49-F238E27FC236}">
                  <a16:creationId xmlns:a16="http://schemas.microsoft.com/office/drawing/2014/main" id="{EDBD5383-165E-446D-A640-549A2A780A27}"/>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7" name="ïśḷiḋè">
              <a:extLst>
                <a:ext uri="{FF2B5EF4-FFF2-40B4-BE49-F238E27FC236}">
                  <a16:creationId xmlns:a16="http://schemas.microsoft.com/office/drawing/2014/main" id="{EDF48B9F-32AC-416E-AB42-F44348AB8158}"/>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8" name="iṩ1ïḑe">
              <a:extLst>
                <a:ext uri="{FF2B5EF4-FFF2-40B4-BE49-F238E27FC236}">
                  <a16:creationId xmlns:a16="http://schemas.microsoft.com/office/drawing/2014/main" id="{558305E6-5638-46DD-96C5-93E3553D786B}"/>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99" name="ísľíḑè">
              <a:extLst>
                <a:ext uri="{FF2B5EF4-FFF2-40B4-BE49-F238E27FC236}">
                  <a16:creationId xmlns:a16="http://schemas.microsoft.com/office/drawing/2014/main" id="{20314749-06CF-46EB-8CFA-F2637F6C8004}"/>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0" name="ïṩ1ïḍé">
              <a:extLst>
                <a:ext uri="{FF2B5EF4-FFF2-40B4-BE49-F238E27FC236}">
                  <a16:creationId xmlns:a16="http://schemas.microsoft.com/office/drawing/2014/main" id="{02D2A981-CF12-4114-81D6-1BE729D27069}"/>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1" name="îṧ1ídé">
              <a:extLst>
                <a:ext uri="{FF2B5EF4-FFF2-40B4-BE49-F238E27FC236}">
                  <a16:creationId xmlns:a16="http://schemas.microsoft.com/office/drawing/2014/main" id="{8C1A7717-B6F2-4831-A696-DDB8265E504A}"/>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2" name="iṩlïḓe">
              <a:extLst>
                <a:ext uri="{FF2B5EF4-FFF2-40B4-BE49-F238E27FC236}">
                  <a16:creationId xmlns:a16="http://schemas.microsoft.com/office/drawing/2014/main" id="{D749A368-B66C-4ACC-9604-44D5A52418CB}"/>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3" name="ïŝḻidê">
              <a:extLst>
                <a:ext uri="{FF2B5EF4-FFF2-40B4-BE49-F238E27FC236}">
                  <a16:creationId xmlns:a16="http://schemas.microsoft.com/office/drawing/2014/main" id="{A87B3293-3AB3-4291-960B-5DFEAC16CE38}"/>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close/>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4" name="îś1íḍe">
              <a:extLst>
                <a:ext uri="{FF2B5EF4-FFF2-40B4-BE49-F238E27FC236}">
                  <a16:creationId xmlns:a16="http://schemas.microsoft.com/office/drawing/2014/main" id="{D93B68B6-DBCF-48A8-BEEF-F10E59E38B0B}"/>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5" name="ïS1ide">
              <a:extLst>
                <a:ext uri="{FF2B5EF4-FFF2-40B4-BE49-F238E27FC236}">
                  <a16:creationId xmlns:a16="http://schemas.microsoft.com/office/drawing/2014/main" id="{8A207D11-D894-4151-AA47-FA0C693944CC}"/>
                </a:ext>
              </a:extLst>
            </p:cNvPr>
            <p:cNvSpPr/>
            <p:nvPr/>
          </p:nvSpPr>
          <p:spPr bwMode="auto">
            <a:xfrm>
              <a:off x="4214044" y="3427353"/>
              <a:ext cx="107222" cy="211659"/>
            </a:xfrm>
            <a:custGeom>
              <a:avLst/>
              <a:gdLst>
                <a:gd name="T0" fmla="*/ 0 w 34"/>
                <a:gd name="T1" fmla="*/ 0 h 67"/>
                <a:gd name="T2" fmla="*/ 32 w 34"/>
                <a:gd name="T3" fmla="*/ 67 h 67"/>
                <a:gd name="T4" fmla="*/ 34 w 34"/>
                <a:gd name="T5" fmla="*/ 37 h 67"/>
                <a:gd name="T6" fmla="*/ 13 w 34"/>
                <a:gd name="T7" fmla="*/ 12 h 67"/>
                <a:gd name="T8" fmla="*/ 0 w 34"/>
                <a:gd name="T9" fmla="*/ 0 h 67"/>
              </a:gdLst>
              <a:ahLst/>
              <a:cxnLst>
                <a:cxn ang="0">
                  <a:pos x="T0" y="T1"/>
                </a:cxn>
                <a:cxn ang="0">
                  <a:pos x="T2" y="T3"/>
                </a:cxn>
                <a:cxn ang="0">
                  <a:pos x="T4" y="T5"/>
                </a:cxn>
                <a:cxn ang="0">
                  <a:pos x="T6" y="T7"/>
                </a:cxn>
                <a:cxn ang="0">
                  <a:pos x="T8" y="T9"/>
                </a:cxn>
              </a:cxnLst>
              <a:rect l="0" t="0" r="r" b="b"/>
              <a:pathLst>
                <a:path w="34" h="67">
                  <a:moveTo>
                    <a:pt x="0" y="0"/>
                  </a:moveTo>
                  <a:cubicBezTo>
                    <a:pt x="0" y="0"/>
                    <a:pt x="19" y="48"/>
                    <a:pt x="32" y="67"/>
                  </a:cubicBezTo>
                  <a:cubicBezTo>
                    <a:pt x="34" y="37"/>
                    <a:pt x="34" y="37"/>
                    <a:pt x="34" y="37"/>
                  </a:cubicBezTo>
                  <a:cubicBezTo>
                    <a:pt x="34" y="37"/>
                    <a:pt x="16" y="33"/>
                    <a:pt x="13" y="12"/>
                  </a:cubicBezTo>
                  <a:cubicBezTo>
                    <a:pt x="13" y="12"/>
                    <a:pt x="2" y="6"/>
                    <a:pt x="0"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6" name="išḻíḍè">
              <a:extLst>
                <a:ext uri="{FF2B5EF4-FFF2-40B4-BE49-F238E27FC236}">
                  <a16:creationId xmlns:a16="http://schemas.microsoft.com/office/drawing/2014/main" id="{EA2D19E5-BB3B-42F3-81DD-C53CA92D0046}"/>
                </a:ext>
              </a:extLst>
            </p:cNvPr>
            <p:cNvSpPr/>
            <p:nvPr/>
          </p:nvSpPr>
          <p:spPr bwMode="auto">
            <a:xfrm>
              <a:off x="4415956" y="3208731"/>
              <a:ext cx="200519" cy="125325"/>
            </a:xfrm>
            <a:custGeom>
              <a:avLst/>
              <a:gdLst>
                <a:gd name="T0" fmla="*/ 43 w 64"/>
                <a:gd name="T1" fmla="*/ 0 h 40"/>
                <a:gd name="T2" fmla="*/ 0 w 64"/>
                <a:gd name="T3" fmla="*/ 36 h 40"/>
                <a:gd name="T4" fmla="*/ 34 w 64"/>
                <a:gd name="T5" fmla="*/ 40 h 40"/>
                <a:gd name="T6" fmla="*/ 64 w 64"/>
                <a:gd name="T7" fmla="*/ 18 h 40"/>
                <a:gd name="T8" fmla="*/ 31 w 64"/>
                <a:gd name="T9" fmla="*/ 22 h 40"/>
                <a:gd name="T10" fmla="*/ 43 w 64"/>
                <a:gd name="T11" fmla="*/ 0 h 40"/>
                <a:gd name="T12" fmla="*/ 43 w 64"/>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64" h="40">
                  <a:moveTo>
                    <a:pt x="43" y="0"/>
                  </a:moveTo>
                  <a:cubicBezTo>
                    <a:pt x="42" y="0"/>
                    <a:pt x="0" y="36"/>
                    <a:pt x="0" y="36"/>
                  </a:cubicBezTo>
                  <a:cubicBezTo>
                    <a:pt x="34" y="40"/>
                    <a:pt x="34" y="40"/>
                    <a:pt x="34" y="40"/>
                  </a:cubicBezTo>
                  <a:cubicBezTo>
                    <a:pt x="64" y="18"/>
                    <a:pt x="64" y="18"/>
                    <a:pt x="64" y="18"/>
                  </a:cubicBezTo>
                  <a:cubicBezTo>
                    <a:pt x="31" y="22"/>
                    <a:pt x="31" y="22"/>
                    <a:pt x="31" y="22"/>
                  </a:cubicBezTo>
                  <a:cubicBezTo>
                    <a:pt x="31" y="22"/>
                    <a:pt x="43" y="0"/>
                    <a:pt x="43" y="0"/>
                  </a:cubicBezTo>
                  <a:cubicBezTo>
                    <a:pt x="43" y="0"/>
                    <a:pt x="43" y="0"/>
                    <a:pt x="43"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7" name="íŝľîḓe">
              <a:extLst>
                <a:ext uri="{FF2B5EF4-FFF2-40B4-BE49-F238E27FC236}">
                  <a16:creationId xmlns:a16="http://schemas.microsoft.com/office/drawing/2014/main" id="{6D728213-97E8-46B2-A9A3-7250AC71050A}"/>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8" name="ïṩľiḍê">
              <a:extLst>
                <a:ext uri="{FF2B5EF4-FFF2-40B4-BE49-F238E27FC236}">
                  <a16:creationId xmlns:a16="http://schemas.microsoft.com/office/drawing/2014/main" id="{17CB9BD7-527D-4457-9963-B7BC4563C63E}"/>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09" name="íŝliḋe">
              <a:extLst>
                <a:ext uri="{FF2B5EF4-FFF2-40B4-BE49-F238E27FC236}">
                  <a16:creationId xmlns:a16="http://schemas.microsoft.com/office/drawing/2014/main" id="{7F720F80-C785-424D-93B9-8E2CB0A64DC3}"/>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0" name="í$liḍê">
              <a:extLst>
                <a:ext uri="{FF2B5EF4-FFF2-40B4-BE49-F238E27FC236}">
                  <a16:creationId xmlns:a16="http://schemas.microsoft.com/office/drawing/2014/main" id="{8D22FDE2-8EC1-40FE-A944-2B559CC27DD3}"/>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1" name="íSľiḓê">
              <a:extLst>
                <a:ext uri="{FF2B5EF4-FFF2-40B4-BE49-F238E27FC236}">
                  <a16:creationId xmlns:a16="http://schemas.microsoft.com/office/drawing/2014/main" id="{1A2D4E36-31AC-4149-BEED-6C4AB81D2F9B}"/>
                </a:ext>
              </a:extLst>
            </p:cNvPr>
            <p:cNvSpPr/>
            <p:nvPr/>
          </p:nvSpPr>
          <p:spPr bwMode="auto">
            <a:xfrm>
              <a:off x="3686289" y="3909156"/>
              <a:ext cx="472056" cy="245079"/>
            </a:xfrm>
            <a:custGeom>
              <a:avLst/>
              <a:gdLst>
                <a:gd name="T0" fmla="*/ 150 w 150"/>
                <a:gd name="T1" fmla="*/ 0 h 78"/>
                <a:gd name="T2" fmla="*/ 89 w 150"/>
                <a:gd name="T3" fmla="*/ 54 h 78"/>
                <a:gd name="T4" fmla="*/ 0 w 150"/>
                <a:gd name="T5" fmla="*/ 73 h 78"/>
                <a:gd name="T6" fmla="*/ 10 w 150"/>
                <a:gd name="T7" fmla="*/ 78 h 78"/>
                <a:gd name="T8" fmla="*/ 11 w 150"/>
                <a:gd name="T9" fmla="*/ 78 h 78"/>
                <a:gd name="T10" fmla="*/ 91 w 150"/>
                <a:gd name="T11" fmla="*/ 65 h 78"/>
                <a:gd name="T12" fmla="*/ 145 w 150"/>
                <a:gd name="T13" fmla="*/ 25 h 78"/>
                <a:gd name="T14" fmla="*/ 146 w 150"/>
                <a:gd name="T15" fmla="*/ 21 h 78"/>
                <a:gd name="T16" fmla="*/ 150 w 150"/>
                <a:gd name="T17" fmla="*/ 0 h 78"/>
                <a:gd name="T18" fmla="*/ 150 w 150"/>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78">
                  <a:moveTo>
                    <a:pt x="150" y="0"/>
                  </a:moveTo>
                  <a:cubicBezTo>
                    <a:pt x="89" y="54"/>
                    <a:pt x="89" y="54"/>
                    <a:pt x="89" y="54"/>
                  </a:cubicBezTo>
                  <a:cubicBezTo>
                    <a:pt x="0" y="73"/>
                    <a:pt x="0" y="73"/>
                    <a:pt x="0" y="73"/>
                  </a:cubicBezTo>
                  <a:cubicBezTo>
                    <a:pt x="0" y="73"/>
                    <a:pt x="3" y="78"/>
                    <a:pt x="10" y="78"/>
                  </a:cubicBezTo>
                  <a:cubicBezTo>
                    <a:pt x="10" y="78"/>
                    <a:pt x="10" y="78"/>
                    <a:pt x="11" y="78"/>
                  </a:cubicBezTo>
                  <a:cubicBezTo>
                    <a:pt x="19" y="78"/>
                    <a:pt x="91" y="65"/>
                    <a:pt x="91" y="65"/>
                  </a:cubicBezTo>
                  <a:cubicBezTo>
                    <a:pt x="145" y="25"/>
                    <a:pt x="145" y="25"/>
                    <a:pt x="145" y="25"/>
                  </a:cubicBezTo>
                  <a:cubicBezTo>
                    <a:pt x="146" y="21"/>
                    <a:pt x="146" y="21"/>
                    <a:pt x="146" y="21"/>
                  </a:cubicBezTo>
                  <a:cubicBezTo>
                    <a:pt x="150" y="0"/>
                    <a:pt x="150" y="0"/>
                    <a:pt x="150" y="0"/>
                  </a:cubicBezTo>
                  <a:cubicBezTo>
                    <a:pt x="150" y="0"/>
                    <a:pt x="150" y="0"/>
                    <a:pt x="15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2" name="iṣlíḑè">
              <a:extLst>
                <a:ext uri="{FF2B5EF4-FFF2-40B4-BE49-F238E27FC236}">
                  <a16:creationId xmlns:a16="http://schemas.microsoft.com/office/drawing/2014/main" id="{428E0703-60FA-4C63-B6E0-97FEA249CA51}"/>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3" name="îSļïḍe">
              <a:extLst>
                <a:ext uri="{FF2B5EF4-FFF2-40B4-BE49-F238E27FC236}">
                  <a16:creationId xmlns:a16="http://schemas.microsoft.com/office/drawing/2014/main" id="{6DEE0825-1730-4446-B00D-F5FD2C83B5E2}"/>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4" name="îŝḷiḓè">
              <a:extLst>
                <a:ext uri="{FF2B5EF4-FFF2-40B4-BE49-F238E27FC236}">
                  <a16:creationId xmlns:a16="http://schemas.microsoft.com/office/drawing/2014/main" id="{2F3F4AD7-64AB-41BB-97EE-FB83BDFC93BC}"/>
                </a:ext>
              </a:extLst>
            </p:cNvPr>
            <p:cNvSpPr/>
            <p:nvPr/>
          </p:nvSpPr>
          <p:spPr bwMode="auto">
            <a:xfrm>
              <a:off x="4098467" y="4794783"/>
              <a:ext cx="433066" cy="945504"/>
            </a:xfrm>
            <a:custGeom>
              <a:avLst/>
              <a:gdLst>
                <a:gd name="T0" fmla="*/ 6 w 311"/>
                <a:gd name="T1" fmla="*/ 0 h 679"/>
                <a:gd name="T2" fmla="*/ 270 w 311"/>
                <a:gd name="T3" fmla="*/ 0 h 679"/>
                <a:gd name="T4" fmla="*/ 300 w 311"/>
                <a:gd name="T5" fmla="*/ 295 h 679"/>
                <a:gd name="T6" fmla="*/ 311 w 311"/>
                <a:gd name="T7" fmla="*/ 679 h 679"/>
                <a:gd name="T8" fmla="*/ 277 w 311"/>
                <a:gd name="T9" fmla="*/ 304 h 679"/>
                <a:gd name="T10" fmla="*/ 241 w 311"/>
                <a:gd name="T11" fmla="*/ 18 h 679"/>
                <a:gd name="T12" fmla="*/ 0 w 311"/>
                <a:gd name="T13" fmla="*/ 18 h 679"/>
                <a:gd name="T14" fmla="*/ 6 w 311"/>
                <a:gd name="T15" fmla="*/ 0 h 6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79">
                  <a:moveTo>
                    <a:pt x="6" y="0"/>
                  </a:moveTo>
                  <a:lnTo>
                    <a:pt x="270" y="0"/>
                  </a:lnTo>
                  <a:lnTo>
                    <a:pt x="300" y="295"/>
                  </a:lnTo>
                  <a:lnTo>
                    <a:pt x="311" y="679"/>
                  </a:lnTo>
                  <a:lnTo>
                    <a:pt x="277" y="304"/>
                  </a:lnTo>
                  <a:lnTo>
                    <a:pt x="241" y="18"/>
                  </a:lnTo>
                  <a:lnTo>
                    <a:pt x="0" y="18"/>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5" name="îşļïḓè">
              <a:extLst>
                <a:ext uri="{FF2B5EF4-FFF2-40B4-BE49-F238E27FC236}">
                  <a16:creationId xmlns:a16="http://schemas.microsoft.com/office/drawing/2014/main" id="{3C289343-FE45-4444-98EA-ABF1D4D6E3A7}"/>
                </a:ext>
              </a:extLst>
            </p:cNvPr>
            <p:cNvSpPr/>
            <p:nvPr/>
          </p:nvSpPr>
          <p:spPr bwMode="auto">
            <a:xfrm>
              <a:off x="3918835" y="4857445"/>
              <a:ext cx="335591" cy="892589"/>
            </a:xfrm>
            <a:custGeom>
              <a:avLst/>
              <a:gdLst>
                <a:gd name="T0" fmla="*/ 241 w 241"/>
                <a:gd name="T1" fmla="*/ 0 h 641"/>
                <a:gd name="T2" fmla="*/ 144 w 241"/>
                <a:gd name="T3" fmla="*/ 246 h 641"/>
                <a:gd name="T4" fmla="*/ 20 w 241"/>
                <a:gd name="T5" fmla="*/ 641 h 641"/>
                <a:gd name="T6" fmla="*/ 0 w 241"/>
                <a:gd name="T7" fmla="*/ 641 h 641"/>
                <a:gd name="T8" fmla="*/ 122 w 241"/>
                <a:gd name="T9" fmla="*/ 244 h 641"/>
                <a:gd name="T10" fmla="*/ 241 w 241"/>
                <a:gd name="T11" fmla="*/ 0 h 641"/>
              </a:gdLst>
              <a:ahLst/>
              <a:cxnLst>
                <a:cxn ang="0">
                  <a:pos x="T0" y="T1"/>
                </a:cxn>
                <a:cxn ang="0">
                  <a:pos x="T2" y="T3"/>
                </a:cxn>
                <a:cxn ang="0">
                  <a:pos x="T4" y="T5"/>
                </a:cxn>
                <a:cxn ang="0">
                  <a:pos x="T6" y="T7"/>
                </a:cxn>
                <a:cxn ang="0">
                  <a:pos x="T8" y="T9"/>
                </a:cxn>
                <a:cxn ang="0">
                  <a:pos x="T10" y="T11"/>
                </a:cxn>
              </a:cxnLst>
              <a:rect l="0" t="0" r="r" b="b"/>
              <a:pathLst>
                <a:path w="241" h="641">
                  <a:moveTo>
                    <a:pt x="241" y="0"/>
                  </a:moveTo>
                  <a:lnTo>
                    <a:pt x="144" y="246"/>
                  </a:lnTo>
                  <a:lnTo>
                    <a:pt x="20" y="641"/>
                  </a:lnTo>
                  <a:lnTo>
                    <a:pt x="0" y="641"/>
                  </a:lnTo>
                  <a:lnTo>
                    <a:pt x="122" y="244"/>
                  </a:lnTo>
                  <a:lnTo>
                    <a:pt x="2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6" name="iṡlídé">
              <a:extLst>
                <a:ext uri="{FF2B5EF4-FFF2-40B4-BE49-F238E27FC236}">
                  <a16:creationId xmlns:a16="http://schemas.microsoft.com/office/drawing/2014/main" id="{7F1B5912-3B2B-4B8A-8A7C-7023387F3520}"/>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7" name="ïṧḷîďê">
              <a:extLst>
                <a:ext uri="{FF2B5EF4-FFF2-40B4-BE49-F238E27FC236}">
                  <a16:creationId xmlns:a16="http://schemas.microsoft.com/office/drawing/2014/main" id="{579CF687-8D97-4B46-85C6-457D7A93CF6D}"/>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8" name="îš1ïḓè">
              <a:extLst>
                <a:ext uri="{FF2B5EF4-FFF2-40B4-BE49-F238E27FC236}">
                  <a16:creationId xmlns:a16="http://schemas.microsoft.com/office/drawing/2014/main" id="{8081D3EC-ACBE-4E10-8610-11BB56D6D1D9}"/>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19" name="îṣḻíḍé">
              <a:extLst>
                <a:ext uri="{FF2B5EF4-FFF2-40B4-BE49-F238E27FC236}">
                  <a16:creationId xmlns:a16="http://schemas.microsoft.com/office/drawing/2014/main" id="{D4539876-2D71-43B5-87E5-6B346E2824EE}"/>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20" name="íśliḍê">
              <a:extLst>
                <a:ext uri="{FF2B5EF4-FFF2-40B4-BE49-F238E27FC236}">
                  <a16:creationId xmlns:a16="http://schemas.microsoft.com/office/drawing/2014/main" id="{960C755B-5804-406C-9B6A-6E28AD5A6371}"/>
                </a:ext>
              </a:extLst>
            </p:cNvPr>
            <p:cNvSpPr/>
            <p:nvPr/>
          </p:nvSpPr>
          <p:spPr bwMode="auto">
            <a:xfrm>
              <a:off x="6277721" y="3302028"/>
              <a:ext cx="427496" cy="767265"/>
            </a:xfrm>
            <a:custGeom>
              <a:avLst/>
              <a:gdLst>
                <a:gd name="T0" fmla="*/ 296 w 307"/>
                <a:gd name="T1" fmla="*/ 7 h 551"/>
                <a:gd name="T2" fmla="*/ 228 w 307"/>
                <a:gd name="T3" fmla="*/ 323 h 551"/>
                <a:gd name="T4" fmla="*/ 0 w 307"/>
                <a:gd name="T5" fmla="*/ 519 h 551"/>
                <a:gd name="T6" fmla="*/ 7 w 307"/>
                <a:gd name="T7" fmla="*/ 551 h 551"/>
                <a:gd name="T8" fmla="*/ 242 w 307"/>
                <a:gd name="T9" fmla="*/ 341 h 551"/>
                <a:gd name="T10" fmla="*/ 307 w 307"/>
                <a:gd name="T11" fmla="*/ 0 h 551"/>
                <a:gd name="T12" fmla="*/ 296 w 307"/>
                <a:gd name="T13" fmla="*/ 7 h 551"/>
              </a:gdLst>
              <a:ahLst/>
              <a:cxnLst>
                <a:cxn ang="0">
                  <a:pos x="T0" y="T1"/>
                </a:cxn>
                <a:cxn ang="0">
                  <a:pos x="T2" y="T3"/>
                </a:cxn>
                <a:cxn ang="0">
                  <a:pos x="T4" y="T5"/>
                </a:cxn>
                <a:cxn ang="0">
                  <a:pos x="T6" y="T7"/>
                </a:cxn>
                <a:cxn ang="0">
                  <a:pos x="T8" y="T9"/>
                </a:cxn>
                <a:cxn ang="0">
                  <a:pos x="T10" y="T11"/>
                </a:cxn>
                <a:cxn ang="0">
                  <a:pos x="T12" y="T13"/>
                </a:cxn>
              </a:cxnLst>
              <a:rect l="0" t="0" r="r" b="b"/>
              <a:pathLst>
                <a:path w="307" h="551">
                  <a:moveTo>
                    <a:pt x="296" y="7"/>
                  </a:moveTo>
                  <a:lnTo>
                    <a:pt x="228" y="323"/>
                  </a:lnTo>
                  <a:lnTo>
                    <a:pt x="0" y="519"/>
                  </a:lnTo>
                  <a:lnTo>
                    <a:pt x="7" y="551"/>
                  </a:lnTo>
                  <a:lnTo>
                    <a:pt x="242" y="341"/>
                  </a:lnTo>
                  <a:lnTo>
                    <a:pt x="307" y="0"/>
                  </a:lnTo>
                  <a:lnTo>
                    <a:pt x="29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21" name="íṡḻïḋe">
              <a:extLst>
                <a:ext uri="{FF2B5EF4-FFF2-40B4-BE49-F238E27FC236}">
                  <a16:creationId xmlns:a16="http://schemas.microsoft.com/office/drawing/2014/main" id="{AD6A5B0D-5B0D-4FF7-8F50-EF89BCCA3C68}"/>
                </a:ext>
              </a:extLst>
            </p:cNvPr>
            <p:cNvSpPr/>
            <p:nvPr/>
          </p:nvSpPr>
          <p:spPr bwMode="auto">
            <a:xfrm>
              <a:off x="5461719" y="3846494"/>
              <a:ext cx="323059" cy="150389"/>
            </a:xfrm>
            <a:custGeom>
              <a:avLst/>
              <a:gdLst>
                <a:gd name="T0" fmla="*/ 27 w 232"/>
                <a:gd name="T1" fmla="*/ 0 h 108"/>
                <a:gd name="T2" fmla="*/ 232 w 232"/>
                <a:gd name="T3" fmla="*/ 81 h 108"/>
                <a:gd name="T4" fmla="*/ 228 w 232"/>
                <a:gd name="T5" fmla="*/ 108 h 108"/>
                <a:gd name="T6" fmla="*/ 0 w 232"/>
                <a:gd name="T7" fmla="*/ 11 h 108"/>
                <a:gd name="T8" fmla="*/ 27 w 232"/>
                <a:gd name="T9" fmla="*/ 0 h 108"/>
              </a:gdLst>
              <a:ahLst/>
              <a:cxnLst>
                <a:cxn ang="0">
                  <a:pos x="T0" y="T1"/>
                </a:cxn>
                <a:cxn ang="0">
                  <a:pos x="T2" y="T3"/>
                </a:cxn>
                <a:cxn ang="0">
                  <a:pos x="T4" y="T5"/>
                </a:cxn>
                <a:cxn ang="0">
                  <a:pos x="T6" y="T7"/>
                </a:cxn>
                <a:cxn ang="0">
                  <a:pos x="T8" y="T9"/>
                </a:cxn>
              </a:cxnLst>
              <a:rect l="0" t="0" r="r" b="b"/>
              <a:pathLst>
                <a:path w="232" h="108">
                  <a:moveTo>
                    <a:pt x="27" y="0"/>
                  </a:moveTo>
                  <a:lnTo>
                    <a:pt x="232" y="81"/>
                  </a:lnTo>
                  <a:lnTo>
                    <a:pt x="228" y="108"/>
                  </a:lnTo>
                  <a:lnTo>
                    <a:pt x="0" y="1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22" name="iSḻïdé">
              <a:extLst>
                <a:ext uri="{FF2B5EF4-FFF2-40B4-BE49-F238E27FC236}">
                  <a16:creationId xmlns:a16="http://schemas.microsoft.com/office/drawing/2014/main" id="{5E7FA92E-D820-421F-A3B9-CCE7AA185B6A}"/>
                </a:ext>
              </a:extLst>
            </p:cNvPr>
            <p:cNvSpPr/>
            <p:nvPr/>
          </p:nvSpPr>
          <p:spPr bwMode="auto">
            <a:xfrm>
              <a:off x="5769461" y="4819847"/>
              <a:ext cx="465093" cy="930186"/>
            </a:xfrm>
            <a:custGeom>
              <a:avLst/>
              <a:gdLst>
                <a:gd name="T0" fmla="*/ 0 w 334"/>
                <a:gd name="T1" fmla="*/ 0 h 668"/>
                <a:gd name="T2" fmla="*/ 289 w 334"/>
                <a:gd name="T3" fmla="*/ 0 h 668"/>
                <a:gd name="T4" fmla="*/ 334 w 334"/>
                <a:gd name="T5" fmla="*/ 668 h 668"/>
                <a:gd name="T6" fmla="*/ 320 w 334"/>
                <a:gd name="T7" fmla="*/ 668 h 668"/>
                <a:gd name="T8" fmla="*/ 264 w 334"/>
                <a:gd name="T9" fmla="*/ 13 h 668"/>
                <a:gd name="T10" fmla="*/ 0 w 334"/>
                <a:gd name="T11" fmla="*/ 0 h 668"/>
              </a:gdLst>
              <a:ahLst/>
              <a:cxnLst>
                <a:cxn ang="0">
                  <a:pos x="T0" y="T1"/>
                </a:cxn>
                <a:cxn ang="0">
                  <a:pos x="T2" y="T3"/>
                </a:cxn>
                <a:cxn ang="0">
                  <a:pos x="T4" y="T5"/>
                </a:cxn>
                <a:cxn ang="0">
                  <a:pos x="T6" y="T7"/>
                </a:cxn>
                <a:cxn ang="0">
                  <a:pos x="T8" y="T9"/>
                </a:cxn>
                <a:cxn ang="0">
                  <a:pos x="T10" y="T11"/>
                </a:cxn>
              </a:cxnLst>
              <a:rect l="0" t="0" r="r" b="b"/>
              <a:pathLst>
                <a:path w="334" h="668">
                  <a:moveTo>
                    <a:pt x="0" y="0"/>
                  </a:moveTo>
                  <a:lnTo>
                    <a:pt x="289" y="0"/>
                  </a:lnTo>
                  <a:lnTo>
                    <a:pt x="334" y="668"/>
                  </a:lnTo>
                  <a:lnTo>
                    <a:pt x="320" y="668"/>
                  </a:lnTo>
                  <a:lnTo>
                    <a:pt x="264"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25" name="íşḷïḍê">
              <a:extLst>
                <a:ext uri="{FF2B5EF4-FFF2-40B4-BE49-F238E27FC236}">
                  <a16:creationId xmlns:a16="http://schemas.microsoft.com/office/drawing/2014/main" id="{B753B23E-5F1C-4715-90DD-4CCF2493F0B4}"/>
                </a:ext>
              </a:extLst>
            </p:cNvPr>
            <p:cNvSpPr/>
            <p:nvPr/>
          </p:nvSpPr>
          <p:spPr bwMode="auto">
            <a:xfrm>
              <a:off x="5677556" y="4854660"/>
              <a:ext cx="252042" cy="895374"/>
            </a:xfrm>
            <a:custGeom>
              <a:avLst/>
              <a:gdLst>
                <a:gd name="T0" fmla="*/ 181 w 181"/>
                <a:gd name="T1" fmla="*/ 0 h 643"/>
                <a:gd name="T2" fmla="*/ 12 w 181"/>
                <a:gd name="T3" fmla="*/ 643 h 643"/>
                <a:gd name="T4" fmla="*/ 0 w 181"/>
                <a:gd name="T5" fmla="*/ 643 h 643"/>
                <a:gd name="T6" fmla="*/ 163 w 181"/>
                <a:gd name="T7" fmla="*/ 0 h 643"/>
                <a:gd name="T8" fmla="*/ 181 w 181"/>
                <a:gd name="T9" fmla="*/ 0 h 643"/>
              </a:gdLst>
              <a:ahLst/>
              <a:cxnLst>
                <a:cxn ang="0">
                  <a:pos x="T0" y="T1"/>
                </a:cxn>
                <a:cxn ang="0">
                  <a:pos x="T2" y="T3"/>
                </a:cxn>
                <a:cxn ang="0">
                  <a:pos x="T4" y="T5"/>
                </a:cxn>
                <a:cxn ang="0">
                  <a:pos x="T6" y="T7"/>
                </a:cxn>
                <a:cxn ang="0">
                  <a:pos x="T8" y="T9"/>
                </a:cxn>
              </a:cxnLst>
              <a:rect l="0" t="0" r="r" b="b"/>
              <a:pathLst>
                <a:path w="181" h="643">
                  <a:moveTo>
                    <a:pt x="181" y="0"/>
                  </a:moveTo>
                  <a:lnTo>
                    <a:pt x="12" y="643"/>
                  </a:lnTo>
                  <a:lnTo>
                    <a:pt x="0" y="643"/>
                  </a:lnTo>
                  <a:lnTo>
                    <a:pt x="163"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28" name="íṧlíḋe">
              <a:extLst>
                <a:ext uri="{FF2B5EF4-FFF2-40B4-BE49-F238E27FC236}">
                  <a16:creationId xmlns:a16="http://schemas.microsoft.com/office/drawing/2014/main" id="{1BAE0DAB-0F28-4B5E-B9A9-4CA0EB041B9A}"/>
                </a:ext>
              </a:extLst>
            </p:cNvPr>
            <p:cNvSpPr/>
            <p:nvPr/>
          </p:nvSpPr>
          <p:spPr bwMode="auto">
            <a:xfrm>
              <a:off x="8260633" y="3459380"/>
              <a:ext cx="178239" cy="247864"/>
            </a:xfrm>
            <a:custGeom>
              <a:avLst/>
              <a:gdLst>
                <a:gd name="T0" fmla="*/ 57 w 57"/>
                <a:gd name="T1" fmla="*/ 0 h 79"/>
                <a:gd name="T2" fmla="*/ 18 w 57"/>
                <a:gd name="T3" fmla="*/ 28 h 79"/>
                <a:gd name="T4" fmla="*/ 8 w 57"/>
                <a:gd name="T5" fmla="*/ 26 h 79"/>
                <a:gd name="T6" fmla="*/ 4 w 57"/>
                <a:gd name="T7" fmla="*/ 29 h 79"/>
                <a:gd name="T8" fmla="*/ 25 w 57"/>
                <a:gd name="T9" fmla="*/ 79 h 79"/>
                <a:gd name="T10" fmla="*/ 33 w 57"/>
                <a:gd name="T11" fmla="*/ 41 h 79"/>
                <a:gd name="T12" fmla="*/ 57 w 57"/>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57" h="79">
                  <a:moveTo>
                    <a:pt x="57" y="0"/>
                  </a:moveTo>
                  <a:cubicBezTo>
                    <a:pt x="57" y="0"/>
                    <a:pt x="41" y="28"/>
                    <a:pt x="18" y="28"/>
                  </a:cubicBezTo>
                  <a:cubicBezTo>
                    <a:pt x="15" y="28"/>
                    <a:pt x="11" y="27"/>
                    <a:pt x="8" y="26"/>
                  </a:cubicBezTo>
                  <a:cubicBezTo>
                    <a:pt x="6" y="27"/>
                    <a:pt x="5" y="28"/>
                    <a:pt x="4" y="29"/>
                  </a:cubicBezTo>
                  <a:cubicBezTo>
                    <a:pt x="2" y="40"/>
                    <a:pt x="0" y="63"/>
                    <a:pt x="25" y="79"/>
                  </a:cubicBezTo>
                  <a:cubicBezTo>
                    <a:pt x="25" y="79"/>
                    <a:pt x="18" y="59"/>
                    <a:pt x="33" y="41"/>
                  </a:cubicBezTo>
                  <a:cubicBezTo>
                    <a:pt x="48" y="23"/>
                    <a:pt x="57" y="18"/>
                    <a:pt x="57"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3" name="íşḻîdê">
              <a:extLst>
                <a:ext uri="{FF2B5EF4-FFF2-40B4-BE49-F238E27FC236}">
                  <a16:creationId xmlns:a16="http://schemas.microsoft.com/office/drawing/2014/main" id="{C69256FA-A07C-4A91-8CC7-BFAC68A198F7}"/>
                </a:ext>
              </a:extLst>
            </p:cNvPr>
            <p:cNvSpPr/>
            <p:nvPr/>
          </p:nvSpPr>
          <p:spPr bwMode="auto">
            <a:xfrm>
              <a:off x="8273166" y="3537360"/>
              <a:ext cx="12532" cy="12532"/>
            </a:xfrm>
            <a:custGeom>
              <a:avLst/>
              <a:gdLst>
                <a:gd name="T0" fmla="*/ 1 w 4"/>
                <a:gd name="T1" fmla="*/ 0 h 4"/>
                <a:gd name="T2" fmla="*/ 0 w 4"/>
                <a:gd name="T3" fmla="*/ 4 h 4"/>
                <a:gd name="T4" fmla="*/ 4 w 4"/>
                <a:gd name="T5" fmla="*/ 1 h 4"/>
                <a:gd name="T6" fmla="*/ 1 w 4"/>
                <a:gd name="T7" fmla="*/ 0 h 4"/>
              </a:gdLst>
              <a:ahLst/>
              <a:cxnLst>
                <a:cxn ang="0">
                  <a:pos x="T0" y="T1"/>
                </a:cxn>
                <a:cxn ang="0">
                  <a:pos x="T2" y="T3"/>
                </a:cxn>
                <a:cxn ang="0">
                  <a:pos x="T4" y="T5"/>
                </a:cxn>
                <a:cxn ang="0">
                  <a:pos x="T6" y="T7"/>
                </a:cxn>
              </a:cxnLst>
              <a:rect l="0" t="0" r="r" b="b"/>
              <a:pathLst>
                <a:path w="4" h="4">
                  <a:moveTo>
                    <a:pt x="1" y="0"/>
                  </a:moveTo>
                  <a:cubicBezTo>
                    <a:pt x="1" y="0"/>
                    <a:pt x="0" y="1"/>
                    <a:pt x="0" y="4"/>
                  </a:cubicBezTo>
                  <a:cubicBezTo>
                    <a:pt x="1" y="3"/>
                    <a:pt x="2" y="2"/>
                    <a:pt x="4" y="1"/>
                  </a:cubicBezTo>
                  <a:cubicBezTo>
                    <a:pt x="3" y="1"/>
                    <a:pt x="2" y="0"/>
                    <a:pt x="1"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4" name="íŝľïḋé">
              <a:extLst>
                <a:ext uri="{FF2B5EF4-FFF2-40B4-BE49-F238E27FC236}">
                  <a16:creationId xmlns:a16="http://schemas.microsoft.com/office/drawing/2014/main" id="{EF2B7506-20BD-4B67-8589-D225DD12C5F3}"/>
                </a:ext>
              </a:extLst>
            </p:cNvPr>
            <p:cNvSpPr/>
            <p:nvPr/>
          </p:nvSpPr>
          <p:spPr bwMode="auto">
            <a:xfrm>
              <a:off x="7373614" y="3302028"/>
              <a:ext cx="600165" cy="625230"/>
            </a:xfrm>
            <a:custGeom>
              <a:avLst/>
              <a:gdLst>
                <a:gd name="T0" fmla="*/ 0 w 191"/>
                <a:gd name="T1" fmla="*/ 3 h 199"/>
                <a:gd name="T2" fmla="*/ 40 w 191"/>
                <a:gd name="T3" fmla="*/ 118 h 199"/>
                <a:gd name="T4" fmla="*/ 175 w 191"/>
                <a:gd name="T5" fmla="*/ 199 h 199"/>
                <a:gd name="T6" fmla="*/ 191 w 191"/>
                <a:gd name="T7" fmla="*/ 190 h 199"/>
                <a:gd name="T8" fmla="*/ 45 w 191"/>
                <a:gd name="T9" fmla="*/ 110 h 199"/>
                <a:gd name="T10" fmla="*/ 4 w 191"/>
                <a:gd name="T11" fmla="*/ 0 h 199"/>
                <a:gd name="T12" fmla="*/ 0 w 191"/>
                <a:gd name="T13" fmla="*/ 3 h 199"/>
              </a:gdLst>
              <a:ahLst/>
              <a:cxnLst>
                <a:cxn ang="0">
                  <a:pos x="T0" y="T1"/>
                </a:cxn>
                <a:cxn ang="0">
                  <a:pos x="T2" y="T3"/>
                </a:cxn>
                <a:cxn ang="0">
                  <a:pos x="T4" y="T5"/>
                </a:cxn>
                <a:cxn ang="0">
                  <a:pos x="T6" y="T7"/>
                </a:cxn>
                <a:cxn ang="0">
                  <a:pos x="T8" y="T9"/>
                </a:cxn>
                <a:cxn ang="0">
                  <a:pos x="T10" y="T11"/>
                </a:cxn>
                <a:cxn ang="0">
                  <a:pos x="T12" y="T13"/>
                </a:cxn>
              </a:cxnLst>
              <a:rect l="0" t="0" r="r" b="b"/>
              <a:pathLst>
                <a:path w="191" h="199">
                  <a:moveTo>
                    <a:pt x="0" y="3"/>
                  </a:moveTo>
                  <a:cubicBezTo>
                    <a:pt x="40" y="118"/>
                    <a:pt x="40" y="118"/>
                    <a:pt x="40" y="118"/>
                  </a:cubicBezTo>
                  <a:cubicBezTo>
                    <a:pt x="175" y="199"/>
                    <a:pt x="175" y="199"/>
                    <a:pt x="175" y="199"/>
                  </a:cubicBezTo>
                  <a:cubicBezTo>
                    <a:pt x="175" y="199"/>
                    <a:pt x="188" y="196"/>
                    <a:pt x="191" y="190"/>
                  </a:cubicBezTo>
                  <a:cubicBezTo>
                    <a:pt x="45" y="110"/>
                    <a:pt x="45" y="110"/>
                    <a:pt x="45" y="110"/>
                  </a:cubicBezTo>
                  <a:cubicBezTo>
                    <a:pt x="4" y="0"/>
                    <a:pt x="4" y="0"/>
                    <a:pt x="4" y="0"/>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5" name="ïŝļïḓé">
              <a:extLst>
                <a:ext uri="{FF2B5EF4-FFF2-40B4-BE49-F238E27FC236}">
                  <a16:creationId xmlns:a16="http://schemas.microsoft.com/office/drawing/2014/main" id="{81C4BF3A-488C-4C26-93C3-7B2C15C9BE5E}"/>
                </a:ext>
              </a:extLst>
            </p:cNvPr>
            <p:cNvSpPr/>
            <p:nvPr/>
          </p:nvSpPr>
          <p:spPr bwMode="auto">
            <a:xfrm>
              <a:off x="7911117" y="5083029"/>
              <a:ext cx="162922" cy="622445"/>
            </a:xfrm>
            <a:custGeom>
              <a:avLst/>
              <a:gdLst>
                <a:gd name="T0" fmla="*/ 15 w 52"/>
                <a:gd name="T1" fmla="*/ 0 h 198"/>
                <a:gd name="T2" fmla="*/ 0 w 52"/>
                <a:gd name="T3" fmla="*/ 0 h 198"/>
                <a:gd name="T4" fmla="*/ 32 w 52"/>
                <a:gd name="T5" fmla="*/ 138 h 198"/>
                <a:gd name="T6" fmla="*/ 44 w 52"/>
                <a:gd name="T7" fmla="*/ 198 h 198"/>
                <a:gd name="T8" fmla="*/ 52 w 52"/>
                <a:gd name="T9" fmla="*/ 198 h 198"/>
                <a:gd name="T10" fmla="*/ 42 w 52"/>
                <a:gd name="T11" fmla="*/ 164 h 198"/>
                <a:gd name="T12" fmla="*/ 35 w 52"/>
                <a:gd name="T13" fmla="*/ 66 h 198"/>
                <a:gd name="T14" fmla="*/ 15 w 52"/>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98">
                  <a:moveTo>
                    <a:pt x="15" y="0"/>
                  </a:moveTo>
                  <a:cubicBezTo>
                    <a:pt x="0" y="0"/>
                    <a:pt x="0" y="0"/>
                    <a:pt x="0" y="0"/>
                  </a:cubicBezTo>
                  <a:cubicBezTo>
                    <a:pt x="9" y="28"/>
                    <a:pt x="29" y="108"/>
                    <a:pt x="32" y="138"/>
                  </a:cubicBezTo>
                  <a:cubicBezTo>
                    <a:pt x="34" y="163"/>
                    <a:pt x="41" y="187"/>
                    <a:pt x="44" y="198"/>
                  </a:cubicBezTo>
                  <a:cubicBezTo>
                    <a:pt x="52" y="198"/>
                    <a:pt x="52" y="198"/>
                    <a:pt x="52" y="198"/>
                  </a:cubicBezTo>
                  <a:cubicBezTo>
                    <a:pt x="49" y="191"/>
                    <a:pt x="45" y="179"/>
                    <a:pt x="42" y="164"/>
                  </a:cubicBezTo>
                  <a:cubicBezTo>
                    <a:pt x="38" y="142"/>
                    <a:pt x="39" y="98"/>
                    <a:pt x="35" y="66"/>
                  </a:cubicBezTo>
                  <a:cubicBezTo>
                    <a:pt x="32" y="39"/>
                    <a:pt x="19" y="10"/>
                    <a:pt x="15"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6" name="íŝļíďè">
              <a:extLst>
                <a:ext uri="{FF2B5EF4-FFF2-40B4-BE49-F238E27FC236}">
                  <a16:creationId xmlns:a16="http://schemas.microsoft.com/office/drawing/2014/main" id="{47328851-60D1-4868-AD04-7D4FD89A93CD}"/>
                </a:ext>
              </a:extLst>
            </p:cNvPr>
            <p:cNvSpPr/>
            <p:nvPr/>
          </p:nvSpPr>
          <p:spPr bwMode="auto">
            <a:xfrm>
              <a:off x="7898585" y="4512106"/>
              <a:ext cx="304956" cy="570923"/>
            </a:xfrm>
            <a:custGeom>
              <a:avLst/>
              <a:gdLst>
                <a:gd name="T0" fmla="*/ 0 w 97"/>
                <a:gd name="T1" fmla="*/ 0 h 182"/>
                <a:gd name="T2" fmla="*/ 52 w 97"/>
                <a:gd name="T3" fmla="*/ 19 h 182"/>
                <a:gd name="T4" fmla="*/ 65 w 97"/>
                <a:gd name="T5" fmla="*/ 18 h 182"/>
                <a:gd name="T6" fmla="*/ 0 w 97"/>
                <a:gd name="T7" fmla="*/ 173 h 182"/>
                <a:gd name="T8" fmla="*/ 4 w 97"/>
                <a:gd name="T9" fmla="*/ 182 h 182"/>
                <a:gd name="T10" fmla="*/ 19 w 97"/>
                <a:gd name="T11" fmla="*/ 182 h 182"/>
                <a:gd name="T12" fmla="*/ 17 w 97"/>
                <a:gd name="T13" fmla="*/ 178 h 182"/>
                <a:gd name="T14" fmla="*/ 83 w 97"/>
                <a:gd name="T15" fmla="*/ 81 h 182"/>
                <a:gd name="T16" fmla="*/ 79 w 97"/>
                <a:gd name="T17" fmla="*/ 4 h 182"/>
                <a:gd name="T18" fmla="*/ 48 w 97"/>
                <a:gd name="T19" fmla="*/ 11 h 182"/>
                <a:gd name="T20" fmla="*/ 0 w 97"/>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82">
                  <a:moveTo>
                    <a:pt x="0" y="0"/>
                  </a:moveTo>
                  <a:cubicBezTo>
                    <a:pt x="15" y="16"/>
                    <a:pt x="37" y="19"/>
                    <a:pt x="52" y="19"/>
                  </a:cubicBezTo>
                  <a:cubicBezTo>
                    <a:pt x="60" y="19"/>
                    <a:pt x="65" y="18"/>
                    <a:pt x="65" y="18"/>
                  </a:cubicBezTo>
                  <a:cubicBezTo>
                    <a:pt x="85" y="118"/>
                    <a:pt x="0" y="173"/>
                    <a:pt x="0" y="173"/>
                  </a:cubicBezTo>
                  <a:cubicBezTo>
                    <a:pt x="1" y="174"/>
                    <a:pt x="2" y="178"/>
                    <a:pt x="4" y="182"/>
                  </a:cubicBezTo>
                  <a:cubicBezTo>
                    <a:pt x="19" y="182"/>
                    <a:pt x="19" y="182"/>
                    <a:pt x="19" y="182"/>
                  </a:cubicBezTo>
                  <a:cubicBezTo>
                    <a:pt x="18" y="179"/>
                    <a:pt x="17" y="178"/>
                    <a:pt x="17" y="178"/>
                  </a:cubicBezTo>
                  <a:cubicBezTo>
                    <a:pt x="17" y="178"/>
                    <a:pt x="68" y="121"/>
                    <a:pt x="83" y="81"/>
                  </a:cubicBezTo>
                  <a:cubicBezTo>
                    <a:pt x="97" y="41"/>
                    <a:pt x="79" y="4"/>
                    <a:pt x="79" y="4"/>
                  </a:cubicBezTo>
                  <a:cubicBezTo>
                    <a:pt x="69" y="9"/>
                    <a:pt x="58" y="11"/>
                    <a:pt x="48" y="11"/>
                  </a:cubicBezTo>
                  <a:cubicBezTo>
                    <a:pt x="23" y="11"/>
                    <a:pt x="0" y="0"/>
                    <a:pt x="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7" name="iṡḻíḓé">
              <a:extLst>
                <a:ext uri="{FF2B5EF4-FFF2-40B4-BE49-F238E27FC236}">
                  <a16:creationId xmlns:a16="http://schemas.microsoft.com/office/drawing/2014/main" id="{2F4A34FB-C4B8-446B-8456-7E3DC59E4EA0}"/>
                </a:ext>
              </a:extLst>
            </p:cNvPr>
            <p:cNvSpPr/>
            <p:nvPr/>
          </p:nvSpPr>
          <p:spPr bwMode="auto">
            <a:xfrm>
              <a:off x="8048974" y="5705474"/>
              <a:ext cx="32027" cy="37597"/>
            </a:xfrm>
            <a:custGeom>
              <a:avLst/>
              <a:gdLst>
                <a:gd name="T0" fmla="*/ 8 w 10"/>
                <a:gd name="T1" fmla="*/ 0 h 12"/>
                <a:gd name="T2" fmla="*/ 0 w 10"/>
                <a:gd name="T3" fmla="*/ 0 h 12"/>
                <a:gd name="T4" fmla="*/ 3 w 10"/>
                <a:gd name="T5" fmla="*/ 8 h 12"/>
                <a:gd name="T6" fmla="*/ 5 w 10"/>
                <a:gd name="T7" fmla="*/ 12 h 12"/>
                <a:gd name="T8" fmla="*/ 10 w 10"/>
                <a:gd name="T9" fmla="*/ 6 h 12"/>
                <a:gd name="T10" fmla="*/ 10 w 10"/>
                <a:gd name="T11" fmla="*/ 6 h 12"/>
                <a:gd name="T12" fmla="*/ 8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8" y="0"/>
                  </a:moveTo>
                  <a:cubicBezTo>
                    <a:pt x="0" y="0"/>
                    <a:pt x="0" y="0"/>
                    <a:pt x="0" y="0"/>
                  </a:cubicBezTo>
                  <a:cubicBezTo>
                    <a:pt x="2" y="5"/>
                    <a:pt x="3" y="8"/>
                    <a:pt x="3" y="8"/>
                  </a:cubicBezTo>
                  <a:cubicBezTo>
                    <a:pt x="4" y="9"/>
                    <a:pt x="4" y="11"/>
                    <a:pt x="5" y="12"/>
                  </a:cubicBezTo>
                  <a:cubicBezTo>
                    <a:pt x="7" y="10"/>
                    <a:pt x="9" y="8"/>
                    <a:pt x="10" y="6"/>
                  </a:cubicBezTo>
                  <a:cubicBezTo>
                    <a:pt x="10" y="6"/>
                    <a:pt x="10" y="6"/>
                    <a:pt x="10" y="6"/>
                  </a:cubicBezTo>
                  <a:cubicBezTo>
                    <a:pt x="10" y="6"/>
                    <a:pt x="9" y="4"/>
                    <a:pt x="8"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8" name="îS1îḑè">
              <a:extLst>
                <a:ext uri="{FF2B5EF4-FFF2-40B4-BE49-F238E27FC236}">
                  <a16:creationId xmlns:a16="http://schemas.microsoft.com/office/drawing/2014/main" id="{F9B44DA9-85F7-4BFE-B5B8-E19F51F73C55}"/>
                </a:ext>
              </a:extLst>
            </p:cNvPr>
            <p:cNvSpPr/>
            <p:nvPr/>
          </p:nvSpPr>
          <p:spPr bwMode="auto">
            <a:xfrm>
              <a:off x="8065684" y="5724969"/>
              <a:ext cx="59877" cy="165707"/>
            </a:xfrm>
            <a:custGeom>
              <a:avLst/>
              <a:gdLst>
                <a:gd name="T0" fmla="*/ 5 w 19"/>
                <a:gd name="T1" fmla="*/ 0 h 53"/>
                <a:gd name="T2" fmla="*/ 0 w 19"/>
                <a:gd name="T3" fmla="*/ 6 h 53"/>
                <a:gd name="T4" fmla="*/ 0 w 19"/>
                <a:gd name="T5" fmla="*/ 53 h 53"/>
                <a:gd name="T6" fmla="*/ 4 w 19"/>
                <a:gd name="T7" fmla="*/ 53 h 53"/>
                <a:gd name="T8" fmla="*/ 5 w 19"/>
                <a:gd name="T9" fmla="*/ 0 h 53"/>
              </a:gdLst>
              <a:ahLst/>
              <a:cxnLst>
                <a:cxn ang="0">
                  <a:pos x="T0" y="T1"/>
                </a:cxn>
                <a:cxn ang="0">
                  <a:pos x="T2" y="T3"/>
                </a:cxn>
                <a:cxn ang="0">
                  <a:pos x="T4" y="T5"/>
                </a:cxn>
                <a:cxn ang="0">
                  <a:pos x="T6" y="T7"/>
                </a:cxn>
                <a:cxn ang="0">
                  <a:pos x="T8" y="T9"/>
                </a:cxn>
              </a:cxnLst>
              <a:rect l="0" t="0" r="r" b="b"/>
              <a:pathLst>
                <a:path w="19" h="53">
                  <a:moveTo>
                    <a:pt x="5" y="0"/>
                  </a:moveTo>
                  <a:cubicBezTo>
                    <a:pt x="4" y="2"/>
                    <a:pt x="2" y="4"/>
                    <a:pt x="0" y="6"/>
                  </a:cubicBezTo>
                  <a:cubicBezTo>
                    <a:pt x="11" y="31"/>
                    <a:pt x="0" y="53"/>
                    <a:pt x="0" y="53"/>
                  </a:cubicBezTo>
                  <a:cubicBezTo>
                    <a:pt x="4" y="53"/>
                    <a:pt x="4" y="53"/>
                    <a:pt x="4" y="53"/>
                  </a:cubicBezTo>
                  <a:cubicBezTo>
                    <a:pt x="19" y="11"/>
                    <a:pt x="5" y="0"/>
                    <a:pt x="5"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49" name="íṣḻiḍè">
              <a:extLst>
                <a:ext uri="{FF2B5EF4-FFF2-40B4-BE49-F238E27FC236}">
                  <a16:creationId xmlns:a16="http://schemas.microsoft.com/office/drawing/2014/main" id="{BED79035-5C2A-472F-BA25-5BE671236D00}"/>
                </a:ext>
              </a:extLst>
            </p:cNvPr>
            <p:cNvSpPr/>
            <p:nvPr/>
          </p:nvSpPr>
          <p:spPr bwMode="auto">
            <a:xfrm>
              <a:off x="8048974" y="5284941"/>
              <a:ext cx="164314" cy="325844"/>
            </a:xfrm>
            <a:custGeom>
              <a:avLst/>
              <a:gdLst>
                <a:gd name="T0" fmla="*/ 0 w 52"/>
                <a:gd name="T1" fmla="*/ 0 h 104"/>
                <a:gd name="T2" fmla="*/ 0 w 52"/>
                <a:gd name="T3" fmla="*/ 50 h 104"/>
                <a:gd name="T4" fmla="*/ 48 w 52"/>
                <a:gd name="T5" fmla="*/ 104 h 104"/>
                <a:gd name="T6" fmla="*/ 48 w 52"/>
                <a:gd name="T7" fmla="*/ 104 h 104"/>
                <a:gd name="T8" fmla="*/ 52 w 52"/>
                <a:gd name="T9" fmla="*/ 101 h 104"/>
                <a:gd name="T10" fmla="*/ 50 w 52"/>
                <a:gd name="T11" fmla="*/ 97 h 104"/>
                <a:gd name="T12" fmla="*/ 7 w 52"/>
                <a:gd name="T13" fmla="*/ 45 h 104"/>
                <a:gd name="T14" fmla="*/ 0 w 52"/>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04">
                  <a:moveTo>
                    <a:pt x="0" y="0"/>
                  </a:moveTo>
                  <a:cubicBezTo>
                    <a:pt x="0" y="0"/>
                    <a:pt x="3" y="34"/>
                    <a:pt x="0" y="50"/>
                  </a:cubicBezTo>
                  <a:cubicBezTo>
                    <a:pt x="48" y="104"/>
                    <a:pt x="48" y="104"/>
                    <a:pt x="48" y="104"/>
                  </a:cubicBezTo>
                  <a:cubicBezTo>
                    <a:pt x="48" y="104"/>
                    <a:pt x="48" y="104"/>
                    <a:pt x="48" y="104"/>
                  </a:cubicBezTo>
                  <a:cubicBezTo>
                    <a:pt x="52" y="101"/>
                    <a:pt x="52" y="101"/>
                    <a:pt x="52" y="101"/>
                  </a:cubicBezTo>
                  <a:cubicBezTo>
                    <a:pt x="51" y="99"/>
                    <a:pt x="51" y="98"/>
                    <a:pt x="50" y="97"/>
                  </a:cubicBezTo>
                  <a:cubicBezTo>
                    <a:pt x="7" y="45"/>
                    <a:pt x="7" y="45"/>
                    <a:pt x="7" y="45"/>
                  </a:cubicBezTo>
                  <a:cubicBezTo>
                    <a:pt x="7" y="45"/>
                    <a:pt x="9" y="19"/>
                    <a:pt x="0"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50" name="iṡḷidê">
              <a:extLst>
                <a:ext uri="{FF2B5EF4-FFF2-40B4-BE49-F238E27FC236}">
                  <a16:creationId xmlns:a16="http://schemas.microsoft.com/office/drawing/2014/main" id="{8C773D50-6FE4-4D81-8082-6D4CEF43571C}"/>
                </a:ext>
              </a:extLst>
            </p:cNvPr>
            <p:cNvSpPr/>
            <p:nvPr/>
          </p:nvSpPr>
          <p:spPr bwMode="auto">
            <a:xfrm>
              <a:off x="8200756" y="5602429"/>
              <a:ext cx="37597" cy="135072"/>
            </a:xfrm>
            <a:custGeom>
              <a:avLst/>
              <a:gdLst>
                <a:gd name="T0" fmla="*/ 4 w 12"/>
                <a:gd name="T1" fmla="*/ 0 h 43"/>
                <a:gd name="T2" fmla="*/ 0 w 12"/>
                <a:gd name="T3" fmla="*/ 3 h 43"/>
                <a:gd name="T4" fmla="*/ 4 w 12"/>
                <a:gd name="T5" fmla="*/ 43 h 43"/>
                <a:gd name="T6" fmla="*/ 4 w 12"/>
                <a:gd name="T7" fmla="*/ 0 h 43"/>
              </a:gdLst>
              <a:ahLst/>
              <a:cxnLst>
                <a:cxn ang="0">
                  <a:pos x="T0" y="T1"/>
                </a:cxn>
                <a:cxn ang="0">
                  <a:pos x="T2" y="T3"/>
                </a:cxn>
                <a:cxn ang="0">
                  <a:pos x="T4" y="T5"/>
                </a:cxn>
                <a:cxn ang="0">
                  <a:pos x="T6" y="T7"/>
                </a:cxn>
              </a:cxnLst>
              <a:rect l="0" t="0" r="r" b="b"/>
              <a:pathLst>
                <a:path w="12" h="43">
                  <a:moveTo>
                    <a:pt x="4" y="0"/>
                  </a:moveTo>
                  <a:cubicBezTo>
                    <a:pt x="0" y="3"/>
                    <a:pt x="0" y="3"/>
                    <a:pt x="0" y="3"/>
                  </a:cubicBezTo>
                  <a:cubicBezTo>
                    <a:pt x="0" y="3"/>
                    <a:pt x="8" y="22"/>
                    <a:pt x="4" y="43"/>
                  </a:cubicBezTo>
                  <a:cubicBezTo>
                    <a:pt x="4" y="43"/>
                    <a:pt x="12" y="21"/>
                    <a:pt x="4"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dirty="0">
                <a:latin typeface="微软雅黑" panose="020B0503020204020204" pitchFamily="34" charset="-122"/>
                <a:ea typeface="微软雅黑" panose="020B0503020204020204" pitchFamily="34" charset="-122"/>
              </a:endParaRPr>
            </a:p>
          </p:txBody>
        </p:sp>
        <p:sp>
          <p:nvSpPr>
            <p:cNvPr id="151" name="íṩ1îďé">
              <a:extLst>
                <a:ext uri="{FF2B5EF4-FFF2-40B4-BE49-F238E27FC236}">
                  <a16:creationId xmlns:a16="http://schemas.microsoft.com/office/drawing/2014/main" id="{6DAF0733-03A7-45C4-9759-E1D6E350D0B4}"/>
                </a:ext>
              </a:extLst>
            </p:cNvPr>
            <p:cNvSpPr/>
            <p:nvPr/>
          </p:nvSpPr>
          <p:spPr bwMode="auto">
            <a:xfrm rot="20640000">
              <a:off x="4401746" y="2222047"/>
              <a:ext cx="4088425"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0000" tIns="62400" rIns="120000" bIns="62400" anchor="ctr" anchorCtr="0" compatLnSpc="1">
              <a:prstTxWarp prst="textNoShape">
                <a:avLst/>
              </a:prstTxWarp>
              <a:noAutofit/>
            </a:bodyPr>
            <a:lstStyle/>
            <a:p>
              <a:pPr defTabSz="1219170" eaLnBrk="0" fontAlgn="base" hangingPunct="0">
                <a:spcBef>
                  <a:spcPct val="0"/>
                </a:spcBef>
                <a:spcAft>
                  <a:spcPct val="0"/>
                </a:spcAft>
              </a:pPr>
              <a:r>
                <a:rPr lang="zh-CN" altLang="en-US" sz="1867" dirty="0">
                  <a:solidFill>
                    <a:srgbClr val="FFFFFF"/>
                  </a:solidFill>
                  <a:latin typeface="微软雅黑" panose="020B0503020204020204" pitchFamily="34" charset="-122"/>
                  <a:ea typeface="微软雅黑" panose="020B0503020204020204" pitchFamily="34" charset="-122"/>
                </a:rPr>
                <a:t>优化职能配置</a:t>
              </a:r>
              <a:endParaRPr lang="en-US" altLang="zh-CN" sz="1867"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7699737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1600"/>
                                        <p:tgtEl>
                                          <p:spTgt spid="23"/>
                                        </p:tgtEl>
                                      </p:cBhvr>
                                    </p:animEffect>
                                  </p:childTnLst>
                                </p:cTn>
                              </p:par>
                            </p:childTnLst>
                          </p:cTn>
                        </p:par>
                        <p:par>
                          <p:cTn id="17" fill="hold">
                            <p:stCondLst>
                              <p:cond delay="2100"/>
                            </p:stCondLst>
                            <p:childTnLst>
                              <p:par>
                                <p:cTn id="18" presetID="22" presetClass="entr" presetSubtype="8"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1600"/>
                                        <p:tgtEl>
                                          <p:spTgt spid="24"/>
                                        </p:tgtEl>
                                      </p:cBhvr>
                                    </p:animEffect>
                                  </p:childTnLst>
                                </p:cTn>
                              </p:par>
                            </p:childTnLst>
                          </p:cTn>
                        </p:par>
                        <p:par>
                          <p:cTn id="21" fill="hold">
                            <p:stCondLst>
                              <p:cond delay="37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1600"/>
                                        <p:tgtEl>
                                          <p:spTgt spid="25"/>
                                        </p:tgtEl>
                                      </p:cBhvr>
                                    </p:animEffect>
                                  </p:childTnLst>
                                </p:cTn>
                              </p:par>
                            </p:childTnLst>
                          </p:cTn>
                        </p:par>
                        <p:par>
                          <p:cTn id="25" fill="hold">
                            <p:stCondLst>
                              <p:cond delay="5300"/>
                            </p:stCondLst>
                            <p:childTnLst>
                              <p:par>
                                <p:cTn id="26" presetID="22" presetClass="entr" presetSubtype="8"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1600"/>
                                        <p:tgtEl>
                                          <p:spTgt spid="26"/>
                                        </p:tgtEl>
                                      </p:cBhvr>
                                    </p:animEffect>
                                  </p:childTnLst>
                                </p:cTn>
                              </p:par>
                            </p:childTnLst>
                          </p:cTn>
                        </p:par>
                        <p:par>
                          <p:cTn id="29" fill="hold">
                            <p:stCondLst>
                              <p:cond delay="69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1600"/>
                                        <p:tgtEl>
                                          <p:spTgt spid="27"/>
                                        </p:tgtEl>
                                      </p:cBhvr>
                                    </p:animEffect>
                                  </p:childTnLst>
                                </p:cTn>
                              </p:par>
                            </p:childTnLst>
                          </p:cTn>
                        </p:par>
                        <p:par>
                          <p:cTn id="33" fill="hold">
                            <p:stCondLst>
                              <p:cond delay="8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1600"/>
                                        <p:tgtEl>
                                          <p:spTgt spid="28"/>
                                        </p:tgtEl>
                                      </p:cBhvr>
                                    </p:animEffect>
                                  </p:childTnLst>
                                </p:cTn>
                              </p:par>
                            </p:childTnLst>
                          </p:cTn>
                        </p:par>
                        <p:par>
                          <p:cTn id="37" fill="hold">
                            <p:stCondLst>
                              <p:cond delay="101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1600"/>
                                        <p:tgtEl>
                                          <p:spTgt spid="29"/>
                                        </p:tgtEl>
                                      </p:cBhvr>
                                    </p:animEffect>
                                  </p:childTnLst>
                                </p:cTn>
                              </p:par>
                            </p:childTnLst>
                          </p:cTn>
                        </p:par>
                        <p:par>
                          <p:cTn id="41" fill="hold">
                            <p:stCondLst>
                              <p:cond delay="117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1600"/>
                                        <p:tgtEl>
                                          <p:spTgt spid="30"/>
                                        </p:tgtEl>
                                      </p:cBhvr>
                                    </p:animEffect>
                                  </p:childTnLst>
                                </p:cTn>
                              </p:par>
                            </p:childTnLst>
                          </p:cTn>
                        </p:par>
                        <p:par>
                          <p:cTn id="45" fill="hold">
                            <p:stCondLst>
                              <p:cond delay="1330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1600"/>
                                        <p:tgtEl>
                                          <p:spTgt spid="31"/>
                                        </p:tgtEl>
                                      </p:cBhvr>
                                    </p:animEffect>
                                  </p:childTnLst>
                                </p:cTn>
                              </p:par>
                            </p:childTnLst>
                          </p:cTn>
                        </p:par>
                        <p:par>
                          <p:cTn id="49" fill="hold">
                            <p:stCondLst>
                              <p:cond delay="149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1600"/>
                                        <p:tgtEl>
                                          <p:spTgt spid="32"/>
                                        </p:tgtEl>
                                      </p:cBhvr>
                                    </p:animEffect>
                                  </p:childTnLst>
                                </p:cTn>
                              </p:par>
                            </p:childTnLst>
                          </p:cTn>
                        </p:par>
                        <p:par>
                          <p:cTn id="53" fill="hold">
                            <p:stCondLst>
                              <p:cond delay="16500"/>
                            </p:stCondLst>
                            <p:childTnLst>
                              <p:par>
                                <p:cTn id="54" presetID="53" presetClass="entr" presetSubtype="16"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1100" fill="hold"/>
                                        <p:tgtEl>
                                          <p:spTgt spid="33"/>
                                        </p:tgtEl>
                                        <p:attrNameLst>
                                          <p:attrName>ppt_w</p:attrName>
                                        </p:attrNameLst>
                                      </p:cBhvr>
                                      <p:tavLst>
                                        <p:tav tm="0">
                                          <p:val>
                                            <p:fltVal val="0"/>
                                          </p:val>
                                        </p:tav>
                                        <p:tav tm="100000">
                                          <p:val>
                                            <p:strVal val="#ppt_w"/>
                                          </p:val>
                                        </p:tav>
                                      </p:tavLst>
                                    </p:anim>
                                    <p:anim calcmode="lin" valueType="num">
                                      <p:cBhvr>
                                        <p:cTn id="57" dur="1100" fill="hold"/>
                                        <p:tgtEl>
                                          <p:spTgt spid="33"/>
                                        </p:tgtEl>
                                        <p:attrNameLst>
                                          <p:attrName>ppt_h</p:attrName>
                                        </p:attrNameLst>
                                      </p:cBhvr>
                                      <p:tavLst>
                                        <p:tav tm="0">
                                          <p:val>
                                            <p:fltVal val="0"/>
                                          </p:val>
                                        </p:tav>
                                        <p:tav tm="100000">
                                          <p:val>
                                            <p:strVal val="#ppt_h"/>
                                          </p:val>
                                        </p:tav>
                                      </p:tavLst>
                                    </p:anim>
                                    <p:animEffect transition="in" filter="fade">
                                      <p:cBhvr>
                                        <p:cTn id="58" dur="1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4" grpId="0"/>
      <p:bldP spid="25" grpId="0"/>
      <p:bldP spid="26" grpId="0"/>
      <p:bldP spid="27" grpId="0"/>
      <p:bldP spid="28" grpId="0"/>
      <p:bldP spid="29"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6554</Words>
  <Application>Microsoft Office PowerPoint</Application>
  <PresentationFormat>宽屏</PresentationFormat>
  <Paragraphs>464</Paragraphs>
  <Slides>61</Slides>
  <Notes>61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61</vt:i4>
      </vt:variant>
    </vt:vector>
  </HeadingPairs>
  <TitlesOfParts>
    <vt:vector size="78" baseType="lpstr">
      <vt:lpstr>Clear Sans</vt:lpstr>
      <vt:lpstr>Gill Sans</vt:lpstr>
      <vt:lpstr>Lato Light</vt:lpstr>
      <vt:lpstr>Malgun Gothic</vt:lpstr>
      <vt:lpstr>等线</vt:lpstr>
      <vt:lpstr>等线 Light</vt:lpstr>
      <vt:lpstr>方正粗倩_GBK</vt:lpstr>
      <vt:lpstr>明兰_UI_TC</vt:lpstr>
      <vt:lpstr>宋体</vt:lpstr>
      <vt:lpstr>微软雅黑</vt:lpstr>
      <vt:lpstr>Agency FB</vt:lpstr>
      <vt:lpstr>Arial</vt:lpstr>
      <vt:lpstr>Calibri</vt:lpstr>
      <vt:lpstr>Century Gothic</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18</cp:revision>
  <dcterms:created xsi:type="dcterms:W3CDTF">2018-03-07T13:29:13Z</dcterms:created>
  <dcterms:modified xsi:type="dcterms:W3CDTF">2018-03-07T15:47:06Z</dcterms:modified>
</cp:coreProperties>
</file>